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  <p:sldMasterId id="2147483698" r:id="rId2"/>
    <p:sldMasterId id="2147483753" r:id="rId3"/>
  </p:sldMasterIdLst>
  <p:notesMasterIdLst>
    <p:notesMasterId r:id="rId11"/>
  </p:notesMasterIdLst>
  <p:handoutMasterIdLst>
    <p:handoutMasterId r:id="rId12"/>
  </p:handoutMasterIdLst>
  <p:sldIdLst>
    <p:sldId id="810" r:id="rId4"/>
    <p:sldId id="847" r:id="rId5"/>
    <p:sldId id="805" r:id="rId6"/>
    <p:sldId id="848" r:id="rId7"/>
    <p:sldId id="849" r:id="rId8"/>
    <p:sldId id="850" r:id="rId9"/>
    <p:sldId id="803" r:id="rId10"/>
  </p:sldIdLst>
  <p:sldSz cx="12192000" cy="6858000"/>
  <p:notesSz cx="6858000" cy="9144000"/>
  <p:defaultTextStyle>
    <a:defPPr>
      <a:defRPr lang="fr-FR"/>
    </a:defPPr>
    <a:lvl1pPr marL="0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HOWEET" id="{D34E524A-D6EF-4CBC-A13A-51C3740B0549}">
          <p14:sldIdLst>
            <p14:sldId id="810"/>
            <p14:sldId id="847"/>
            <p14:sldId id="805"/>
            <p14:sldId id="848"/>
            <p14:sldId id="849"/>
            <p14:sldId id="850"/>
            <p14:sldId id="803"/>
          </p14:sldIdLst>
        </p14:section>
        <p14:section name="CREDITS &amp; COPYRIGHTS" id="{96A22112-93F8-4FC4-92DC-51B794962ED1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3" orient="horz" pos="3159" userDrawn="1">
          <p15:clr>
            <a:srgbClr val="A4A3A4"/>
          </p15:clr>
        </p15:guide>
        <p15:guide id="5" orient="horz" pos="981" userDrawn="1">
          <p15:clr>
            <a:srgbClr val="A4A3A4"/>
          </p15:clr>
        </p15:guide>
        <p15:guide id="6" pos="3840" userDrawn="1">
          <p15:clr>
            <a:srgbClr val="A4A3A4"/>
          </p15:clr>
        </p15:guide>
        <p15:guide id="7" pos="575" userDrawn="1">
          <p15:clr>
            <a:srgbClr val="A4A3A4"/>
          </p15:clr>
        </p15:guide>
        <p15:guide id="8" pos="7105" userDrawn="1">
          <p15:clr>
            <a:srgbClr val="A4A3A4"/>
          </p15:clr>
        </p15:guide>
        <p15:guide id="9" pos="7408" userDrawn="1">
          <p15:clr>
            <a:srgbClr val="A4A3A4"/>
          </p15:clr>
        </p15:guide>
        <p15:guide id="10" pos="303" userDrawn="1">
          <p15:clr>
            <a:srgbClr val="A4A3A4"/>
          </p15:clr>
        </p15:guide>
        <p15:guide id="11" pos="1965" userDrawn="1">
          <p15:clr>
            <a:srgbClr val="A4A3A4"/>
          </p15:clr>
        </p15:guide>
        <p15:guide id="12" pos="5715" userDrawn="1">
          <p15:clr>
            <a:srgbClr val="A4A3A4"/>
          </p15:clr>
        </p15:guide>
        <p15:guide id="13" pos="4384" userDrawn="1">
          <p15:clr>
            <a:srgbClr val="A4A3A4"/>
          </p15:clr>
        </p15:guide>
        <p15:guide id="14" orient="horz" pos="3295" userDrawn="1">
          <p15:clr>
            <a:srgbClr val="A4A3A4"/>
          </p15:clr>
        </p15:guide>
        <p15:guide id="15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3C36"/>
    <a:srgbClr val="3A4446"/>
    <a:srgbClr val="24221F"/>
    <a:srgbClr val="DDDAD8"/>
    <a:srgbClr val="FBDED1"/>
    <a:srgbClr val="CAE8F2"/>
    <a:srgbClr val="40A8F1"/>
    <a:srgbClr val="0B5C93"/>
    <a:srgbClr val="ADE2B5"/>
    <a:srgbClr val="63ED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929F9F4-4A8F-4326-A1B4-22849713DDAB}" styleName="Style foncé 1 - Accentuation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Style foncé 1 - Accentuation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yle foncé 1 - Accentuation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tyle foncé 1 - Accentuation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Style foncé 1 - Accentuation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Style foncé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13" autoAdjust="0"/>
    <p:restoredTop sz="94848" autoAdjust="0"/>
  </p:normalViewPr>
  <p:slideViewPr>
    <p:cSldViewPr>
      <p:cViewPr varScale="1">
        <p:scale>
          <a:sx n="70" d="100"/>
          <a:sy n="70" d="100"/>
        </p:scale>
        <p:origin x="38" y="259"/>
      </p:cViewPr>
      <p:guideLst>
        <p:guide orient="horz" pos="2251"/>
        <p:guide orient="horz" pos="3159"/>
        <p:guide orient="horz" pos="981"/>
        <p:guide pos="3840"/>
        <p:guide pos="575"/>
        <p:guide pos="7105"/>
        <p:guide pos="7408"/>
        <p:guide pos="303"/>
        <p:guide pos="1965"/>
        <p:guide pos="5715"/>
        <p:guide pos="4384"/>
        <p:guide orient="horz" pos="3295"/>
        <p:guide orient="horz" pos="2160"/>
      </p:guideLst>
    </p:cSldViewPr>
  </p:slideViewPr>
  <p:outlineViewPr>
    <p:cViewPr>
      <p:scale>
        <a:sx n="33" d="100"/>
        <a:sy n="33" d="100"/>
      </p:scale>
      <p:origin x="0" y="-5466"/>
    </p:cViewPr>
  </p:outlineViewPr>
  <p:notesTextViewPr>
    <p:cViewPr>
      <p:scale>
        <a:sx n="150" d="100"/>
        <a:sy n="150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2976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 Keane" userId="2c19cd728e57dabf" providerId="LiveId" clId="{869DF3D5-24E8-4D10-B64C-EBFFE5D41F48}"/>
    <pc:docChg chg="custSel modSld">
      <pc:chgData name="Eimear Keane" userId="2c19cd728e57dabf" providerId="LiveId" clId="{869DF3D5-24E8-4D10-B64C-EBFFE5D41F48}" dt="2017-12-11T11:16:21.986" v="351" actId="20577"/>
      <pc:docMkLst>
        <pc:docMk/>
      </pc:docMkLst>
      <pc:sldChg chg="modSp">
        <pc:chgData name="Eimear Keane" userId="2c19cd728e57dabf" providerId="LiveId" clId="{869DF3D5-24E8-4D10-B64C-EBFFE5D41F48}" dt="2017-12-11T10:58:21.132" v="319" actId="20577"/>
        <pc:sldMkLst>
          <pc:docMk/>
          <pc:sldMk cId="2137194702" sldId="803"/>
        </pc:sldMkLst>
        <pc:spChg chg="mod">
          <ac:chgData name="Eimear Keane" userId="2c19cd728e57dabf" providerId="LiveId" clId="{869DF3D5-24E8-4D10-B64C-EBFFE5D41F48}" dt="2017-12-11T10:58:21.132" v="319" actId="20577"/>
          <ac:spMkLst>
            <pc:docMk/>
            <pc:sldMk cId="2137194702" sldId="803"/>
            <ac:spMk id="14" creationId="{00000000-0000-0000-0000-000000000000}"/>
          </ac:spMkLst>
        </pc:spChg>
        <pc:graphicFrameChg chg="mod">
          <ac:chgData name="Eimear Keane" userId="2c19cd728e57dabf" providerId="LiveId" clId="{869DF3D5-24E8-4D10-B64C-EBFFE5D41F48}" dt="2017-12-11T10:58:16.274" v="311" actId="20577"/>
          <ac:graphicFrameMkLst>
            <pc:docMk/>
            <pc:sldMk cId="2137194702" sldId="803"/>
            <ac:graphicFrameMk id="8" creationId="{00000000-0000-0000-0000-000000000000}"/>
          </ac:graphicFrameMkLst>
        </pc:graphicFrameChg>
      </pc:sldChg>
      <pc:sldChg chg="modSp mod">
        <pc:chgData name="Eimear Keane" userId="2c19cd728e57dabf" providerId="LiveId" clId="{869DF3D5-24E8-4D10-B64C-EBFFE5D41F48}" dt="2017-12-11T09:53:33.120" v="127" actId="20577"/>
        <pc:sldMkLst>
          <pc:docMk/>
          <pc:sldMk cId="3537998363" sldId="805"/>
        </pc:sldMkLst>
        <pc:spChg chg="mod">
          <ac:chgData name="Eimear Keane" userId="2c19cd728e57dabf" providerId="LiveId" clId="{869DF3D5-24E8-4D10-B64C-EBFFE5D41F48}" dt="2017-12-11T09:49:30.513" v="7" actId="20577"/>
          <ac:spMkLst>
            <pc:docMk/>
            <pc:sldMk cId="3537998363" sldId="805"/>
            <ac:spMk id="7" creationId="{00000000-0000-0000-0000-000000000000}"/>
          </ac:spMkLst>
        </pc:spChg>
        <pc:spChg chg="mod">
          <ac:chgData name="Eimear Keane" userId="2c19cd728e57dabf" providerId="LiveId" clId="{869DF3D5-24E8-4D10-B64C-EBFFE5D41F48}" dt="2017-12-11T09:53:33.120" v="127" actId="20577"/>
          <ac:spMkLst>
            <pc:docMk/>
            <pc:sldMk cId="3537998363" sldId="805"/>
            <ac:spMk id="9" creationId="{00000000-0000-0000-0000-000000000000}"/>
          </ac:spMkLst>
        </pc:spChg>
      </pc:sldChg>
      <pc:sldChg chg="modSp">
        <pc:chgData name="Eimear Keane" userId="2c19cd728e57dabf" providerId="LiveId" clId="{869DF3D5-24E8-4D10-B64C-EBFFE5D41F48}" dt="2017-12-11T11:16:21.986" v="351" actId="20577"/>
        <pc:sldMkLst>
          <pc:docMk/>
          <pc:sldMk cId="2646096944" sldId="810"/>
        </pc:sldMkLst>
        <pc:spChg chg="mod">
          <ac:chgData name="Eimear Keane" userId="2c19cd728e57dabf" providerId="LiveId" clId="{869DF3D5-24E8-4D10-B64C-EBFFE5D41F48}" dt="2017-12-11T11:16:21.986" v="351" actId="20577"/>
          <ac:spMkLst>
            <pc:docMk/>
            <pc:sldMk cId="2646096944" sldId="810"/>
            <ac:spMk id="4" creationId="{00000000-0000-0000-0000-000000000000}"/>
          </ac:spMkLst>
        </pc:spChg>
      </pc:sldChg>
      <pc:sldChg chg="addSp delSp modSp">
        <pc:chgData name="Eimear Keane" userId="2c19cd728e57dabf" providerId="LiveId" clId="{869DF3D5-24E8-4D10-B64C-EBFFE5D41F48}" dt="2017-12-11T11:16:05.588" v="343" actId="1035"/>
        <pc:sldMkLst>
          <pc:docMk/>
          <pc:sldMk cId="638705733" sldId="847"/>
        </pc:sldMkLst>
        <pc:spChg chg="mod">
          <ac:chgData name="Eimear Keane" userId="2c19cd728e57dabf" providerId="LiveId" clId="{869DF3D5-24E8-4D10-B64C-EBFFE5D41F48}" dt="2017-12-11T11:16:02.290" v="342" actId="20577"/>
          <ac:spMkLst>
            <pc:docMk/>
            <pc:sldMk cId="638705733" sldId="847"/>
            <ac:spMk id="6" creationId="{00000000-0000-0000-0000-000000000000}"/>
          </ac:spMkLst>
        </pc:spChg>
        <pc:picChg chg="add mod">
          <ac:chgData name="Eimear Keane" userId="2c19cd728e57dabf" providerId="LiveId" clId="{869DF3D5-24E8-4D10-B64C-EBFFE5D41F48}" dt="2017-12-11T11:16:05.588" v="343" actId="1035"/>
          <ac:picMkLst>
            <pc:docMk/>
            <pc:sldMk cId="638705733" sldId="847"/>
            <ac:picMk id="3" creationId="{34642243-29F6-4113-8957-FE50E2F89F8A}"/>
          </ac:picMkLst>
        </pc:picChg>
        <pc:picChg chg="add mod modCrop">
          <ac:chgData name="Eimear Keane" userId="2c19cd728e57dabf" providerId="LiveId" clId="{869DF3D5-24E8-4D10-B64C-EBFFE5D41F48}" dt="2017-12-11T11:15:51.255" v="332" actId="14100"/>
          <ac:picMkLst>
            <pc:docMk/>
            <pc:sldMk cId="638705733" sldId="847"/>
            <ac:picMk id="7" creationId="{A6777E5A-EF59-47D7-BB0D-2107A94E71A6}"/>
          </ac:picMkLst>
        </pc:picChg>
        <pc:picChg chg="del">
          <ac:chgData name="Eimear Keane" userId="2c19cd728e57dabf" providerId="LiveId" clId="{869DF3D5-24E8-4D10-B64C-EBFFE5D41F48}" dt="2017-12-11T11:15:01.293" v="323" actId="478"/>
          <ac:picMkLst>
            <pc:docMk/>
            <pc:sldMk cId="638705733" sldId="847"/>
            <ac:picMk id="8" creationId="{3683B9CD-99CD-4CA2-B48A-DE59AA3B6F53}"/>
          </ac:picMkLst>
        </pc:picChg>
        <pc:picChg chg="del">
          <ac:chgData name="Eimear Keane" userId="2c19cd728e57dabf" providerId="LiveId" clId="{869DF3D5-24E8-4D10-B64C-EBFFE5D41F48}" dt="2017-12-11T11:14:53.143" v="320" actId="478"/>
          <ac:picMkLst>
            <pc:docMk/>
            <pc:sldMk cId="638705733" sldId="847"/>
            <ac:picMk id="11" creationId="{74000E16-0F68-46D1-8B72-C7C7A0351CB4}"/>
          </ac:picMkLst>
        </pc:picChg>
      </pc:sldChg>
      <pc:sldChg chg="modSp mod">
        <pc:chgData name="Eimear Keane" userId="2c19cd728e57dabf" providerId="LiveId" clId="{869DF3D5-24E8-4D10-B64C-EBFFE5D41F48}" dt="2017-12-11T09:56:22.416" v="171" actId="255"/>
        <pc:sldMkLst>
          <pc:docMk/>
          <pc:sldMk cId="3745845961" sldId="848"/>
        </pc:sldMkLst>
        <pc:graphicFrameChg chg="mod">
          <ac:chgData name="Eimear Keane" userId="2c19cd728e57dabf" providerId="LiveId" clId="{869DF3D5-24E8-4D10-B64C-EBFFE5D41F48}" dt="2017-12-11T09:54:33.022" v="147" actId="20577"/>
          <ac:graphicFrameMkLst>
            <pc:docMk/>
            <pc:sldMk cId="3745845961" sldId="848"/>
            <ac:graphicFrameMk id="18" creationId="{0E79FC75-50CE-4E61-A0DE-4816D70B05F2}"/>
          </ac:graphicFrameMkLst>
        </pc:graphicFrameChg>
        <pc:graphicFrameChg chg="mod">
          <ac:chgData name="Eimear Keane" userId="2c19cd728e57dabf" providerId="LiveId" clId="{869DF3D5-24E8-4D10-B64C-EBFFE5D41F48}" dt="2017-12-11T09:56:22.416" v="171" actId="255"/>
          <ac:graphicFrameMkLst>
            <pc:docMk/>
            <pc:sldMk cId="3745845961" sldId="848"/>
            <ac:graphicFrameMk id="19" creationId="{94FF5339-B6CF-42AF-88B2-59757F361A61}"/>
          </ac:graphicFrameMkLst>
        </pc:graphicFrameChg>
      </pc:sldChg>
      <pc:sldChg chg="modSp mod">
        <pc:chgData name="Eimear Keane" userId="2c19cd728e57dabf" providerId="LiveId" clId="{869DF3D5-24E8-4D10-B64C-EBFFE5D41F48}" dt="2017-12-11T10:05:27.890" v="206" actId="20577"/>
        <pc:sldMkLst>
          <pc:docMk/>
          <pc:sldMk cId="2374608695" sldId="849"/>
        </pc:sldMkLst>
        <pc:graphicFrameChg chg="mod">
          <ac:chgData name="Eimear Keane" userId="2c19cd728e57dabf" providerId="LiveId" clId="{869DF3D5-24E8-4D10-B64C-EBFFE5D41F48}" dt="2017-12-11T10:05:27.890" v="206" actId="20577"/>
          <ac:graphicFrameMkLst>
            <pc:docMk/>
            <pc:sldMk cId="2374608695" sldId="849"/>
            <ac:graphicFrameMk id="18" creationId="{0E79FC75-50CE-4E61-A0DE-4816D70B05F2}"/>
          </ac:graphicFrameMkLst>
        </pc:graphicFrameChg>
      </pc:sldChg>
      <pc:sldChg chg="modSp mod">
        <pc:chgData name="Eimear Keane" userId="2c19cd728e57dabf" providerId="LiveId" clId="{869DF3D5-24E8-4D10-B64C-EBFFE5D41F48}" dt="2017-12-11T10:27:04.549" v="219" actId="27918"/>
        <pc:sldMkLst>
          <pc:docMk/>
          <pc:sldMk cId="871123484" sldId="850"/>
        </pc:sldMkLst>
        <pc:spChg chg="mod">
          <ac:chgData name="Eimear Keane" userId="2c19cd728e57dabf" providerId="LiveId" clId="{869DF3D5-24E8-4D10-B64C-EBFFE5D41F48}" dt="2017-12-11T10:26:33.120" v="214" actId="20577"/>
          <ac:spMkLst>
            <pc:docMk/>
            <pc:sldMk cId="871123484" sldId="850"/>
            <ac:spMk id="7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Live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Adults 15+</c:v>
                </c:pt>
                <c:pt idx="1">
                  <c:v>*Individuals</c:v>
                </c:pt>
                <c:pt idx="2">
                  <c:v>Adults 15-24</c:v>
                </c:pt>
                <c:pt idx="3">
                  <c:v>Adults 25-34</c:v>
                </c:pt>
                <c:pt idx="4">
                  <c:v>Adults 35-54</c:v>
                </c:pt>
                <c:pt idx="5">
                  <c:v>Adults 55+</c:v>
                </c:pt>
                <c:pt idx="6">
                  <c:v>*Hskprs</c:v>
                </c:pt>
                <c:pt idx="7">
                  <c:v>*Hskprs w/kids</c:v>
                </c:pt>
                <c:pt idx="8">
                  <c:v>*Children</c:v>
                </c:pt>
                <c:pt idx="9">
                  <c:v>Men 15+</c:v>
                </c:pt>
                <c:pt idx="10">
                  <c:v>Women 15+</c:v>
                </c:pt>
                <c:pt idx="11">
                  <c:v>Adults ABC1</c:v>
                </c:pt>
                <c:pt idx="12">
                  <c:v>Adults C2DE</c:v>
                </c:pt>
                <c:pt idx="13">
                  <c:v>Adults 15-34</c:v>
                </c:pt>
                <c:pt idx="14">
                  <c:v>Adults 25-44</c:v>
                </c:pt>
              </c:strCache>
            </c:strRef>
          </c:cat>
          <c:val>
            <c:numRef>
              <c:f>Sheet1!$B$2:$B$16</c:f>
              <c:numCache>
                <c:formatCode>0</c:formatCode>
                <c:ptCount val="15"/>
                <c:pt idx="0">
                  <c:v>176</c:v>
                </c:pt>
                <c:pt idx="1">
                  <c:v>159</c:v>
                </c:pt>
                <c:pt idx="2">
                  <c:v>73</c:v>
                </c:pt>
                <c:pt idx="3">
                  <c:v>116</c:v>
                </c:pt>
                <c:pt idx="4">
                  <c:v>159</c:v>
                </c:pt>
                <c:pt idx="5">
                  <c:v>274</c:v>
                </c:pt>
                <c:pt idx="6">
                  <c:v>212</c:v>
                </c:pt>
                <c:pt idx="7">
                  <c:v>154</c:v>
                </c:pt>
                <c:pt idx="8">
                  <c:v>81</c:v>
                </c:pt>
                <c:pt idx="9">
                  <c:v>169</c:v>
                </c:pt>
                <c:pt idx="10">
                  <c:v>182</c:v>
                </c:pt>
                <c:pt idx="11">
                  <c:v>121</c:v>
                </c:pt>
                <c:pt idx="12">
                  <c:v>217</c:v>
                </c:pt>
                <c:pt idx="13">
                  <c:v>96</c:v>
                </c:pt>
                <c:pt idx="14">
                  <c:v>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Time-Shift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Adults 15+</c:v>
                </c:pt>
                <c:pt idx="1">
                  <c:v>*Individuals</c:v>
                </c:pt>
                <c:pt idx="2">
                  <c:v>Adults 15-24</c:v>
                </c:pt>
                <c:pt idx="3">
                  <c:v>Adults 25-34</c:v>
                </c:pt>
                <c:pt idx="4">
                  <c:v>Adults 35-54</c:v>
                </c:pt>
                <c:pt idx="5">
                  <c:v>Adults 55+</c:v>
                </c:pt>
                <c:pt idx="6">
                  <c:v>*Hskprs</c:v>
                </c:pt>
                <c:pt idx="7">
                  <c:v>*Hskprs w/kids</c:v>
                </c:pt>
                <c:pt idx="8">
                  <c:v>*Children</c:v>
                </c:pt>
                <c:pt idx="9">
                  <c:v>Men 15+</c:v>
                </c:pt>
                <c:pt idx="10">
                  <c:v>Women 15+</c:v>
                </c:pt>
                <c:pt idx="11">
                  <c:v>Adults ABC1</c:v>
                </c:pt>
                <c:pt idx="12">
                  <c:v>Adults C2DE</c:v>
                </c:pt>
                <c:pt idx="13">
                  <c:v>Adults 15-34</c:v>
                </c:pt>
                <c:pt idx="14">
                  <c:v>Adults 25-44</c:v>
                </c:pt>
              </c:strCache>
            </c:strRef>
          </c:cat>
          <c:val>
            <c:numRef>
              <c:f>Sheet1!$C$2:$C$16</c:f>
              <c:numCache>
                <c:formatCode>0</c:formatCode>
                <c:ptCount val="15"/>
                <c:pt idx="0">
                  <c:v>23</c:v>
                </c:pt>
                <c:pt idx="1">
                  <c:v>22</c:v>
                </c:pt>
                <c:pt idx="2">
                  <c:v>10</c:v>
                </c:pt>
                <c:pt idx="3">
                  <c:v>24</c:v>
                </c:pt>
                <c:pt idx="4">
                  <c:v>30</c:v>
                </c:pt>
                <c:pt idx="5">
                  <c:v>21</c:v>
                </c:pt>
                <c:pt idx="6">
                  <c:v>27</c:v>
                </c:pt>
                <c:pt idx="7">
                  <c:v>33</c:v>
                </c:pt>
                <c:pt idx="8">
                  <c:v>16</c:v>
                </c:pt>
                <c:pt idx="9">
                  <c:v>21</c:v>
                </c:pt>
                <c:pt idx="10">
                  <c:v>25</c:v>
                </c:pt>
                <c:pt idx="11">
                  <c:v>25</c:v>
                </c:pt>
                <c:pt idx="12">
                  <c:v>23</c:v>
                </c:pt>
                <c:pt idx="13">
                  <c:v>17</c:v>
                </c:pt>
                <c:pt idx="14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kumimoji="0" lang="en-I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6C6C6C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 panose="020F0502020204030204"/>
              </a:rPr>
              <a:t>HW+Ch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srgbClr val="6C6C6C">
                  <a:lumMod val="65000"/>
                  <a:lumOff val="35000"/>
                </a:srgbClr>
              </a:solidFill>
              <a:effectLst/>
              <a:uLnTx/>
              <a:uFillTx/>
              <a:latin typeface="Calibri" panose="020F0502020204030204"/>
            </a:endParaRPr>
          </a:p>
          <a:p>
            <a:pPr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6C6C6C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 panose="020F0502020204030204"/>
              </a:rPr>
              <a:t>November 2017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HW+CH Nov 2017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70D-49E6-94BC-F3C03A77DAA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70D-49E6-94BC-F3C03A77DAA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Live</c:v>
                </c:pt>
                <c:pt idx="1">
                  <c:v>Timeshifted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0.82</c:v>
                </c:pt>
                <c:pt idx="1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98-4326-90A5-EF6E02847F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kumimoji="0" lang="en-IE" sz="1862" b="0" i="0" u="none" strike="noStrike" kern="1200" cap="none" spc="0" normalizeH="0" baseline="0" noProof="0" dirty="0">
                <a:ln>
                  <a:noFill/>
                </a:ln>
                <a:solidFill>
                  <a:srgbClr val="6C6C6C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 panose="020F0502020204030204"/>
              </a:rPr>
              <a:t>HW+CH</a:t>
            </a:r>
          </a:p>
          <a:p>
            <a:pPr>
              <a:defRPr/>
            </a:pPr>
            <a:r>
              <a:rPr kumimoji="0" lang="en-IE" sz="1862" b="0" i="0" u="none" strike="noStrike" kern="1200" cap="none" spc="0" normalizeH="0" baseline="0" noProof="0" dirty="0">
                <a:ln>
                  <a:noFill/>
                </a:ln>
                <a:solidFill>
                  <a:srgbClr val="6C6C6C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 panose="020F0502020204030204"/>
              </a:rPr>
              <a:t>November 2016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3B1-4A10-A80E-F4DB89668D5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3B1-4A10-A80E-F4DB89668D5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Live</c:v>
                </c:pt>
                <c:pt idx="1">
                  <c:v>Timeshifted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0.85</c:v>
                </c:pt>
                <c:pt idx="1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3C-4757-B686-E996B7C184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E" dirty="0"/>
              <a:t>TAM</a:t>
            </a:r>
            <a:r>
              <a:rPr lang="en-IE" baseline="0" dirty="0"/>
              <a:t> IRELAND Commercial channels reached 78.6% of Ads ABC1 each week in November</a:t>
            </a:r>
            <a:endParaRPr lang="en-IE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Adults 15+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Sheet1!$B$2</c:f>
              <c:numCache>
                <c:formatCode>#,##0.0</c:formatCode>
                <c:ptCount val="1"/>
                <c:pt idx="0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Children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Sheet1!$C$2</c:f>
              <c:numCache>
                <c:formatCode>#,##0.0</c:formatCode>
                <c:ptCount val="1"/>
                <c:pt idx="0">
                  <c:v>68.599999999999994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Hskprs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Sheet1!$D$2</c:f>
              <c:numCache>
                <c:formatCode>#,##0.0</c:formatCode>
                <c:ptCount val="1"/>
                <c:pt idx="0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89-4C16-B34F-9A0F302F29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Hskprs w/kids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Sheet1!$E$2</c:f>
              <c:numCache>
                <c:formatCode>#,##0.0</c:formatCode>
                <c:ptCount val="1"/>
                <c:pt idx="0">
                  <c:v>81.5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42-4111-AA2D-E61F7D5B9D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Adults ABC1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Sheet1!$F$2</c:f>
              <c:numCache>
                <c:formatCode>#,##0.0</c:formatCode>
                <c:ptCount val="1"/>
                <c:pt idx="0">
                  <c:v>78.599999999999994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42-4111-AA2D-E61F7D5B9D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Adults 15-24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Sheet1!$G$2</c:f>
              <c:numCache>
                <c:formatCode>#,##0.0</c:formatCode>
                <c:ptCount val="1"/>
                <c:pt idx="0">
                  <c:v>62.2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542-4111-AA2D-E61F7D5B9D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Adults 15-34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Sheet1!$H$2</c:f>
              <c:numCache>
                <c:formatCode>#,##0.0</c:formatCode>
                <c:ptCount val="1"/>
                <c:pt idx="0">
                  <c:v>67.2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42-4111-AA2D-E61F7D5B9D8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Adults 25-44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Sheet1!$I$2</c:f>
              <c:numCache>
                <c:formatCode>#,##0.0</c:formatCode>
                <c:ptCount val="1"/>
                <c:pt idx="0">
                  <c:v>75.8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542-4111-AA2D-E61F7D5B9D8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Adults 45+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Sheet1!$J$2</c:f>
              <c:numCache>
                <c:formatCode>#,##0.0</c:formatCode>
                <c:ptCount val="1"/>
                <c:pt idx="0">
                  <c:v>90.5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542-4111-AA2D-E61F7D5B9D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Sheet1!$A$1:$P$1</c:f>
              <c:strCache>
                <c:ptCount val="16"/>
                <c:pt idx="0">
                  <c:v>*Individuals</c:v>
                </c:pt>
                <c:pt idx="1">
                  <c:v>Adults 15+</c:v>
                </c:pt>
                <c:pt idx="2">
                  <c:v>*Children</c:v>
                </c:pt>
                <c:pt idx="3">
                  <c:v>*Hskprs</c:v>
                </c:pt>
                <c:pt idx="4">
                  <c:v>*Hskprs w/kids</c:v>
                </c:pt>
                <c:pt idx="5">
                  <c:v>Adults ABC1</c:v>
                </c:pt>
                <c:pt idx="6">
                  <c:v>Adults 15-24</c:v>
                </c:pt>
                <c:pt idx="7">
                  <c:v>Adults 15-34</c:v>
                </c:pt>
                <c:pt idx="8">
                  <c:v>Adults 25-44</c:v>
                </c:pt>
                <c:pt idx="9">
                  <c:v>Men 15+</c:v>
                </c:pt>
                <c:pt idx="10">
                  <c:v>Men 15-34</c:v>
                </c:pt>
                <c:pt idx="11">
                  <c:v>Hskprs ABC1</c:v>
                </c:pt>
                <c:pt idx="12">
                  <c:v>Men ABC1</c:v>
                </c:pt>
                <c:pt idx="13">
                  <c:v>Women ABC1</c:v>
                </c:pt>
                <c:pt idx="14">
                  <c:v>Women 15+</c:v>
                </c:pt>
                <c:pt idx="15">
                  <c:v>Women 15-34</c:v>
                </c:pt>
              </c:strCache>
            </c:strRef>
          </c:cat>
          <c:val>
            <c:numRef>
              <c:f>Sheet1!$A$2:$P$2</c:f>
              <c:numCache>
                <c:formatCode>0.0</c:formatCode>
                <c:ptCount val="16"/>
                <c:pt idx="0">
                  <c:v>4002529.7</c:v>
                </c:pt>
                <c:pt idx="1">
                  <c:v>3686107.6</c:v>
                </c:pt>
                <c:pt idx="2">
                  <c:v>316422.09999999998</c:v>
                </c:pt>
                <c:pt idx="3">
                  <c:v>2056999.1</c:v>
                </c:pt>
                <c:pt idx="4">
                  <c:v>496272.6</c:v>
                </c:pt>
                <c:pt idx="5">
                  <c:v>1013466.7</c:v>
                </c:pt>
                <c:pt idx="6">
                  <c:v>229246.1</c:v>
                </c:pt>
                <c:pt idx="7">
                  <c:v>587572.9</c:v>
                </c:pt>
                <c:pt idx="8">
                  <c:v>891333.9</c:v>
                </c:pt>
                <c:pt idx="9">
                  <c:v>1608967.6</c:v>
                </c:pt>
                <c:pt idx="10">
                  <c:v>243350.1</c:v>
                </c:pt>
                <c:pt idx="11">
                  <c:v>531227.80000000005</c:v>
                </c:pt>
                <c:pt idx="12">
                  <c:v>442868.5</c:v>
                </c:pt>
                <c:pt idx="13">
                  <c:v>570598.19999999995</c:v>
                </c:pt>
                <c:pt idx="14">
                  <c:v>2077140</c:v>
                </c:pt>
                <c:pt idx="15">
                  <c:v>344222.8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8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lt1"/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8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lt1"/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microsoft.com/office/2007/relationships/hdphoto" Target="../media/hdphoto1.wdp"/><Relationship Id="rId1" Type="http://schemas.openxmlformats.org/officeDocument/2006/relationships/image" Target="../media/image8.png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microsoft.com/office/2007/relationships/hdphoto" Target="../media/hdphoto1.wdp"/><Relationship Id="rId1" Type="http://schemas.openxmlformats.org/officeDocument/2006/relationships/image" Target="../media/image8.png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8E704-F5EC-401B-A96D-322D59CDFDEB}" type="doc">
      <dgm:prSet loTypeId="urn:microsoft.com/office/officeart/2005/8/layout/p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63FA1B4-854B-4CBE-9BFD-23B46EA3F985}">
      <dgm:prSet phldrT="[Text]"/>
      <dgm:spPr/>
      <dgm:t>
        <a:bodyPr/>
        <a:lstStyle/>
        <a:p>
          <a:r>
            <a:rPr lang="en-US"/>
            <a:t>1: P&amp;G</a:t>
          </a:r>
          <a:endParaRPr lang="en-US" dirty="0"/>
        </a:p>
      </dgm:t>
    </dgm:pt>
    <dgm:pt modelId="{01E4C34D-DCD0-40F0-8B45-EBC8EC6D9FDE}" type="parTrans" cxnId="{E2305DC4-D1F2-40BC-8BE1-CE02E76D58DC}">
      <dgm:prSet/>
      <dgm:spPr/>
      <dgm:t>
        <a:bodyPr/>
        <a:lstStyle/>
        <a:p>
          <a:endParaRPr lang="en-US"/>
        </a:p>
      </dgm:t>
    </dgm:pt>
    <dgm:pt modelId="{E5F04B40-F521-43CB-85EE-CE728AFDF3B5}" type="sibTrans" cxnId="{E2305DC4-D1F2-40BC-8BE1-CE02E76D58DC}">
      <dgm:prSet/>
      <dgm:spPr/>
      <dgm:t>
        <a:bodyPr/>
        <a:lstStyle/>
        <a:p>
          <a:endParaRPr lang="en-US"/>
        </a:p>
      </dgm:t>
    </dgm:pt>
    <dgm:pt modelId="{4FB20BD8-2CF1-46BC-9CE2-F8DAB113949E}">
      <dgm:prSet phldrT="[Text]"/>
      <dgm:spPr/>
      <dgm:t>
        <a:bodyPr/>
        <a:lstStyle/>
        <a:p>
          <a:r>
            <a:rPr lang="en-US" dirty="0"/>
            <a:t>2: Sky</a:t>
          </a:r>
        </a:p>
      </dgm:t>
    </dgm:pt>
    <dgm:pt modelId="{34E8F104-8FC3-469E-9CE6-F51D615F864A}" type="parTrans" cxnId="{08AA1C83-B9D3-49DB-8196-D4CB67D9C05A}">
      <dgm:prSet/>
      <dgm:spPr/>
      <dgm:t>
        <a:bodyPr/>
        <a:lstStyle/>
        <a:p>
          <a:endParaRPr lang="en-US"/>
        </a:p>
      </dgm:t>
    </dgm:pt>
    <dgm:pt modelId="{E054DB0A-6362-4B0B-A478-2FC1E52E2EEC}" type="sibTrans" cxnId="{08AA1C83-B9D3-49DB-8196-D4CB67D9C05A}">
      <dgm:prSet/>
      <dgm:spPr/>
      <dgm:t>
        <a:bodyPr/>
        <a:lstStyle/>
        <a:p>
          <a:endParaRPr lang="en-US"/>
        </a:p>
      </dgm:t>
    </dgm:pt>
    <dgm:pt modelId="{6ABA65C1-4EFA-489C-9F16-83B81AB8F069}">
      <dgm:prSet phldrT="[Text]"/>
      <dgm:spPr/>
      <dgm:t>
        <a:bodyPr/>
        <a:lstStyle/>
        <a:p>
          <a:r>
            <a:rPr lang="en-US" dirty="0"/>
            <a:t>3: </a:t>
          </a:r>
          <a:r>
            <a:rPr lang="en-US" dirty="0" err="1"/>
            <a:t>Eir</a:t>
          </a:r>
          <a:endParaRPr lang="en-US" dirty="0"/>
        </a:p>
      </dgm:t>
    </dgm:pt>
    <dgm:pt modelId="{0F2698D6-A627-488F-BAD4-76774FCD0387}" type="parTrans" cxnId="{3AE88192-0CB4-42F8-8167-CD0DBD1EF604}">
      <dgm:prSet/>
      <dgm:spPr/>
      <dgm:t>
        <a:bodyPr/>
        <a:lstStyle/>
        <a:p>
          <a:endParaRPr lang="en-US"/>
        </a:p>
      </dgm:t>
    </dgm:pt>
    <dgm:pt modelId="{54E8A8E4-07F9-4CA7-BBA1-DCE22506987E}" type="sibTrans" cxnId="{3AE88192-0CB4-42F8-8167-CD0DBD1EF604}">
      <dgm:prSet/>
      <dgm:spPr/>
      <dgm:t>
        <a:bodyPr/>
        <a:lstStyle/>
        <a:p>
          <a:endParaRPr lang="en-US"/>
        </a:p>
      </dgm:t>
    </dgm:pt>
    <dgm:pt modelId="{B8079E0C-C916-44FB-9677-E3D4CD90424E}">
      <dgm:prSet phldrT="[Text]"/>
      <dgm:spPr/>
      <dgm:t>
        <a:bodyPr/>
        <a:lstStyle/>
        <a:p>
          <a:r>
            <a:rPr lang="en-US" dirty="0"/>
            <a:t>4: Vodafone Ireland</a:t>
          </a:r>
        </a:p>
      </dgm:t>
    </dgm:pt>
    <dgm:pt modelId="{246C7117-71D7-4A0B-A135-FBB863ECC9A0}" type="parTrans" cxnId="{DC1C073E-4E0D-4A1B-BFC7-C1DD16410C90}">
      <dgm:prSet/>
      <dgm:spPr/>
      <dgm:t>
        <a:bodyPr/>
        <a:lstStyle/>
        <a:p>
          <a:endParaRPr lang="en-US"/>
        </a:p>
      </dgm:t>
    </dgm:pt>
    <dgm:pt modelId="{C14C7F37-3C81-4A7F-B441-242DD398AD2F}" type="sibTrans" cxnId="{DC1C073E-4E0D-4A1B-BFC7-C1DD16410C90}">
      <dgm:prSet/>
      <dgm:spPr/>
      <dgm:t>
        <a:bodyPr/>
        <a:lstStyle/>
        <a:p>
          <a:endParaRPr lang="en-US"/>
        </a:p>
      </dgm:t>
    </dgm:pt>
    <dgm:pt modelId="{7166C675-8FCB-41DD-927F-E2366CDCEF5C}">
      <dgm:prSet phldrT="[Text]"/>
      <dgm:spPr/>
      <dgm:t>
        <a:bodyPr/>
        <a:lstStyle/>
        <a:p>
          <a:r>
            <a:rPr lang="en-US" dirty="0"/>
            <a:t>05: Hyundai Ireland</a:t>
          </a:r>
        </a:p>
      </dgm:t>
    </dgm:pt>
    <dgm:pt modelId="{22CE700A-4458-411F-AAC5-1D6CAE124337}" type="parTrans" cxnId="{DD944C64-0717-4A87-8CD5-CEFD41534405}">
      <dgm:prSet/>
      <dgm:spPr/>
      <dgm:t>
        <a:bodyPr/>
        <a:lstStyle/>
        <a:p>
          <a:endParaRPr lang="en-US"/>
        </a:p>
      </dgm:t>
    </dgm:pt>
    <dgm:pt modelId="{D75E3B06-F5F3-44D8-9A9F-EA17D0B896C8}" type="sibTrans" cxnId="{DD944C64-0717-4A87-8CD5-CEFD41534405}">
      <dgm:prSet/>
      <dgm:spPr/>
      <dgm:t>
        <a:bodyPr/>
        <a:lstStyle/>
        <a:p>
          <a:endParaRPr lang="en-US"/>
        </a:p>
      </dgm:t>
    </dgm:pt>
    <dgm:pt modelId="{16531C21-4905-470C-8F6F-EC654C12B0A5}">
      <dgm:prSet phldrT="[Text]"/>
      <dgm:spPr/>
      <dgm:t>
        <a:bodyPr/>
        <a:lstStyle/>
        <a:p>
          <a:r>
            <a:rPr lang="en-US" dirty="0"/>
            <a:t>10: Toyota</a:t>
          </a:r>
        </a:p>
      </dgm:t>
    </dgm:pt>
    <dgm:pt modelId="{A8B62DA4-599B-4430-920F-384CF21D2EC1}" type="parTrans" cxnId="{1529B294-5F8F-447E-844F-F9F06D2E9416}">
      <dgm:prSet/>
      <dgm:spPr/>
      <dgm:t>
        <a:bodyPr/>
        <a:lstStyle/>
        <a:p>
          <a:endParaRPr lang="en-US"/>
        </a:p>
      </dgm:t>
    </dgm:pt>
    <dgm:pt modelId="{166B4174-4FB8-4E99-B0EE-19C64CB7F0A4}" type="sibTrans" cxnId="{1529B294-5F8F-447E-844F-F9F06D2E9416}">
      <dgm:prSet/>
      <dgm:spPr/>
      <dgm:t>
        <a:bodyPr/>
        <a:lstStyle/>
        <a:p>
          <a:endParaRPr lang="en-US"/>
        </a:p>
      </dgm:t>
    </dgm:pt>
    <dgm:pt modelId="{B55C020F-E4D5-4821-8A00-430DDF8F5DA8}">
      <dgm:prSet phldrT="[Text]"/>
      <dgm:spPr/>
      <dgm:t>
        <a:bodyPr/>
        <a:lstStyle/>
        <a:p>
          <a:r>
            <a:rPr lang="en-US" dirty="0"/>
            <a:t>07: Lidl</a:t>
          </a:r>
        </a:p>
      </dgm:t>
    </dgm:pt>
    <dgm:pt modelId="{C2EEB761-DC26-4EE8-84D0-2B5317EF10D0}" type="parTrans" cxnId="{342ABA15-A6CA-4711-89A5-103876952987}">
      <dgm:prSet/>
      <dgm:spPr/>
      <dgm:t>
        <a:bodyPr/>
        <a:lstStyle/>
        <a:p>
          <a:endParaRPr lang="en-US"/>
        </a:p>
      </dgm:t>
    </dgm:pt>
    <dgm:pt modelId="{08C87DFC-22BB-4729-92AC-0BF5DC181F8E}" type="sibTrans" cxnId="{342ABA15-A6CA-4711-89A5-103876952987}">
      <dgm:prSet/>
      <dgm:spPr/>
      <dgm:t>
        <a:bodyPr/>
        <a:lstStyle/>
        <a:p>
          <a:endParaRPr lang="en-US"/>
        </a:p>
      </dgm:t>
    </dgm:pt>
    <dgm:pt modelId="{D6D5DC60-05AD-4347-A86E-D5A0F8B60547}">
      <dgm:prSet phldrT="[Text]"/>
      <dgm:spPr/>
      <dgm:t>
        <a:bodyPr/>
        <a:lstStyle/>
        <a:p>
          <a:r>
            <a:rPr lang="en-US" dirty="0"/>
            <a:t>08: Aldi</a:t>
          </a:r>
        </a:p>
      </dgm:t>
    </dgm:pt>
    <dgm:pt modelId="{B9655A47-9DE1-427B-9484-8D2043CDE461}" type="parTrans" cxnId="{EB23A67A-3ED6-48E7-9713-A1EBB78EF71C}">
      <dgm:prSet/>
      <dgm:spPr/>
      <dgm:t>
        <a:bodyPr/>
        <a:lstStyle/>
        <a:p>
          <a:endParaRPr lang="en-US"/>
        </a:p>
      </dgm:t>
    </dgm:pt>
    <dgm:pt modelId="{AA2BEB3E-DDAD-427F-AE2A-487E30AE8E41}" type="sibTrans" cxnId="{EB23A67A-3ED6-48E7-9713-A1EBB78EF71C}">
      <dgm:prSet/>
      <dgm:spPr/>
      <dgm:t>
        <a:bodyPr/>
        <a:lstStyle/>
        <a:p>
          <a:endParaRPr lang="en-US"/>
        </a:p>
      </dgm:t>
    </dgm:pt>
    <dgm:pt modelId="{EB9501A6-EE53-4826-9EFD-D8BA89C69DEF}">
      <dgm:prSet phldrT="[Text]"/>
      <dgm:spPr/>
      <dgm:t>
        <a:bodyPr/>
        <a:lstStyle/>
        <a:p>
          <a:r>
            <a:rPr lang="en-US" dirty="0"/>
            <a:t>09: Reckitt Benckiser</a:t>
          </a:r>
        </a:p>
      </dgm:t>
    </dgm:pt>
    <dgm:pt modelId="{BD2DC46D-5CA7-4D95-AECC-C638DD3EF0C4}" type="parTrans" cxnId="{DE989140-6F03-44E2-96A6-1EFD61DA6CB8}">
      <dgm:prSet/>
      <dgm:spPr/>
      <dgm:t>
        <a:bodyPr/>
        <a:lstStyle/>
        <a:p>
          <a:endParaRPr lang="en-US"/>
        </a:p>
      </dgm:t>
    </dgm:pt>
    <dgm:pt modelId="{69C1150D-7413-478A-80A8-ACCA5A0C4EE1}" type="sibTrans" cxnId="{DE989140-6F03-44E2-96A6-1EFD61DA6CB8}">
      <dgm:prSet/>
      <dgm:spPr/>
      <dgm:t>
        <a:bodyPr/>
        <a:lstStyle/>
        <a:p>
          <a:endParaRPr lang="en-US"/>
        </a:p>
      </dgm:t>
    </dgm:pt>
    <dgm:pt modelId="{69691C30-ECD1-4B7E-8581-1A4D42A2044B}">
      <dgm:prSet phldrT="[Text]"/>
      <dgm:spPr/>
      <dgm:t>
        <a:bodyPr/>
        <a:lstStyle/>
        <a:p>
          <a:r>
            <a:rPr lang="en-US" dirty="0"/>
            <a:t>06: Diageo</a:t>
          </a:r>
        </a:p>
      </dgm:t>
    </dgm:pt>
    <dgm:pt modelId="{F4A98D2E-6CA9-4C54-B328-E44627A511C0}" type="sibTrans" cxnId="{BF8AE755-D6B2-402F-A311-CEB2DA134CBE}">
      <dgm:prSet/>
      <dgm:spPr/>
      <dgm:t>
        <a:bodyPr/>
        <a:lstStyle/>
        <a:p>
          <a:endParaRPr lang="en-US"/>
        </a:p>
      </dgm:t>
    </dgm:pt>
    <dgm:pt modelId="{C425F8E4-B6C3-4955-A60F-54CA8BA8BFD5}" type="parTrans" cxnId="{BF8AE755-D6B2-402F-A311-CEB2DA134CBE}">
      <dgm:prSet/>
      <dgm:spPr/>
      <dgm:t>
        <a:bodyPr/>
        <a:lstStyle/>
        <a:p>
          <a:endParaRPr lang="en-US"/>
        </a:p>
      </dgm:t>
    </dgm:pt>
    <dgm:pt modelId="{E1CEF5FE-6233-4A02-A898-399BDE8ABEE3}" type="pres">
      <dgm:prSet presAssocID="{84D8E704-F5EC-401B-A96D-322D59CDFDEB}" presName="Name0" presStyleCnt="0">
        <dgm:presLayoutVars>
          <dgm:dir/>
          <dgm:resizeHandles val="exact"/>
        </dgm:presLayoutVars>
      </dgm:prSet>
      <dgm:spPr/>
    </dgm:pt>
    <dgm:pt modelId="{21164168-BAE0-4838-8090-3AB5939B15D3}" type="pres">
      <dgm:prSet presAssocID="{363FA1B4-854B-4CBE-9BFD-23B46EA3F985}" presName="compNode" presStyleCnt="0"/>
      <dgm:spPr/>
    </dgm:pt>
    <dgm:pt modelId="{721A6F61-1F8E-4128-9D26-B50E588BE1DD}" type="pres">
      <dgm:prSet presAssocID="{363FA1B4-854B-4CBE-9BFD-23B46EA3F985}" presName="pictRect" presStyleLbl="node1" presStyleIdx="0" presStyleCnt="10"/>
      <dgm:spPr>
        <a:blipFill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0A4D1196-7F24-41F3-83AC-7A46F79D4AF8}" type="pres">
      <dgm:prSet presAssocID="{363FA1B4-854B-4CBE-9BFD-23B46EA3F985}" presName="textRect" presStyleLbl="revTx" presStyleIdx="0" presStyleCnt="10">
        <dgm:presLayoutVars>
          <dgm:bulletEnabled val="1"/>
        </dgm:presLayoutVars>
      </dgm:prSet>
      <dgm:spPr/>
    </dgm:pt>
    <dgm:pt modelId="{A8B12B36-E27D-47C6-9000-CFA17A44FAF4}" type="pres">
      <dgm:prSet presAssocID="{E5F04B40-F521-43CB-85EE-CE728AFDF3B5}" presName="sibTrans" presStyleLbl="sibTrans2D1" presStyleIdx="0" presStyleCnt="0"/>
      <dgm:spPr/>
    </dgm:pt>
    <dgm:pt modelId="{9322E71C-7A63-40E3-AE6A-A27366E395D0}" type="pres">
      <dgm:prSet presAssocID="{4FB20BD8-2CF1-46BC-9CE2-F8DAB113949E}" presName="compNode" presStyleCnt="0"/>
      <dgm:spPr/>
    </dgm:pt>
    <dgm:pt modelId="{D4CC8A21-8F66-4014-B461-557694A49852}" type="pres">
      <dgm:prSet presAssocID="{4FB20BD8-2CF1-46BC-9CE2-F8DAB113949E}" presName="pictRect" presStyleLbl="node1" presStyleIdx="1" presStyleCnt="1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640E66DE-FEA9-448E-A576-1A224A455A55}" type="pres">
      <dgm:prSet presAssocID="{4FB20BD8-2CF1-46BC-9CE2-F8DAB113949E}" presName="textRect" presStyleLbl="revTx" presStyleIdx="1" presStyleCnt="10">
        <dgm:presLayoutVars>
          <dgm:bulletEnabled val="1"/>
        </dgm:presLayoutVars>
      </dgm:prSet>
      <dgm:spPr/>
    </dgm:pt>
    <dgm:pt modelId="{53FCD5A5-2C58-46B1-845D-D1EE972878CE}" type="pres">
      <dgm:prSet presAssocID="{E054DB0A-6362-4B0B-A478-2FC1E52E2EEC}" presName="sibTrans" presStyleLbl="sibTrans2D1" presStyleIdx="0" presStyleCnt="0"/>
      <dgm:spPr/>
    </dgm:pt>
    <dgm:pt modelId="{B7EEA65B-3986-4BF7-8D8D-D2BD9016A7EA}" type="pres">
      <dgm:prSet presAssocID="{6ABA65C1-4EFA-489C-9F16-83B81AB8F069}" presName="compNode" presStyleCnt="0"/>
      <dgm:spPr/>
    </dgm:pt>
    <dgm:pt modelId="{552B2852-5E60-4262-AA4E-519973D51637}" type="pres">
      <dgm:prSet presAssocID="{6ABA65C1-4EFA-489C-9F16-83B81AB8F069}" presName="pictRect" presStyleLbl="node1" presStyleIdx="2" presStyleCnt="10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</dgm:pt>
    <dgm:pt modelId="{CF7FC006-F0F2-4CC7-A160-261DF003DB0C}" type="pres">
      <dgm:prSet presAssocID="{6ABA65C1-4EFA-489C-9F16-83B81AB8F069}" presName="textRect" presStyleLbl="revTx" presStyleIdx="2" presStyleCnt="10">
        <dgm:presLayoutVars>
          <dgm:bulletEnabled val="1"/>
        </dgm:presLayoutVars>
      </dgm:prSet>
      <dgm:spPr/>
    </dgm:pt>
    <dgm:pt modelId="{186EB655-EF5B-4EB7-810E-0A67BF74125F}" type="pres">
      <dgm:prSet presAssocID="{54E8A8E4-07F9-4CA7-BBA1-DCE22506987E}" presName="sibTrans" presStyleLbl="sibTrans2D1" presStyleIdx="0" presStyleCnt="0"/>
      <dgm:spPr/>
    </dgm:pt>
    <dgm:pt modelId="{8D10E29D-49E7-4CC8-AE2A-AB2266E81367}" type="pres">
      <dgm:prSet presAssocID="{B8079E0C-C916-44FB-9677-E3D4CD90424E}" presName="compNode" presStyleCnt="0"/>
      <dgm:spPr/>
    </dgm:pt>
    <dgm:pt modelId="{0F37A2FB-7431-4C98-B423-EA3FA59AB8D4}" type="pres">
      <dgm:prSet presAssocID="{B8079E0C-C916-44FB-9677-E3D4CD90424E}" presName="pictRect" presStyleLbl="node1" presStyleIdx="3" presStyleCnt="10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B529D931-C752-4C7D-8781-FDFCD493F1B1}" type="pres">
      <dgm:prSet presAssocID="{B8079E0C-C916-44FB-9677-E3D4CD90424E}" presName="textRect" presStyleLbl="revTx" presStyleIdx="3" presStyleCnt="10">
        <dgm:presLayoutVars>
          <dgm:bulletEnabled val="1"/>
        </dgm:presLayoutVars>
      </dgm:prSet>
      <dgm:spPr/>
    </dgm:pt>
    <dgm:pt modelId="{16138DD5-AB96-44BD-AA08-E2AD7B0D1C1A}" type="pres">
      <dgm:prSet presAssocID="{C14C7F37-3C81-4A7F-B441-242DD398AD2F}" presName="sibTrans" presStyleLbl="sibTrans2D1" presStyleIdx="0" presStyleCnt="0"/>
      <dgm:spPr/>
    </dgm:pt>
    <dgm:pt modelId="{5CDF406E-E2FA-4FC7-B16B-53B53E3E6A02}" type="pres">
      <dgm:prSet presAssocID="{7166C675-8FCB-41DD-927F-E2366CDCEF5C}" presName="compNode" presStyleCnt="0"/>
      <dgm:spPr/>
    </dgm:pt>
    <dgm:pt modelId="{DA6C41F9-D3C7-4443-BE83-5CA25B525A20}" type="pres">
      <dgm:prSet presAssocID="{7166C675-8FCB-41DD-927F-E2366CDCEF5C}" presName="pictRect" presStyleLbl="node1" presStyleIdx="4" presStyleCnt="10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</dgm:spPr>
    </dgm:pt>
    <dgm:pt modelId="{0CDD5E30-B6B5-4A38-89EE-B272804DB265}" type="pres">
      <dgm:prSet presAssocID="{7166C675-8FCB-41DD-927F-E2366CDCEF5C}" presName="textRect" presStyleLbl="revTx" presStyleIdx="4" presStyleCnt="10">
        <dgm:presLayoutVars>
          <dgm:bulletEnabled val="1"/>
        </dgm:presLayoutVars>
      </dgm:prSet>
      <dgm:spPr/>
    </dgm:pt>
    <dgm:pt modelId="{FC72E07D-DEB9-40E8-9ABA-57FE6E744286}" type="pres">
      <dgm:prSet presAssocID="{D75E3B06-F5F3-44D8-9A9F-EA17D0B896C8}" presName="sibTrans" presStyleLbl="sibTrans2D1" presStyleIdx="0" presStyleCnt="0"/>
      <dgm:spPr/>
    </dgm:pt>
    <dgm:pt modelId="{A0901839-0E5B-47B5-A6C4-A2A044EE80C2}" type="pres">
      <dgm:prSet presAssocID="{69691C30-ECD1-4B7E-8581-1A4D42A2044B}" presName="compNode" presStyleCnt="0"/>
      <dgm:spPr/>
    </dgm:pt>
    <dgm:pt modelId="{34814475-A754-4C77-964A-592A1793CEF7}" type="pres">
      <dgm:prSet presAssocID="{69691C30-ECD1-4B7E-8581-1A4D42A2044B}" presName="pictRect" presStyleLbl="node1" presStyleIdx="5" presStyleCnt="10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FC6C4B8A-BC7E-43D9-85E5-3FB2DB233AD1}" type="pres">
      <dgm:prSet presAssocID="{69691C30-ECD1-4B7E-8581-1A4D42A2044B}" presName="textRect" presStyleLbl="revTx" presStyleIdx="5" presStyleCnt="10">
        <dgm:presLayoutVars>
          <dgm:bulletEnabled val="1"/>
        </dgm:presLayoutVars>
      </dgm:prSet>
      <dgm:spPr/>
    </dgm:pt>
    <dgm:pt modelId="{4F903511-FAB2-42D8-94F7-766F31E88ED5}" type="pres">
      <dgm:prSet presAssocID="{F4A98D2E-6CA9-4C54-B328-E44627A511C0}" presName="sibTrans" presStyleLbl="sibTrans2D1" presStyleIdx="0" presStyleCnt="0"/>
      <dgm:spPr/>
    </dgm:pt>
    <dgm:pt modelId="{7CF76491-4617-47F0-AD21-3301869403DC}" type="pres">
      <dgm:prSet presAssocID="{B55C020F-E4D5-4821-8A00-430DDF8F5DA8}" presName="compNode" presStyleCnt="0"/>
      <dgm:spPr/>
    </dgm:pt>
    <dgm:pt modelId="{8B11AF35-27DD-467E-BEBD-31B60B296B91}" type="pres">
      <dgm:prSet presAssocID="{B55C020F-E4D5-4821-8A00-430DDF8F5DA8}" presName="pictRect" presStyleLbl="node1" presStyleIdx="6" presStyleCnt="10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162DB2E-9328-4E15-8520-070064E9F65D}" type="pres">
      <dgm:prSet presAssocID="{B55C020F-E4D5-4821-8A00-430DDF8F5DA8}" presName="textRect" presStyleLbl="revTx" presStyleIdx="6" presStyleCnt="10">
        <dgm:presLayoutVars>
          <dgm:bulletEnabled val="1"/>
        </dgm:presLayoutVars>
      </dgm:prSet>
      <dgm:spPr/>
    </dgm:pt>
    <dgm:pt modelId="{E182EE8E-36E3-4239-B3E9-94C809EB9D1F}" type="pres">
      <dgm:prSet presAssocID="{08C87DFC-22BB-4729-92AC-0BF5DC181F8E}" presName="sibTrans" presStyleLbl="sibTrans2D1" presStyleIdx="0" presStyleCnt="0"/>
      <dgm:spPr/>
    </dgm:pt>
    <dgm:pt modelId="{A104978B-1655-472C-815D-68CAE82808AB}" type="pres">
      <dgm:prSet presAssocID="{D6D5DC60-05AD-4347-A86E-D5A0F8B60547}" presName="compNode" presStyleCnt="0"/>
      <dgm:spPr/>
    </dgm:pt>
    <dgm:pt modelId="{7C417593-AF25-431B-B1CE-C283000B7289}" type="pres">
      <dgm:prSet presAssocID="{D6D5DC60-05AD-4347-A86E-D5A0F8B60547}" presName="pictRect" presStyleLbl="node1" presStyleIdx="7" presStyleCnt="10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479C0D89-44E3-4A35-AB32-E7F406253049}" type="pres">
      <dgm:prSet presAssocID="{D6D5DC60-05AD-4347-A86E-D5A0F8B60547}" presName="textRect" presStyleLbl="revTx" presStyleIdx="7" presStyleCnt="10">
        <dgm:presLayoutVars>
          <dgm:bulletEnabled val="1"/>
        </dgm:presLayoutVars>
      </dgm:prSet>
      <dgm:spPr/>
    </dgm:pt>
    <dgm:pt modelId="{1A45C828-68C3-4AD5-80E5-58CBF59C599E}" type="pres">
      <dgm:prSet presAssocID="{AA2BEB3E-DDAD-427F-AE2A-487E30AE8E41}" presName="sibTrans" presStyleLbl="sibTrans2D1" presStyleIdx="0" presStyleCnt="0"/>
      <dgm:spPr/>
    </dgm:pt>
    <dgm:pt modelId="{43B38FA5-8BCC-4281-98D9-A37F72D05D13}" type="pres">
      <dgm:prSet presAssocID="{EB9501A6-EE53-4826-9EFD-D8BA89C69DEF}" presName="compNode" presStyleCnt="0"/>
      <dgm:spPr/>
    </dgm:pt>
    <dgm:pt modelId="{69E719E3-D5E6-4C64-A650-8B5E68E80417}" type="pres">
      <dgm:prSet presAssocID="{EB9501A6-EE53-4826-9EFD-D8BA89C69DEF}" presName="pictRect" presStyleLbl="node1" presStyleIdx="8" presStyleCnt="10"/>
      <dgm:spPr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553233F7-4800-418B-A0E7-0EABD9FB856D}" type="pres">
      <dgm:prSet presAssocID="{EB9501A6-EE53-4826-9EFD-D8BA89C69DEF}" presName="textRect" presStyleLbl="revTx" presStyleIdx="8" presStyleCnt="10">
        <dgm:presLayoutVars>
          <dgm:bulletEnabled val="1"/>
        </dgm:presLayoutVars>
      </dgm:prSet>
      <dgm:spPr/>
    </dgm:pt>
    <dgm:pt modelId="{D4AE8B5D-5939-4F15-9D0F-6CC7E94F62C3}" type="pres">
      <dgm:prSet presAssocID="{69C1150D-7413-478A-80A8-ACCA5A0C4EE1}" presName="sibTrans" presStyleLbl="sibTrans2D1" presStyleIdx="0" presStyleCnt="0"/>
      <dgm:spPr/>
    </dgm:pt>
    <dgm:pt modelId="{0046BF04-224D-4475-9C5B-6B8130914FB2}" type="pres">
      <dgm:prSet presAssocID="{16531C21-4905-470C-8F6F-EC654C12B0A5}" presName="compNode" presStyleCnt="0"/>
      <dgm:spPr/>
    </dgm:pt>
    <dgm:pt modelId="{9DB288CE-C5B8-4AE0-B8E4-29A33445FEAB}" type="pres">
      <dgm:prSet presAssocID="{16531C21-4905-470C-8F6F-EC654C12B0A5}" presName="pictRect" presStyleLbl="node1" presStyleIdx="9" presStyleCnt="10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  <dgm:pt modelId="{ED462D70-29A3-4D70-B352-E72B10C14196}" type="pres">
      <dgm:prSet presAssocID="{16531C21-4905-470C-8F6F-EC654C12B0A5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2B695110-A5F5-4ED6-BACC-933E7D88C206}" type="presOf" srcId="{E054DB0A-6362-4B0B-A478-2FC1E52E2EEC}" destId="{53FCD5A5-2C58-46B1-845D-D1EE972878CE}" srcOrd="0" destOrd="0" presId="urn:microsoft.com/office/officeart/2005/8/layout/pList1"/>
    <dgm:cxn modelId="{342ABA15-A6CA-4711-89A5-103876952987}" srcId="{84D8E704-F5EC-401B-A96D-322D59CDFDEB}" destId="{B55C020F-E4D5-4821-8A00-430DDF8F5DA8}" srcOrd="6" destOrd="0" parTransId="{C2EEB761-DC26-4EE8-84D0-2B5317EF10D0}" sibTransId="{08C87DFC-22BB-4729-92AC-0BF5DC181F8E}"/>
    <dgm:cxn modelId="{7B618A17-C7F4-4919-A3C0-88360DD424EA}" type="presOf" srcId="{AA2BEB3E-DDAD-427F-AE2A-487E30AE8E41}" destId="{1A45C828-68C3-4AD5-80E5-58CBF59C599E}" srcOrd="0" destOrd="0" presId="urn:microsoft.com/office/officeart/2005/8/layout/pList1"/>
    <dgm:cxn modelId="{A2755D21-B19C-41B6-8DA1-3C8017292BDE}" type="presOf" srcId="{4FB20BD8-2CF1-46BC-9CE2-F8DAB113949E}" destId="{640E66DE-FEA9-448E-A576-1A224A455A55}" srcOrd="0" destOrd="0" presId="urn:microsoft.com/office/officeart/2005/8/layout/pList1"/>
    <dgm:cxn modelId="{30421024-457F-4DDD-AB7C-9B50E7201591}" type="presOf" srcId="{84D8E704-F5EC-401B-A96D-322D59CDFDEB}" destId="{E1CEF5FE-6233-4A02-A898-399BDE8ABEE3}" srcOrd="0" destOrd="0" presId="urn:microsoft.com/office/officeart/2005/8/layout/pList1"/>
    <dgm:cxn modelId="{0676C024-7455-4B07-B686-97371574C175}" type="presOf" srcId="{6ABA65C1-4EFA-489C-9F16-83B81AB8F069}" destId="{CF7FC006-F0F2-4CC7-A160-261DF003DB0C}" srcOrd="0" destOrd="0" presId="urn:microsoft.com/office/officeart/2005/8/layout/pList1"/>
    <dgm:cxn modelId="{FBC33028-B59D-43BC-BCA1-2223EE5640CA}" type="presOf" srcId="{B55C020F-E4D5-4821-8A00-430DDF8F5DA8}" destId="{6162DB2E-9328-4E15-8520-070064E9F65D}" srcOrd="0" destOrd="0" presId="urn:microsoft.com/office/officeart/2005/8/layout/pList1"/>
    <dgm:cxn modelId="{7E93462C-E955-4C2B-8D36-54D3D9AAC7B2}" type="presOf" srcId="{7166C675-8FCB-41DD-927F-E2366CDCEF5C}" destId="{0CDD5E30-B6B5-4A38-89EE-B272804DB265}" srcOrd="0" destOrd="0" presId="urn:microsoft.com/office/officeart/2005/8/layout/pList1"/>
    <dgm:cxn modelId="{B32F352F-AC67-4FAB-9057-E72F23EF4D37}" type="presOf" srcId="{D75E3B06-F5F3-44D8-9A9F-EA17D0B896C8}" destId="{FC72E07D-DEB9-40E8-9ABA-57FE6E744286}" srcOrd="0" destOrd="0" presId="urn:microsoft.com/office/officeart/2005/8/layout/pList1"/>
    <dgm:cxn modelId="{DC1C073E-4E0D-4A1B-BFC7-C1DD16410C90}" srcId="{84D8E704-F5EC-401B-A96D-322D59CDFDEB}" destId="{B8079E0C-C916-44FB-9677-E3D4CD90424E}" srcOrd="3" destOrd="0" parTransId="{246C7117-71D7-4A0B-A135-FBB863ECC9A0}" sibTransId="{C14C7F37-3C81-4A7F-B441-242DD398AD2F}"/>
    <dgm:cxn modelId="{DE989140-6F03-44E2-96A6-1EFD61DA6CB8}" srcId="{84D8E704-F5EC-401B-A96D-322D59CDFDEB}" destId="{EB9501A6-EE53-4826-9EFD-D8BA89C69DEF}" srcOrd="8" destOrd="0" parTransId="{BD2DC46D-5CA7-4D95-AECC-C638DD3EF0C4}" sibTransId="{69C1150D-7413-478A-80A8-ACCA5A0C4EE1}"/>
    <dgm:cxn modelId="{E0724441-13CB-4CAE-8387-5579E92DACB1}" type="presOf" srcId="{EB9501A6-EE53-4826-9EFD-D8BA89C69DEF}" destId="{553233F7-4800-418B-A0E7-0EABD9FB856D}" srcOrd="0" destOrd="0" presId="urn:microsoft.com/office/officeart/2005/8/layout/pList1"/>
    <dgm:cxn modelId="{DD944C64-0717-4A87-8CD5-CEFD41534405}" srcId="{84D8E704-F5EC-401B-A96D-322D59CDFDEB}" destId="{7166C675-8FCB-41DD-927F-E2366CDCEF5C}" srcOrd="4" destOrd="0" parTransId="{22CE700A-4458-411F-AAC5-1D6CAE124337}" sibTransId="{D75E3B06-F5F3-44D8-9A9F-EA17D0B896C8}"/>
    <dgm:cxn modelId="{7B0EA245-9736-4E1F-B42A-9A9DB57523C2}" type="presOf" srcId="{B8079E0C-C916-44FB-9677-E3D4CD90424E}" destId="{B529D931-C752-4C7D-8781-FDFCD493F1B1}" srcOrd="0" destOrd="0" presId="urn:microsoft.com/office/officeart/2005/8/layout/pList1"/>
    <dgm:cxn modelId="{1F5EC146-3FBF-4E03-A1E1-E7169F87A5B4}" type="presOf" srcId="{08C87DFC-22BB-4729-92AC-0BF5DC181F8E}" destId="{E182EE8E-36E3-4239-B3E9-94C809EB9D1F}" srcOrd="0" destOrd="0" presId="urn:microsoft.com/office/officeart/2005/8/layout/pList1"/>
    <dgm:cxn modelId="{BF8AE755-D6B2-402F-A311-CEB2DA134CBE}" srcId="{84D8E704-F5EC-401B-A96D-322D59CDFDEB}" destId="{69691C30-ECD1-4B7E-8581-1A4D42A2044B}" srcOrd="5" destOrd="0" parTransId="{C425F8E4-B6C3-4955-A60F-54CA8BA8BFD5}" sibTransId="{F4A98D2E-6CA9-4C54-B328-E44627A511C0}"/>
    <dgm:cxn modelId="{91F64A77-3DC5-4C8A-9C52-764511F2220A}" type="presOf" srcId="{F4A98D2E-6CA9-4C54-B328-E44627A511C0}" destId="{4F903511-FAB2-42D8-94F7-766F31E88ED5}" srcOrd="0" destOrd="0" presId="urn:microsoft.com/office/officeart/2005/8/layout/pList1"/>
    <dgm:cxn modelId="{EB23A67A-3ED6-48E7-9713-A1EBB78EF71C}" srcId="{84D8E704-F5EC-401B-A96D-322D59CDFDEB}" destId="{D6D5DC60-05AD-4347-A86E-D5A0F8B60547}" srcOrd="7" destOrd="0" parTransId="{B9655A47-9DE1-427B-9484-8D2043CDE461}" sibTransId="{AA2BEB3E-DDAD-427F-AE2A-487E30AE8E41}"/>
    <dgm:cxn modelId="{08AA1C83-B9D3-49DB-8196-D4CB67D9C05A}" srcId="{84D8E704-F5EC-401B-A96D-322D59CDFDEB}" destId="{4FB20BD8-2CF1-46BC-9CE2-F8DAB113949E}" srcOrd="1" destOrd="0" parTransId="{34E8F104-8FC3-469E-9CE6-F51D615F864A}" sibTransId="{E054DB0A-6362-4B0B-A478-2FC1E52E2EEC}"/>
    <dgm:cxn modelId="{3AE88192-0CB4-42F8-8167-CD0DBD1EF604}" srcId="{84D8E704-F5EC-401B-A96D-322D59CDFDEB}" destId="{6ABA65C1-4EFA-489C-9F16-83B81AB8F069}" srcOrd="2" destOrd="0" parTransId="{0F2698D6-A627-488F-BAD4-76774FCD0387}" sibTransId="{54E8A8E4-07F9-4CA7-BBA1-DCE22506987E}"/>
    <dgm:cxn modelId="{1529B294-5F8F-447E-844F-F9F06D2E9416}" srcId="{84D8E704-F5EC-401B-A96D-322D59CDFDEB}" destId="{16531C21-4905-470C-8F6F-EC654C12B0A5}" srcOrd="9" destOrd="0" parTransId="{A8B62DA4-599B-4430-920F-384CF21D2EC1}" sibTransId="{166B4174-4FB8-4E99-B0EE-19C64CB7F0A4}"/>
    <dgm:cxn modelId="{DE7F6B95-B01C-4799-939B-7CF0BEEB2E3E}" type="presOf" srcId="{D6D5DC60-05AD-4347-A86E-D5A0F8B60547}" destId="{479C0D89-44E3-4A35-AB32-E7F406253049}" srcOrd="0" destOrd="0" presId="urn:microsoft.com/office/officeart/2005/8/layout/pList1"/>
    <dgm:cxn modelId="{F622369B-5FD1-4A75-AE7C-B2457D5B6DB6}" type="presOf" srcId="{54E8A8E4-07F9-4CA7-BBA1-DCE22506987E}" destId="{186EB655-EF5B-4EB7-810E-0A67BF74125F}" srcOrd="0" destOrd="0" presId="urn:microsoft.com/office/officeart/2005/8/layout/pList1"/>
    <dgm:cxn modelId="{C07EAAA3-0805-40F3-B4E5-C1AF6B84F800}" type="presOf" srcId="{69C1150D-7413-478A-80A8-ACCA5A0C4EE1}" destId="{D4AE8B5D-5939-4F15-9D0F-6CC7E94F62C3}" srcOrd="0" destOrd="0" presId="urn:microsoft.com/office/officeart/2005/8/layout/pList1"/>
    <dgm:cxn modelId="{4BC08BA5-938E-4C61-9356-C0BB82EE2116}" type="presOf" srcId="{363FA1B4-854B-4CBE-9BFD-23B46EA3F985}" destId="{0A4D1196-7F24-41F3-83AC-7A46F79D4AF8}" srcOrd="0" destOrd="0" presId="urn:microsoft.com/office/officeart/2005/8/layout/pList1"/>
    <dgm:cxn modelId="{925D35B5-773B-4179-A6BB-68FFF0FDBACF}" type="presOf" srcId="{E5F04B40-F521-43CB-85EE-CE728AFDF3B5}" destId="{A8B12B36-E27D-47C6-9000-CFA17A44FAF4}" srcOrd="0" destOrd="0" presId="urn:microsoft.com/office/officeart/2005/8/layout/pList1"/>
    <dgm:cxn modelId="{E2305DC4-D1F2-40BC-8BE1-CE02E76D58DC}" srcId="{84D8E704-F5EC-401B-A96D-322D59CDFDEB}" destId="{363FA1B4-854B-4CBE-9BFD-23B46EA3F985}" srcOrd="0" destOrd="0" parTransId="{01E4C34D-DCD0-40F0-8B45-EBC8EC6D9FDE}" sibTransId="{E5F04B40-F521-43CB-85EE-CE728AFDF3B5}"/>
    <dgm:cxn modelId="{F75E08CD-5FDA-4334-9CEF-2E0710BF8CA0}" type="presOf" srcId="{C14C7F37-3C81-4A7F-B441-242DD398AD2F}" destId="{16138DD5-AB96-44BD-AA08-E2AD7B0D1C1A}" srcOrd="0" destOrd="0" presId="urn:microsoft.com/office/officeart/2005/8/layout/pList1"/>
    <dgm:cxn modelId="{2032F5D3-3339-4434-9BD4-A1FC8F099A2D}" type="presOf" srcId="{69691C30-ECD1-4B7E-8581-1A4D42A2044B}" destId="{FC6C4B8A-BC7E-43D9-85E5-3FB2DB233AD1}" srcOrd="0" destOrd="0" presId="urn:microsoft.com/office/officeart/2005/8/layout/pList1"/>
    <dgm:cxn modelId="{7C9B74E2-3DB0-49AD-A4EA-B45878B7652D}" type="presOf" srcId="{16531C21-4905-470C-8F6F-EC654C12B0A5}" destId="{ED462D70-29A3-4D70-B352-E72B10C14196}" srcOrd="0" destOrd="0" presId="urn:microsoft.com/office/officeart/2005/8/layout/pList1"/>
    <dgm:cxn modelId="{64BA0ADF-6A70-449D-AEC9-BD37CE2549DC}" type="presParOf" srcId="{E1CEF5FE-6233-4A02-A898-399BDE8ABEE3}" destId="{21164168-BAE0-4838-8090-3AB5939B15D3}" srcOrd="0" destOrd="0" presId="urn:microsoft.com/office/officeart/2005/8/layout/pList1"/>
    <dgm:cxn modelId="{656BA085-040C-49D1-BE37-80601CAD4DB0}" type="presParOf" srcId="{21164168-BAE0-4838-8090-3AB5939B15D3}" destId="{721A6F61-1F8E-4128-9D26-B50E588BE1DD}" srcOrd="0" destOrd="0" presId="urn:microsoft.com/office/officeart/2005/8/layout/pList1"/>
    <dgm:cxn modelId="{1A0AEE12-AED0-4596-907D-602C8A6DCF84}" type="presParOf" srcId="{21164168-BAE0-4838-8090-3AB5939B15D3}" destId="{0A4D1196-7F24-41F3-83AC-7A46F79D4AF8}" srcOrd="1" destOrd="0" presId="urn:microsoft.com/office/officeart/2005/8/layout/pList1"/>
    <dgm:cxn modelId="{635B5FC5-285E-4211-A204-D9037826CA05}" type="presParOf" srcId="{E1CEF5FE-6233-4A02-A898-399BDE8ABEE3}" destId="{A8B12B36-E27D-47C6-9000-CFA17A44FAF4}" srcOrd="1" destOrd="0" presId="urn:microsoft.com/office/officeart/2005/8/layout/pList1"/>
    <dgm:cxn modelId="{511B80E9-8F80-457B-8CA4-C5D7F2AA1242}" type="presParOf" srcId="{E1CEF5FE-6233-4A02-A898-399BDE8ABEE3}" destId="{9322E71C-7A63-40E3-AE6A-A27366E395D0}" srcOrd="2" destOrd="0" presId="urn:microsoft.com/office/officeart/2005/8/layout/pList1"/>
    <dgm:cxn modelId="{584E8607-D56A-405D-8D29-ED15964E22A4}" type="presParOf" srcId="{9322E71C-7A63-40E3-AE6A-A27366E395D0}" destId="{D4CC8A21-8F66-4014-B461-557694A49852}" srcOrd="0" destOrd="0" presId="urn:microsoft.com/office/officeart/2005/8/layout/pList1"/>
    <dgm:cxn modelId="{D764D2BA-F086-4B05-BBF4-DB865323184A}" type="presParOf" srcId="{9322E71C-7A63-40E3-AE6A-A27366E395D0}" destId="{640E66DE-FEA9-448E-A576-1A224A455A55}" srcOrd="1" destOrd="0" presId="urn:microsoft.com/office/officeart/2005/8/layout/pList1"/>
    <dgm:cxn modelId="{79B317FC-5FD7-48CA-A729-BE9A8FFCCA9B}" type="presParOf" srcId="{E1CEF5FE-6233-4A02-A898-399BDE8ABEE3}" destId="{53FCD5A5-2C58-46B1-845D-D1EE972878CE}" srcOrd="3" destOrd="0" presId="urn:microsoft.com/office/officeart/2005/8/layout/pList1"/>
    <dgm:cxn modelId="{A229DB20-0A05-4BA1-B687-FE4E9E812868}" type="presParOf" srcId="{E1CEF5FE-6233-4A02-A898-399BDE8ABEE3}" destId="{B7EEA65B-3986-4BF7-8D8D-D2BD9016A7EA}" srcOrd="4" destOrd="0" presId="urn:microsoft.com/office/officeart/2005/8/layout/pList1"/>
    <dgm:cxn modelId="{FC5391A8-DCDD-4A8A-9E99-E42259D253BA}" type="presParOf" srcId="{B7EEA65B-3986-4BF7-8D8D-D2BD9016A7EA}" destId="{552B2852-5E60-4262-AA4E-519973D51637}" srcOrd="0" destOrd="0" presId="urn:microsoft.com/office/officeart/2005/8/layout/pList1"/>
    <dgm:cxn modelId="{D166D716-D8D9-4A38-8DD9-8E339D34FAE0}" type="presParOf" srcId="{B7EEA65B-3986-4BF7-8D8D-D2BD9016A7EA}" destId="{CF7FC006-F0F2-4CC7-A160-261DF003DB0C}" srcOrd="1" destOrd="0" presId="urn:microsoft.com/office/officeart/2005/8/layout/pList1"/>
    <dgm:cxn modelId="{9235D9F0-6164-4EED-9B48-21275407AFEE}" type="presParOf" srcId="{E1CEF5FE-6233-4A02-A898-399BDE8ABEE3}" destId="{186EB655-EF5B-4EB7-810E-0A67BF74125F}" srcOrd="5" destOrd="0" presId="urn:microsoft.com/office/officeart/2005/8/layout/pList1"/>
    <dgm:cxn modelId="{CC8BF7EA-036B-4F8E-BC63-57DAF777C54B}" type="presParOf" srcId="{E1CEF5FE-6233-4A02-A898-399BDE8ABEE3}" destId="{8D10E29D-49E7-4CC8-AE2A-AB2266E81367}" srcOrd="6" destOrd="0" presId="urn:microsoft.com/office/officeart/2005/8/layout/pList1"/>
    <dgm:cxn modelId="{FC82A4E2-7D79-4356-9C98-171D4044BE34}" type="presParOf" srcId="{8D10E29D-49E7-4CC8-AE2A-AB2266E81367}" destId="{0F37A2FB-7431-4C98-B423-EA3FA59AB8D4}" srcOrd="0" destOrd="0" presId="urn:microsoft.com/office/officeart/2005/8/layout/pList1"/>
    <dgm:cxn modelId="{4F4BE323-28EA-4EA9-89DC-0346D973BA66}" type="presParOf" srcId="{8D10E29D-49E7-4CC8-AE2A-AB2266E81367}" destId="{B529D931-C752-4C7D-8781-FDFCD493F1B1}" srcOrd="1" destOrd="0" presId="urn:microsoft.com/office/officeart/2005/8/layout/pList1"/>
    <dgm:cxn modelId="{8D153FE5-58C7-4684-87E3-06B35F3FD76F}" type="presParOf" srcId="{E1CEF5FE-6233-4A02-A898-399BDE8ABEE3}" destId="{16138DD5-AB96-44BD-AA08-E2AD7B0D1C1A}" srcOrd="7" destOrd="0" presId="urn:microsoft.com/office/officeart/2005/8/layout/pList1"/>
    <dgm:cxn modelId="{777CC76B-4D4A-4E15-B096-8CFCECA08C64}" type="presParOf" srcId="{E1CEF5FE-6233-4A02-A898-399BDE8ABEE3}" destId="{5CDF406E-E2FA-4FC7-B16B-53B53E3E6A02}" srcOrd="8" destOrd="0" presId="urn:microsoft.com/office/officeart/2005/8/layout/pList1"/>
    <dgm:cxn modelId="{742BE6A5-CEBF-4D62-B209-E4D85E1C267B}" type="presParOf" srcId="{5CDF406E-E2FA-4FC7-B16B-53B53E3E6A02}" destId="{DA6C41F9-D3C7-4443-BE83-5CA25B525A20}" srcOrd="0" destOrd="0" presId="urn:microsoft.com/office/officeart/2005/8/layout/pList1"/>
    <dgm:cxn modelId="{5A5C065A-DDCD-498E-B7E7-323B660026F7}" type="presParOf" srcId="{5CDF406E-E2FA-4FC7-B16B-53B53E3E6A02}" destId="{0CDD5E30-B6B5-4A38-89EE-B272804DB265}" srcOrd="1" destOrd="0" presId="urn:microsoft.com/office/officeart/2005/8/layout/pList1"/>
    <dgm:cxn modelId="{865327A6-63C8-4549-B192-2E258CC075C7}" type="presParOf" srcId="{E1CEF5FE-6233-4A02-A898-399BDE8ABEE3}" destId="{FC72E07D-DEB9-40E8-9ABA-57FE6E744286}" srcOrd="9" destOrd="0" presId="urn:microsoft.com/office/officeart/2005/8/layout/pList1"/>
    <dgm:cxn modelId="{49925FC1-EFE7-4A60-9896-93C7FFEC353E}" type="presParOf" srcId="{E1CEF5FE-6233-4A02-A898-399BDE8ABEE3}" destId="{A0901839-0E5B-47B5-A6C4-A2A044EE80C2}" srcOrd="10" destOrd="0" presId="urn:microsoft.com/office/officeart/2005/8/layout/pList1"/>
    <dgm:cxn modelId="{96281430-C408-4B9A-9A88-E9669440A72F}" type="presParOf" srcId="{A0901839-0E5B-47B5-A6C4-A2A044EE80C2}" destId="{34814475-A754-4C77-964A-592A1793CEF7}" srcOrd="0" destOrd="0" presId="urn:microsoft.com/office/officeart/2005/8/layout/pList1"/>
    <dgm:cxn modelId="{3E4254A2-38B0-4313-ACD2-6B376B02AD24}" type="presParOf" srcId="{A0901839-0E5B-47B5-A6C4-A2A044EE80C2}" destId="{FC6C4B8A-BC7E-43D9-85E5-3FB2DB233AD1}" srcOrd="1" destOrd="0" presId="urn:microsoft.com/office/officeart/2005/8/layout/pList1"/>
    <dgm:cxn modelId="{AF9104D4-CFBF-49FE-81C7-616B89397561}" type="presParOf" srcId="{E1CEF5FE-6233-4A02-A898-399BDE8ABEE3}" destId="{4F903511-FAB2-42D8-94F7-766F31E88ED5}" srcOrd="11" destOrd="0" presId="urn:microsoft.com/office/officeart/2005/8/layout/pList1"/>
    <dgm:cxn modelId="{A65F5E30-596D-40EE-980E-13BA190D312E}" type="presParOf" srcId="{E1CEF5FE-6233-4A02-A898-399BDE8ABEE3}" destId="{7CF76491-4617-47F0-AD21-3301869403DC}" srcOrd="12" destOrd="0" presId="urn:microsoft.com/office/officeart/2005/8/layout/pList1"/>
    <dgm:cxn modelId="{E8EBC55F-4364-4195-B2A9-389D053FB989}" type="presParOf" srcId="{7CF76491-4617-47F0-AD21-3301869403DC}" destId="{8B11AF35-27DD-467E-BEBD-31B60B296B91}" srcOrd="0" destOrd="0" presId="urn:microsoft.com/office/officeart/2005/8/layout/pList1"/>
    <dgm:cxn modelId="{C300556F-9142-4841-8D3D-8E03785A121A}" type="presParOf" srcId="{7CF76491-4617-47F0-AD21-3301869403DC}" destId="{6162DB2E-9328-4E15-8520-070064E9F65D}" srcOrd="1" destOrd="0" presId="urn:microsoft.com/office/officeart/2005/8/layout/pList1"/>
    <dgm:cxn modelId="{05C6EF9C-9EEA-478D-A274-D274A6C94BB6}" type="presParOf" srcId="{E1CEF5FE-6233-4A02-A898-399BDE8ABEE3}" destId="{E182EE8E-36E3-4239-B3E9-94C809EB9D1F}" srcOrd="13" destOrd="0" presId="urn:microsoft.com/office/officeart/2005/8/layout/pList1"/>
    <dgm:cxn modelId="{1BC6FA5D-502E-4A1F-BF2D-2BF27F4D48E4}" type="presParOf" srcId="{E1CEF5FE-6233-4A02-A898-399BDE8ABEE3}" destId="{A104978B-1655-472C-815D-68CAE82808AB}" srcOrd="14" destOrd="0" presId="urn:microsoft.com/office/officeart/2005/8/layout/pList1"/>
    <dgm:cxn modelId="{F1162B5C-9A4F-44C6-97E4-29BF3144370E}" type="presParOf" srcId="{A104978B-1655-472C-815D-68CAE82808AB}" destId="{7C417593-AF25-431B-B1CE-C283000B7289}" srcOrd="0" destOrd="0" presId="urn:microsoft.com/office/officeart/2005/8/layout/pList1"/>
    <dgm:cxn modelId="{59FF6490-D1CF-41E7-A947-2440D1AB1F47}" type="presParOf" srcId="{A104978B-1655-472C-815D-68CAE82808AB}" destId="{479C0D89-44E3-4A35-AB32-E7F406253049}" srcOrd="1" destOrd="0" presId="urn:microsoft.com/office/officeart/2005/8/layout/pList1"/>
    <dgm:cxn modelId="{9173987A-25BE-47D7-80A9-9A498ADF3AEA}" type="presParOf" srcId="{E1CEF5FE-6233-4A02-A898-399BDE8ABEE3}" destId="{1A45C828-68C3-4AD5-80E5-58CBF59C599E}" srcOrd="15" destOrd="0" presId="urn:microsoft.com/office/officeart/2005/8/layout/pList1"/>
    <dgm:cxn modelId="{2B0637C9-3D56-4303-AEA8-03F03403BFCA}" type="presParOf" srcId="{E1CEF5FE-6233-4A02-A898-399BDE8ABEE3}" destId="{43B38FA5-8BCC-4281-98D9-A37F72D05D13}" srcOrd="16" destOrd="0" presId="urn:microsoft.com/office/officeart/2005/8/layout/pList1"/>
    <dgm:cxn modelId="{22B112E0-6522-4732-B1AA-AC36AC0CB5D3}" type="presParOf" srcId="{43B38FA5-8BCC-4281-98D9-A37F72D05D13}" destId="{69E719E3-D5E6-4C64-A650-8B5E68E80417}" srcOrd="0" destOrd="0" presId="urn:microsoft.com/office/officeart/2005/8/layout/pList1"/>
    <dgm:cxn modelId="{8C2B0681-FC00-4C47-9ADF-5732653CDCD2}" type="presParOf" srcId="{43B38FA5-8BCC-4281-98D9-A37F72D05D13}" destId="{553233F7-4800-418B-A0E7-0EABD9FB856D}" srcOrd="1" destOrd="0" presId="urn:microsoft.com/office/officeart/2005/8/layout/pList1"/>
    <dgm:cxn modelId="{6AA71626-9158-4F01-90BC-3B5B8A783DFE}" type="presParOf" srcId="{E1CEF5FE-6233-4A02-A898-399BDE8ABEE3}" destId="{D4AE8B5D-5939-4F15-9D0F-6CC7E94F62C3}" srcOrd="17" destOrd="0" presId="urn:microsoft.com/office/officeart/2005/8/layout/pList1"/>
    <dgm:cxn modelId="{951C5822-81D6-4685-A3A2-17B27F545F1C}" type="presParOf" srcId="{E1CEF5FE-6233-4A02-A898-399BDE8ABEE3}" destId="{0046BF04-224D-4475-9C5B-6B8130914FB2}" srcOrd="18" destOrd="0" presId="urn:microsoft.com/office/officeart/2005/8/layout/pList1"/>
    <dgm:cxn modelId="{454C02A5-AE51-4E23-9BB9-F7DC472FA3F7}" type="presParOf" srcId="{0046BF04-224D-4475-9C5B-6B8130914FB2}" destId="{9DB288CE-C5B8-4AE0-B8E4-29A33445FEAB}" srcOrd="0" destOrd="0" presId="urn:microsoft.com/office/officeart/2005/8/layout/pList1"/>
    <dgm:cxn modelId="{3D13DA3F-CA5E-4074-A913-B590FC4F1603}" type="presParOf" srcId="{0046BF04-224D-4475-9C5B-6B8130914FB2}" destId="{ED462D70-29A3-4D70-B352-E72B10C1419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6F61-1F8E-4128-9D26-B50E588BE1DD}">
      <dsp:nvSpPr>
        <dsp:cNvPr id="0" name=""/>
        <dsp:cNvSpPr/>
      </dsp:nvSpPr>
      <dsp:spPr>
        <a:xfrm>
          <a:off x="5637" y="16513"/>
          <a:ext cx="1945184" cy="1340232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4D1196-7F24-41F3-83AC-7A46F79D4AF8}">
      <dsp:nvSpPr>
        <dsp:cNvPr id="0" name=""/>
        <dsp:cNvSpPr/>
      </dsp:nvSpPr>
      <dsp:spPr>
        <a:xfrm>
          <a:off x="563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1: P&amp;G</a:t>
          </a:r>
          <a:endParaRPr lang="en-US" sz="2000" kern="1200" dirty="0"/>
        </a:p>
      </dsp:txBody>
      <dsp:txXfrm>
        <a:off x="5637" y="1356746"/>
        <a:ext cx="1945184" cy="721663"/>
      </dsp:txXfrm>
    </dsp:sp>
    <dsp:sp modelId="{D4CC8A21-8F66-4014-B461-557694A49852}">
      <dsp:nvSpPr>
        <dsp:cNvPr id="0" name=""/>
        <dsp:cNvSpPr/>
      </dsp:nvSpPr>
      <dsp:spPr>
        <a:xfrm>
          <a:off x="2145422" y="16513"/>
          <a:ext cx="1945184" cy="1340232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0E66DE-FEA9-448E-A576-1A224A455A55}">
      <dsp:nvSpPr>
        <dsp:cNvPr id="0" name=""/>
        <dsp:cNvSpPr/>
      </dsp:nvSpPr>
      <dsp:spPr>
        <a:xfrm>
          <a:off x="214542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2: Sky</a:t>
          </a:r>
        </a:p>
      </dsp:txBody>
      <dsp:txXfrm>
        <a:off x="2145422" y="1356746"/>
        <a:ext cx="1945184" cy="721663"/>
      </dsp:txXfrm>
    </dsp:sp>
    <dsp:sp modelId="{552B2852-5E60-4262-AA4E-519973D51637}">
      <dsp:nvSpPr>
        <dsp:cNvPr id="0" name=""/>
        <dsp:cNvSpPr/>
      </dsp:nvSpPr>
      <dsp:spPr>
        <a:xfrm>
          <a:off x="4285207" y="16513"/>
          <a:ext cx="1945184" cy="1340232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FC006-F0F2-4CC7-A160-261DF003DB0C}">
      <dsp:nvSpPr>
        <dsp:cNvPr id="0" name=""/>
        <dsp:cNvSpPr/>
      </dsp:nvSpPr>
      <dsp:spPr>
        <a:xfrm>
          <a:off x="428520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3: </a:t>
          </a:r>
          <a:r>
            <a:rPr lang="en-US" sz="2000" kern="1200" dirty="0" err="1"/>
            <a:t>Eir</a:t>
          </a:r>
          <a:endParaRPr lang="en-US" sz="2000" kern="1200" dirty="0"/>
        </a:p>
      </dsp:txBody>
      <dsp:txXfrm>
        <a:off x="4285207" y="1356746"/>
        <a:ext cx="1945184" cy="721663"/>
      </dsp:txXfrm>
    </dsp:sp>
    <dsp:sp modelId="{0F37A2FB-7431-4C98-B423-EA3FA59AB8D4}">
      <dsp:nvSpPr>
        <dsp:cNvPr id="0" name=""/>
        <dsp:cNvSpPr/>
      </dsp:nvSpPr>
      <dsp:spPr>
        <a:xfrm>
          <a:off x="6424992" y="16513"/>
          <a:ext cx="1945184" cy="1340232"/>
        </a:xfrm>
        <a:prstGeom prst="round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29D931-C752-4C7D-8781-FDFCD493F1B1}">
      <dsp:nvSpPr>
        <dsp:cNvPr id="0" name=""/>
        <dsp:cNvSpPr/>
      </dsp:nvSpPr>
      <dsp:spPr>
        <a:xfrm>
          <a:off x="642499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4: Vodafone Ireland</a:t>
          </a:r>
        </a:p>
      </dsp:txBody>
      <dsp:txXfrm>
        <a:off x="6424992" y="1356746"/>
        <a:ext cx="1945184" cy="721663"/>
      </dsp:txXfrm>
    </dsp:sp>
    <dsp:sp modelId="{DA6C41F9-D3C7-4443-BE83-5CA25B525A20}">
      <dsp:nvSpPr>
        <dsp:cNvPr id="0" name=""/>
        <dsp:cNvSpPr/>
      </dsp:nvSpPr>
      <dsp:spPr>
        <a:xfrm>
          <a:off x="8564777" y="16513"/>
          <a:ext cx="1945184" cy="1340232"/>
        </a:xfrm>
        <a:prstGeom prst="round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DD5E30-B6B5-4A38-89EE-B272804DB265}">
      <dsp:nvSpPr>
        <dsp:cNvPr id="0" name=""/>
        <dsp:cNvSpPr/>
      </dsp:nvSpPr>
      <dsp:spPr>
        <a:xfrm>
          <a:off x="856477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05: Hyundai Ireland</a:t>
          </a:r>
        </a:p>
      </dsp:txBody>
      <dsp:txXfrm>
        <a:off x="8564777" y="1356746"/>
        <a:ext cx="1945184" cy="721663"/>
      </dsp:txXfrm>
    </dsp:sp>
    <dsp:sp modelId="{34814475-A754-4C77-964A-592A1793CEF7}">
      <dsp:nvSpPr>
        <dsp:cNvPr id="0" name=""/>
        <dsp:cNvSpPr/>
      </dsp:nvSpPr>
      <dsp:spPr>
        <a:xfrm>
          <a:off x="563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C4B8A-BC7E-43D9-85E5-3FB2DB233AD1}">
      <dsp:nvSpPr>
        <dsp:cNvPr id="0" name=""/>
        <dsp:cNvSpPr/>
      </dsp:nvSpPr>
      <dsp:spPr>
        <a:xfrm>
          <a:off x="563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06: Diageo</a:t>
          </a:r>
        </a:p>
      </dsp:txBody>
      <dsp:txXfrm>
        <a:off x="5637" y="3613160"/>
        <a:ext cx="1945184" cy="721663"/>
      </dsp:txXfrm>
    </dsp:sp>
    <dsp:sp modelId="{8B11AF35-27DD-467E-BEBD-31B60B296B91}">
      <dsp:nvSpPr>
        <dsp:cNvPr id="0" name=""/>
        <dsp:cNvSpPr/>
      </dsp:nvSpPr>
      <dsp:spPr>
        <a:xfrm>
          <a:off x="2145422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2DB2E-9328-4E15-8520-070064E9F65D}">
      <dsp:nvSpPr>
        <dsp:cNvPr id="0" name=""/>
        <dsp:cNvSpPr/>
      </dsp:nvSpPr>
      <dsp:spPr>
        <a:xfrm>
          <a:off x="214542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07: Lidl</a:t>
          </a:r>
        </a:p>
      </dsp:txBody>
      <dsp:txXfrm>
        <a:off x="2145422" y="3613160"/>
        <a:ext cx="1945184" cy="721663"/>
      </dsp:txXfrm>
    </dsp:sp>
    <dsp:sp modelId="{7C417593-AF25-431B-B1CE-C283000B7289}">
      <dsp:nvSpPr>
        <dsp:cNvPr id="0" name=""/>
        <dsp:cNvSpPr/>
      </dsp:nvSpPr>
      <dsp:spPr>
        <a:xfrm>
          <a:off x="428520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C0D89-44E3-4A35-AB32-E7F406253049}">
      <dsp:nvSpPr>
        <dsp:cNvPr id="0" name=""/>
        <dsp:cNvSpPr/>
      </dsp:nvSpPr>
      <dsp:spPr>
        <a:xfrm>
          <a:off x="428520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08: Aldi</a:t>
          </a:r>
        </a:p>
      </dsp:txBody>
      <dsp:txXfrm>
        <a:off x="4285207" y="3613160"/>
        <a:ext cx="1945184" cy="721663"/>
      </dsp:txXfrm>
    </dsp:sp>
    <dsp:sp modelId="{69E719E3-D5E6-4C64-A650-8B5E68E80417}">
      <dsp:nvSpPr>
        <dsp:cNvPr id="0" name=""/>
        <dsp:cNvSpPr/>
      </dsp:nvSpPr>
      <dsp:spPr>
        <a:xfrm>
          <a:off x="6424992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233F7-4800-418B-A0E7-0EABD9FB856D}">
      <dsp:nvSpPr>
        <dsp:cNvPr id="0" name=""/>
        <dsp:cNvSpPr/>
      </dsp:nvSpPr>
      <dsp:spPr>
        <a:xfrm>
          <a:off x="642499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09: Reckitt Benckiser</a:t>
          </a:r>
        </a:p>
      </dsp:txBody>
      <dsp:txXfrm>
        <a:off x="6424992" y="3613160"/>
        <a:ext cx="1945184" cy="721663"/>
      </dsp:txXfrm>
    </dsp:sp>
    <dsp:sp modelId="{9DB288CE-C5B8-4AE0-B8E4-29A33445FEAB}">
      <dsp:nvSpPr>
        <dsp:cNvPr id="0" name=""/>
        <dsp:cNvSpPr/>
      </dsp:nvSpPr>
      <dsp:spPr>
        <a:xfrm>
          <a:off x="856477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62D70-29A3-4D70-B352-E72B10C14196}">
      <dsp:nvSpPr>
        <dsp:cNvPr id="0" name=""/>
        <dsp:cNvSpPr/>
      </dsp:nvSpPr>
      <dsp:spPr>
        <a:xfrm>
          <a:off x="856477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10: Toyota</a:t>
          </a:r>
        </a:p>
      </dsp:txBody>
      <dsp:txXfrm>
        <a:off x="8564777" y="3613160"/>
        <a:ext cx="1945184" cy="7216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33B4B9-AFB0-43EB-82AF-ED70AC262E4F}" type="datetimeFigureOut">
              <a:rPr lang="en-US" smtClean="0"/>
              <a:pPr/>
              <a:t>12/11/2017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72C8F-9949-4688-BFEB-F813D79CFC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992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31E77A-DD07-4A76-801D-B4BF4990C412}" type="datetimeFigureOut">
              <a:rPr lang="en-US" smtClean="0"/>
              <a:pPr/>
              <a:t>12/11/2017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3AB2B-189A-4C92-A457-C6A3833631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8983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173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76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21215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45767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648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33631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4064000" y="3200400"/>
            <a:ext cx="8128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icture Placeholder 35"/>
          <p:cNvSpPr>
            <a:spLocks noGrp="1"/>
          </p:cNvSpPr>
          <p:nvPr>
            <p:ph type="pic" sz="quarter" idx="13"/>
          </p:nvPr>
        </p:nvSpPr>
        <p:spPr>
          <a:xfrm>
            <a:off x="0" y="1371600"/>
            <a:ext cx="8129016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8000 w 8129016"/>
              <a:gd name="connsiteY3" fmla="*/ 1828800 h 3657600"/>
              <a:gd name="connsiteX4" fmla="*/ 4064000 w 8129016"/>
              <a:gd name="connsiteY4" fmla="*/ 1828800 h 3657600"/>
              <a:gd name="connsiteX5" fmla="*/ 4064000 w 8129016"/>
              <a:gd name="connsiteY5" fmla="*/ 3657600 h 3657600"/>
              <a:gd name="connsiteX6" fmla="*/ 0 w 8129016"/>
              <a:gd name="connsiteY6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8128000" y="1371600"/>
            <a:ext cx="40640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4064000" y="5029200"/>
            <a:ext cx="40640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8128000" y="5029200"/>
            <a:ext cx="40640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64000" y="3225452"/>
            <a:ext cx="8128000" cy="1067644"/>
          </a:xfrm>
          <a:prstGeom prst="rect">
            <a:avLst/>
          </a:prstGeom>
        </p:spPr>
        <p:txBody>
          <a:bodyPr lIns="274320" rIns="457200" anchor="b">
            <a:no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000" y="6356349"/>
            <a:ext cx="4064000" cy="365125"/>
          </a:xfrm>
          <a:prstGeom prst="rect">
            <a:avLst/>
          </a:prstGeom>
        </p:spPr>
        <p:txBody>
          <a:bodyPr rIns="45720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4064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4000" y="6356350"/>
            <a:ext cx="40640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0" y="4323604"/>
            <a:ext cx="8128000" cy="407890"/>
          </a:xfrm>
          <a:prstGeom prst="rect">
            <a:avLst/>
          </a:prstGeom>
        </p:spPr>
        <p:txBody>
          <a:bodyPr lIns="274320"/>
          <a:lstStyle>
            <a:lvl1pPr marL="0" indent="0" algn="l">
              <a:buNone/>
              <a:defRPr sz="24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08015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4757682" y="4074661"/>
            <a:ext cx="6964465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32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4757682" y="5172813"/>
            <a:ext cx="6964465" cy="407890"/>
          </a:xfrm>
          <a:prstGeom prst="rect">
            <a:avLst/>
          </a:prstGeom>
        </p:spPr>
        <p:txBody>
          <a:bodyPr lIns="274320" rIns="0"/>
          <a:lstStyle>
            <a:lvl1pPr marL="0" indent="0" algn="l">
              <a:buNone/>
              <a:defRPr sz="24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1" name="Freeform: Shape 30"/>
          <p:cNvSpPr/>
          <p:nvPr userDrawn="1"/>
        </p:nvSpPr>
        <p:spPr>
          <a:xfrm rot="5400000">
            <a:off x="-487322" y="3075509"/>
            <a:ext cx="4269815" cy="3295170"/>
          </a:xfrm>
          <a:custGeom>
            <a:avLst/>
            <a:gdLst>
              <a:gd name="connsiteX0" fmla="*/ 0 w 4269815"/>
              <a:gd name="connsiteY0" fmla="*/ 3295170 h 3295170"/>
              <a:gd name="connsiteX1" fmla="*/ 2383562 w 4269815"/>
              <a:gd name="connsiteY1" fmla="*/ 0 h 3295170"/>
              <a:gd name="connsiteX2" fmla="*/ 4269815 w 4269815"/>
              <a:gd name="connsiteY2" fmla="*/ 2529419 h 3295170"/>
              <a:gd name="connsiteX3" fmla="*/ 4269815 w 4269815"/>
              <a:gd name="connsiteY3" fmla="*/ 3295170 h 329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9815" h="3295170">
                <a:moveTo>
                  <a:pt x="0" y="3295170"/>
                </a:moveTo>
                <a:lnTo>
                  <a:pt x="2383562" y="0"/>
                </a:lnTo>
                <a:lnTo>
                  <a:pt x="4269815" y="2529419"/>
                </a:lnTo>
                <a:lnTo>
                  <a:pt x="4269815" y="329517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962166" cy="4723331"/>
          </a:xfrm>
          <a:custGeom>
            <a:avLst/>
            <a:gdLst>
              <a:gd name="connsiteX0" fmla="*/ 0 w 9962166"/>
              <a:gd name="connsiteY0" fmla="*/ 0 h 4723331"/>
              <a:gd name="connsiteX1" fmla="*/ 9962166 w 9962166"/>
              <a:gd name="connsiteY1" fmla="*/ 0 h 4723331"/>
              <a:gd name="connsiteX2" fmla="*/ 3628293 w 9962166"/>
              <a:gd name="connsiteY2" fmla="*/ 4723331 h 4723331"/>
              <a:gd name="connsiteX3" fmla="*/ 0 w 9962166"/>
              <a:gd name="connsiteY3" fmla="*/ 209880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2166" h="4723331">
                <a:moveTo>
                  <a:pt x="0" y="0"/>
                </a:moveTo>
                <a:lnTo>
                  <a:pt x="9962166" y="0"/>
                </a:lnTo>
                <a:lnTo>
                  <a:pt x="3628293" y="4723331"/>
                </a:lnTo>
                <a:lnTo>
                  <a:pt x="0" y="209880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5" name="Freeform: Shape 34"/>
          <p:cNvSpPr/>
          <p:nvPr userDrawn="1"/>
        </p:nvSpPr>
        <p:spPr>
          <a:xfrm rot="10800000" flipV="1">
            <a:off x="1423477" y="5213253"/>
            <a:ext cx="4479354" cy="1644747"/>
          </a:xfrm>
          <a:custGeom>
            <a:avLst/>
            <a:gdLst>
              <a:gd name="connsiteX0" fmla="*/ 2273790 w 4479354"/>
              <a:gd name="connsiteY0" fmla="*/ 0 h 1644747"/>
              <a:gd name="connsiteX1" fmla="*/ 0 w 4479354"/>
              <a:gd name="connsiteY1" fmla="*/ 1644747 h 1644747"/>
              <a:gd name="connsiteX2" fmla="*/ 4479354 w 4479354"/>
              <a:gd name="connsiteY2" fmla="*/ 1644747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9354" h="1644747">
                <a:moveTo>
                  <a:pt x="2273790" y="0"/>
                </a:moveTo>
                <a:lnTo>
                  <a:pt x="0" y="1644747"/>
                </a:lnTo>
                <a:lnTo>
                  <a:pt x="4479354" y="164474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282580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6074434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</p:spTree>
    <p:extLst>
      <p:ext uri="{BB962C8B-B14F-4D97-AF65-F5344CB8AC3E}">
        <p14:creationId xmlns:p14="http://schemas.microsoft.com/office/powerpoint/2010/main" val="4174063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3287688" y="4074661"/>
            <a:ext cx="8434459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4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3287688" y="5172813"/>
            <a:ext cx="8434459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Freeform: Shape 11"/>
          <p:cNvSpPr/>
          <p:nvPr userDrawn="1"/>
        </p:nvSpPr>
        <p:spPr>
          <a:xfrm rot="5400000">
            <a:off x="-267349" y="4414555"/>
            <a:ext cx="1674590" cy="1139894"/>
          </a:xfrm>
          <a:custGeom>
            <a:avLst/>
            <a:gdLst>
              <a:gd name="connsiteX0" fmla="*/ 0 w 1674590"/>
              <a:gd name="connsiteY0" fmla="*/ 1139893 h 1139894"/>
              <a:gd name="connsiteX1" fmla="*/ 824542 w 1674590"/>
              <a:gd name="connsiteY1" fmla="*/ 0 h 1139894"/>
              <a:gd name="connsiteX2" fmla="*/ 1674590 w 1674590"/>
              <a:gd name="connsiteY2" fmla="*/ 1139894 h 113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590" h="1139894">
                <a:moveTo>
                  <a:pt x="0" y="1139893"/>
                </a:moveTo>
                <a:lnTo>
                  <a:pt x="824542" y="0"/>
                </a:lnTo>
                <a:lnTo>
                  <a:pt x="1674590" y="11398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7806889" cy="4723331"/>
          </a:xfrm>
          <a:custGeom>
            <a:avLst/>
            <a:gdLst>
              <a:gd name="connsiteX0" fmla="*/ 0 w 7806889"/>
              <a:gd name="connsiteY0" fmla="*/ 0 h 4723331"/>
              <a:gd name="connsiteX1" fmla="*/ 7806889 w 7806889"/>
              <a:gd name="connsiteY1" fmla="*/ 0 h 4723331"/>
              <a:gd name="connsiteX2" fmla="*/ 1473016 w 7806889"/>
              <a:gd name="connsiteY2" fmla="*/ 4723331 h 4723331"/>
              <a:gd name="connsiteX3" fmla="*/ 0 w 7806889"/>
              <a:gd name="connsiteY3" fmla="*/ 365782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6889" h="4723331">
                <a:moveTo>
                  <a:pt x="0" y="0"/>
                </a:moveTo>
                <a:lnTo>
                  <a:pt x="7806889" y="0"/>
                </a:lnTo>
                <a:lnTo>
                  <a:pt x="1473016" y="4723331"/>
                </a:lnTo>
                <a:lnTo>
                  <a:pt x="0" y="36578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Freeform: Shape 13"/>
          <p:cNvSpPr/>
          <p:nvPr userDrawn="1"/>
        </p:nvSpPr>
        <p:spPr>
          <a:xfrm rot="10800000" flipV="1">
            <a:off x="0" y="5213253"/>
            <a:ext cx="3747554" cy="1644747"/>
          </a:xfrm>
          <a:custGeom>
            <a:avLst/>
            <a:gdLst>
              <a:gd name="connsiteX0" fmla="*/ 2273790 w 3747554"/>
              <a:gd name="connsiteY0" fmla="*/ 0 h 1644747"/>
              <a:gd name="connsiteX1" fmla="*/ 0 w 3747554"/>
              <a:gd name="connsiteY1" fmla="*/ 1644747 h 1644747"/>
              <a:gd name="connsiteX2" fmla="*/ 3747554 w 3747554"/>
              <a:gd name="connsiteY2" fmla="*/ 1644747 h 1644747"/>
              <a:gd name="connsiteX3" fmla="*/ 3747554 w 3747554"/>
              <a:gd name="connsiteY3" fmla="*/ 1099025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7554" h="1644747">
                <a:moveTo>
                  <a:pt x="2273790" y="0"/>
                </a:moveTo>
                <a:lnTo>
                  <a:pt x="0" y="1644747"/>
                </a:lnTo>
                <a:lnTo>
                  <a:pt x="3747554" y="1644747"/>
                </a:lnTo>
                <a:lnTo>
                  <a:pt x="3747554" y="10990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56994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747555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9" name="Freeform: Shape 18"/>
          <p:cNvSpPr/>
          <p:nvPr userDrawn="1"/>
        </p:nvSpPr>
        <p:spPr>
          <a:xfrm flipV="1">
            <a:off x="7333860" y="-1"/>
            <a:ext cx="4858141" cy="2684911"/>
          </a:xfrm>
          <a:custGeom>
            <a:avLst/>
            <a:gdLst>
              <a:gd name="connsiteX0" fmla="*/ 1229424 w 4858141"/>
              <a:gd name="connsiteY0" fmla="*/ 2684911 h 2684911"/>
              <a:gd name="connsiteX1" fmla="*/ 4858141 w 4858141"/>
              <a:gd name="connsiteY1" fmla="*/ 2684911 h 2684911"/>
              <a:gd name="connsiteX2" fmla="*/ 4858141 w 4858141"/>
              <a:gd name="connsiteY2" fmla="*/ 1794066 h 2684911"/>
              <a:gd name="connsiteX3" fmla="*/ 2452345 w 4858141"/>
              <a:gd name="connsiteY3" fmla="*/ 0 h 2684911"/>
              <a:gd name="connsiteX4" fmla="*/ 0 w 4858141"/>
              <a:gd name="connsiteY4" fmla="*/ 1773905 h 2684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58141" h="2684911">
                <a:moveTo>
                  <a:pt x="1229424" y="2684911"/>
                </a:moveTo>
                <a:lnTo>
                  <a:pt x="4858141" y="2684911"/>
                </a:lnTo>
                <a:lnTo>
                  <a:pt x="4858141" y="1794066"/>
                </a:lnTo>
                <a:lnTo>
                  <a:pt x="2452345" y="0"/>
                </a:lnTo>
                <a:lnTo>
                  <a:pt x="0" y="177390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000322" y="235007"/>
            <a:ext cx="3528392" cy="164343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10856835" y="6356350"/>
            <a:ext cx="8653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349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4064000" y="3200400"/>
            <a:ext cx="8128000" cy="36576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icture Placeholder 35"/>
          <p:cNvSpPr>
            <a:spLocks noGrp="1"/>
          </p:cNvSpPr>
          <p:nvPr>
            <p:ph type="pic" sz="quarter" idx="13"/>
          </p:nvPr>
        </p:nvSpPr>
        <p:spPr>
          <a:xfrm>
            <a:off x="0" y="1371600"/>
            <a:ext cx="8129016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8000 w 8129016"/>
              <a:gd name="connsiteY3" fmla="*/ 1828800 h 3657600"/>
              <a:gd name="connsiteX4" fmla="*/ 4064000 w 8129016"/>
              <a:gd name="connsiteY4" fmla="*/ 1828800 h 3657600"/>
              <a:gd name="connsiteX5" fmla="*/ 4064000 w 8129016"/>
              <a:gd name="connsiteY5" fmla="*/ 3657600 h 3657600"/>
              <a:gd name="connsiteX6" fmla="*/ 0 w 8129016"/>
              <a:gd name="connsiteY6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8128000" y="1371600"/>
            <a:ext cx="40640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64000" y="3975732"/>
            <a:ext cx="8128000" cy="1067644"/>
          </a:xfrm>
          <a:prstGeom prst="rect">
            <a:avLst/>
          </a:prstGeom>
        </p:spPr>
        <p:txBody>
          <a:bodyPr lIns="274320" rIns="274320" anchor="b">
            <a:noAutofit/>
          </a:bodyPr>
          <a:lstStyle>
            <a:lvl1pPr algn="ctr">
              <a:defRPr sz="4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000" y="6356349"/>
            <a:ext cx="4064000" cy="365125"/>
          </a:xfrm>
          <a:prstGeom prst="rect">
            <a:avLst/>
          </a:prstGeom>
        </p:spPr>
        <p:txBody>
          <a:bodyPr rIns="457200"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4064000" cy="365125"/>
          </a:xfrm>
          <a:prstGeom prst="rect">
            <a:avLst/>
          </a:prstGeom>
        </p:spPr>
        <p:txBody>
          <a:bodyPr/>
          <a:lstStyle>
            <a:lvl1pPr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4000" y="6356350"/>
            <a:ext cx="40640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0" y="5296049"/>
            <a:ext cx="8128000" cy="480131"/>
          </a:xfrm>
          <a:prstGeom prst="rect">
            <a:avLst/>
          </a:prstGeom>
        </p:spPr>
        <p:txBody>
          <a:bodyPr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396312" y="1673729"/>
            <a:ext cx="3528392" cy="122396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</p:spTree>
    <p:extLst>
      <p:ext uri="{BB962C8B-B14F-4D97-AF65-F5344CB8AC3E}">
        <p14:creationId xmlns:p14="http://schemas.microsoft.com/office/powerpoint/2010/main" val="3818461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2000" y="4397394"/>
            <a:ext cx="8128000" cy="1067644"/>
          </a:xfrm>
          <a:prstGeom prst="rect">
            <a:avLst/>
          </a:prstGeom>
        </p:spPr>
        <p:txBody>
          <a:bodyPr lIns="274320" rIns="274320" anchor="b">
            <a:noAutofit/>
          </a:bodyPr>
          <a:lstStyle>
            <a:lvl1pPr algn="ctr">
              <a:defRPr sz="4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000" y="6356349"/>
            <a:ext cx="4064000" cy="365125"/>
          </a:xfrm>
          <a:prstGeom prst="rect">
            <a:avLst/>
          </a:prstGeom>
        </p:spPr>
        <p:txBody>
          <a:bodyPr rIns="457200"/>
          <a:lstStyle>
            <a:lvl1pPr algn="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356350"/>
            <a:ext cx="4064000" cy="365125"/>
          </a:xfrm>
          <a:prstGeom prst="rect">
            <a:avLst/>
          </a:prstGeom>
        </p:spPr>
        <p:txBody>
          <a:bodyPr/>
          <a:lstStyle>
            <a:lvl1pPr>
              <a:defRPr cap="none" baseline="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356350"/>
            <a:ext cx="406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cap="none" baseline="0" smtClean="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5717711"/>
            <a:ext cx="8128000" cy="480131"/>
          </a:xfrm>
          <a:prstGeom prst="rect">
            <a:avLst/>
          </a:prstGeom>
        </p:spPr>
        <p:txBody>
          <a:bodyPr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331804" y="3345071"/>
            <a:ext cx="3528392" cy="122396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</p:spTree>
    <p:extLst>
      <p:ext uri="{BB962C8B-B14F-4D97-AF65-F5344CB8AC3E}">
        <p14:creationId xmlns:p14="http://schemas.microsoft.com/office/powerpoint/2010/main" val="3200473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3287688" y="4074661"/>
            <a:ext cx="8434459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5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3287688" y="5172813"/>
            <a:ext cx="8434459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Freeform: Shape 11"/>
          <p:cNvSpPr/>
          <p:nvPr userDrawn="1"/>
        </p:nvSpPr>
        <p:spPr>
          <a:xfrm rot="5400000">
            <a:off x="-267349" y="4414555"/>
            <a:ext cx="1674590" cy="1139894"/>
          </a:xfrm>
          <a:custGeom>
            <a:avLst/>
            <a:gdLst>
              <a:gd name="connsiteX0" fmla="*/ 0 w 1674590"/>
              <a:gd name="connsiteY0" fmla="*/ 1139893 h 1139894"/>
              <a:gd name="connsiteX1" fmla="*/ 824542 w 1674590"/>
              <a:gd name="connsiteY1" fmla="*/ 0 h 1139894"/>
              <a:gd name="connsiteX2" fmla="*/ 1674590 w 1674590"/>
              <a:gd name="connsiteY2" fmla="*/ 1139894 h 113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590" h="1139894">
                <a:moveTo>
                  <a:pt x="0" y="1139893"/>
                </a:moveTo>
                <a:lnTo>
                  <a:pt x="824542" y="0"/>
                </a:lnTo>
                <a:lnTo>
                  <a:pt x="1674590" y="11398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7806889" cy="4723331"/>
          </a:xfrm>
          <a:custGeom>
            <a:avLst/>
            <a:gdLst>
              <a:gd name="connsiteX0" fmla="*/ 0 w 7806889"/>
              <a:gd name="connsiteY0" fmla="*/ 0 h 4723331"/>
              <a:gd name="connsiteX1" fmla="*/ 7806889 w 7806889"/>
              <a:gd name="connsiteY1" fmla="*/ 0 h 4723331"/>
              <a:gd name="connsiteX2" fmla="*/ 1473016 w 7806889"/>
              <a:gd name="connsiteY2" fmla="*/ 4723331 h 4723331"/>
              <a:gd name="connsiteX3" fmla="*/ 0 w 7806889"/>
              <a:gd name="connsiteY3" fmla="*/ 365782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6889" h="4723331">
                <a:moveTo>
                  <a:pt x="0" y="0"/>
                </a:moveTo>
                <a:lnTo>
                  <a:pt x="7806889" y="0"/>
                </a:lnTo>
                <a:lnTo>
                  <a:pt x="1473016" y="4723331"/>
                </a:lnTo>
                <a:lnTo>
                  <a:pt x="0" y="36578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Freeform: Shape 13"/>
          <p:cNvSpPr/>
          <p:nvPr userDrawn="1"/>
        </p:nvSpPr>
        <p:spPr>
          <a:xfrm rot="10800000" flipV="1">
            <a:off x="0" y="5213253"/>
            <a:ext cx="3747554" cy="1644747"/>
          </a:xfrm>
          <a:custGeom>
            <a:avLst/>
            <a:gdLst>
              <a:gd name="connsiteX0" fmla="*/ 2273790 w 3747554"/>
              <a:gd name="connsiteY0" fmla="*/ 0 h 1644747"/>
              <a:gd name="connsiteX1" fmla="*/ 0 w 3747554"/>
              <a:gd name="connsiteY1" fmla="*/ 1644747 h 1644747"/>
              <a:gd name="connsiteX2" fmla="*/ 3747554 w 3747554"/>
              <a:gd name="connsiteY2" fmla="*/ 1644747 h 1644747"/>
              <a:gd name="connsiteX3" fmla="*/ 3747554 w 3747554"/>
              <a:gd name="connsiteY3" fmla="*/ 1099025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7554" h="1644747">
                <a:moveTo>
                  <a:pt x="2273790" y="0"/>
                </a:moveTo>
                <a:lnTo>
                  <a:pt x="0" y="1644747"/>
                </a:lnTo>
                <a:lnTo>
                  <a:pt x="3747554" y="1644747"/>
                </a:lnTo>
                <a:lnTo>
                  <a:pt x="3747554" y="10990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56994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747555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9" name="Freeform: Shape 18"/>
          <p:cNvSpPr/>
          <p:nvPr userDrawn="1"/>
        </p:nvSpPr>
        <p:spPr>
          <a:xfrm flipV="1">
            <a:off x="7333860" y="-1"/>
            <a:ext cx="4858141" cy="2684911"/>
          </a:xfrm>
          <a:custGeom>
            <a:avLst/>
            <a:gdLst>
              <a:gd name="connsiteX0" fmla="*/ 1229424 w 4858141"/>
              <a:gd name="connsiteY0" fmla="*/ 2684911 h 2684911"/>
              <a:gd name="connsiteX1" fmla="*/ 4858141 w 4858141"/>
              <a:gd name="connsiteY1" fmla="*/ 2684911 h 2684911"/>
              <a:gd name="connsiteX2" fmla="*/ 4858141 w 4858141"/>
              <a:gd name="connsiteY2" fmla="*/ 1794066 h 2684911"/>
              <a:gd name="connsiteX3" fmla="*/ 2452345 w 4858141"/>
              <a:gd name="connsiteY3" fmla="*/ 0 h 2684911"/>
              <a:gd name="connsiteX4" fmla="*/ 0 w 4858141"/>
              <a:gd name="connsiteY4" fmla="*/ 1773905 h 2684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58141" h="2684911">
                <a:moveTo>
                  <a:pt x="1229424" y="2684911"/>
                </a:moveTo>
                <a:lnTo>
                  <a:pt x="4858141" y="2684911"/>
                </a:lnTo>
                <a:lnTo>
                  <a:pt x="4858141" y="1794066"/>
                </a:lnTo>
                <a:lnTo>
                  <a:pt x="2452345" y="0"/>
                </a:lnTo>
                <a:lnTo>
                  <a:pt x="0" y="17739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000322" y="235007"/>
            <a:ext cx="3528392" cy="164343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10856835" y="6356350"/>
            <a:ext cx="8653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550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86312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22796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90445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20835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05782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779012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3287688" y="4074661"/>
            <a:ext cx="8434459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5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3287688" y="5172813"/>
            <a:ext cx="8434459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Freeform: Shape 11"/>
          <p:cNvSpPr/>
          <p:nvPr userDrawn="1"/>
        </p:nvSpPr>
        <p:spPr>
          <a:xfrm rot="5400000">
            <a:off x="-267349" y="4414555"/>
            <a:ext cx="1674590" cy="1139894"/>
          </a:xfrm>
          <a:custGeom>
            <a:avLst/>
            <a:gdLst>
              <a:gd name="connsiteX0" fmla="*/ 0 w 1674590"/>
              <a:gd name="connsiteY0" fmla="*/ 1139893 h 1139894"/>
              <a:gd name="connsiteX1" fmla="*/ 824542 w 1674590"/>
              <a:gd name="connsiteY1" fmla="*/ 0 h 1139894"/>
              <a:gd name="connsiteX2" fmla="*/ 1674590 w 1674590"/>
              <a:gd name="connsiteY2" fmla="*/ 1139894 h 113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590" h="1139894">
                <a:moveTo>
                  <a:pt x="0" y="1139893"/>
                </a:moveTo>
                <a:lnTo>
                  <a:pt x="824542" y="0"/>
                </a:lnTo>
                <a:lnTo>
                  <a:pt x="1674590" y="11398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7806889" cy="4723331"/>
          </a:xfrm>
          <a:custGeom>
            <a:avLst/>
            <a:gdLst>
              <a:gd name="connsiteX0" fmla="*/ 0 w 7806889"/>
              <a:gd name="connsiteY0" fmla="*/ 0 h 4723331"/>
              <a:gd name="connsiteX1" fmla="*/ 7806889 w 7806889"/>
              <a:gd name="connsiteY1" fmla="*/ 0 h 4723331"/>
              <a:gd name="connsiteX2" fmla="*/ 1473016 w 7806889"/>
              <a:gd name="connsiteY2" fmla="*/ 4723331 h 4723331"/>
              <a:gd name="connsiteX3" fmla="*/ 0 w 7806889"/>
              <a:gd name="connsiteY3" fmla="*/ 365782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6889" h="4723331">
                <a:moveTo>
                  <a:pt x="0" y="0"/>
                </a:moveTo>
                <a:lnTo>
                  <a:pt x="7806889" y="0"/>
                </a:lnTo>
                <a:lnTo>
                  <a:pt x="1473016" y="4723331"/>
                </a:lnTo>
                <a:lnTo>
                  <a:pt x="0" y="36578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Freeform: Shape 13"/>
          <p:cNvSpPr/>
          <p:nvPr userDrawn="1"/>
        </p:nvSpPr>
        <p:spPr>
          <a:xfrm rot="10800000" flipV="1">
            <a:off x="0" y="5213253"/>
            <a:ext cx="3747554" cy="1644747"/>
          </a:xfrm>
          <a:custGeom>
            <a:avLst/>
            <a:gdLst>
              <a:gd name="connsiteX0" fmla="*/ 2273790 w 3747554"/>
              <a:gd name="connsiteY0" fmla="*/ 0 h 1644747"/>
              <a:gd name="connsiteX1" fmla="*/ 0 w 3747554"/>
              <a:gd name="connsiteY1" fmla="*/ 1644747 h 1644747"/>
              <a:gd name="connsiteX2" fmla="*/ 3747554 w 3747554"/>
              <a:gd name="connsiteY2" fmla="*/ 1644747 h 1644747"/>
              <a:gd name="connsiteX3" fmla="*/ 3747554 w 3747554"/>
              <a:gd name="connsiteY3" fmla="*/ 1099025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7554" h="1644747">
                <a:moveTo>
                  <a:pt x="2273790" y="0"/>
                </a:moveTo>
                <a:lnTo>
                  <a:pt x="0" y="1644747"/>
                </a:lnTo>
                <a:lnTo>
                  <a:pt x="3747554" y="1644747"/>
                </a:lnTo>
                <a:lnTo>
                  <a:pt x="3747554" y="10990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56994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747555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10856835" y="6356350"/>
            <a:ext cx="8653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1313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spcAft>
                <a:spcPts val="1200"/>
              </a:spcAft>
              <a:defRPr sz="40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200"/>
              </a:spcAft>
              <a:defRPr sz="36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200"/>
              </a:spcAft>
              <a:defRPr sz="32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200"/>
              </a:spcAft>
              <a:defRPr sz="28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200"/>
              </a:spcAft>
              <a:defRPr sz="28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27796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24633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589240"/>
            <a:ext cx="10515600" cy="626368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>
              <a:spcBef>
                <a:spcPts val="1200"/>
              </a:spcBef>
            </a:pPr>
            <a:r>
              <a:rPr lang="en-US"/>
              <a:t>Insert a short description here</a:t>
            </a:r>
          </a:p>
        </p:txBody>
      </p:sp>
    </p:spTree>
    <p:extLst>
      <p:ext uri="{BB962C8B-B14F-4D97-AF65-F5344CB8AC3E}">
        <p14:creationId xmlns:p14="http://schemas.microsoft.com/office/powerpoint/2010/main" val="32430842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041776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Aft>
                <a:spcPts val="1800"/>
              </a:spcAft>
              <a:defRPr lang="en-US" sz="32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800"/>
              </a:spcAft>
              <a:defRPr lang="en-US" sz="28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800"/>
              </a:spcAft>
              <a:defRPr lang="en-US" sz="24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6312024" y="1825625"/>
            <a:ext cx="5041776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Aft>
                <a:spcPts val="1800"/>
              </a:spcAft>
              <a:defRPr lang="en-US" sz="32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800"/>
              </a:spcAft>
              <a:defRPr lang="en-US" sz="28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800"/>
              </a:spcAft>
              <a:defRPr lang="en-US" sz="24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00954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spcAft>
                <a:spcPts val="1200"/>
              </a:spcAft>
              <a:defRPr sz="4000">
                <a:solidFill>
                  <a:schemeClr val="bg1"/>
                </a:solidFill>
                <a:latin typeface="+mj-lt"/>
              </a:defRPr>
            </a:lvl1pPr>
            <a:lvl2pPr>
              <a:spcAft>
                <a:spcPts val="1200"/>
              </a:spcAft>
              <a:defRPr sz="3600">
                <a:solidFill>
                  <a:schemeClr val="bg1"/>
                </a:solidFill>
                <a:latin typeface="+mj-lt"/>
              </a:defRPr>
            </a:lvl2pPr>
            <a:lvl3pPr>
              <a:spcAft>
                <a:spcPts val="1200"/>
              </a:spcAft>
              <a:defRPr sz="3200">
                <a:solidFill>
                  <a:schemeClr val="bg1"/>
                </a:solidFill>
                <a:latin typeface="+mj-lt"/>
              </a:defRPr>
            </a:lvl3pPr>
            <a:lvl4pPr>
              <a:spcAft>
                <a:spcPts val="1200"/>
              </a:spcAft>
              <a:defRPr sz="2800">
                <a:solidFill>
                  <a:schemeClr val="bg1"/>
                </a:solidFill>
                <a:latin typeface="+mj-lt"/>
              </a:defRPr>
            </a:lvl4pPr>
            <a:lvl5pPr>
              <a:spcAft>
                <a:spcPts val="1200"/>
              </a:spcAft>
              <a:defRPr sz="2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25494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20767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/>
          <p:cNvSpPr/>
          <p:nvPr userDrawn="1"/>
        </p:nvSpPr>
        <p:spPr>
          <a:xfrm>
            <a:off x="0" y="1"/>
            <a:ext cx="9962166" cy="4723331"/>
          </a:xfrm>
          <a:custGeom>
            <a:avLst/>
            <a:gdLst>
              <a:gd name="connsiteX0" fmla="*/ 0 w 9962166"/>
              <a:gd name="connsiteY0" fmla="*/ 0 h 4723331"/>
              <a:gd name="connsiteX1" fmla="*/ 9962166 w 9962166"/>
              <a:gd name="connsiteY1" fmla="*/ 0 h 4723331"/>
              <a:gd name="connsiteX2" fmla="*/ 3628293 w 9962166"/>
              <a:gd name="connsiteY2" fmla="*/ 4723331 h 4723331"/>
              <a:gd name="connsiteX3" fmla="*/ 0 w 9962166"/>
              <a:gd name="connsiteY3" fmla="*/ 209880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2166" h="4723331">
                <a:moveTo>
                  <a:pt x="0" y="0"/>
                </a:moveTo>
                <a:lnTo>
                  <a:pt x="9962166" y="0"/>
                </a:lnTo>
                <a:lnTo>
                  <a:pt x="3628293" y="4723331"/>
                </a:lnTo>
                <a:lnTo>
                  <a:pt x="0" y="2098805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/>
          <p:cNvSpPr/>
          <p:nvPr userDrawn="1"/>
        </p:nvSpPr>
        <p:spPr>
          <a:xfrm rot="5400000">
            <a:off x="-487322" y="3075509"/>
            <a:ext cx="4269815" cy="3295170"/>
          </a:xfrm>
          <a:custGeom>
            <a:avLst/>
            <a:gdLst>
              <a:gd name="connsiteX0" fmla="*/ 0 w 4269815"/>
              <a:gd name="connsiteY0" fmla="*/ 3295170 h 3295170"/>
              <a:gd name="connsiteX1" fmla="*/ 2383562 w 4269815"/>
              <a:gd name="connsiteY1" fmla="*/ 0 h 3295170"/>
              <a:gd name="connsiteX2" fmla="*/ 4269815 w 4269815"/>
              <a:gd name="connsiteY2" fmla="*/ 2529419 h 3295170"/>
              <a:gd name="connsiteX3" fmla="*/ 4269815 w 4269815"/>
              <a:gd name="connsiteY3" fmla="*/ 3295170 h 329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9815" h="3295170">
                <a:moveTo>
                  <a:pt x="0" y="3295170"/>
                </a:moveTo>
                <a:lnTo>
                  <a:pt x="2383562" y="0"/>
                </a:lnTo>
                <a:lnTo>
                  <a:pt x="4269815" y="2529419"/>
                </a:lnTo>
                <a:lnTo>
                  <a:pt x="4269815" y="3295170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/>
          <p:cNvSpPr/>
          <p:nvPr userDrawn="1"/>
        </p:nvSpPr>
        <p:spPr>
          <a:xfrm rot="10800000" flipV="1">
            <a:off x="1423477" y="5213253"/>
            <a:ext cx="4479354" cy="1644747"/>
          </a:xfrm>
          <a:custGeom>
            <a:avLst/>
            <a:gdLst>
              <a:gd name="connsiteX0" fmla="*/ 2273790 w 4479354"/>
              <a:gd name="connsiteY0" fmla="*/ 0 h 1644747"/>
              <a:gd name="connsiteX1" fmla="*/ 0 w 4479354"/>
              <a:gd name="connsiteY1" fmla="*/ 1644747 h 1644747"/>
              <a:gd name="connsiteX2" fmla="*/ 4479354 w 4479354"/>
              <a:gd name="connsiteY2" fmla="*/ 1644747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9354" h="1644747">
                <a:moveTo>
                  <a:pt x="2273790" y="0"/>
                </a:moveTo>
                <a:lnTo>
                  <a:pt x="0" y="1644747"/>
                </a:lnTo>
                <a:lnTo>
                  <a:pt x="4479354" y="1644747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2036486"/>
            <a:ext cx="10515600" cy="3379551"/>
          </a:xfrm>
          <a:prstGeom prst="rect">
            <a:avLst/>
          </a:prstGeom>
        </p:spPr>
        <p:txBody>
          <a:bodyPr lIns="0" tIns="274320" rIns="0" bIns="0" anchor="ctr">
            <a:normAutofit/>
          </a:bodyPr>
          <a:lstStyle>
            <a:lvl1pPr marL="0" indent="0" algn="r">
              <a:spcBef>
                <a:spcPts val="1200"/>
              </a:spcBef>
              <a:buNone/>
              <a:defRPr sz="7200">
                <a:solidFill>
                  <a:schemeClr val="bg1"/>
                </a:solidFill>
                <a:latin typeface="+mn-lt"/>
                <a:ea typeface="Roboto" panose="02000000000000000000" pitchFamily="2" charset="0"/>
              </a:defRPr>
            </a:lvl1pPr>
            <a:lvl2pPr marL="457200" indent="0" algn="ctr">
              <a:spcBef>
                <a:spcPts val="1200"/>
              </a:spcBef>
              <a:buNone/>
              <a:defRPr sz="2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 algn="ctr">
              <a:spcBef>
                <a:spcPts val="1200"/>
              </a:spcBef>
              <a:buNone/>
              <a:defRPr sz="2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 algn="ctr"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 algn="ctr"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Your Quote Goes Here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416037"/>
            <a:ext cx="10515599" cy="504849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Author</a:t>
            </a:r>
          </a:p>
        </p:txBody>
      </p:sp>
      <p:sp>
        <p:nvSpPr>
          <p:cNvPr id="14" name="Freeform: Shape 13"/>
          <p:cNvSpPr/>
          <p:nvPr userDrawn="1"/>
        </p:nvSpPr>
        <p:spPr>
          <a:xfrm>
            <a:off x="8820597" y="548680"/>
            <a:ext cx="2533203" cy="1745300"/>
          </a:xfrm>
          <a:custGeom>
            <a:avLst/>
            <a:gdLst>
              <a:gd name="connsiteX0" fmla="*/ 850180 w 1028774"/>
              <a:gd name="connsiteY0" fmla="*/ 0 h 708794"/>
              <a:gd name="connsiteX1" fmla="*/ 958081 w 1028774"/>
              <a:gd name="connsiteY1" fmla="*/ 89297 h 708794"/>
              <a:gd name="connsiteX2" fmla="*/ 820415 w 1028774"/>
              <a:gd name="connsiteY2" fmla="*/ 319981 h 708794"/>
              <a:gd name="connsiteX3" fmla="*/ 1028774 w 1028774"/>
              <a:gd name="connsiteY3" fmla="*/ 319981 h 708794"/>
              <a:gd name="connsiteX4" fmla="*/ 1028774 w 1028774"/>
              <a:gd name="connsiteY4" fmla="*/ 708794 h 708794"/>
              <a:gd name="connsiteX5" fmla="*/ 545083 w 1028774"/>
              <a:gd name="connsiteY5" fmla="*/ 708794 h 708794"/>
              <a:gd name="connsiteX6" fmla="*/ 545083 w 1028774"/>
              <a:gd name="connsiteY6" fmla="*/ 442764 h 708794"/>
              <a:gd name="connsiteX7" fmla="*/ 850180 w 1028774"/>
              <a:gd name="connsiteY7" fmla="*/ 0 h 708794"/>
              <a:gd name="connsiteX8" fmla="*/ 303731 w 1028774"/>
              <a:gd name="connsiteY8" fmla="*/ 0 h 708794"/>
              <a:gd name="connsiteX9" fmla="*/ 411137 w 1028774"/>
              <a:gd name="connsiteY9" fmla="*/ 89297 h 708794"/>
              <a:gd name="connsiteX10" fmla="*/ 275332 w 1028774"/>
              <a:gd name="connsiteY10" fmla="*/ 319981 h 708794"/>
              <a:gd name="connsiteX11" fmla="*/ 483691 w 1028774"/>
              <a:gd name="connsiteY11" fmla="*/ 319981 h 708794"/>
              <a:gd name="connsiteX12" fmla="*/ 483691 w 1028774"/>
              <a:gd name="connsiteY12" fmla="*/ 708794 h 708794"/>
              <a:gd name="connsiteX13" fmla="*/ 0 w 1028774"/>
              <a:gd name="connsiteY13" fmla="*/ 708794 h 708794"/>
              <a:gd name="connsiteX14" fmla="*/ 0 w 1028774"/>
              <a:gd name="connsiteY14" fmla="*/ 442764 h 708794"/>
              <a:gd name="connsiteX15" fmla="*/ 303731 w 1028774"/>
              <a:gd name="connsiteY15" fmla="*/ 0 h 708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28774" h="708794">
                <a:moveTo>
                  <a:pt x="850180" y="0"/>
                </a:moveTo>
                <a:lnTo>
                  <a:pt x="958081" y="89297"/>
                </a:lnTo>
                <a:cubicBezTo>
                  <a:pt x="873745" y="173633"/>
                  <a:pt x="827856" y="250527"/>
                  <a:pt x="820415" y="319981"/>
                </a:cubicBezTo>
                <a:lnTo>
                  <a:pt x="1028774" y="319981"/>
                </a:lnTo>
                <a:lnTo>
                  <a:pt x="1028774" y="708794"/>
                </a:lnTo>
                <a:lnTo>
                  <a:pt x="545083" y="708794"/>
                </a:lnTo>
                <a:lnTo>
                  <a:pt x="545083" y="442764"/>
                </a:lnTo>
                <a:cubicBezTo>
                  <a:pt x="545083" y="281533"/>
                  <a:pt x="646782" y="133945"/>
                  <a:pt x="850180" y="0"/>
                </a:cubicBezTo>
                <a:close/>
                <a:moveTo>
                  <a:pt x="303731" y="0"/>
                </a:moveTo>
                <a:lnTo>
                  <a:pt x="411137" y="89297"/>
                </a:lnTo>
                <a:cubicBezTo>
                  <a:pt x="327945" y="173633"/>
                  <a:pt x="282676" y="250527"/>
                  <a:pt x="275332" y="319981"/>
                </a:cubicBezTo>
                <a:lnTo>
                  <a:pt x="483691" y="319981"/>
                </a:lnTo>
                <a:lnTo>
                  <a:pt x="483691" y="708794"/>
                </a:lnTo>
                <a:lnTo>
                  <a:pt x="0" y="708794"/>
                </a:lnTo>
                <a:lnTo>
                  <a:pt x="0" y="442764"/>
                </a:lnTo>
                <a:cubicBezTo>
                  <a:pt x="0" y="281533"/>
                  <a:pt x="101244" y="133945"/>
                  <a:pt x="30373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7" name="Straight Connector 16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98319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/>
          <p:cNvSpPr/>
          <p:nvPr userDrawn="1"/>
        </p:nvSpPr>
        <p:spPr>
          <a:xfrm>
            <a:off x="0" y="1"/>
            <a:ext cx="9962166" cy="4723331"/>
          </a:xfrm>
          <a:custGeom>
            <a:avLst/>
            <a:gdLst>
              <a:gd name="connsiteX0" fmla="*/ 0 w 9962166"/>
              <a:gd name="connsiteY0" fmla="*/ 0 h 4723331"/>
              <a:gd name="connsiteX1" fmla="*/ 9962166 w 9962166"/>
              <a:gd name="connsiteY1" fmla="*/ 0 h 4723331"/>
              <a:gd name="connsiteX2" fmla="*/ 3628293 w 9962166"/>
              <a:gd name="connsiteY2" fmla="*/ 4723331 h 4723331"/>
              <a:gd name="connsiteX3" fmla="*/ 0 w 9962166"/>
              <a:gd name="connsiteY3" fmla="*/ 209880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2166" h="4723331">
                <a:moveTo>
                  <a:pt x="0" y="0"/>
                </a:moveTo>
                <a:lnTo>
                  <a:pt x="9962166" y="0"/>
                </a:lnTo>
                <a:lnTo>
                  <a:pt x="3628293" y="4723331"/>
                </a:lnTo>
                <a:lnTo>
                  <a:pt x="0" y="2098805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/>
          <p:cNvSpPr/>
          <p:nvPr userDrawn="1"/>
        </p:nvSpPr>
        <p:spPr>
          <a:xfrm rot="5400000">
            <a:off x="-487322" y="3075509"/>
            <a:ext cx="4269815" cy="3295170"/>
          </a:xfrm>
          <a:custGeom>
            <a:avLst/>
            <a:gdLst>
              <a:gd name="connsiteX0" fmla="*/ 0 w 4269815"/>
              <a:gd name="connsiteY0" fmla="*/ 3295170 h 3295170"/>
              <a:gd name="connsiteX1" fmla="*/ 2383562 w 4269815"/>
              <a:gd name="connsiteY1" fmla="*/ 0 h 3295170"/>
              <a:gd name="connsiteX2" fmla="*/ 4269815 w 4269815"/>
              <a:gd name="connsiteY2" fmla="*/ 2529419 h 3295170"/>
              <a:gd name="connsiteX3" fmla="*/ 4269815 w 4269815"/>
              <a:gd name="connsiteY3" fmla="*/ 3295170 h 329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9815" h="3295170">
                <a:moveTo>
                  <a:pt x="0" y="3295170"/>
                </a:moveTo>
                <a:lnTo>
                  <a:pt x="2383562" y="0"/>
                </a:lnTo>
                <a:lnTo>
                  <a:pt x="4269815" y="2529419"/>
                </a:lnTo>
                <a:lnTo>
                  <a:pt x="4269815" y="3295170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/>
          <p:cNvSpPr/>
          <p:nvPr userDrawn="1"/>
        </p:nvSpPr>
        <p:spPr>
          <a:xfrm rot="10800000" flipV="1">
            <a:off x="1423477" y="5213253"/>
            <a:ext cx="4479354" cy="1644747"/>
          </a:xfrm>
          <a:custGeom>
            <a:avLst/>
            <a:gdLst>
              <a:gd name="connsiteX0" fmla="*/ 2273790 w 4479354"/>
              <a:gd name="connsiteY0" fmla="*/ 0 h 1644747"/>
              <a:gd name="connsiteX1" fmla="*/ 0 w 4479354"/>
              <a:gd name="connsiteY1" fmla="*/ 1644747 h 1644747"/>
              <a:gd name="connsiteX2" fmla="*/ 4479354 w 4479354"/>
              <a:gd name="connsiteY2" fmla="*/ 1644747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9354" h="1644747">
                <a:moveTo>
                  <a:pt x="2273790" y="0"/>
                </a:moveTo>
                <a:lnTo>
                  <a:pt x="0" y="1644747"/>
                </a:lnTo>
                <a:lnTo>
                  <a:pt x="4479354" y="1644747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511525" y="2580"/>
            <a:ext cx="7168950" cy="5244513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lvl1pPr>
              <a:defRPr lang="en-US" sz="372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354"/>
            <a:r>
              <a:rPr lang="en-US"/>
              <a:t>BIG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2809875" y="5565922"/>
            <a:ext cx="6572251" cy="7904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032250" y="4381100"/>
            <a:ext cx="4127500" cy="9779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5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4800" b="1">
                <a:solidFill>
                  <a:schemeClr val="accent3"/>
                </a:solidFill>
              </a:defRPr>
            </a:lvl2pPr>
            <a:lvl3pPr marL="914400" indent="0" algn="ctr">
              <a:buNone/>
              <a:defRPr sz="4400" b="1">
                <a:solidFill>
                  <a:schemeClr val="accent3"/>
                </a:solidFill>
              </a:defRPr>
            </a:lvl3pPr>
            <a:lvl4pPr marL="1371600" indent="0" algn="ctr">
              <a:buNone/>
              <a:defRPr sz="4000" b="1">
                <a:solidFill>
                  <a:schemeClr val="accent3"/>
                </a:solidFill>
              </a:defRPr>
            </a:lvl4pPr>
            <a:lvl5pPr marL="1828800" indent="0" algn="ctr">
              <a:buNone/>
              <a:defRPr sz="40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…is beautiful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4" name="Straight Connector 23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43641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3"/>
          </p:nvPr>
        </p:nvSpPr>
        <p:spPr>
          <a:xfrm>
            <a:off x="1" y="-1"/>
            <a:ext cx="12191999" cy="6858003"/>
          </a:xfrm>
          <a:custGeom>
            <a:avLst/>
            <a:gdLst>
              <a:gd name="connsiteX0" fmla="*/ 3629041 w 12191999"/>
              <a:gd name="connsiteY0" fmla="*/ 5213254 h 6858003"/>
              <a:gd name="connsiteX1" fmla="*/ 5902830 w 12191999"/>
              <a:gd name="connsiteY1" fmla="*/ 6858001 h 6858003"/>
              <a:gd name="connsiteX2" fmla="*/ 1423476 w 12191999"/>
              <a:gd name="connsiteY2" fmla="*/ 6858001 h 6858003"/>
              <a:gd name="connsiteX3" fmla="*/ 0 w 12191999"/>
              <a:gd name="connsiteY3" fmla="*/ 2588188 h 6858003"/>
              <a:gd name="connsiteX4" fmla="*/ 3295170 w 12191999"/>
              <a:gd name="connsiteY4" fmla="*/ 4971750 h 6858003"/>
              <a:gd name="connsiteX5" fmla="*/ 765751 w 12191999"/>
              <a:gd name="connsiteY5" fmla="*/ 6858003 h 6858003"/>
              <a:gd name="connsiteX6" fmla="*/ 0 w 12191999"/>
              <a:gd name="connsiteY6" fmla="*/ 6858003 h 6858003"/>
              <a:gd name="connsiteX7" fmla="*/ 0 w 12191999"/>
              <a:gd name="connsiteY7" fmla="*/ 1 h 6858003"/>
              <a:gd name="connsiteX8" fmla="*/ 9962165 w 12191999"/>
              <a:gd name="connsiteY8" fmla="*/ 1 h 6858003"/>
              <a:gd name="connsiteX9" fmla="*/ 3628293 w 12191999"/>
              <a:gd name="connsiteY9" fmla="*/ 4723332 h 6858003"/>
              <a:gd name="connsiteX10" fmla="*/ 0 w 12191999"/>
              <a:gd name="connsiteY10" fmla="*/ 2098807 h 6858003"/>
              <a:gd name="connsiteX11" fmla="*/ 10628317 w 12191999"/>
              <a:gd name="connsiteY11" fmla="*/ 0 h 6858003"/>
              <a:gd name="connsiteX12" fmla="*/ 12191999 w 12191999"/>
              <a:gd name="connsiteY12" fmla="*/ 0 h 6858003"/>
              <a:gd name="connsiteX13" fmla="*/ 12191999 w 12191999"/>
              <a:gd name="connsiteY13" fmla="*/ 6858002 h 6858003"/>
              <a:gd name="connsiteX14" fmla="*/ 6601008 w 12191999"/>
              <a:gd name="connsiteY14" fmla="*/ 6858002 h 6858003"/>
              <a:gd name="connsiteX15" fmla="*/ 3959920 w 12191999"/>
              <a:gd name="connsiteY15" fmla="*/ 4953147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1999" h="6858003">
                <a:moveTo>
                  <a:pt x="3629041" y="5213254"/>
                </a:moveTo>
                <a:lnTo>
                  <a:pt x="5902830" y="6858001"/>
                </a:lnTo>
                <a:lnTo>
                  <a:pt x="1423476" y="6858001"/>
                </a:lnTo>
                <a:close/>
                <a:moveTo>
                  <a:pt x="0" y="2588188"/>
                </a:moveTo>
                <a:lnTo>
                  <a:pt x="3295170" y="4971750"/>
                </a:lnTo>
                <a:lnTo>
                  <a:pt x="765751" y="6858003"/>
                </a:lnTo>
                <a:lnTo>
                  <a:pt x="0" y="6858003"/>
                </a:lnTo>
                <a:close/>
                <a:moveTo>
                  <a:pt x="0" y="1"/>
                </a:moveTo>
                <a:lnTo>
                  <a:pt x="9962165" y="1"/>
                </a:lnTo>
                <a:lnTo>
                  <a:pt x="3628293" y="4723332"/>
                </a:lnTo>
                <a:lnTo>
                  <a:pt x="0" y="2098807"/>
                </a:lnTo>
                <a:close/>
                <a:moveTo>
                  <a:pt x="10628317" y="0"/>
                </a:moveTo>
                <a:lnTo>
                  <a:pt x="12191999" y="0"/>
                </a:lnTo>
                <a:lnTo>
                  <a:pt x="12191999" y="6858002"/>
                </a:lnTo>
                <a:lnTo>
                  <a:pt x="6601008" y="6858002"/>
                </a:lnTo>
                <a:lnTo>
                  <a:pt x="3959920" y="495314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5" name="Title 1"/>
          <p:cNvSpPr>
            <a:spLocks noGrp="1"/>
          </p:cNvSpPr>
          <p:nvPr>
            <p:ph type="ctrTitle"/>
          </p:nvPr>
        </p:nvSpPr>
        <p:spPr>
          <a:xfrm>
            <a:off x="5879976" y="4851128"/>
            <a:ext cx="5842171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5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Subtitle 2"/>
          <p:cNvSpPr>
            <a:spLocks noGrp="1"/>
          </p:cNvSpPr>
          <p:nvPr>
            <p:ph type="subTitle" idx="1"/>
          </p:nvPr>
        </p:nvSpPr>
        <p:spPr>
          <a:xfrm>
            <a:off x="5879976" y="5949280"/>
            <a:ext cx="5842171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29140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4293096"/>
            <a:ext cx="12192000" cy="2564904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029201"/>
          </a:xfrm>
          <a:custGeom>
            <a:avLst/>
            <a:gdLst>
              <a:gd name="connsiteX0" fmla="*/ 0 w 12192000"/>
              <a:gd name="connsiteY0" fmla="*/ 0 h 5029201"/>
              <a:gd name="connsiteX1" fmla="*/ 12192000 w 12192000"/>
              <a:gd name="connsiteY1" fmla="*/ 0 h 5029201"/>
              <a:gd name="connsiteX2" fmla="*/ 12192000 w 12192000"/>
              <a:gd name="connsiteY2" fmla="*/ 2514601 h 5029201"/>
              <a:gd name="connsiteX3" fmla="*/ 12192000 w 12192000"/>
              <a:gd name="connsiteY3" fmla="*/ 5029201 h 5029201"/>
              <a:gd name="connsiteX4" fmla="*/ 6614601 w 12192000"/>
              <a:gd name="connsiteY4" fmla="*/ 5029201 h 5029201"/>
              <a:gd name="connsiteX5" fmla="*/ 6096000 w 12192000"/>
              <a:gd name="connsiteY5" fmla="*/ 4524815 h 5029201"/>
              <a:gd name="connsiteX6" fmla="*/ 5577400 w 12192000"/>
              <a:gd name="connsiteY6" fmla="*/ 5029201 h 5029201"/>
              <a:gd name="connsiteX7" fmla="*/ 0 w 12192000"/>
              <a:gd name="connsiteY7" fmla="*/ 5029201 h 502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029201">
                <a:moveTo>
                  <a:pt x="0" y="0"/>
                </a:moveTo>
                <a:lnTo>
                  <a:pt x="12192000" y="0"/>
                </a:lnTo>
                <a:lnTo>
                  <a:pt x="12192000" y="2514601"/>
                </a:lnTo>
                <a:lnTo>
                  <a:pt x="12192000" y="5029201"/>
                </a:lnTo>
                <a:lnTo>
                  <a:pt x="6614601" y="5029201"/>
                </a:lnTo>
                <a:lnTo>
                  <a:pt x="6096000" y="4524815"/>
                </a:lnTo>
                <a:lnTo>
                  <a:pt x="5577400" y="5029201"/>
                </a:lnTo>
                <a:lnTo>
                  <a:pt x="0" y="502920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7368" y="5207650"/>
            <a:ext cx="11377264" cy="1533717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48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4991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135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 rot="5400000">
            <a:off x="11604686" y="5799924"/>
            <a:ext cx="1839158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  <p:extLst>
      <p:ext uri="{BB962C8B-B14F-4D97-AF65-F5344CB8AC3E}">
        <p14:creationId xmlns:p14="http://schemas.microsoft.com/office/powerpoint/2010/main" val="3009425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7" r:id="rId2"/>
    <p:sldLayoutId id="2147483861" r:id="rId3"/>
    <p:sldLayoutId id="2147483858" r:id="rId4"/>
    <p:sldLayoutId id="2147483860" r:id="rId5"/>
    <p:sldLayoutId id="2147483859" r:id="rId6"/>
    <p:sldLayoutId id="2147483862" r:id="rId7"/>
    <p:sldLayoutId id="2147483864" r:id="rId8"/>
    <p:sldLayoutId id="2147483863" r:id="rId9"/>
    <p:sldLayoutId id="2147483865" r:id="rId10"/>
    <p:sldLayoutId id="2147483866" r:id="rId11"/>
    <p:sldLayoutId id="2147483883" r:id="rId12"/>
    <p:sldLayoutId id="2147483874" r:id="rId13"/>
    <p:sldLayoutId id="2147483875" r:id="rId14"/>
    <p:sldLayoutId id="2147483877" r:id="rId15"/>
    <p:sldLayoutId id="2147483882" r:id="rId16"/>
    <p:sldLayoutId id="2147483876" r:id="rId17"/>
    <p:sldLayoutId id="2147483872" r:id="rId18"/>
    <p:sldLayoutId id="2147483878" r:id="rId19"/>
    <p:sldLayoutId id="2147483856" r:id="rId20"/>
    <p:sldLayoutId id="2147483880" r:id="rId21"/>
    <p:sldLayoutId id="2147483879" r:id="rId22"/>
    <p:sldLayoutId id="2147483881" r:id="rId2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137160"/>
            <a:ext cx="10972800" cy="70788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Rectangle 14"/>
          <p:cNvSpPr/>
          <p:nvPr/>
        </p:nvSpPr>
        <p:spPr>
          <a:xfrm rot="5400000">
            <a:off x="11604686" y="5799924"/>
            <a:ext cx="1839158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  <p:extLst>
      <p:ext uri="{BB962C8B-B14F-4D97-AF65-F5344CB8AC3E}">
        <p14:creationId xmlns:p14="http://schemas.microsoft.com/office/powerpoint/2010/main" val="3974763103"/>
      </p:ext>
    </p:extLst>
  </p:cSld>
  <p:clrMap bg1="lt1" tx1="dk1" bg2="lt2" tx2="dk2" accent1="accent1" accent2="accent2" accent3="accent3" accent4="accent4" accent5="accent5" accent6="accent6" hlink="hlink" folHlink="folHlink"/>
  <p:hf hdr="0"/>
  <p:txStyles>
    <p:titleStyle>
      <a:lvl1pPr algn="r" defTabSz="914354" rtl="0" eaLnBrk="1" latinLnBrk="0" hangingPunct="1">
        <a:spcBef>
          <a:spcPct val="0"/>
        </a:spcBef>
        <a:buNone/>
        <a:defRPr lang="en-US" sz="4000" b="1" kern="1200" cap="all" normalizeH="0" baseline="0" dirty="0">
          <a:solidFill>
            <a:srgbClr val="2F3A46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342882" indent="-342882" algn="l" defTabSz="91435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742913" indent="-285737" algn="l" defTabSz="914354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294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120" indent="-228589" algn="l" defTabSz="91435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298" indent="-228589" algn="l" defTabSz="914354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E26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38930" y="341031"/>
            <a:ext cx="2914141" cy="804743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2185947" y="2158991"/>
            <a:ext cx="7820106" cy="34163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914354"/>
            <a:r>
              <a:rPr lang="en-US" sz="5400" dirty="0">
                <a:solidFill>
                  <a:schemeClr val="bg1"/>
                </a:solidFill>
                <a:latin typeface="Calibri Light" panose="020F0302020204030204" pitchFamily="34" charset="0"/>
              </a:rPr>
              <a:t>Free </a:t>
            </a:r>
            <a:r>
              <a:rPr lang="en-US" sz="5400">
                <a:solidFill>
                  <a:schemeClr val="bg1"/>
                </a:solidFill>
                <a:latin typeface="Calibri Light" panose="020F0302020204030204" pitchFamily="34" charset="0"/>
              </a:rPr>
              <a:t>creative templates</a:t>
            </a:r>
            <a:r>
              <a:rPr lang="en-US" sz="5400" dirty="0">
                <a:solidFill>
                  <a:schemeClr val="bg1"/>
                </a:solidFill>
                <a:latin typeface="Calibri Light" panose="020F0302020204030204" pitchFamily="34" charset="0"/>
              </a:rPr>
              <a:t>, charts, diagrams and maps for your outstanding presentations</a:t>
            </a:r>
          </a:p>
        </p:txBody>
      </p:sp>
    </p:spTree>
    <p:extLst>
      <p:ext uri="{BB962C8B-B14F-4D97-AF65-F5344CB8AC3E}">
        <p14:creationId xmlns:p14="http://schemas.microsoft.com/office/powerpoint/2010/main" val="3800825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</p:sldLayoutIdLst>
  <p:hf hdr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.png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064000" y="3225452"/>
            <a:ext cx="8128000" cy="1067644"/>
          </a:xfrm>
        </p:spPr>
        <p:txBody>
          <a:bodyPr>
            <a:normAutofit/>
          </a:bodyPr>
          <a:lstStyle/>
          <a:p>
            <a:r>
              <a:rPr lang="en-US"/>
              <a:t>November </a:t>
            </a:r>
            <a:r>
              <a:rPr lang="en-US" dirty="0"/>
              <a:t>2017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Viewing Trends Overview</a:t>
            </a:r>
          </a:p>
        </p:txBody>
      </p:sp>
      <p:pic>
        <p:nvPicPr>
          <p:cNvPr id="21" name="Picture 1">
            <a:extLst>
              <a:ext uri="{FF2B5EF4-FFF2-40B4-BE49-F238E27FC236}">
                <a16:creationId xmlns:a16="http://schemas.microsoft.com/office/drawing/2014/main" id="{942A0AE2-86A2-4C23-909A-88EE37336E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6" y="188640"/>
            <a:ext cx="108267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Placeholder 21" descr="A hand holding a wii remote&#10;&#10;Description generated with high confidence">
            <a:extLst>
              <a:ext uri="{FF2B5EF4-FFF2-40B4-BE49-F238E27FC236}">
                <a16:creationId xmlns:a16="http://schemas.microsoft.com/office/drawing/2014/main" id="{70D95DA5-F213-4FE2-93D0-DB5ACAD51D0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43" b="1624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46096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Viewing-November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2384-994A-4C3C-8656-0CE2B6A3B91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49B79A-F4D6-4E84-84B1-CAF261FAD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4642243-29F6-4113-8957-FE50E2F89F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285" y="1340768"/>
            <a:ext cx="5911530" cy="47292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777E5A-EF59-47D7-BB0D-2107A94E71A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3105"/>
          <a:stretch/>
        </p:blipFill>
        <p:spPr>
          <a:xfrm>
            <a:off x="6294398" y="1292064"/>
            <a:ext cx="5813531" cy="472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705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sz="half" idx="2"/>
          </p:nvPr>
        </p:nvSpPr>
        <p:spPr>
          <a:xfrm>
            <a:off x="8256240" y="1825625"/>
            <a:ext cx="3097560" cy="4351338"/>
          </a:xfrm>
        </p:spPr>
        <p:txBody>
          <a:bodyPr>
            <a:normAutofit/>
          </a:bodyPr>
          <a:lstStyle/>
          <a:p>
            <a:r>
              <a:rPr lang="en-IE" sz="2800" dirty="0">
                <a:solidFill>
                  <a:schemeClr val="tx1"/>
                </a:solidFill>
              </a:rPr>
              <a:t>19% of Ads25-44 viewing was time-shifted in November, compared to just 7% for Adults 55+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Average Minutes viewed </a:t>
            </a:r>
            <a:r>
              <a:rPr lang="en-US" dirty="0">
                <a:solidFill>
                  <a:schemeClr val="accent2"/>
                </a:solidFill>
              </a:rPr>
              <a:t>daily 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November 2017</a:t>
            </a:r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32652673"/>
              </p:ext>
            </p:extLst>
          </p:nvPr>
        </p:nvGraphicFramePr>
        <p:xfrm>
          <a:off x="838200" y="1825625"/>
          <a:ext cx="7274024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38F97314-DDA4-4206-ACB9-834BDD0FE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9C29652-1B89-438C-B93E-1EB7FDD1D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</p:spPr>
        <p:txBody>
          <a:bodyPr/>
          <a:lstStyle/>
          <a:p>
            <a:pPr defTabSz="914400"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Av mins, Total TV, Consolidated, National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37998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Av mins, Total TV, Consolidated, National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altLang="en-US" dirty="0"/>
              <a:t>TV Viewing Live v Time shift Year on Year</a:t>
            </a:r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41833547"/>
              </p:ext>
            </p:extLst>
          </p:nvPr>
        </p:nvGraphicFramePr>
        <p:xfrm>
          <a:off x="838200" y="1825625"/>
          <a:ext cx="50419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Content Placeholder 17">
            <a:extLst>
              <a:ext uri="{FF2B5EF4-FFF2-40B4-BE49-F238E27FC236}">
                <a16:creationId xmlns:a16="http://schemas.microsoft.com/office/drawing/2014/main" id="{94FF5339-B6CF-42AF-88B2-59757F361A6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75289717"/>
              </p:ext>
            </p:extLst>
          </p:nvPr>
        </p:nvGraphicFramePr>
        <p:xfrm>
          <a:off x="6311900" y="1825625"/>
          <a:ext cx="50419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0" name="Picture 19">
            <a:extLst>
              <a:ext uri="{FF2B5EF4-FFF2-40B4-BE49-F238E27FC236}">
                <a16:creationId xmlns:a16="http://schemas.microsoft.com/office/drawing/2014/main" id="{36FE80F8-1FFD-4DAB-9B48-2CA34BB643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845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altLang="en-US" dirty="0"/>
              <a:t>Weekly </a:t>
            </a:r>
            <a:r>
              <a:rPr lang="en-IE" altLang="en-US" dirty="0">
                <a:solidFill>
                  <a:schemeClr val="accent2"/>
                </a:solidFill>
              </a:rPr>
              <a:t>reach</a:t>
            </a:r>
            <a:r>
              <a:rPr lang="en-IE" altLang="en-US" dirty="0"/>
              <a:t> of TAM Ireland Commercial Channels</a:t>
            </a:r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83208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Av Weekly Reach, Consolidated, National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8F97314-DDA4-4206-ACB9-834BDD0FE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608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altLang="en-US" dirty="0"/>
              <a:t>Commercial Impacts November 2017</a:t>
            </a:r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763902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30” 000s, Consolidated, National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8F97314-DDA4-4206-ACB9-834BDD0FE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123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altLang="en-US" dirty="0"/>
              <a:t>Top 10 Advertisers November 2017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642131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</a:t>
            </a:r>
          </a:p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Based on 30” 000s, ROI Commercial Channels, Individuals 4+, Consolidated, National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AFC825F-AA9F-4CA0-A25B-E9EFD6ED1F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19470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 - Showeet">
  <a:themeElements>
    <a:clrScheme name="TAM">
      <a:dk1>
        <a:srgbClr val="6C6C6C"/>
      </a:dk1>
      <a:lt1>
        <a:srgbClr val="FFFFFF"/>
      </a:lt1>
      <a:dk2>
        <a:srgbClr val="6C6C6C"/>
      </a:dk2>
      <a:lt2>
        <a:srgbClr val="FFFFFF"/>
      </a:lt2>
      <a:accent1>
        <a:srgbClr val="F91B34"/>
      </a:accent1>
      <a:accent2>
        <a:srgbClr val="C7D635"/>
      </a:accent2>
      <a:accent3>
        <a:srgbClr val="0A6BB9"/>
      </a:accent3>
      <a:accent4>
        <a:srgbClr val="FEDA01"/>
      </a:accent4>
      <a:accent5>
        <a:srgbClr val="2D76D5"/>
      </a:accent5>
      <a:accent6>
        <a:srgbClr val="56C2E6"/>
      </a:accent6>
      <a:hlink>
        <a:srgbClr val="AFAFAF"/>
      </a:hlink>
      <a:folHlink>
        <a:srgbClr val="AFAFA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howeet theme">
  <a:themeElements>
    <a:clrScheme name="6">
      <a:dk1>
        <a:srgbClr val="95A5A6"/>
      </a:dk1>
      <a:lt1>
        <a:sysClr val="window" lastClr="FFFFFF"/>
      </a:lt1>
      <a:dk2>
        <a:srgbClr val="2C3E50"/>
      </a:dk2>
      <a:lt2>
        <a:srgbClr val="F2F2F2"/>
      </a:lt2>
      <a:accent1>
        <a:srgbClr val="2980B9"/>
      </a:accent1>
      <a:accent2>
        <a:srgbClr val="16A085"/>
      </a:accent2>
      <a:accent3>
        <a:srgbClr val="9BBB59"/>
      </a:accent3>
      <a:accent4>
        <a:srgbClr val="F39C12"/>
      </a:accent4>
      <a:accent5>
        <a:srgbClr val="C0392B"/>
      </a:accent5>
      <a:accent6>
        <a:srgbClr val="4B2C5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howeet">
  <a:themeElements>
    <a:clrScheme name="Sho-RETRO">
      <a:dk1>
        <a:srgbClr val="231F20"/>
      </a:dk1>
      <a:lt1>
        <a:sysClr val="window" lastClr="FFFFFF"/>
      </a:lt1>
      <a:dk2>
        <a:srgbClr val="1E2631"/>
      </a:dk2>
      <a:lt2>
        <a:srgbClr val="E9DEDB"/>
      </a:lt2>
      <a:accent1>
        <a:srgbClr val="CD5727"/>
      </a:accent1>
      <a:accent2>
        <a:srgbClr val="B54923"/>
      </a:accent2>
      <a:accent3>
        <a:srgbClr val="933416"/>
      </a:accent3>
      <a:accent4>
        <a:srgbClr val="231F20"/>
      </a:accent4>
      <a:accent5>
        <a:srgbClr val="E9DEDB"/>
      </a:accent5>
      <a:accent6>
        <a:srgbClr val="1E2631"/>
      </a:accent6>
      <a:hlink>
        <a:srgbClr val="7F7F7F"/>
      </a:hlink>
      <a:folHlink>
        <a:srgbClr val="7F7F7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66231</TotalTime>
  <Words>230</Words>
  <Application>Microsoft Office PowerPoint</Application>
  <PresentationFormat>Widescreen</PresentationFormat>
  <Paragraphs>46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Open Sans</vt:lpstr>
      <vt:lpstr>Roboto</vt:lpstr>
      <vt:lpstr>Custom Design - Showeet</vt:lpstr>
      <vt:lpstr>Showeet theme</vt:lpstr>
      <vt:lpstr>showeet</vt:lpstr>
      <vt:lpstr>November 2017</vt:lpstr>
      <vt:lpstr>Total Viewing-November 2017</vt:lpstr>
      <vt:lpstr>Average Minutes viewed daily  November 2017</vt:lpstr>
      <vt:lpstr>TV Viewing Live v Time shift Year on Year</vt:lpstr>
      <vt:lpstr>Weekly reach of TAM Ireland Commercial Channels</vt:lpstr>
      <vt:lpstr>Commercial Impacts November 2017</vt:lpstr>
      <vt:lpstr>Top 10 Advertisers November 2017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- Business PowerPoint Template</dc:title>
  <dc:creator>showeet.com</dc:creator>
  <dc:description>© Copyright Showeet.com</dc:description>
  <cp:lastModifiedBy>Eimear Keane</cp:lastModifiedBy>
  <cp:revision>17</cp:revision>
  <dcterms:created xsi:type="dcterms:W3CDTF">2011-05-09T14:18:21Z</dcterms:created>
  <dcterms:modified xsi:type="dcterms:W3CDTF">2017-12-11T11:16:23Z</dcterms:modified>
  <cp:category>Templates</cp:category>
</cp:coreProperties>
</file>