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698" r:id="rId2"/>
    <p:sldMasterId id="2147483753" r:id="rId3"/>
  </p:sldMasterIdLst>
  <p:notesMasterIdLst>
    <p:notesMasterId r:id="rId13"/>
  </p:notesMasterIdLst>
  <p:handoutMasterIdLst>
    <p:handoutMasterId r:id="rId14"/>
  </p:handoutMasterIdLst>
  <p:sldIdLst>
    <p:sldId id="810" r:id="rId4"/>
    <p:sldId id="847" r:id="rId5"/>
    <p:sldId id="805" r:id="rId6"/>
    <p:sldId id="848" r:id="rId7"/>
    <p:sldId id="849" r:id="rId8"/>
    <p:sldId id="850" r:id="rId9"/>
    <p:sldId id="803" r:id="rId10"/>
    <p:sldId id="851" r:id="rId11"/>
    <p:sldId id="852" r:id="rId12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810"/>
            <p14:sldId id="847"/>
            <p14:sldId id="805"/>
            <p14:sldId id="848"/>
            <p14:sldId id="849"/>
            <p14:sldId id="850"/>
            <p14:sldId id="803"/>
            <p14:sldId id="851"/>
            <p14:sldId id="8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C36"/>
    <a:srgbClr val="3A4446"/>
    <a:srgbClr val="24221F"/>
    <a:srgbClr val="DDDAD8"/>
    <a:srgbClr val="FBDED1"/>
    <a:srgbClr val="CAE8F2"/>
    <a:srgbClr val="40A8F1"/>
    <a:srgbClr val="0B5C93"/>
    <a:srgbClr val="ADE2B5"/>
    <a:srgbClr val="63E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848" autoAdjust="0"/>
  </p:normalViewPr>
  <p:slideViewPr>
    <p:cSldViewPr>
      <p:cViewPr varScale="1">
        <p:scale>
          <a:sx n="70" d="100"/>
          <a:sy n="70" d="100"/>
        </p:scale>
        <p:origin x="38" y="269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466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2c19cd728e57dabf" providerId="LiveId" clId="{3525B106-3422-40AB-B77E-F33D859C5CBC}"/>
    <pc:docChg chg="custSel modSld delSection">
      <pc:chgData name="Eimear Keane" userId="2c19cd728e57dabf" providerId="LiveId" clId="{3525B106-3422-40AB-B77E-F33D859C5CBC}" dt="2018-04-10T10:25:34.718" v="849" actId="20577"/>
      <pc:docMkLst>
        <pc:docMk/>
      </pc:docMkLst>
      <pc:sldChg chg="modSp">
        <pc:chgData name="Eimear Keane" userId="2c19cd728e57dabf" providerId="LiveId" clId="{3525B106-3422-40AB-B77E-F33D859C5CBC}" dt="2018-04-10T10:02:51.903" v="226"/>
        <pc:sldMkLst>
          <pc:docMk/>
          <pc:sldMk cId="2137194702" sldId="803"/>
        </pc:sldMkLst>
        <pc:spChg chg="mod">
          <ac:chgData name="Eimear Keane" userId="2c19cd728e57dabf" providerId="LiveId" clId="{3525B106-3422-40AB-B77E-F33D859C5CBC}" dt="2018-04-10T09:58:36.405" v="135" actId="20577"/>
          <ac:spMkLst>
            <pc:docMk/>
            <pc:sldMk cId="2137194702" sldId="803"/>
            <ac:spMk id="14" creationId="{00000000-0000-0000-0000-000000000000}"/>
          </ac:spMkLst>
        </pc:spChg>
        <pc:graphicFrameChg chg="mod">
          <ac:chgData name="Eimear Keane" userId="2c19cd728e57dabf" providerId="LiveId" clId="{3525B106-3422-40AB-B77E-F33D859C5CBC}" dt="2018-04-10T10:02:51.903" v="226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modSp mod">
        <pc:chgData name="Eimear Keane" userId="2c19cd728e57dabf" providerId="LiveId" clId="{3525B106-3422-40AB-B77E-F33D859C5CBC}" dt="2018-04-10T09:35:41.183" v="51" actId="113"/>
        <pc:sldMkLst>
          <pc:docMk/>
          <pc:sldMk cId="3537998363" sldId="805"/>
        </pc:sldMkLst>
        <pc:spChg chg="mod">
          <ac:chgData name="Eimear Keane" userId="2c19cd728e57dabf" providerId="LiveId" clId="{3525B106-3422-40AB-B77E-F33D859C5CBC}" dt="2018-04-10T09:32:20.118" v="45" actId="20577"/>
          <ac:spMkLst>
            <pc:docMk/>
            <pc:sldMk cId="3537998363" sldId="805"/>
            <ac:spMk id="7" creationId="{00000000-0000-0000-0000-000000000000}"/>
          </ac:spMkLst>
        </pc:spChg>
        <pc:spChg chg="mod">
          <ac:chgData name="Eimear Keane" userId="2c19cd728e57dabf" providerId="LiveId" clId="{3525B106-3422-40AB-B77E-F33D859C5CBC}" dt="2018-04-10T09:35:41.183" v="51" actId="113"/>
          <ac:spMkLst>
            <pc:docMk/>
            <pc:sldMk cId="3537998363" sldId="805"/>
            <ac:spMk id="9" creationId="{00000000-0000-0000-0000-000000000000}"/>
          </ac:spMkLst>
        </pc:spChg>
      </pc:sldChg>
      <pc:sldChg chg="modSp">
        <pc:chgData name="Eimear Keane" userId="2c19cd728e57dabf" providerId="LiveId" clId="{3525B106-3422-40AB-B77E-F33D859C5CBC}" dt="2018-04-10T09:17:11.957" v="4" actId="20577"/>
        <pc:sldMkLst>
          <pc:docMk/>
          <pc:sldMk cId="2646096944" sldId="810"/>
        </pc:sldMkLst>
        <pc:spChg chg="mod">
          <ac:chgData name="Eimear Keane" userId="2c19cd728e57dabf" providerId="LiveId" clId="{3525B106-3422-40AB-B77E-F33D859C5CBC}" dt="2018-04-10T09:17:11.957" v="4" actId="20577"/>
          <ac:spMkLst>
            <pc:docMk/>
            <pc:sldMk cId="2646096944" sldId="810"/>
            <ac:spMk id="4" creationId="{00000000-0000-0000-0000-000000000000}"/>
          </ac:spMkLst>
        </pc:spChg>
      </pc:sldChg>
      <pc:sldChg chg="addSp delSp modSp">
        <pc:chgData name="Eimear Keane" userId="2c19cd728e57dabf" providerId="LiveId" clId="{3525B106-3422-40AB-B77E-F33D859C5CBC}" dt="2018-04-10T10:25:34.718" v="849" actId="20577"/>
        <pc:sldMkLst>
          <pc:docMk/>
          <pc:sldMk cId="638705733" sldId="847"/>
        </pc:sldMkLst>
        <pc:spChg chg="mod">
          <ac:chgData name="Eimear Keane" userId="2c19cd728e57dabf" providerId="LiveId" clId="{3525B106-3422-40AB-B77E-F33D859C5CBC}" dt="2018-04-10T10:25:34.718" v="849" actId="20577"/>
          <ac:spMkLst>
            <pc:docMk/>
            <pc:sldMk cId="638705733" sldId="847"/>
            <ac:spMk id="6" creationId="{00000000-0000-0000-0000-000000000000}"/>
          </ac:spMkLst>
        </pc:spChg>
        <pc:picChg chg="del">
          <ac:chgData name="Eimear Keane" userId="2c19cd728e57dabf" providerId="LiveId" clId="{3525B106-3422-40AB-B77E-F33D859C5CBC}" dt="2018-04-10T10:24:38.273" v="833" actId="478"/>
          <ac:picMkLst>
            <pc:docMk/>
            <pc:sldMk cId="638705733" sldId="847"/>
            <ac:picMk id="3" creationId="{1F7BEB4E-3023-49FD-865F-89C651D598D0}"/>
          </ac:picMkLst>
        </pc:picChg>
        <pc:picChg chg="del">
          <ac:chgData name="Eimear Keane" userId="2c19cd728e57dabf" providerId="LiveId" clId="{3525B106-3422-40AB-B77E-F33D859C5CBC}" dt="2018-04-10T10:25:08.704" v="836" actId="478"/>
          <ac:picMkLst>
            <pc:docMk/>
            <pc:sldMk cId="638705733" sldId="847"/>
            <ac:picMk id="7" creationId="{D88923A3-89D1-42E3-BD4E-9F9D293DA2D2}"/>
          </ac:picMkLst>
        </pc:picChg>
        <pc:picChg chg="add mod">
          <ac:chgData name="Eimear Keane" userId="2c19cd728e57dabf" providerId="LiveId" clId="{3525B106-3422-40AB-B77E-F33D859C5CBC}" dt="2018-04-10T10:25:29.368" v="844" actId="14100"/>
          <ac:picMkLst>
            <pc:docMk/>
            <pc:sldMk cId="638705733" sldId="847"/>
            <ac:picMk id="8" creationId="{659AF8C5-C8C3-4E06-A203-FBDA888D6C9A}"/>
          </ac:picMkLst>
        </pc:picChg>
        <pc:picChg chg="add mod">
          <ac:chgData name="Eimear Keane" userId="2c19cd728e57dabf" providerId="LiveId" clId="{3525B106-3422-40AB-B77E-F33D859C5CBC}" dt="2018-04-10T10:25:24.512" v="843" actId="14100"/>
          <ac:picMkLst>
            <pc:docMk/>
            <pc:sldMk cId="638705733" sldId="847"/>
            <ac:picMk id="9" creationId="{9AF73070-AEDE-481F-8A36-692FFB5EDD94}"/>
          </ac:picMkLst>
        </pc:picChg>
      </pc:sldChg>
      <pc:sldChg chg="modSp mod">
        <pc:chgData name="Eimear Keane" userId="2c19cd728e57dabf" providerId="LiveId" clId="{3525B106-3422-40AB-B77E-F33D859C5CBC}" dt="2018-04-10T09:53:43.641" v="122" actId="27918"/>
        <pc:sldMkLst>
          <pc:docMk/>
          <pc:sldMk cId="3745845961" sldId="848"/>
        </pc:sldMkLst>
        <pc:spChg chg="mod">
          <ac:chgData name="Eimear Keane" userId="2c19cd728e57dabf" providerId="LiveId" clId="{3525B106-3422-40AB-B77E-F33D859C5CBC}" dt="2018-04-10T09:52:12.165" v="77" actId="20577"/>
          <ac:spMkLst>
            <pc:docMk/>
            <pc:sldMk cId="3745845961" sldId="848"/>
            <ac:spMk id="8" creationId="{EA21AE0D-6D68-406E-9B3E-5ECED9C406A0}"/>
          </ac:spMkLst>
        </pc:spChg>
        <pc:graphicFrameChg chg="mod">
          <ac:chgData name="Eimear Keane" userId="2c19cd728e57dabf" providerId="LiveId" clId="{3525B106-3422-40AB-B77E-F33D859C5CBC}" dt="2018-04-10T09:53:18.645" v="113" actId="20577"/>
          <ac:graphicFrameMkLst>
            <pc:docMk/>
            <pc:sldMk cId="3745845961" sldId="848"/>
            <ac:graphicFrameMk id="18" creationId="{0E79FC75-50CE-4E61-A0DE-4816D70B05F2}"/>
          </ac:graphicFrameMkLst>
        </pc:graphicFrameChg>
        <pc:graphicFrameChg chg="mod">
          <ac:chgData name="Eimear Keane" userId="2c19cd728e57dabf" providerId="LiveId" clId="{3525B106-3422-40AB-B77E-F33D859C5CBC}" dt="2018-04-10T09:53:23.416" v="118" actId="20577"/>
          <ac:graphicFrameMkLst>
            <pc:docMk/>
            <pc:sldMk cId="3745845961" sldId="848"/>
            <ac:graphicFrameMk id="19" creationId="{94FF5339-B6CF-42AF-88B2-59757F361A61}"/>
          </ac:graphicFrameMkLst>
        </pc:graphicFrameChg>
      </pc:sldChg>
      <pc:sldChg chg="modSp mod">
        <pc:chgData name="Eimear Keane" userId="2c19cd728e57dabf" providerId="LiveId" clId="{3525B106-3422-40AB-B77E-F33D859C5CBC}" dt="2018-04-10T09:28:06" v="36" actId="20577"/>
        <pc:sldMkLst>
          <pc:docMk/>
          <pc:sldMk cId="2374608695" sldId="849"/>
        </pc:sldMkLst>
        <pc:graphicFrameChg chg="mod">
          <ac:chgData name="Eimear Keane" userId="2c19cd728e57dabf" providerId="LiveId" clId="{3525B106-3422-40AB-B77E-F33D859C5CBC}" dt="2018-04-10T09:28:06" v="36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modSp mod">
        <pc:chgData name="Eimear Keane" userId="2c19cd728e57dabf" providerId="LiveId" clId="{3525B106-3422-40AB-B77E-F33D859C5CBC}" dt="2018-04-10T09:56:35.403" v="130" actId="20577"/>
        <pc:sldMkLst>
          <pc:docMk/>
          <pc:sldMk cId="871123484" sldId="850"/>
        </pc:sldMkLst>
        <pc:spChg chg="mod">
          <ac:chgData name="Eimear Keane" userId="2c19cd728e57dabf" providerId="LiveId" clId="{3525B106-3422-40AB-B77E-F33D859C5CBC}" dt="2018-04-10T09:56:35.403" v="130" actId="20577"/>
          <ac:spMkLst>
            <pc:docMk/>
            <pc:sldMk cId="871123484" sldId="850"/>
            <ac:spMk id="7" creationId="{00000000-0000-0000-0000-000000000000}"/>
          </ac:spMkLst>
        </pc:spChg>
      </pc:sldChg>
      <pc:sldChg chg="modSp">
        <pc:chgData name="Eimear Keane" userId="2c19cd728e57dabf" providerId="LiveId" clId="{3525B106-3422-40AB-B77E-F33D859C5CBC}" dt="2018-04-10T10:06:45.743" v="470" actId="20577"/>
        <pc:sldMkLst>
          <pc:docMk/>
          <pc:sldMk cId="3822516790" sldId="851"/>
        </pc:sldMkLst>
        <pc:spChg chg="mod">
          <ac:chgData name="Eimear Keane" userId="2c19cd728e57dabf" providerId="LiveId" clId="{3525B106-3422-40AB-B77E-F33D859C5CBC}" dt="2018-04-10T10:06:45.743" v="470" actId="20577"/>
          <ac:spMkLst>
            <pc:docMk/>
            <pc:sldMk cId="3822516790" sldId="851"/>
            <ac:spMk id="14" creationId="{00000000-0000-0000-0000-000000000000}"/>
          </ac:spMkLst>
        </pc:spChg>
        <pc:graphicFrameChg chg="mod">
          <ac:chgData name="Eimear Keane" userId="2c19cd728e57dabf" providerId="LiveId" clId="{3525B106-3422-40AB-B77E-F33D859C5CBC}" dt="2018-04-10T10:06:42.124" v="465" actId="20577"/>
          <ac:graphicFrameMkLst>
            <pc:docMk/>
            <pc:sldMk cId="3822516790" sldId="851"/>
            <ac:graphicFrameMk id="3" creationId="{2F3F0030-4E41-4CB4-9A50-B28D3A42E7A8}"/>
          </ac:graphicFrameMkLst>
        </pc:graphicFrameChg>
      </pc:sldChg>
      <pc:sldChg chg="modSp">
        <pc:chgData name="Eimear Keane" userId="2c19cd728e57dabf" providerId="LiveId" clId="{3525B106-3422-40AB-B77E-F33D859C5CBC}" dt="2018-04-10T10:14:13.124" v="831" actId="20577"/>
        <pc:sldMkLst>
          <pc:docMk/>
          <pc:sldMk cId="3281394058" sldId="852"/>
        </pc:sldMkLst>
        <pc:spChg chg="mod">
          <ac:chgData name="Eimear Keane" userId="2c19cd728e57dabf" providerId="LiveId" clId="{3525B106-3422-40AB-B77E-F33D859C5CBC}" dt="2018-04-10T10:06:52.485" v="475" actId="20577"/>
          <ac:spMkLst>
            <pc:docMk/>
            <pc:sldMk cId="3281394058" sldId="852"/>
            <ac:spMk id="14" creationId="{00000000-0000-0000-0000-000000000000}"/>
          </ac:spMkLst>
        </pc:spChg>
        <pc:graphicFrameChg chg="mod">
          <ac:chgData name="Eimear Keane" userId="2c19cd728e57dabf" providerId="LiveId" clId="{3525B106-3422-40AB-B77E-F33D859C5CBC}" dt="2018-04-10T10:14:13.124" v="831" actId="20577"/>
          <ac:graphicFrameMkLst>
            <pc:docMk/>
            <pc:sldMk cId="3281394058" sldId="852"/>
            <ac:graphicFrameMk id="3" creationId="{2F3F0030-4E41-4CB4-9A50-B28D3A42E7A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175</c:v>
                </c:pt>
                <c:pt idx="1">
                  <c:v>159</c:v>
                </c:pt>
                <c:pt idx="2">
                  <c:v>63</c:v>
                </c:pt>
                <c:pt idx="3">
                  <c:v>112</c:v>
                </c:pt>
                <c:pt idx="4">
                  <c:v>165</c:v>
                </c:pt>
                <c:pt idx="5">
                  <c:v>271</c:v>
                </c:pt>
                <c:pt idx="6">
                  <c:v>217</c:v>
                </c:pt>
                <c:pt idx="7">
                  <c:v>155</c:v>
                </c:pt>
                <c:pt idx="8">
                  <c:v>85</c:v>
                </c:pt>
                <c:pt idx="9">
                  <c:v>168</c:v>
                </c:pt>
                <c:pt idx="10">
                  <c:v>181</c:v>
                </c:pt>
                <c:pt idx="11">
                  <c:v>126</c:v>
                </c:pt>
                <c:pt idx="12">
                  <c:v>212</c:v>
                </c:pt>
                <c:pt idx="13">
                  <c:v>89</c:v>
                </c:pt>
                <c:pt idx="14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25</c:v>
                </c:pt>
                <c:pt idx="1">
                  <c:v>24</c:v>
                </c:pt>
                <c:pt idx="2">
                  <c:v>9</c:v>
                </c:pt>
                <c:pt idx="3">
                  <c:v>25</c:v>
                </c:pt>
                <c:pt idx="4">
                  <c:v>32</c:v>
                </c:pt>
                <c:pt idx="5">
                  <c:v>25</c:v>
                </c:pt>
                <c:pt idx="6">
                  <c:v>31</c:v>
                </c:pt>
                <c:pt idx="7">
                  <c:v>36</c:v>
                </c:pt>
                <c:pt idx="8">
                  <c:v>18</c:v>
                </c:pt>
                <c:pt idx="9">
                  <c:v>21</c:v>
                </c:pt>
                <c:pt idx="10">
                  <c:v>28</c:v>
                </c:pt>
                <c:pt idx="11">
                  <c:v>26</c:v>
                </c:pt>
                <c:pt idx="12">
                  <c:v>26</c:v>
                </c:pt>
                <c:pt idx="13">
                  <c:v>17</c:v>
                </c:pt>
                <c:pt idx="1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Adults ABC1 </a:t>
            </a:r>
          </a:p>
          <a:p>
            <a:pPr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March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HW+CH Nov 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0D-49E6-94BC-F3C03A77DAA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0D-49E6-94BC-F3C03A77DA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Live</c:v>
                </c:pt>
                <c:pt idx="1">
                  <c:v>Timeshifted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8-4326-90A5-EF6E02847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en-IE" sz="1862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Adults ABC1</a:t>
            </a:r>
          </a:p>
          <a:p>
            <a:pPr>
              <a:defRPr/>
            </a:pPr>
            <a:r>
              <a:rPr kumimoji="0" lang="en-IE" sz="1862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March 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B1-4A10-A80E-F4DB89668D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B1-4A10-A80E-F4DB89668D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Live</c:v>
                </c:pt>
                <c:pt idx="1">
                  <c:v>Timeshifted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C-4757-B686-E996B7C18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TAM</a:t>
            </a:r>
            <a:r>
              <a:rPr lang="en-IE" baseline="0" dirty="0"/>
              <a:t> IRELAND Commercial channels reached an average of 78% of Ads 25-44 each week in March</a:t>
            </a:r>
            <a:endParaRPr lang="en-IE" dirty="0"/>
          </a:p>
        </c:rich>
      </c:tx>
      <c:layout>
        <c:manualLayout>
          <c:xMode val="edge"/>
          <c:yMode val="edge"/>
          <c:x val="0.1236291795047358"/>
          <c:y val="3.50237099485261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81.5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70.099999999999994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86.9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90.2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Sheet1!$A$1:$P$1</c:f>
              <c:strCache>
                <c:ptCount val="16"/>
                <c:pt idx="0">
                  <c:v>*Individuals</c:v>
                </c:pt>
                <c:pt idx="1">
                  <c:v>Adults 15+</c:v>
                </c:pt>
                <c:pt idx="2">
                  <c:v>*Children</c:v>
                </c:pt>
                <c:pt idx="3">
                  <c:v>*Hskprs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15-24</c:v>
                </c:pt>
                <c:pt idx="7">
                  <c:v>Adults 15-34</c:v>
                </c:pt>
                <c:pt idx="8">
                  <c:v>Adults 25-44</c:v>
                </c:pt>
                <c:pt idx="9">
                  <c:v>Men 15+</c:v>
                </c:pt>
                <c:pt idx="10">
                  <c:v>Men 15-34</c:v>
                </c:pt>
                <c:pt idx="11">
                  <c:v>Hskprs ABC1</c:v>
                </c:pt>
                <c:pt idx="12">
                  <c:v>Men ABC1</c:v>
                </c:pt>
                <c:pt idx="13">
                  <c:v>Women ABC1</c:v>
                </c:pt>
                <c:pt idx="14">
                  <c:v>Women 15+</c:v>
                </c:pt>
                <c:pt idx="15">
                  <c:v>Women 15-34</c:v>
                </c:pt>
              </c:strCache>
            </c:strRef>
          </c:cat>
          <c:val>
            <c:numRef>
              <c:f>Sheet1!$A$2:$P$2</c:f>
              <c:numCache>
                <c:formatCode>0.0</c:formatCode>
                <c:ptCount val="16"/>
                <c:pt idx="0">
                  <c:v>4314163.3</c:v>
                </c:pt>
                <c:pt idx="1">
                  <c:v>3973314</c:v>
                </c:pt>
                <c:pt idx="2">
                  <c:v>340849.3</c:v>
                </c:pt>
                <c:pt idx="3">
                  <c:v>2249157.4</c:v>
                </c:pt>
                <c:pt idx="4">
                  <c:v>534701.9</c:v>
                </c:pt>
                <c:pt idx="5">
                  <c:v>1163171.5</c:v>
                </c:pt>
                <c:pt idx="6">
                  <c:v>227937.7</c:v>
                </c:pt>
                <c:pt idx="7">
                  <c:v>627906.9</c:v>
                </c:pt>
                <c:pt idx="8">
                  <c:v>993171</c:v>
                </c:pt>
                <c:pt idx="9">
                  <c:v>1726245.8</c:v>
                </c:pt>
                <c:pt idx="10">
                  <c:v>252211.1</c:v>
                </c:pt>
                <c:pt idx="11">
                  <c:v>625169</c:v>
                </c:pt>
                <c:pt idx="12">
                  <c:v>488217.59999999998</c:v>
                </c:pt>
                <c:pt idx="13">
                  <c:v>674954</c:v>
                </c:pt>
                <c:pt idx="14">
                  <c:v>2247068.2000000002</c:v>
                </c:pt>
                <c:pt idx="15">
                  <c:v>375695.8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/>
      <dgm:spPr/>
      <dgm:t>
        <a:bodyPr/>
        <a:lstStyle/>
        <a:p>
          <a:r>
            <a:rPr lang="en-US" dirty="0"/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/>
      <dgm:spPr/>
      <dgm:t>
        <a:bodyPr/>
        <a:lstStyle/>
        <a:p>
          <a:r>
            <a:rPr lang="en-US" dirty="0"/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/>
      <dgm:spPr/>
      <dgm:t>
        <a:bodyPr/>
        <a:lstStyle/>
        <a:p>
          <a:r>
            <a:rPr lang="en-US" dirty="0"/>
            <a:t>3: </a:t>
          </a:r>
          <a:r>
            <a:rPr lang="en-US" dirty="0" err="1"/>
            <a:t>Eir</a:t>
          </a:r>
          <a:endParaRPr lang="en-US" dirty="0"/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/>
      <dgm:spPr/>
      <dgm:t>
        <a:bodyPr/>
        <a:lstStyle/>
        <a:p>
          <a:r>
            <a:rPr lang="en-US" dirty="0"/>
            <a:t>4: McDonalds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/>
      <dgm:spPr/>
      <dgm:t>
        <a:bodyPr/>
        <a:lstStyle/>
        <a:p>
          <a:r>
            <a:rPr lang="en-US" dirty="0"/>
            <a:t>05: L’Oréal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/>
      <dgm:spPr/>
      <dgm:t>
        <a:bodyPr/>
        <a:lstStyle/>
        <a:p>
          <a:r>
            <a:rPr lang="en-US" dirty="0"/>
            <a:t>10: Mars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/>
      <dgm:spPr/>
      <dgm:t>
        <a:bodyPr/>
        <a:lstStyle/>
        <a:p>
          <a:r>
            <a:rPr lang="en-US" dirty="0"/>
            <a:t>07: Aldi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/>
      <dgm:spPr/>
      <dgm:t>
        <a:bodyPr/>
        <a:lstStyle/>
        <a:p>
          <a:r>
            <a:rPr lang="en-US" dirty="0"/>
            <a:t>08: Reckitt Benckiser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/>
      <dgm:spPr/>
      <dgm:t>
        <a:bodyPr/>
        <a:lstStyle/>
        <a:p>
          <a:r>
            <a:rPr lang="en-US" dirty="0"/>
            <a:t>09: Virgin Media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/>
      <dgm:spPr/>
      <dgm:t>
        <a:bodyPr/>
        <a:lstStyle/>
        <a:p>
          <a:r>
            <a:rPr lang="en-US" dirty="0"/>
            <a:t>06: Diageo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RTE News: Six One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6 Nations Live England V Ireland</a:t>
          </a:r>
          <a:endParaRPr lang="en-IE" dirty="0"/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Live Nissan Super Sunday</a:t>
          </a:r>
          <a:endParaRPr lang="en-IE" dirty="0"/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3FBB1886-E5CA-4D02-95B0-2F51EBDA2332}">
      <dgm:prSet/>
      <dgm:spPr/>
      <dgm:t>
        <a:bodyPr/>
        <a:lstStyle/>
        <a:p>
          <a:r>
            <a:rPr lang="en-IE" b="0" i="0" u="none" dirty="0"/>
            <a:t>Room To Improve</a:t>
          </a:r>
          <a:endParaRPr lang="en-IE" dirty="0"/>
        </a:p>
      </dgm:t>
    </dgm:pt>
    <dgm:pt modelId="{E2E37107-6378-4D5E-8002-B6E943FEEDA8}" type="parTrans" cxnId="{FF9CF7F1-6FBA-4E4B-88A0-3CE85FF6046C}">
      <dgm:prSet/>
      <dgm:spPr/>
      <dgm:t>
        <a:bodyPr/>
        <a:lstStyle/>
        <a:p>
          <a:endParaRPr lang="en-IE"/>
        </a:p>
      </dgm:t>
    </dgm:pt>
    <dgm:pt modelId="{D1AC8CF4-C24B-43DA-9B96-5E6BBA70F5F8}" type="sibTrans" cxnId="{FF9CF7F1-6FBA-4E4B-88A0-3CE85FF6046C}">
      <dgm:prSet/>
      <dgm:spPr/>
      <dgm:t>
        <a:bodyPr/>
        <a:lstStyle/>
        <a:p>
          <a:endParaRPr lang="en-IE"/>
        </a:p>
      </dgm:t>
    </dgm:pt>
    <dgm:pt modelId="{42AA338C-7B85-4B3C-9E7C-C7C87EE07228}">
      <dgm:prSet/>
      <dgm:spPr/>
      <dgm:t>
        <a:bodyPr/>
        <a:lstStyle/>
        <a:p>
          <a:r>
            <a:rPr lang="en-IE" b="0" i="0" u="none"/>
            <a:t>RTE News: Nine O'clock</a:t>
          </a:r>
          <a:endParaRPr lang="en-IE"/>
        </a:p>
      </dgm:t>
    </dgm:pt>
    <dgm:pt modelId="{78DFB533-5834-4AA8-8274-D6B61ECD04E9}" type="parTrans" cxnId="{DD258328-99C8-4DF6-88A5-2A4E17A962A4}">
      <dgm:prSet/>
      <dgm:spPr/>
      <dgm:t>
        <a:bodyPr/>
        <a:lstStyle/>
        <a:p>
          <a:endParaRPr lang="en-IE"/>
        </a:p>
      </dgm:t>
    </dgm:pt>
    <dgm:pt modelId="{C9ECD0AF-2A11-44F0-B653-4E63A49F06A3}" type="sibTrans" cxnId="{DD258328-99C8-4DF6-88A5-2A4E17A962A4}">
      <dgm:prSet/>
      <dgm:spPr/>
      <dgm:t>
        <a:bodyPr/>
        <a:lstStyle/>
        <a:p>
          <a:endParaRPr lang="en-IE"/>
        </a:p>
      </dgm:t>
    </dgm:pt>
    <dgm:pt modelId="{33BD4905-31AC-4088-B23A-3D555C24A256}">
      <dgm:prSet/>
      <dgm:spPr/>
      <dgm:t>
        <a:bodyPr/>
        <a:lstStyle/>
        <a:p>
          <a:r>
            <a:rPr lang="en-IE" b="0" i="0" u="none"/>
            <a:t>Dancing With The Stars</a:t>
          </a:r>
          <a:endParaRPr lang="en-IE"/>
        </a:p>
      </dgm:t>
    </dgm:pt>
    <dgm:pt modelId="{AFB1C37F-DD34-4B8F-A1D0-A4176BEBE878}" type="parTrans" cxnId="{08BEF711-2AEF-4232-BCF8-354ABDE84F27}">
      <dgm:prSet/>
      <dgm:spPr/>
      <dgm:t>
        <a:bodyPr/>
        <a:lstStyle/>
        <a:p>
          <a:endParaRPr lang="en-IE"/>
        </a:p>
      </dgm:t>
    </dgm:pt>
    <dgm:pt modelId="{396CE856-56E3-4624-971D-AC6EE5730B91}" type="sibTrans" cxnId="{08BEF711-2AEF-4232-BCF8-354ABDE84F27}">
      <dgm:prSet/>
      <dgm:spPr/>
      <dgm:t>
        <a:bodyPr/>
        <a:lstStyle/>
        <a:p>
          <a:endParaRPr lang="en-IE"/>
        </a:p>
      </dgm:t>
    </dgm:pt>
    <dgm:pt modelId="{622F0F16-A077-45C9-86B6-CF3013F7AFB6}">
      <dgm:prSet/>
      <dgm:spPr/>
      <dgm:t>
        <a:bodyPr/>
        <a:lstStyle/>
        <a:p>
          <a:r>
            <a:rPr lang="en-IE" b="0" i="0" u="none" dirty="0"/>
            <a:t>The Late </a:t>
          </a:r>
          <a:r>
            <a:rPr lang="en-IE" b="0" i="0" u="none" dirty="0" err="1"/>
            <a:t>Late</a:t>
          </a:r>
          <a:r>
            <a:rPr lang="en-IE" b="0" i="0" u="none" dirty="0"/>
            <a:t> Show</a:t>
          </a:r>
          <a:endParaRPr lang="en-IE" dirty="0"/>
        </a:p>
      </dgm:t>
    </dgm:pt>
    <dgm:pt modelId="{C66FC066-CA86-4C5E-AB0D-8440604D801E}" type="parTrans" cxnId="{8AAA85CA-EF8C-4145-9F02-EBDE6DA29E9E}">
      <dgm:prSet/>
      <dgm:spPr/>
      <dgm:t>
        <a:bodyPr/>
        <a:lstStyle/>
        <a:p>
          <a:endParaRPr lang="en-IE"/>
        </a:p>
      </dgm:t>
    </dgm:pt>
    <dgm:pt modelId="{AD50316B-DA07-4450-9329-ACC23CFA3176}" type="sibTrans" cxnId="{8AAA85CA-EF8C-4145-9F02-EBDE6DA29E9E}">
      <dgm:prSet/>
      <dgm:spPr/>
      <dgm:t>
        <a:bodyPr/>
        <a:lstStyle/>
        <a:p>
          <a:endParaRPr lang="en-IE"/>
        </a:p>
      </dgm:t>
    </dgm:pt>
    <dgm:pt modelId="{CC027974-6034-42B1-81EC-3809560F1535}">
      <dgm:prSet/>
      <dgm:spPr/>
      <dgm:t>
        <a:bodyPr/>
        <a:lstStyle/>
        <a:p>
          <a:r>
            <a:rPr lang="da-DK" b="0" i="0" u="none" dirty="0"/>
            <a:t>6 Nations Live Trophy Lift</a:t>
          </a:r>
          <a:endParaRPr lang="da-DK" dirty="0"/>
        </a:p>
      </dgm:t>
    </dgm:pt>
    <dgm:pt modelId="{706FE252-DF61-445F-B772-E2A9C9D141AE}" type="parTrans" cxnId="{769A92FB-98F6-4001-AA17-9237B3C3A839}">
      <dgm:prSet/>
      <dgm:spPr/>
      <dgm:t>
        <a:bodyPr/>
        <a:lstStyle/>
        <a:p>
          <a:endParaRPr lang="en-IE"/>
        </a:p>
      </dgm:t>
    </dgm:pt>
    <dgm:pt modelId="{DF55995A-8FFF-423A-B2E5-A2E22A73B4B0}" type="sibTrans" cxnId="{769A92FB-98F6-4001-AA17-9237B3C3A839}">
      <dgm:prSet/>
      <dgm:spPr/>
      <dgm:t>
        <a:bodyPr/>
        <a:lstStyle/>
        <a:p>
          <a:endParaRPr lang="en-IE"/>
        </a:p>
      </dgm:t>
    </dgm:pt>
    <dgm:pt modelId="{3315DC99-BF22-41FF-BAA8-1F3F88A6F357}">
      <dgm:prSet/>
      <dgm:spPr/>
      <dgm:t>
        <a:bodyPr/>
        <a:lstStyle/>
        <a:p>
          <a:r>
            <a:rPr lang="da-DK" b="0" i="0" u="none" dirty="0"/>
            <a:t>6 Nations Live Ireland V  Scotland</a:t>
          </a:r>
          <a:endParaRPr lang="en-IE" dirty="0"/>
        </a:p>
      </dgm:t>
    </dgm:pt>
    <dgm:pt modelId="{662419FE-CCE4-420B-9496-A8405AE1EBBB}" type="parTrans" cxnId="{7BE5E682-233B-4E4E-B233-A764A368DEF5}">
      <dgm:prSet/>
      <dgm:spPr/>
      <dgm:t>
        <a:bodyPr/>
        <a:lstStyle/>
        <a:p>
          <a:endParaRPr lang="en-IE"/>
        </a:p>
      </dgm:t>
    </dgm:pt>
    <dgm:pt modelId="{AE0664BC-0055-4C92-B259-649FD9A2106C}" type="sibTrans" cxnId="{7BE5E682-233B-4E4E-B233-A764A368DEF5}">
      <dgm:prSet/>
      <dgm:spPr/>
      <dgm:t>
        <a:bodyPr/>
        <a:lstStyle/>
        <a:p>
          <a:endParaRPr lang="en-IE"/>
        </a:p>
      </dgm:t>
    </dgm:pt>
    <dgm:pt modelId="{604359AA-5036-492E-B046-0E1283E74837}">
      <dgm:prSet/>
      <dgm:spPr/>
      <dgm:t>
        <a:bodyPr/>
        <a:lstStyle/>
        <a:p>
          <a:r>
            <a:rPr lang="en-IE" b="0" i="0" u="none" dirty="0"/>
            <a:t>Coronation Street</a:t>
          </a:r>
          <a:endParaRPr lang="en-IE" dirty="0"/>
        </a:p>
      </dgm:t>
    </dgm:pt>
    <dgm:pt modelId="{60372BD6-8361-4193-89F2-F68A205F4B05}" type="parTrans" cxnId="{77D4F4DC-9F64-44F8-AE2C-838DBACC22D1}">
      <dgm:prSet/>
      <dgm:spPr/>
      <dgm:t>
        <a:bodyPr/>
        <a:lstStyle/>
        <a:p>
          <a:endParaRPr lang="en-IE"/>
        </a:p>
      </dgm:t>
    </dgm:pt>
    <dgm:pt modelId="{F6C09A48-DEAC-48C3-9231-32197DE249C8}" type="sibTrans" cxnId="{77D4F4DC-9F64-44F8-AE2C-838DBACC22D1}">
      <dgm:prSet/>
      <dgm:spPr/>
      <dgm:t>
        <a:bodyPr/>
        <a:lstStyle/>
        <a:p>
          <a:endParaRPr lang="en-IE"/>
        </a:p>
      </dgm:t>
    </dgm:pt>
    <dgm:pt modelId="{281F9FD3-A88E-44C6-B49D-3A70DF9107B6}">
      <dgm:prSet/>
      <dgm:spPr/>
      <dgm:t>
        <a:bodyPr/>
        <a:lstStyle/>
        <a:p>
          <a:r>
            <a:rPr lang="en-IE" dirty="0"/>
            <a:t>Live Monday Night Football: C Palace V Man Utd</a:t>
          </a:r>
        </a:p>
      </dgm:t>
    </dgm:pt>
    <dgm:pt modelId="{11F0359F-28E2-4FA6-B813-2B1A37C066A8}" type="parTrans" cxnId="{43B330EF-550B-4B4E-AA72-51A118DD45B5}">
      <dgm:prSet/>
      <dgm:spPr/>
      <dgm:t>
        <a:bodyPr/>
        <a:lstStyle/>
        <a:p>
          <a:endParaRPr lang="en-IE"/>
        </a:p>
      </dgm:t>
    </dgm:pt>
    <dgm:pt modelId="{30CA0E17-B797-4041-A0D5-BA7324C80BD6}" type="sibTrans" cxnId="{43B330EF-550B-4B4E-AA72-51A118DD45B5}">
      <dgm:prSet/>
      <dgm:spPr/>
      <dgm:t>
        <a:bodyPr/>
        <a:lstStyle/>
        <a:p>
          <a:endParaRPr lang="en-IE"/>
        </a:p>
      </dgm:t>
    </dgm:pt>
    <dgm:pt modelId="{37872A06-0D13-4171-8D04-EC03F9C2FA96}">
      <dgm:prSet/>
      <dgm:spPr/>
      <dgm:t>
        <a:bodyPr/>
        <a:lstStyle/>
        <a:p>
          <a:r>
            <a:rPr lang="en-IE" b="0" i="0" u="none" dirty="0"/>
            <a:t>The Simpsons</a:t>
          </a:r>
          <a:endParaRPr lang="en-IE" dirty="0"/>
        </a:p>
      </dgm:t>
    </dgm:pt>
    <dgm:pt modelId="{85494967-FC96-4E70-97B1-3F6B3B91C170}" type="parTrans" cxnId="{4BE2AAE8-7D8D-466F-947E-97B68BC1A956}">
      <dgm:prSet/>
      <dgm:spPr/>
      <dgm:t>
        <a:bodyPr/>
        <a:lstStyle/>
        <a:p>
          <a:endParaRPr lang="en-IE"/>
        </a:p>
      </dgm:t>
    </dgm:pt>
    <dgm:pt modelId="{0AB36232-C32D-4037-A456-EC77F447204C}" type="sibTrans" cxnId="{4BE2AAE8-7D8D-466F-947E-97B68BC1A956}">
      <dgm:prSet/>
      <dgm:spPr/>
      <dgm:t>
        <a:bodyPr/>
        <a:lstStyle/>
        <a:p>
          <a:endParaRPr lang="en-IE"/>
        </a:p>
      </dgm:t>
    </dgm:pt>
    <dgm:pt modelId="{71942C12-94C0-4EFF-ABF6-48106CB0E167}">
      <dgm:prSet/>
      <dgm:spPr/>
      <dgm:t>
        <a:bodyPr/>
        <a:lstStyle/>
        <a:p>
          <a:r>
            <a:rPr lang="en-IE" b="0" i="0" u="none" dirty="0"/>
            <a:t>Live Premier League: Man Utd V Liverpool</a:t>
          </a:r>
          <a:endParaRPr lang="en-IE" dirty="0"/>
        </a:p>
      </dgm:t>
    </dgm:pt>
    <dgm:pt modelId="{4FBF939B-15E1-44EC-B2BD-16BCA3F82F6B}" type="parTrans" cxnId="{239EB77E-16B8-4DED-95FC-F3196E5C5182}">
      <dgm:prSet/>
      <dgm:spPr/>
      <dgm:t>
        <a:bodyPr/>
        <a:lstStyle/>
        <a:p>
          <a:endParaRPr lang="en-IE"/>
        </a:p>
      </dgm:t>
    </dgm:pt>
    <dgm:pt modelId="{1C6D9072-2C89-4113-9F96-0869DA0E53A7}" type="sibTrans" cxnId="{239EB77E-16B8-4DED-95FC-F3196E5C5182}">
      <dgm:prSet/>
      <dgm:spPr/>
      <dgm:t>
        <a:bodyPr/>
        <a:lstStyle/>
        <a:p>
          <a:endParaRPr lang="en-IE"/>
        </a:p>
      </dgm:t>
    </dgm:pt>
    <dgm:pt modelId="{71819242-C6AA-47C6-A794-5585C776CD56}">
      <dgm:prSet/>
      <dgm:spPr/>
      <dgm:t>
        <a:bodyPr/>
        <a:lstStyle/>
        <a:p>
          <a:r>
            <a:rPr lang="en-IE" b="0" i="0" u="none" dirty="0"/>
            <a:t>Live: Munster V Toulon</a:t>
          </a:r>
          <a:endParaRPr lang="en-IE" dirty="0"/>
        </a:p>
      </dgm:t>
    </dgm:pt>
    <dgm:pt modelId="{56EA0AE6-837F-4803-B407-8EBCDFBD7C03}" type="parTrans" cxnId="{E03651F9-18E6-44EE-A15D-6811D3172AB0}">
      <dgm:prSet/>
      <dgm:spPr/>
      <dgm:t>
        <a:bodyPr/>
        <a:lstStyle/>
        <a:p>
          <a:endParaRPr lang="en-IE"/>
        </a:p>
      </dgm:t>
    </dgm:pt>
    <dgm:pt modelId="{E81F5457-B961-490D-994A-4F0279C81DDA}" type="sibTrans" cxnId="{E03651F9-18E6-44EE-A15D-6811D3172AB0}">
      <dgm:prSet/>
      <dgm:spPr/>
      <dgm:t>
        <a:bodyPr/>
        <a:lstStyle/>
        <a:p>
          <a:endParaRPr lang="en-IE"/>
        </a:p>
      </dgm:t>
    </dgm:pt>
    <dgm:pt modelId="{2B53B2C7-0136-48D0-B7BE-EF783BA1A1AA}">
      <dgm:prSet/>
      <dgm:spPr/>
      <dgm:t>
        <a:bodyPr/>
        <a:lstStyle/>
        <a:p>
          <a:r>
            <a:rPr lang="en-IE" b="0" i="0" u="none" dirty="0"/>
            <a:t> 6 Nations </a:t>
          </a:r>
          <a:r>
            <a:rPr lang="en-IE" b="0" i="0" u="none" dirty="0" err="1"/>
            <a:t>Prematch</a:t>
          </a:r>
          <a:r>
            <a:rPr lang="en-IE" b="0" i="0" u="none" dirty="0"/>
            <a:t> England V Ireland</a:t>
          </a:r>
          <a:endParaRPr lang="en-IE" dirty="0"/>
        </a:p>
      </dgm:t>
    </dgm:pt>
    <dgm:pt modelId="{DF7188B3-C5E5-457A-8DC0-D396E03ABA39}" type="parTrans" cxnId="{830B3408-BB8B-4E3F-8A2B-C7ABB2F92009}">
      <dgm:prSet/>
      <dgm:spPr/>
      <dgm:t>
        <a:bodyPr/>
        <a:lstStyle/>
        <a:p>
          <a:endParaRPr lang="en-IE"/>
        </a:p>
      </dgm:t>
    </dgm:pt>
    <dgm:pt modelId="{A683193E-5B6A-45C2-8C9E-E3E272BB1720}" type="sibTrans" cxnId="{830B3408-BB8B-4E3F-8A2B-C7ABB2F92009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DEA30701-A446-446F-B62B-4ED8C3C786C2}" type="presOf" srcId="{42AA338C-7B85-4B3C-9E7C-C7C87EE07228}" destId="{C00129A3-0CA7-4F24-8ABC-76EABEACA063}" srcOrd="0" destOrd="2" presId="urn:microsoft.com/office/officeart/2005/8/layout/hList2"/>
    <dgm:cxn modelId="{830B3408-BB8B-4E3F-8A2B-C7ABB2F92009}" srcId="{E9BE8D7F-CBF1-4371-A671-0E65E04D4167}" destId="{2B53B2C7-0136-48D0-B7BE-EF783BA1A1AA}" srcOrd="4" destOrd="0" parTransId="{DF7188B3-C5E5-457A-8DC0-D396E03ABA39}" sibTransId="{A683193E-5B6A-45C2-8C9E-E3E272BB1720}"/>
    <dgm:cxn modelId="{D305EE0F-CBA8-4A5D-A938-8A72BED46082}" type="presOf" srcId="{37872A06-0D13-4171-8D04-EC03F9C2FA96}" destId="{C36EFF3F-251A-477B-A45F-B905D9D28461}" srcOrd="0" destOrd="2" presId="urn:microsoft.com/office/officeart/2005/8/layout/hList2"/>
    <dgm:cxn modelId="{08BEF711-2AEF-4232-BCF8-354ABDE84F27}" srcId="{670A38C6-6DF5-4DF8-833E-65453506E250}" destId="{33BD4905-31AC-4088-B23A-3D555C24A256}" srcOrd="3" destOrd="0" parTransId="{AFB1C37F-DD34-4B8F-A1D0-A4176BEBE878}" sibTransId="{396CE856-56E3-4624-971D-AC6EE5730B91}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287E6922-F01F-4FE5-A6DD-156A717F5721}" type="presOf" srcId="{2B53B2C7-0136-48D0-B7BE-EF783BA1A1AA}" destId="{40929204-08DE-4027-BBCF-DC8F8E723DA1}" srcOrd="0" destOrd="4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DD258328-99C8-4DF6-88A5-2A4E17A962A4}" srcId="{670A38C6-6DF5-4DF8-833E-65453506E250}" destId="{42AA338C-7B85-4B3C-9E7C-C7C87EE07228}" srcOrd="2" destOrd="0" parTransId="{78DFB533-5834-4AA8-8274-D6B61ECD04E9}" sibTransId="{C9ECD0AF-2A11-44F0-B653-4E63A49F06A3}"/>
    <dgm:cxn modelId="{60362232-456D-4A7C-AF02-A142714B26FE}" type="presOf" srcId="{71819242-C6AA-47C6-A794-5585C776CD56}" destId="{C36EFF3F-251A-477B-A45F-B905D9D28461}" srcOrd="0" destOrd="4" presId="urn:microsoft.com/office/officeart/2005/8/layout/hList2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EC4B4F4D-4187-4854-8156-5309A844AC8B}" type="presOf" srcId="{3315DC99-BF22-41FF-BAA8-1F3F88A6F357}" destId="{40929204-08DE-4027-BBCF-DC8F8E723DA1}" srcOrd="0" destOrd="2" presId="urn:microsoft.com/office/officeart/2005/8/layout/hList2"/>
    <dgm:cxn modelId="{F1C4EF75-9AB7-46A7-98C7-559760505DC8}" type="presOf" srcId="{622F0F16-A077-45C9-86B6-CF3013F7AFB6}" destId="{C00129A3-0CA7-4F24-8ABC-76EABEACA063}" srcOrd="0" destOrd="4" presId="urn:microsoft.com/office/officeart/2005/8/layout/hList2"/>
    <dgm:cxn modelId="{1E023A79-9168-402D-A994-B60A93F923E1}" type="presOf" srcId="{33BD4905-31AC-4088-B23A-3D555C24A256}" destId="{C00129A3-0CA7-4F24-8ABC-76EABEACA063}" srcOrd="0" destOrd="3" presId="urn:microsoft.com/office/officeart/2005/8/layout/hList2"/>
    <dgm:cxn modelId="{239EB77E-16B8-4DED-95FC-F3196E5C5182}" srcId="{E3B4451D-5449-4C3F-AC6D-F1F54B3E814A}" destId="{71942C12-94C0-4EFF-ABF6-48106CB0E167}" srcOrd="3" destOrd="0" parTransId="{4FBF939B-15E1-44EC-B2BD-16BCA3F82F6B}" sibTransId="{1C6D9072-2C89-4113-9F96-0869DA0E53A7}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7BE5E682-233B-4E4E-B233-A764A368DEF5}" srcId="{E9BE8D7F-CBF1-4371-A671-0E65E04D4167}" destId="{3315DC99-BF22-41FF-BAA8-1F3F88A6F357}" srcOrd="2" destOrd="0" parTransId="{662419FE-CCE4-420B-9496-A8405AE1EBBB}" sibTransId="{AE0664BC-0055-4C92-B259-649FD9A2106C}"/>
    <dgm:cxn modelId="{35E16C8C-5494-4ACA-A7B5-9FDC3B657E61}" type="presOf" srcId="{CC027974-6034-42B1-81EC-3809560F1535}" destId="{40929204-08DE-4027-BBCF-DC8F8E723DA1}" srcOrd="0" destOrd="1" presId="urn:microsoft.com/office/officeart/2005/8/layout/hList2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782E3298-EADA-4A10-9EF0-B0E683A23ED8}" type="presOf" srcId="{71942C12-94C0-4EFF-ABF6-48106CB0E167}" destId="{C36EFF3F-251A-477B-A45F-B905D9D28461}" srcOrd="0" destOrd="3" presId="urn:microsoft.com/office/officeart/2005/8/layout/hList2"/>
    <dgm:cxn modelId="{18B7B99A-95F9-4C24-A4A7-006462FF747D}" type="presOf" srcId="{281F9FD3-A88E-44C6-B49D-3A70DF9107B6}" destId="{C36EFF3F-251A-477B-A45F-B905D9D28461}" srcOrd="0" destOrd="1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8ED5E0AD-E2A6-4252-9ABD-210675ED5A55}" type="presOf" srcId="{604359AA-5036-492E-B046-0E1283E74837}" destId="{40929204-08DE-4027-BBCF-DC8F8E723DA1}" srcOrd="0" destOrd="3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8AAA85CA-EF8C-4145-9F02-EBDE6DA29E9E}" srcId="{670A38C6-6DF5-4DF8-833E-65453506E250}" destId="{622F0F16-A077-45C9-86B6-CF3013F7AFB6}" srcOrd="4" destOrd="0" parTransId="{C66FC066-CA86-4C5E-AB0D-8440604D801E}" sibTransId="{AD50316B-DA07-4450-9329-ACC23CFA3176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CD9129D0-2AF2-42CF-860E-D2BA6A387B36}" type="presOf" srcId="{3FBB1886-E5CA-4D02-95B0-2F51EBDA2332}" destId="{C00129A3-0CA7-4F24-8ABC-76EABEACA063}" srcOrd="0" destOrd="1" presId="urn:microsoft.com/office/officeart/2005/8/layout/hList2"/>
    <dgm:cxn modelId="{77D4F4DC-9F64-44F8-AE2C-838DBACC22D1}" srcId="{E9BE8D7F-CBF1-4371-A671-0E65E04D4167}" destId="{604359AA-5036-492E-B046-0E1283E74837}" srcOrd="3" destOrd="0" parTransId="{60372BD6-8361-4193-89F2-F68A205F4B05}" sibTransId="{F6C09A48-DEAC-48C3-9231-32197DE249C8}"/>
    <dgm:cxn modelId="{4BE2AAE8-7D8D-466F-947E-97B68BC1A956}" srcId="{E3B4451D-5449-4C3F-AC6D-F1F54B3E814A}" destId="{37872A06-0D13-4171-8D04-EC03F9C2FA96}" srcOrd="2" destOrd="0" parTransId="{85494967-FC96-4E70-97B1-3F6B3B91C170}" sibTransId="{0AB36232-C32D-4037-A456-EC77F447204C}"/>
    <dgm:cxn modelId="{43B330EF-550B-4B4E-AA72-51A118DD45B5}" srcId="{E3B4451D-5449-4C3F-AC6D-F1F54B3E814A}" destId="{281F9FD3-A88E-44C6-B49D-3A70DF9107B6}" srcOrd="1" destOrd="0" parTransId="{11F0359F-28E2-4FA6-B813-2B1A37C066A8}" sibTransId="{30CA0E17-B797-4041-A0D5-BA7324C80BD6}"/>
    <dgm:cxn modelId="{FF9CF7F1-6FBA-4E4B-88A0-3CE85FF6046C}" srcId="{670A38C6-6DF5-4DF8-833E-65453506E250}" destId="{3FBB1886-E5CA-4D02-95B0-2F51EBDA2332}" srcOrd="1" destOrd="0" parTransId="{E2E37107-6378-4D5E-8002-B6E943FEEDA8}" sibTransId="{D1AC8CF4-C24B-43DA-9B96-5E6BBA70F5F8}"/>
    <dgm:cxn modelId="{E03651F9-18E6-44EE-A15D-6811D3172AB0}" srcId="{E3B4451D-5449-4C3F-AC6D-F1F54B3E814A}" destId="{71819242-C6AA-47C6-A794-5585C776CD56}" srcOrd="4" destOrd="0" parTransId="{56EA0AE6-837F-4803-B407-8EBCDFBD7C03}" sibTransId="{E81F5457-B961-490D-994A-4F0279C81DDA}"/>
    <dgm:cxn modelId="{769A92FB-98F6-4001-AA17-9237B3C3A839}" srcId="{E9BE8D7F-CBF1-4371-A671-0E65E04D4167}" destId="{CC027974-6034-42B1-81EC-3809560F1535}" srcOrd="1" destOrd="0" parTransId="{706FE252-DF61-445F-B772-E2A9C9D141AE}" sibTransId="{DF55995A-8FFF-423A-B2E5-A2E22A73B4B0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The Great Celebrity Bake Off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The Middle</a:t>
          </a:r>
          <a:endParaRPr lang="en-IE" dirty="0"/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GAA </a:t>
          </a:r>
          <a:r>
            <a:rPr lang="en-IE" b="0" i="0" u="none" dirty="0" err="1"/>
            <a:t>Beo</a:t>
          </a:r>
          <a:endParaRPr lang="en-IE" dirty="0"/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BAB62602-93C6-4A8B-B77A-C4A761D715B5}">
      <dgm:prSet/>
      <dgm:spPr/>
      <dgm:t>
        <a:bodyPr/>
        <a:lstStyle/>
        <a:p>
          <a:r>
            <a:rPr lang="en-IE" b="0" i="0" u="none" dirty="0"/>
            <a:t>Classic Premier League</a:t>
          </a:r>
          <a:endParaRPr lang="en-IE" dirty="0"/>
        </a:p>
      </dgm:t>
    </dgm:pt>
    <dgm:pt modelId="{5463511E-C726-45A6-8618-0C289BCD8EDA}" type="parTrans" cxnId="{A6FABA77-7449-41FD-9D12-417EC523546E}">
      <dgm:prSet/>
      <dgm:spPr/>
      <dgm:t>
        <a:bodyPr/>
        <a:lstStyle/>
        <a:p>
          <a:endParaRPr lang="en-IE"/>
        </a:p>
      </dgm:t>
    </dgm:pt>
    <dgm:pt modelId="{90B2B4AA-4BFC-4D2B-BE4D-1506B40B7554}" type="sibTrans" cxnId="{A6FABA77-7449-41FD-9D12-417EC523546E}">
      <dgm:prSet/>
      <dgm:spPr/>
      <dgm:t>
        <a:bodyPr/>
        <a:lstStyle/>
        <a:p>
          <a:endParaRPr lang="en-IE"/>
        </a:p>
      </dgm:t>
    </dgm:pt>
    <dgm:pt modelId="{88EF222C-0931-477C-A13C-23520D996881}">
      <dgm:prSet/>
      <dgm:spPr/>
      <dgm:t>
        <a:bodyPr/>
        <a:lstStyle/>
        <a:p>
          <a:r>
            <a:rPr lang="en-IE" b="0" i="0" u="none" dirty="0" err="1"/>
            <a:t>Gogglebox</a:t>
          </a:r>
          <a:endParaRPr lang="en-IE" dirty="0"/>
        </a:p>
      </dgm:t>
    </dgm:pt>
    <dgm:pt modelId="{81168DEF-2445-465D-9006-4E63F421B8EF}" type="parTrans" cxnId="{60B688FE-7830-4F64-A300-DFC44F4A5ECA}">
      <dgm:prSet/>
      <dgm:spPr/>
      <dgm:t>
        <a:bodyPr/>
        <a:lstStyle/>
        <a:p>
          <a:endParaRPr lang="en-IE"/>
        </a:p>
      </dgm:t>
    </dgm:pt>
    <dgm:pt modelId="{A3A8D8FC-FF24-4161-A5DF-583C668DEBC2}" type="sibTrans" cxnId="{60B688FE-7830-4F64-A300-DFC44F4A5ECA}">
      <dgm:prSet/>
      <dgm:spPr/>
      <dgm:t>
        <a:bodyPr/>
        <a:lstStyle/>
        <a:p>
          <a:endParaRPr lang="en-IE"/>
        </a:p>
      </dgm:t>
    </dgm:pt>
    <dgm:pt modelId="{273FB0E7-C9D0-4655-BC94-ED4B23A554D9}">
      <dgm:prSet/>
      <dgm:spPr/>
      <dgm:t>
        <a:bodyPr/>
        <a:lstStyle/>
        <a:p>
          <a:r>
            <a:rPr lang="en-IE" b="0" i="0" u="none" dirty="0"/>
            <a:t>The Big Bang Theory</a:t>
          </a:r>
          <a:endParaRPr lang="en-IE" dirty="0"/>
        </a:p>
      </dgm:t>
    </dgm:pt>
    <dgm:pt modelId="{60D7D856-3567-4530-AA56-EB05E7416051}" type="parTrans" cxnId="{3EAFBC26-0109-43E5-AB75-9877D741324E}">
      <dgm:prSet/>
      <dgm:spPr/>
      <dgm:t>
        <a:bodyPr/>
        <a:lstStyle/>
        <a:p>
          <a:endParaRPr lang="en-IE"/>
        </a:p>
      </dgm:t>
    </dgm:pt>
    <dgm:pt modelId="{EA4C5A80-4560-402D-9D8F-59798350521F}" type="sibTrans" cxnId="{3EAFBC26-0109-43E5-AB75-9877D741324E}">
      <dgm:prSet/>
      <dgm:spPr/>
      <dgm:t>
        <a:bodyPr/>
        <a:lstStyle/>
        <a:p>
          <a:endParaRPr lang="en-IE"/>
        </a:p>
      </dgm:t>
    </dgm:pt>
    <dgm:pt modelId="{7A38ECF0-C28D-4581-AF64-2FB319E6436B}">
      <dgm:prSet/>
      <dgm:spPr/>
      <dgm:t>
        <a:bodyPr/>
        <a:lstStyle/>
        <a:p>
          <a:r>
            <a:rPr lang="en-IE" b="0" i="0" u="none" dirty="0"/>
            <a:t>Location, Location, Location</a:t>
          </a:r>
          <a:endParaRPr lang="en-IE" dirty="0"/>
        </a:p>
      </dgm:t>
    </dgm:pt>
    <dgm:pt modelId="{FC53B48D-9335-441C-89BE-DEE6DBC650BC}" type="parTrans" cxnId="{80037194-D0EC-433E-9019-6FAB7F070787}">
      <dgm:prSet/>
      <dgm:spPr/>
      <dgm:t>
        <a:bodyPr/>
        <a:lstStyle/>
        <a:p>
          <a:endParaRPr lang="en-IE"/>
        </a:p>
      </dgm:t>
    </dgm:pt>
    <dgm:pt modelId="{3C0F18EB-5586-4586-8E76-EF59433BB8ED}" type="sibTrans" cxnId="{80037194-D0EC-433E-9019-6FAB7F070787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10AC088C-2EA9-4AC4-B872-BB9DA993765B}">
      <dgm:prSet/>
      <dgm:spPr/>
      <dgm:t>
        <a:bodyPr/>
        <a:lstStyle/>
        <a:p>
          <a:r>
            <a:rPr lang="en-IE" dirty="0"/>
            <a:t>Young Sheldon</a:t>
          </a:r>
        </a:p>
      </dgm:t>
    </dgm:pt>
    <dgm:pt modelId="{4784D9B4-6268-4448-B10C-B96F74492653}" type="parTrans" cxnId="{FCB87AA9-8C03-42AA-9822-031D12A0FC60}">
      <dgm:prSet/>
      <dgm:spPr/>
      <dgm:t>
        <a:bodyPr/>
        <a:lstStyle/>
        <a:p>
          <a:endParaRPr lang="en-IE"/>
        </a:p>
      </dgm:t>
    </dgm:pt>
    <dgm:pt modelId="{56E6D853-7C7C-4F75-9CC5-EE5C2F3A47AE}" type="sibTrans" cxnId="{FCB87AA9-8C03-42AA-9822-031D12A0FC60}">
      <dgm:prSet/>
      <dgm:spPr/>
      <dgm:t>
        <a:bodyPr/>
        <a:lstStyle/>
        <a:p>
          <a:endParaRPr lang="en-IE"/>
        </a:p>
      </dgm:t>
    </dgm:pt>
    <dgm:pt modelId="{5D13CCDA-DB3F-45F7-9142-3DF0C27756EF}">
      <dgm:prSet phldrT="[Text]"/>
      <dgm:spPr/>
      <dgm:t>
        <a:bodyPr/>
        <a:lstStyle/>
        <a:p>
          <a:r>
            <a:rPr lang="en-IE" dirty="0"/>
            <a:t>Henry Danger</a:t>
          </a:r>
        </a:p>
      </dgm:t>
    </dgm:pt>
    <dgm:pt modelId="{DDC17F51-41EA-4F8E-AC27-C99E190A08B2}" type="parTrans" cxnId="{B675B5A4-772E-4CE2-8268-D5B73FC40752}">
      <dgm:prSet/>
      <dgm:spPr/>
      <dgm:t>
        <a:bodyPr/>
        <a:lstStyle/>
        <a:p>
          <a:endParaRPr lang="en-IE"/>
        </a:p>
      </dgm:t>
    </dgm:pt>
    <dgm:pt modelId="{D794E3BE-15CD-4B49-AEC1-07346C225713}" type="sibTrans" cxnId="{B675B5A4-772E-4CE2-8268-D5B73FC40752}">
      <dgm:prSet/>
      <dgm:spPr/>
      <dgm:t>
        <a:bodyPr/>
        <a:lstStyle/>
        <a:p>
          <a:endParaRPr lang="en-IE"/>
        </a:p>
      </dgm:t>
    </dgm:pt>
    <dgm:pt modelId="{4E880BE2-70EE-4758-8D32-DDB390027E1D}">
      <dgm:prSet phldrT="[Text]"/>
      <dgm:spPr/>
      <dgm:t>
        <a:bodyPr/>
        <a:lstStyle/>
        <a:p>
          <a:r>
            <a:rPr lang="en-IE" dirty="0"/>
            <a:t>Teen Mom OG</a:t>
          </a:r>
        </a:p>
      </dgm:t>
    </dgm:pt>
    <dgm:pt modelId="{1B7824F0-1FEB-47E1-A132-885BC18BA411}" type="parTrans" cxnId="{FDBAFE33-0D44-468D-9F66-C3B231176D42}">
      <dgm:prSet/>
      <dgm:spPr/>
      <dgm:t>
        <a:bodyPr/>
        <a:lstStyle/>
        <a:p>
          <a:endParaRPr lang="en-IE"/>
        </a:p>
      </dgm:t>
    </dgm:pt>
    <dgm:pt modelId="{308EBC0C-71BB-401A-8E06-A7AF048E8100}" type="sibTrans" cxnId="{FDBAFE33-0D44-468D-9F66-C3B231176D42}">
      <dgm:prSet/>
      <dgm:spPr/>
      <dgm:t>
        <a:bodyPr/>
        <a:lstStyle/>
        <a:p>
          <a:endParaRPr lang="en-IE"/>
        </a:p>
      </dgm:t>
    </dgm:pt>
    <dgm:pt modelId="{CBC92380-821B-4B70-922A-8A47DB7356EE}">
      <dgm:prSet phldrT="[Text]"/>
      <dgm:spPr/>
      <dgm:t>
        <a:bodyPr/>
        <a:lstStyle/>
        <a:p>
          <a:r>
            <a:rPr lang="en-IE" dirty="0"/>
            <a:t>The </a:t>
          </a:r>
          <a:r>
            <a:rPr lang="en-IE" dirty="0" err="1"/>
            <a:t>Thundermans</a:t>
          </a:r>
          <a:endParaRPr lang="en-IE" dirty="0"/>
        </a:p>
      </dgm:t>
    </dgm:pt>
    <dgm:pt modelId="{2F657518-3F33-4354-98CB-6083FCFD9190}" type="parTrans" cxnId="{18969F9A-C650-4E31-B463-A3EF3CC4AAA6}">
      <dgm:prSet/>
      <dgm:spPr/>
      <dgm:t>
        <a:bodyPr/>
        <a:lstStyle/>
        <a:p>
          <a:endParaRPr lang="en-IE"/>
        </a:p>
      </dgm:t>
    </dgm:pt>
    <dgm:pt modelId="{46CE9836-BBF4-445C-9808-445C90C422FC}" type="sibTrans" cxnId="{18969F9A-C650-4E31-B463-A3EF3CC4AAA6}">
      <dgm:prSet/>
      <dgm:spPr/>
      <dgm:t>
        <a:bodyPr/>
        <a:lstStyle/>
        <a:p>
          <a:endParaRPr lang="en-IE"/>
        </a:p>
      </dgm:t>
    </dgm:pt>
    <dgm:pt modelId="{6197AA0C-72FC-4467-9970-74A347F92219}">
      <dgm:prSet phldrT="[Text]"/>
      <dgm:spPr/>
      <dgm:t>
        <a:bodyPr/>
        <a:lstStyle/>
        <a:p>
          <a:r>
            <a:rPr lang="en-IE" dirty="0"/>
            <a:t>Friends</a:t>
          </a:r>
        </a:p>
      </dgm:t>
    </dgm:pt>
    <dgm:pt modelId="{D2DC1588-28EE-46BF-9C13-143B9C04448A}" type="parTrans" cxnId="{A636AA37-5066-4DE5-8212-6AA65F1ACA71}">
      <dgm:prSet/>
      <dgm:spPr/>
      <dgm:t>
        <a:bodyPr/>
        <a:lstStyle/>
        <a:p>
          <a:endParaRPr lang="en-IE"/>
        </a:p>
      </dgm:t>
    </dgm:pt>
    <dgm:pt modelId="{CF08BBD6-7780-4BE0-B813-FDA471BA9805}" type="sibTrans" cxnId="{A636AA37-5066-4DE5-8212-6AA65F1ACA71}">
      <dgm:prSet/>
      <dgm:spPr/>
      <dgm:t>
        <a:bodyPr/>
        <a:lstStyle/>
        <a:p>
          <a:endParaRPr lang="en-IE"/>
        </a:p>
      </dgm:t>
    </dgm:pt>
    <dgm:pt modelId="{67D1D12A-3D9E-44B3-9561-0B765365CA7D}">
      <dgm:prSet/>
      <dgm:spPr/>
      <dgm:t>
        <a:bodyPr/>
        <a:lstStyle/>
        <a:p>
          <a:r>
            <a:rPr lang="en-IE" b="0" i="0" u="none"/>
            <a:t>Rugbaí-Croabh na hEorpa</a:t>
          </a:r>
          <a:endParaRPr lang="en-IE" dirty="0"/>
        </a:p>
      </dgm:t>
    </dgm:pt>
    <dgm:pt modelId="{D8DA3C4C-7167-48DE-A136-983A1962618B}" type="parTrans" cxnId="{C8A09DE8-2B2E-4004-A439-18B33FF165BB}">
      <dgm:prSet/>
      <dgm:spPr/>
      <dgm:t>
        <a:bodyPr/>
        <a:lstStyle/>
        <a:p>
          <a:endParaRPr lang="en-IE"/>
        </a:p>
      </dgm:t>
    </dgm:pt>
    <dgm:pt modelId="{613BF7E1-33CA-41E3-B956-E5239BA4216B}" type="sibTrans" cxnId="{C8A09DE8-2B2E-4004-A439-18B33FF165BB}">
      <dgm:prSet/>
      <dgm:spPr/>
      <dgm:t>
        <a:bodyPr/>
        <a:lstStyle/>
        <a:p>
          <a:endParaRPr lang="en-IE"/>
        </a:p>
      </dgm:t>
    </dgm:pt>
    <dgm:pt modelId="{60A3E35C-643E-45FC-86A3-810E563E2B0D}">
      <dgm:prSet/>
      <dgm:spPr/>
      <dgm:t>
        <a:bodyPr/>
        <a:lstStyle/>
        <a:p>
          <a:r>
            <a:rPr lang="en-IE" b="0" i="0" u="none"/>
            <a:t>Cluichí na Bliana 2016</a:t>
          </a:r>
          <a:endParaRPr lang="en-IE" dirty="0"/>
        </a:p>
      </dgm:t>
    </dgm:pt>
    <dgm:pt modelId="{29E17C8C-B757-4173-8C18-AC0DC3A6206E}" type="parTrans" cxnId="{B0F5D6C2-DBB7-4AEA-A532-0865D111816D}">
      <dgm:prSet/>
      <dgm:spPr/>
      <dgm:t>
        <a:bodyPr/>
        <a:lstStyle/>
        <a:p>
          <a:endParaRPr lang="en-IE"/>
        </a:p>
      </dgm:t>
    </dgm:pt>
    <dgm:pt modelId="{E689BF27-7B93-4F87-840C-FF498836528E}" type="sibTrans" cxnId="{B0F5D6C2-DBB7-4AEA-A532-0865D111816D}">
      <dgm:prSet/>
      <dgm:spPr/>
      <dgm:t>
        <a:bodyPr/>
        <a:lstStyle/>
        <a:p>
          <a:endParaRPr lang="en-IE"/>
        </a:p>
      </dgm:t>
    </dgm:pt>
    <dgm:pt modelId="{7DB42F27-D26A-4F95-8673-3A11AFCE94EB}">
      <dgm:prSet/>
      <dgm:spPr/>
      <dgm:t>
        <a:bodyPr/>
        <a:lstStyle/>
        <a:p>
          <a:r>
            <a:rPr lang="en-IE" b="0" i="0" u="none"/>
            <a:t>Cuimhní Órga Spóirt - Iomáint</a:t>
          </a:r>
          <a:endParaRPr lang="en-IE" dirty="0"/>
        </a:p>
      </dgm:t>
    </dgm:pt>
    <dgm:pt modelId="{BC3FF569-85CB-4C0A-9584-1C040B8B6D1A}" type="parTrans" cxnId="{3B9A4E8A-1843-4C68-9A2A-4C7360C68CF9}">
      <dgm:prSet/>
      <dgm:spPr/>
      <dgm:t>
        <a:bodyPr/>
        <a:lstStyle/>
        <a:p>
          <a:endParaRPr lang="en-IE"/>
        </a:p>
      </dgm:t>
    </dgm:pt>
    <dgm:pt modelId="{F6A3BABC-27CA-4561-8368-63A86E876E87}" type="sibTrans" cxnId="{3B9A4E8A-1843-4C68-9A2A-4C7360C68CF9}">
      <dgm:prSet/>
      <dgm:spPr/>
      <dgm:t>
        <a:bodyPr/>
        <a:lstStyle/>
        <a:p>
          <a:endParaRPr lang="en-IE"/>
        </a:p>
      </dgm:t>
    </dgm:pt>
    <dgm:pt modelId="{384DC1AA-43F3-4E70-A05B-D4A7E33E7467}">
      <dgm:prSet/>
      <dgm:spPr/>
      <dgm:t>
        <a:bodyPr/>
        <a:lstStyle/>
        <a:p>
          <a:r>
            <a:rPr lang="en-IE" b="0" i="0" u="none" dirty="0" err="1"/>
            <a:t>Rugbaí</a:t>
          </a:r>
          <a:r>
            <a:rPr lang="en-IE" b="0" i="0" u="none" dirty="0"/>
            <a:t> </a:t>
          </a:r>
          <a:r>
            <a:rPr lang="en-IE" b="0" i="0" u="none" dirty="0" err="1"/>
            <a:t>Beo</a:t>
          </a:r>
          <a:r>
            <a:rPr lang="en-IE" b="0" i="0" u="none" dirty="0"/>
            <a:t> Pro 14 2017-2018</a:t>
          </a:r>
          <a:endParaRPr lang="en-IE" dirty="0"/>
        </a:p>
      </dgm:t>
    </dgm:pt>
    <dgm:pt modelId="{7BE78D58-467E-4BE1-9995-BCBED850A767}" type="parTrans" cxnId="{A12AE09D-1EC6-44A6-A0CF-6852BCA6EB70}">
      <dgm:prSet/>
      <dgm:spPr/>
      <dgm:t>
        <a:bodyPr/>
        <a:lstStyle/>
        <a:p>
          <a:endParaRPr lang="en-IE"/>
        </a:p>
      </dgm:t>
    </dgm:pt>
    <dgm:pt modelId="{5FA740EF-7B8A-4C55-8DFB-46FB60DE7D68}" type="sibTrans" cxnId="{A12AE09D-1EC6-44A6-A0CF-6852BCA6EB70}">
      <dgm:prSet/>
      <dgm:spPr/>
      <dgm:t>
        <a:bodyPr/>
        <a:lstStyle/>
        <a:p>
          <a:endParaRPr lang="en-IE"/>
        </a:p>
      </dgm:t>
    </dgm:pt>
    <dgm:pt modelId="{0CBA534A-44CD-4A6A-9927-44953616F72F}">
      <dgm:prSet/>
      <dgm:spPr/>
      <dgm:t>
        <a:bodyPr/>
        <a:lstStyle/>
        <a:p>
          <a:r>
            <a:rPr lang="en-IE" dirty="0"/>
            <a:t>Darts 2018</a:t>
          </a:r>
        </a:p>
      </dgm:t>
    </dgm:pt>
    <dgm:pt modelId="{9B0C041B-B5A4-43CF-87A0-585476F052C2}" type="parTrans" cxnId="{2AF5947E-6E2A-44B6-B6EC-C28221C20227}">
      <dgm:prSet/>
      <dgm:spPr/>
      <dgm:t>
        <a:bodyPr/>
        <a:lstStyle/>
        <a:p>
          <a:endParaRPr lang="en-IE"/>
        </a:p>
      </dgm:t>
    </dgm:pt>
    <dgm:pt modelId="{AF47E3CB-5767-4808-B18F-D51C16B7E4C8}" type="sibTrans" cxnId="{2AF5947E-6E2A-44B6-B6EC-C28221C20227}">
      <dgm:prSet/>
      <dgm:spPr/>
      <dgm:t>
        <a:bodyPr/>
        <a:lstStyle/>
        <a:p>
          <a:endParaRPr lang="en-IE"/>
        </a:p>
      </dgm:t>
    </dgm:pt>
    <dgm:pt modelId="{09E72077-1F2D-4925-A9A4-53571BC1E5E4}">
      <dgm:prSet/>
      <dgm:spPr/>
      <dgm:t>
        <a:bodyPr/>
        <a:lstStyle/>
        <a:p>
          <a:r>
            <a:rPr lang="en-IE" dirty="0"/>
            <a:t>UEFA Champions League Mag.</a:t>
          </a:r>
        </a:p>
      </dgm:t>
    </dgm:pt>
    <dgm:pt modelId="{A2792FF1-BC34-46D0-A91B-9CE37D481B0F}" type="parTrans" cxnId="{CA007E40-EFA3-4716-AE49-19CA48B13C70}">
      <dgm:prSet/>
      <dgm:spPr/>
      <dgm:t>
        <a:bodyPr/>
        <a:lstStyle/>
        <a:p>
          <a:endParaRPr lang="en-IE"/>
        </a:p>
      </dgm:t>
    </dgm:pt>
    <dgm:pt modelId="{4AE4EC9B-A0E4-4C07-9E72-6C8720F2B20C}" type="sibTrans" cxnId="{CA007E40-EFA3-4716-AE49-19CA48B13C70}">
      <dgm:prSet/>
      <dgm:spPr/>
      <dgm:t>
        <a:bodyPr/>
        <a:lstStyle/>
        <a:p>
          <a:endParaRPr lang="en-IE"/>
        </a:p>
      </dgm:t>
    </dgm:pt>
    <dgm:pt modelId="{914A034A-D3BB-4BEE-9424-72B2283FD51F}">
      <dgm:prSet/>
      <dgm:spPr/>
      <dgm:t>
        <a:bodyPr/>
        <a:lstStyle/>
        <a:p>
          <a:r>
            <a:rPr lang="en-IE" dirty="0"/>
            <a:t>Allianz National Football</a:t>
          </a:r>
        </a:p>
      </dgm:t>
    </dgm:pt>
    <dgm:pt modelId="{EDB012ED-002C-456D-8356-528221861F8C}" type="parTrans" cxnId="{86644177-CF0C-434B-9835-5C6311FE7574}">
      <dgm:prSet/>
      <dgm:spPr/>
      <dgm:t>
        <a:bodyPr/>
        <a:lstStyle/>
        <a:p>
          <a:endParaRPr lang="en-IE"/>
        </a:p>
      </dgm:t>
    </dgm:pt>
    <dgm:pt modelId="{4845F8E7-E506-4A53-8E04-581B0B4E0072}" type="sibTrans" cxnId="{86644177-CF0C-434B-9835-5C6311FE7574}">
      <dgm:prSet/>
      <dgm:spPr/>
      <dgm:t>
        <a:bodyPr/>
        <a:lstStyle/>
        <a:p>
          <a:endParaRPr lang="en-IE"/>
        </a:p>
      </dgm:t>
    </dgm:pt>
    <dgm:pt modelId="{4A2D80AA-2CB9-4E35-97CA-34A3CF96CFE2}">
      <dgm:prSet/>
      <dgm:spPr/>
      <dgm:t>
        <a:bodyPr/>
        <a:lstStyle/>
        <a:p>
          <a:r>
            <a:rPr lang="en-IE" dirty="0"/>
            <a:t>Premier League Highlights		</a:t>
          </a:r>
        </a:p>
      </dgm:t>
    </dgm:pt>
    <dgm:pt modelId="{96DE92F6-1EAD-47B6-B935-BE65F27ADAC3}" type="parTrans" cxnId="{37DFA544-A5F3-4FA4-A05C-800FCDD8C9D0}">
      <dgm:prSet/>
      <dgm:spPr/>
      <dgm:t>
        <a:bodyPr/>
        <a:lstStyle/>
        <a:p>
          <a:endParaRPr lang="en-IE"/>
        </a:p>
      </dgm:t>
    </dgm:pt>
    <dgm:pt modelId="{94E23A55-10C1-4F28-96D6-6C7D9C244859}" type="sibTrans" cxnId="{37DFA544-A5F3-4FA4-A05C-800FCDD8C9D0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E608EA07-B96F-473A-BEAC-6673A9AEF549}" type="presOf" srcId="{0CBA534A-44CD-4A6A-9927-44953616F72F}" destId="{5A85021C-8037-432B-92E5-DAABA2A7D581}" srcOrd="0" destOrd="1" presId="urn:microsoft.com/office/officeart/2005/8/layout/hList2"/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4666921D-E335-4344-BD35-9AB094079BDB}" type="presOf" srcId="{5D13CCDA-DB3F-45F7-9142-3DF0C27756EF}" destId="{40929204-08DE-4027-BBCF-DC8F8E723DA1}" srcOrd="0" destOrd="1" presId="urn:microsoft.com/office/officeart/2005/8/layout/hList2"/>
    <dgm:cxn modelId="{2FB14620-AB24-468A-9EA5-C8ABACB88544}" type="presOf" srcId="{4A2D80AA-2CB9-4E35-97CA-34A3CF96CFE2}" destId="{5A85021C-8037-432B-92E5-DAABA2A7D581}" srcOrd="0" destOrd="4" presId="urn:microsoft.com/office/officeart/2005/8/layout/hList2"/>
    <dgm:cxn modelId="{B1040723-9D61-415F-A605-C2F034B89691}" type="presOf" srcId="{A953E4FE-7EC3-4EBE-B2FE-147BAF822310}" destId="{40929204-08DE-4027-BBCF-DC8F8E723DA1}" srcOrd="0" destOrd="5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3EAFBC26-0109-43E5-AB75-9877D741324E}" srcId="{670A38C6-6DF5-4DF8-833E-65453506E250}" destId="{273FB0E7-C9D0-4655-BC94-ED4B23A554D9}" srcOrd="3" destOrd="0" parTransId="{60D7D856-3567-4530-AA56-EB05E7416051}" sibTransId="{EA4C5A80-4560-402D-9D8F-59798350521F}"/>
    <dgm:cxn modelId="{5A8E2B29-E79C-4D33-AD64-F540B2DDB57B}" type="presOf" srcId="{88EF222C-0931-477C-A13C-23520D996881}" destId="{C00129A3-0CA7-4F24-8ABC-76EABEACA063}" srcOrd="0" destOrd="1" presId="urn:microsoft.com/office/officeart/2005/8/layout/hList2"/>
    <dgm:cxn modelId="{8A799E2C-6B4C-4C0F-82E4-C55CBCAAC879}" type="presOf" srcId="{BAB62602-93C6-4A8B-B77A-C4A761D715B5}" destId="{5A85021C-8037-432B-92E5-DAABA2A7D581}" srcOrd="0" destOrd="0" presId="urn:microsoft.com/office/officeart/2005/8/layout/hList2"/>
    <dgm:cxn modelId="{A545CF2E-CB8E-4D49-9BE6-CFFC4BB11647}" srcId="{E9BE8D7F-CBF1-4371-A671-0E65E04D4167}" destId="{A953E4FE-7EC3-4EBE-B2FE-147BAF822310}" srcOrd="5" destOrd="0" parTransId="{0EADF24E-03A9-4A56-9ECF-3087040B1E12}" sibTransId="{E79C4CDD-9B06-41FE-BCA3-8DFE1FB2D163}"/>
    <dgm:cxn modelId="{FDBAFE33-0D44-468D-9F66-C3B231176D42}" srcId="{E9BE8D7F-CBF1-4371-A671-0E65E04D4167}" destId="{4E880BE2-70EE-4758-8D32-DDB390027E1D}" srcOrd="2" destOrd="0" parTransId="{1B7824F0-1FEB-47E1-A132-885BC18BA411}" sibTransId="{308EBC0C-71BB-401A-8E06-A7AF048E8100}"/>
    <dgm:cxn modelId="{A636AA37-5066-4DE5-8212-6AA65F1ACA71}" srcId="{E9BE8D7F-CBF1-4371-A671-0E65E04D4167}" destId="{6197AA0C-72FC-4467-9970-74A347F92219}" srcOrd="4" destOrd="0" parTransId="{D2DC1588-28EE-46BF-9C13-143B9C04448A}" sibTransId="{CF08BBD6-7780-4BE0-B813-FDA471BA9805}"/>
    <dgm:cxn modelId="{CA007E40-EFA3-4716-AE49-19CA48B13C70}" srcId="{5EDB9863-4269-4F77-AF08-6307287240BE}" destId="{09E72077-1F2D-4925-A9A4-53571BC1E5E4}" srcOrd="2" destOrd="0" parTransId="{A2792FF1-BC34-46D0-A91B-9CE37D481B0F}" sibTransId="{4AE4EC9B-A0E4-4C07-9E72-6C8720F2B20C}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37DFA544-A5F3-4FA4-A05C-800FCDD8C9D0}" srcId="{5EDB9863-4269-4F77-AF08-6307287240BE}" destId="{4A2D80AA-2CB9-4E35-97CA-34A3CF96CFE2}" srcOrd="4" destOrd="0" parTransId="{96DE92F6-1EAD-47B6-B935-BE65F27ADAC3}" sibTransId="{94E23A55-10C1-4F28-96D6-6C7D9C244859}"/>
    <dgm:cxn modelId="{03456245-DC43-4338-B976-98C81F7C5AE8}" type="presOf" srcId="{67D1D12A-3D9E-44B3-9561-0B765365CA7D}" destId="{C36EFF3F-251A-477B-A45F-B905D9D28461}" srcOrd="0" destOrd="1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21DCBC6E-5DA8-4320-A23D-546BD65D412A}" type="presOf" srcId="{CBC92380-821B-4B70-922A-8A47DB7356EE}" destId="{40929204-08DE-4027-BBCF-DC8F8E723DA1}" srcOrd="0" destOrd="3" presId="urn:microsoft.com/office/officeart/2005/8/layout/hList2"/>
    <dgm:cxn modelId="{16D39A55-7F75-4FB7-AA03-4B8AA19A7AB1}" type="presOf" srcId="{60A3E35C-643E-45FC-86A3-810E563E2B0D}" destId="{C36EFF3F-251A-477B-A45F-B905D9D28461}" srcOrd="0" destOrd="2" presId="urn:microsoft.com/office/officeart/2005/8/layout/hList2"/>
    <dgm:cxn modelId="{1B8E9F56-4CBB-46E0-B704-D7FF057A0507}" type="presOf" srcId="{7A38ECF0-C28D-4581-AF64-2FB319E6436B}" destId="{C00129A3-0CA7-4F24-8ABC-76EABEACA063}" srcOrd="0" destOrd="4" presId="urn:microsoft.com/office/officeart/2005/8/layout/hList2"/>
    <dgm:cxn modelId="{86644177-CF0C-434B-9835-5C6311FE7574}" srcId="{5EDB9863-4269-4F77-AF08-6307287240BE}" destId="{914A034A-D3BB-4BEE-9424-72B2283FD51F}" srcOrd="3" destOrd="0" parTransId="{EDB012ED-002C-456D-8356-528221861F8C}" sibTransId="{4845F8E7-E506-4A53-8E04-581B0B4E0072}"/>
    <dgm:cxn modelId="{A6FABA77-7449-41FD-9D12-417EC523546E}" srcId="{5EDB9863-4269-4F77-AF08-6307287240BE}" destId="{BAB62602-93C6-4A8B-B77A-C4A761D715B5}" srcOrd="0" destOrd="0" parTransId="{5463511E-C726-45A6-8618-0C289BCD8EDA}" sibTransId="{90B2B4AA-4BFC-4D2B-BE4D-1506B40B7554}"/>
    <dgm:cxn modelId="{6FC42E7B-3A9E-40BD-A1CA-B48F3CC72BF0}" type="presOf" srcId="{10AC088C-2EA9-4AC4-B872-BB9DA993765B}" destId="{C00129A3-0CA7-4F24-8ABC-76EABEACA063}" srcOrd="0" destOrd="2" presId="urn:microsoft.com/office/officeart/2005/8/layout/hList2"/>
    <dgm:cxn modelId="{2AF5947E-6E2A-44B6-B6EC-C28221C20227}" srcId="{5EDB9863-4269-4F77-AF08-6307287240BE}" destId="{0CBA534A-44CD-4A6A-9927-44953616F72F}" srcOrd="1" destOrd="0" parTransId="{9B0C041B-B5A4-43CF-87A0-585476F052C2}" sibTransId="{AF47E3CB-5767-4808-B18F-D51C16B7E4C8}"/>
    <dgm:cxn modelId="{C9FEB67E-4680-4876-856F-C6C0EFE2D37F}" type="presOf" srcId="{09E72077-1F2D-4925-A9A4-53571BC1E5E4}" destId="{5A85021C-8037-432B-92E5-DAABA2A7D581}" srcOrd="0" destOrd="2" presId="urn:microsoft.com/office/officeart/2005/8/layout/hList2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A2C27B89-0C03-49DD-ABB6-69A3ABC51268}" type="presOf" srcId="{273FB0E7-C9D0-4655-BC94-ED4B23A554D9}" destId="{C00129A3-0CA7-4F24-8ABC-76EABEACA063}" srcOrd="0" destOrd="3" presId="urn:microsoft.com/office/officeart/2005/8/layout/hList2"/>
    <dgm:cxn modelId="{3B9A4E8A-1843-4C68-9A2A-4C7360C68CF9}" srcId="{E3B4451D-5449-4C3F-AC6D-F1F54B3E814A}" destId="{7DB42F27-D26A-4F95-8673-3A11AFCE94EB}" srcOrd="3" destOrd="0" parTransId="{BC3FF569-85CB-4C0A-9584-1C040B8B6D1A}" sibTransId="{F6A3BABC-27CA-4561-8368-63A86E876E87}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80037194-D0EC-433E-9019-6FAB7F070787}" srcId="{670A38C6-6DF5-4DF8-833E-65453506E250}" destId="{7A38ECF0-C28D-4581-AF64-2FB319E6436B}" srcOrd="4" destOrd="0" parTransId="{FC53B48D-9335-441C-89BE-DEE6DBC650BC}" sibTransId="{3C0F18EB-5586-4586-8E76-EF59433BB8ED}"/>
    <dgm:cxn modelId="{18969F9A-C650-4E31-B463-A3EF3CC4AAA6}" srcId="{E9BE8D7F-CBF1-4371-A671-0E65E04D4167}" destId="{CBC92380-821B-4B70-922A-8A47DB7356EE}" srcOrd="3" destOrd="0" parTransId="{2F657518-3F33-4354-98CB-6083FCFD9190}" sibTransId="{46CE9836-BBF4-445C-9808-445C90C422FC}"/>
    <dgm:cxn modelId="{A12AE09D-1EC6-44A6-A0CF-6852BCA6EB70}" srcId="{E3B4451D-5449-4C3F-AC6D-F1F54B3E814A}" destId="{384DC1AA-43F3-4E70-A05B-D4A7E33E7467}" srcOrd="4" destOrd="0" parTransId="{7BE78D58-467E-4BE1-9995-BCBED850A767}" sibTransId="{5FA740EF-7B8A-4C55-8DFB-46FB60DE7D68}"/>
    <dgm:cxn modelId="{4094799F-5145-4F6B-9E42-8C0D9B1AA1A6}" type="presOf" srcId="{6197AA0C-72FC-4467-9970-74A347F92219}" destId="{40929204-08DE-4027-BBCF-DC8F8E723DA1}" srcOrd="0" destOrd="4" presId="urn:microsoft.com/office/officeart/2005/8/layout/hList2"/>
    <dgm:cxn modelId="{7CCD97A1-A6AE-4E4A-A4E0-920624E16337}" type="presOf" srcId="{384DC1AA-43F3-4E70-A05B-D4A7E33E7467}" destId="{C36EFF3F-251A-477B-A45F-B905D9D28461}" srcOrd="0" destOrd="4" presId="urn:microsoft.com/office/officeart/2005/8/layout/hList2"/>
    <dgm:cxn modelId="{B675B5A4-772E-4CE2-8268-D5B73FC40752}" srcId="{E9BE8D7F-CBF1-4371-A671-0E65E04D4167}" destId="{5D13CCDA-DB3F-45F7-9142-3DF0C27756EF}" srcOrd="1" destOrd="0" parTransId="{DDC17F51-41EA-4F8E-AC27-C99E190A08B2}" sibTransId="{D794E3BE-15CD-4B49-AEC1-07346C225713}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FCB87AA9-8C03-42AA-9822-031D12A0FC60}" srcId="{670A38C6-6DF5-4DF8-833E-65453506E250}" destId="{10AC088C-2EA9-4AC4-B872-BB9DA993765B}" srcOrd="2" destOrd="0" parTransId="{4784D9B4-6268-4448-B10C-B96F74492653}" sibTransId="{56E6D853-7C7C-4F75-9CC5-EE5C2F3A47AE}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B0F5D6C2-DBB7-4AEA-A532-0865D111816D}" srcId="{E3B4451D-5449-4C3F-AC6D-F1F54B3E814A}" destId="{60A3E35C-643E-45FC-86A3-810E563E2B0D}" srcOrd="2" destOrd="0" parTransId="{29E17C8C-B757-4173-8C18-AC0DC3A6206E}" sibTransId="{E689BF27-7B93-4F87-840C-FF498836528E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C8A09DE8-2B2E-4004-A439-18B33FF165BB}" srcId="{E3B4451D-5449-4C3F-AC6D-F1F54B3E814A}" destId="{67D1D12A-3D9E-44B3-9561-0B765365CA7D}" srcOrd="1" destOrd="0" parTransId="{D8DA3C4C-7167-48DE-A136-983A1962618B}" sibTransId="{613BF7E1-33CA-41E3-B956-E5239BA4216B}"/>
    <dgm:cxn modelId="{F6BE12ED-CBDC-4A3E-A7D0-E07FBEB2A126}" type="presOf" srcId="{914A034A-D3BB-4BEE-9424-72B2283FD51F}" destId="{5A85021C-8037-432B-92E5-DAABA2A7D581}" srcOrd="0" destOrd="3" presId="urn:microsoft.com/office/officeart/2005/8/layout/hList2"/>
    <dgm:cxn modelId="{E17CBDF1-69A5-4AAE-A681-B10FC52F6969}" type="presOf" srcId="{7DB42F27-D26A-4F95-8673-3A11AFCE94EB}" destId="{C36EFF3F-251A-477B-A45F-B905D9D28461}" srcOrd="0" destOrd="3" presId="urn:microsoft.com/office/officeart/2005/8/layout/hList2"/>
    <dgm:cxn modelId="{88561DF8-FD74-43B9-96E5-FC611CB0470D}" type="presOf" srcId="{4E880BE2-70EE-4758-8D32-DDB390027E1D}" destId="{40929204-08DE-4027-BBCF-DC8F8E723DA1}" srcOrd="0" destOrd="2" presId="urn:microsoft.com/office/officeart/2005/8/layout/hList2"/>
    <dgm:cxn modelId="{60B688FE-7830-4F64-A300-DFC44F4A5ECA}" srcId="{670A38C6-6DF5-4DF8-833E-65453506E250}" destId="{88EF222C-0931-477C-A13C-23520D996881}" srcOrd="1" destOrd="0" parTransId="{81168DEF-2445-465D-9006-4E63F421B8EF}" sibTransId="{A3A8D8FC-FF24-4161-A5DF-583C668DEBC2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563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2145422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3: </a:t>
          </a:r>
          <a:r>
            <a:rPr lang="en-US" sz="2000" kern="1200" dirty="0" err="1"/>
            <a:t>Eir</a:t>
          </a:r>
          <a:endParaRPr lang="en-US" sz="2000" kern="1200" dirty="0"/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24992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4: McDonalds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6477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05: L’Oréal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06: Diageo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07: Aldi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08: Reckitt Benckiser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09: Virgin Media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10: Mars Ireland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445295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RTE News: Six One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Room To Improve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/>
            <a:t>RTE News: Nine O'clock</a:t>
          </a:r>
          <a:endParaRPr lang="en-IE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/>
            <a:t>Dancing With The Stars</a:t>
          </a:r>
          <a:endParaRPr lang="en-IE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The Late </a:t>
          </a:r>
          <a:r>
            <a:rPr lang="en-IE" sz="1800" b="0" i="0" u="none" kern="1200" dirty="0" err="1"/>
            <a:t>Late</a:t>
          </a:r>
          <a:r>
            <a:rPr lang="en-IE" sz="1800" b="0" i="0" u="none" kern="1200" dirty="0"/>
            <a:t> Show</a:t>
          </a:r>
          <a:endParaRPr lang="en-IE" sz="18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445295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6 Nations Live England V Ireland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b="0" i="0" u="none" kern="1200" dirty="0"/>
            <a:t>6 Nations Live Trophy Lift</a:t>
          </a:r>
          <a:endParaRPr lang="da-DK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b="0" i="0" u="none" kern="1200" dirty="0"/>
            <a:t>6 Nations Live Ireland V  Scotland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Coronation Street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 6 Nations </a:t>
          </a:r>
          <a:r>
            <a:rPr lang="en-IE" sz="1800" b="0" i="0" u="none" kern="1200" dirty="0" err="1"/>
            <a:t>Prematch</a:t>
          </a:r>
          <a:r>
            <a:rPr lang="en-IE" sz="1800" b="0" i="0" u="none" kern="1200" dirty="0"/>
            <a:t> England V Ireland</a:t>
          </a:r>
          <a:endParaRPr lang="en-IE" sz="18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445295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Live Nissan Super Sunday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kern="1200" dirty="0"/>
            <a:t>Live Monday Night Football: C Palace V Man Utd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The Simpsons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Live Premier League: Man Utd V Liverpool</a:t>
          </a:r>
          <a:endParaRPr lang="en-I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800" b="0" i="0" u="none" kern="1200" dirty="0"/>
            <a:t>Live: Munster V Toulon</a:t>
          </a:r>
          <a:endParaRPr lang="en-IE" sz="18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8379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8379" y="2235292"/>
        <a:ext cx="3394043" cy="372646"/>
      </dsp:txXfrm>
    </dsp:sp>
    <dsp:sp modelId="{C00129A3-0CA7-4F24-8ABC-76EABEACA063}">
      <dsp:nvSpPr>
        <dsp:cNvPr id="0" name=""/>
        <dsp:cNvSpPr/>
      </dsp:nvSpPr>
      <dsp:spPr>
        <a:xfrm>
          <a:off x="434965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328654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The Great Celebrity Bake Off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 err="1"/>
            <a:t>Gogglebox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Young Sheldon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The Big Bang Theory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Location, Location, Location</a:t>
          </a:r>
          <a:endParaRPr lang="en-IE" sz="1700" kern="1200" dirty="0"/>
        </a:p>
      </dsp:txBody>
      <dsp:txXfrm>
        <a:off x="434965" y="724593"/>
        <a:ext cx="1856175" cy="3394043"/>
      </dsp:txXfrm>
    </dsp:sp>
    <dsp:sp modelId="{C05D600F-9676-48AF-92E3-3BA26445D3FB}">
      <dsp:nvSpPr>
        <dsp:cNvPr id="0" name=""/>
        <dsp:cNvSpPr/>
      </dsp:nvSpPr>
      <dsp:spPr>
        <a:xfrm>
          <a:off x="62318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272333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272333" y="2235292"/>
        <a:ext cx="3394043" cy="372646"/>
      </dsp:txXfrm>
    </dsp:sp>
    <dsp:sp modelId="{40929204-08DE-4027-BBCF-DC8F8E723DA1}">
      <dsp:nvSpPr>
        <dsp:cNvPr id="0" name=""/>
        <dsp:cNvSpPr/>
      </dsp:nvSpPr>
      <dsp:spPr>
        <a:xfrm>
          <a:off x="3155678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328654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The Middle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Henry Danger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Teen Mom OG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The </a:t>
          </a:r>
          <a:r>
            <a:rPr lang="en-IE" sz="1700" kern="1200" dirty="0" err="1"/>
            <a:t>Thundermans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Friends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700" b="0" i="0" u="none" kern="1200" dirty="0"/>
        </a:p>
      </dsp:txBody>
      <dsp:txXfrm>
        <a:off x="3155678" y="724593"/>
        <a:ext cx="1856175" cy="3394043"/>
      </dsp:txXfrm>
    </dsp:sp>
    <dsp:sp modelId="{DEFB7C7C-4223-450A-B86A-64E0D4D85A41}">
      <dsp:nvSpPr>
        <dsp:cNvPr id="0" name=""/>
        <dsp:cNvSpPr/>
      </dsp:nvSpPr>
      <dsp:spPr>
        <a:xfrm>
          <a:off x="2783032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3993047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3993047" y="2235292"/>
        <a:ext cx="3394043" cy="372646"/>
      </dsp:txXfrm>
    </dsp:sp>
    <dsp:sp modelId="{C36EFF3F-251A-477B-A45F-B905D9D28461}">
      <dsp:nvSpPr>
        <dsp:cNvPr id="0" name=""/>
        <dsp:cNvSpPr/>
      </dsp:nvSpPr>
      <dsp:spPr>
        <a:xfrm>
          <a:off x="5876392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328654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GAA </a:t>
          </a:r>
          <a:r>
            <a:rPr lang="en-IE" sz="1700" b="0" i="0" u="none" kern="1200" dirty="0" err="1"/>
            <a:t>Beo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Rugbaí-Croabh na hEorpa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Cluichí na Bliana 2016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Cuimhní Órga Spóirt - Iomáint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 err="1"/>
            <a:t>Rugbaí</a:t>
          </a:r>
          <a:r>
            <a:rPr lang="en-IE" sz="1700" b="0" i="0" u="none" kern="1200" dirty="0"/>
            <a:t> </a:t>
          </a:r>
          <a:r>
            <a:rPr lang="en-IE" sz="1700" b="0" i="0" u="none" kern="1200" dirty="0" err="1"/>
            <a:t>Beo</a:t>
          </a:r>
          <a:r>
            <a:rPr lang="en-IE" sz="1700" b="0" i="0" u="none" kern="1200" dirty="0"/>
            <a:t> Pro 14 2017-2018</a:t>
          </a:r>
          <a:endParaRPr lang="en-IE" sz="1700" kern="1200" dirty="0"/>
        </a:p>
      </dsp:txBody>
      <dsp:txXfrm>
        <a:off x="5876392" y="724593"/>
        <a:ext cx="1856175" cy="3394043"/>
      </dsp:txXfrm>
    </dsp:sp>
    <dsp:sp modelId="{E27C32F0-DBEA-4621-9A46-87116E6AC236}">
      <dsp:nvSpPr>
        <dsp:cNvPr id="0" name=""/>
        <dsp:cNvSpPr/>
      </dsp:nvSpPr>
      <dsp:spPr>
        <a:xfrm>
          <a:off x="5503745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13761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13761" y="2235292"/>
        <a:ext cx="3394043" cy="372646"/>
      </dsp:txXfrm>
    </dsp:sp>
    <dsp:sp modelId="{5A85021C-8037-432B-92E5-DAABA2A7D581}">
      <dsp:nvSpPr>
        <dsp:cNvPr id="0" name=""/>
        <dsp:cNvSpPr/>
      </dsp:nvSpPr>
      <dsp:spPr>
        <a:xfrm>
          <a:off x="8597106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328654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Classic Premier League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Darts 2018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UEFA Champions League Mag.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Allianz National Football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/>
            <a:t>Premier League Highlights		</a:t>
          </a:r>
        </a:p>
      </dsp:txBody>
      <dsp:txXfrm>
        <a:off x="8597106" y="724593"/>
        <a:ext cx="1856175" cy="3394043"/>
      </dsp:txXfrm>
    </dsp:sp>
    <dsp:sp modelId="{7BEA9FCA-CA07-49E3-A610-97FB3E0E6DD5}">
      <dsp:nvSpPr>
        <dsp:cNvPr id="0" name=""/>
        <dsp:cNvSpPr/>
      </dsp:nvSpPr>
      <dsp:spPr>
        <a:xfrm>
          <a:off x="8224459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7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21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576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63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0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41740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81846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2004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31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79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44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8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78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901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7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46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3243084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09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54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76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31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364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914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991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00942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7" r:id="rId2"/>
    <p:sldLayoutId id="2147483861" r:id="rId3"/>
    <p:sldLayoutId id="2147483858" r:id="rId4"/>
    <p:sldLayoutId id="2147483860" r:id="rId5"/>
    <p:sldLayoutId id="2147483859" r:id="rId6"/>
    <p:sldLayoutId id="2147483862" r:id="rId7"/>
    <p:sldLayoutId id="2147483864" r:id="rId8"/>
    <p:sldLayoutId id="2147483863" r:id="rId9"/>
    <p:sldLayoutId id="2147483865" r:id="rId10"/>
    <p:sldLayoutId id="2147483866" r:id="rId11"/>
    <p:sldLayoutId id="2147483883" r:id="rId12"/>
    <p:sldLayoutId id="2147483874" r:id="rId13"/>
    <p:sldLayoutId id="2147483875" r:id="rId14"/>
    <p:sldLayoutId id="2147483877" r:id="rId15"/>
    <p:sldLayoutId id="2147483882" r:id="rId16"/>
    <p:sldLayoutId id="2147483876" r:id="rId17"/>
    <p:sldLayoutId id="2147483872" r:id="rId18"/>
    <p:sldLayoutId id="2147483878" r:id="rId19"/>
    <p:sldLayoutId id="2147483856" r:id="rId20"/>
    <p:sldLayoutId id="2147483880" r:id="rId21"/>
    <p:sldLayoutId id="2147483879" r:id="rId22"/>
    <p:sldLayoutId id="214748388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</p:spPr>
        <p:txBody>
          <a:bodyPr>
            <a:normAutofit/>
          </a:bodyPr>
          <a:lstStyle/>
          <a:p>
            <a:r>
              <a:rPr lang="en-US" dirty="0"/>
              <a:t>March 2018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Viewing Trends Overview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942A0AE2-86A2-4C23-909A-88EE37336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88640"/>
            <a:ext cx="1082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Placeholder 21" descr="A hand holding a wii remote&#10;&#10;Description generated with high confidence">
            <a:extLst>
              <a:ext uri="{FF2B5EF4-FFF2-40B4-BE49-F238E27FC236}">
                <a16:creationId xmlns:a16="http://schemas.microsoft.com/office/drawing/2014/main" id="{70D95DA5-F213-4FE2-93D0-DB5ACAD51D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3" b="162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609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Viewing-March 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2384-994A-4C3C-8656-0CE2B6A3B91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49B79A-F4D6-4E84-84B1-CAF261FA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9AF8C5-C8C3-4E06-A203-FBDA888D6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8" y="1206638"/>
            <a:ext cx="6008371" cy="4979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F73070-AEDE-481F-8A36-692FFB5ED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105" y="1209072"/>
            <a:ext cx="5122944" cy="492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0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>
          <a:xfrm>
            <a:off x="8256240" y="1825625"/>
            <a:ext cx="3097560" cy="4351338"/>
          </a:xfrm>
        </p:spPr>
        <p:txBody>
          <a:bodyPr>
            <a:normAutofit/>
          </a:bodyPr>
          <a:lstStyle/>
          <a:p>
            <a:r>
              <a:rPr lang="en-IE" sz="2800" dirty="0">
                <a:solidFill>
                  <a:schemeClr val="tx1"/>
                </a:solidFill>
              </a:rPr>
              <a:t>Adults 55+ have by far the lowest time shifted viewing % at just 8%</a:t>
            </a:r>
          </a:p>
          <a:p>
            <a:r>
              <a:rPr lang="en-IE" sz="2800" dirty="0">
                <a:solidFill>
                  <a:schemeClr val="tx1"/>
                </a:solidFill>
              </a:rPr>
              <a:t>In comparison 20% of Ads 25-44 viewing is time-shifted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Minutes viewed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March 2018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5063638"/>
              </p:ext>
            </p:extLst>
          </p:nvPr>
        </p:nvGraphicFramePr>
        <p:xfrm>
          <a:off x="838200" y="1825625"/>
          <a:ext cx="727402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TV Viewing Live v Time shift Year on Year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39777298"/>
              </p:ext>
            </p:extLst>
          </p:nvPr>
        </p:nvGraphicFramePr>
        <p:xfrm>
          <a:off x="838200" y="1907233"/>
          <a:ext cx="50419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ontent Placeholder 17">
            <a:extLst>
              <a:ext uri="{FF2B5EF4-FFF2-40B4-BE49-F238E27FC236}">
                <a16:creationId xmlns:a16="http://schemas.microsoft.com/office/drawing/2014/main" id="{94FF5339-B6CF-42AF-88B2-59757F361A6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58993021"/>
              </p:ext>
            </p:extLst>
          </p:nvPr>
        </p:nvGraphicFramePr>
        <p:xfrm>
          <a:off x="6311900" y="1948037"/>
          <a:ext cx="50419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36FE80F8-1FFD-4DAB-9B48-2CA34BB643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A21AE0D-6D68-406E-9B3E-5ECED9C406A0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800" dirty="0">
                <a:solidFill>
                  <a:schemeClr val="tx1"/>
                </a:solidFill>
              </a:rPr>
              <a:t>All audiences registered a slight increase in time shifted viewing year on year. </a:t>
            </a:r>
          </a:p>
        </p:txBody>
      </p:sp>
    </p:spTree>
    <p:extLst>
      <p:ext uri="{BB962C8B-B14F-4D97-AF65-F5344CB8AC3E}">
        <p14:creationId xmlns:p14="http://schemas.microsoft.com/office/powerpoint/2010/main" val="3745845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Weekly </a:t>
            </a:r>
            <a:r>
              <a:rPr lang="en-IE" altLang="en-US" dirty="0">
                <a:solidFill>
                  <a:schemeClr val="accent2"/>
                </a:solidFill>
              </a:rPr>
              <a:t>reach</a:t>
            </a:r>
            <a:r>
              <a:rPr lang="en-IE" altLang="en-US" dirty="0"/>
              <a:t> of TAM Ireland Commercial Channels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1702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Commercial Impacts March 2018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8480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30” 000s, Consolidated, National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10 Advertisers March 2018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0287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Individuals 4+,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March 2018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0512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March 2018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67413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6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66560</TotalTime>
  <Words>449</Words>
  <Application>Microsoft Office PowerPoint</Application>
  <PresentationFormat>Widescreen</PresentationFormat>
  <Paragraphs>93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Roboto</vt:lpstr>
      <vt:lpstr>Custom Design - Showeet</vt:lpstr>
      <vt:lpstr>Showeet theme</vt:lpstr>
      <vt:lpstr>showeet</vt:lpstr>
      <vt:lpstr>March 2018</vt:lpstr>
      <vt:lpstr>Total Viewing-March 2018</vt:lpstr>
      <vt:lpstr>Average Minutes viewed daily  March 2018</vt:lpstr>
      <vt:lpstr>TV Viewing Live v Time shift Year on Year</vt:lpstr>
      <vt:lpstr>Weekly reach of TAM Ireland Commercial Channels</vt:lpstr>
      <vt:lpstr>Commercial Impacts March 2018</vt:lpstr>
      <vt:lpstr>Top 10 Advertisers March 2018</vt:lpstr>
      <vt:lpstr>Top Programmes March 2018</vt:lpstr>
      <vt:lpstr>Top Programmes March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- Business PowerPoint Template</dc:title>
  <dc:creator>showeet.com</dc:creator>
  <dc:description>© Copyright Showeet.com</dc:description>
  <cp:lastModifiedBy>Eimear Keane</cp:lastModifiedBy>
  <cp:revision>30</cp:revision>
  <dcterms:created xsi:type="dcterms:W3CDTF">2011-05-09T14:18:21Z</dcterms:created>
  <dcterms:modified xsi:type="dcterms:W3CDTF">2018-04-10T10:25:44Z</dcterms:modified>
  <cp:category>Templates</cp:category>
</cp:coreProperties>
</file>