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1"/>
  </p:sldMasterIdLst>
  <p:notesMasterIdLst>
    <p:notesMasterId r:id="rId3"/>
  </p:notesMasterIdLst>
  <p:handoutMasterIdLst>
    <p:handoutMasterId r:id="rId4"/>
  </p:handoutMasterIdLst>
  <p:sldIdLst>
    <p:sldId id="563" r:id="rId2"/>
  </p:sldIdLst>
  <p:sldSz cx="12192000" cy="6858000"/>
  <p:notesSz cx="6858000" cy="9525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80" userDrawn="1">
          <p15:clr>
            <a:srgbClr val="A4A3A4"/>
          </p15:clr>
        </p15:guide>
        <p15:guide id="2" pos="17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imear Keane" initials="EK" lastIdx="1" clrIdx="0">
    <p:extLst>
      <p:ext uri="{19B8F6BF-5375-455C-9EA6-DF929625EA0E}">
        <p15:presenceInfo xmlns:p15="http://schemas.microsoft.com/office/powerpoint/2012/main" userId="2c19cd728e57dab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1716" autoAdjust="0"/>
  </p:normalViewPr>
  <p:slideViewPr>
    <p:cSldViewPr snapToGrid="0" snapToObjects="1">
      <p:cViewPr varScale="1">
        <p:scale>
          <a:sx n="71" d="100"/>
          <a:sy n="71" d="100"/>
        </p:scale>
        <p:origin x="1138" y="48"/>
      </p:cViewPr>
      <p:guideLst>
        <p:guide orient="horz" pos="480"/>
        <p:guide pos="1704"/>
      </p:guideLst>
    </p:cSldViewPr>
  </p:slideViewPr>
  <p:outlineViewPr>
    <p:cViewPr>
      <p:scale>
        <a:sx n="33" d="100"/>
        <a:sy n="33" d="100"/>
      </p:scale>
      <p:origin x="0" y="-562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3134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Commercial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Sheet1!$A$2:$A$14</c:f>
              <c:numCache>
                <c:formatCode>General</c:formatCode>
                <c:ptCount val="13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</c:numCache>
            </c:numRef>
          </c:cat>
          <c:val>
            <c:numRef>
              <c:f>Sheet1!$B$2:$B$14</c:f>
              <c:numCache>
                <c:formatCode>0.00</c:formatCode>
                <c:ptCount val="13"/>
                <c:pt idx="0">
                  <c:v>3</c:v>
                </c:pt>
                <c:pt idx="1">
                  <c:v>3.02</c:v>
                </c:pt>
                <c:pt idx="2">
                  <c:v>3.01</c:v>
                </c:pt>
                <c:pt idx="3">
                  <c:v>3.05</c:v>
                </c:pt>
                <c:pt idx="4">
                  <c:v>3.05</c:v>
                </c:pt>
                <c:pt idx="5">
                  <c:v>3.16</c:v>
                </c:pt>
                <c:pt idx="6">
                  <c:v>3.25</c:v>
                </c:pt>
                <c:pt idx="7">
                  <c:v>3.23</c:v>
                </c:pt>
                <c:pt idx="8">
                  <c:v>3.16</c:v>
                </c:pt>
                <c:pt idx="9">
                  <c:v>3.14</c:v>
                </c:pt>
                <c:pt idx="10">
                  <c:v>3.14</c:v>
                </c:pt>
                <c:pt idx="11">
                  <c:v>3.06</c:v>
                </c:pt>
                <c:pt idx="12">
                  <c:v>2.5499999999999998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E8-49C6-A333-56B8A7CBCB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BVOD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2"/>
              <c:layout>
                <c:manualLayout>
                  <c:x val="-3.466630271598368E-3"/>
                  <c:y val="-2.231149945222637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0.9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E21-4773-9224-89B42627561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Sheet1!$A$2:$A$14</c:f>
              <c:numCache>
                <c:formatCode>General</c:formatCode>
                <c:ptCount val="13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12" formatCode="0.00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43-460A-B61C-15ED8057578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312122416"/>
        <c:axId val="312125160"/>
      </c:barChart>
      <c:catAx>
        <c:axId val="31212241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125160"/>
        <c:crosses val="autoZero"/>
        <c:auto val="1"/>
        <c:lblAlgn val="ctr"/>
        <c:lblOffset val="100"/>
        <c:noMultiLvlLbl val="0"/>
      </c:catAx>
      <c:valAx>
        <c:axId val="312125160"/>
        <c:scaling>
          <c:orientation val="minMax"/>
          <c:max val="3.5"/>
          <c:min val="0"/>
        </c:scaling>
        <c:delete val="1"/>
        <c:axPos val="l"/>
        <c:numFmt formatCode="General" sourceLinked="0"/>
        <c:majorTickMark val="none"/>
        <c:minorTickMark val="none"/>
        <c:tickLblPos val="nextTo"/>
        <c:crossAx val="312122416"/>
        <c:crosses val="autoZero"/>
        <c:crossBetween val="between"/>
        <c:majorUnit val="1"/>
        <c:minorUnit val="0.2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0.93019</cdr:x>
      <cdr:y>0.28252</cdr:y>
    </cdr:from>
    <cdr:to>
      <cdr:x>0.96935</cdr:x>
      <cdr:y>0.35</cdr:y>
    </cdr:to>
    <cdr:sp macro="" textlink="">
      <cdr:nvSpPr>
        <cdr:cNvPr id="3" name="Rectangle 2">
          <a:extLst xmlns:a="http://schemas.openxmlformats.org/drawingml/2006/main">
            <a:ext uri="{FF2B5EF4-FFF2-40B4-BE49-F238E27FC236}">
              <a16:creationId xmlns:a16="http://schemas.microsoft.com/office/drawing/2014/main" id="{BCAD154D-7CA7-4F8A-BFBB-4E3D8AB50026}"/>
            </a:ext>
          </a:extLst>
        </cdr:cNvPr>
        <cdr:cNvSpPr/>
      </cdr:nvSpPr>
      <cdr:spPr>
        <a:xfrm xmlns:a="http://schemas.openxmlformats.org/drawingml/2006/main">
          <a:off x="10223287" y="804065"/>
          <a:ext cx="430305" cy="192046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style>
        <a:lnRef xmlns:a="http://schemas.openxmlformats.org/drawingml/2006/main" idx="2">
          <a:schemeClr val="accent2">
            <a:shade val="50000"/>
          </a:schemeClr>
        </a:lnRef>
        <a:fillRef xmlns:a="http://schemas.openxmlformats.org/drawingml/2006/main" idx="1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0.93075</cdr:x>
      <cdr:y>0.27231</cdr:y>
    </cdr:from>
    <cdr:to>
      <cdr:x>0.98631</cdr:x>
      <cdr:y>0.39705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44B2991-CBF4-4497-9ABA-FD31B04C3EE4}"/>
            </a:ext>
          </a:extLst>
        </cdr:cNvPr>
        <cdr:cNvSpPr txBox="1"/>
      </cdr:nvSpPr>
      <cdr:spPr>
        <a:xfrm xmlns:a="http://schemas.openxmlformats.org/drawingml/2006/main">
          <a:off x="10229389" y="775023"/>
          <a:ext cx="610682" cy="3550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IE" sz="1100" dirty="0">
              <a:solidFill>
                <a:schemeClr val="tx1"/>
              </a:solidFill>
            </a:rPr>
            <a:t>0.09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67D16B1-F96F-4B99-B08C-FDB48D4BB98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779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4742AA-2F7C-44A5-A42B-529C0A409C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779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588A4-C7E9-47EA-AA0A-4C0856995184}" type="datetimeFigureOut">
              <a:rPr lang="en-IE" smtClean="0"/>
              <a:t>17/07/2018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083219-6EE3-4E72-9EB6-1CD3F679447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047097"/>
            <a:ext cx="2971800" cy="4779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F17C5D-0286-448D-B502-8F6A220E95F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9047097"/>
            <a:ext cx="2971800" cy="4779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04DE98-5510-4613-AF4E-42E78BC9478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231172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779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779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B29D5-B30F-5E43-B703-5B184B52F0A1}" type="datetimeFigureOut">
              <a:rPr lang="en-US" smtClean="0"/>
              <a:t>7/17/2018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71500" y="1190625"/>
            <a:ext cx="5715000" cy="3214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583906"/>
            <a:ext cx="5486400" cy="375046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047097"/>
            <a:ext cx="2971800" cy="4779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047097"/>
            <a:ext cx="2971800" cy="4779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FF9810-A90F-AC41-9A14-7F6C7374C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54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9FDC56BA-90F9-4DBB-B682-C6856E8590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BVOD viewing TV on other devices adds an additional 9.22 mins per day bringing the total to 3.04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hrs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 day </a:t>
            </a:r>
            <a:endParaRPr lang="en-I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547574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4064000" y="3200400"/>
            <a:ext cx="8128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Picture Placeholder 35"/>
          <p:cNvSpPr>
            <a:spLocks noGrp="1"/>
          </p:cNvSpPr>
          <p:nvPr>
            <p:ph type="pic" sz="quarter" idx="13"/>
          </p:nvPr>
        </p:nvSpPr>
        <p:spPr>
          <a:xfrm>
            <a:off x="0" y="1371600"/>
            <a:ext cx="8129016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8000 w 8129016"/>
              <a:gd name="connsiteY3" fmla="*/ 1828800 h 3657600"/>
              <a:gd name="connsiteX4" fmla="*/ 4064000 w 8129016"/>
              <a:gd name="connsiteY4" fmla="*/ 1828800 h 3657600"/>
              <a:gd name="connsiteX5" fmla="*/ 4064000 w 8129016"/>
              <a:gd name="connsiteY5" fmla="*/ 3657600 h 3657600"/>
              <a:gd name="connsiteX6" fmla="*/ 0 w 8129016"/>
              <a:gd name="connsiteY6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128000" y="1371600"/>
            <a:ext cx="40640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064000" y="5029200"/>
            <a:ext cx="40640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8128000" y="5029200"/>
            <a:ext cx="40640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64000" y="3225452"/>
            <a:ext cx="8128000" cy="1067644"/>
          </a:xfrm>
          <a:prstGeom prst="rect">
            <a:avLst/>
          </a:prstGeom>
        </p:spPr>
        <p:txBody>
          <a:bodyPr lIns="274320" rIns="457200" anchor="b">
            <a:noAutofit/>
          </a:bodyPr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000" y="6356349"/>
            <a:ext cx="4064000" cy="365125"/>
          </a:xfrm>
          <a:prstGeom prst="rect">
            <a:avLst/>
          </a:prstGeom>
        </p:spPr>
        <p:txBody>
          <a:bodyPr rIns="45720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4064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64000" y="6356350"/>
            <a:ext cx="40640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0" y="4323604"/>
            <a:ext cx="8128000" cy="407890"/>
          </a:xfrm>
          <a:prstGeom prst="rect">
            <a:avLst/>
          </a:prstGeom>
        </p:spPr>
        <p:txBody>
          <a:bodyPr lIns="274320"/>
          <a:lstStyle>
            <a:lvl1pPr marL="0" indent="0" algn="l">
              <a:buNone/>
              <a:defRPr sz="24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20607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4757682" y="4074661"/>
            <a:ext cx="6964465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32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4757682" y="5172813"/>
            <a:ext cx="6964465" cy="407890"/>
          </a:xfrm>
          <a:prstGeom prst="rect">
            <a:avLst/>
          </a:prstGeom>
        </p:spPr>
        <p:txBody>
          <a:bodyPr lIns="274320" rIns="0"/>
          <a:lstStyle>
            <a:lvl1pPr marL="0" indent="0" algn="l">
              <a:buNone/>
              <a:defRPr sz="24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1" name="Freeform: Shape 30"/>
          <p:cNvSpPr/>
          <p:nvPr userDrawn="1"/>
        </p:nvSpPr>
        <p:spPr>
          <a:xfrm rot="5400000">
            <a:off x="-487322" y="3075509"/>
            <a:ext cx="4269815" cy="3295170"/>
          </a:xfrm>
          <a:custGeom>
            <a:avLst/>
            <a:gdLst>
              <a:gd name="connsiteX0" fmla="*/ 0 w 4269815"/>
              <a:gd name="connsiteY0" fmla="*/ 3295170 h 3295170"/>
              <a:gd name="connsiteX1" fmla="*/ 2383562 w 4269815"/>
              <a:gd name="connsiteY1" fmla="*/ 0 h 3295170"/>
              <a:gd name="connsiteX2" fmla="*/ 4269815 w 4269815"/>
              <a:gd name="connsiteY2" fmla="*/ 2529419 h 3295170"/>
              <a:gd name="connsiteX3" fmla="*/ 4269815 w 4269815"/>
              <a:gd name="connsiteY3" fmla="*/ 3295170 h 329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9815" h="3295170">
                <a:moveTo>
                  <a:pt x="0" y="3295170"/>
                </a:moveTo>
                <a:lnTo>
                  <a:pt x="2383562" y="0"/>
                </a:lnTo>
                <a:lnTo>
                  <a:pt x="4269815" y="2529419"/>
                </a:lnTo>
                <a:lnTo>
                  <a:pt x="4269815" y="329517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962166" cy="4723331"/>
          </a:xfrm>
          <a:custGeom>
            <a:avLst/>
            <a:gdLst>
              <a:gd name="connsiteX0" fmla="*/ 0 w 9962166"/>
              <a:gd name="connsiteY0" fmla="*/ 0 h 4723331"/>
              <a:gd name="connsiteX1" fmla="*/ 9962166 w 9962166"/>
              <a:gd name="connsiteY1" fmla="*/ 0 h 4723331"/>
              <a:gd name="connsiteX2" fmla="*/ 3628293 w 9962166"/>
              <a:gd name="connsiteY2" fmla="*/ 4723331 h 4723331"/>
              <a:gd name="connsiteX3" fmla="*/ 0 w 9962166"/>
              <a:gd name="connsiteY3" fmla="*/ 209880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2166" h="4723331">
                <a:moveTo>
                  <a:pt x="0" y="0"/>
                </a:moveTo>
                <a:lnTo>
                  <a:pt x="9962166" y="0"/>
                </a:lnTo>
                <a:lnTo>
                  <a:pt x="3628293" y="4723331"/>
                </a:lnTo>
                <a:lnTo>
                  <a:pt x="0" y="209880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35" name="Freeform: Shape 34"/>
          <p:cNvSpPr/>
          <p:nvPr userDrawn="1"/>
        </p:nvSpPr>
        <p:spPr>
          <a:xfrm rot="10800000" flipV="1">
            <a:off x="1423477" y="5213253"/>
            <a:ext cx="4479354" cy="1644747"/>
          </a:xfrm>
          <a:custGeom>
            <a:avLst/>
            <a:gdLst>
              <a:gd name="connsiteX0" fmla="*/ 2273790 w 4479354"/>
              <a:gd name="connsiteY0" fmla="*/ 0 h 1644747"/>
              <a:gd name="connsiteX1" fmla="*/ 0 w 4479354"/>
              <a:gd name="connsiteY1" fmla="*/ 1644747 h 1644747"/>
              <a:gd name="connsiteX2" fmla="*/ 4479354 w 4479354"/>
              <a:gd name="connsiteY2" fmla="*/ 1644747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9354" h="1644747">
                <a:moveTo>
                  <a:pt x="2273790" y="0"/>
                </a:moveTo>
                <a:lnTo>
                  <a:pt x="0" y="1644747"/>
                </a:lnTo>
                <a:lnTo>
                  <a:pt x="4479354" y="164474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2825806" y="6356349"/>
            <a:ext cx="1931877" cy="365125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6074434" y="6356350"/>
            <a:ext cx="5647713" cy="365125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32BA591D-23E7-4268-9B01-7B4E5231D5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8621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3287688" y="4074661"/>
            <a:ext cx="8434459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44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3287688" y="5172813"/>
            <a:ext cx="8434459" cy="480131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28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Freeform: Shape 11"/>
          <p:cNvSpPr/>
          <p:nvPr userDrawn="1"/>
        </p:nvSpPr>
        <p:spPr>
          <a:xfrm rot="5400000">
            <a:off x="-267349" y="4414555"/>
            <a:ext cx="1674590" cy="1139894"/>
          </a:xfrm>
          <a:custGeom>
            <a:avLst/>
            <a:gdLst>
              <a:gd name="connsiteX0" fmla="*/ 0 w 1674590"/>
              <a:gd name="connsiteY0" fmla="*/ 1139893 h 1139894"/>
              <a:gd name="connsiteX1" fmla="*/ 824542 w 1674590"/>
              <a:gd name="connsiteY1" fmla="*/ 0 h 1139894"/>
              <a:gd name="connsiteX2" fmla="*/ 1674590 w 1674590"/>
              <a:gd name="connsiteY2" fmla="*/ 1139894 h 113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4590" h="1139894">
                <a:moveTo>
                  <a:pt x="0" y="1139893"/>
                </a:moveTo>
                <a:lnTo>
                  <a:pt x="824542" y="0"/>
                </a:lnTo>
                <a:lnTo>
                  <a:pt x="1674590" y="11398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7806889" cy="4723331"/>
          </a:xfrm>
          <a:custGeom>
            <a:avLst/>
            <a:gdLst>
              <a:gd name="connsiteX0" fmla="*/ 0 w 7806889"/>
              <a:gd name="connsiteY0" fmla="*/ 0 h 4723331"/>
              <a:gd name="connsiteX1" fmla="*/ 7806889 w 7806889"/>
              <a:gd name="connsiteY1" fmla="*/ 0 h 4723331"/>
              <a:gd name="connsiteX2" fmla="*/ 1473016 w 7806889"/>
              <a:gd name="connsiteY2" fmla="*/ 4723331 h 4723331"/>
              <a:gd name="connsiteX3" fmla="*/ 0 w 7806889"/>
              <a:gd name="connsiteY3" fmla="*/ 365782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06889" h="4723331">
                <a:moveTo>
                  <a:pt x="0" y="0"/>
                </a:moveTo>
                <a:lnTo>
                  <a:pt x="7806889" y="0"/>
                </a:lnTo>
                <a:lnTo>
                  <a:pt x="1473016" y="4723331"/>
                </a:lnTo>
                <a:lnTo>
                  <a:pt x="0" y="36578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4" name="Freeform: Shape 13"/>
          <p:cNvSpPr/>
          <p:nvPr userDrawn="1"/>
        </p:nvSpPr>
        <p:spPr>
          <a:xfrm rot="10800000" flipV="1">
            <a:off x="0" y="5213253"/>
            <a:ext cx="3747554" cy="1644747"/>
          </a:xfrm>
          <a:custGeom>
            <a:avLst/>
            <a:gdLst>
              <a:gd name="connsiteX0" fmla="*/ 2273790 w 3747554"/>
              <a:gd name="connsiteY0" fmla="*/ 0 h 1644747"/>
              <a:gd name="connsiteX1" fmla="*/ 0 w 3747554"/>
              <a:gd name="connsiteY1" fmla="*/ 1644747 h 1644747"/>
              <a:gd name="connsiteX2" fmla="*/ 3747554 w 3747554"/>
              <a:gd name="connsiteY2" fmla="*/ 1644747 h 1644747"/>
              <a:gd name="connsiteX3" fmla="*/ 3747554 w 3747554"/>
              <a:gd name="connsiteY3" fmla="*/ 1099025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7554" h="1644747">
                <a:moveTo>
                  <a:pt x="2273790" y="0"/>
                </a:moveTo>
                <a:lnTo>
                  <a:pt x="0" y="1644747"/>
                </a:lnTo>
                <a:lnTo>
                  <a:pt x="3747554" y="1644747"/>
                </a:lnTo>
                <a:lnTo>
                  <a:pt x="3747554" y="10990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569946" y="6356349"/>
            <a:ext cx="1931877" cy="365125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747555" y="6356350"/>
            <a:ext cx="5647713" cy="365125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19" name="Freeform: Shape 18"/>
          <p:cNvSpPr/>
          <p:nvPr userDrawn="1"/>
        </p:nvSpPr>
        <p:spPr>
          <a:xfrm flipV="1">
            <a:off x="7333860" y="-1"/>
            <a:ext cx="4858141" cy="2684911"/>
          </a:xfrm>
          <a:custGeom>
            <a:avLst/>
            <a:gdLst>
              <a:gd name="connsiteX0" fmla="*/ 1229424 w 4858141"/>
              <a:gd name="connsiteY0" fmla="*/ 2684911 h 2684911"/>
              <a:gd name="connsiteX1" fmla="*/ 4858141 w 4858141"/>
              <a:gd name="connsiteY1" fmla="*/ 2684911 h 2684911"/>
              <a:gd name="connsiteX2" fmla="*/ 4858141 w 4858141"/>
              <a:gd name="connsiteY2" fmla="*/ 1794066 h 2684911"/>
              <a:gd name="connsiteX3" fmla="*/ 2452345 w 4858141"/>
              <a:gd name="connsiteY3" fmla="*/ 0 h 2684911"/>
              <a:gd name="connsiteX4" fmla="*/ 0 w 4858141"/>
              <a:gd name="connsiteY4" fmla="*/ 1773905 h 2684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58141" h="2684911">
                <a:moveTo>
                  <a:pt x="1229424" y="2684911"/>
                </a:moveTo>
                <a:lnTo>
                  <a:pt x="4858141" y="2684911"/>
                </a:lnTo>
                <a:lnTo>
                  <a:pt x="4858141" y="1794066"/>
                </a:lnTo>
                <a:lnTo>
                  <a:pt x="2452345" y="0"/>
                </a:lnTo>
                <a:lnTo>
                  <a:pt x="0" y="177390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000322" y="235007"/>
            <a:ext cx="3528392" cy="164343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8800" cap="all" baseline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#00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10856835" y="6356350"/>
            <a:ext cx="8653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519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4064000" y="3200400"/>
            <a:ext cx="8128000" cy="36576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Picture Placeholder 35"/>
          <p:cNvSpPr>
            <a:spLocks noGrp="1"/>
          </p:cNvSpPr>
          <p:nvPr>
            <p:ph type="pic" sz="quarter" idx="13"/>
          </p:nvPr>
        </p:nvSpPr>
        <p:spPr>
          <a:xfrm>
            <a:off x="0" y="1371600"/>
            <a:ext cx="8129016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8000 w 8129016"/>
              <a:gd name="connsiteY3" fmla="*/ 1828800 h 3657600"/>
              <a:gd name="connsiteX4" fmla="*/ 4064000 w 8129016"/>
              <a:gd name="connsiteY4" fmla="*/ 1828800 h 3657600"/>
              <a:gd name="connsiteX5" fmla="*/ 4064000 w 8129016"/>
              <a:gd name="connsiteY5" fmla="*/ 3657600 h 3657600"/>
              <a:gd name="connsiteX6" fmla="*/ 0 w 8129016"/>
              <a:gd name="connsiteY6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128000" y="1371600"/>
            <a:ext cx="40640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64000" y="3975732"/>
            <a:ext cx="8128000" cy="1067644"/>
          </a:xfrm>
          <a:prstGeom prst="rect">
            <a:avLst/>
          </a:prstGeom>
        </p:spPr>
        <p:txBody>
          <a:bodyPr lIns="274320" rIns="274320" anchor="b">
            <a:noAutofit/>
          </a:bodyPr>
          <a:lstStyle>
            <a:lvl1pPr algn="ctr">
              <a:defRPr sz="4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000" y="6356349"/>
            <a:ext cx="4064000" cy="365125"/>
          </a:xfrm>
          <a:prstGeom prst="rect">
            <a:avLst/>
          </a:prstGeom>
        </p:spPr>
        <p:txBody>
          <a:bodyPr rIns="457200"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4064000" cy="365125"/>
          </a:xfrm>
          <a:prstGeom prst="rect">
            <a:avLst/>
          </a:prstGeom>
        </p:spPr>
        <p:txBody>
          <a:bodyPr/>
          <a:lstStyle>
            <a:lvl1pPr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64000" y="6356350"/>
            <a:ext cx="40640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0" y="5296049"/>
            <a:ext cx="8128000" cy="480131"/>
          </a:xfrm>
          <a:prstGeom prst="rect">
            <a:avLst/>
          </a:prstGeom>
        </p:spPr>
        <p:txBody>
          <a:bodyPr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396312" y="1673729"/>
            <a:ext cx="3528392" cy="122396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8800" cap="all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/>
              <a:t>#00</a:t>
            </a:r>
          </a:p>
        </p:txBody>
      </p:sp>
      <p:pic>
        <p:nvPicPr>
          <p:cNvPr id="11" name="Picture 1">
            <a:extLst>
              <a:ext uri="{FF2B5EF4-FFF2-40B4-BE49-F238E27FC236}">
                <a16:creationId xmlns:a16="http://schemas.microsoft.com/office/drawing/2014/main" id="{9E750DCF-64C9-4E71-BBE2-FE9DB2D09E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4244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2000" y="4397394"/>
            <a:ext cx="8128000" cy="1067644"/>
          </a:xfrm>
          <a:prstGeom prst="rect">
            <a:avLst/>
          </a:prstGeom>
        </p:spPr>
        <p:txBody>
          <a:bodyPr lIns="274320" rIns="274320" anchor="b">
            <a:noAutofit/>
          </a:bodyPr>
          <a:lstStyle>
            <a:lvl1pPr algn="ctr">
              <a:defRPr sz="4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000" y="6356349"/>
            <a:ext cx="4064000" cy="365125"/>
          </a:xfrm>
          <a:prstGeom prst="rect">
            <a:avLst/>
          </a:prstGeom>
        </p:spPr>
        <p:txBody>
          <a:bodyPr rIns="457200"/>
          <a:lstStyle>
            <a:lvl1pPr algn="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356350"/>
            <a:ext cx="4064000" cy="365125"/>
          </a:xfrm>
          <a:prstGeom prst="rect">
            <a:avLst/>
          </a:prstGeom>
        </p:spPr>
        <p:txBody>
          <a:bodyPr/>
          <a:lstStyle>
            <a:lvl1pPr>
              <a:defRPr cap="none" baseline="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356350"/>
            <a:ext cx="406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cap="none" baseline="0" smtClean="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5717711"/>
            <a:ext cx="8128000" cy="480131"/>
          </a:xfrm>
          <a:prstGeom prst="rect">
            <a:avLst/>
          </a:prstGeom>
        </p:spPr>
        <p:txBody>
          <a:bodyPr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331804" y="3345071"/>
            <a:ext cx="3528392" cy="122396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8800" cap="all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/>
              <a:t>#00</a:t>
            </a:r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DCC6E48A-E67F-4569-A6D9-F64C7B56C1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622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3287688" y="4074661"/>
            <a:ext cx="8434459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54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3287688" y="5172813"/>
            <a:ext cx="8434459" cy="480131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28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Freeform: Shape 11"/>
          <p:cNvSpPr/>
          <p:nvPr userDrawn="1"/>
        </p:nvSpPr>
        <p:spPr>
          <a:xfrm rot="5400000">
            <a:off x="-267349" y="4414555"/>
            <a:ext cx="1674590" cy="1139894"/>
          </a:xfrm>
          <a:custGeom>
            <a:avLst/>
            <a:gdLst>
              <a:gd name="connsiteX0" fmla="*/ 0 w 1674590"/>
              <a:gd name="connsiteY0" fmla="*/ 1139893 h 1139894"/>
              <a:gd name="connsiteX1" fmla="*/ 824542 w 1674590"/>
              <a:gd name="connsiteY1" fmla="*/ 0 h 1139894"/>
              <a:gd name="connsiteX2" fmla="*/ 1674590 w 1674590"/>
              <a:gd name="connsiteY2" fmla="*/ 1139894 h 113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4590" h="1139894">
                <a:moveTo>
                  <a:pt x="0" y="1139893"/>
                </a:moveTo>
                <a:lnTo>
                  <a:pt x="824542" y="0"/>
                </a:lnTo>
                <a:lnTo>
                  <a:pt x="1674590" y="11398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7806889" cy="4723331"/>
          </a:xfrm>
          <a:custGeom>
            <a:avLst/>
            <a:gdLst>
              <a:gd name="connsiteX0" fmla="*/ 0 w 7806889"/>
              <a:gd name="connsiteY0" fmla="*/ 0 h 4723331"/>
              <a:gd name="connsiteX1" fmla="*/ 7806889 w 7806889"/>
              <a:gd name="connsiteY1" fmla="*/ 0 h 4723331"/>
              <a:gd name="connsiteX2" fmla="*/ 1473016 w 7806889"/>
              <a:gd name="connsiteY2" fmla="*/ 4723331 h 4723331"/>
              <a:gd name="connsiteX3" fmla="*/ 0 w 7806889"/>
              <a:gd name="connsiteY3" fmla="*/ 365782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06889" h="4723331">
                <a:moveTo>
                  <a:pt x="0" y="0"/>
                </a:moveTo>
                <a:lnTo>
                  <a:pt x="7806889" y="0"/>
                </a:lnTo>
                <a:lnTo>
                  <a:pt x="1473016" y="4723331"/>
                </a:lnTo>
                <a:lnTo>
                  <a:pt x="0" y="36578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4" name="Freeform: Shape 13"/>
          <p:cNvSpPr/>
          <p:nvPr userDrawn="1"/>
        </p:nvSpPr>
        <p:spPr>
          <a:xfrm rot="10800000" flipV="1">
            <a:off x="0" y="5213253"/>
            <a:ext cx="3747554" cy="1644747"/>
          </a:xfrm>
          <a:custGeom>
            <a:avLst/>
            <a:gdLst>
              <a:gd name="connsiteX0" fmla="*/ 2273790 w 3747554"/>
              <a:gd name="connsiteY0" fmla="*/ 0 h 1644747"/>
              <a:gd name="connsiteX1" fmla="*/ 0 w 3747554"/>
              <a:gd name="connsiteY1" fmla="*/ 1644747 h 1644747"/>
              <a:gd name="connsiteX2" fmla="*/ 3747554 w 3747554"/>
              <a:gd name="connsiteY2" fmla="*/ 1644747 h 1644747"/>
              <a:gd name="connsiteX3" fmla="*/ 3747554 w 3747554"/>
              <a:gd name="connsiteY3" fmla="*/ 1099025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7554" h="1644747">
                <a:moveTo>
                  <a:pt x="2273790" y="0"/>
                </a:moveTo>
                <a:lnTo>
                  <a:pt x="0" y="1644747"/>
                </a:lnTo>
                <a:lnTo>
                  <a:pt x="3747554" y="1644747"/>
                </a:lnTo>
                <a:lnTo>
                  <a:pt x="3747554" y="10990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569946" y="6356349"/>
            <a:ext cx="1931877" cy="365125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747555" y="6356350"/>
            <a:ext cx="5647713" cy="365125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19" name="Freeform: Shape 18"/>
          <p:cNvSpPr/>
          <p:nvPr userDrawn="1"/>
        </p:nvSpPr>
        <p:spPr>
          <a:xfrm flipV="1">
            <a:off x="7333860" y="-1"/>
            <a:ext cx="4858141" cy="2684911"/>
          </a:xfrm>
          <a:custGeom>
            <a:avLst/>
            <a:gdLst>
              <a:gd name="connsiteX0" fmla="*/ 1229424 w 4858141"/>
              <a:gd name="connsiteY0" fmla="*/ 2684911 h 2684911"/>
              <a:gd name="connsiteX1" fmla="*/ 4858141 w 4858141"/>
              <a:gd name="connsiteY1" fmla="*/ 2684911 h 2684911"/>
              <a:gd name="connsiteX2" fmla="*/ 4858141 w 4858141"/>
              <a:gd name="connsiteY2" fmla="*/ 1794066 h 2684911"/>
              <a:gd name="connsiteX3" fmla="*/ 2452345 w 4858141"/>
              <a:gd name="connsiteY3" fmla="*/ 0 h 2684911"/>
              <a:gd name="connsiteX4" fmla="*/ 0 w 4858141"/>
              <a:gd name="connsiteY4" fmla="*/ 1773905 h 2684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58141" h="2684911">
                <a:moveTo>
                  <a:pt x="1229424" y="2684911"/>
                </a:moveTo>
                <a:lnTo>
                  <a:pt x="4858141" y="2684911"/>
                </a:lnTo>
                <a:lnTo>
                  <a:pt x="4858141" y="1794066"/>
                </a:lnTo>
                <a:lnTo>
                  <a:pt x="2452345" y="0"/>
                </a:lnTo>
                <a:lnTo>
                  <a:pt x="0" y="17739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000322" y="235007"/>
            <a:ext cx="3528392" cy="164343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8800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#00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10856835" y="6356350"/>
            <a:ext cx="8653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C3E0DEED-7363-4C90-A79E-02FB4EE847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2710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71A770DE-84FD-4141-BE9D-5E302C1773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1499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FCA3DF13-88ED-4FD8-A269-4F17465F14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7100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61FC891B-E13E-4A75-8D31-4FA91A5F24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3120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84272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411184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245142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1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3287688" y="4074661"/>
            <a:ext cx="8434459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54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3287688" y="5172813"/>
            <a:ext cx="8434459" cy="480131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28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Freeform: Shape 11"/>
          <p:cNvSpPr/>
          <p:nvPr userDrawn="1"/>
        </p:nvSpPr>
        <p:spPr>
          <a:xfrm rot="5400000">
            <a:off x="-267349" y="4414555"/>
            <a:ext cx="1674590" cy="1139894"/>
          </a:xfrm>
          <a:custGeom>
            <a:avLst/>
            <a:gdLst>
              <a:gd name="connsiteX0" fmla="*/ 0 w 1674590"/>
              <a:gd name="connsiteY0" fmla="*/ 1139893 h 1139894"/>
              <a:gd name="connsiteX1" fmla="*/ 824542 w 1674590"/>
              <a:gd name="connsiteY1" fmla="*/ 0 h 1139894"/>
              <a:gd name="connsiteX2" fmla="*/ 1674590 w 1674590"/>
              <a:gd name="connsiteY2" fmla="*/ 1139894 h 113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4590" h="1139894">
                <a:moveTo>
                  <a:pt x="0" y="1139893"/>
                </a:moveTo>
                <a:lnTo>
                  <a:pt x="824542" y="0"/>
                </a:lnTo>
                <a:lnTo>
                  <a:pt x="1674590" y="11398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7806889" cy="4723331"/>
          </a:xfrm>
          <a:custGeom>
            <a:avLst/>
            <a:gdLst>
              <a:gd name="connsiteX0" fmla="*/ 0 w 7806889"/>
              <a:gd name="connsiteY0" fmla="*/ 0 h 4723331"/>
              <a:gd name="connsiteX1" fmla="*/ 7806889 w 7806889"/>
              <a:gd name="connsiteY1" fmla="*/ 0 h 4723331"/>
              <a:gd name="connsiteX2" fmla="*/ 1473016 w 7806889"/>
              <a:gd name="connsiteY2" fmla="*/ 4723331 h 4723331"/>
              <a:gd name="connsiteX3" fmla="*/ 0 w 7806889"/>
              <a:gd name="connsiteY3" fmla="*/ 365782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06889" h="4723331">
                <a:moveTo>
                  <a:pt x="0" y="0"/>
                </a:moveTo>
                <a:lnTo>
                  <a:pt x="7806889" y="0"/>
                </a:lnTo>
                <a:lnTo>
                  <a:pt x="1473016" y="4723331"/>
                </a:lnTo>
                <a:lnTo>
                  <a:pt x="0" y="36578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4" name="Freeform: Shape 13"/>
          <p:cNvSpPr/>
          <p:nvPr userDrawn="1"/>
        </p:nvSpPr>
        <p:spPr>
          <a:xfrm rot="10800000" flipV="1">
            <a:off x="0" y="5213253"/>
            <a:ext cx="3747554" cy="1644747"/>
          </a:xfrm>
          <a:custGeom>
            <a:avLst/>
            <a:gdLst>
              <a:gd name="connsiteX0" fmla="*/ 2273790 w 3747554"/>
              <a:gd name="connsiteY0" fmla="*/ 0 h 1644747"/>
              <a:gd name="connsiteX1" fmla="*/ 0 w 3747554"/>
              <a:gd name="connsiteY1" fmla="*/ 1644747 h 1644747"/>
              <a:gd name="connsiteX2" fmla="*/ 3747554 w 3747554"/>
              <a:gd name="connsiteY2" fmla="*/ 1644747 h 1644747"/>
              <a:gd name="connsiteX3" fmla="*/ 3747554 w 3747554"/>
              <a:gd name="connsiteY3" fmla="*/ 1099025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7554" h="1644747">
                <a:moveTo>
                  <a:pt x="2273790" y="0"/>
                </a:moveTo>
                <a:lnTo>
                  <a:pt x="0" y="1644747"/>
                </a:lnTo>
                <a:lnTo>
                  <a:pt x="3747554" y="1644747"/>
                </a:lnTo>
                <a:lnTo>
                  <a:pt x="3747554" y="10990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569946" y="6356349"/>
            <a:ext cx="1931877" cy="365125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747555" y="6356350"/>
            <a:ext cx="5647713" cy="365125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10856835" y="6356350"/>
            <a:ext cx="8653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9607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spcAft>
                <a:spcPts val="1200"/>
              </a:spcAft>
              <a:defRPr sz="4000">
                <a:solidFill>
                  <a:schemeClr val="accent3"/>
                </a:solidFill>
                <a:latin typeface="+mj-lt"/>
              </a:defRPr>
            </a:lvl1pPr>
            <a:lvl2pPr>
              <a:spcAft>
                <a:spcPts val="1200"/>
              </a:spcAft>
              <a:defRPr sz="3600">
                <a:solidFill>
                  <a:schemeClr val="accent3"/>
                </a:solidFill>
                <a:latin typeface="+mj-lt"/>
              </a:defRPr>
            </a:lvl2pPr>
            <a:lvl3pPr>
              <a:spcAft>
                <a:spcPts val="1200"/>
              </a:spcAft>
              <a:defRPr sz="3200">
                <a:solidFill>
                  <a:schemeClr val="accent3"/>
                </a:solidFill>
                <a:latin typeface="+mj-lt"/>
              </a:defRPr>
            </a:lvl3pPr>
            <a:lvl4pPr>
              <a:spcAft>
                <a:spcPts val="1200"/>
              </a:spcAft>
              <a:defRPr sz="2800">
                <a:solidFill>
                  <a:schemeClr val="accent3"/>
                </a:solidFill>
                <a:latin typeface="+mj-lt"/>
              </a:defRPr>
            </a:lvl4pPr>
            <a:lvl5pPr>
              <a:spcAft>
                <a:spcPts val="1200"/>
              </a:spcAft>
              <a:defRPr sz="28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1">
            <a:extLst>
              <a:ext uri="{FF2B5EF4-FFF2-40B4-BE49-F238E27FC236}">
                <a16:creationId xmlns:a16="http://schemas.microsoft.com/office/drawing/2014/main" id="{FA2776F2-1831-4C9F-BB3A-A801ECE0A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4923071-C838-4EAC-9BDB-A1805EE177A8}"/>
              </a:ext>
            </a:extLst>
          </p:cNvPr>
          <p:cNvCxnSpPr/>
          <p:nvPr userDrawn="1"/>
        </p:nvCxnSpPr>
        <p:spPr>
          <a:xfrm>
            <a:off x="479425" y="1428750"/>
            <a:ext cx="1123315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00106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">
            <a:extLst>
              <a:ext uri="{FF2B5EF4-FFF2-40B4-BE49-F238E27FC236}">
                <a16:creationId xmlns:a16="http://schemas.microsoft.com/office/drawing/2014/main" id="{25091B35-6A57-4375-8DAA-9787C0559D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DD1E1BF-F6D2-4245-BD38-137E132631F7}"/>
              </a:ext>
            </a:extLst>
          </p:cNvPr>
          <p:cNvCxnSpPr/>
          <p:nvPr userDrawn="1"/>
        </p:nvCxnSpPr>
        <p:spPr>
          <a:xfrm>
            <a:off x="479425" y="1428750"/>
            <a:ext cx="1123315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83852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589240"/>
            <a:ext cx="10515600" cy="626368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>
              <a:spcBef>
                <a:spcPts val="1200"/>
              </a:spcBef>
            </a:pPr>
            <a:r>
              <a:rPr lang="en-US"/>
              <a:t>Insert a short description here</a:t>
            </a:r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242613BC-04CB-454A-84A5-62BE641740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A145323-A558-460B-A0C0-5973B8604F9F}"/>
              </a:ext>
            </a:extLst>
          </p:cNvPr>
          <p:cNvCxnSpPr/>
          <p:nvPr userDrawn="1"/>
        </p:nvCxnSpPr>
        <p:spPr>
          <a:xfrm>
            <a:off x="479425" y="1428750"/>
            <a:ext cx="1123315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80842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041776" cy="4351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Aft>
                <a:spcPts val="1800"/>
              </a:spcAft>
              <a:defRPr lang="en-US" sz="3200">
                <a:solidFill>
                  <a:schemeClr val="accent3"/>
                </a:solidFill>
                <a:latin typeface="+mj-lt"/>
              </a:defRPr>
            </a:lvl1pPr>
            <a:lvl2pPr>
              <a:spcAft>
                <a:spcPts val="1800"/>
              </a:spcAft>
              <a:defRPr lang="en-US" sz="2800">
                <a:solidFill>
                  <a:schemeClr val="accent3"/>
                </a:solidFill>
                <a:latin typeface="+mj-lt"/>
              </a:defRPr>
            </a:lvl2pPr>
            <a:lvl3pPr>
              <a:spcAft>
                <a:spcPts val="1800"/>
              </a:spcAft>
              <a:defRPr lang="en-US" sz="2400">
                <a:solidFill>
                  <a:schemeClr val="accent3"/>
                </a:solidFill>
                <a:latin typeface="+mj-lt"/>
              </a:defRPr>
            </a:lvl3pPr>
            <a:lvl4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4pPr>
            <a:lvl5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6312024" y="1825625"/>
            <a:ext cx="5041776" cy="4351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Aft>
                <a:spcPts val="1800"/>
              </a:spcAft>
              <a:defRPr lang="en-US" sz="3200">
                <a:solidFill>
                  <a:schemeClr val="accent3"/>
                </a:solidFill>
                <a:latin typeface="+mj-lt"/>
              </a:defRPr>
            </a:lvl1pPr>
            <a:lvl2pPr>
              <a:spcAft>
                <a:spcPts val="1800"/>
              </a:spcAft>
              <a:defRPr lang="en-US" sz="2800">
                <a:solidFill>
                  <a:schemeClr val="accent3"/>
                </a:solidFill>
                <a:latin typeface="+mj-lt"/>
              </a:defRPr>
            </a:lvl2pPr>
            <a:lvl3pPr>
              <a:spcAft>
                <a:spcPts val="1800"/>
              </a:spcAft>
              <a:defRPr lang="en-US" sz="2400">
                <a:solidFill>
                  <a:schemeClr val="accent3"/>
                </a:solidFill>
                <a:latin typeface="+mj-lt"/>
              </a:defRPr>
            </a:lvl3pPr>
            <a:lvl4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4pPr>
            <a:lvl5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1">
            <a:extLst>
              <a:ext uri="{FF2B5EF4-FFF2-40B4-BE49-F238E27FC236}">
                <a16:creationId xmlns:a16="http://schemas.microsoft.com/office/drawing/2014/main" id="{CDB829BB-7FE9-4A13-A27F-802E81DE76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391B8CE-6299-470E-9C78-B136FFC4C21A}"/>
              </a:ext>
            </a:extLst>
          </p:cNvPr>
          <p:cNvCxnSpPr/>
          <p:nvPr userDrawn="1"/>
        </p:nvCxnSpPr>
        <p:spPr>
          <a:xfrm>
            <a:off x="479425" y="1428750"/>
            <a:ext cx="1123315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82511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spcAft>
                <a:spcPts val="1200"/>
              </a:spcAft>
              <a:defRPr sz="4000">
                <a:solidFill>
                  <a:schemeClr val="bg1"/>
                </a:solidFill>
                <a:latin typeface="+mj-lt"/>
              </a:defRPr>
            </a:lvl1pPr>
            <a:lvl2pPr>
              <a:spcAft>
                <a:spcPts val="1200"/>
              </a:spcAft>
              <a:defRPr sz="3600">
                <a:solidFill>
                  <a:schemeClr val="bg1"/>
                </a:solidFill>
                <a:latin typeface="+mj-lt"/>
              </a:defRPr>
            </a:lvl2pPr>
            <a:lvl3pPr>
              <a:spcAft>
                <a:spcPts val="1200"/>
              </a:spcAft>
              <a:defRPr sz="3200">
                <a:solidFill>
                  <a:schemeClr val="bg1"/>
                </a:solidFill>
                <a:latin typeface="+mj-lt"/>
              </a:defRPr>
            </a:lvl3pPr>
            <a:lvl4pPr>
              <a:spcAft>
                <a:spcPts val="1200"/>
              </a:spcAft>
              <a:defRPr sz="2800">
                <a:solidFill>
                  <a:schemeClr val="bg1"/>
                </a:solidFill>
                <a:latin typeface="+mj-lt"/>
              </a:defRPr>
            </a:lvl4pPr>
            <a:lvl5pPr>
              <a:spcAft>
                <a:spcPts val="1200"/>
              </a:spcAft>
              <a:defRPr sz="2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1">
            <a:extLst>
              <a:ext uri="{FF2B5EF4-FFF2-40B4-BE49-F238E27FC236}">
                <a16:creationId xmlns:a16="http://schemas.microsoft.com/office/drawing/2014/main" id="{C5560DE8-F22A-47B5-B36C-ED4BF24767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72507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3876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/>
          <p:cNvSpPr/>
          <p:nvPr userDrawn="1"/>
        </p:nvSpPr>
        <p:spPr>
          <a:xfrm>
            <a:off x="0" y="1"/>
            <a:ext cx="9962166" cy="4723331"/>
          </a:xfrm>
          <a:custGeom>
            <a:avLst/>
            <a:gdLst>
              <a:gd name="connsiteX0" fmla="*/ 0 w 9962166"/>
              <a:gd name="connsiteY0" fmla="*/ 0 h 4723331"/>
              <a:gd name="connsiteX1" fmla="*/ 9962166 w 9962166"/>
              <a:gd name="connsiteY1" fmla="*/ 0 h 4723331"/>
              <a:gd name="connsiteX2" fmla="*/ 3628293 w 9962166"/>
              <a:gd name="connsiteY2" fmla="*/ 4723331 h 4723331"/>
              <a:gd name="connsiteX3" fmla="*/ 0 w 9962166"/>
              <a:gd name="connsiteY3" fmla="*/ 209880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2166" h="4723331">
                <a:moveTo>
                  <a:pt x="0" y="0"/>
                </a:moveTo>
                <a:lnTo>
                  <a:pt x="9962166" y="0"/>
                </a:lnTo>
                <a:lnTo>
                  <a:pt x="3628293" y="4723331"/>
                </a:lnTo>
                <a:lnTo>
                  <a:pt x="0" y="2098805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/>
          <p:cNvSpPr/>
          <p:nvPr userDrawn="1"/>
        </p:nvSpPr>
        <p:spPr>
          <a:xfrm rot="5400000">
            <a:off x="-487322" y="3075509"/>
            <a:ext cx="4269815" cy="3295170"/>
          </a:xfrm>
          <a:custGeom>
            <a:avLst/>
            <a:gdLst>
              <a:gd name="connsiteX0" fmla="*/ 0 w 4269815"/>
              <a:gd name="connsiteY0" fmla="*/ 3295170 h 3295170"/>
              <a:gd name="connsiteX1" fmla="*/ 2383562 w 4269815"/>
              <a:gd name="connsiteY1" fmla="*/ 0 h 3295170"/>
              <a:gd name="connsiteX2" fmla="*/ 4269815 w 4269815"/>
              <a:gd name="connsiteY2" fmla="*/ 2529419 h 3295170"/>
              <a:gd name="connsiteX3" fmla="*/ 4269815 w 4269815"/>
              <a:gd name="connsiteY3" fmla="*/ 3295170 h 329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9815" h="3295170">
                <a:moveTo>
                  <a:pt x="0" y="3295170"/>
                </a:moveTo>
                <a:lnTo>
                  <a:pt x="2383562" y="0"/>
                </a:lnTo>
                <a:lnTo>
                  <a:pt x="4269815" y="2529419"/>
                </a:lnTo>
                <a:lnTo>
                  <a:pt x="4269815" y="3295170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/>
          <p:cNvSpPr/>
          <p:nvPr userDrawn="1"/>
        </p:nvSpPr>
        <p:spPr>
          <a:xfrm rot="10800000" flipV="1">
            <a:off x="1423477" y="5213253"/>
            <a:ext cx="4479354" cy="1644747"/>
          </a:xfrm>
          <a:custGeom>
            <a:avLst/>
            <a:gdLst>
              <a:gd name="connsiteX0" fmla="*/ 2273790 w 4479354"/>
              <a:gd name="connsiteY0" fmla="*/ 0 h 1644747"/>
              <a:gd name="connsiteX1" fmla="*/ 0 w 4479354"/>
              <a:gd name="connsiteY1" fmla="*/ 1644747 h 1644747"/>
              <a:gd name="connsiteX2" fmla="*/ 4479354 w 4479354"/>
              <a:gd name="connsiteY2" fmla="*/ 1644747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9354" h="1644747">
                <a:moveTo>
                  <a:pt x="2273790" y="0"/>
                </a:moveTo>
                <a:lnTo>
                  <a:pt x="0" y="1644747"/>
                </a:lnTo>
                <a:lnTo>
                  <a:pt x="4479354" y="1644747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2036486"/>
            <a:ext cx="10515600" cy="3379551"/>
          </a:xfrm>
          <a:prstGeom prst="rect">
            <a:avLst/>
          </a:prstGeom>
        </p:spPr>
        <p:txBody>
          <a:bodyPr lIns="0" tIns="274320" rIns="0" bIns="0" anchor="ctr">
            <a:normAutofit/>
          </a:bodyPr>
          <a:lstStyle>
            <a:lvl1pPr marL="0" indent="0" algn="r">
              <a:spcBef>
                <a:spcPts val="1200"/>
              </a:spcBef>
              <a:buNone/>
              <a:defRPr sz="7200">
                <a:solidFill>
                  <a:schemeClr val="bg1"/>
                </a:solidFill>
                <a:latin typeface="+mn-lt"/>
                <a:ea typeface="Roboto" panose="02000000000000000000" pitchFamily="2" charset="0"/>
              </a:defRPr>
            </a:lvl1pPr>
            <a:lvl2pPr marL="457200" indent="0" algn="ctr">
              <a:spcBef>
                <a:spcPts val="1200"/>
              </a:spcBef>
              <a:buNone/>
              <a:defRPr sz="2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 algn="ctr">
              <a:spcBef>
                <a:spcPts val="1200"/>
              </a:spcBef>
              <a:buNone/>
              <a:defRPr sz="24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 algn="ctr"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 algn="ctr"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Your Quote Goes Here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416037"/>
            <a:ext cx="10515599" cy="504849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Author</a:t>
            </a:r>
          </a:p>
        </p:txBody>
      </p:sp>
      <p:sp>
        <p:nvSpPr>
          <p:cNvPr id="14" name="Freeform: Shape 13"/>
          <p:cNvSpPr/>
          <p:nvPr userDrawn="1"/>
        </p:nvSpPr>
        <p:spPr>
          <a:xfrm>
            <a:off x="8820597" y="548680"/>
            <a:ext cx="2533203" cy="1745300"/>
          </a:xfrm>
          <a:custGeom>
            <a:avLst/>
            <a:gdLst>
              <a:gd name="connsiteX0" fmla="*/ 850180 w 1028774"/>
              <a:gd name="connsiteY0" fmla="*/ 0 h 708794"/>
              <a:gd name="connsiteX1" fmla="*/ 958081 w 1028774"/>
              <a:gd name="connsiteY1" fmla="*/ 89297 h 708794"/>
              <a:gd name="connsiteX2" fmla="*/ 820415 w 1028774"/>
              <a:gd name="connsiteY2" fmla="*/ 319981 h 708794"/>
              <a:gd name="connsiteX3" fmla="*/ 1028774 w 1028774"/>
              <a:gd name="connsiteY3" fmla="*/ 319981 h 708794"/>
              <a:gd name="connsiteX4" fmla="*/ 1028774 w 1028774"/>
              <a:gd name="connsiteY4" fmla="*/ 708794 h 708794"/>
              <a:gd name="connsiteX5" fmla="*/ 545083 w 1028774"/>
              <a:gd name="connsiteY5" fmla="*/ 708794 h 708794"/>
              <a:gd name="connsiteX6" fmla="*/ 545083 w 1028774"/>
              <a:gd name="connsiteY6" fmla="*/ 442764 h 708794"/>
              <a:gd name="connsiteX7" fmla="*/ 850180 w 1028774"/>
              <a:gd name="connsiteY7" fmla="*/ 0 h 708794"/>
              <a:gd name="connsiteX8" fmla="*/ 303731 w 1028774"/>
              <a:gd name="connsiteY8" fmla="*/ 0 h 708794"/>
              <a:gd name="connsiteX9" fmla="*/ 411137 w 1028774"/>
              <a:gd name="connsiteY9" fmla="*/ 89297 h 708794"/>
              <a:gd name="connsiteX10" fmla="*/ 275332 w 1028774"/>
              <a:gd name="connsiteY10" fmla="*/ 319981 h 708794"/>
              <a:gd name="connsiteX11" fmla="*/ 483691 w 1028774"/>
              <a:gd name="connsiteY11" fmla="*/ 319981 h 708794"/>
              <a:gd name="connsiteX12" fmla="*/ 483691 w 1028774"/>
              <a:gd name="connsiteY12" fmla="*/ 708794 h 708794"/>
              <a:gd name="connsiteX13" fmla="*/ 0 w 1028774"/>
              <a:gd name="connsiteY13" fmla="*/ 708794 h 708794"/>
              <a:gd name="connsiteX14" fmla="*/ 0 w 1028774"/>
              <a:gd name="connsiteY14" fmla="*/ 442764 h 708794"/>
              <a:gd name="connsiteX15" fmla="*/ 303731 w 1028774"/>
              <a:gd name="connsiteY15" fmla="*/ 0 h 708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28774" h="708794">
                <a:moveTo>
                  <a:pt x="850180" y="0"/>
                </a:moveTo>
                <a:lnTo>
                  <a:pt x="958081" y="89297"/>
                </a:lnTo>
                <a:cubicBezTo>
                  <a:pt x="873745" y="173633"/>
                  <a:pt x="827856" y="250527"/>
                  <a:pt x="820415" y="319981"/>
                </a:cubicBezTo>
                <a:lnTo>
                  <a:pt x="1028774" y="319981"/>
                </a:lnTo>
                <a:lnTo>
                  <a:pt x="1028774" y="708794"/>
                </a:lnTo>
                <a:lnTo>
                  <a:pt x="545083" y="708794"/>
                </a:lnTo>
                <a:lnTo>
                  <a:pt x="545083" y="442764"/>
                </a:lnTo>
                <a:cubicBezTo>
                  <a:pt x="545083" y="281533"/>
                  <a:pt x="646782" y="133945"/>
                  <a:pt x="850180" y="0"/>
                </a:cubicBezTo>
                <a:close/>
                <a:moveTo>
                  <a:pt x="303731" y="0"/>
                </a:moveTo>
                <a:lnTo>
                  <a:pt x="411137" y="89297"/>
                </a:lnTo>
                <a:cubicBezTo>
                  <a:pt x="327945" y="173633"/>
                  <a:pt x="282676" y="250527"/>
                  <a:pt x="275332" y="319981"/>
                </a:cubicBezTo>
                <a:lnTo>
                  <a:pt x="483691" y="319981"/>
                </a:lnTo>
                <a:lnTo>
                  <a:pt x="483691" y="708794"/>
                </a:lnTo>
                <a:lnTo>
                  <a:pt x="0" y="708794"/>
                </a:lnTo>
                <a:lnTo>
                  <a:pt x="0" y="442764"/>
                </a:lnTo>
                <a:cubicBezTo>
                  <a:pt x="0" y="281533"/>
                  <a:pt x="101244" y="133945"/>
                  <a:pt x="30373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7" name="Straight Connector 16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08364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/>
          <p:cNvSpPr/>
          <p:nvPr userDrawn="1"/>
        </p:nvSpPr>
        <p:spPr>
          <a:xfrm>
            <a:off x="0" y="1"/>
            <a:ext cx="9962166" cy="4723331"/>
          </a:xfrm>
          <a:custGeom>
            <a:avLst/>
            <a:gdLst>
              <a:gd name="connsiteX0" fmla="*/ 0 w 9962166"/>
              <a:gd name="connsiteY0" fmla="*/ 0 h 4723331"/>
              <a:gd name="connsiteX1" fmla="*/ 9962166 w 9962166"/>
              <a:gd name="connsiteY1" fmla="*/ 0 h 4723331"/>
              <a:gd name="connsiteX2" fmla="*/ 3628293 w 9962166"/>
              <a:gd name="connsiteY2" fmla="*/ 4723331 h 4723331"/>
              <a:gd name="connsiteX3" fmla="*/ 0 w 9962166"/>
              <a:gd name="connsiteY3" fmla="*/ 209880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2166" h="4723331">
                <a:moveTo>
                  <a:pt x="0" y="0"/>
                </a:moveTo>
                <a:lnTo>
                  <a:pt x="9962166" y="0"/>
                </a:lnTo>
                <a:lnTo>
                  <a:pt x="3628293" y="4723331"/>
                </a:lnTo>
                <a:lnTo>
                  <a:pt x="0" y="2098805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/>
          <p:cNvSpPr/>
          <p:nvPr userDrawn="1"/>
        </p:nvSpPr>
        <p:spPr>
          <a:xfrm rot="5400000">
            <a:off x="-487322" y="3075509"/>
            <a:ext cx="4269815" cy="3295170"/>
          </a:xfrm>
          <a:custGeom>
            <a:avLst/>
            <a:gdLst>
              <a:gd name="connsiteX0" fmla="*/ 0 w 4269815"/>
              <a:gd name="connsiteY0" fmla="*/ 3295170 h 3295170"/>
              <a:gd name="connsiteX1" fmla="*/ 2383562 w 4269815"/>
              <a:gd name="connsiteY1" fmla="*/ 0 h 3295170"/>
              <a:gd name="connsiteX2" fmla="*/ 4269815 w 4269815"/>
              <a:gd name="connsiteY2" fmla="*/ 2529419 h 3295170"/>
              <a:gd name="connsiteX3" fmla="*/ 4269815 w 4269815"/>
              <a:gd name="connsiteY3" fmla="*/ 3295170 h 329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9815" h="3295170">
                <a:moveTo>
                  <a:pt x="0" y="3295170"/>
                </a:moveTo>
                <a:lnTo>
                  <a:pt x="2383562" y="0"/>
                </a:lnTo>
                <a:lnTo>
                  <a:pt x="4269815" y="2529419"/>
                </a:lnTo>
                <a:lnTo>
                  <a:pt x="4269815" y="3295170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: Shape 14"/>
          <p:cNvSpPr/>
          <p:nvPr userDrawn="1"/>
        </p:nvSpPr>
        <p:spPr>
          <a:xfrm rot="10800000" flipV="1">
            <a:off x="1423477" y="5213253"/>
            <a:ext cx="4479354" cy="1644747"/>
          </a:xfrm>
          <a:custGeom>
            <a:avLst/>
            <a:gdLst>
              <a:gd name="connsiteX0" fmla="*/ 2273790 w 4479354"/>
              <a:gd name="connsiteY0" fmla="*/ 0 h 1644747"/>
              <a:gd name="connsiteX1" fmla="*/ 0 w 4479354"/>
              <a:gd name="connsiteY1" fmla="*/ 1644747 h 1644747"/>
              <a:gd name="connsiteX2" fmla="*/ 4479354 w 4479354"/>
              <a:gd name="connsiteY2" fmla="*/ 1644747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9354" h="1644747">
                <a:moveTo>
                  <a:pt x="2273790" y="0"/>
                </a:moveTo>
                <a:lnTo>
                  <a:pt x="0" y="1644747"/>
                </a:lnTo>
                <a:lnTo>
                  <a:pt x="4479354" y="1644747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511525" y="2580"/>
            <a:ext cx="7168950" cy="5244513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lvl1pPr>
              <a:defRPr lang="en-US" sz="372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354"/>
            <a:r>
              <a:rPr lang="en-US"/>
              <a:t>BIG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2809875" y="5565922"/>
            <a:ext cx="6572251" cy="7904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032250" y="4381100"/>
            <a:ext cx="4127500" cy="9779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5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4800" b="1">
                <a:solidFill>
                  <a:schemeClr val="accent3"/>
                </a:solidFill>
              </a:defRPr>
            </a:lvl2pPr>
            <a:lvl3pPr marL="914400" indent="0" algn="ctr">
              <a:buNone/>
              <a:defRPr sz="4400" b="1">
                <a:solidFill>
                  <a:schemeClr val="accent3"/>
                </a:solidFill>
              </a:defRPr>
            </a:lvl3pPr>
            <a:lvl4pPr marL="1371600" indent="0" algn="ctr">
              <a:buNone/>
              <a:defRPr sz="4000" b="1">
                <a:solidFill>
                  <a:schemeClr val="accent3"/>
                </a:solidFill>
              </a:defRPr>
            </a:lvl4pPr>
            <a:lvl5pPr marL="1828800" indent="0" algn="ctr">
              <a:buNone/>
              <a:defRPr sz="40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/>
              <a:t>…is beautiful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4" name="Straight Connector 23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12960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3"/>
          </p:nvPr>
        </p:nvSpPr>
        <p:spPr>
          <a:xfrm>
            <a:off x="1" y="-1"/>
            <a:ext cx="12191999" cy="6858003"/>
          </a:xfrm>
          <a:custGeom>
            <a:avLst/>
            <a:gdLst>
              <a:gd name="connsiteX0" fmla="*/ 3629041 w 12191999"/>
              <a:gd name="connsiteY0" fmla="*/ 5213254 h 6858003"/>
              <a:gd name="connsiteX1" fmla="*/ 5902830 w 12191999"/>
              <a:gd name="connsiteY1" fmla="*/ 6858001 h 6858003"/>
              <a:gd name="connsiteX2" fmla="*/ 1423476 w 12191999"/>
              <a:gd name="connsiteY2" fmla="*/ 6858001 h 6858003"/>
              <a:gd name="connsiteX3" fmla="*/ 0 w 12191999"/>
              <a:gd name="connsiteY3" fmla="*/ 2588188 h 6858003"/>
              <a:gd name="connsiteX4" fmla="*/ 3295170 w 12191999"/>
              <a:gd name="connsiteY4" fmla="*/ 4971750 h 6858003"/>
              <a:gd name="connsiteX5" fmla="*/ 765751 w 12191999"/>
              <a:gd name="connsiteY5" fmla="*/ 6858003 h 6858003"/>
              <a:gd name="connsiteX6" fmla="*/ 0 w 12191999"/>
              <a:gd name="connsiteY6" fmla="*/ 6858003 h 6858003"/>
              <a:gd name="connsiteX7" fmla="*/ 0 w 12191999"/>
              <a:gd name="connsiteY7" fmla="*/ 1 h 6858003"/>
              <a:gd name="connsiteX8" fmla="*/ 9962165 w 12191999"/>
              <a:gd name="connsiteY8" fmla="*/ 1 h 6858003"/>
              <a:gd name="connsiteX9" fmla="*/ 3628293 w 12191999"/>
              <a:gd name="connsiteY9" fmla="*/ 4723332 h 6858003"/>
              <a:gd name="connsiteX10" fmla="*/ 0 w 12191999"/>
              <a:gd name="connsiteY10" fmla="*/ 2098807 h 6858003"/>
              <a:gd name="connsiteX11" fmla="*/ 10628317 w 12191999"/>
              <a:gd name="connsiteY11" fmla="*/ 0 h 6858003"/>
              <a:gd name="connsiteX12" fmla="*/ 12191999 w 12191999"/>
              <a:gd name="connsiteY12" fmla="*/ 0 h 6858003"/>
              <a:gd name="connsiteX13" fmla="*/ 12191999 w 12191999"/>
              <a:gd name="connsiteY13" fmla="*/ 6858002 h 6858003"/>
              <a:gd name="connsiteX14" fmla="*/ 6601008 w 12191999"/>
              <a:gd name="connsiteY14" fmla="*/ 6858002 h 6858003"/>
              <a:gd name="connsiteX15" fmla="*/ 3959920 w 12191999"/>
              <a:gd name="connsiteY15" fmla="*/ 4953147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1999" h="6858003">
                <a:moveTo>
                  <a:pt x="3629041" y="5213254"/>
                </a:moveTo>
                <a:lnTo>
                  <a:pt x="5902830" y="6858001"/>
                </a:lnTo>
                <a:lnTo>
                  <a:pt x="1423476" y="6858001"/>
                </a:lnTo>
                <a:close/>
                <a:moveTo>
                  <a:pt x="0" y="2588188"/>
                </a:moveTo>
                <a:lnTo>
                  <a:pt x="3295170" y="4971750"/>
                </a:lnTo>
                <a:lnTo>
                  <a:pt x="765751" y="6858003"/>
                </a:lnTo>
                <a:lnTo>
                  <a:pt x="0" y="6858003"/>
                </a:lnTo>
                <a:close/>
                <a:moveTo>
                  <a:pt x="0" y="1"/>
                </a:moveTo>
                <a:lnTo>
                  <a:pt x="9962165" y="1"/>
                </a:lnTo>
                <a:lnTo>
                  <a:pt x="3628293" y="4723332"/>
                </a:lnTo>
                <a:lnTo>
                  <a:pt x="0" y="2098807"/>
                </a:lnTo>
                <a:close/>
                <a:moveTo>
                  <a:pt x="10628317" y="0"/>
                </a:moveTo>
                <a:lnTo>
                  <a:pt x="12191999" y="0"/>
                </a:lnTo>
                <a:lnTo>
                  <a:pt x="12191999" y="6858002"/>
                </a:lnTo>
                <a:lnTo>
                  <a:pt x="6601008" y="6858002"/>
                </a:lnTo>
                <a:lnTo>
                  <a:pt x="3959920" y="495314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5" name="Title 1"/>
          <p:cNvSpPr>
            <a:spLocks noGrp="1"/>
          </p:cNvSpPr>
          <p:nvPr>
            <p:ph type="ctrTitle"/>
          </p:nvPr>
        </p:nvSpPr>
        <p:spPr>
          <a:xfrm>
            <a:off x="5879976" y="4851128"/>
            <a:ext cx="5842171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54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Subtitle 2"/>
          <p:cNvSpPr>
            <a:spLocks noGrp="1"/>
          </p:cNvSpPr>
          <p:nvPr>
            <p:ph type="subTitle" idx="1"/>
          </p:nvPr>
        </p:nvSpPr>
        <p:spPr>
          <a:xfrm>
            <a:off x="5879976" y="5949280"/>
            <a:ext cx="5842171" cy="480131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28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D6BD9776-1714-4FF9-912A-D60729393C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69587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4293096"/>
            <a:ext cx="12192000" cy="2564904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029201"/>
          </a:xfrm>
          <a:custGeom>
            <a:avLst/>
            <a:gdLst>
              <a:gd name="connsiteX0" fmla="*/ 0 w 12192000"/>
              <a:gd name="connsiteY0" fmla="*/ 0 h 5029201"/>
              <a:gd name="connsiteX1" fmla="*/ 12192000 w 12192000"/>
              <a:gd name="connsiteY1" fmla="*/ 0 h 5029201"/>
              <a:gd name="connsiteX2" fmla="*/ 12192000 w 12192000"/>
              <a:gd name="connsiteY2" fmla="*/ 2514601 h 5029201"/>
              <a:gd name="connsiteX3" fmla="*/ 12192000 w 12192000"/>
              <a:gd name="connsiteY3" fmla="*/ 5029201 h 5029201"/>
              <a:gd name="connsiteX4" fmla="*/ 6614601 w 12192000"/>
              <a:gd name="connsiteY4" fmla="*/ 5029201 h 5029201"/>
              <a:gd name="connsiteX5" fmla="*/ 6096000 w 12192000"/>
              <a:gd name="connsiteY5" fmla="*/ 4524815 h 5029201"/>
              <a:gd name="connsiteX6" fmla="*/ 5577400 w 12192000"/>
              <a:gd name="connsiteY6" fmla="*/ 5029201 h 5029201"/>
              <a:gd name="connsiteX7" fmla="*/ 0 w 12192000"/>
              <a:gd name="connsiteY7" fmla="*/ 5029201 h 502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029201">
                <a:moveTo>
                  <a:pt x="0" y="0"/>
                </a:moveTo>
                <a:lnTo>
                  <a:pt x="12192000" y="0"/>
                </a:lnTo>
                <a:lnTo>
                  <a:pt x="12192000" y="2514601"/>
                </a:lnTo>
                <a:lnTo>
                  <a:pt x="12192000" y="5029201"/>
                </a:lnTo>
                <a:lnTo>
                  <a:pt x="6614601" y="5029201"/>
                </a:lnTo>
                <a:lnTo>
                  <a:pt x="6096000" y="4524815"/>
                </a:lnTo>
                <a:lnTo>
                  <a:pt x="5577400" y="5029201"/>
                </a:lnTo>
                <a:lnTo>
                  <a:pt x="0" y="502920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7368" y="5207650"/>
            <a:ext cx="11377264" cy="1533717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48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AE288903-DDEE-4018-932C-2D4C061D87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07370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5" y="359944"/>
            <a:ext cx="11341099" cy="102118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ED135-D672-4698-B798-B4FEBCE862EC}" type="datetimeFigureOut">
              <a:rPr lang="en-GB" smtClean="0"/>
              <a:t>17/07/2018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34B1A-8E15-41E3-ABA4-33316A57FD9A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7" y="5365115"/>
            <a:ext cx="11334817" cy="304800"/>
          </a:xfrm>
        </p:spPr>
        <p:txBody>
          <a:bodyPr>
            <a:noAutofit/>
          </a:bodyPr>
          <a:lstStyle>
            <a:lvl1pPr>
              <a:defRPr sz="10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716CFC36-EE81-44A6-80C2-7402A11184E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EAAE45-E7CC-4E53-8DD0-24ABCFC0539B}"/>
              </a:ext>
            </a:extLst>
          </p:cNvPr>
          <p:cNvCxnSpPr/>
          <p:nvPr userDrawn="1"/>
        </p:nvCxnSpPr>
        <p:spPr>
          <a:xfrm>
            <a:off x="479425" y="1428750"/>
            <a:ext cx="1123315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204185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9164"/>
            <a:ext cx="10094912" cy="95750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85B9F-EF5C-4314-BCBC-A6F82ED753B2}" type="datetimeFigureOut">
              <a:rPr lang="en-GB" smtClean="0"/>
              <a:t>17/07/2018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3F885-FE6B-4251-84D2-F6CEF08499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9759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&amp;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F22D-7DBE-4099-99F0-B83DD9779912}" type="datetimeFigureOut">
              <a:rPr lang="en-GB" smtClean="0"/>
              <a:t>17/07/2018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F64F-6692-49A2-80FF-3D660AAAEE7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911237"/>
            <a:ext cx="5442018" cy="341471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373566" y="447473"/>
            <a:ext cx="4339009" cy="23223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79425" y="1752600"/>
            <a:ext cx="5340351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373566" y="2943366"/>
            <a:ext cx="4339009" cy="23223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8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3193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 rot="5400000">
            <a:off x="11604686" y="5799924"/>
            <a:ext cx="1839158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prstClr val="black"/>
                </a:solidFill>
              </a:rPr>
              <a:t>© Copyright Showeet.com</a:t>
            </a:r>
          </a:p>
        </p:txBody>
      </p:sp>
    </p:spTree>
    <p:extLst>
      <p:ext uri="{BB962C8B-B14F-4D97-AF65-F5344CB8AC3E}">
        <p14:creationId xmlns:p14="http://schemas.microsoft.com/office/powerpoint/2010/main" val="838204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  <p:sldLayoutId id="2147483693" r:id="rId18"/>
    <p:sldLayoutId id="2147483694" r:id="rId19"/>
    <p:sldLayoutId id="2147483695" r:id="rId20"/>
    <p:sldLayoutId id="2147483696" r:id="rId21"/>
    <p:sldLayoutId id="2147483697" r:id="rId22"/>
    <p:sldLayoutId id="2147483698" r:id="rId23"/>
    <p:sldLayoutId id="2147483738" r:id="rId24"/>
    <p:sldLayoutId id="2147483741" r:id="rId25"/>
    <p:sldLayoutId id="2147483743" r:id="rId2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9.png"/><Relationship Id="rId18" Type="http://schemas.openxmlformats.org/officeDocument/2006/relationships/image" Target="../media/image14.png"/><Relationship Id="rId3" Type="http://schemas.openxmlformats.org/officeDocument/2006/relationships/notesSlide" Target="../notesSlides/notesSlide1.xml"/><Relationship Id="rId21" Type="http://schemas.openxmlformats.org/officeDocument/2006/relationships/image" Target="../media/image17.png"/><Relationship Id="rId7" Type="http://schemas.openxmlformats.org/officeDocument/2006/relationships/image" Target="../media/image4.jpeg"/><Relationship Id="rId12" Type="http://schemas.openxmlformats.org/officeDocument/2006/relationships/image" Target="../media/image8.jpg"/><Relationship Id="rId17" Type="http://schemas.openxmlformats.org/officeDocument/2006/relationships/image" Target="../media/image13.png"/><Relationship Id="rId25" Type="http://schemas.openxmlformats.org/officeDocument/2006/relationships/image" Target="../media/image21.png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12.png"/><Relationship Id="rId20" Type="http://schemas.openxmlformats.org/officeDocument/2006/relationships/image" Target="../media/image16.png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11" Type="http://schemas.openxmlformats.org/officeDocument/2006/relationships/image" Target="../media/image7.png"/><Relationship Id="rId24" Type="http://schemas.openxmlformats.org/officeDocument/2006/relationships/image" Target="../media/image20.png"/><Relationship Id="rId5" Type="http://schemas.openxmlformats.org/officeDocument/2006/relationships/image" Target="../media/image2.jpeg"/><Relationship Id="rId15" Type="http://schemas.openxmlformats.org/officeDocument/2006/relationships/image" Target="../media/image11.png"/><Relationship Id="rId23" Type="http://schemas.openxmlformats.org/officeDocument/2006/relationships/image" Target="../media/image19.png"/><Relationship Id="rId10" Type="http://schemas.openxmlformats.org/officeDocument/2006/relationships/image" Target="../media/image6.jpeg"/><Relationship Id="rId19" Type="http://schemas.openxmlformats.org/officeDocument/2006/relationships/image" Target="../media/image15.png"/><Relationship Id="rId4" Type="http://schemas.openxmlformats.org/officeDocument/2006/relationships/chart" Target="../charts/chart1.xml"/><Relationship Id="rId9" Type="http://schemas.openxmlformats.org/officeDocument/2006/relationships/hyperlink" Target="http://www.google.co.uk/url?sa=i&amp;rct=j&amp;q=sky+go&amp;source=images&amp;cd=&amp;cad=rja&amp;docid=dogIsZJlNKTZ-M&amp;tbnid=xpjBgQx46qvgyM:&amp;ved=0CAUQjRw&amp;url=http://helpforum.sky.com/t5/Sky-Go/Sky-Go-on-Android-Frequently-Asked-Questions/ta-p/853052&amp;ei=hC_lUcDAC5Pu0gWKoIDAAg&amp;bvm=bv.48705608,d.d2k&amp;psig=AFQjCNE6vFTEVwU4wmNIMr6AHAovX2QS-g&amp;ust=1374060799634901" TargetMode="External"/><Relationship Id="rId14" Type="http://schemas.openxmlformats.org/officeDocument/2006/relationships/image" Target="../media/image10.jpeg"/><Relationship Id="rId22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8A63A9-69B7-4BAF-86C5-01245F8E83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Source: BARB, 2007-2017, individuals. TV set viewing within 7 days of broadcast. *Ipsos Tech tracker Q4 2017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465987F-AA5B-42CA-B36E-58FB438728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6798823"/>
              </p:ext>
            </p:extLst>
          </p:nvPr>
        </p:nvGraphicFramePr>
        <p:xfrm>
          <a:off x="792543" y="1607240"/>
          <a:ext cx="10990500" cy="2846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1">
            <a:extLst>
              <a:ext uri="{FF2B5EF4-FFF2-40B4-BE49-F238E27FC236}">
                <a16:creationId xmlns:a16="http://schemas.microsoft.com/office/drawing/2014/main" id="{66D25BD3-6F00-4F99-8F82-B39E8F5C2919}"/>
              </a:ext>
            </a:extLst>
          </p:cNvPr>
          <p:cNvSpPr txBox="1"/>
          <p:nvPr/>
        </p:nvSpPr>
        <p:spPr>
          <a:xfrm>
            <a:off x="11327273" y="3979491"/>
            <a:ext cx="1085263" cy="96656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0" cap="none" spc="0" normalizeH="0" baseline="0" noProof="0" dirty="0">
                <a:ln>
                  <a:noFill/>
                </a:ln>
                <a:solidFill>
                  <a:srgbClr val="372D8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89%</a:t>
            </a:r>
          </a:p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51525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Internet access*</a:t>
            </a:r>
          </a:p>
        </p:txBody>
      </p:sp>
      <p:pic>
        <p:nvPicPr>
          <p:cNvPr id="19" name="Picture 6" descr="http://www.your-film.com/wp-content/uploads/2014/07/Sky-adsmart1.jpg">
            <a:extLst>
              <a:ext uri="{FF2B5EF4-FFF2-40B4-BE49-F238E27FC236}">
                <a16:creationId xmlns:a16="http://schemas.microsoft.com/office/drawing/2014/main" id="{D0C28ABD-203E-4515-91D4-FBA227A843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60" b="21010"/>
          <a:stretch/>
        </p:blipFill>
        <p:spPr bwMode="auto">
          <a:xfrm>
            <a:off x="10844130" y="4446695"/>
            <a:ext cx="700815" cy="223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http://img1.wikia.nocookie.net/__cb20141003084319/logopedia/images/4/4b/Amazon_Fire_TV.png">
            <a:extLst>
              <a:ext uri="{FF2B5EF4-FFF2-40B4-BE49-F238E27FC236}">
                <a16:creationId xmlns:a16="http://schemas.microsoft.com/office/drawing/2014/main" id="{A8737A5C-D468-422B-B856-0CFF7D348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106" y="4429905"/>
            <a:ext cx="638323" cy="142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http://www.thefootyblog.net/wp-content/uploads/2013/08/BT_SPORT_LOGO.jpg">
            <a:extLst>
              <a:ext uri="{FF2B5EF4-FFF2-40B4-BE49-F238E27FC236}">
                <a16:creationId xmlns:a16="http://schemas.microsoft.com/office/drawing/2014/main" id="{30357DAD-C572-4739-9282-9584E6732F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296" y="4736032"/>
            <a:ext cx="646574" cy="139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6931801A-CCE3-4931-96C9-B140C78A3FA1}"/>
              </a:ext>
            </a:extLst>
          </p:cNvPr>
          <p:cNvGrpSpPr/>
          <p:nvPr/>
        </p:nvGrpSpPr>
        <p:grpSpPr>
          <a:xfrm>
            <a:off x="5273654" y="4440348"/>
            <a:ext cx="2259927" cy="792917"/>
            <a:chOff x="9126976" y="2271542"/>
            <a:chExt cx="2259927" cy="769115"/>
          </a:xfrm>
        </p:grpSpPr>
        <p:pic>
          <p:nvPicPr>
            <p:cNvPr id="25" name="Picture 12" descr="http://www.changeipadwallpaper.com/wp-content/uploads/1024iPad/Apple/Apple%20logo%20text.jpg">
              <a:extLst>
                <a:ext uri="{FF2B5EF4-FFF2-40B4-BE49-F238E27FC236}">
                  <a16:creationId xmlns:a16="http://schemas.microsoft.com/office/drawing/2014/main" id="{9C018653-25E7-4E1D-8BE3-BBA4772E047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23" t="39467" r="11470" b="37332"/>
            <a:stretch/>
          </p:blipFill>
          <p:spPr bwMode="auto">
            <a:xfrm>
              <a:off x="9126976" y="2271542"/>
              <a:ext cx="502678" cy="1819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4" descr="http://helpforum.sky.com/t5/image/serverpage/image-id/2458i1EF50CF6C1B069B2/image-size/original?v=mpbl-1&amp;px=-1">
              <a:hlinkClick r:id="rId9"/>
              <a:extLst>
                <a:ext uri="{FF2B5EF4-FFF2-40B4-BE49-F238E27FC236}">
                  <a16:creationId xmlns:a16="http://schemas.microsoft.com/office/drawing/2014/main" id="{9B82D142-7595-4836-8D38-561221156AE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539" b="13692"/>
            <a:stretch/>
          </p:blipFill>
          <p:spPr bwMode="auto">
            <a:xfrm>
              <a:off x="10884225" y="2813944"/>
              <a:ext cx="502678" cy="2267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5" name="Picture 4" descr="Image result for iphone">
            <a:extLst>
              <a:ext uri="{FF2B5EF4-FFF2-40B4-BE49-F238E27FC236}">
                <a16:creationId xmlns:a16="http://schemas.microsoft.com/office/drawing/2014/main" id="{7C518165-2781-4F9E-BEC5-A60BED8927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183" y="4493143"/>
            <a:ext cx="371934" cy="334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1">
            <a:extLst>
              <a:ext uri="{FF2B5EF4-FFF2-40B4-BE49-F238E27FC236}">
                <a16:creationId xmlns:a16="http://schemas.microsoft.com/office/drawing/2014/main" id="{D77DA592-6471-451E-9A84-3A279022F18D}"/>
              </a:ext>
            </a:extLst>
          </p:cNvPr>
          <p:cNvSpPr txBox="1"/>
          <p:nvPr/>
        </p:nvSpPr>
        <p:spPr>
          <a:xfrm>
            <a:off x="210051" y="3995099"/>
            <a:ext cx="926079" cy="86165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0" cap="none" spc="0" normalizeH="0" baseline="0" noProof="0" dirty="0">
                <a:ln>
                  <a:noFill/>
                </a:ln>
                <a:solidFill>
                  <a:srgbClr val="372D8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72%</a:t>
            </a:r>
          </a:p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51525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Internet access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C656237-436A-4E62-9E98-67C4F0D54A83}"/>
              </a:ext>
            </a:extLst>
          </p:cNvPr>
          <p:cNvSpPr/>
          <p:nvPr/>
        </p:nvSpPr>
        <p:spPr>
          <a:xfrm rot="16200000">
            <a:off x="-592863" y="2667109"/>
            <a:ext cx="24653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HOURS OF TV VIEWED ON A TV SET PER DAY</a:t>
            </a:r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B9C9B503-80A6-459E-8A73-91EF8B55ECE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731" y="4698590"/>
            <a:ext cx="749254" cy="165835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16F13147-FA24-4079-87F5-CA68F69D8091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40"/>
          <a:stretch/>
        </p:blipFill>
        <p:spPr>
          <a:xfrm>
            <a:off x="9250996" y="4445350"/>
            <a:ext cx="614613" cy="506325"/>
          </a:xfrm>
          <a:prstGeom prst="rect">
            <a:avLst/>
          </a:prstGeom>
        </p:spPr>
      </p:pic>
      <p:pic>
        <p:nvPicPr>
          <p:cNvPr id="4" name="Picture 2" descr="Image result for facebook watch">
            <a:extLst>
              <a:ext uri="{FF2B5EF4-FFF2-40B4-BE49-F238E27FC236}">
                <a16:creationId xmlns:a16="http://schemas.microsoft.com/office/drawing/2014/main" id="{13FED7A8-CB6C-4A23-B274-2459681FAD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4130" y="4743685"/>
            <a:ext cx="684182" cy="368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6" descr="http://icons.iconarchive.com/icons/uiconstock/socialmedia/512/Apple-App-Store-icon.png">
            <a:extLst>
              <a:ext uri="{FF2B5EF4-FFF2-40B4-BE49-F238E27FC236}">
                <a16:creationId xmlns:a16="http://schemas.microsoft.com/office/drawing/2014/main" id="{E096C28C-BA02-4312-A777-89444CECA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398" y="4436693"/>
            <a:ext cx="342091" cy="342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7CD51D0-14B6-45AC-90E2-ECCDC5943A3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227688" y="4862182"/>
            <a:ext cx="304801" cy="30480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73F2EF8-0A5C-419A-A23A-B45ECF08F7F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857163" y="4360386"/>
            <a:ext cx="644104" cy="36069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220C1F0-C4F6-4A78-8BFF-7CDA54708069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l="1629" t="26935" r="1807" b="25717"/>
          <a:stretch/>
        </p:blipFill>
        <p:spPr>
          <a:xfrm>
            <a:off x="5211402" y="4756578"/>
            <a:ext cx="564930" cy="27699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88ACB22-FEB7-42AD-A5EA-98FF5D45D01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171918" y="5204959"/>
            <a:ext cx="379049" cy="379049"/>
          </a:xfrm>
          <a:prstGeom prst="rect">
            <a:avLst/>
          </a:prstGeom>
        </p:spPr>
      </p:pic>
      <p:sp>
        <p:nvSpPr>
          <p:cNvPr id="54" name="Title 6">
            <a:extLst>
              <a:ext uri="{FF2B5EF4-FFF2-40B4-BE49-F238E27FC236}">
                <a16:creationId xmlns:a16="http://schemas.microsoft.com/office/drawing/2014/main" id="{943A23EA-18B2-4716-A91C-B99076662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</p:spPr>
        <p:txBody>
          <a:bodyPr/>
          <a:lstStyle/>
          <a:p>
            <a:r>
              <a:rPr lang="en-IE" dirty="0">
                <a:solidFill>
                  <a:schemeClr val="accent1"/>
                </a:solidFill>
              </a:rPr>
              <a:t>In a decade of disruption, TV set viewing is resilient</a:t>
            </a:r>
            <a:endParaRPr lang="en-IE" dirty="0"/>
          </a:p>
        </p:txBody>
      </p:sp>
      <p:sp>
        <p:nvSpPr>
          <p:cNvPr id="34" name="Footer Placeholder 5">
            <a:extLst>
              <a:ext uri="{FF2B5EF4-FFF2-40B4-BE49-F238E27FC236}">
                <a16:creationId xmlns:a16="http://schemas.microsoft.com/office/drawing/2014/main" id="{4DEDF255-DCF6-42E6-9BF6-360997C12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</p:spPr>
        <p:txBody>
          <a:bodyPr/>
          <a:lstStyle/>
          <a:p>
            <a:r>
              <a:rPr lang="en-GB" dirty="0"/>
              <a:t>Source: CSO. Nielsen Individuals. TV set viewing within 7 days of broadcast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4BC410F-2647-4862-A1BE-3B7D06A4CF9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479157" y="4391809"/>
            <a:ext cx="537333" cy="3227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8ACA7B-B48A-42DC-97FC-15502CA5D1DB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100115" y="4446695"/>
            <a:ext cx="563104" cy="4037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4C2328-14E0-41F2-ABA7-2577209602B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853509" y="4453306"/>
            <a:ext cx="824244" cy="1718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A30681F-8912-4A6E-B3DE-0C83532B51DB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00429" y="4360386"/>
            <a:ext cx="769250" cy="4307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AE04BF2-00EB-47AC-A89B-E270B4732ABD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999236" y="4378080"/>
            <a:ext cx="350233" cy="3502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462E14A-2B62-49FE-813B-7B5F93356094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900102" y="4754697"/>
            <a:ext cx="462617" cy="24713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D72E1DE-6315-411B-B3D6-3E02A5688F58}"/>
              </a:ext>
            </a:extLst>
          </p:cNvPr>
          <p:cNvSpPr/>
          <p:nvPr/>
        </p:nvSpPr>
        <p:spPr>
          <a:xfrm>
            <a:off x="10844130" y="2204326"/>
            <a:ext cx="868444" cy="445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1594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Custom Design - Showeet">
  <a:themeElements>
    <a:clrScheme name="TAM">
      <a:dk1>
        <a:srgbClr val="6C6C6C"/>
      </a:dk1>
      <a:lt1>
        <a:srgbClr val="FFFFFF"/>
      </a:lt1>
      <a:dk2>
        <a:srgbClr val="6C6C6C"/>
      </a:dk2>
      <a:lt2>
        <a:srgbClr val="FFFFFF"/>
      </a:lt2>
      <a:accent1>
        <a:srgbClr val="F91B34"/>
      </a:accent1>
      <a:accent2>
        <a:srgbClr val="C7D635"/>
      </a:accent2>
      <a:accent3>
        <a:srgbClr val="0A6BB9"/>
      </a:accent3>
      <a:accent4>
        <a:srgbClr val="FEDA01"/>
      </a:accent4>
      <a:accent5>
        <a:srgbClr val="2D76D5"/>
      </a:accent5>
      <a:accent6>
        <a:srgbClr val="56C2E6"/>
      </a:accent6>
      <a:hlink>
        <a:srgbClr val="AFAFAF"/>
      </a:hlink>
      <a:folHlink>
        <a:srgbClr val="AFAFA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43708</TotalTime>
  <Words>91</Words>
  <Application>Microsoft Office PowerPoint</Application>
  <PresentationFormat>Widescreen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Roboto</vt:lpstr>
      <vt:lpstr>Custom Design - Showeet</vt:lpstr>
      <vt:lpstr>In a decade of disruption, TV set viewing is resilient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Eimear Keane</cp:lastModifiedBy>
  <cp:revision>279</cp:revision>
  <cp:lastPrinted>2018-05-15T09:07:11Z</cp:lastPrinted>
  <dcterms:created xsi:type="dcterms:W3CDTF">2017-09-07T09:58:55Z</dcterms:created>
  <dcterms:modified xsi:type="dcterms:W3CDTF">2018-07-17T14:32:32Z</dcterms:modified>
</cp:coreProperties>
</file>