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759" r:id="rId3"/>
  </p:sldMasterIdLst>
  <p:notesMasterIdLst>
    <p:notesMasterId r:id="rId25"/>
  </p:notesMasterIdLst>
  <p:sldIdLst>
    <p:sldId id="269" r:id="rId4"/>
    <p:sldId id="282" r:id="rId5"/>
    <p:sldId id="315" r:id="rId6"/>
    <p:sldId id="314" r:id="rId7"/>
    <p:sldId id="316" r:id="rId8"/>
    <p:sldId id="302" r:id="rId9"/>
    <p:sldId id="685" r:id="rId10"/>
    <p:sldId id="308" r:id="rId11"/>
    <p:sldId id="2789" r:id="rId12"/>
    <p:sldId id="2761" r:id="rId13"/>
    <p:sldId id="2790" r:id="rId14"/>
    <p:sldId id="2731" r:id="rId15"/>
    <p:sldId id="309" r:id="rId16"/>
    <p:sldId id="2787" r:id="rId17"/>
    <p:sldId id="320" r:id="rId18"/>
    <p:sldId id="321" r:id="rId19"/>
    <p:sldId id="280" r:id="rId20"/>
    <p:sldId id="305" r:id="rId21"/>
    <p:sldId id="317" r:id="rId22"/>
    <p:sldId id="2792" r:id="rId23"/>
    <p:sldId id="27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BB4EB4C-42E6-442C-9FB4-7B0A447A1154}">
          <p14:sldIdLst>
            <p14:sldId id="269"/>
            <p14:sldId id="282"/>
            <p14:sldId id="315"/>
            <p14:sldId id="314"/>
            <p14:sldId id="316"/>
            <p14:sldId id="302"/>
            <p14:sldId id="685"/>
          </p14:sldIdLst>
        </p14:section>
        <p14:section name="Getting the balance right" id="{71397201-067C-460F-B2C4-C04CC02F4648}">
          <p14:sldIdLst>
            <p14:sldId id="308"/>
            <p14:sldId id="2789"/>
            <p14:sldId id="2761"/>
            <p14:sldId id="2790"/>
            <p14:sldId id="2731"/>
          </p14:sldIdLst>
        </p14:section>
        <p14:section name="Using multiple media channels" id="{ABB3ACC1-5170-483A-AB42-090D42562C35}">
          <p14:sldIdLst>
            <p14:sldId id="309"/>
            <p14:sldId id="2787"/>
            <p14:sldId id="320"/>
            <p14:sldId id="321"/>
            <p14:sldId id="280"/>
            <p14:sldId id="305"/>
            <p14:sldId id="317"/>
            <p14:sldId id="2792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267B"/>
    <a:srgbClr val="FFFFFF"/>
    <a:srgbClr val="E3DCF5"/>
    <a:srgbClr val="F4E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61" autoAdjust="0"/>
    <p:restoredTop sz="72121" autoAdjust="0"/>
  </p:normalViewPr>
  <p:slideViewPr>
    <p:cSldViewPr snapToGrid="0" snapToObjects="1" showGuides="1">
      <p:cViewPr varScale="1">
        <p:scale>
          <a:sx n="62" d="100"/>
          <a:sy n="62" d="100"/>
        </p:scale>
        <p:origin x="595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36"/>
    </p:cViewPr>
  </p:sorterViewPr>
  <p:notesViewPr>
    <p:cSldViewPr snapToGrid="0" snapToObjects="1">
      <p:cViewPr varScale="1">
        <p:scale>
          <a:sx n="79" d="100"/>
          <a:sy n="79" d="100"/>
        </p:scale>
        <p:origin x="2349" y="5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PMI New Business</a:t>
            </a:r>
          </a:p>
        </c:rich>
      </c:tx>
      <c:layout>
        <c:manualLayout>
          <c:xMode val="edge"/>
          <c:yMode val="edge"/>
          <c:x val="0.32910237152514377"/>
          <c:y val="0.15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Data!$BD$146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bg1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18E7-4DFC-BA0B-CD29D2BDF9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Data!$BE$146</c:f>
              <c:numCache>
                <c:formatCode>0%</c:formatCode>
                <c:ptCount val="1"/>
                <c:pt idx="0">
                  <c:v>0.79405966429658026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3C-4E22-ACA9-68B727D3C24B}"/>
            </c:ext>
          </c:extLst>
        </c:ser>
        <c:ser>
          <c:idx val="1"/>
          <c:order val="1"/>
          <c:tx>
            <c:strRef>
              <c:f>Data!$BD$147</c:f>
              <c:strCache>
                <c:ptCount val="1"/>
                <c:pt idx="0">
                  <c:v>Media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bg1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18E7-4DFC-BA0B-CD29D2BDF9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Data!$BE$147</c:f>
              <c:numCache>
                <c:formatCode>0%</c:formatCode>
                <c:ptCount val="1"/>
                <c:pt idx="0">
                  <c:v>0.20594033570341963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3C-4E22-ACA9-68B727D3C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4208896"/>
        <c:axId val="514210432"/>
      </c:barChart>
      <c:catAx>
        <c:axId val="5142088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14210432"/>
        <c:crosses val="autoZero"/>
        <c:auto val="1"/>
        <c:lblAlgn val="ctr"/>
        <c:lblOffset val="100"/>
        <c:noMultiLvlLbl val="0"/>
      </c:catAx>
      <c:valAx>
        <c:axId val="51421043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1420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Media</a:t>
            </a:r>
            <a:r>
              <a:rPr lang="en-IE" b="1" baseline="0" dirty="0">
                <a:latin typeface="Calibri" panose="020F0502020204030204" pitchFamily="34" charset="0"/>
                <a:cs typeface="Calibri" panose="020F0502020204030204" pitchFamily="34" charset="0"/>
              </a:rPr>
              <a:t> Decomposition</a:t>
            </a:r>
            <a:endParaRPr lang="en-IE" b="1" dirty="0"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layout>
        <c:manualLayout>
          <c:xMode val="edge"/>
          <c:yMode val="edge"/>
          <c:x val="0.17772900262467192"/>
          <c:y val="3.137243680663347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2.7777777777777776E-2"/>
          <c:y val="0.11422516696327743"/>
          <c:w val="0.6693018372703412"/>
          <c:h val="0.8518984017453757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Data!$BD$157</c:f>
              <c:strCache>
                <c:ptCount val="1"/>
                <c:pt idx="0">
                  <c:v>TV &amp; VOD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r>
                      <a:rPr lang="en-US"/>
                      <a:t>84%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611-4ACF-9034-4510688923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Data!$BE$157</c:f>
              <c:numCache>
                <c:formatCode>0.0%</c:formatCode>
                <c:ptCount val="1"/>
                <c:pt idx="0">
                  <c:v>0.83511145433649192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6F-4044-B17C-AA72F2D78F08}"/>
            </c:ext>
          </c:extLst>
        </c:ser>
        <c:ser>
          <c:idx val="1"/>
          <c:order val="1"/>
          <c:tx>
            <c:strRef>
              <c:f>Data!$BD$158</c:f>
              <c:strCache>
                <c:ptCount val="1"/>
                <c:pt idx="0">
                  <c:v>Radio</c:v>
                </c:pt>
              </c:strCache>
            </c:strRef>
          </c:tx>
          <c:spPr>
            <a:solidFill>
              <a:schemeClr val="accent3">
                <a:lumMod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Data!$BE$158</c:f>
              <c:numCache>
                <c:formatCode>0.0%</c:formatCode>
                <c:ptCount val="1"/>
                <c:pt idx="0">
                  <c:v>9.9195579873050818E-2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6F-4044-B17C-AA72F2D78F08}"/>
            </c:ext>
          </c:extLst>
        </c:ser>
        <c:ser>
          <c:idx val="2"/>
          <c:order val="2"/>
          <c:tx>
            <c:strRef>
              <c:f>Data!$BD$159</c:f>
              <c:strCache>
                <c:ptCount val="1"/>
                <c:pt idx="0">
                  <c:v>Press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2388888888888889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611-4ACF-9034-4510688923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Data!$BE$159</c:f>
              <c:numCache>
                <c:formatCode>0.0%</c:formatCode>
                <c:ptCount val="1"/>
                <c:pt idx="0">
                  <c:v>3.0752256780992096E-2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6F-4044-B17C-AA72F2D78F08}"/>
            </c:ext>
          </c:extLst>
        </c:ser>
        <c:ser>
          <c:idx val="3"/>
          <c:order val="3"/>
          <c:tx>
            <c:strRef>
              <c:f>Data!$BD$160</c:f>
              <c:strCache>
                <c:ptCount val="1"/>
                <c:pt idx="0">
                  <c:v>OOH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Data!$BE$160</c:f>
              <c:numCache>
                <c:formatCode>0.0%</c:formatCode>
                <c:ptCount val="1"/>
                <c:pt idx="0">
                  <c:v>9.5590383214490347E-3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6F-4044-B17C-AA72F2D78F08}"/>
            </c:ext>
          </c:extLst>
        </c:ser>
        <c:ser>
          <c:idx val="4"/>
          <c:order val="4"/>
          <c:tx>
            <c:strRef>
              <c:f>Data!$BD$161</c:f>
              <c:strCache>
                <c:ptCount val="1"/>
                <c:pt idx="0">
                  <c:v>Digital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Data!$BE$161</c:f>
              <c:numCache>
                <c:formatCode>0.0%</c:formatCode>
                <c:ptCount val="1"/>
                <c:pt idx="0">
                  <c:v>1.0958815933563258E-2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6F-4044-B17C-AA72F2D78F08}"/>
            </c:ext>
          </c:extLst>
        </c:ser>
        <c:ser>
          <c:idx val="5"/>
          <c:order val="5"/>
          <c:tx>
            <c:strRef>
              <c:f>Data!$BD$162</c:f>
              <c:strCache>
                <c:ptCount val="1"/>
                <c:pt idx="0">
                  <c:v>Sponsorship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val>
            <c:numRef>
              <c:f>Data!$BE$162</c:f>
              <c:numCache>
                <c:formatCode>0.0%</c:formatCode>
                <c:ptCount val="1"/>
                <c:pt idx="0">
                  <c:v>1.4431364144571968E-2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76F-4044-B17C-AA72F2D78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4681088"/>
        <c:axId val="514789376"/>
      </c:barChart>
      <c:catAx>
        <c:axId val="5146810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14789376"/>
        <c:crosses val="autoZero"/>
        <c:auto val="1"/>
        <c:lblAlgn val="ctr"/>
        <c:lblOffset val="100"/>
        <c:noMultiLvlLbl val="0"/>
      </c:catAx>
      <c:valAx>
        <c:axId val="514789376"/>
        <c:scaling>
          <c:orientation val="minMax"/>
          <c:max val="1"/>
          <c:min val="0"/>
        </c:scaling>
        <c:delete val="1"/>
        <c:axPos val="l"/>
        <c:numFmt formatCode="0.0%" sourceLinked="1"/>
        <c:majorTickMark val="none"/>
        <c:minorTickMark val="none"/>
        <c:tickLblPos val="nextTo"/>
        <c:crossAx val="51468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IE" sz="1400" dirty="0">
                <a:latin typeface="Calibri" panose="020F0502020204030204" pitchFamily="34" charset="0"/>
                <a:cs typeface="Calibri" panose="020F0502020204030204" pitchFamily="34" charset="0"/>
              </a:rPr>
              <a:t>Brands</a:t>
            </a:r>
            <a:r>
              <a:rPr lang="en-IE" sz="1400" baseline="0" dirty="0">
                <a:latin typeface="Calibri" panose="020F0502020204030204" pitchFamily="34" charset="0"/>
                <a:cs typeface="Calibri" panose="020F0502020204030204" pitchFamily="34" charset="0"/>
              </a:rPr>
              <a:t> reporting: </a:t>
            </a:r>
            <a:r>
              <a:rPr lang="en-IE" b="1" baseline="0" dirty="0">
                <a:latin typeface="Calibri" panose="020F0502020204030204" pitchFamily="34" charset="0"/>
                <a:cs typeface="Calibri" panose="020F0502020204030204" pitchFamily="34" charset="0"/>
              </a:rPr>
              <a:t>VERY LARGE PROFIT GROWTH</a:t>
            </a:r>
            <a:endParaRPr lang="en-IE" b="1" dirty="0"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Emotional Campaigns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</c:spPr>
          <c:dLbls>
            <c:dLbl>
              <c:idx val="0"/>
              <c:layout>
                <c:manualLayout>
                  <c:x val="7.8125600153639303E-3"/>
                  <c:y val="-0.132633205251393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F1-47FC-B96F-1180B4DC44EA}"/>
                </c:ext>
              </c:extLst>
            </c:dLbl>
            <c:dLbl>
              <c:idx val="1"/>
              <c:layout>
                <c:manualLayout>
                  <c:x val="3.3790410345048332E-3"/>
                  <c:y val="-0.271190930948614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F1-47FC-B96F-1180B4DC44EA}"/>
                </c:ext>
              </c:extLst>
            </c:dLbl>
            <c:dLbl>
              <c:idx val="2"/>
              <c:layout>
                <c:manualLayout>
                  <c:x val="-1.5625120030726674E-3"/>
                  <c:y val="-0.366324112988036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4F1-47FC-B96F-1180B4DC44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1 Year</c:v>
                </c:pt>
                <c:pt idx="1">
                  <c:v>2 Years</c:v>
                </c:pt>
                <c:pt idx="2">
                  <c:v>3+ Years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0.13</c:v>
                </c:pt>
                <c:pt idx="1">
                  <c:v>0.3</c:v>
                </c:pt>
                <c:pt idx="2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F1-47FC-B96F-1180B4DC44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Rational Campaigns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  <a:effectLst/>
          </c:spPr>
          <c:dLbls>
            <c:dLbl>
              <c:idx val="0"/>
              <c:layout>
                <c:manualLayout>
                  <c:x val="1.1382113821138212E-2"/>
                  <c:y val="-4.1925978776623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4F1-47FC-B96F-1180B4DC44EA}"/>
                </c:ext>
              </c:extLst>
            </c:dLbl>
            <c:dLbl>
              <c:idx val="1"/>
              <c:layout>
                <c:manualLayout>
                  <c:x val="9.7560975609755508E-3"/>
                  <c:y val="-0.10743532061509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4F1-47FC-B96F-1180B4DC44EA}"/>
                </c:ext>
              </c:extLst>
            </c:dLbl>
            <c:dLbl>
              <c:idx val="2"/>
              <c:layout>
                <c:manualLayout>
                  <c:x val="-6.5040650406502877E-3"/>
                  <c:y val="-0.133639057350488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4F1-47FC-B96F-1180B4DC44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1 Year</c:v>
                </c:pt>
                <c:pt idx="1">
                  <c:v>2 Years</c:v>
                </c:pt>
                <c:pt idx="2">
                  <c:v>3+ Years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</c:v>
                </c:pt>
                <c:pt idx="1">
                  <c:v>0.2</c:v>
                </c:pt>
                <c:pt idx="2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F1-47FC-B96F-1180B4DC44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0929888"/>
        <c:axId val="650934152"/>
      </c:areaChart>
      <c:catAx>
        <c:axId val="650929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650934152"/>
        <c:crosses val="autoZero"/>
        <c:auto val="1"/>
        <c:lblAlgn val="ctr"/>
        <c:lblOffset val="100"/>
        <c:noMultiLvlLbl val="0"/>
      </c:catAx>
      <c:valAx>
        <c:axId val="6509341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6509298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2">
        <a:lumMod val="60000"/>
        <a:lumOff val="40000"/>
        <a:alpha val="30000"/>
      </a:schemeClr>
    </a:solidFill>
    <a:ln>
      <a:solidFill>
        <a:schemeClr val="bg1"/>
      </a:solidFill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Brand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Low</c:v>
                </c:pt>
                <c:pt idx="1">
                  <c:v>High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76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07-4B47-A4C4-818D3AD769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Activation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Low</c:v>
                </c:pt>
                <c:pt idx="1">
                  <c:v>High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07-4B47-A4C4-818D3AD76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4"/>
        <c:overlap val="100"/>
        <c:axId val="566121024"/>
        <c:axId val="566122336"/>
      </c:barChart>
      <c:catAx>
        <c:axId val="56612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566122336"/>
        <c:crosses val="autoZero"/>
        <c:auto val="1"/>
        <c:lblAlgn val="ctr"/>
        <c:lblOffset val="100"/>
        <c:noMultiLvlLbl val="0"/>
      </c:catAx>
      <c:valAx>
        <c:axId val="56612233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56612102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525532992586449"/>
          <c:y val="6.7289594049328577E-2"/>
          <c:w val="0.33790752850808903"/>
          <c:h val="0.490124907622537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US" sz="2400"/>
              <a:t>Return on Investment Index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ROI Index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fld id="{2B8B39F5-6556-4BFE-94C2-B44FEBC24C6B}" type="VALUE">
                      <a:rPr lang="en-US" smtClean="0"/>
                      <a:pPr/>
                      <a:t>[VALUE]</a:t>
                    </a:fld>
                    <a:endParaRPr lang="en-IE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2DA-4E2B-A0DB-518022DF37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 Media Channel</c:v>
                </c:pt>
                <c:pt idx="1">
                  <c:v>2 Media Channels</c:v>
                </c:pt>
                <c:pt idx="2">
                  <c:v>3 Media Channels</c:v>
                </c:pt>
                <c:pt idx="3">
                  <c:v>4 Media Channels</c:v>
                </c:pt>
                <c:pt idx="4">
                  <c:v>5 Media Channels</c:v>
                </c:pt>
              </c:strCache>
            </c:strRef>
          </c:cat>
          <c:val>
            <c:numRef>
              <c:f>Sheet1!$B$2:$B$6</c:f>
              <c:numCache>
                <c:formatCode>0.00</c:formatCode>
                <c:ptCount val="5"/>
                <c:pt idx="0">
                  <c:v>1</c:v>
                </c:pt>
                <c:pt idx="1">
                  <c:v>1.19</c:v>
                </c:pt>
                <c:pt idx="2">
                  <c:v>1.23</c:v>
                </c:pt>
                <c:pt idx="3">
                  <c:v>1.31</c:v>
                </c:pt>
                <c:pt idx="4">
                  <c:v>1.35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DA-4E2B-A0DB-518022DF3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318252088"/>
        <c:axId val="318252744"/>
      </c:barChart>
      <c:catAx>
        <c:axId val="318252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318252744"/>
        <c:crosses val="autoZero"/>
        <c:auto val="1"/>
        <c:lblAlgn val="ctr"/>
        <c:lblOffset val="100"/>
        <c:noMultiLvlLbl val="0"/>
      </c:catAx>
      <c:valAx>
        <c:axId val="31825274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18252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194499859691500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DF-43C6-A319-B144FC52A738}"/>
                </c:ext>
              </c:extLst>
            </c:dLbl>
            <c:dLbl>
              <c:idx val="1"/>
              <c:layout>
                <c:manualLayout>
                  <c:x val="-4.9886045027343644E-17"/>
                  <c:y val="0.185522943090354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DF-43C6-A319-B144FC52A738}"/>
                </c:ext>
              </c:extLst>
            </c:dLbl>
            <c:dLbl>
              <c:idx val="2"/>
              <c:layout>
                <c:manualLayout>
                  <c:x val="1.360544217686975E-3"/>
                  <c:y val="0.158592193286915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DF-43C6-A319-B144FC52A738}"/>
                </c:ext>
              </c:extLst>
            </c:dLbl>
            <c:dLbl>
              <c:idx val="3"/>
              <c:layout>
                <c:manualLayout>
                  <c:x val="-2.7210884353740497E-3"/>
                  <c:y val="0.191507554157784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DF-43C6-A319-B144FC52A7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TV</c:v>
                </c:pt>
                <c:pt idx="1">
                  <c:v>Radio</c:v>
                </c:pt>
                <c:pt idx="2">
                  <c:v>Online</c:v>
                </c:pt>
                <c:pt idx="3">
                  <c:v>Any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0.77</c:v>
                </c:pt>
                <c:pt idx="1">
                  <c:v>0.74</c:v>
                </c:pt>
                <c:pt idx="2">
                  <c:v>0.21</c:v>
                </c:pt>
                <c:pt idx="3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BF-41F3-9E30-A989004E87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-9"/>
        <c:axId val="545894400"/>
        <c:axId val="545895936"/>
      </c:barChart>
      <c:catAx>
        <c:axId val="545894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545895936"/>
        <c:crosses val="autoZero"/>
        <c:auto val="1"/>
        <c:lblAlgn val="ctr"/>
        <c:lblOffset val="100"/>
        <c:noMultiLvlLbl val="0"/>
      </c:catAx>
      <c:valAx>
        <c:axId val="54589593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545894400"/>
        <c:crosses val="autoZero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IE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PMI TV &amp; VOD Effectiveness</a:t>
            </a:r>
            <a:r>
              <a:rPr lang="en-IE" sz="28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by Creative </a:t>
            </a:r>
            <a:endParaRPr lang="en-IE" sz="28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6419989786878114E-3"/>
                  <c:y val="0.2152009188070491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5400" b="0" i="0" u="none" strike="noStrike" kern="1200" baseline="0">
                      <a:solidFill>
                        <a:schemeClr val="bg1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588471859968238E-2"/>
                      <c:h val="0.2008097756360945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3173-484A-8E62-0DC89D86633B}"/>
                </c:ext>
              </c:extLst>
            </c:dLbl>
            <c:dLbl>
              <c:idx val="1"/>
              <c:layout>
                <c:manualLayout>
                  <c:x val="-2.3135497104580897E-3"/>
                  <c:y val="0.213803243115970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73-484A-8E62-0DC89D8663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4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TV!$X$147:$X$148</c:f>
              <c:strCache>
                <c:ptCount val="2"/>
                <c:pt idx="0">
                  <c:v>Fertility</c:v>
                </c:pt>
                <c:pt idx="1">
                  <c:v>HPK</c:v>
                </c:pt>
              </c:strCache>
            </c:strRef>
          </c:cat>
          <c:val>
            <c:numRef>
              <c:f>TV!$Y$147:$Y$148</c:f>
              <c:numCache>
                <c:formatCode>General</c:formatCode>
                <c:ptCount val="2"/>
                <c:pt idx="0">
                  <c:v>99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35-4AC7-801D-09D42A7F28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36"/>
        <c:axId val="546088448"/>
        <c:axId val="546089984"/>
      </c:barChart>
      <c:catAx>
        <c:axId val="54608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546089984"/>
        <c:crosses val="autoZero"/>
        <c:auto val="1"/>
        <c:lblAlgn val="ctr"/>
        <c:lblOffset val="100"/>
        <c:noMultiLvlLbl val="0"/>
      </c:catAx>
      <c:valAx>
        <c:axId val="5460899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46088448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2C393A-77CC-5B43-86FA-7D5FD3691E8A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FBFC7-BAE7-B34B-ADC2-686D8A9814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56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CFBFC7-BAE7-B34B-ADC2-686D8A9814A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177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CFBFC7-BAE7-B34B-ADC2-686D8A9814A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514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735F1-6BD4-0745-BA94-D994FD5CCC6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82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CFBFC7-BAE7-B34B-ADC2-686D8A9814A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963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CFBFC7-BAE7-B34B-ADC2-686D8A9814A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1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CFBFC7-BAE7-B34B-ADC2-686D8A9814A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808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CFBFC7-BAE7-B34B-ADC2-686D8A9814A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364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Layouts/_rels/slideLayout9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Layouts/_rels/slideLayout9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Layouts/_rels/slideLayout9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5EF4-BD3F-BA4F-BDB1-40575A8C5131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B0B1-EA67-444B-A225-CDE8EA3DFA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406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5EF4-BD3F-BA4F-BDB1-40575A8C5131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B0B1-EA67-444B-A225-CDE8EA3DFA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59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5EF4-BD3F-BA4F-BDB1-40575A8C5131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B0B1-EA67-444B-A225-CDE8EA3DFA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736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5EF4-BD3F-BA4F-BDB1-40575A8C5131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B0B1-EA67-444B-A225-CDE8EA3DFA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486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5EF4-BD3F-BA4F-BDB1-40575A8C5131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B0B1-EA67-444B-A225-CDE8EA3DFA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647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5EF4-BD3F-BA4F-BDB1-40575A8C5131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B0B1-EA67-444B-A225-CDE8EA3DFA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679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5EF4-BD3F-BA4F-BDB1-40575A8C5131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B0B1-EA67-444B-A225-CDE8EA3DFA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134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5EF4-BD3F-BA4F-BDB1-40575A8C5131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B0B1-EA67-444B-A225-CDE8EA3DFA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72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5EF4-BD3F-BA4F-BDB1-40575A8C5131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B0B1-EA67-444B-A225-CDE8EA3DFA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845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5EF4-BD3F-BA4F-BDB1-40575A8C5131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B0B1-EA67-444B-A225-CDE8EA3DFA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73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5EF4-BD3F-BA4F-BDB1-40575A8C5131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B0B1-EA67-444B-A225-CDE8EA3DFA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3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42530"/>
            <a:ext cx="12192000" cy="6815470"/>
          </a:xfrm>
          <a:prstGeom prst="rect">
            <a:avLst/>
          </a:prstGeom>
          <a:solidFill>
            <a:schemeClr val="accent6"/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13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ck Sidebar Lef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3EC3CDD-3120-4B5D-B07A-21738560250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2530"/>
            <a:ext cx="12192000" cy="6815470"/>
          </a:xfrm>
          <a:prstGeom prst="rect">
            <a:avLst/>
          </a:prstGeom>
          <a:solidFill>
            <a:schemeClr val="accent6"/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Freeform 2"/>
          <p:cNvSpPr/>
          <p:nvPr userDrawn="1"/>
        </p:nvSpPr>
        <p:spPr>
          <a:xfrm rot="18011886">
            <a:off x="-1848968" y="2810029"/>
            <a:ext cx="6971442" cy="269662"/>
          </a:xfrm>
          <a:custGeom>
            <a:avLst/>
            <a:gdLst>
              <a:gd name="connsiteX0" fmla="*/ 6814507 w 6971442"/>
              <a:gd name="connsiteY0" fmla="*/ 0 h 269662"/>
              <a:gd name="connsiteX1" fmla="*/ 6971442 w 6971442"/>
              <a:gd name="connsiteY1" fmla="*/ 269662 h 269662"/>
              <a:gd name="connsiteX2" fmla="*/ 0 w 6971442"/>
              <a:gd name="connsiteY2" fmla="*/ 269662 h 269662"/>
              <a:gd name="connsiteX3" fmla="*/ 463361 w 6971442"/>
              <a:gd name="connsiteY3" fmla="*/ 0 h 2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1442" h="269662">
                <a:moveTo>
                  <a:pt x="6814507" y="0"/>
                </a:moveTo>
                <a:lnTo>
                  <a:pt x="6971442" y="269662"/>
                </a:lnTo>
                <a:lnTo>
                  <a:pt x="0" y="269662"/>
                </a:lnTo>
                <a:lnTo>
                  <a:pt x="463361" y="0"/>
                </a:lnTo>
                <a:close/>
              </a:path>
            </a:pathLst>
          </a:cu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8598" y="1180214"/>
            <a:ext cx="3790952" cy="4845144"/>
          </a:xfrm>
        </p:spPr>
        <p:txBody>
          <a:bodyPr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IS A HEADLINE.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4152900" y="1180214"/>
            <a:ext cx="7810500" cy="4845936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Add your text or chart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79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 userDrawn="1"/>
        </p:nvSpPr>
        <p:spPr>
          <a:xfrm>
            <a:off x="10430936" y="501893"/>
            <a:ext cx="92379" cy="415490"/>
          </a:xfrm>
          <a:prstGeom prst="rect">
            <a:avLst/>
          </a:prstGeom>
          <a:noFill/>
        </p:spPr>
        <p:txBody>
          <a:bodyPr wrap="none" lIns="45711" tIns="22856" rIns="45711" bIns="22856" rtlCol="0">
            <a:spAutoFit/>
          </a:bodyPr>
          <a:lstStyle/>
          <a:p>
            <a:pPr defTabSz="608878"/>
            <a:endParaRPr lang="en-US" sz="2400" dirty="0">
              <a:solidFill>
                <a:srgbClr val="1399C3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>
              <a:solidFill>
                <a:srgbClr val="53565A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5" name="Picture 2" descr="Image result for vhi healthcare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320" y="6243525"/>
            <a:ext cx="634613" cy="34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9155" y="6267012"/>
            <a:ext cx="337094" cy="3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68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 dirty="0">
              <a:solidFill>
                <a:srgbClr val="53565A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247461" y="1844321"/>
            <a:ext cx="9567003" cy="4077508"/>
          </a:xfrm>
        </p:spPr>
        <p:txBody>
          <a:bodyPr/>
          <a:lstStyle>
            <a:lvl1pPr>
              <a:buFontTx/>
              <a:buNone/>
              <a:defRPr sz="1867" b="0">
                <a:solidFill>
                  <a:schemeClr val="accent6"/>
                </a:solidFill>
                <a:latin typeface="+mn-lt"/>
              </a:defRPr>
            </a:lvl1pPr>
            <a:lvl2pPr>
              <a:buFontTx/>
              <a:buNone/>
              <a:defRPr sz="1867" b="0">
                <a:solidFill>
                  <a:schemeClr val="accent6"/>
                </a:solidFill>
                <a:latin typeface="+mn-lt"/>
              </a:defRPr>
            </a:lvl2pPr>
            <a:lvl3pPr>
              <a:buFontTx/>
              <a:buNone/>
              <a:defRPr sz="1867" b="0">
                <a:solidFill>
                  <a:schemeClr val="accent6"/>
                </a:solidFill>
                <a:latin typeface="+mn-lt"/>
              </a:defRPr>
            </a:lvl3pPr>
            <a:lvl4pPr>
              <a:buFontTx/>
              <a:buNone/>
              <a:defRPr sz="1867" b="0">
                <a:solidFill>
                  <a:schemeClr val="accent6"/>
                </a:solidFill>
                <a:latin typeface="+mn-lt"/>
              </a:defRPr>
            </a:lvl4pPr>
            <a:lvl5pPr>
              <a:buFontTx/>
              <a:buNone/>
              <a:defRPr sz="1867" b="0">
                <a:solidFill>
                  <a:schemeClr val="accent6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7693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 dirty="0">
              <a:solidFill>
                <a:srgbClr val="53565A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199456" y="1845735"/>
            <a:ext cx="7200000" cy="4080000"/>
          </a:xfrm>
        </p:spPr>
        <p:txBody>
          <a:bodyPr/>
          <a:lstStyle>
            <a:lvl1pPr marL="179996" indent="-179996">
              <a:lnSpc>
                <a:spcPct val="110000"/>
              </a:lnSpc>
              <a:spcBef>
                <a:spcPts val="713"/>
              </a:spcBef>
              <a:spcAft>
                <a:spcPts val="713"/>
              </a:spcAft>
              <a:buClr>
                <a:schemeClr val="accent1"/>
              </a:buClr>
              <a:buFont typeface="Wingdings" pitchFamily="2" charset="2"/>
              <a:buChar char="§"/>
              <a:defRPr lang="en-US" sz="1867" b="0" kern="1200" dirty="0" smtClean="0">
                <a:solidFill>
                  <a:schemeClr val="accent6"/>
                </a:solidFill>
                <a:latin typeface="+mn-lt"/>
                <a:ea typeface="InterFace" charset="0"/>
                <a:cs typeface="InterFace" charset="0"/>
              </a:defRPr>
            </a:lvl1pPr>
          </a:lstStyle>
          <a:p>
            <a:pPr marL="179996" lvl="0" indent="-179996" algn="l" defTabSz="608878" rtl="0" eaLnBrk="1" latinLnBrk="0" hangingPunct="1">
              <a:lnSpc>
                <a:spcPct val="110000"/>
              </a:lnSpc>
              <a:spcBef>
                <a:spcPts val="713"/>
              </a:spcBef>
              <a:spcAft>
                <a:spcPts val="713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770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 dirty="0">
              <a:solidFill>
                <a:srgbClr val="53565A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199456" y="1845735"/>
            <a:ext cx="4680000" cy="4080000"/>
          </a:xfrm>
        </p:spPr>
        <p:txBody>
          <a:bodyPr/>
          <a:lstStyle>
            <a:lvl1pPr marL="179996" indent="-179996">
              <a:lnSpc>
                <a:spcPct val="110000"/>
              </a:lnSpc>
              <a:spcBef>
                <a:spcPts val="713"/>
              </a:spcBef>
              <a:spcAft>
                <a:spcPts val="713"/>
              </a:spcAft>
              <a:buClr>
                <a:schemeClr val="accent1"/>
              </a:buClr>
              <a:buFont typeface="Wingdings" pitchFamily="2" charset="2"/>
              <a:buChar char="§"/>
              <a:defRPr sz="1867" b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6288021" y="1845735"/>
            <a:ext cx="4680000" cy="4080000"/>
          </a:xfrm>
        </p:spPr>
        <p:txBody>
          <a:bodyPr/>
          <a:lstStyle>
            <a:lvl1pPr marL="179996" indent="-179996">
              <a:lnSpc>
                <a:spcPct val="110000"/>
              </a:lnSpc>
              <a:spcBef>
                <a:spcPts val="713"/>
              </a:spcBef>
              <a:spcAft>
                <a:spcPts val="713"/>
              </a:spcAft>
              <a:buClr>
                <a:schemeClr val="accent1"/>
              </a:buClr>
              <a:buFont typeface="Wingdings" pitchFamily="2" charset="2"/>
              <a:buChar char="§"/>
              <a:defRPr sz="1867" b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198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>
              <a:solidFill>
                <a:srgbClr val="53565A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1235076" y="1808958"/>
            <a:ext cx="9613107" cy="410448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4723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77943" y="347537"/>
            <a:ext cx="8244916" cy="633192"/>
          </a:xfrm>
        </p:spPr>
        <p:txBody>
          <a:bodyPr lIns="148500" tIns="121500"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Content Placeholder 10"/>
          <p:cNvSpPr>
            <a:spLocks noGrp="1"/>
          </p:cNvSpPr>
          <p:nvPr>
            <p:ph sz="quarter" idx="12"/>
          </p:nvPr>
        </p:nvSpPr>
        <p:spPr>
          <a:xfrm>
            <a:off x="1235076" y="1808957"/>
            <a:ext cx="9613107" cy="647936"/>
          </a:xfrm>
        </p:spPr>
        <p:txBody>
          <a:bodyPr/>
          <a:lstStyle>
            <a:lvl1pPr>
              <a:defRPr sz="3600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2267"/>
            </a:lvl5pPr>
          </a:lstStyle>
          <a:p>
            <a:pPr lvl="0"/>
            <a:r>
              <a:rPr lang="en-GB" dirty="0"/>
              <a:t>Click to edit Master </a:t>
            </a:r>
            <a:r>
              <a:rPr lang="en-GB"/>
              <a:t>text styles</a:t>
            </a:r>
            <a:endParaRPr lang="en-GB" dirty="0"/>
          </a:p>
        </p:txBody>
      </p:sp>
      <p:sp>
        <p:nvSpPr>
          <p:cNvPr id="9" name="Content Placeholder 10"/>
          <p:cNvSpPr>
            <a:spLocks noGrp="1"/>
          </p:cNvSpPr>
          <p:nvPr>
            <p:ph sz="quarter" idx="13"/>
          </p:nvPr>
        </p:nvSpPr>
        <p:spPr>
          <a:xfrm>
            <a:off x="1235075" y="2601121"/>
            <a:ext cx="4681539" cy="3312319"/>
          </a:xfrm>
        </p:spPr>
        <p:txBody>
          <a:bodyPr/>
          <a:lstStyle>
            <a:lvl1pPr>
              <a:defRPr sz="2267"/>
            </a:lvl1pPr>
            <a:lvl2pPr>
              <a:defRPr sz="1867"/>
            </a:lvl2pPr>
            <a:lvl3pPr marL="275425" indent="-261932">
              <a:buFont typeface="+mj-lt"/>
              <a:buAutoNum type="arabicPeriod"/>
              <a:tabLst/>
              <a:defRPr sz="1867"/>
            </a:lvl3pPr>
            <a:lvl4pPr>
              <a:defRPr sz="1867"/>
            </a:lvl4pPr>
            <a:lvl5pPr>
              <a:defRPr sz="1867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Content Placeholder 10"/>
          <p:cNvSpPr>
            <a:spLocks noGrp="1"/>
          </p:cNvSpPr>
          <p:nvPr>
            <p:ph sz="quarter" idx="14"/>
          </p:nvPr>
        </p:nvSpPr>
        <p:spPr>
          <a:xfrm>
            <a:off x="6276977" y="2601121"/>
            <a:ext cx="4571207" cy="3312319"/>
          </a:xfrm>
        </p:spPr>
        <p:txBody>
          <a:bodyPr/>
          <a:lstStyle>
            <a:lvl1pPr>
              <a:defRPr sz="2267"/>
            </a:lvl1pPr>
            <a:lvl2pPr>
              <a:defRPr sz="1867"/>
            </a:lvl2pPr>
            <a:lvl3pPr marL="384960" indent="-371465">
              <a:defRPr lang="en-GB" sz="1867" kern="1200" dirty="0" smtClean="0">
                <a:solidFill>
                  <a:schemeClr val="accent6"/>
                </a:solidFill>
                <a:latin typeface="Averta Regular" panose="00000500000000000000" pitchFamily="50" charset="0"/>
                <a:ea typeface="Averta Regular" panose="00000500000000000000" pitchFamily="50" charset="0"/>
                <a:cs typeface="Averta Regular" panose="00000500000000000000" pitchFamily="50" charset="0"/>
              </a:defRPr>
            </a:lvl3pPr>
            <a:lvl4pPr>
              <a:defRPr sz="1867"/>
            </a:lvl4pPr>
            <a:lvl5pPr>
              <a:defRPr sz="1867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marL="275425" lvl="2" indent="-261932" algn="l" defTabSz="608878" rtl="0" eaLnBrk="1" latinLnBrk="0" hangingPunct="1">
              <a:lnSpc>
                <a:spcPct val="110000"/>
              </a:lnSpc>
              <a:spcBef>
                <a:spcPts val="951"/>
              </a:spcBef>
              <a:spcAft>
                <a:spcPts val="951"/>
              </a:spcAft>
              <a:buClr>
                <a:schemeClr val="accent1"/>
              </a:buClr>
              <a:buSzPct val="100000"/>
              <a:buFont typeface="+mj-lt"/>
              <a:buAutoNum type="arabicPeriod"/>
              <a:tabLst/>
            </a:pPr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3160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39">
          <p15:clr>
            <a:srgbClr val="FBAE40"/>
          </p15:clr>
        </p15:guide>
        <p15:guide id="2" orient="horz" pos="143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- descrip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0"/>
          <p:cNvSpPr>
            <a:spLocks noGrp="1"/>
          </p:cNvSpPr>
          <p:nvPr>
            <p:ph sz="quarter" idx="12"/>
          </p:nvPr>
        </p:nvSpPr>
        <p:spPr>
          <a:xfrm>
            <a:off x="1235075" y="1808958"/>
            <a:ext cx="4681539" cy="410448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6"/>
          </p:nvPr>
        </p:nvSpPr>
        <p:spPr>
          <a:xfrm>
            <a:off x="6276975" y="1808958"/>
            <a:ext cx="4681539" cy="410448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699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Bullet points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0"/>
          <p:cNvSpPr>
            <a:spLocks noGrp="1"/>
          </p:cNvSpPr>
          <p:nvPr>
            <p:ph sz="quarter" idx="12"/>
          </p:nvPr>
        </p:nvSpPr>
        <p:spPr>
          <a:xfrm>
            <a:off x="1235077" y="1808958"/>
            <a:ext cx="7201185" cy="410448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5304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-Shape 3"/>
          <p:cNvSpPr/>
          <p:nvPr userDrawn="1"/>
        </p:nvSpPr>
        <p:spPr>
          <a:xfrm rot="16200000">
            <a:off x="6117863" y="1180075"/>
            <a:ext cx="280880" cy="28114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C10046"/>
              </a:solidFill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493400" y="6446702"/>
            <a:ext cx="460368" cy="365125"/>
          </a:xfrm>
          <a:prstGeom prst="rect">
            <a:avLst/>
          </a:prstGeom>
        </p:spPr>
        <p:txBody>
          <a:bodyPr lIns="45711" tIns="22856" rIns="45711" bIns="22856"/>
          <a:lstStyle>
            <a:defPPr>
              <a:defRPr lang="en-US"/>
            </a:defPPr>
            <a:lvl1pPr marL="0" algn="r" defTabSz="457200" rtl="0" eaLnBrk="1" latinLnBrk="0" hangingPunct="1">
              <a:defRPr sz="600" kern="1200">
                <a:ln>
                  <a:noFill/>
                </a:ln>
                <a:solidFill>
                  <a:schemeClr val="accent5"/>
                </a:solidFill>
                <a:latin typeface="Averta Regular"/>
                <a:ea typeface="+mn-ea"/>
                <a:cs typeface="Averta Regular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BA7751-87A0-8741-B727-500C85245F0B}" type="slidenum">
              <a:rPr lang="en-US" sz="800" smtClean="0">
                <a:solidFill>
                  <a:srgbClr val="858789"/>
                </a:solidFill>
              </a:rPr>
              <a:pPr/>
              <a:t>‹#›</a:t>
            </a:fld>
            <a:endParaRPr lang="en-US" sz="800" dirty="0">
              <a:solidFill>
                <a:srgbClr val="85878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953" y="359296"/>
            <a:ext cx="4859880" cy="1026000"/>
          </a:xfrm>
        </p:spPr>
        <p:txBody>
          <a:bodyPr rIns="135000" bIns="94500" anchor="b"/>
          <a:lstStyle>
            <a:lvl1pPr algn="r">
              <a:lnSpc>
                <a:spcPct val="80000"/>
              </a:lnSpc>
              <a:defRPr sz="3067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470936" y="1373483"/>
            <a:ext cx="4366405" cy="4447944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19336" y="11663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034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913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1 Column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493400" y="6446702"/>
            <a:ext cx="460368" cy="365125"/>
          </a:xfrm>
          <a:prstGeom prst="rect">
            <a:avLst/>
          </a:prstGeom>
        </p:spPr>
        <p:txBody>
          <a:bodyPr lIns="45711" tIns="22856" rIns="45711" bIns="22856"/>
          <a:lstStyle>
            <a:defPPr>
              <a:defRPr lang="en-US"/>
            </a:defPPr>
            <a:lvl1pPr marL="0" algn="r" defTabSz="457200" rtl="0" eaLnBrk="1" latinLnBrk="0" hangingPunct="1">
              <a:defRPr sz="600" kern="1200">
                <a:ln>
                  <a:noFill/>
                </a:ln>
                <a:solidFill>
                  <a:schemeClr val="accent5"/>
                </a:solidFill>
                <a:latin typeface="Averta Regular"/>
                <a:ea typeface="+mn-ea"/>
                <a:cs typeface="Averta Regular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BA7751-87A0-8741-B727-500C85245F0B}" type="slidenum">
              <a:rPr lang="en-US" sz="800" smtClean="0">
                <a:solidFill>
                  <a:srgbClr val="858789"/>
                </a:solidFill>
              </a:rPr>
              <a:pPr/>
              <a:t>‹#›</a:t>
            </a:fld>
            <a:endParaRPr lang="en-US" sz="800" dirty="0">
              <a:solidFill>
                <a:srgbClr val="858789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521156" y="1827804"/>
            <a:ext cx="4316184" cy="4075767"/>
          </a:xfrm>
        </p:spPr>
        <p:txBody>
          <a:bodyPr/>
          <a:lstStyle>
            <a:lvl1pPr algn="l" defTabSz="60887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GB" sz="3067" b="1" kern="1200" dirty="0" smtClean="0">
                <a:solidFill>
                  <a:schemeClr val="accent2"/>
                </a:solidFill>
                <a:latin typeface="InterFace" charset="0"/>
                <a:ea typeface="InterFace" charset="0"/>
                <a:cs typeface="InterFace" charset="0"/>
              </a:defRPr>
            </a:lvl1pPr>
            <a:lvl5pPr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L-Shape 9"/>
          <p:cNvSpPr/>
          <p:nvPr userDrawn="1"/>
        </p:nvSpPr>
        <p:spPr>
          <a:xfrm rot="5400000">
            <a:off x="6240147" y="1556663"/>
            <a:ext cx="280880" cy="28114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9" tIns="22859" rIns="45719" bIns="22859" rtlCol="0" anchor="ctr"/>
          <a:lstStyle/>
          <a:p>
            <a:pPr defTabSz="608994"/>
            <a:endParaRPr lang="en-US" sz="2400" dirty="0">
              <a:solidFill>
                <a:srgbClr val="C10046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19336" y="11663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2489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-Shape 2"/>
          <p:cNvSpPr>
            <a:spLocks noChangeAspect="1"/>
          </p:cNvSpPr>
          <p:nvPr userDrawn="1"/>
        </p:nvSpPr>
        <p:spPr>
          <a:xfrm rot="16200000">
            <a:off x="10632747" y="4400867"/>
            <a:ext cx="521517" cy="52200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C10046"/>
              </a:solidFill>
            </a:endParaRPr>
          </a:p>
        </p:txBody>
      </p:sp>
      <p:sp>
        <p:nvSpPr>
          <p:cNvPr id="4" name="L-Shape 3"/>
          <p:cNvSpPr>
            <a:spLocks noChangeAspect="1"/>
          </p:cNvSpPr>
          <p:nvPr userDrawn="1"/>
        </p:nvSpPr>
        <p:spPr>
          <a:xfrm rot="5400000">
            <a:off x="5348840" y="1164155"/>
            <a:ext cx="521517" cy="52200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009CA6"/>
              </a:solidFill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493400" y="6446702"/>
            <a:ext cx="460368" cy="365125"/>
          </a:xfrm>
          <a:prstGeom prst="rect">
            <a:avLst/>
          </a:prstGeom>
        </p:spPr>
        <p:txBody>
          <a:bodyPr lIns="45711" tIns="22856" rIns="45711" bIns="22856"/>
          <a:lstStyle>
            <a:defPPr>
              <a:defRPr lang="en-US"/>
            </a:defPPr>
            <a:lvl1pPr marL="0" algn="r" defTabSz="457200" rtl="0" eaLnBrk="1" latinLnBrk="0" hangingPunct="1">
              <a:defRPr sz="600" kern="1200">
                <a:ln>
                  <a:noFill/>
                </a:ln>
                <a:solidFill>
                  <a:schemeClr val="accent5"/>
                </a:solidFill>
                <a:latin typeface="Averta Regular"/>
                <a:ea typeface="+mn-ea"/>
                <a:cs typeface="Averta Regular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BA7751-87A0-8741-B727-500C85245F0B}" type="slidenum">
              <a:rPr lang="en-US" sz="800" smtClean="0">
                <a:solidFill>
                  <a:srgbClr val="858789"/>
                </a:solidFill>
              </a:rPr>
              <a:pPr/>
              <a:t>‹#›</a:t>
            </a:fld>
            <a:endParaRPr lang="en-US" sz="800" dirty="0">
              <a:solidFill>
                <a:srgbClr val="858789"/>
              </a:solidFill>
            </a:endParaRPr>
          </a:p>
        </p:txBody>
      </p:sp>
      <p:sp>
        <p:nvSpPr>
          <p:cNvPr id="9" name="Content Placeholder 5"/>
          <p:cNvSpPr>
            <a:spLocks noGrp="1"/>
          </p:cNvSpPr>
          <p:nvPr>
            <p:ph sz="quarter" idx="10"/>
          </p:nvPr>
        </p:nvSpPr>
        <p:spPr>
          <a:xfrm>
            <a:off x="5843973" y="1581297"/>
            <a:ext cx="5173985" cy="3179617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6"/>
                </a:solidFill>
              </a:defRPr>
            </a:lvl1pPr>
            <a:lvl2pPr>
              <a:lnSpc>
                <a:spcPct val="90000"/>
              </a:lnSpc>
              <a:defRPr sz="3600"/>
            </a:lvl2pPr>
            <a:lvl3pPr>
              <a:lnSpc>
                <a:spcPct val="90000"/>
              </a:lnSpc>
              <a:defRPr sz="3600"/>
            </a:lvl3pPr>
            <a:lvl4pPr>
              <a:lnSpc>
                <a:spcPct val="90000"/>
              </a:lnSpc>
              <a:defRPr sz="3600"/>
            </a:lvl4pPr>
            <a:lvl5pPr>
              <a:lnSpc>
                <a:spcPct val="90000"/>
              </a:lnSpc>
              <a:defRPr sz="40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91344" y="188640"/>
            <a:ext cx="648072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1017957" y="5965623"/>
            <a:ext cx="648072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16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tex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1140355" y="1095821"/>
            <a:ext cx="1828800" cy="1421084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600">
                <a:solidFill>
                  <a:srgbClr val="6F2F8A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2207569" y="2722235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b="1" i="0" cap="all" baseline="0">
                <a:solidFill>
                  <a:schemeClr val="tx1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07569" y="3083851"/>
            <a:ext cx="2201335" cy="192932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  <a:p>
            <a:pPr marL="0" marR="0" lvl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2207569" y="5072405"/>
            <a:ext cx="2201335" cy="66085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600"/>
              </a:spcBef>
              <a:buNone/>
              <a:defRPr sz="1067" baseline="0">
                <a:solidFill>
                  <a:schemeClr val="accent5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pPr lvl="0"/>
            <a:r>
              <a:rPr lang="en-GB" dirty="0"/>
              <a:t>-</a:t>
            </a:r>
          </a:p>
          <a:p>
            <a:pPr lvl="0"/>
            <a:r>
              <a:rPr lang="en-GB" dirty="0"/>
              <a:t>Key phrase to sum up</a:t>
            </a:r>
            <a:endParaRPr lang="en-US" dirty="0"/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4379560" y="1095821"/>
            <a:ext cx="1828800" cy="1421084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600">
                <a:solidFill>
                  <a:srgbClr val="6F2F8A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9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5446774" y="2722235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b="1" i="0" cap="all" baseline="0">
                <a:solidFill>
                  <a:schemeClr val="tx1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30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5446774" y="3083851"/>
            <a:ext cx="2201335" cy="192932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  <a:p>
            <a:pPr marL="0" marR="0" lvl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5446774" y="5072405"/>
            <a:ext cx="2201335" cy="66085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600"/>
              </a:spcBef>
              <a:buNone/>
              <a:defRPr sz="1067" baseline="0">
                <a:solidFill>
                  <a:srgbClr val="858789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pPr lvl="0"/>
            <a:r>
              <a:rPr lang="en-GB" dirty="0"/>
              <a:t>-</a:t>
            </a:r>
          </a:p>
          <a:p>
            <a:pPr lvl="0"/>
            <a:r>
              <a:rPr lang="en-GB" dirty="0"/>
              <a:t>Key phrase to sum up</a:t>
            </a:r>
            <a:endParaRPr lang="en-US" dirty="0"/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20" hasCustomPrompt="1"/>
          </p:nvPr>
        </p:nvSpPr>
        <p:spPr>
          <a:xfrm>
            <a:off x="7618767" y="1095821"/>
            <a:ext cx="1828800" cy="1421084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600">
                <a:solidFill>
                  <a:srgbClr val="6F2F8A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4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8685979" y="2722235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b="1" i="0" cap="all" baseline="0">
                <a:solidFill>
                  <a:schemeClr val="tx1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35" name="Text Placeholder 13"/>
          <p:cNvSpPr>
            <a:spLocks noGrp="1"/>
          </p:cNvSpPr>
          <p:nvPr>
            <p:ph type="body" sz="quarter" idx="22" hasCustomPrompt="1"/>
          </p:nvPr>
        </p:nvSpPr>
        <p:spPr>
          <a:xfrm>
            <a:off x="8685979" y="3083851"/>
            <a:ext cx="2201335" cy="192932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  <a:p>
            <a:pPr marL="0" marR="0" lvl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</p:txBody>
      </p:sp>
      <p:sp>
        <p:nvSpPr>
          <p:cNvPr id="36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8685979" y="5072405"/>
            <a:ext cx="2201335" cy="66085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600"/>
              </a:spcBef>
              <a:buNone/>
              <a:defRPr sz="1067" baseline="0">
                <a:solidFill>
                  <a:srgbClr val="858789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pPr lvl="0"/>
            <a:r>
              <a:rPr lang="en-GB" dirty="0"/>
              <a:t>-</a:t>
            </a:r>
          </a:p>
          <a:p>
            <a:pPr lvl="0"/>
            <a:r>
              <a:rPr lang="en-GB" dirty="0"/>
              <a:t>Key phrase to sum up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 dirty="0">
              <a:solidFill>
                <a:srgbClr val="53565A"/>
              </a:solidFill>
            </a:endParaRPr>
          </a:p>
        </p:txBody>
      </p:sp>
      <p:grpSp>
        <p:nvGrpSpPr>
          <p:cNvPr id="94" name="Group 93"/>
          <p:cNvGrpSpPr/>
          <p:nvPr userDrawn="1"/>
        </p:nvGrpSpPr>
        <p:grpSpPr>
          <a:xfrm>
            <a:off x="302885" y="6259263"/>
            <a:ext cx="493560" cy="325080"/>
            <a:chOff x="302885" y="6259263"/>
            <a:chExt cx="493560" cy="325080"/>
          </a:xfrm>
        </p:grpSpPr>
        <p:sp>
          <p:nvSpPr>
            <p:cNvPr id="95" name="Freeform 5"/>
            <p:cNvSpPr>
              <a:spLocks noEditPoints="1"/>
            </p:cNvSpPr>
            <p:nvPr userDrawn="1"/>
          </p:nvSpPr>
          <p:spPr bwMode="auto">
            <a:xfrm>
              <a:off x="302885" y="6259263"/>
              <a:ext cx="493560" cy="325080"/>
            </a:xfrm>
            <a:custGeom>
              <a:avLst/>
              <a:gdLst>
                <a:gd name="T0" fmla="*/ 846 w 914"/>
                <a:gd name="T1" fmla="*/ 52 h 602"/>
                <a:gd name="T2" fmla="*/ 858 w 914"/>
                <a:gd name="T3" fmla="*/ 70 h 602"/>
                <a:gd name="T4" fmla="*/ 850 w 914"/>
                <a:gd name="T5" fmla="*/ 126 h 602"/>
                <a:gd name="T6" fmla="*/ 814 w 914"/>
                <a:gd name="T7" fmla="*/ 180 h 602"/>
                <a:gd name="T8" fmla="*/ 830 w 914"/>
                <a:gd name="T9" fmla="*/ 64 h 602"/>
                <a:gd name="T10" fmla="*/ 680 w 914"/>
                <a:gd name="T11" fmla="*/ 430 h 602"/>
                <a:gd name="T12" fmla="*/ 626 w 914"/>
                <a:gd name="T13" fmla="*/ 386 h 602"/>
                <a:gd name="T14" fmla="*/ 626 w 914"/>
                <a:gd name="T15" fmla="*/ 318 h 602"/>
                <a:gd name="T16" fmla="*/ 678 w 914"/>
                <a:gd name="T17" fmla="*/ 270 h 602"/>
                <a:gd name="T18" fmla="*/ 734 w 914"/>
                <a:gd name="T19" fmla="*/ 280 h 602"/>
                <a:gd name="T20" fmla="*/ 770 w 914"/>
                <a:gd name="T21" fmla="*/ 350 h 602"/>
                <a:gd name="T22" fmla="*/ 746 w 914"/>
                <a:gd name="T23" fmla="*/ 410 h 602"/>
                <a:gd name="T24" fmla="*/ 148 w 914"/>
                <a:gd name="T25" fmla="*/ 432 h 602"/>
                <a:gd name="T26" fmla="*/ 96 w 914"/>
                <a:gd name="T27" fmla="*/ 408 h 602"/>
                <a:gd name="T28" fmla="*/ 74 w 914"/>
                <a:gd name="T29" fmla="*/ 350 h 602"/>
                <a:gd name="T30" fmla="*/ 106 w 914"/>
                <a:gd name="T31" fmla="*/ 282 h 602"/>
                <a:gd name="T32" fmla="*/ 164 w 914"/>
                <a:gd name="T33" fmla="*/ 270 h 602"/>
                <a:gd name="T34" fmla="*/ 218 w 914"/>
                <a:gd name="T35" fmla="*/ 322 h 602"/>
                <a:gd name="T36" fmla="*/ 218 w 914"/>
                <a:gd name="T37" fmla="*/ 384 h 602"/>
                <a:gd name="T38" fmla="*/ 164 w 914"/>
                <a:gd name="T39" fmla="*/ 430 h 602"/>
                <a:gd name="T40" fmla="*/ 880 w 914"/>
                <a:gd name="T41" fmla="*/ 428 h 602"/>
                <a:gd name="T42" fmla="*/ 850 w 914"/>
                <a:gd name="T43" fmla="*/ 378 h 602"/>
                <a:gd name="T44" fmla="*/ 876 w 914"/>
                <a:gd name="T45" fmla="*/ 258 h 602"/>
                <a:gd name="T46" fmla="*/ 900 w 914"/>
                <a:gd name="T47" fmla="*/ 158 h 602"/>
                <a:gd name="T48" fmla="*/ 894 w 914"/>
                <a:gd name="T49" fmla="*/ 46 h 602"/>
                <a:gd name="T50" fmla="*/ 862 w 914"/>
                <a:gd name="T51" fmla="*/ 6 h 602"/>
                <a:gd name="T52" fmla="*/ 820 w 914"/>
                <a:gd name="T53" fmla="*/ 6 h 602"/>
                <a:gd name="T54" fmla="*/ 788 w 914"/>
                <a:gd name="T55" fmla="*/ 34 h 602"/>
                <a:gd name="T56" fmla="*/ 756 w 914"/>
                <a:gd name="T57" fmla="*/ 132 h 602"/>
                <a:gd name="T58" fmla="*/ 754 w 914"/>
                <a:gd name="T59" fmla="*/ 220 h 602"/>
                <a:gd name="T60" fmla="*/ 684 w 914"/>
                <a:gd name="T61" fmla="*/ 200 h 602"/>
                <a:gd name="T62" fmla="*/ 592 w 914"/>
                <a:gd name="T63" fmla="*/ 234 h 602"/>
                <a:gd name="T64" fmla="*/ 556 w 914"/>
                <a:gd name="T65" fmla="*/ 284 h 602"/>
                <a:gd name="T66" fmla="*/ 542 w 914"/>
                <a:gd name="T67" fmla="*/ 248 h 602"/>
                <a:gd name="T68" fmla="*/ 476 w 914"/>
                <a:gd name="T69" fmla="*/ 200 h 602"/>
                <a:gd name="T70" fmla="*/ 428 w 914"/>
                <a:gd name="T71" fmla="*/ 202 h 602"/>
                <a:gd name="T72" fmla="*/ 288 w 914"/>
                <a:gd name="T73" fmla="*/ 100 h 602"/>
                <a:gd name="T74" fmla="*/ 252 w 914"/>
                <a:gd name="T75" fmla="*/ 228 h 602"/>
                <a:gd name="T76" fmla="*/ 162 w 914"/>
                <a:gd name="T77" fmla="*/ 198 h 602"/>
                <a:gd name="T78" fmla="*/ 114 w 914"/>
                <a:gd name="T79" fmla="*/ 208 h 602"/>
                <a:gd name="T80" fmla="*/ 74 w 914"/>
                <a:gd name="T81" fmla="*/ 204 h 602"/>
                <a:gd name="T82" fmla="*/ 74 w 914"/>
                <a:gd name="T83" fmla="*/ 466 h 602"/>
                <a:gd name="T84" fmla="*/ 162 w 914"/>
                <a:gd name="T85" fmla="*/ 500 h 602"/>
                <a:gd name="T86" fmla="*/ 254 w 914"/>
                <a:gd name="T87" fmla="*/ 468 h 602"/>
                <a:gd name="T88" fmla="*/ 366 w 914"/>
                <a:gd name="T89" fmla="*/ 492 h 602"/>
                <a:gd name="T90" fmla="*/ 368 w 914"/>
                <a:gd name="T91" fmla="*/ 308 h 602"/>
                <a:gd name="T92" fmla="*/ 402 w 914"/>
                <a:gd name="T93" fmla="*/ 278 h 602"/>
                <a:gd name="T94" fmla="*/ 452 w 914"/>
                <a:gd name="T95" fmla="*/ 270 h 602"/>
                <a:gd name="T96" fmla="*/ 482 w 914"/>
                <a:gd name="T97" fmla="*/ 306 h 602"/>
                <a:gd name="T98" fmla="*/ 562 w 914"/>
                <a:gd name="T99" fmla="*/ 428 h 602"/>
                <a:gd name="T100" fmla="*/ 584 w 914"/>
                <a:gd name="T101" fmla="*/ 460 h 602"/>
                <a:gd name="T102" fmla="*/ 664 w 914"/>
                <a:gd name="T103" fmla="*/ 500 h 602"/>
                <a:gd name="T104" fmla="*/ 732 w 914"/>
                <a:gd name="T105" fmla="*/ 492 h 602"/>
                <a:gd name="T106" fmla="*/ 800 w 914"/>
                <a:gd name="T107" fmla="*/ 452 h 602"/>
                <a:gd name="T108" fmla="*/ 848 w 914"/>
                <a:gd name="T109" fmla="*/ 490 h 602"/>
                <a:gd name="T110" fmla="*/ 914 w 914"/>
                <a:gd name="T111" fmla="*/ 43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14" h="602">
                  <a:moveTo>
                    <a:pt x="838" y="54"/>
                  </a:moveTo>
                  <a:lnTo>
                    <a:pt x="838" y="54"/>
                  </a:lnTo>
                  <a:lnTo>
                    <a:pt x="842" y="54"/>
                  </a:lnTo>
                  <a:lnTo>
                    <a:pt x="846" y="52"/>
                  </a:lnTo>
                  <a:lnTo>
                    <a:pt x="846" y="52"/>
                  </a:lnTo>
                  <a:lnTo>
                    <a:pt x="850" y="54"/>
                  </a:lnTo>
                  <a:lnTo>
                    <a:pt x="852" y="54"/>
                  </a:lnTo>
                  <a:lnTo>
                    <a:pt x="852" y="54"/>
                  </a:lnTo>
                  <a:lnTo>
                    <a:pt x="856" y="60"/>
                  </a:lnTo>
                  <a:lnTo>
                    <a:pt x="858" y="70"/>
                  </a:lnTo>
                  <a:lnTo>
                    <a:pt x="858" y="80"/>
                  </a:lnTo>
                  <a:lnTo>
                    <a:pt x="858" y="92"/>
                  </a:lnTo>
                  <a:lnTo>
                    <a:pt x="854" y="108"/>
                  </a:lnTo>
                  <a:lnTo>
                    <a:pt x="850" y="126"/>
                  </a:lnTo>
                  <a:lnTo>
                    <a:pt x="850" y="126"/>
                  </a:lnTo>
                  <a:lnTo>
                    <a:pt x="832" y="186"/>
                  </a:lnTo>
                  <a:lnTo>
                    <a:pt x="818" y="228"/>
                  </a:lnTo>
                  <a:lnTo>
                    <a:pt x="818" y="228"/>
                  </a:lnTo>
                  <a:lnTo>
                    <a:pt x="816" y="206"/>
                  </a:lnTo>
                  <a:lnTo>
                    <a:pt x="814" y="180"/>
                  </a:lnTo>
                  <a:lnTo>
                    <a:pt x="814" y="152"/>
                  </a:lnTo>
                  <a:lnTo>
                    <a:pt x="816" y="126"/>
                  </a:lnTo>
                  <a:lnTo>
                    <a:pt x="820" y="100"/>
                  </a:lnTo>
                  <a:lnTo>
                    <a:pt x="824" y="80"/>
                  </a:lnTo>
                  <a:lnTo>
                    <a:pt x="830" y="64"/>
                  </a:lnTo>
                  <a:lnTo>
                    <a:pt x="834" y="58"/>
                  </a:lnTo>
                  <a:lnTo>
                    <a:pt x="838" y="54"/>
                  </a:lnTo>
                  <a:close/>
                  <a:moveTo>
                    <a:pt x="694" y="432"/>
                  </a:moveTo>
                  <a:lnTo>
                    <a:pt x="694" y="432"/>
                  </a:lnTo>
                  <a:lnTo>
                    <a:pt x="680" y="430"/>
                  </a:lnTo>
                  <a:lnTo>
                    <a:pt x="666" y="426"/>
                  </a:lnTo>
                  <a:lnTo>
                    <a:pt x="654" y="420"/>
                  </a:lnTo>
                  <a:lnTo>
                    <a:pt x="642" y="410"/>
                  </a:lnTo>
                  <a:lnTo>
                    <a:pt x="634" y="400"/>
                  </a:lnTo>
                  <a:lnTo>
                    <a:pt x="626" y="386"/>
                  </a:lnTo>
                  <a:lnTo>
                    <a:pt x="622" y="370"/>
                  </a:lnTo>
                  <a:lnTo>
                    <a:pt x="620" y="350"/>
                  </a:lnTo>
                  <a:lnTo>
                    <a:pt x="620" y="350"/>
                  </a:lnTo>
                  <a:lnTo>
                    <a:pt x="622" y="332"/>
                  </a:lnTo>
                  <a:lnTo>
                    <a:pt x="626" y="318"/>
                  </a:lnTo>
                  <a:lnTo>
                    <a:pt x="632" y="304"/>
                  </a:lnTo>
                  <a:lnTo>
                    <a:pt x="640" y="292"/>
                  </a:lnTo>
                  <a:lnTo>
                    <a:pt x="652" y="282"/>
                  </a:lnTo>
                  <a:lnTo>
                    <a:pt x="664" y="274"/>
                  </a:lnTo>
                  <a:lnTo>
                    <a:pt x="678" y="270"/>
                  </a:lnTo>
                  <a:lnTo>
                    <a:pt x="694" y="268"/>
                  </a:lnTo>
                  <a:lnTo>
                    <a:pt x="694" y="268"/>
                  </a:lnTo>
                  <a:lnTo>
                    <a:pt x="708" y="270"/>
                  </a:lnTo>
                  <a:lnTo>
                    <a:pt x="722" y="274"/>
                  </a:lnTo>
                  <a:lnTo>
                    <a:pt x="734" y="280"/>
                  </a:lnTo>
                  <a:lnTo>
                    <a:pt x="746" y="290"/>
                  </a:lnTo>
                  <a:lnTo>
                    <a:pt x="754" y="302"/>
                  </a:lnTo>
                  <a:lnTo>
                    <a:pt x="762" y="316"/>
                  </a:lnTo>
                  <a:lnTo>
                    <a:pt x="768" y="332"/>
                  </a:lnTo>
                  <a:lnTo>
                    <a:pt x="770" y="350"/>
                  </a:lnTo>
                  <a:lnTo>
                    <a:pt x="770" y="350"/>
                  </a:lnTo>
                  <a:lnTo>
                    <a:pt x="768" y="368"/>
                  </a:lnTo>
                  <a:lnTo>
                    <a:pt x="762" y="386"/>
                  </a:lnTo>
                  <a:lnTo>
                    <a:pt x="754" y="400"/>
                  </a:lnTo>
                  <a:lnTo>
                    <a:pt x="746" y="410"/>
                  </a:lnTo>
                  <a:lnTo>
                    <a:pt x="734" y="420"/>
                  </a:lnTo>
                  <a:lnTo>
                    <a:pt x="722" y="426"/>
                  </a:lnTo>
                  <a:lnTo>
                    <a:pt x="708" y="430"/>
                  </a:lnTo>
                  <a:lnTo>
                    <a:pt x="694" y="432"/>
                  </a:lnTo>
                  <a:close/>
                  <a:moveTo>
                    <a:pt x="148" y="432"/>
                  </a:moveTo>
                  <a:lnTo>
                    <a:pt x="148" y="432"/>
                  </a:lnTo>
                  <a:lnTo>
                    <a:pt x="132" y="430"/>
                  </a:lnTo>
                  <a:lnTo>
                    <a:pt x="118" y="424"/>
                  </a:lnTo>
                  <a:lnTo>
                    <a:pt x="106" y="418"/>
                  </a:lnTo>
                  <a:lnTo>
                    <a:pt x="96" y="408"/>
                  </a:lnTo>
                  <a:lnTo>
                    <a:pt x="86" y="396"/>
                  </a:lnTo>
                  <a:lnTo>
                    <a:pt x="80" y="382"/>
                  </a:lnTo>
                  <a:lnTo>
                    <a:pt x="74" y="366"/>
                  </a:lnTo>
                  <a:lnTo>
                    <a:pt x="74" y="350"/>
                  </a:lnTo>
                  <a:lnTo>
                    <a:pt x="74" y="350"/>
                  </a:lnTo>
                  <a:lnTo>
                    <a:pt x="74" y="334"/>
                  </a:lnTo>
                  <a:lnTo>
                    <a:pt x="78" y="318"/>
                  </a:lnTo>
                  <a:lnTo>
                    <a:pt x="86" y="304"/>
                  </a:lnTo>
                  <a:lnTo>
                    <a:pt x="94" y="292"/>
                  </a:lnTo>
                  <a:lnTo>
                    <a:pt x="106" y="282"/>
                  </a:lnTo>
                  <a:lnTo>
                    <a:pt x="118" y="274"/>
                  </a:lnTo>
                  <a:lnTo>
                    <a:pt x="132" y="270"/>
                  </a:lnTo>
                  <a:lnTo>
                    <a:pt x="148" y="268"/>
                  </a:lnTo>
                  <a:lnTo>
                    <a:pt x="148" y="268"/>
                  </a:lnTo>
                  <a:lnTo>
                    <a:pt x="164" y="270"/>
                  </a:lnTo>
                  <a:lnTo>
                    <a:pt x="180" y="276"/>
                  </a:lnTo>
                  <a:lnTo>
                    <a:pt x="192" y="284"/>
                  </a:lnTo>
                  <a:lnTo>
                    <a:pt x="204" y="294"/>
                  </a:lnTo>
                  <a:lnTo>
                    <a:pt x="212" y="308"/>
                  </a:lnTo>
                  <a:lnTo>
                    <a:pt x="218" y="322"/>
                  </a:lnTo>
                  <a:lnTo>
                    <a:pt x="222" y="336"/>
                  </a:lnTo>
                  <a:lnTo>
                    <a:pt x="222" y="350"/>
                  </a:lnTo>
                  <a:lnTo>
                    <a:pt x="222" y="350"/>
                  </a:lnTo>
                  <a:lnTo>
                    <a:pt x="222" y="368"/>
                  </a:lnTo>
                  <a:lnTo>
                    <a:pt x="218" y="384"/>
                  </a:lnTo>
                  <a:lnTo>
                    <a:pt x="210" y="398"/>
                  </a:lnTo>
                  <a:lnTo>
                    <a:pt x="202" y="408"/>
                  </a:lnTo>
                  <a:lnTo>
                    <a:pt x="190" y="418"/>
                  </a:lnTo>
                  <a:lnTo>
                    <a:pt x="178" y="426"/>
                  </a:lnTo>
                  <a:lnTo>
                    <a:pt x="164" y="430"/>
                  </a:lnTo>
                  <a:lnTo>
                    <a:pt x="148" y="432"/>
                  </a:lnTo>
                  <a:close/>
                  <a:moveTo>
                    <a:pt x="906" y="432"/>
                  </a:moveTo>
                  <a:lnTo>
                    <a:pt x="906" y="432"/>
                  </a:lnTo>
                  <a:lnTo>
                    <a:pt x="892" y="430"/>
                  </a:lnTo>
                  <a:lnTo>
                    <a:pt x="880" y="428"/>
                  </a:lnTo>
                  <a:lnTo>
                    <a:pt x="870" y="422"/>
                  </a:lnTo>
                  <a:lnTo>
                    <a:pt x="862" y="414"/>
                  </a:lnTo>
                  <a:lnTo>
                    <a:pt x="856" y="404"/>
                  </a:lnTo>
                  <a:lnTo>
                    <a:pt x="852" y="392"/>
                  </a:lnTo>
                  <a:lnTo>
                    <a:pt x="850" y="378"/>
                  </a:lnTo>
                  <a:lnTo>
                    <a:pt x="850" y="362"/>
                  </a:lnTo>
                  <a:lnTo>
                    <a:pt x="850" y="362"/>
                  </a:lnTo>
                  <a:lnTo>
                    <a:pt x="852" y="346"/>
                  </a:lnTo>
                  <a:lnTo>
                    <a:pt x="856" y="326"/>
                  </a:lnTo>
                  <a:lnTo>
                    <a:pt x="876" y="258"/>
                  </a:lnTo>
                  <a:lnTo>
                    <a:pt x="876" y="258"/>
                  </a:lnTo>
                  <a:lnTo>
                    <a:pt x="888" y="212"/>
                  </a:lnTo>
                  <a:lnTo>
                    <a:pt x="888" y="212"/>
                  </a:lnTo>
                  <a:lnTo>
                    <a:pt x="896" y="184"/>
                  </a:lnTo>
                  <a:lnTo>
                    <a:pt x="900" y="158"/>
                  </a:lnTo>
                  <a:lnTo>
                    <a:pt x="904" y="132"/>
                  </a:lnTo>
                  <a:lnTo>
                    <a:pt x="904" y="108"/>
                  </a:lnTo>
                  <a:lnTo>
                    <a:pt x="904" y="84"/>
                  </a:lnTo>
                  <a:lnTo>
                    <a:pt x="900" y="64"/>
                  </a:lnTo>
                  <a:lnTo>
                    <a:pt x="894" y="46"/>
                  </a:lnTo>
                  <a:lnTo>
                    <a:pt x="886" y="30"/>
                  </a:lnTo>
                  <a:lnTo>
                    <a:pt x="886" y="30"/>
                  </a:lnTo>
                  <a:lnTo>
                    <a:pt x="880" y="20"/>
                  </a:lnTo>
                  <a:lnTo>
                    <a:pt x="872" y="10"/>
                  </a:lnTo>
                  <a:lnTo>
                    <a:pt x="862" y="6"/>
                  </a:lnTo>
                  <a:lnTo>
                    <a:pt x="852" y="2"/>
                  </a:lnTo>
                  <a:lnTo>
                    <a:pt x="852" y="2"/>
                  </a:lnTo>
                  <a:lnTo>
                    <a:pt x="842" y="0"/>
                  </a:lnTo>
                  <a:lnTo>
                    <a:pt x="832" y="2"/>
                  </a:lnTo>
                  <a:lnTo>
                    <a:pt x="820" y="6"/>
                  </a:lnTo>
                  <a:lnTo>
                    <a:pt x="810" y="12"/>
                  </a:lnTo>
                  <a:lnTo>
                    <a:pt x="810" y="12"/>
                  </a:lnTo>
                  <a:lnTo>
                    <a:pt x="802" y="18"/>
                  </a:lnTo>
                  <a:lnTo>
                    <a:pt x="796" y="24"/>
                  </a:lnTo>
                  <a:lnTo>
                    <a:pt x="788" y="34"/>
                  </a:lnTo>
                  <a:lnTo>
                    <a:pt x="780" y="48"/>
                  </a:lnTo>
                  <a:lnTo>
                    <a:pt x="772" y="64"/>
                  </a:lnTo>
                  <a:lnTo>
                    <a:pt x="766" y="82"/>
                  </a:lnTo>
                  <a:lnTo>
                    <a:pt x="760" y="106"/>
                  </a:lnTo>
                  <a:lnTo>
                    <a:pt x="756" y="132"/>
                  </a:lnTo>
                  <a:lnTo>
                    <a:pt x="756" y="132"/>
                  </a:lnTo>
                  <a:lnTo>
                    <a:pt x="754" y="170"/>
                  </a:lnTo>
                  <a:lnTo>
                    <a:pt x="752" y="196"/>
                  </a:lnTo>
                  <a:lnTo>
                    <a:pt x="754" y="220"/>
                  </a:lnTo>
                  <a:lnTo>
                    <a:pt x="754" y="220"/>
                  </a:lnTo>
                  <a:lnTo>
                    <a:pt x="738" y="212"/>
                  </a:lnTo>
                  <a:lnTo>
                    <a:pt x="720" y="204"/>
                  </a:lnTo>
                  <a:lnTo>
                    <a:pt x="702" y="200"/>
                  </a:lnTo>
                  <a:lnTo>
                    <a:pt x="684" y="200"/>
                  </a:lnTo>
                  <a:lnTo>
                    <a:pt x="684" y="200"/>
                  </a:lnTo>
                  <a:lnTo>
                    <a:pt x="662" y="202"/>
                  </a:lnTo>
                  <a:lnTo>
                    <a:pt x="644" y="206"/>
                  </a:lnTo>
                  <a:lnTo>
                    <a:pt x="624" y="212"/>
                  </a:lnTo>
                  <a:lnTo>
                    <a:pt x="608" y="222"/>
                  </a:lnTo>
                  <a:lnTo>
                    <a:pt x="592" y="234"/>
                  </a:lnTo>
                  <a:lnTo>
                    <a:pt x="578" y="248"/>
                  </a:lnTo>
                  <a:lnTo>
                    <a:pt x="566" y="264"/>
                  </a:lnTo>
                  <a:lnTo>
                    <a:pt x="558" y="282"/>
                  </a:lnTo>
                  <a:lnTo>
                    <a:pt x="558" y="282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0" y="264"/>
                  </a:lnTo>
                  <a:lnTo>
                    <a:pt x="542" y="248"/>
                  </a:lnTo>
                  <a:lnTo>
                    <a:pt x="532" y="234"/>
                  </a:lnTo>
                  <a:lnTo>
                    <a:pt x="520" y="220"/>
                  </a:lnTo>
                  <a:lnTo>
                    <a:pt x="506" y="212"/>
                  </a:lnTo>
                  <a:lnTo>
                    <a:pt x="492" y="204"/>
                  </a:lnTo>
                  <a:lnTo>
                    <a:pt x="476" y="200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42" y="200"/>
                  </a:lnTo>
                  <a:lnTo>
                    <a:pt x="428" y="202"/>
                  </a:lnTo>
                  <a:lnTo>
                    <a:pt x="402" y="208"/>
                  </a:lnTo>
                  <a:lnTo>
                    <a:pt x="382" y="216"/>
                  </a:lnTo>
                  <a:lnTo>
                    <a:pt x="366" y="224"/>
                  </a:lnTo>
                  <a:lnTo>
                    <a:pt x="366" y="100"/>
                  </a:lnTo>
                  <a:lnTo>
                    <a:pt x="288" y="100"/>
                  </a:lnTo>
                  <a:lnTo>
                    <a:pt x="288" y="276"/>
                  </a:lnTo>
                  <a:lnTo>
                    <a:pt x="288" y="276"/>
                  </a:lnTo>
                  <a:lnTo>
                    <a:pt x="278" y="258"/>
                  </a:lnTo>
                  <a:lnTo>
                    <a:pt x="266" y="242"/>
                  </a:lnTo>
                  <a:lnTo>
                    <a:pt x="252" y="228"/>
                  </a:lnTo>
                  <a:lnTo>
                    <a:pt x="236" y="218"/>
                  </a:lnTo>
                  <a:lnTo>
                    <a:pt x="218" y="210"/>
                  </a:lnTo>
                  <a:lnTo>
                    <a:pt x="200" y="204"/>
                  </a:lnTo>
                  <a:lnTo>
                    <a:pt x="182" y="200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50" y="198"/>
                  </a:lnTo>
                  <a:lnTo>
                    <a:pt x="138" y="200"/>
                  </a:lnTo>
                  <a:lnTo>
                    <a:pt x="126" y="204"/>
                  </a:lnTo>
                  <a:lnTo>
                    <a:pt x="114" y="208"/>
                  </a:lnTo>
                  <a:lnTo>
                    <a:pt x="104" y="214"/>
                  </a:lnTo>
                  <a:lnTo>
                    <a:pt x="94" y="220"/>
                  </a:lnTo>
                  <a:lnTo>
                    <a:pt x="84" y="228"/>
                  </a:lnTo>
                  <a:lnTo>
                    <a:pt x="74" y="238"/>
                  </a:lnTo>
                  <a:lnTo>
                    <a:pt x="74" y="204"/>
                  </a:lnTo>
                  <a:lnTo>
                    <a:pt x="0" y="204"/>
                  </a:lnTo>
                  <a:lnTo>
                    <a:pt x="0" y="602"/>
                  </a:lnTo>
                  <a:lnTo>
                    <a:pt x="74" y="602"/>
                  </a:lnTo>
                  <a:lnTo>
                    <a:pt x="74" y="466"/>
                  </a:lnTo>
                  <a:lnTo>
                    <a:pt x="74" y="466"/>
                  </a:lnTo>
                  <a:lnTo>
                    <a:pt x="94" y="480"/>
                  </a:lnTo>
                  <a:lnTo>
                    <a:pt x="116" y="492"/>
                  </a:lnTo>
                  <a:lnTo>
                    <a:pt x="138" y="498"/>
                  </a:lnTo>
                  <a:lnTo>
                    <a:pt x="162" y="500"/>
                  </a:lnTo>
                  <a:lnTo>
                    <a:pt x="162" y="500"/>
                  </a:lnTo>
                  <a:lnTo>
                    <a:pt x="184" y="498"/>
                  </a:lnTo>
                  <a:lnTo>
                    <a:pt x="204" y="494"/>
                  </a:lnTo>
                  <a:lnTo>
                    <a:pt x="222" y="488"/>
                  </a:lnTo>
                  <a:lnTo>
                    <a:pt x="238" y="478"/>
                  </a:lnTo>
                  <a:lnTo>
                    <a:pt x="254" y="468"/>
                  </a:lnTo>
                  <a:lnTo>
                    <a:pt x="268" y="454"/>
                  </a:lnTo>
                  <a:lnTo>
                    <a:pt x="278" y="438"/>
                  </a:lnTo>
                  <a:lnTo>
                    <a:pt x="288" y="420"/>
                  </a:lnTo>
                  <a:lnTo>
                    <a:pt x="288" y="492"/>
                  </a:lnTo>
                  <a:lnTo>
                    <a:pt x="366" y="492"/>
                  </a:lnTo>
                  <a:lnTo>
                    <a:pt x="366" y="330"/>
                  </a:lnTo>
                  <a:lnTo>
                    <a:pt x="366" y="330"/>
                  </a:lnTo>
                  <a:lnTo>
                    <a:pt x="366" y="320"/>
                  </a:lnTo>
                  <a:lnTo>
                    <a:pt x="368" y="308"/>
                  </a:lnTo>
                  <a:lnTo>
                    <a:pt x="368" y="308"/>
                  </a:lnTo>
                  <a:lnTo>
                    <a:pt x="372" y="302"/>
                  </a:lnTo>
                  <a:lnTo>
                    <a:pt x="376" y="296"/>
                  </a:lnTo>
                  <a:lnTo>
                    <a:pt x="384" y="288"/>
                  </a:lnTo>
                  <a:lnTo>
                    <a:pt x="392" y="282"/>
                  </a:lnTo>
                  <a:lnTo>
                    <a:pt x="402" y="278"/>
                  </a:lnTo>
                  <a:lnTo>
                    <a:pt x="414" y="272"/>
                  </a:lnTo>
                  <a:lnTo>
                    <a:pt x="426" y="270"/>
                  </a:lnTo>
                  <a:lnTo>
                    <a:pt x="440" y="268"/>
                  </a:lnTo>
                  <a:lnTo>
                    <a:pt x="440" y="268"/>
                  </a:lnTo>
                  <a:lnTo>
                    <a:pt x="452" y="270"/>
                  </a:lnTo>
                  <a:lnTo>
                    <a:pt x="462" y="272"/>
                  </a:lnTo>
                  <a:lnTo>
                    <a:pt x="468" y="278"/>
                  </a:lnTo>
                  <a:lnTo>
                    <a:pt x="474" y="284"/>
                  </a:lnTo>
                  <a:lnTo>
                    <a:pt x="480" y="294"/>
                  </a:lnTo>
                  <a:lnTo>
                    <a:pt x="482" y="306"/>
                  </a:lnTo>
                  <a:lnTo>
                    <a:pt x="484" y="322"/>
                  </a:lnTo>
                  <a:lnTo>
                    <a:pt x="484" y="340"/>
                  </a:lnTo>
                  <a:lnTo>
                    <a:pt x="484" y="492"/>
                  </a:lnTo>
                  <a:lnTo>
                    <a:pt x="562" y="492"/>
                  </a:lnTo>
                  <a:lnTo>
                    <a:pt x="562" y="428"/>
                  </a:lnTo>
                  <a:lnTo>
                    <a:pt x="562" y="428"/>
                  </a:lnTo>
                  <a:lnTo>
                    <a:pt x="564" y="430"/>
                  </a:lnTo>
                  <a:lnTo>
                    <a:pt x="564" y="430"/>
                  </a:lnTo>
                  <a:lnTo>
                    <a:pt x="574" y="444"/>
                  </a:lnTo>
                  <a:lnTo>
                    <a:pt x="584" y="460"/>
                  </a:lnTo>
                  <a:lnTo>
                    <a:pt x="598" y="472"/>
                  </a:lnTo>
                  <a:lnTo>
                    <a:pt x="614" y="482"/>
                  </a:lnTo>
                  <a:lnTo>
                    <a:pt x="630" y="490"/>
                  </a:lnTo>
                  <a:lnTo>
                    <a:pt x="646" y="496"/>
                  </a:lnTo>
                  <a:lnTo>
                    <a:pt x="664" y="500"/>
                  </a:lnTo>
                  <a:lnTo>
                    <a:pt x="684" y="500"/>
                  </a:lnTo>
                  <a:lnTo>
                    <a:pt x="684" y="500"/>
                  </a:lnTo>
                  <a:lnTo>
                    <a:pt x="700" y="500"/>
                  </a:lnTo>
                  <a:lnTo>
                    <a:pt x="716" y="498"/>
                  </a:lnTo>
                  <a:lnTo>
                    <a:pt x="732" y="492"/>
                  </a:lnTo>
                  <a:lnTo>
                    <a:pt x="748" y="488"/>
                  </a:lnTo>
                  <a:lnTo>
                    <a:pt x="762" y="480"/>
                  </a:lnTo>
                  <a:lnTo>
                    <a:pt x="776" y="472"/>
                  </a:lnTo>
                  <a:lnTo>
                    <a:pt x="788" y="462"/>
                  </a:lnTo>
                  <a:lnTo>
                    <a:pt x="800" y="452"/>
                  </a:lnTo>
                  <a:lnTo>
                    <a:pt x="800" y="452"/>
                  </a:lnTo>
                  <a:lnTo>
                    <a:pt x="812" y="468"/>
                  </a:lnTo>
                  <a:lnTo>
                    <a:pt x="822" y="476"/>
                  </a:lnTo>
                  <a:lnTo>
                    <a:pt x="832" y="484"/>
                  </a:lnTo>
                  <a:lnTo>
                    <a:pt x="848" y="490"/>
                  </a:lnTo>
                  <a:lnTo>
                    <a:pt x="864" y="496"/>
                  </a:lnTo>
                  <a:lnTo>
                    <a:pt x="884" y="500"/>
                  </a:lnTo>
                  <a:lnTo>
                    <a:pt x="906" y="502"/>
                  </a:lnTo>
                  <a:lnTo>
                    <a:pt x="914" y="502"/>
                  </a:lnTo>
                  <a:lnTo>
                    <a:pt x="914" y="432"/>
                  </a:lnTo>
                  <a:lnTo>
                    <a:pt x="906" y="432"/>
                  </a:lnTo>
                  <a:close/>
                </a:path>
              </a:pathLst>
            </a:custGeom>
            <a:solidFill>
              <a:srgbClr val="3D1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96" name="Freeform 6"/>
            <p:cNvSpPr>
              <a:spLocks/>
            </p:cNvSpPr>
            <p:nvPr userDrawn="1"/>
          </p:nvSpPr>
          <p:spPr bwMode="auto">
            <a:xfrm>
              <a:off x="742445" y="6287343"/>
              <a:ext cx="23760" cy="95040"/>
            </a:xfrm>
            <a:custGeom>
              <a:avLst/>
              <a:gdLst>
                <a:gd name="T0" fmla="*/ 24 w 44"/>
                <a:gd name="T1" fmla="*/ 2 h 176"/>
                <a:gd name="T2" fmla="*/ 24 w 44"/>
                <a:gd name="T3" fmla="*/ 2 h 176"/>
                <a:gd name="T4" fmla="*/ 28 w 44"/>
                <a:gd name="T5" fmla="*/ 2 h 176"/>
                <a:gd name="T6" fmla="*/ 32 w 44"/>
                <a:gd name="T7" fmla="*/ 0 h 176"/>
                <a:gd name="T8" fmla="*/ 32 w 44"/>
                <a:gd name="T9" fmla="*/ 0 h 176"/>
                <a:gd name="T10" fmla="*/ 36 w 44"/>
                <a:gd name="T11" fmla="*/ 2 h 176"/>
                <a:gd name="T12" fmla="*/ 38 w 44"/>
                <a:gd name="T13" fmla="*/ 2 h 176"/>
                <a:gd name="T14" fmla="*/ 38 w 44"/>
                <a:gd name="T15" fmla="*/ 2 h 176"/>
                <a:gd name="T16" fmla="*/ 42 w 44"/>
                <a:gd name="T17" fmla="*/ 8 h 176"/>
                <a:gd name="T18" fmla="*/ 44 w 44"/>
                <a:gd name="T19" fmla="*/ 18 h 176"/>
                <a:gd name="T20" fmla="*/ 44 w 44"/>
                <a:gd name="T21" fmla="*/ 28 h 176"/>
                <a:gd name="T22" fmla="*/ 44 w 44"/>
                <a:gd name="T23" fmla="*/ 40 h 176"/>
                <a:gd name="T24" fmla="*/ 40 w 44"/>
                <a:gd name="T25" fmla="*/ 56 h 176"/>
                <a:gd name="T26" fmla="*/ 36 w 44"/>
                <a:gd name="T27" fmla="*/ 74 h 176"/>
                <a:gd name="T28" fmla="*/ 36 w 44"/>
                <a:gd name="T29" fmla="*/ 74 h 176"/>
                <a:gd name="T30" fmla="*/ 18 w 44"/>
                <a:gd name="T31" fmla="*/ 134 h 176"/>
                <a:gd name="T32" fmla="*/ 4 w 44"/>
                <a:gd name="T33" fmla="*/ 176 h 176"/>
                <a:gd name="T34" fmla="*/ 4 w 44"/>
                <a:gd name="T35" fmla="*/ 176 h 176"/>
                <a:gd name="T36" fmla="*/ 2 w 44"/>
                <a:gd name="T37" fmla="*/ 154 h 176"/>
                <a:gd name="T38" fmla="*/ 0 w 44"/>
                <a:gd name="T39" fmla="*/ 128 h 176"/>
                <a:gd name="T40" fmla="*/ 0 w 44"/>
                <a:gd name="T41" fmla="*/ 100 h 176"/>
                <a:gd name="T42" fmla="*/ 2 w 44"/>
                <a:gd name="T43" fmla="*/ 74 h 176"/>
                <a:gd name="T44" fmla="*/ 6 w 44"/>
                <a:gd name="T45" fmla="*/ 48 h 176"/>
                <a:gd name="T46" fmla="*/ 10 w 44"/>
                <a:gd name="T47" fmla="*/ 28 h 176"/>
                <a:gd name="T48" fmla="*/ 16 w 44"/>
                <a:gd name="T49" fmla="*/ 12 h 176"/>
                <a:gd name="T50" fmla="*/ 20 w 44"/>
                <a:gd name="T51" fmla="*/ 6 h 176"/>
                <a:gd name="T52" fmla="*/ 24 w 44"/>
                <a:gd name="T53" fmla="*/ 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176">
                  <a:moveTo>
                    <a:pt x="24" y="2"/>
                  </a:moveTo>
                  <a:lnTo>
                    <a:pt x="24" y="2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2" y="8"/>
                  </a:lnTo>
                  <a:lnTo>
                    <a:pt x="44" y="18"/>
                  </a:lnTo>
                  <a:lnTo>
                    <a:pt x="44" y="28"/>
                  </a:lnTo>
                  <a:lnTo>
                    <a:pt x="44" y="40"/>
                  </a:lnTo>
                  <a:lnTo>
                    <a:pt x="40" y="56"/>
                  </a:lnTo>
                  <a:lnTo>
                    <a:pt x="36" y="74"/>
                  </a:lnTo>
                  <a:lnTo>
                    <a:pt x="36" y="74"/>
                  </a:lnTo>
                  <a:lnTo>
                    <a:pt x="18" y="134"/>
                  </a:lnTo>
                  <a:lnTo>
                    <a:pt x="4" y="176"/>
                  </a:lnTo>
                  <a:lnTo>
                    <a:pt x="4" y="176"/>
                  </a:lnTo>
                  <a:lnTo>
                    <a:pt x="2" y="154"/>
                  </a:lnTo>
                  <a:lnTo>
                    <a:pt x="0" y="128"/>
                  </a:lnTo>
                  <a:lnTo>
                    <a:pt x="0" y="100"/>
                  </a:lnTo>
                  <a:lnTo>
                    <a:pt x="2" y="74"/>
                  </a:lnTo>
                  <a:lnTo>
                    <a:pt x="6" y="48"/>
                  </a:lnTo>
                  <a:lnTo>
                    <a:pt x="10" y="28"/>
                  </a:lnTo>
                  <a:lnTo>
                    <a:pt x="16" y="12"/>
                  </a:lnTo>
                  <a:lnTo>
                    <a:pt x="20" y="6"/>
                  </a:lnTo>
                  <a:lnTo>
                    <a:pt x="2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97" name="Freeform 7"/>
            <p:cNvSpPr>
              <a:spLocks/>
            </p:cNvSpPr>
            <p:nvPr userDrawn="1"/>
          </p:nvSpPr>
          <p:spPr bwMode="auto">
            <a:xfrm>
              <a:off x="637685" y="6403983"/>
              <a:ext cx="81000" cy="88560"/>
            </a:xfrm>
            <a:custGeom>
              <a:avLst/>
              <a:gdLst>
                <a:gd name="T0" fmla="*/ 74 w 150"/>
                <a:gd name="T1" fmla="*/ 164 h 164"/>
                <a:gd name="T2" fmla="*/ 74 w 150"/>
                <a:gd name="T3" fmla="*/ 164 h 164"/>
                <a:gd name="T4" fmla="*/ 60 w 150"/>
                <a:gd name="T5" fmla="*/ 162 h 164"/>
                <a:gd name="T6" fmla="*/ 46 w 150"/>
                <a:gd name="T7" fmla="*/ 158 h 164"/>
                <a:gd name="T8" fmla="*/ 34 w 150"/>
                <a:gd name="T9" fmla="*/ 152 h 164"/>
                <a:gd name="T10" fmla="*/ 22 w 150"/>
                <a:gd name="T11" fmla="*/ 142 h 164"/>
                <a:gd name="T12" fmla="*/ 14 w 150"/>
                <a:gd name="T13" fmla="*/ 132 h 164"/>
                <a:gd name="T14" fmla="*/ 6 w 150"/>
                <a:gd name="T15" fmla="*/ 118 h 164"/>
                <a:gd name="T16" fmla="*/ 2 w 150"/>
                <a:gd name="T17" fmla="*/ 102 h 164"/>
                <a:gd name="T18" fmla="*/ 0 w 150"/>
                <a:gd name="T19" fmla="*/ 82 h 164"/>
                <a:gd name="T20" fmla="*/ 0 w 150"/>
                <a:gd name="T21" fmla="*/ 82 h 164"/>
                <a:gd name="T22" fmla="*/ 2 w 150"/>
                <a:gd name="T23" fmla="*/ 64 h 164"/>
                <a:gd name="T24" fmla="*/ 6 w 150"/>
                <a:gd name="T25" fmla="*/ 50 h 164"/>
                <a:gd name="T26" fmla="*/ 12 w 150"/>
                <a:gd name="T27" fmla="*/ 36 h 164"/>
                <a:gd name="T28" fmla="*/ 20 w 150"/>
                <a:gd name="T29" fmla="*/ 24 h 164"/>
                <a:gd name="T30" fmla="*/ 32 w 150"/>
                <a:gd name="T31" fmla="*/ 14 h 164"/>
                <a:gd name="T32" fmla="*/ 44 w 150"/>
                <a:gd name="T33" fmla="*/ 6 h 164"/>
                <a:gd name="T34" fmla="*/ 58 w 150"/>
                <a:gd name="T35" fmla="*/ 2 h 164"/>
                <a:gd name="T36" fmla="*/ 74 w 150"/>
                <a:gd name="T37" fmla="*/ 0 h 164"/>
                <a:gd name="T38" fmla="*/ 74 w 150"/>
                <a:gd name="T39" fmla="*/ 0 h 164"/>
                <a:gd name="T40" fmla="*/ 88 w 150"/>
                <a:gd name="T41" fmla="*/ 2 h 164"/>
                <a:gd name="T42" fmla="*/ 102 w 150"/>
                <a:gd name="T43" fmla="*/ 6 h 164"/>
                <a:gd name="T44" fmla="*/ 114 w 150"/>
                <a:gd name="T45" fmla="*/ 12 h 164"/>
                <a:gd name="T46" fmla="*/ 126 w 150"/>
                <a:gd name="T47" fmla="*/ 22 h 164"/>
                <a:gd name="T48" fmla="*/ 134 w 150"/>
                <a:gd name="T49" fmla="*/ 34 h 164"/>
                <a:gd name="T50" fmla="*/ 142 w 150"/>
                <a:gd name="T51" fmla="*/ 48 h 164"/>
                <a:gd name="T52" fmla="*/ 148 w 150"/>
                <a:gd name="T53" fmla="*/ 64 h 164"/>
                <a:gd name="T54" fmla="*/ 150 w 150"/>
                <a:gd name="T55" fmla="*/ 82 h 164"/>
                <a:gd name="T56" fmla="*/ 150 w 150"/>
                <a:gd name="T57" fmla="*/ 82 h 164"/>
                <a:gd name="T58" fmla="*/ 148 w 150"/>
                <a:gd name="T59" fmla="*/ 100 h 164"/>
                <a:gd name="T60" fmla="*/ 142 w 150"/>
                <a:gd name="T61" fmla="*/ 118 h 164"/>
                <a:gd name="T62" fmla="*/ 134 w 150"/>
                <a:gd name="T63" fmla="*/ 132 h 164"/>
                <a:gd name="T64" fmla="*/ 126 w 150"/>
                <a:gd name="T65" fmla="*/ 142 h 164"/>
                <a:gd name="T66" fmla="*/ 114 w 150"/>
                <a:gd name="T67" fmla="*/ 152 h 164"/>
                <a:gd name="T68" fmla="*/ 102 w 150"/>
                <a:gd name="T69" fmla="*/ 158 h 164"/>
                <a:gd name="T70" fmla="*/ 88 w 150"/>
                <a:gd name="T71" fmla="*/ 162 h 164"/>
                <a:gd name="T72" fmla="*/ 74 w 150"/>
                <a:gd name="T7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0" h="164">
                  <a:moveTo>
                    <a:pt x="74" y="164"/>
                  </a:moveTo>
                  <a:lnTo>
                    <a:pt x="74" y="164"/>
                  </a:lnTo>
                  <a:lnTo>
                    <a:pt x="60" y="162"/>
                  </a:lnTo>
                  <a:lnTo>
                    <a:pt x="46" y="158"/>
                  </a:lnTo>
                  <a:lnTo>
                    <a:pt x="34" y="152"/>
                  </a:lnTo>
                  <a:lnTo>
                    <a:pt x="22" y="142"/>
                  </a:lnTo>
                  <a:lnTo>
                    <a:pt x="14" y="132"/>
                  </a:lnTo>
                  <a:lnTo>
                    <a:pt x="6" y="118"/>
                  </a:lnTo>
                  <a:lnTo>
                    <a:pt x="2" y="102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2" y="64"/>
                  </a:lnTo>
                  <a:lnTo>
                    <a:pt x="6" y="50"/>
                  </a:lnTo>
                  <a:lnTo>
                    <a:pt x="12" y="36"/>
                  </a:lnTo>
                  <a:lnTo>
                    <a:pt x="20" y="24"/>
                  </a:lnTo>
                  <a:lnTo>
                    <a:pt x="32" y="14"/>
                  </a:lnTo>
                  <a:lnTo>
                    <a:pt x="44" y="6"/>
                  </a:lnTo>
                  <a:lnTo>
                    <a:pt x="58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88" y="2"/>
                  </a:lnTo>
                  <a:lnTo>
                    <a:pt x="102" y="6"/>
                  </a:lnTo>
                  <a:lnTo>
                    <a:pt x="114" y="12"/>
                  </a:lnTo>
                  <a:lnTo>
                    <a:pt x="126" y="22"/>
                  </a:lnTo>
                  <a:lnTo>
                    <a:pt x="134" y="34"/>
                  </a:lnTo>
                  <a:lnTo>
                    <a:pt x="142" y="48"/>
                  </a:lnTo>
                  <a:lnTo>
                    <a:pt x="148" y="64"/>
                  </a:lnTo>
                  <a:lnTo>
                    <a:pt x="150" y="82"/>
                  </a:lnTo>
                  <a:lnTo>
                    <a:pt x="150" y="82"/>
                  </a:lnTo>
                  <a:lnTo>
                    <a:pt x="148" y="100"/>
                  </a:lnTo>
                  <a:lnTo>
                    <a:pt x="142" y="118"/>
                  </a:lnTo>
                  <a:lnTo>
                    <a:pt x="134" y="132"/>
                  </a:lnTo>
                  <a:lnTo>
                    <a:pt x="126" y="142"/>
                  </a:lnTo>
                  <a:lnTo>
                    <a:pt x="114" y="152"/>
                  </a:lnTo>
                  <a:lnTo>
                    <a:pt x="102" y="158"/>
                  </a:lnTo>
                  <a:lnTo>
                    <a:pt x="88" y="162"/>
                  </a:lnTo>
                  <a:lnTo>
                    <a:pt x="74" y="1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98" name="Freeform 8"/>
            <p:cNvSpPr>
              <a:spLocks/>
            </p:cNvSpPr>
            <p:nvPr userDrawn="1"/>
          </p:nvSpPr>
          <p:spPr bwMode="auto">
            <a:xfrm>
              <a:off x="342845" y="6403983"/>
              <a:ext cx="79920" cy="88560"/>
            </a:xfrm>
            <a:custGeom>
              <a:avLst/>
              <a:gdLst>
                <a:gd name="T0" fmla="*/ 74 w 148"/>
                <a:gd name="T1" fmla="*/ 164 h 164"/>
                <a:gd name="T2" fmla="*/ 74 w 148"/>
                <a:gd name="T3" fmla="*/ 164 h 164"/>
                <a:gd name="T4" fmla="*/ 58 w 148"/>
                <a:gd name="T5" fmla="*/ 162 h 164"/>
                <a:gd name="T6" fmla="*/ 44 w 148"/>
                <a:gd name="T7" fmla="*/ 156 h 164"/>
                <a:gd name="T8" fmla="*/ 32 w 148"/>
                <a:gd name="T9" fmla="*/ 150 h 164"/>
                <a:gd name="T10" fmla="*/ 22 w 148"/>
                <a:gd name="T11" fmla="*/ 140 h 164"/>
                <a:gd name="T12" fmla="*/ 12 w 148"/>
                <a:gd name="T13" fmla="*/ 128 h 164"/>
                <a:gd name="T14" fmla="*/ 6 w 148"/>
                <a:gd name="T15" fmla="*/ 114 h 164"/>
                <a:gd name="T16" fmla="*/ 0 w 148"/>
                <a:gd name="T17" fmla="*/ 98 h 164"/>
                <a:gd name="T18" fmla="*/ 0 w 148"/>
                <a:gd name="T19" fmla="*/ 82 h 164"/>
                <a:gd name="T20" fmla="*/ 0 w 148"/>
                <a:gd name="T21" fmla="*/ 82 h 164"/>
                <a:gd name="T22" fmla="*/ 0 w 148"/>
                <a:gd name="T23" fmla="*/ 66 h 164"/>
                <a:gd name="T24" fmla="*/ 4 w 148"/>
                <a:gd name="T25" fmla="*/ 50 h 164"/>
                <a:gd name="T26" fmla="*/ 12 w 148"/>
                <a:gd name="T27" fmla="*/ 36 h 164"/>
                <a:gd name="T28" fmla="*/ 20 w 148"/>
                <a:gd name="T29" fmla="*/ 24 h 164"/>
                <a:gd name="T30" fmla="*/ 32 w 148"/>
                <a:gd name="T31" fmla="*/ 14 h 164"/>
                <a:gd name="T32" fmla="*/ 44 w 148"/>
                <a:gd name="T33" fmla="*/ 6 h 164"/>
                <a:gd name="T34" fmla="*/ 58 w 148"/>
                <a:gd name="T35" fmla="*/ 2 h 164"/>
                <a:gd name="T36" fmla="*/ 74 w 148"/>
                <a:gd name="T37" fmla="*/ 0 h 164"/>
                <a:gd name="T38" fmla="*/ 74 w 148"/>
                <a:gd name="T39" fmla="*/ 0 h 164"/>
                <a:gd name="T40" fmla="*/ 90 w 148"/>
                <a:gd name="T41" fmla="*/ 2 h 164"/>
                <a:gd name="T42" fmla="*/ 106 w 148"/>
                <a:gd name="T43" fmla="*/ 8 h 164"/>
                <a:gd name="T44" fmla="*/ 118 w 148"/>
                <a:gd name="T45" fmla="*/ 16 h 164"/>
                <a:gd name="T46" fmla="*/ 130 w 148"/>
                <a:gd name="T47" fmla="*/ 26 h 164"/>
                <a:gd name="T48" fmla="*/ 138 w 148"/>
                <a:gd name="T49" fmla="*/ 40 h 164"/>
                <a:gd name="T50" fmla="*/ 144 w 148"/>
                <a:gd name="T51" fmla="*/ 54 h 164"/>
                <a:gd name="T52" fmla="*/ 148 w 148"/>
                <a:gd name="T53" fmla="*/ 68 h 164"/>
                <a:gd name="T54" fmla="*/ 148 w 148"/>
                <a:gd name="T55" fmla="*/ 82 h 164"/>
                <a:gd name="T56" fmla="*/ 148 w 148"/>
                <a:gd name="T57" fmla="*/ 82 h 164"/>
                <a:gd name="T58" fmla="*/ 148 w 148"/>
                <a:gd name="T59" fmla="*/ 100 h 164"/>
                <a:gd name="T60" fmla="*/ 144 w 148"/>
                <a:gd name="T61" fmla="*/ 116 h 164"/>
                <a:gd name="T62" fmla="*/ 136 w 148"/>
                <a:gd name="T63" fmla="*/ 130 h 164"/>
                <a:gd name="T64" fmla="*/ 128 w 148"/>
                <a:gd name="T65" fmla="*/ 140 h 164"/>
                <a:gd name="T66" fmla="*/ 116 w 148"/>
                <a:gd name="T67" fmla="*/ 150 h 164"/>
                <a:gd name="T68" fmla="*/ 104 w 148"/>
                <a:gd name="T69" fmla="*/ 158 h 164"/>
                <a:gd name="T70" fmla="*/ 90 w 148"/>
                <a:gd name="T71" fmla="*/ 162 h 164"/>
                <a:gd name="T72" fmla="*/ 74 w 148"/>
                <a:gd name="T7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" h="164">
                  <a:moveTo>
                    <a:pt x="74" y="164"/>
                  </a:moveTo>
                  <a:lnTo>
                    <a:pt x="74" y="164"/>
                  </a:lnTo>
                  <a:lnTo>
                    <a:pt x="58" y="162"/>
                  </a:lnTo>
                  <a:lnTo>
                    <a:pt x="44" y="156"/>
                  </a:lnTo>
                  <a:lnTo>
                    <a:pt x="32" y="150"/>
                  </a:lnTo>
                  <a:lnTo>
                    <a:pt x="22" y="140"/>
                  </a:lnTo>
                  <a:lnTo>
                    <a:pt x="12" y="128"/>
                  </a:lnTo>
                  <a:lnTo>
                    <a:pt x="6" y="114"/>
                  </a:lnTo>
                  <a:lnTo>
                    <a:pt x="0" y="98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66"/>
                  </a:lnTo>
                  <a:lnTo>
                    <a:pt x="4" y="50"/>
                  </a:lnTo>
                  <a:lnTo>
                    <a:pt x="12" y="36"/>
                  </a:lnTo>
                  <a:lnTo>
                    <a:pt x="20" y="24"/>
                  </a:lnTo>
                  <a:lnTo>
                    <a:pt x="32" y="14"/>
                  </a:lnTo>
                  <a:lnTo>
                    <a:pt x="44" y="6"/>
                  </a:lnTo>
                  <a:lnTo>
                    <a:pt x="58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90" y="2"/>
                  </a:lnTo>
                  <a:lnTo>
                    <a:pt x="106" y="8"/>
                  </a:lnTo>
                  <a:lnTo>
                    <a:pt x="118" y="16"/>
                  </a:lnTo>
                  <a:lnTo>
                    <a:pt x="130" y="26"/>
                  </a:lnTo>
                  <a:lnTo>
                    <a:pt x="138" y="40"/>
                  </a:lnTo>
                  <a:lnTo>
                    <a:pt x="144" y="54"/>
                  </a:lnTo>
                  <a:lnTo>
                    <a:pt x="148" y="68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48" y="100"/>
                  </a:lnTo>
                  <a:lnTo>
                    <a:pt x="144" y="116"/>
                  </a:lnTo>
                  <a:lnTo>
                    <a:pt x="136" y="130"/>
                  </a:lnTo>
                  <a:lnTo>
                    <a:pt x="128" y="140"/>
                  </a:lnTo>
                  <a:lnTo>
                    <a:pt x="116" y="150"/>
                  </a:lnTo>
                  <a:lnTo>
                    <a:pt x="104" y="158"/>
                  </a:lnTo>
                  <a:lnTo>
                    <a:pt x="90" y="162"/>
                  </a:lnTo>
                  <a:lnTo>
                    <a:pt x="74" y="1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99" name="Freeform 9"/>
            <p:cNvSpPr>
              <a:spLocks/>
            </p:cNvSpPr>
            <p:nvPr userDrawn="1"/>
          </p:nvSpPr>
          <p:spPr bwMode="auto">
            <a:xfrm>
              <a:off x="302885" y="6259263"/>
              <a:ext cx="493560" cy="325080"/>
            </a:xfrm>
            <a:custGeom>
              <a:avLst/>
              <a:gdLst>
                <a:gd name="T0" fmla="*/ 892 w 914"/>
                <a:gd name="T1" fmla="*/ 430 h 602"/>
                <a:gd name="T2" fmla="*/ 862 w 914"/>
                <a:gd name="T3" fmla="*/ 414 h 602"/>
                <a:gd name="T4" fmla="*/ 850 w 914"/>
                <a:gd name="T5" fmla="*/ 378 h 602"/>
                <a:gd name="T6" fmla="*/ 852 w 914"/>
                <a:gd name="T7" fmla="*/ 346 h 602"/>
                <a:gd name="T8" fmla="*/ 876 w 914"/>
                <a:gd name="T9" fmla="*/ 258 h 602"/>
                <a:gd name="T10" fmla="*/ 896 w 914"/>
                <a:gd name="T11" fmla="*/ 184 h 602"/>
                <a:gd name="T12" fmla="*/ 904 w 914"/>
                <a:gd name="T13" fmla="*/ 108 h 602"/>
                <a:gd name="T14" fmla="*/ 894 w 914"/>
                <a:gd name="T15" fmla="*/ 46 h 602"/>
                <a:gd name="T16" fmla="*/ 880 w 914"/>
                <a:gd name="T17" fmla="*/ 20 h 602"/>
                <a:gd name="T18" fmla="*/ 852 w 914"/>
                <a:gd name="T19" fmla="*/ 2 h 602"/>
                <a:gd name="T20" fmla="*/ 832 w 914"/>
                <a:gd name="T21" fmla="*/ 2 h 602"/>
                <a:gd name="T22" fmla="*/ 810 w 914"/>
                <a:gd name="T23" fmla="*/ 12 h 602"/>
                <a:gd name="T24" fmla="*/ 788 w 914"/>
                <a:gd name="T25" fmla="*/ 34 h 602"/>
                <a:gd name="T26" fmla="*/ 766 w 914"/>
                <a:gd name="T27" fmla="*/ 82 h 602"/>
                <a:gd name="T28" fmla="*/ 756 w 914"/>
                <a:gd name="T29" fmla="*/ 132 h 602"/>
                <a:gd name="T30" fmla="*/ 754 w 914"/>
                <a:gd name="T31" fmla="*/ 220 h 602"/>
                <a:gd name="T32" fmla="*/ 720 w 914"/>
                <a:gd name="T33" fmla="*/ 204 h 602"/>
                <a:gd name="T34" fmla="*/ 684 w 914"/>
                <a:gd name="T35" fmla="*/ 200 h 602"/>
                <a:gd name="T36" fmla="*/ 624 w 914"/>
                <a:gd name="T37" fmla="*/ 212 h 602"/>
                <a:gd name="T38" fmla="*/ 578 w 914"/>
                <a:gd name="T39" fmla="*/ 248 h 602"/>
                <a:gd name="T40" fmla="*/ 558 w 914"/>
                <a:gd name="T41" fmla="*/ 282 h 602"/>
                <a:gd name="T42" fmla="*/ 556 w 914"/>
                <a:gd name="T43" fmla="*/ 284 h 602"/>
                <a:gd name="T44" fmla="*/ 542 w 914"/>
                <a:gd name="T45" fmla="*/ 248 h 602"/>
                <a:gd name="T46" fmla="*/ 506 w 914"/>
                <a:gd name="T47" fmla="*/ 212 h 602"/>
                <a:gd name="T48" fmla="*/ 458 w 914"/>
                <a:gd name="T49" fmla="*/ 198 h 602"/>
                <a:gd name="T50" fmla="*/ 442 w 914"/>
                <a:gd name="T51" fmla="*/ 200 h 602"/>
                <a:gd name="T52" fmla="*/ 382 w 914"/>
                <a:gd name="T53" fmla="*/ 216 h 602"/>
                <a:gd name="T54" fmla="*/ 288 w 914"/>
                <a:gd name="T55" fmla="*/ 100 h 602"/>
                <a:gd name="T56" fmla="*/ 278 w 914"/>
                <a:gd name="T57" fmla="*/ 258 h 602"/>
                <a:gd name="T58" fmla="*/ 236 w 914"/>
                <a:gd name="T59" fmla="*/ 218 h 602"/>
                <a:gd name="T60" fmla="*/ 182 w 914"/>
                <a:gd name="T61" fmla="*/ 200 h 602"/>
                <a:gd name="T62" fmla="*/ 150 w 914"/>
                <a:gd name="T63" fmla="*/ 198 h 602"/>
                <a:gd name="T64" fmla="*/ 114 w 914"/>
                <a:gd name="T65" fmla="*/ 208 h 602"/>
                <a:gd name="T66" fmla="*/ 84 w 914"/>
                <a:gd name="T67" fmla="*/ 228 h 602"/>
                <a:gd name="T68" fmla="*/ 0 w 914"/>
                <a:gd name="T69" fmla="*/ 204 h 602"/>
                <a:gd name="T70" fmla="*/ 74 w 914"/>
                <a:gd name="T71" fmla="*/ 466 h 602"/>
                <a:gd name="T72" fmla="*/ 116 w 914"/>
                <a:gd name="T73" fmla="*/ 492 h 602"/>
                <a:gd name="T74" fmla="*/ 162 w 914"/>
                <a:gd name="T75" fmla="*/ 500 h 602"/>
                <a:gd name="T76" fmla="*/ 222 w 914"/>
                <a:gd name="T77" fmla="*/ 488 h 602"/>
                <a:gd name="T78" fmla="*/ 268 w 914"/>
                <a:gd name="T79" fmla="*/ 454 h 602"/>
                <a:gd name="T80" fmla="*/ 288 w 914"/>
                <a:gd name="T81" fmla="*/ 492 h 602"/>
                <a:gd name="T82" fmla="*/ 366 w 914"/>
                <a:gd name="T83" fmla="*/ 330 h 602"/>
                <a:gd name="T84" fmla="*/ 368 w 914"/>
                <a:gd name="T85" fmla="*/ 308 h 602"/>
                <a:gd name="T86" fmla="*/ 384 w 914"/>
                <a:gd name="T87" fmla="*/ 288 h 602"/>
                <a:gd name="T88" fmla="*/ 414 w 914"/>
                <a:gd name="T89" fmla="*/ 272 h 602"/>
                <a:gd name="T90" fmla="*/ 440 w 914"/>
                <a:gd name="T91" fmla="*/ 268 h 602"/>
                <a:gd name="T92" fmla="*/ 468 w 914"/>
                <a:gd name="T93" fmla="*/ 278 h 602"/>
                <a:gd name="T94" fmla="*/ 482 w 914"/>
                <a:gd name="T95" fmla="*/ 306 h 602"/>
                <a:gd name="T96" fmla="*/ 484 w 914"/>
                <a:gd name="T97" fmla="*/ 492 h 602"/>
                <a:gd name="T98" fmla="*/ 562 w 914"/>
                <a:gd name="T99" fmla="*/ 428 h 602"/>
                <a:gd name="T100" fmla="*/ 574 w 914"/>
                <a:gd name="T101" fmla="*/ 444 h 602"/>
                <a:gd name="T102" fmla="*/ 614 w 914"/>
                <a:gd name="T103" fmla="*/ 482 h 602"/>
                <a:gd name="T104" fmla="*/ 664 w 914"/>
                <a:gd name="T105" fmla="*/ 500 h 602"/>
                <a:gd name="T106" fmla="*/ 700 w 914"/>
                <a:gd name="T107" fmla="*/ 500 h 602"/>
                <a:gd name="T108" fmla="*/ 748 w 914"/>
                <a:gd name="T109" fmla="*/ 488 h 602"/>
                <a:gd name="T110" fmla="*/ 788 w 914"/>
                <a:gd name="T111" fmla="*/ 462 h 602"/>
                <a:gd name="T112" fmla="*/ 812 w 914"/>
                <a:gd name="T113" fmla="*/ 468 h 602"/>
                <a:gd name="T114" fmla="*/ 848 w 914"/>
                <a:gd name="T115" fmla="*/ 490 h 602"/>
                <a:gd name="T116" fmla="*/ 906 w 914"/>
                <a:gd name="T117" fmla="*/ 502 h 602"/>
                <a:gd name="T118" fmla="*/ 906 w 914"/>
                <a:gd name="T119" fmla="*/ 43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4" h="602">
                  <a:moveTo>
                    <a:pt x="906" y="432"/>
                  </a:moveTo>
                  <a:lnTo>
                    <a:pt x="906" y="432"/>
                  </a:lnTo>
                  <a:lnTo>
                    <a:pt x="892" y="430"/>
                  </a:lnTo>
                  <a:lnTo>
                    <a:pt x="880" y="428"/>
                  </a:lnTo>
                  <a:lnTo>
                    <a:pt x="870" y="422"/>
                  </a:lnTo>
                  <a:lnTo>
                    <a:pt x="862" y="414"/>
                  </a:lnTo>
                  <a:lnTo>
                    <a:pt x="856" y="404"/>
                  </a:lnTo>
                  <a:lnTo>
                    <a:pt x="852" y="392"/>
                  </a:lnTo>
                  <a:lnTo>
                    <a:pt x="850" y="378"/>
                  </a:lnTo>
                  <a:lnTo>
                    <a:pt x="850" y="362"/>
                  </a:lnTo>
                  <a:lnTo>
                    <a:pt x="850" y="362"/>
                  </a:lnTo>
                  <a:lnTo>
                    <a:pt x="852" y="346"/>
                  </a:lnTo>
                  <a:lnTo>
                    <a:pt x="856" y="326"/>
                  </a:lnTo>
                  <a:lnTo>
                    <a:pt x="876" y="258"/>
                  </a:lnTo>
                  <a:lnTo>
                    <a:pt x="876" y="258"/>
                  </a:lnTo>
                  <a:lnTo>
                    <a:pt x="888" y="212"/>
                  </a:lnTo>
                  <a:lnTo>
                    <a:pt x="888" y="212"/>
                  </a:lnTo>
                  <a:lnTo>
                    <a:pt x="896" y="184"/>
                  </a:lnTo>
                  <a:lnTo>
                    <a:pt x="900" y="158"/>
                  </a:lnTo>
                  <a:lnTo>
                    <a:pt x="904" y="132"/>
                  </a:lnTo>
                  <a:lnTo>
                    <a:pt x="904" y="108"/>
                  </a:lnTo>
                  <a:lnTo>
                    <a:pt x="904" y="84"/>
                  </a:lnTo>
                  <a:lnTo>
                    <a:pt x="900" y="64"/>
                  </a:lnTo>
                  <a:lnTo>
                    <a:pt x="894" y="46"/>
                  </a:lnTo>
                  <a:lnTo>
                    <a:pt x="886" y="30"/>
                  </a:lnTo>
                  <a:lnTo>
                    <a:pt x="886" y="30"/>
                  </a:lnTo>
                  <a:lnTo>
                    <a:pt x="880" y="20"/>
                  </a:lnTo>
                  <a:lnTo>
                    <a:pt x="872" y="10"/>
                  </a:lnTo>
                  <a:lnTo>
                    <a:pt x="862" y="6"/>
                  </a:lnTo>
                  <a:lnTo>
                    <a:pt x="852" y="2"/>
                  </a:lnTo>
                  <a:lnTo>
                    <a:pt x="852" y="2"/>
                  </a:lnTo>
                  <a:lnTo>
                    <a:pt x="842" y="0"/>
                  </a:lnTo>
                  <a:lnTo>
                    <a:pt x="832" y="2"/>
                  </a:lnTo>
                  <a:lnTo>
                    <a:pt x="820" y="6"/>
                  </a:lnTo>
                  <a:lnTo>
                    <a:pt x="810" y="12"/>
                  </a:lnTo>
                  <a:lnTo>
                    <a:pt x="810" y="12"/>
                  </a:lnTo>
                  <a:lnTo>
                    <a:pt x="802" y="18"/>
                  </a:lnTo>
                  <a:lnTo>
                    <a:pt x="796" y="24"/>
                  </a:lnTo>
                  <a:lnTo>
                    <a:pt x="788" y="34"/>
                  </a:lnTo>
                  <a:lnTo>
                    <a:pt x="780" y="48"/>
                  </a:lnTo>
                  <a:lnTo>
                    <a:pt x="772" y="64"/>
                  </a:lnTo>
                  <a:lnTo>
                    <a:pt x="766" y="82"/>
                  </a:lnTo>
                  <a:lnTo>
                    <a:pt x="760" y="106"/>
                  </a:lnTo>
                  <a:lnTo>
                    <a:pt x="756" y="132"/>
                  </a:lnTo>
                  <a:lnTo>
                    <a:pt x="756" y="132"/>
                  </a:lnTo>
                  <a:lnTo>
                    <a:pt x="754" y="170"/>
                  </a:lnTo>
                  <a:lnTo>
                    <a:pt x="752" y="196"/>
                  </a:lnTo>
                  <a:lnTo>
                    <a:pt x="754" y="220"/>
                  </a:lnTo>
                  <a:lnTo>
                    <a:pt x="754" y="220"/>
                  </a:lnTo>
                  <a:lnTo>
                    <a:pt x="738" y="212"/>
                  </a:lnTo>
                  <a:lnTo>
                    <a:pt x="720" y="204"/>
                  </a:lnTo>
                  <a:lnTo>
                    <a:pt x="702" y="200"/>
                  </a:lnTo>
                  <a:lnTo>
                    <a:pt x="684" y="200"/>
                  </a:lnTo>
                  <a:lnTo>
                    <a:pt x="684" y="200"/>
                  </a:lnTo>
                  <a:lnTo>
                    <a:pt x="662" y="202"/>
                  </a:lnTo>
                  <a:lnTo>
                    <a:pt x="644" y="206"/>
                  </a:lnTo>
                  <a:lnTo>
                    <a:pt x="624" y="212"/>
                  </a:lnTo>
                  <a:lnTo>
                    <a:pt x="608" y="222"/>
                  </a:lnTo>
                  <a:lnTo>
                    <a:pt x="592" y="234"/>
                  </a:lnTo>
                  <a:lnTo>
                    <a:pt x="578" y="248"/>
                  </a:lnTo>
                  <a:lnTo>
                    <a:pt x="566" y="264"/>
                  </a:lnTo>
                  <a:lnTo>
                    <a:pt x="558" y="282"/>
                  </a:lnTo>
                  <a:lnTo>
                    <a:pt x="558" y="282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0" y="264"/>
                  </a:lnTo>
                  <a:lnTo>
                    <a:pt x="542" y="248"/>
                  </a:lnTo>
                  <a:lnTo>
                    <a:pt x="532" y="234"/>
                  </a:lnTo>
                  <a:lnTo>
                    <a:pt x="520" y="220"/>
                  </a:lnTo>
                  <a:lnTo>
                    <a:pt x="506" y="212"/>
                  </a:lnTo>
                  <a:lnTo>
                    <a:pt x="492" y="204"/>
                  </a:lnTo>
                  <a:lnTo>
                    <a:pt x="476" y="200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42" y="200"/>
                  </a:lnTo>
                  <a:lnTo>
                    <a:pt x="428" y="202"/>
                  </a:lnTo>
                  <a:lnTo>
                    <a:pt x="402" y="208"/>
                  </a:lnTo>
                  <a:lnTo>
                    <a:pt x="382" y="216"/>
                  </a:lnTo>
                  <a:lnTo>
                    <a:pt x="366" y="224"/>
                  </a:lnTo>
                  <a:lnTo>
                    <a:pt x="366" y="100"/>
                  </a:lnTo>
                  <a:lnTo>
                    <a:pt x="288" y="100"/>
                  </a:lnTo>
                  <a:lnTo>
                    <a:pt x="288" y="276"/>
                  </a:lnTo>
                  <a:lnTo>
                    <a:pt x="288" y="276"/>
                  </a:lnTo>
                  <a:lnTo>
                    <a:pt x="278" y="258"/>
                  </a:lnTo>
                  <a:lnTo>
                    <a:pt x="266" y="242"/>
                  </a:lnTo>
                  <a:lnTo>
                    <a:pt x="252" y="228"/>
                  </a:lnTo>
                  <a:lnTo>
                    <a:pt x="236" y="218"/>
                  </a:lnTo>
                  <a:lnTo>
                    <a:pt x="218" y="210"/>
                  </a:lnTo>
                  <a:lnTo>
                    <a:pt x="200" y="204"/>
                  </a:lnTo>
                  <a:lnTo>
                    <a:pt x="182" y="200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50" y="198"/>
                  </a:lnTo>
                  <a:lnTo>
                    <a:pt x="138" y="200"/>
                  </a:lnTo>
                  <a:lnTo>
                    <a:pt x="126" y="204"/>
                  </a:lnTo>
                  <a:lnTo>
                    <a:pt x="114" y="208"/>
                  </a:lnTo>
                  <a:lnTo>
                    <a:pt x="104" y="214"/>
                  </a:lnTo>
                  <a:lnTo>
                    <a:pt x="94" y="220"/>
                  </a:lnTo>
                  <a:lnTo>
                    <a:pt x="84" y="228"/>
                  </a:lnTo>
                  <a:lnTo>
                    <a:pt x="74" y="238"/>
                  </a:lnTo>
                  <a:lnTo>
                    <a:pt x="74" y="204"/>
                  </a:lnTo>
                  <a:lnTo>
                    <a:pt x="0" y="204"/>
                  </a:lnTo>
                  <a:lnTo>
                    <a:pt x="0" y="602"/>
                  </a:lnTo>
                  <a:lnTo>
                    <a:pt x="74" y="602"/>
                  </a:lnTo>
                  <a:lnTo>
                    <a:pt x="74" y="466"/>
                  </a:lnTo>
                  <a:lnTo>
                    <a:pt x="74" y="466"/>
                  </a:lnTo>
                  <a:lnTo>
                    <a:pt x="94" y="480"/>
                  </a:lnTo>
                  <a:lnTo>
                    <a:pt x="116" y="492"/>
                  </a:lnTo>
                  <a:lnTo>
                    <a:pt x="138" y="498"/>
                  </a:lnTo>
                  <a:lnTo>
                    <a:pt x="162" y="500"/>
                  </a:lnTo>
                  <a:lnTo>
                    <a:pt x="162" y="500"/>
                  </a:lnTo>
                  <a:lnTo>
                    <a:pt x="184" y="498"/>
                  </a:lnTo>
                  <a:lnTo>
                    <a:pt x="204" y="494"/>
                  </a:lnTo>
                  <a:lnTo>
                    <a:pt x="222" y="488"/>
                  </a:lnTo>
                  <a:lnTo>
                    <a:pt x="238" y="478"/>
                  </a:lnTo>
                  <a:lnTo>
                    <a:pt x="254" y="468"/>
                  </a:lnTo>
                  <a:lnTo>
                    <a:pt x="268" y="454"/>
                  </a:lnTo>
                  <a:lnTo>
                    <a:pt x="278" y="438"/>
                  </a:lnTo>
                  <a:lnTo>
                    <a:pt x="288" y="420"/>
                  </a:lnTo>
                  <a:lnTo>
                    <a:pt x="288" y="492"/>
                  </a:lnTo>
                  <a:lnTo>
                    <a:pt x="366" y="492"/>
                  </a:lnTo>
                  <a:lnTo>
                    <a:pt x="366" y="330"/>
                  </a:lnTo>
                  <a:lnTo>
                    <a:pt x="366" y="330"/>
                  </a:lnTo>
                  <a:lnTo>
                    <a:pt x="366" y="320"/>
                  </a:lnTo>
                  <a:lnTo>
                    <a:pt x="368" y="308"/>
                  </a:lnTo>
                  <a:lnTo>
                    <a:pt x="368" y="308"/>
                  </a:lnTo>
                  <a:lnTo>
                    <a:pt x="372" y="302"/>
                  </a:lnTo>
                  <a:lnTo>
                    <a:pt x="376" y="296"/>
                  </a:lnTo>
                  <a:lnTo>
                    <a:pt x="384" y="288"/>
                  </a:lnTo>
                  <a:lnTo>
                    <a:pt x="392" y="282"/>
                  </a:lnTo>
                  <a:lnTo>
                    <a:pt x="402" y="278"/>
                  </a:lnTo>
                  <a:lnTo>
                    <a:pt x="414" y="272"/>
                  </a:lnTo>
                  <a:lnTo>
                    <a:pt x="426" y="270"/>
                  </a:lnTo>
                  <a:lnTo>
                    <a:pt x="440" y="268"/>
                  </a:lnTo>
                  <a:lnTo>
                    <a:pt x="440" y="268"/>
                  </a:lnTo>
                  <a:lnTo>
                    <a:pt x="452" y="270"/>
                  </a:lnTo>
                  <a:lnTo>
                    <a:pt x="462" y="272"/>
                  </a:lnTo>
                  <a:lnTo>
                    <a:pt x="468" y="278"/>
                  </a:lnTo>
                  <a:lnTo>
                    <a:pt x="474" y="284"/>
                  </a:lnTo>
                  <a:lnTo>
                    <a:pt x="480" y="294"/>
                  </a:lnTo>
                  <a:lnTo>
                    <a:pt x="482" y="306"/>
                  </a:lnTo>
                  <a:lnTo>
                    <a:pt x="484" y="322"/>
                  </a:lnTo>
                  <a:lnTo>
                    <a:pt x="484" y="340"/>
                  </a:lnTo>
                  <a:lnTo>
                    <a:pt x="484" y="492"/>
                  </a:lnTo>
                  <a:lnTo>
                    <a:pt x="562" y="492"/>
                  </a:lnTo>
                  <a:lnTo>
                    <a:pt x="562" y="428"/>
                  </a:lnTo>
                  <a:lnTo>
                    <a:pt x="562" y="428"/>
                  </a:lnTo>
                  <a:lnTo>
                    <a:pt x="564" y="430"/>
                  </a:lnTo>
                  <a:lnTo>
                    <a:pt x="564" y="430"/>
                  </a:lnTo>
                  <a:lnTo>
                    <a:pt x="574" y="444"/>
                  </a:lnTo>
                  <a:lnTo>
                    <a:pt x="584" y="460"/>
                  </a:lnTo>
                  <a:lnTo>
                    <a:pt x="598" y="472"/>
                  </a:lnTo>
                  <a:lnTo>
                    <a:pt x="614" y="482"/>
                  </a:lnTo>
                  <a:lnTo>
                    <a:pt x="630" y="490"/>
                  </a:lnTo>
                  <a:lnTo>
                    <a:pt x="646" y="496"/>
                  </a:lnTo>
                  <a:lnTo>
                    <a:pt x="664" y="500"/>
                  </a:lnTo>
                  <a:lnTo>
                    <a:pt x="684" y="500"/>
                  </a:lnTo>
                  <a:lnTo>
                    <a:pt x="684" y="500"/>
                  </a:lnTo>
                  <a:lnTo>
                    <a:pt x="700" y="500"/>
                  </a:lnTo>
                  <a:lnTo>
                    <a:pt x="716" y="498"/>
                  </a:lnTo>
                  <a:lnTo>
                    <a:pt x="732" y="492"/>
                  </a:lnTo>
                  <a:lnTo>
                    <a:pt x="748" y="488"/>
                  </a:lnTo>
                  <a:lnTo>
                    <a:pt x="762" y="480"/>
                  </a:lnTo>
                  <a:lnTo>
                    <a:pt x="776" y="472"/>
                  </a:lnTo>
                  <a:lnTo>
                    <a:pt x="788" y="462"/>
                  </a:lnTo>
                  <a:lnTo>
                    <a:pt x="800" y="452"/>
                  </a:lnTo>
                  <a:lnTo>
                    <a:pt x="800" y="452"/>
                  </a:lnTo>
                  <a:lnTo>
                    <a:pt x="812" y="468"/>
                  </a:lnTo>
                  <a:lnTo>
                    <a:pt x="822" y="476"/>
                  </a:lnTo>
                  <a:lnTo>
                    <a:pt x="832" y="484"/>
                  </a:lnTo>
                  <a:lnTo>
                    <a:pt x="848" y="490"/>
                  </a:lnTo>
                  <a:lnTo>
                    <a:pt x="864" y="496"/>
                  </a:lnTo>
                  <a:lnTo>
                    <a:pt x="884" y="500"/>
                  </a:lnTo>
                  <a:lnTo>
                    <a:pt x="906" y="502"/>
                  </a:lnTo>
                  <a:lnTo>
                    <a:pt x="914" y="502"/>
                  </a:lnTo>
                  <a:lnTo>
                    <a:pt x="914" y="432"/>
                  </a:lnTo>
                  <a:lnTo>
                    <a:pt x="906" y="4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917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ext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775521" y="2722235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buNone/>
              <a:defRPr sz="1067" b="1" i="0" cap="all" baseline="0">
                <a:solidFill>
                  <a:schemeClr val="accent6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5014726" y="2722235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buNone/>
              <a:defRPr sz="1067" b="1" i="0" cap="all" baseline="0">
                <a:solidFill>
                  <a:srgbClr val="414448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8253931" y="2722235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buNone/>
              <a:defRPr sz="1067" b="1" i="0" cap="all" baseline="0">
                <a:solidFill>
                  <a:srgbClr val="414448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4988457" y="1151173"/>
            <a:ext cx="2201335" cy="1421084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>
                <a:solidFill>
                  <a:srgbClr val="5B1B77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8227662" y="1151173"/>
            <a:ext cx="2201335" cy="1421084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>
                <a:solidFill>
                  <a:srgbClr val="5B1B77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1749251" y="1151173"/>
            <a:ext cx="2201335" cy="1421084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>
                <a:solidFill>
                  <a:schemeClr val="accent1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1775521" y="3083851"/>
            <a:ext cx="2201335" cy="192932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  <a:p>
            <a:pPr marL="0" marR="0" lvl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5014726" y="3083851"/>
            <a:ext cx="2201335" cy="192932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  <a:p>
            <a:pPr marL="0" marR="0" lvl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2" hasCustomPrompt="1"/>
          </p:nvPr>
        </p:nvSpPr>
        <p:spPr>
          <a:xfrm>
            <a:off x="8253931" y="3083851"/>
            <a:ext cx="2201335" cy="192932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  <a:p>
            <a:pPr marL="0" marR="0" lvl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</p:txBody>
      </p:sp>
      <p:sp>
        <p:nvSpPr>
          <p:cNvPr id="19" name="L-Shape 18"/>
          <p:cNvSpPr>
            <a:spLocks noChangeAspect="1"/>
          </p:cNvSpPr>
          <p:nvPr userDrawn="1"/>
        </p:nvSpPr>
        <p:spPr>
          <a:xfrm rot="5400000">
            <a:off x="1739575" y="2689797"/>
            <a:ext cx="125884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22" name="L-Shape 21"/>
          <p:cNvSpPr>
            <a:spLocks noChangeAspect="1"/>
          </p:cNvSpPr>
          <p:nvPr userDrawn="1"/>
        </p:nvSpPr>
        <p:spPr>
          <a:xfrm rot="5400000">
            <a:off x="4979935" y="2689797"/>
            <a:ext cx="125884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23" name="L-Shape 22"/>
          <p:cNvSpPr>
            <a:spLocks noChangeAspect="1"/>
          </p:cNvSpPr>
          <p:nvPr userDrawn="1"/>
        </p:nvSpPr>
        <p:spPr>
          <a:xfrm rot="5400000">
            <a:off x="8220295" y="2689797"/>
            <a:ext cx="125884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19336" y="188640"/>
            <a:ext cx="576064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11149607" y="6021288"/>
            <a:ext cx="576064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 dirty="0">
              <a:solidFill>
                <a:srgbClr val="53565A"/>
              </a:solidFill>
            </a:endParaRPr>
          </a:p>
        </p:txBody>
      </p:sp>
      <p:sp>
        <p:nvSpPr>
          <p:cNvPr id="25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1775521" y="5072405"/>
            <a:ext cx="2201335" cy="66085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600"/>
              </a:spcBef>
              <a:buNone/>
              <a:defRPr sz="1067" baseline="0">
                <a:solidFill>
                  <a:schemeClr val="accent5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pPr lvl="0"/>
            <a:r>
              <a:rPr lang="en-GB" dirty="0"/>
              <a:t>-</a:t>
            </a:r>
          </a:p>
          <a:p>
            <a:pPr lvl="0"/>
            <a:r>
              <a:rPr lang="en-GB" dirty="0"/>
              <a:t>Key phrase to sum up</a:t>
            </a:r>
            <a:endParaRPr lang="en-US" dirty="0"/>
          </a:p>
        </p:txBody>
      </p:sp>
      <p:sp>
        <p:nvSpPr>
          <p:cNvPr id="26" name="Text Placehold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5014726" y="5072405"/>
            <a:ext cx="2201335" cy="66085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600"/>
              </a:spcBef>
              <a:buNone/>
              <a:defRPr sz="1067" baseline="0">
                <a:solidFill>
                  <a:srgbClr val="858789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pPr lvl="0"/>
            <a:r>
              <a:rPr lang="en-GB" dirty="0"/>
              <a:t>-</a:t>
            </a:r>
          </a:p>
          <a:p>
            <a:pPr lvl="0"/>
            <a:r>
              <a:rPr lang="en-GB" dirty="0"/>
              <a:t>Key phrase to sum up</a:t>
            </a:r>
            <a:endParaRPr lang="en-US" dirty="0"/>
          </a:p>
        </p:txBody>
      </p:sp>
      <p:sp>
        <p:nvSpPr>
          <p:cNvPr id="27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8253931" y="5072405"/>
            <a:ext cx="2201335" cy="66085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600"/>
              </a:spcBef>
              <a:buNone/>
              <a:defRPr sz="1067" baseline="0">
                <a:solidFill>
                  <a:srgbClr val="858789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pPr lvl="0"/>
            <a:r>
              <a:rPr lang="en-GB" dirty="0"/>
              <a:t>-</a:t>
            </a:r>
          </a:p>
          <a:p>
            <a:pPr lvl="0"/>
            <a:r>
              <a:rPr lang="en-GB" dirty="0"/>
              <a:t>Key phrase to sum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7369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ext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55293" y="5363499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 algn="r">
              <a:buNone/>
              <a:defRPr sz="1067" b="1" i="0" cap="all" baseline="0">
                <a:solidFill>
                  <a:schemeClr val="accent6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1487489" y="5645817"/>
            <a:ext cx="2969140" cy="30346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r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33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Description of the picture, photo or icon</a:t>
            </a:r>
          </a:p>
        </p:txBody>
      </p:sp>
      <p:sp>
        <p:nvSpPr>
          <p:cNvPr id="6" name="L-Shape 5"/>
          <p:cNvSpPr>
            <a:spLocks/>
          </p:cNvSpPr>
          <p:nvPr userDrawn="1"/>
        </p:nvSpPr>
        <p:spPr>
          <a:xfrm rot="5400000" flipV="1">
            <a:off x="4367877" y="5337145"/>
            <a:ext cx="125867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1534592" y="1129365"/>
            <a:ext cx="2969683" cy="4081387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333" baseline="0">
                <a:solidFill>
                  <a:schemeClr val="accent1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5348448" y="5363499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 algn="r">
              <a:buNone/>
              <a:defRPr sz="1067" b="1" i="0" cap="all" baseline="0">
                <a:solidFill>
                  <a:srgbClr val="414448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4580645" y="5645817"/>
            <a:ext cx="2969140" cy="30346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r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33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Description of the picture, photo or icon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4627745" y="1129365"/>
            <a:ext cx="2969683" cy="4081387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333" baseline="0">
                <a:solidFill>
                  <a:srgbClr val="5B1B77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8419026" y="5363499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 algn="r">
              <a:buNone/>
              <a:defRPr sz="1067" b="1" i="0" cap="all" baseline="0">
                <a:solidFill>
                  <a:srgbClr val="414448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1" hasCustomPrompt="1"/>
          </p:nvPr>
        </p:nvSpPr>
        <p:spPr>
          <a:xfrm>
            <a:off x="7651221" y="5645817"/>
            <a:ext cx="2969140" cy="30346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r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33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Description of the picture, photo or icon</a:t>
            </a:r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22" hasCustomPrompt="1"/>
          </p:nvPr>
        </p:nvSpPr>
        <p:spPr>
          <a:xfrm>
            <a:off x="7698325" y="1129365"/>
            <a:ext cx="2969683" cy="4081387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333" baseline="0">
                <a:solidFill>
                  <a:srgbClr val="5B1B77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22" name="L-Shape 21"/>
          <p:cNvSpPr>
            <a:spLocks/>
          </p:cNvSpPr>
          <p:nvPr userDrawn="1"/>
        </p:nvSpPr>
        <p:spPr>
          <a:xfrm rot="5400000" flipV="1">
            <a:off x="7464220" y="5337147"/>
            <a:ext cx="125867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26" name="L-Shape 25"/>
          <p:cNvSpPr>
            <a:spLocks/>
          </p:cNvSpPr>
          <p:nvPr userDrawn="1"/>
        </p:nvSpPr>
        <p:spPr>
          <a:xfrm rot="5400000" flipV="1">
            <a:off x="10524561" y="5337147"/>
            <a:ext cx="125867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 dirty="0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3575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91344" y="116632"/>
            <a:ext cx="720080" cy="7200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193805" y="1454218"/>
            <a:ext cx="5094819" cy="4466967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algn="ctr">
              <a:defRPr sz="1467">
                <a:solidFill>
                  <a:schemeClr val="accent1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10" name="L-Shape 9"/>
          <p:cNvSpPr>
            <a:spLocks noChangeAspect="1"/>
          </p:cNvSpPr>
          <p:nvPr userDrawn="1"/>
        </p:nvSpPr>
        <p:spPr>
          <a:xfrm rot="5400000">
            <a:off x="6406866" y="1454159"/>
            <a:ext cx="125884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6"/>
          </p:nvPr>
        </p:nvSpPr>
        <p:spPr>
          <a:xfrm>
            <a:off x="6564528" y="1497765"/>
            <a:ext cx="4284000" cy="442341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 dirty="0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3142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inding a better way cov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 algn="ctr">
              <a:buNone/>
              <a:defRPr b="0" i="0"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3922005" cy="822032"/>
          </a:xfrm>
        </p:spPr>
        <p:txBody>
          <a:bodyPr lIns="216000" tIns="216000"/>
          <a:lstStyle>
            <a:lvl1pPr>
              <a:defRPr sz="1067" b="0">
                <a:solidFill>
                  <a:schemeClr val="bg1"/>
                </a:solidFill>
              </a:defRPr>
            </a:lvl1pPr>
            <a:lvl2pPr>
              <a:defRPr sz="1067" b="0">
                <a:solidFill>
                  <a:schemeClr val="bg1"/>
                </a:solidFill>
              </a:defRPr>
            </a:lvl2pPr>
            <a:lvl3pPr>
              <a:buNone/>
              <a:defRPr sz="1067" b="0">
                <a:solidFill>
                  <a:schemeClr val="bg1"/>
                </a:solidFill>
              </a:defRPr>
            </a:lvl3pPr>
            <a:lvl4pPr>
              <a:defRPr sz="1067" b="0">
                <a:solidFill>
                  <a:schemeClr val="bg1"/>
                </a:solidFill>
              </a:defRPr>
            </a:lvl4pPr>
            <a:lvl5pPr>
              <a:defRPr sz="1067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9030562" y="5789705"/>
            <a:ext cx="1581741" cy="571771"/>
          </a:xfrm>
        </p:spPr>
        <p:txBody>
          <a:bodyPr/>
          <a:lstStyle>
            <a:lvl1pPr>
              <a:defRPr sz="1467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10938928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BW Cover_Colou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ChangeAspect="1" noEditPoints="1"/>
          </p:cNvSpPr>
          <p:nvPr userDrawn="1"/>
        </p:nvSpPr>
        <p:spPr bwMode="auto">
          <a:xfrm>
            <a:off x="246415" y="6168632"/>
            <a:ext cx="638103" cy="425600"/>
          </a:xfrm>
          <a:custGeom>
            <a:avLst/>
            <a:gdLst>
              <a:gd name="T0" fmla="*/ 419 w 457"/>
              <a:gd name="T1" fmla="*/ 28 h 302"/>
              <a:gd name="T2" fmla="*/ 423 w 457"/>
              <a:gd name="T3" fmla="*/ 27 h 302"/>
              <a:gd name="T4" fmla="*/ 426 w 457"/>
              <a:gd name="T5" fmla="*/ 28 h 302"/>
              <a:gd name="T6" fmla="*/ 425 w 457"/>
              <a:gd name="T7" fmla="*/ 64 h 302"/>
              <a:gd name="T8" fmla="*/ 409 w 457"/>
              <a:gd name="T9" fmla="*/ 115 h 302"/>
              <a:gd name="T10" fmla="*/ 419 w 457"/>
              <a:gd name="T11" fmla="*/ 28 h 302"/>
              <a:gd name="T12" fmla="*/ 347 w 457"/>
              <a:gd name="T13" fmla="*/ 217 h 302"/>
              <a:gd name="T14" fmla="*/ 310 w 457"/>
              <a:gd name="T15" fmla="*/ 176 h 302"/>
              <a:gd name="T16" fmla="*/ 347 w 457"/>
              <a:gd name="T17" fmla="*/ 135 h 302"/>
              <a:gd name="T18" fmla="*/ 385 w 457"/>
              <a:gd name="T19" fmla="*/ 176 h 302"/>
              <a:gd name="T20" fmla="*/ 347 w 457"/>
              <a:gd name="T21" fmla="*/ 217 h 302"/>
              <a:gd name="T22" fmla="*/ 74 w 457"/>
              <a:gd name="T23" fmla="*/ 217 h 302"/>
              <a:gd name="T24" fmla="*/ 37 w 457"/>
              <a:gd name="T25" fmla="*/ 176 h 302"/>
              <a:gd name="T26" fmla="*/ 74 w 457"/>
              <a:gd name="T27" fmla="*/ 135 h 302"/>
              <a:gd name="T28" fmla="*/ 111 w 457"/>
              <a:gd name="T29" fmla="*/ 176 h 302"/>
              <a:gd name="T30" fmla="*/ 74 w 457"/>
              <a:gd name="T31" fmla="*/ 217 h 302"/>
              <a:gd name="T32" fmla="*/ 453 w 457"/>
              <a:gd name="T33" fmla="*/ 217 h 302"/>
              <a:gd name="T34" fmla="*/ 425 w 457"/>
              <a:gd name="T35" fmla="*/ 182 h 302"/>
              <a:gd name="T36" fmla="*/ 438 w 457"/>
              <a:gd name="T37" fmla="*/ 130 h 302"/>
              <a:gd name="T38" fmla="*/ 444 w 457"/>
              <a:gd name="T39" fmla="*/ 107 h 302"/>
              <a:gd name="T40" fmla="*/ 443 w 457"/>
              <a:gd name="T41" fmla="*/ 16 h 302"/>
              <a:gd name="T42" fmla="*/ 426 w 457"/>
              <a:gd name="T43" fmla="*/ 2 h 302"/>
              <a:gd name="T44" fmla="*/ 405 w 457"/>
              <a:gd name="T45" fmla="*/ 7 h 302"/>
              <a:gd name="T46" fmla="*/ 378 w 457"/>
              <a:gd name="T47" fmla="*/ 67 h 302"/>
              <a:gd name="T48" fmla="*/ 377 w 457"/>
              <a:gd name="T49" fmla="*/ 111 h 302"/>
              <a:gd name="T50" fmla="*/ 342 w 457"/>
              <a:gd name="T51" fmla="*/ 101 h 302"/>
              <a:gd name="T52" fmla="*/ 279 w 457"/>
              <a:gd name="T53" fmla="*/ 142 h 302"/>
              <a:gd name="T54" fmla="*/ 278 w 457"/>
              <a:gd name="T55" fmla="*/ 143 h 302"/>
              <a:gd name="T56" fmla="*/ 278 w 457"/>
              <a:gd name="T57" fmla="*/ 143 h 302"/>
              <a:gd name="T58" fmla="*/ 229 w 457"/>
              <a:gd name="T59" fmla="*/ 100 h 302"/>
              <a:gd name="T60" fmla="*/ 229 w 457"/>
              <a:gd name="T61" fmla="*/ 100 h 302"/>
              <a:gd name="T62" fmla="*/ 183 w 457"/>
              <a:gd name="T63" fmla="*/ 113 h 302"/>
              <a:gd name="T64" fmla="*/ 183 w 457"/>
              <a:gd name="T65" fmla="*/ 51 h 302"/>
              <a:gd name="T66" fmla="*/ 144 w 457"/>
              <a:gd name="T67" fmla="*/ 51 h 302"/>
              <a:gd name="T68" fmla="*/ 144 w 457"/>
              <a:gd name="T69" fmla="*/ 139 h 302"/>
              <a:gd name="T70" fmla="*/ 81 w 457"/>
              <a:gd name="T71" fmla="*/ 100 h 302"/>
              <a:gd name="T72" fmla="*/ 37 w 457"/>
              <a:gd name="T73" fmla="*/ 120 h 302"/>
              <a:gd name="T74" fmla="*/ 37 w 457"/>
              <a:gd name="T75" fmla="*/ 103 h 302"/>
              <a:gd name="T76" fmla="*/ 0 w 457"/>
              <a:gd name="T77" fmla="*/ 103 h 302"/>
              <a:gd name="T78" fmla="*/ 0 w 457"/>
              <a:gd name="T79" fmla="*/ 302 h 302"/>
              <a:gd name="T80" fmla="*/ 37 w 457"/>
              <a:gd name="T81" fmla="*/ 302 h 302"/>
              <a:gd name="T82" fmla="*/ 37 w 457"/>
              <a:gd name="T83" fmla="*/ 234 h 302"/>
              <a:gd name="T84" fmla="*/ 81 w 457"/>
              <a:gd name="T85" fmla="*/ 251 h 302"/>
              <a:gd name="T86" fmla="*/ 144 w 457"/>
              <a:gd name="T87" fmla="*/ 211 h 302"/>
              <a:gd name="T88" fmla="*/ 144 w 457"/>
              <a:gd name="T89" fmla="*/ 247 h 302"/>
              <a:gd name="T90" fmla="*/ 183 w 457"/>
              <a:gd name="T91" fmla="*/ 247 h 302"/>
              <a:gd name="T92" fmla="*/ 183 w 457"/>
              <a:gd name="T93" fmla="*/ 166 h 302"/>
              <a:gd name="T94" fmla="*/ 184 w 457"/>
              <a:gd name="T95" fmla="*/ 155 h 302"/>
              <a:gd name="T96" fmla="*/ 220 w 457"/>
              <a:gd name="T97" fmla="*/ 135 h 302"/>
              <a:gd name="T98" fmla="*/ 242 w 457"/>
              <a:gd name="T99" fmla="*/ 171 h 302"/>
              <a:gd name="T100" fmla="*/ 242 w 457"/>
              <a:gd name="T101" fmla="*/ 247 h 302"/>
              <a:gd name="T102" fmla="*/ 281 w 457"/>
              <a:gd name="T103" fmla="*/ 247 h 302"/>
              <a:gd name="T104" fmla="*/ 281 w 457"/>
              <a:gd name="T105" fmla="*/ 215 h 302"/>
              <a:gd name="T106" fmla="*/ 282 w 457"/>
              <a:gd name="T107" fmla="*/ 216 h 302"/>
              <a:gd name="T108" fmla="*/ 342 w 457"/>
              <a:gd name="T109" fmla="*/ 251 h 302"/>
              <a:gd name="T110" fmla="*/ 400 w 457"/>
              <a:gd name="T111" fmla="*/ 227 h 302"/>
              <a:gd name="T112" fmla="*/ 453 w 457"/>
              <a:gd name="T113" fmla="*/ 252 h 302"/>
              <a:gd name="T114" fmla="*/ 457 w 457"/>
              <a:gd name="T115" fmla="*/ 252 h 302"/>
              <a:gd name="T116" fmla="*/ 457 w 457"/>
              <a:gd name="T117" fmla="*/ 217 h 302"/>
              <a:gd name="T118" fmla="*/ 453 w 457"/>
              <a:gd name="T119" fmla="*/ 21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57" h="302">
                <a:moveTo>
                  <a:pt x="419" y="28"/>
                </a:moveTo>
                <a:cubicBezTo>
                  <a:pt x="420" y="28"/>
                  <a:pt x="421" y="27"/>
                  <a:pt x="423" y="27"/>
                </a:cubicBezTo>
                <a:cubicBezTo>
                  <a:pt x="425" y="27"/>
                  <a:pt x="426" y="28"/>
                  <a:pt x="426" y="28"/>
                </a:cubicBezTo>
                <a:cubicBezTo>
                  <a:pt x="428" y="30"/>
                  <a:pt x="433" y="35"/>
                  <a:pt x="425" y="64"/>
                </a:cubicBezTo>
                <a:cubicBezTo>
                  <a:pt x="419" y="86"/>
                  <a:pt x="413" y="105"/>
                  <a:pt x="409" y="115"/>
                </a:cubicBezTo>
                <a:cubicBezTo>
                  <a:pt x="404" y="87"/>
                  <a:pt x="409" y="35"/>
                  <a:pt x="419" y="28"/>
                </a:cubicBezTo>
                <a:moveTo>
                  <a:pt x="347" y="217"/>
                </a:moveTo>
                <a:cubicBezTo>
                  <a:pt x="329" y="217"/>
                  <a:pt x="310" y="203"/>
                  <a:pt x="310" y="176"/>
                </a:cubicBezTo>
                <a:cubicBezTo>
                  <a:pt x="310" y="152"/>
                  <a:pt x="325" y="135"/>
                  <a:pt x="347" y="135"/>
                </a:cubicBezTo>
                <a:cubicBezTo>
                  <a:pt x="365" y="135"/>
                  <a:pt x="385" y="150"/>
                  <a:pt x="385" y="176"/>
                </a:cubicBezTo>
                <a:cubicBezTo>
                  <a:pt x="385" y="203"/>
                  <a:pt x="365" y="217"/>
                  <a:pt x="347" y="217"/>
                </a:cubicBezTo>
                <a:moveTo>
                  <a:pt x="74" y="217"/>
                </a:moveTo>
                <a:cubicBezTo>
                  <a:pt x="54" y="217"/>
                  <a:pt x="37" y="198"/>
                  <a:pt x="37" y="176"/>
                </a:cubicBezTo>
                <a:cubicBezTo>
                  <a:pt x="37" y="153"/>
                  <a:pt x="53" y="135"/>
                  <a:pt x="74" y="135"/>
                </a:cubicBezTo>
                <a:cubicBezTo>
                  <a:pt x="98" y="135"/>
                  <a:pt x="111" y="156"/>
                  <a:pt x="111" y="176"/>
                </a:cubicBezTo>
                <a:cubicBezTo>
                  <a:pt x="111" y="200"/>
                  <a:pt x="96" y="217"/>
                  <a:pt x="74" y="217"/>
                </a:cubicBezTo>
                <a:moveTo>
                  <a:pt x="453" y="217"/>
                </a:moveTo>
                <a:cubicBezTo>
                  <a:pt x="434" y="217"/>
                  <a:pt x="424" y="205"/>
                  <a:pt x="425" y="182"/>
                </a:cubicBezTo>
                <a:cubicBezTo>
                  <a:pt x="425" y="171"/>
                  <a:pt x="428" y="162"/>
                  <a:pt x="438" y="130"/>
                </a:cubicBezTo>
                <a:cubicBezTo>
                  <a:pt x="440" y="123"/>
                  <a:pt x="442" y="116"/>
                  <a:pt x="444" y="107"/>
                </a:cubicBezTo>
                <a:cubicBezTo>
                  <a:pt x="455" y="70"/>
                  <a:pt x="455" y="35"/>
                  <a:pt x="443" y="16"/>
                </a:cubicBezTo>
                <a:cubicBezTo>
                  <a:pt x="439" y="8"/>
                  <a:pt x="433" y="3"/>
                  <a:pt x="426" y="2"/>
                </a:cubicBezTo>
                <a:cubicBezTo>
                  <a:pt x="419" y="0"/>
                  <a:pt x="412" y="2"/>
                  <a:pt x="405" y="7"/>
                </a:cubicBezTo>
                <a:cubicBezTo>
                  <a:pt x="397" y="13"/>
                  <a:pt x="382" y="29"/>
                  <a:pt x="378" y="67"/>
                </a:cubicBezTo>
                <a:cubicBezTo>
                  <a:pt x="378" y="74"/>
                  <a:pt x="376" y="95"/>
                  <a:pt x="377" y="111"/>
                </a:cubicBezTo>
                <a:cubicBezTo>
                  <a:pt x="366" y="104"/>
                  <a:pt x="355" y="101"/>
                  <a:pt x="342" y="101"/>
                </a:cubicBezTo>
                <a:cubicBezTo>
                  <a:pt x="314" y="101"/>
                  <a:pt x="290" y="117"/>
                  <a:pt x="279" y="142"/>
                </a:cubicBezTo>
                <a:cubicBezTo>
                  <a:pt x="279" y="143"/>
                  <a:pt x="279" y="143"/>
                  <a:pt x="278" y="143"/>
                </a:cubicBezTo>
                <a:cubicBezTo>
                  <a:pt x="278" y="143"/>
                  <a:pt x="278" y="143"/>
                  <a:pt x="278" y="143"/>
                </a:cubicBezTo>
                <a:cubicBezTo>
                  <a:pt x="272" y="116"/>
                  <a:pt x="253" y="100"/>
                  <a:pt x="229" y="100"/>
                </a:cubicBezTo>
                <a:cubicBezTo>
                  <a:pt x="229" y="100"/>
                  <a:pt x="229" y="100"/>
                  <a:pt x="229" y="100"/>
                </a:cubicBezTo>
                <a:cubicBezTo>
                  <a:pt x="207" y="100"/>
                  <a:pt x="192" y="108"/>
                  <a:pt x="183" y="113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44" y="51"/>
                  <a:pt x="144" y="51"/>
                  <a:pt x="144" y="51"/>
                </a:cubicBezTo>
                <a:cubicBezTo>
                  <a:pt x="144" y="139"/>
                  <a:pt x="144" y="139"/>
                  <a:pt x="144" y="139"/>
                </a:cubicBezTo>
                <a:cubicBezTo>
                  <a:pt x="132" y="113"/>
                  <a:pt x="106" y="100"/>
                  <a:pt x="81" y="100"/>
                </a:cubicBezTo>
                <a:cubicBezTo>
                  <a:pt x="64" y="100"/>
                  <a:pt x="49" y="106"/>
                  <a:pt x="37" y="120"/>
                </a:cubicBezTo>
                <a:cubicBezTo>
                  <a:pt x="37" y="103"/>
                  <a:pt x="37" y="103"/>
                  <a:pt x="37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302"/>
                  <a:pt x="0" y="302"/>
                  <a:pt x="0" y="302"/>
                </a:cubicBezTo>
                <a:cubicBezTo>
                  <a:pt x="37" y="302"/>
                  <a:pt x="37" y="302"/>
                  <a:pt x="37" y="302"/>
                </a:cubicBezTo>
                <a:cubicBezTo>
                  <a:pt x="37" y="234"/>
                  <a:pt x="37" y="234"/>
                  <a:pt x="37" y="234"/>
                </a:cubicBezTo>
                <a:cubicBezTo>
                  <a:pt x="49" y="245"/>
                  <a:pt x="65" y="251"/>
                  <a:pt x="81" y="251"/>
                </a:cubicBezTo>
                <a:cubicBezTo>
                  <a:pt x="110" y="251"/>
                  <a:pt x="133" y="236"/>
                  <a:pt x="144" y="211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83" y="247"/>
                  <a:pt x="183" y="247"/>
                  <a:pt x="183" y="247"/>
                </a:cubicBezTo>
                <a:cubicBezTo>
                  <a:pt x="183" y="166"/>
                  <a:pt x="183" y="166"/>
                  <a:pt x="183" y="166"/>
                </a:cubicBezTo>
                <a:cubicBezTo>
                  <a:pt x="183" y="163"/>
                  <a:pt x="183" y="158"/>
                  <a:pt x="184" y="155"/>
                </a:cubicBezTo>
                <a:cubicBezTo>
                  <a:pt x="187" y="147"/>
                  <a:pt x="200" y="135"/>
                  <a:pt x="220" y="135"/>
                </a:cubicBezTo>
                <a:cubicBezTo>
                  <a:pt x="236" y="135"/>
                  <a:pt x="242" y="145"/>
                  <a:pt x="242" y="171"/>
                </a:cubicBezTo>
                <a:cubicBezTo>
                  <a:pt x="242" y="247"/>
                  <a:pt x="242" y="247"/>
                  <a:pt x="242" y="247"/>
                </a:cubicBezTo>
                <a:cubicBezTo>
                  <a:pt x="281" y="247"/>
                  <a:pt x="281" y="247"/>
                  <a:pt x="281" y="247"/>
                </a:cubicBezTo>
                <a:cubicBezTo>
                  <a:pt x="281" y="215"/>
                  <a:pt x="281" y="215"/>
                  <a:pt x="281" y="215"/>
                </a:cubicBezTo>
                <a:cubicBezTo>
                  <a:pt x="281" y="215"/>
                  <a:pt x="282" y="216"/>
                  <a:pt x="282" y="216"/>
                </a:cubicBezTo>
                <a:cubicBezTo>
                  <a:pt x="294" y="238"/>
                  <a:pt x="317" y="251"/>
                  <a:pt x="342" y="251"/>
                </a:cubicBezTo>
                <a:cubicBezTo>
                  <a:pt x="363" y="251"/>
                  <a:pt x="387" y="241"/>
                  <a:pt x="400" y="227"/>
                </a:cubicBezTo>
                <a:cubicBezTo>
                  <a:pt x="405" y="236"/>
                  <a:pt x="421" y="252"/>
                  <a:pt x="453" y="252"/>
                </a:cubicBezTo>
                <a:cubicBezTo>
                  <a:pt x="457" y="252"/>
                  <a:pt x="457" y="252"/>
                  <a:pt x="457" y="252"/>
                </a:cubicBezTo>
                <a:cubicBezTo>
                  <a:pt x="457" y="217"/>
                  <a:pt x="457" y="217"/>
                  <a:pt x="457" y="217"/>
                </a:cubicBezTo>
                <a:lnTo>
                  <a:pt x="453" y="2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>
              <a:solidFill>
                <a:srgbClr val="3D1152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2931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a Network of the Year Cover_Colou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8000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 algn="ctr">
              <a:buNone/>
              <a:defRPr b="0" i="0"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3922005" cy="822032"/>
          </a:xfrm>
        </p:spPr>
        <p:txBody>
          <a:bodyPr lIns="216000" tIns="216000"/>
          <a:lstStyle>
            <a:lvl1pPr>
              <a:defRPr sz="1067" b="0">
                <a:solidFill>
                  <a:schemeClr val="bg1"/>
                </a:solidFill>
              </a:defRPr>
            </a:lvl1pPr>
            <a:lvl2pPr>
              <a:defRPr sz="1067" b="0">
                <a:solidFill>
                  <a:schemeClr val="bg1"/>
                </a:solidFill>
              </a:defRPr>
            </a:lvl2pPr>
            <a:lvl3pPr>
              <a:buNone/>
              <a:defRPr sz="1067" b="0">
                <a:solidFill>
                  <a:schemeClr val="bg1"/>
                </a:solidFill>
              </a:defRPr>
            </a:lvl3pPr>
            <a:lvl4pPr>
              <a:defRPr sz="1067" b="0">
                <a:solidFill>
                  <a:schemeClr val="bg1"/>
                </a:solidFill>
              </a:defRPr>
            </a:lvl4pPr>
            <a:lvl5pPr>
              <a:defRPr sz="1067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9436972" y="5481229"/>
            <a:ext cx="1581741" cy="571771"/>
          </a:xfrm>
        </p:spPr>
        <p:txBody>
          <a:bodyPr/>
          <a:lstStyle>
            <a:lvl1pPr>
              <a:defRPr sz="1467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4582988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NOTY Cover_Colou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 userDrawn="1"/>
        </p:nvSpPr>
        <p:spPr bwMode="auto">
          <a:xfrm>
            <a:off x="295472" y="6281783"/>
            <a:ext cx="539845" cy="360064"/>
          </a:xfrm>
          <a:custGeom>
            <a:avLst/>
            <a:gdLst>
              <a:gd name="T0" fmla="*/ 419 w 457"/>
              <a:gd name="T1" fmla="*/ 28 h 302"/>
              <a:gd name="T2" fmla="*/ 423 w 457"/>
              <a:gd name="T3" fmla="*/ 27 h 302"/>
              <a:gd name="T4" fmla="*/ 426 w 457"/>
              <a:gd name="T5" fmla="*/ 28 h 302"/>
              <a:gd name="T6" fmla="*/ 425 w 457"/>
              <a:gd name="T7" fmla="*/ 64 h 302"/>
              <a:gd name="T8" fmla="*/ 409 w 457"/>
              <a:gd name="T9" fmla="*/ 115 h 302"/>
              <a:gd name="T10" fmla="*/ 419 w 457"/>
              <a:gd name="T11" fmla="*/ 28 h 302"/>
              <a:gd name="T12" fmla="*/ 347 w 457"/>
              <a:gd name="T13" fmla="*/ 217 h 302"/>
              <a:gd name="T14" fmla="*/ 310 w 457"/>
              <a:gd name="T15" fmla="*/ 176 h 302"/>
              <a:gd name="T16" fmla="*/ 347 w 457"/>
              <a:gd name="T17" fmla="*/ 135 h 302"/>
              <a:gd name="T18" fmla="*/ 385 w 457"/>
              <a:gd name="T19" fmla="*/ 176 h 302"/>
              <a:gd name="T20" fmla="*/ 347 w 457"/>
              <a:gd name="T21" fmla="*/ 217 h 302"/>
              <a:gd name="T22" fmla="*/ 74 w 457"/>
              <a:gd name="T23" fmla="*/ 217 h 302"/>
              <a:gd name="T24" fmla="*/ 37 w 457"/>
              <a:gd name="T25" fmla="*/ 176 h 302"/>
              <a:gd name="T26" fmla="*/ 74 w 457"/>
              <a:gd name="T27" fmla="*/ 135 h 302"/>
              <a:gd name="T28" fmla="*/ 111 w 457"/>
              <a:gd name="T29" fmla="*/ 176 h 302"/>
              <a:gd name="T30" fmla="*/ 74 w 457"/>
              <a:gd name="T31" fmla="*/ 217 h 302"/>
              <a:gd name="T32" fmla="*/ 453 w 457"/>
              <a:gd name="T33" fmla="*/ 217 h 302"/>
              <a:gd name="T34" fmla="*/ 425 w 457"/>
              <a:gd name="T35" fmla="*/ 182 h 302"/>
              <a:gd name="T36" fmla="*/ 438 w 457"/>
              <a:gd name="T37" fmla="*/ 130 h 302"/>
              <a:gd name="T38" fmla="*/ 444 w 457"/>
              <a:gd name="T39" fmla="*/ 107 h 302"/>
              <a:gd name="T40" fmla="*/ 443 w 457"/>
              <a:gd name="T41" fmla="*/ 16 h 302"/>
              <a:gd name="T42" fmla="*/ 426 w 457"/>
              <a:gd name="T43" fmla="*/ 2 h 302"/>
              <a:gd name="T44" fmla="*/ 405 w 457"/>
              <a:gd name="T45" fmla="*/ 7 h 302"/>
              <a:gd name="T46" fmla="*/ 378 w 457"/>
              <a:gd name="T47" fmla="*/ 67 h 302"/>
              <a:gd name="T48" fmla="*/ 377 w 457"/>
              <a:gd name="T49" fmla="*/ 111 h 302"/>
              <a:gd name="T50" fmla="*/ 342 w 457"/>
              <a:gd name="T51" fmla="*/ 101 h 302"/>
              <a:gd name="T52" fmla="*/ 279 w 457"/>
              <a:gd name="T53" fmla="*/ 142 h 302"/>
              <a:gd name="T54" fmla="*/ 278 w 457"/>
              <a:gd name="T55" fmla="*/ 143 h 302"/>
              <a:gd name="T56" fmla="*/ 278 w 457"/>
              <a:gd name="T57" fmla="*/ 143 h 302"/>
              <a:gd name="T58" fmla="*/ 229 w 457"/>
              <a:gd name="T59" fmla="*/ 100 h 302"/>
              <a:gd name="T60" fmla="*/ 229 w 457"/>
              <a:gd name="T61" fmla="*/ 100 h 302"/>
              <a:gd name="T62" fmla="*/ 183 w 457"/>
              <a:gd name="T63" fmla="*/ 113 h 302"/>
              <a:gd name="T64" fmla="*/ 183 w 457"/>
              <a:gd name="T65" fmla="*/ 51 h 302"/>
              <a:gd name="T66" fmla="*/ 144 w 457"/>
              <a:gd name="T67" fmla="*/ 51 h 302"/>
              <a:gd name="T68" fmla="*/ 144 w 457"/>
              <a:gd name="T69" fmla="*/ 139 h 302"/>
              <a:gd name="T70" fmla="*/ 81 w 457"/>
              <a:gd name="T71" fmla="*/ 100 h 302"/>
              <a:gd name="T72" fmla="*/ 37 w 457"/>
              <a:gd name="T73" fmla="*/ 120 h 302"/>
              <a:gd name="T74" fmla="*/ 37 w 457"/>
              <a:gd name="T75" fmla="*/ 103 h 302"/>
              <a:gd name="T76" fmla="*/ 0 w 457"/>
              <a:gd name="T77" fmla="*/ 103 h 302"/>
              <a:gd name="T78" fmla="*/ 0 w 457"/>
              <a:gd name="T79" fmla="*/ 302 h 302"/>
              <a:gd name="T80" fmla="*/ 37 w 457"/>
              <a:gd name="T81" fmla="*/ 302 h 302"/>
              <a:gd name="T82" fmla="*/ 37 w 457"/>
              <a:gd name="T83" fmla="*/ 234 h 302"/>
              <a:gd name="T84" fmla="*/ 81 w 457"/>
              <a:gd name="T85" fmla="*/ 251 h 302"/>
              <a:gd name="T86" fmla="*/ 144 w 457"/>
              <a:gd name="T87" fmla="*/ 211 h 302"/>
              <a:gd name="T88" fmla="*/ 144 w 457"/>
              <a:gd name="T89" fmla="*/ 247 h 302"/>
              <a:gd name="T90" fmla="*/ 183 w 457"/>
              <a:gd name="T91" fmla="*/ 247 h 302"/>
              <a:gd name="T92" fmla="*/ 183 w 457"/>
              <a:gd name="T93" fmla="*/ 166 h 302"/>
              <a:gd name="T94" fmla="*/ 184 w 457"/>
              <a:gd name="T95" fmla="*/ 155 h 302"/>
              <a:gd name="T96" fmla="*/ 220 w 457"/>
              <a:gd name="T97" fmla="*/ 135 h 302"/>
              <a:gd name="T98" fmla="*/ 242 w 457"/>
              <a:gd name="T99" fmla="*/ 171 h 302"/>
              <a:gd name="T100" fmla="*/ 242 w 457"/>
              <a:gd name="T101" fmla="*/ 247 h 302"/>
              <a:gd name="T102" fmla="*/ 281 w 457"/>
              <a:gd name="T103" fmla="*/ 247 h 302"/>
              <a:gd name="T104" fmla="*/ 281 w 457"/>
              <a:gd name="T105" fmla="*/ 215 h 302"/>
              <a:gd name="T106" fmla="*/ 282 w 457"/>
              <a:gd name="T107" fmla="*/ 216 h 302"/>
              <a:gd name="T108" fmla="*/ 342 w 457"/>
              <a:gd name="T109" fmla="*/ 251 h 302"/>
              <a:gd name="T110" fmla="*/ 400 w 457"/>
              <a:gd name="T111" fmla="*/ 227 h 302"/>
              <a:gd name="T112" fmla="*/ 453 w 457"/>
              <a:gd name="T113" fmla="*/ 252 h 302"/>
              <a:gd name="T114" fmla="*/ 457 w 457"/>
              <a:gd name="T115" fmla="*/ 252 h 302"/>
              <a:gd name="T116" fmla="*/ 457 w 457"/>
              <a:gd name="T117" fmla="*/ 217 h 302"/>
              <a:gd name="T118" fmla="*/ 453 w 457"/>
              <a:gd name="T119" fmla="*/ 21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57" h="302">
                <a:moveTo>
                  <a:pt x="419" y="28"/>
                </a:moveTo>
                <a:cubicBezTo>
                  <a:pt x="420" y="28"/>
                  <a:pt x="421" y="27"/>
                  <a:pt x="423" y="27"/>
                </a:cubicBezTo>
                <a:cubicBezTo>
                  <a:pt x="425" y="27"/>
                  <a:pt x="426" y="28"/>
                  <a:pt x="426" y="28"/>
                </a:cubicBezTo>
                <a:cubicBezTo>
                  <a:pt x="428" y="30"/>
                  <a:pt x="433" y="35"/>
                  <a:pt x="425" y="64"/>
                </a:cubicBezTo>
                <a:cubicBezTo>
                  <a:pt x="419" y="86"/>
                  <a:pt x="413" y="105"/>
                  <a:pt x="409" y="115"/>
                </a:cubicBezTo>
                <a:cubicBezTo>
                  <a:pt x="404" y="87"/>
                  <a:pt x="409" y="35"/>
                  <a:pt x="419" y="28"/>
                </a:cubicBezTo>
                <a:moveTo>
                  <a:pt x="347" y="217"/>
                </a:moveTo>
                <a:cubicBezTo>
                  <a:pt x="329" y="217"/>
                  <a:pt x="310" y="203"/>
                  <a:pt x="310" y="176"/>
                </a:cubicBezTo>
                <a:cubicBezTo>
                  <a:pt x="310" y="152"/>
                  <a:pt x="325" y="135"/>
                  <a:pt x="347" y="135"/>
                </a:cubicBezTo>
                <a:cubicBezTo>
                  <a:pt x="365" y="135"/>
                  <a:pt x="385" y="150"/>
                  <a:pt x="385" y="176"/>
                </a:cubicBezTo>
                <a:cubicBezTo>
                  <a:pt x="385" y="203"/>
                  <a:pt x="365" y="217"/>
                  <a:pt x="347" y="217"/>
                </a:cubicBezTo>
                <a:moveTo>
                  <a:pt x="74" y="217"/>
                </a:moveTo>
                <a:cubicBezTo>
                  <a:pt x="54" y="217"/>
                  <a:pt x="37" y="198"/>
                  <a:pt x="37" y="176"/>
                </a:cubicBezTo>
                <a:cubicBezTo>
                  <a:pt x="37" y="153"/>
                  <a:pt x="53" y="135"/>
                  <a:pt x="74" y="135"/>
                </a:cubicBezTo>
                <a:cubicBezTo>
                  <a:pt x="98" y="135"/>
                  <a:pt x="111" y="156"/>
                  <a:pt x="111" y="176"/>
                </a:cubicBezTo>
                <a:cubicBezTo>
                  <a:pt x="111" y="200"/>
                  <a:pt x="96" y="217"/>
                  <a:pt x="74" y="217"/>
                </a:cubicBezTo>
                <a:moveTo>
                  <a:pt x="453" y="217"/>
                </a:moveTo>
                <a:cubicBezTo>
                  <a:pt x="434" y="217"/>
                  <a:pt x="424" y="205"/>
                  <a:pt x="425" y="182"/>
                </a:cubicBezTo>
                <a:cubicBezTo>
                  <a:pt x="425" y="171"/>
                  <a:pt x="428" y="162"/>
                  <a:pt x="438" y="130"/>
                </a:cubicBezTo>
                <a:cubicBezTo>
                  <a:pt x="440" y="123"/>
                  <a:pt x="442" y="116"/>
                  <a:pt x="444" y="107"/>
                </a:cubicBezTo>
                <a:cubicBezTo>
                  <a:pt x="455" y="70"/>
                  <a:pt x="455" y="35"/>
                  <a:pt x="443" y="16"/>
                </a:cubicBezTo>
                <a:cubicBezTo>
                  <a:pt x="439" y="8"/>
                  <a:pt x="433" y="3"/>
                  <a:pt x="426" y="2"/>
                </a:cubicBezTo>
                <a:cubicBezTo>
                  <a:pt x="419" y="0"/>
                  <a:pt x="412" y="2"/>
                  <a:pt x="405" y="7"/>
                </a:cubicBezTo>
                <a:cubicBezTo>
                  <a:pt x="397" y="13"/>
                  <a:pt x="382" y="29"/>
                  <a:pt x="378" y="67"/>
                </a:cubicBezTo>
                <a:cubicBezTo>
                  <a:pt x="378" y="74"/>
                  <a:pt x="376" y="95"/>
                  <a:pt x="377" y="111"/>
                </a:cubicBezTo>
                <a:cubicBezTo>
                  <a:pt x="366" y="104"/>
                  <a:pt x="355" y="101"/>
                  <a:pt x="342" y="101"/>
                </a:cubicBezTo>
                <a:cubicBezTo>
                  <a:pt x="314" y="101"/>
                  <a:pt x="290" y="117"/>
                  <a:pt x="279" y="142"/>
                </a:cubicBezTo>
                <a:cubicBezTo>
                  <a:pt x="279" y="143"/>
                  <a:pt x="279" y="143"/>
                  <a:pt x="278" y="143"/>
                </a:cubicBezTo>
                <a:cubicBezTo>
                  <a:pt x="278" y="143"/>
                  <a:pt x="278" y="143"/>
                  <a:pt x="278" y="143"/>
                </a:cubicBezTo>
                <a:cubicBezTo>
                  <a:pt x="272" y="116"/>
                  <a:pt x="253" y="100"/>
                  <a:pt x="229" y="100"/>
                </a:cubicBezTo>
                <a:cubicBezTo>
                  <a:pt x="229" y="100"/>
                  <a:pt x="229" y="100"/>
                  <a:pt x="229" y="100"/>
                </a:cubicBezTo>
                <a:cubicBezTo>
                  <a:pt x="207" y="100"/>
                  <a:pt x="192" y="108"/>
                  <a:pt x="183" y="113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44" y="51"/>
                  <a:pt x="144" y="51"/>
                  <a:pt x="144" y="51"/>
                </a:cubicBezTo>
                <a:cubicBezTo>
                  <a:pt x="144" y="139"/>
                  <a:pt x="144" y="139"/>
                  <a:pt x="144" y="139"/>
                </a:cubicBezTo>
                <a:cubicBezTo>
                  <a:pt x="132" y="113"/>
                  <a:pt x="106" y="100"/>
                  <a:pt x="81" y="100"/>
                </a:cubicBezTo>
                <a:cubicBezTo>
                  <a:pt x="64" y="100"/>
                  <a:pt x="49" y="106"/>
                  <a:pt x="37" y="120"/>
                </a:cubicBezTo>
                <a:cubicBezTo>
                  <a:pt x="37" y="103"/>
                  <a:pt x="37" y="103"/>
                  <a:pt x="37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302"/>
                  <a:pt x="0" y="302"/>
                  <a:pt x="0" y="302"/>
                </a:cubicBezTo>
                <a:cubicBezTo>
                  <a:pt x="37" y="302"/>
                  <a:pt x="37" y="302"/>
                  <a:pt x="37" y="302"/>
                </a:cubicBezTo>
                <a:cubicBezTo>
                  <a:pt x="37" y="234"/>
                  <a:pt x="37" y="234"/>
                  <a:pt x="37" y="234"/>
                </a:cubicBezTo>
                <a:cubicBezTo>
                  <a:pt x="49" y="245"/>
                  <a:pt x="65" y="251"/>
                  <a:pt x="81" y="251"/>
                </a:cubicBezTo>
                <a:cubicBezTo>
                  <a:pt x="110" y="251"/>
                  <a:pt x="133" y="236"/>
                  <a:pt x="144" y="211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83" y="247"/>
                  <a:pt x="183" y="247"/>
                  <a:pt x="183" y="247"/>
                </a:cubicBezTo>
                <a:cubicBezTo>
                  <a:pt x="183" y="166"/>
                  <a:pt x="183" y="166"/>
                  <a:pt x="183" y="166"/>
                </a:cubicBezTo>
                <a:cubicBezTo>
                  <a:pt x="183" y="163"/>
                  <a:pt x="183" y="158"/>
                  <a:pt x="184" y="155"/>
                </a:cubicBezTo>
                <a:cubicBezTo>
                  <a:pt x="187" y="147"/>
                  <a:pt x="200" y="135"/>
                  <a:pt x="220" y="135"/>
                </a:cubicBezTo>
                <a:cubicBezTo>
                  <a:pt x="236" y="135"/>
                  <a:pt x="242" y="145"/>
                  <a:pt x="242" y="171"/>
                </a:cubicBezTo>
                <a:cubicBezTo>
                  <a:pt x="242" y="247"/>
                  <a:pt x="242" y="247"/>
                  <a:pt x="242" y="247"/>
                </a:cubicBezTo>
                <a:cubicBezTo>
                  <a:pt x="281" y="247"/>
                  <a:pt x="281" y="247"/>
                  <a:pt x="281" y="247"/>
                </a:cubicBezTo>
                <a:cubicBezTo>
                  <a:pt x="281" y="215"/>
                  <a:pt x="281" y="215"/>
                  <a:pt x="281" y="215"/>
                </a:cubicBezTo>
                <a:cubicBezTo>
                  <a:pt x="281" y="215"/>
                  <a:pt x="282" y="216"/>
                  <a:pt x="282" y="216"/>
                </a:cubicBezTo>
                <a:cubicBezTo>
                  <a:pt x="294" y="238"/>
                  <a:pt x="317" y="251"/>
                  <a:pt x="342" y="251"/>
                </a:cubicBezTo>
                <a:cubicBezTo>
                  <a:pt x="363" y="251"/>
                  <a:pt x="387" y="241"/>
                  <a:pt x="400" y="227"/>
                </a:cubicBezTo>
                <a:cubicBezTo>
                  <a:pt x="405" y="236"/>
                  <a:pt x="421" y="252"/>
                  <a:pt x="453" y="252"/>
                </a:cubicBezTo>
                <a:cubicBezTo>
                  <a:pt x="457" y="252"/>
                  <a:pt x="457" y="252"/>
                  <a:pt x="457" y="252"/>
                </a:cubicBezTo>
                <a:cubicBezTo>
                  <a:pt x="457" y="217"/>
                  <a:pt x="457" y="217"/>
                  <a:pt x="457" y="217"/>
                </a:cubicBezTo>
                <a:lnTo>
                  <a:pt x="453" y="2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>
              <a:solidFill>
                <a:srgbClr val="3D1152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8121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entred Text Cover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48645" y="2348881"/>
            <a:ext cx="9001000" cy="1325563"/>
          </a:xfrm>
        </p:spPr>
        <p:txBody>
          <a:bodyPr anchor="t"/>
          <a:lstStyle>
            <a:lvl1pPr algn="ctr">
              <a:defRPr sz="7200">
                <a:solidFill>
                  <a:schemeClr val="tx1"/>
                </a:solidFill>
                <a:latin typeface="InterFace" panose="020B0803030203020204" pitchFamily="34" charset="0"/>
                <a:ea typeface="InterFace" panose="020B0803030203020204" pitchFamily="34" charset="0"/>
                <a:cs typeface="InterFace" panose="020B08030302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07533" y="1664805"/>
            <a:ext cx="5976937" cy="756803"/>
          </a:xfrm>
        </p:spPr>
        <p:txBody>
          <a:bodyPr anchor="b"/>
          <a:lstStyle>
            <a:lvl1pPr algn="ctr">
              <a:defRPr>
                <a:solidFill>
                  <a:schemeClr val="tx1"/>
                </a:solidFill>
                <a:latin typeface="InterFace" panose="020B0803030203020204" pitchFamily="34" charset="0"/>
                <a:ea typeface="InterFace" panose="020B0803030203020204" pitchFamily="34" charset="0"/>
                <a:cs typeface="InterFace" panose="020B0803030203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L-Shape 6"/>
          <p:cNvSpPr/>
          <p:nvPr userDrawn="1"/>
        </p:nvSpPr>
        <p:spPr>
          <a:xfrm rot="5400000" flipH="1" flipV="1">
            <a:off x="10209658" y="4875658"/>
            <a:ext cx="1982343" cy="1982343"/>
          </a:xfrm>
          <a:prstGeom prst="corner">
            <a:avLst>
              <a:gd name="adj1" fmla="val 25581"/>
              <a:gd name="adj2" fmla="val 24894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D60057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L-Shape 8"/>
          <p:cNvSpPr/>
          <p:nvPr userDrawn="1"/>
        </p:nvSpPr>
        <p:spPr>
          <a:xfrm rot="16200000" flipH="1" flipV="1">
            <a:off x="0" y="1"/>
            <a:ext cx="1982343" cy="1982343"/>
          </a:xfrm>
          <a:prstGeom prst="corner">
            <a:avLst>
              <a:gd name="adj1" fmla="val 25581"/>
              <a:gd name="adj2" fmla="val 24894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D60057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2718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entred Text Cover Cover_Colou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8000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 algn="ctr">
              <a:buNone/>
              <a:defRPr b="0" i="0"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5342352" y="5152429"/>
            <a:ext cx="1581741" cy="571771"/>
          </a:xfrm>
        </p:spPr>
        <p:txBody>
          <a:bodyPr/>
          <a:lstStyle>
            <a:lvl1pPr algn="ctr">
              <a:defRPr sz="1467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Client Logo Here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48645" y="2348881"/>
            <a:ext cx="9001000" cy="1325563"/>
          </a:xfrm>
        </p:spPr>
        <p:txBody>
          <a:bodyPr anchor="t"/>
          <a:lstStyle>
            <a:lvl1pPr algn="ctr">
              <a:defRPr sz="7200">
                <a:solidFill>
                  <a:schemeClr val="bg1"/>
                </a:solidFill>
                <a:latin typeface="InterFace" panose="020B0803030203020204" pitchFamily="34" charset="0"/>
                <a:ea typeface="InterFace" panose="020B0803030203020204" pitchFamily="34" charset="0"/>
                <a:cs typeface="InterFace" panose="020B08030302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07533" y="1664805"/>
            <a:ext cx="5976937" cy="756803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  <a:latin typeface="InterFace" panose="020B0803030203020204" pitchFamily="34" charset="0"/>
                <a:ea typeface="InterFace" panose="020B0803030203020204" pitchFamily="34" charset="0"/>
                <a:cs typeface="InterFace" panose="020B0803030203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L-Shape 6"/>
          <p:cNvSpPr/>
          <p:nvPr userDrawn="1"/>
        </p:nvSpPr>
        <p:spPr>
          <a:xfrm rot="5400000" flipH="1" flipV="1">
            <a:off x="10209658" y="4868422"/>
            <a:ext cx="1982343" cy="1982343"/>
          </a:xfrm>
          <a:prstGeom prst="corner">
            <a:avLst>
              <a:gd name="adj1" fmla="val 25581"/>
              <a:gd name="adj2" fmla="val 2489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D60057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L-Shape 8"/>
          <p:cNvSpPr/>
          <p:nvPr userDrawn="1"/>
        </p:nvSpPr>
        <p:spPr>
          <a:xfrm rot="16200000" flipH="1" flipV="1">
            <a:off x="0" y="1"/>
            <a:ext cx="1982343" cy="1982343"/>
          </a:xfrm>
          <a:prstGeom prst="corner">
            <a:avLst>
              <a:gd name="adj1" fmla="val 25581"/>
              <a:gd name="adj2" fmla="val 2489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D60057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5712150" y="4752324"/>
            <a:ext cx="767703" cy="3231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609449">
              <a:lnSpc>
                <a:spcPct val="150000"/>
              </a:lnSpc>
            </a:pPr>
            <a:r>
              <a:rPr lang="en-US" sz="1600" kern="400" dirty="0">
                <a:solidFill>
                  <a:srgbClr val="FFFFFF"/>
                </a:solidFill>
                <a:ea typeface="Calibri" charset="0"/>
                <a:cs typeface="Calibri" charset="0"/>
              </a:rPr>
              <a:t>for</a:t>
            </a:r>
          </a:p>
        </p:txBody>
      </p:sp>
      <p:sp>
        <p:nvSpPr>
          <p:cNvPr id="12" name="Freeform 5"/>
          <p:cNvSpPr>
            <a:spLocks noEditPoints="1"/>
          </p:cNvSpPr>
          <p:nvPr userDrawn="1"/>
        </p:nvSpPr>
        <p:spPr bwMode="auto">
          <a:xfrm>
            <a:off x="302885" y="6259263"/>
            <a:ext cx="493560" cy="325080"/>
          </a:xfrm>
          <a:custGeom>
            <a:avLst/>
            <a:gdLst>
              <a:gd name="T0" fmla="*/ 846 w 914"/>
              <a:gd name="T1" fmla="*/ 52 h 602"/>
              <a:gd name="T2" fmla="*/ 858 w 914"/>
              <a:gd name="T3" fmla="*/ 70 h 602"/>
              <a:gd name="T4" fmla="*/ 850 w 914"/>
              <a:gd name="T5" fmla="*/ 126 h 602"/>
              <a:gd name="T6" fmla="*/ 814 w 914"/>
              <a:gd name="T7" fmla="*/ 180 h 602"/>
              <a:gd name="T8" fmla="*/ 830 w 914"/>
              <a:gd name="T9" fmla="*/ 64 h 602"/>
              <a:gd name="T10" fmla="*/ 680 w 914"/>
              <a:gd name="T11" fmla="*/ 430 h 602"/>
              <a:gd name="T12" fmla="*/ 626 w 914"/>
              <a:gd name="T13" fmla="*/ 386 h 602"/>
              <a:gd name="T14" fmla="*/ 626 w 914"/>
              <a:gd name="T15" fmla="*/ 318 h 602"/>
              <a:gd name="T16" fmla="*/ 678 w 914"/>
              <a:gd name="T17" fmla="*/ 270 h 602"/>
              <a:gd name="T18" fmla="*/ 734 w 914"/>
              <a:gd name="T19" fmla="*/ 280 h 602"/>
              <a:gd name="T20" fmla="*/ 770 w 914"/>
              <a:gd name="T21" fmla="*/ 350 h 602"/>
              <a:gd name="T22" fmla="*/ 746 w 914"/>
              <a:gd name="T23" fmla="*/ 410 h 602"/>
              <a:gd name="T24" fmla="*/ 148 w 914"/>
              <a:gd name="T25" fmla="*/ 432 h 602"/>
              <a:gd name="T26" fmla="*/ 96 w 914"/>
              <a:gd name="T27" fmla="*/ 408 h 602"/>
              <a:gd name="T28" fmla="*/ 74 w 914"/>
              <a:gd name="T29" fmla="*/ 350 h 602"/>
              <a:gd name="T30" fmla="*/ 106 w 914"/>
              <a:gd name="T31" fmla="*/ 282 h 602"/>
              <a:gd name="T32" fmla="*/ 164 w 914"/>
              <a:gd name="T33" fmla="*/ 270 h 602"/>
              <a:gd name="T34" fmla="*/ 218 w 914"/>
              <a:gd name="T35" fmla="*/ 322 h 602"/>
              <a:gd name="T36" fmla="*/ 218 w 914"/>
              <a:gd name="T37" fmla="*/ 384 h 602"/>
              <a:gd name="T38" fmla="*/ 164 w 914"/>
              <a:gd name="T39" fmla="*/ 430 h 602"/>
              <a:gd name="T40" fmla="*/ 880 w 914"/>
              <a:gd name="T41" fmla="*/ 428 h 602"/>
              <a:gd name="T42" fmla="*/ 850 w 914"/>
              <a:gd name="T43" fmla="*/ 378 h 602"/>
              <a:gd name="T44" fmla="*/ 876 w 914"/>
              <a:gd name="T45" fmla="*/ 258 h 602"/>
              <a:gd name="T46" fmla="*/ 900 w 914"/>
              <a:gd name="T47" fmla="*/ 158 h 602"/>
              <a:gd name="T48" fmla="*/ 894 w 914"/>
              <a:gd name="T49" fmla="*/ 46 h 602"/>
              <a:gd name="T50" fmla="*/ 862 w 914"/>
              <a:gd name="T51" fmla="*/ 6 h 602"/>
              <a:gd name="T52" fmla="*/ 820 w 914"/>
              <a:gd name="T53" fmla="*/ 6 h 602"/>
              <a:gd name="T54" fmla="*/ 788 w 914"/>
              <a:gd name="T55" fmla="*/ 34 h 602"/>
              <a:gd name="T56" fmla="*/ 756 w 914"/>
              <a:gd name="T57" fmla="*/ 132 h 602"/>
              <a:gd name="T58" fmla="*/ 754 w 914"/>
              <a:gd name="T59" fmla="*/ 220 h 602"/>
              <a:gd name="T60" fmla="*/ 684 w 914"/>
              <a:gd name="T61" fmla="*/ 200 h 602"/>
              <a:gd name="T62" fmla="*/ 592 w 914"/>
              <a:gd name="T63" fmla="*/ 234 h 602"/>
              <a:gd name="T64" fmla="*/ 556 w 914"/>
              <a:gd name="T65" fmla="*/ 284 h 602"/>
              <a:gd name="T66" fmla="*/ 542 w 914"/>
              <a:gd name="T67" fmla="*/ 248 h 602"/>
              <a:gd name="T68" fmla="*/ 476 w 914"/>
              <a:gd name="T69" fmla="*/ 200 h 602"/>
              <a:gd name="T70" fmla="*/ 428 w 914"/>
              <a:gd name="T71" fmla="*/ 202 h 602"/>
              <a:gd name="T72" fmla="*/ 288 w 914"/>
              <a:gd name="T73" fmla="*/ 100 h 602"/>
              <a:gd name="T74" fmla="*/ 252 w 914"/>
              <a:gd name="T75" fmla="*/ 228 h 602"/>
              <a:gd name="T76" fmla="*/ 162 w 914"/>
              <a:gd name="T77" fmla="*/ 198 h 602"/>
              <a:gd name="T78" fmla="*/ 114 w 914"/>
              <a:gd name="T79" fmla="*/ 208 h 602"/>
              <a:gd name="T80" fmla="*/ 74 w 914"/>
              <a:gd name="T81" fmla="*/ 204 h 602"/>
              <a:gd name="T82" fmla="*/ 74 w 914"/>
              <a:gd name="T83" fmla="*/ 466 h 602"/>
              <a:gd name="T84" fmla="*/ 162 w 914"/>
              <a:gd name="T85" fmla="*/ 500 h 602"/>
              <a:gd name="T86" fmla="*/ 254 w 914"/>
              <a:gd name="T87" fmla="*/ 468 h 602"/>
              <a:gd name="T88" fmla="*/ 366 w 914"/>
              <a:gd name="T89" fmla="*/ 492 h 602"/>
              <a:gd name="T90" fmla="*/ 368 w 914"/>
              <a:gd name="T91" fmla="*/ 308 h 602"/>
              <a:gd name="T92" fmla="*/ 402 w 914"/>
              <a:gd name="T93" fmla="*/ 278 h 602"/>
              <a:gd name="T94" fmla="*/ 452 w 914"/>
              <a:gd name="T95" fmla="*/ 270 h 602"/>
              <a:gd name="T96" fmla="*/ 482 w 914"/>
              <a:gd name="T97" fmla="*/ 306 h 602"/>
              <a:gd name="T98" fmla="*/ 562 w 914"/>
              <a:gd name="T99" fmla="*/ 428 h 602"/>
              <a:gd name="T100" fmla="*/ 584 w 914"/>
              <a:gd name="T101" fmla="*/ 460 h 602"/>
              <a:gd name="T102" fmla="*/ 664 w 914"/>
              <a:gd name="T103" fmla="*/ 500 h 602"/>
              <a:gd name="T104" fmla="*/ 732 w 914"/>
              <a:gd name="T105" fmla="*/ 492 h 602"/>
              <a:gd name="T106" fmla="*/ 800 w 914"/>
              <a:gd name="T107" fmla="*/ 452 h 602"/>
              <a:gd name="T108" fmla="*/ 848 w 914"/>
              <a:gd name="T109" fmla="*/ 490 h 602"/>
              <a:gd name="T110" fmla="*/ 914 w 914"/>
              <a:gd name="T111" fmla="*/ 43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4" h="602">
                <a:moveTo>
                  <a:pt x="838" y="54"/>
                </a:moveTo>
                <a:lnTo>
                  <a:pt x="838" y="54"/>
                </a:lnTo>
                <a:lnTo>
                  <a:pt x="842" y="54"/>
                </a:lnTo>
                <a:lnTo>
                  <a:pt x="846" y="52"/>
                </a:lnTo>
                <a:lnTo>
                  <a:pt x="846" y="52"/>
                </a:lnTo>
                <a:lnTo>
                  <a:pt x="850" y="54"/>
                </a:lnTo>
                <a:lnTo>
                  <a:pt x="852" y="54"/>
                </a:lnTo>
                <a:lnTo>
                  <a:pt x="852" y="54"/>
                </a:lnTo>
                <a:lnTo>
                  <a:pt x="856" y="60"/>
                </a:lnTo>
                <a:lnTo>
                  <a:pt x="858" y="70"/>
                </a:lnTo>
                <a:lnTo>
                  <a:pt x="858" y="80"/>
                </a:lnTo>
                <a:lnTo>
                  <a:pt x="858" y="92"/>
                </a:lnTo>
                <a:lnTo>
                  <a:pt x="854" y="108"/>
                </a:lnTo>
                <a:lnTo>
                  <a:pt x="850" y="126"/>
                </a:lnTo>
                <a:lnTo>
                  <a:pt x="850" y="126"/>
                </a:lnTo>
                <a:lnTo>
                  <a:pt x="832" y="186"/>
                </a:lnTo>
                <a:lnTo>
                  <a:pt x="818" y="228"/>
                </a:lnTo>
                <a:lnTo>
                  <a:pt x="818" y="228"/>
                </a:lnTo>
                <a:lnTo>
                  <a:pt x="816" y="206"/>
                </a:lnTo>
                <a:lnTo>
                  <a:pt x="814" y="180"/>
                </a:lnTo>
                <a:lnTo>
                  <a:pt x="814" y="152"/>
                </a:lnTo>
                <a:lnTo>
                  <a:pt x="816" y="126"/>
                </a:lnTo>
                <a:lnTo>
                  <a:pt x="820" y="100"/>
                </a:lnTo>
                <a:lnTo>
                  <a:pt x="824" y="80"/>
                </a:lnTo>
                <a:lnTo>
                  <a:pt x="830" y="64"/>
                </a:lnTo>
                <a:lnTo>
                  <a:pt x="834" y="58"/>
                </a:lnTo>
                <a:lnTo>
                  <a:pt x="838" y="54"/>
                </a:lnTo>
                <a:close/>
                <a:moveTo>
                  <a:pt x="694" y="432"/>
                </a:moveTo>
                <a:lnTo>
                  <a:pt x="694" y="432"/>
                </a:lnTo>
                <a:lnTo>
                  <a:pt x="680" y="430"/>
                </a:lnTo>
                <a:lnTo>
                  <a:pt x="666" y="426"/>
                </a:lnTo>
                <a:lnTo>
                  <a:pt x="654" y="420"/>
                </a:lnTo>
                <a:lnTo>
                  <a:pt x="642" y="410"/>
                </a:lnTo>
                <a:lnTo>
                  <a:pt x="634" y="400"/>
                </a:lnTo>
                <a:lnTo>
                  <a:pt x="626" y="386"/>
                </a:lnTo>
                <a:lnTo>
                  <a:pt x="622" y="370"/>
                </a:lnTo>
                <a:lnTo>
                  <a:pt x="620" y="350"/>
                </a:lnTo>
                <a:lnTo>
                  <a:pt x="620" y="350"/>
                </a:lnTo>
                <a:lnTo>
                  <a:pt x="622" y="332"/>
                </a:lnTo>
                <a:lnTo>
                  <a:pt x="626" y="318"/>
                </a:lnTo>
                <a:lnTo>
                  <a:pt x="632" y="304"/>
                </a:lnTo>
                <a:lnTo>
                  <a:pt x="640" y="292"/>
                </a:lnTo>
                <a:lnTo>
                  <a:pt x="652" y="282"/>
                </a:lnTo>
                <a:lnTo>
                  <a:pt x="664" y="274"/>
                </a:lnTo>
                <a:lnTo>
                  <a:pt x="678" y="270"/>
                </a:lnTo>
                <a:lnTo>
                  <a:pt x="694" y="268"/>
                </a:lnTo>
                <a:lnTo>
                  <a:pt x="694" y="268"/>
                </a:lnTo>
                <a:lnTo>
                  <a:pt x="708" y="270"/>
                </a:lnTo>
                <a:lnTo>
                  <a:pt x="722" y="274"/>
                </a:lnTo>
                <a:lnTo>
                  <a:pt x="734" y="280"/>
                </a:lnTo>
                <a:lnTo>
                  <a:pt x="746" y="290"/>
                </a:lnTo>
                <a:lnTo>
                  <a:pt x="754" y="302"/>
                </a:lnTo>
                <a:lnTo>
                  <a:pt x="762" y="316"/>
                </a:lnTo>
                <a:lnTo>
                  <a:pt x="768" y="332"/>
                </a:lnTo>
                <a:lnTo>
                  <a:pt x="770" y="350"/>
                </a:lnTo>
                <a:lnTo>
                  <a:pt x="770" y="350"/>
                </a:lnTo>
                <a:lnTo>
                  <a:pt x="768" y="368"/>
                </a:lnTo>
                <a:lnTo>
                  <a:pt x="762" y="386"/>
                </a:lnTo>
                <a:lnTo>
                  <a:pt x="754" y="400"/>
                </a:lnTo>
                <a:lnTo>
                  <a:pt x="746" y="410"/>
                </a:lnTo>
                <a:lnTo>
                  <a:pt x="734" y="420"/>
                </a:lnTo>
                <a:lnTo>
                  <a:pt x="722" y="426"/>
                </a:lnTo>
                <a:lnTo>
                  <a:pt x="708" y="430"/>
                </a:lnTo>
                <a:lnTo>
                  <a:pt x="694" y="432"/>
                </a:lnTo>
                <a:close/>
                <a:moveTo>
                  <a:pt x="148" y="432"/>
                </a:moveTo>
                <a:lnTo>
                  <a:pt x="148" y="432"/>
                </a:lnTo>
                <a:lnTo>
                  <a:pt x="132" y="430"/>
                </a:lnTo>
                <a:lnTo>
                  <a:pt x="118" y="424"/>
                </a:lnTo>
                <a:lnTo>
                  <a:pt x="106" y="418"/>
                </a:lnTo>
                <a:lnTo>
                  <a:pt x="96" y="408"/>
                </a:lnTo>
                <a:lnTo>
                  <a:pt x="86" y="396"/>
                </a:lnTo>
                <a:lnTo>
                  <a:pt x="80" y="382"/>
                </a:lnTo>
                <a:lnTo>
                  <a:pt x="74" y="366"/>
                </a:lnTo>
                <a:lnTo>
                  <a:pt x="74" y="350"/>
                </a:lnTo>
                <a:lnTo>
                  <a:pt x="74" y="350"/>
                </a:lnTo>
                <a:lnTo>
                  <a:pt x="74" y="334"/>
                </a:lnTo>
                <a:lnTo>
                  <a:pt x="78" y="318"/>
                </a:lnTo>
                <a:lnTo>
                  <a:pt x="86" y="304"/>
                </a:lnTo>
                <a:lnTo>
                  <a:pt x="94" y="292"/>
                </a:lnTo>
                <a:lnTo>
                  <a:pt x="106" y="282"/>
                </a:lnTo>
                <a:lnTo>
                  <a:pt x="118" y="274"/>
                </a:lnTo>
                <a:lnTo>
                  <a:pt x="132" y="270"/>
                </a:lnTo>
                <a:lnTo>
                  <a:pt x="148" y="268"/>
                </a:lnTo>
                <a:lnTo>
                  <a:pt x="148" y="268"/>
                </a:lnTo>
                <a:lnTo>
                  <a:pt x="164" y="270"/>
                </a:lnTo>
                <a:lnTo>
                  <a:pt x="180" y="276"/>
                </a:lnTo>
                <a:lnTo>
                  <a:pt x="192" y="284"/>
                </a:lnTo>
                <a:lnTo>
                  <a:pt x="204" y="294"/>
                </a:lnTo>
                <a:lnTo>
                  <a:pt x="212" y="308"/>
                </a:lnTo>
                <a:lnTo>
                  <a:pt x="218" y="322"/>
                </a:lnTo>
                <a:lnTo>
                  <a:pt x="222" y="336"/>
                </a:lnTo>
                <a:lnTo>
                  <a:pt x="222" y="350"/>
                </a:lnTo>
                <a:lnTo>
                  <a:pt x="222" y="350"/>
                </a:lnTo>
                <a:lnTo>
                  <a:pt x="222" y="368"/>
                </a:lnTo>
                <a:lnTo>
                  <a:pt x="218" y="384"/>
                </a:lnTo>
                <a:lnTo>
                  <a:pt x="210" y="398"/>
                </a:lnTo>
                <a:lnTo>
                  <a:pt x="202" y="408"/>
                </a:lnTo>
                <a:lnTo>
                  <a:pt x="190" y="418"/>
                </a:lnTo>
                <a:lnTo>
                  <a:pt x="178" y="426"/>
                </a:lnTo>
                <a:lnTo>
                  <a:pt x="164" y="430"/>
                </a:lnTo>
                <a:lnTo>
                  <a:pt x="148" y="432"/>
                </a:lnTo>
                <a:close/>
                <a:moveTo>
                  <a:pt x="906" y="432"/>
                </a:moveTo>
                <a:lnTo>
                  <a:pt x="906" y="432"/>
                </a:lnTo>
                <a:lnTo>
                  <a:pt x="892" y="430"/>
                </a:lnTo>
                <a:lnTo>
                  <a:pt x="880" y="428"/>
                </a:lnTo>
                <a:lnTo>
                  <a:pt x="870" y="422"/>
                </a:lnTo>
                <a:lnTo>
                  <a:pt x="862" y="414"/>
                </a:lnTo>
                <a:lnTo>
                  <a:pt x="856" y="404"/>
                </a:lnTo>
                <a:lnTo>
                  <a:pt x="852" y="392"/>
                </a:lnTo>
                <a:lnTo>
                  <a:pt x="850" y="378"/>
                </a:lnTo>
                <a:lnTo>
                  <a:pt x="850" y="362"/>
                </a:lnTo>
                <a:lnTo>
                  <a:pt x="850" y="362"/>
                </a:lnTo>
                <a:lnTo>
                  <a:pt x="852" y="346"/>
                </a:lnTo>
                <a:lnTo>
                  <a:pt x="856" y="326"/>
                </a:lnTo>
                <a:lnTo>
                  <a:pt x="876" y="258"/>
                </a:lnTo>
                <a:lnTo>
                  <a:pt x="876" y="258"/>
                </a:lnTo>
                <a:lnTo>
                  <a:pt x="888" y="212"/>
                </a:lnTo>
                <a:lnTo>
                  <a:pt x="888" y="212"/>
                </a:lnTo>
                <a:lnTo>
                  <a:pt x="896" y="184"/>
                </a:lnTo>
                <a:lnTo>
                  <a:pt x="900" y="158"/>
                </a:lnTo>
                <a:lnTo>
                  <a:pt x="904" y="132"/>
                </a:lnTo>
                <a:lnTo>
                  <a:pt x="904" y="108"/>
                </a:lnTo>
                <a:lnTo>
                  <a:pt x="904" y="84"/>
                </a:lnTo>
                <a:lnTo>
                  <a:pt x="900" y="64"/>
                </a:lnTo>
                <a:lnTo>
                  <a:pt x="894" y="46"/>
                </a:lnTo>
                <a:lnTo>
                  <a:pt x="886" y="30"/>
                </a:lnTo>
                <a:lnTo>
                  <a:pt x="886" y="30"/>
                </a:lnTo>
                <a:lnTo>
                  <a:pt x="880" y="20"/>
                </a:lnTo>
                <a:lnTo>
                  <a:pt x="872" y="10"/>
                </a:lnTo>
                <a:lnTo>
                  <a:pt x="862" y="6"/>
                </a:lnTo>
                <a:lnTo>
                  <a:pt x="852" y="2"/>
                </a:lnTo>
                <a:lnTo>
                  <a:pt x="852" y="2"/>
                </a:lnTo>
                <a:lnTo>
                  <a:pt x="842" y="0"/>
                </a:lnTo>
                <a:lnTo>
                  <a:pt x="832" y="2"/>
                </a:lnTo>
                <a:lnTo>
                  <a:pt x="820" y="6"/>
                </a:lnTo>
                <a:lnTo>
                  <a:pt x="810" y="12"/>
                </a:lnTo>
                <a:lnTo>
                  <a:pt x="810" y="12"/>
                </a:lnTo>
                <a:lnTo>
                  <a:pt x="802" y="18"/>
                </a:lnTo>
                <a:lnTo>
                  <a:pt x="796" y="24"/>
                </a:lnTo>
                <a:lnTo>
                  <a:pt x="788" y="34"/>
                </a:lnTo>
                <a:lnTo>
                  <a:pt x="780" y="48"/>
                </a:lnTo>
                <a:lnTo>
                  <a:pt x="772" y="64"/>
                </a:lnTo>
                <a:lnTo>
                  <a:pt x="766" y="82"/>
                </a:lnTo>
                <a:lnTo>
                  <a:pt x="760" y="106"/>
                </a:lnTo>
                <a:lnTo>
                  <a:pt x="756" y="132"/>
                </a:lnTo>
                <a:lnTo>
                  <a:pt x="756" y="132"/>
                </a:lnTo>
                <a:lnTo>
                  <a:pt x="754" y="170"/>
                </a:lnTo>
                <a:lnTo>
                  <a:pt x="752" y="196"/>
                </a:lnTo>
                <a:lnTo>
                  <a:pt x="754" y="220"/>
                </a:lnTo>
                <a:lnTo>
                  <a:pt x="754" y="220"/>
                </a:lnTo>
                <a:lnTo>
                  <a:pt x="738" y="212"/>
                </a:lnTo>
                <a:lnTo>
                  <a:pt x="720" y="204"/>
                </a:lnTo>
                <a:lnTo>
                  <a:pt x="702" y="200"/>
                </a:lnTo>
                <a:lnTo>
                  <a:pt x="684" y="200"/>
                </a:lnTo>
                <a:lnTo>
                  <a:pt x="684" y="200"/>
                </a:lnTo>
                <a:lnTo>
                  <a:pt x="662" y="202"/>
                </a:lnTo>
                <a:lnTo>
                  <a:pt x="644" y="206"/>
                </a:lnTo>
                <a:lnTo>
                  <a:pt x="624" y="212"/>
                </a:lnTo>
                <a:lnTo>
                  <a:pt x="608" y="222"/>
                </a:lnTo>
                <a:lnTo>
                  <a:pt x="592" y="234"/>
                </a:lnTo>
                <a:lnTo>
                  <a:pt x="578" y="248"/>
                </a:lnTo>
                <a:lnTo>
                  <a:pt x="566" y="264"/>
                </a:lnTo>
                <a:lnTo>
                  <a:pt x="558" y="282"/>
                </a:lnTo>
                <a:lnTo>
                  <a:pt x="558" y="282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0" y="264"/>
                </a:lnTo>
                <a:lnTo>
                  <a:pt x="542" y="248"/>
                </a:lnTo>
                <a:lnTo>
                  <a:pt x="532" y="234"/>
                </a:lnTo>
                <a:lnTo>
                  <a:pt x="520" y="220"/>
                </a:lnTo>
                <a:lnTo>
                  <a:pt x="506" y="212"/>
                </a:lnTo>
                <a:lnTo>
                  <a:pt x="492" y="204"/>
                </a:lnTo>
                <a:lnTo>
                  <a:pt x="476" y="200"/>
                </a:lnTo>
                <a:lnTo>
                  <a:pt x="458" y="198"/>
                </a:lnTo>
                <a:lnTo>
                  <a:pt x="458" y="198"/>
                </a:lnTo>
                <a:lnTo>
                  <a:pt x="458" y="198"/>
                </a:lnTo>
                <a:lnTo>
                  <a:pt x="442" y="200"/>
                </a:lnTo>
                <a:lnTo>
                  <a:pt x="428" y="202"/>
                </a:lnTo>
                <a:lnTo>
                  <a:pt x="402" y="208"/>
                </a:lnTo>
                <a:lnTo>
                  <a:pt x="382" y="216"/>
                </a:lnTo>
                <a:lnTo>
                  <a:pt x="366" y="224"/>
                </a:lnTo>
                <a:lnTo>
                  <a:pt x="366" y="100"/>
                </a:lnTo>
                <a:lnTo>
                  <a:pt x="288" y="100"/>
                </a:lnTo>
                <a:lnTo>
                  <a:pt x="288" y="276"/>
                </a:lnTo>
                <a:lnTo>
                  <a:pt x="288" y="276"/>
                </a:lnTo>
                <a:lnTo>
                  <a:pt x="278" y="258"/>
                </a:lnTo>
                <a:lnTo>
                  <a:pt x="266" y="242"/>
                </a:lnTo>
                <a:lnTo>
                  <a:pt x="252" y="228"/>
                </a:lnTo>
                <a:lnTo>
                  <a:pt x="236" y="218"/>
                </a:lnTo>
                <a:lnTo>
                  <a:pt x="218" y="210"/>
                </a:lnTo>
                <a:lnTo>
                  <a:pt x="200" y="204"/>
                </a:lnTo>
                <a:lnTo>
                  <a:pt x="182" y="200"/>
                </a:lnTo>
                <a:lnTo>
                  <a:pt x="162" y="198"/>
                </a:lnTo>
                <a:lnTo>
                  <a:pt x="162" y="198"/>
                </a:lnTo>
                <a:lnTo>
                  <a:pt x="150" y="198"/>
                </a:lnTo>
                <a:lnTo>
                  <a:pt x="138" y="200"/>
                </a:lnTo>
                <a:lnTo>
                  <a:pt x="126" y="204"/>
                </a:lnTo>
                <a:lnTo>
                  <a:pt x="114" y="208"/>
                </a:lnTo>
                <a:lnTo>
                  <a:pt x="104" y="214"/>
                </a:lnTo>
                <a:lnTo>
                  <a:pt x="94" y="220"/>
                </a:lnTo>
                <a:lnTo>
                  <a:pt x="84" y="228"/>
                </a:lnTo>
                <a:lnTo>
                  <a:pt x="74" y="238"/>
                </a:lnTo>
                <a:lnTo>
                  <a:pt x="74" y="204"/>
                </a:lnTo>
                <a:lnTo>
                  <a:pt x="0" y="204"/>
                </a:lnTo>
                <a:lnTo>
                  <a:pt x="0" y="602"/>
                </a:lnTo>
                <a:lnTo>
                  <a:pt x="74" y="602"/>
                </a:lnTo>
                <a:lnTo>
                  <a:pt x="74" y="466"/>
                </a:lnTo>
                <a:lnTo>
                  <a:pt x="74" y="466"/>
                </a:lnTo>
                <a:lnTo>
                  <a:pt x="94" y="480"/>
                </a:lnTo>
                <a:lnTo>
                  <a:pt x="116" y="492"/>
                </a:lnTo>
                <a:lnTo>
                  <a:pt x="138" y="498"/>
                </a:lnTo>
                <a:lnTo>
                  <a:pt x="162" y="500"/>
                </a:lnTo>
                <a:lnTo>
                  <a:pt x="162" y="500"/>
                </a:lnTo>
                <a:lnTo>
                  <a:pt x="184" y="498"/>
                </a:lnTo>
                <a:lnTo>
                  <a:pt x="204" y="494"/>
                </a:lnTo>
                <a:lnTo>
                  <a:pt x="222" y="488"/>
                </a:lnTo>
                <a:lnTo>
                  <a:pt x="238" y="478"/>
                </a:lnTo>
                <a:lnTo>
                  <a:pt x="254" y="468"/>
                </a:lnTo>
                <a:lnTo>
                  <a:pt x="268" y="454"/>
                </a:lnTo>
                <a:lnTo>
                  <a:pt x="278" y="438"/>
                </a:lnTo>
                <a:lnTo>
                  <a:pt x="288" y="420"/>
                </a:lnTo>
                <a:lnTo>
                  <a:pt x="288" y="492"/>
                </a:lnTo>
                <a:lnTo>
                  <a:pt x="366" y="492"/>
                </a:lnTo>
                <a:lnTo>
                  <a:pt x="366" y="330"/>
                </a:lnTo>
                <a:lnTo>
                  <a:pt x="366" y="330"/>
                </a:lnTo>
                <a:lnTo>
                  <a:pt x="366" y="320"/>
                </a:lnTo>
                <a:lnTo>
                  <a:pt x="368" y="308"/>
                </a:lnTo>
                <a:lnTo>
                  <a:pt x="368" y="308"/>
                </a:lnTo>
                <a:lnTo>
                  <a:pt x="372" y="302"/>
                </a:lnTo>
                <a:lnTo>
                  <a:pt x="376" y="296"/>
                </a:lnTo>
                <a:lnTo>
                  <a:pt x="384" y="288"/>
                </a:lnTo>
                <a:lnTo>
                  <a:pt x="392" y="282"/>
                </a:lnTo>
                <a:lnTo>
                  <a:pt x="402" y="278"/>
                </a:lnTo>
                <a:lnTo>
                  <a:pt x="414" y="272"/>
                </a:lnTo>
                <a:lnTo>
                  <a:pt x="426" y="270"/>
                </a:lnTo>
                <a:lnTo>
                  <a:pt x="440" y="268"/>
                </a:lnTo>
                <a:lnTo>
                  <a:pt x="440" y="268"/>
                </a:lnTo>
                <a:lnTo>
                  <a:pt x="452" y="270"/>
                </a:lnTo>
                <a:lnTo>
                  <a:pt x="462" y="272"/>
                </a:lnTo>
                <a:lnTo>
                  <a:pt x="468" y="278"/>
                </a:lnTo>
                <a:lnTo>
                  <a:pt x="474" y="284"/>
                </a:lnTo>
                <a:lnTo>
                  <a:pt x="480" y="294"/>
                </a:lnTo>
                <a:lnTo>
                  <a:pt x="482" y="306"/>
                </a:lnTo>
                <a:lnTo>
                  <a:pt x="484" y="322"/>
                </a:lnTo>
                <a:lnTo>
                  <a:pt x="484" y="340"/>
                </a:lnTo>
                <a:lnTo>
                  <a:pt x="484" y="492"/>
                </a:lnTo>
                <a:lnTo>
                  <a:pt x="562" y="492"/>
                </a:lnTo>
                <a:lnTo>
                  <a:pt x="562" y="428"/>
                </a:lnTo>
                <a:lnTo>
                  <a:pt x="562" y="428"/>
                </a:lnTo>
                <a:lnTo>
                  <a:pt x="564" y="430"/>
                </a:lnTo>
                <a:lnTo>
                  <a:pt x="564" y="430"/>
                </a:lnTo>
                <a:lnTo>
                  <a:pt x="574" y="444"/>
                </a:lnTo>
                <a:lnTo>
                  <a:pt x="584" y="460"/>
                </a:lnTo>
                <a:lnTo>
                  <a:pt x="598" y="472"/>
                </a:lnTo>
                <a:lnTo>
                  <a:pt x="614" y="482"/>
                </a:lnTo>
                <a:lnTo>
                  <a:pt x="630" y="490"/>
                </a:lnTo>
                <a:lnTo>
                  <a:pt x="646" y="496"/>
                </a:lnTo>
                <a:lnTo>
                  <a:pt x="664" y="500"/>
                </a:lnTo>
                <a:lnTo>
                  <a:pt x="684" y="500"/>
                </a:lnTo>
                <a:lnTo>
                  <a:pt x="684" y="500"/>
                </a:lnTo>
                <a:lnTo>
                  <a:pt x="700" y="500"/>
                </a:lnTo>
                <a:lnTo>
                  <a:pt x="716" y="498"/>
                </a:lnTo>
                <a:lnTo>
                  <a:pt x="732" y="492"/>
                </a:lnTo>
                <a:lnTo>
                  <a:pt x="748" y="488"/>
                </a:lnTo>
                <a:lnTo>
                  <a:pt x="762" y="480"/>
                </a:lnTo>
                <a:lnTo>
                  <a:pt x="776" y="472"/>
                </a:lnTo>
                <a:lnTo>
                  <a:pt x="788" y="462"/>
                </a:lnTo>
                <a:lnTo>
                  <a:pt x="800" y="452"/>
                </a:lnTo>
                <a:lnTo>
                  <a:pt x="800" y="452"/>
                </a:lnTo>
                <a:lnTo>
                  <a:pt x="812" y="468"/>
                </a:lnTo>
                <a:lnTo>
                  <a:pt x="822" y="476"/>
                </a:lnTo>
                <a:lnTo>
                  <a:pt x="832" y="484"/>
                </a:lnTo>
                <a:lnTo>
                  <a:pt x="848" y="490"/>
                </a:lnTo>
                <a:lnTo>
                  <a:pt x="864" y="496"/>
                </a:lnTo>
                <a:lnTo>
                  <a:pt x="884" y="500"/>
                </a:lnTo>
                <a:lnTo>
                  <a:pt x="906" y="502"/>
                </a:lnTo>
                <a:lnTo>
                  <a:pt x="914" y="502"/>
                </a:lnTo>
                <a:lnTo>
                  <a:pt x="914" y="432"/>
                </a:lnTo>
                <a:lnTo>
                  <a:pt x="906" y="4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>
              <a:solidFill>
                <a:srgbClr val="3D1152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Freeform 6"/>
          <p:cNvSpPr>
            <a:spLocks/>
          </p:cNvSpPr>
          <p:nvPr userDrawn="1"/>
        </p:nvSpPr>
        <p:spPr bwMode="auto">
          <a:xfrm>
            <a:off x="742445" y="6287343"/>
            <a:ext cx="23760" cy="95040"/>
          </a:xfrm>
          <a:custGeom>
            <a:avLst/>
            <a:gdLst>
              <a:gd name="T0" fmla="*/ 24 w 44"/>
              <a:gd name="T1" fmla="*/ 2 h 176"/>
              <a:gd name="T2" fmla="*/ 24 w 44"/>
              <a:gd name="T3" fmla="*/ 2 h 176"/>
              <a:gd name="T4" fmla="*/ 28 w 44"/>
              <a:gd name="T5" fmla="*/ 2 h 176"/>
              <a:gd name="T6" fmla="*/ 32 w 44"/>
              <a:gd name="T7" fmla="*/ 0 h 176"/>
              <a:gd name="T8" fmla="*/ 32 w 44"/>
              <a:gd name="T9" fmla="*/ 0 h 176"/>
              <a:gd name="T10" fmla="*/ 36 w 44"/>
              <a:gd name="T11" fmla="*/ 2 h 176"/>
              <a:gd name="T12" fmla="*/ 38 w 44"/>
              <a:gd name="T13" fmla="*/ 2 h 176"/>
              <a:gd name="T14" fmla="*/ 38 w 44"/>
              <a:gd name="T15" fmla="*/ 2 h 176"/>
              <a:gd name="T16" fmla="*/ 42 w 44"/>
              <a:gd name="T17" fmla="*/ 8 h 176"/>
              <a:gd name="T18" fmla="*/ 44 w 44"/>
              <a:gd name="T19" fmla="*/ 18 h 176"/>
              <a:gd name="T20" fmla="*/ 44 w 44"/>
              <a:gd name="T21" fmla="*/ 28 h 176"/>
              <a:gd name="T22" fmla="*/ 44 w 44"/>
              <a:gd name="T23" fmla="*/ 40 h 176"/>
              <a:gd name="T24" fmla="*/ 40 w 44"/>
              <a:gd name="T25" fmla="*/ 56 h 176"/>
              <a:gd name="T26" fmla="*/ 36 w 44"/>
              <a:gd name="T27" fmla="*/ 74 h 176"/>
              <a:gd name="T28" fmla="*/ 36 w 44"/>
              <a:gd name="T29" fmla="*/ 74 h 176"/>
              <a:gd name="T30" fmla="*/ 18 w 44"/>
              <a:gd name="T31" fmla="*/ 134 h 176"/>
              <a:gd name="T32" fmla="*/ 4 w 44"/>
              <a:gd name="T33" fmla="*/ 176 h 176"/>
              <a:gd name="T34" fmla="*/ 4 w 44"/>
              <a:gd name="T35" fmla="*/ 176 h 176"/>
              <a:gd name="T36" fmla="*/ 2 w 44"/>
              <a:gd name="T37" fmla="*/ 154 h 176"/>
              <a:gd name="T38" fmla="*/ 0 w 44"/>
              <a:gd name="T39" fmla="*/ 128 h 176"/>
              <a:gd name="T40" fmla="*/ 0 w 44"/>
              <a:gd name="T41" fmla="*/ 100 h 176"/>
              <a:gd name="T42" fmla="*/ 2 w 44"/>
              <a:gd name="T43" fmla="*/ 74 h 176"/>
              <a:gd name="T44" fmla="*/ 6 w 44"/>
              <a:gd name="T45" fmla="*/ 48 h 176"/>
              <a:gd name="T46" fmla="*/ 10 w 44"/>
              <a:gd name="T47" fmla="*/ 28 h 176"/>
              <a:gd name="T48" fmla="*/ 16 w 44"/>
              <a:gd name="T49" fmla="*/ 12 h 176"/>
              <a:gd name="T50" fmla="*/ 20 w 44"/>
              <a:gd name="T51" fmla="*/ 6 h 176"/>
              <a:gd name="T52" fmla="*/ 24 w 44"/>
              <a:gd name="T53" fmla="*/ 2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4" h="176">
                <a:moveTo>
                  <a:pt x="24" y="2"/>
                </a:moveTo>
                <a:lnTo>
                  <a:pt x="24" y="2"/>
                </a:lnTo>
                <a:lnTo>
                  <a:pt x="28" y="2"/>
                </a:lnTo>
                <a:lnTo>
                  <a:pt x="32" y="0"/>
                </a:lnTo>
                <a:lnTo>
                  <a:pt x="32" y="0"/>
                </a:lnTo>
                <a:lnTo>
                  <a:pt x="36" y="2"/>
                </a:lnTo>
                <a:lnTo>
                  <a:pt x="38" y="2"/>
                </a:lnTo>
                <a:lnTo>
                  <a:pt x="38" y="2"/>
                </a:lnTo>
                <a:lnTo>
                  <a:pt x="42" y="8"/>
                </a:lnTo>
                <a:lnTo>
                  <a:pt x="44" y="18"/>
                </a:lnTo>
                <a:lnTo>
                  <a:pt x="44" y="28"/>
                </a:lnTo>
                <a:lnTo>
                  <a:pt x="44" y="40"/>
                </a:lnTo>
                <a:lnTo>
                  <a:pt x="40" y="56"/>
                </a:lnTo>
                <a:lnTo>
                  <a:pt x="36" y="74"/>
                </a:lnTo>
                <a:lnTo>
                  <a:pt x="36" y="74"/>
                </a:lnTo>
                <a:lnTo>
                  <a:pt x="18" y="134"/>
                </a:lnTo>
                <a:lnTo>
                  <a:pt x="4" y="176"/>
                </a:lnTo>
                <a:lnTo>
                  <a:pt x="4" y="176"/>
                </a:lnTo>
                <a:lnTo>
                  <a:pt x="2" y="154"/>
                </a:lnTo>
                <a:lnTo>
                  <a:pt x="0" y="128"/>
                </a:lnTo>
                <a:lnTo>
                  <a:pt x="0" y="100"/>
                </a:lnTo>
                <a:lnTo>
                  <a:pt x="2" y="74"/>
                </a:lnTo>
                <a:lnTo>
                  <a:pt x="6" y="48"/>
                </a:lnTo>
                <a:lnTo>
                  <a:pt x="10" y="28"/>
                </a:lnTo>
                <a:lnTo>
                  <a:pt x="16" y="12"/>
                </a:lnTo>
                <a:lnTo>
                  <a:pt x="20" y="6"/>
                </a:lnTo>
                <a:lnTo>
                  <a:pt x="24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>
              <a:solidFill>
                <a:srgbClr val="3D1152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Freeform 7"/>
          <p:cNvSpPr>
            <a:spLocks/>
          </p:cNvSpPr>
          <p:nvPr userDrawn="1"/>
        </p:nvSpPr>
        <p:spPr bwMode="auto">
          <a:xfrm>
            <a:off x="637685" y="6403983"/>
            <a:ext cx="81000" cy="88560"/>
          </a:xfrm>
          <a:custGeom>
            <a:avLst/>
            <a:gdLst>
              <a:gd name="T0" fmla="*/ 74 w 150"/>
              <a:gd name="T1" fmla="*/ 164 h 164"/>
              <a:gd name="T2" fmla="*/ 74 w 150"/>
              <a:gd name="T3" fmla="*/ 164 h 164"/>
              <a:gd name="T4" fmla="*/ 60 w 150"/>
              <a:gd name="T5" fmla="*/ 162 h 164"/>
              <a:gd name="T6" fmla="*/ 46 w 150"/>
              <a:gd name="T7" fmla="*/ 158 h 164"/>
              <a:gd name="T8" fmla="*/ 34 w 150"/>
              <a:gd name="T9" fmla="*/ 152 h 164"/>
              <a:gd name="T10" fmla="*/ 22 w 150"/>
              <a:gd name="T11" fmla="*/ 142 h 164"/>
              <a:gd name="T12" fmla="*/ 14 w 150"/>
              <a:gd name="T13" fmla="*/ 132 h 164"/>
              <a:gd name="T14" fmla="*/ 6 w 150"/>
              <a:gd name="T15" fmla="*/ 118 h 164"/>
              <a:gd name="T16" fmla="*/ 2 w 150"/>
              <a:gd name="T17" fmla="*/ 102 h 164"/>
              <a:gd name="T18" fmla="*/ 0 w 150"/>
              <a:gd name="T19" fmla="*/ 82 h 164"/>
              <a:gd name="T20" fmla="*/ 0 w 150"/>
              <a:gd name="T21" fmla="*/ 82 h 164"/>
              <a:gd name="T22" fmla="*/ 2 w 150"/>
              <a:gd name="T23" fmla="*/ 64 h 164"/>
              <a:gd name="T24" fmla="*/ 6 w 150"/>
              <a:gd name="T25" fmla="*/ 50 h 164"/>
              <a:gd name="T26" fmla="*/ 12 w 150"/>
              <a:gd name="T27" fmla="*/ 36 h 164"/>
              <a:gd name="T28" fmla="*/ 20 w 150"/>
              <a:gd name="T29" fmla="*/ 24 h 164"/>
              <a:gd name="T30" fmla="*/ 32 w 150"/>
              <a:gd name="T31" fmla="*/ 14 h 164"/>
              <a:gd name="T32" fmla="*/ 44 w 150"/>
              <a:gd name="T33" fmla="*/ 6 h 164"/>
              <a:gd name="T34" fmla="*/ 58 w 150"/>
              <a:gd name="T35" fmla="*/ 2 h 164"/>
              <a:gd name="T36" fmla="*/ 74 w 150"/>
              <a:gd name="T37" fmla="*/ 0 h 164"/>
              <a:gd name="T38" fmla="*/ 74 w 150"/>
              <a:gd name="T39" fmla="*/ 0 h 164"/>
              <a:gd name="T40" fmla="*/ 88 w 150"/>
              <a:gd name="T41" fmla="*/ 2 h 164"/>
              <a:gd name="T42" fmla="*/ 102 w 150"/>
              <a:gd name="T43" fmla="*/ 6 h 164"/>
              <a:gd name="T44" fmla="*/ 114 w 150"/>
              <a:gd name="T45" fmla="*/ 12 h 164"/>
              <a:gd name="T46" fmla="*/ 126 w 150"/>
              <a:gd name="T47" fmla="*/ 22 h 164"/>
              <a:gd name="T48" fmla="*/ 134 w 150"/>
              <a:gd name="T49" fmla="*/ 34 h 164"/>
              <a:gd name="T50" fmla="*/ 142 w 150"/>
              <a:gd name="T51" fmla="*/ 48 h 164"/>
              <a:gd name="T52" fmla="*/ 148 w 150"/>
              <a:gd name="T53" fmla="*/ 64 h 164"/>
              <a:gd name="T54" fmla="*/ 150 w 150"/>
              <a:gd name="T55" fmla="*/ 82 h 164"/>
              <a:gd name="T56" fmla="*/ 150 w 150"/>
              <a:gd name="T57" fmla="*/ 82 h 164"/>
              <a:gd name="T58" fmla="*/ 148 w 150"/>
              <a:gd name="T59" fmla="*/ 100 h 164"/>
              <a:gd name="T60" fmla="*/ 142 w 150"/>
              <a:gd name="T61" fmla="*/ 118 h 164"/>
              <a:gd name="T62" fmla="*/ 134 w 150"/>
              <a:gd name="T63" fmla="*/ 132 h 164"/>
              <a:gd name="T64" fmla="*/ 126 w 150"/>
              <a:gd name="T65" fmla="*/ 142 h 164"/>
              <a:gd name="T66" fmla="*/ 114 w 150"/>
              <a:gd name="T67" fmla="*/ 152 h 164"/>
              <a:gd name="T68" fmla="*/ 102 w 150"/>
              <a:gd name="T69" fmla="*/ 158 h 164"/>
              <a:gd name="T70" fmla="*/ 88 w 150"/>
              <a:gd name="T71" fmla="*/ 162 h 164"/>
              <a:gd name="T72" fmla="*/ 74 w 150"/>
              <a:gd name="T7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0" h="164">
                <a:moveTo>
                  <a:pt x="74" y="164"/>
                </a:moveTo>
                <a:lnTo>
                  <a:pt x="74" y="164"/>
                </a:lnTo>
                <a:lnTo>
                  <a:pt x="60" y="162"/>
                </a:lnTo>
                <a:lnTo>
                  <a:pt x="46" y="158"/>
                </a:lnTo>
                <a:lnTo>
                  <a:pt x="34" y="152"/>
                </a:lnTo>
                <a:lnTo>
                  <a:pt x="22" y="142"/>
                </a:lnTo>
                <a:lnTo>
                  <a:pt x="14" y="132"/>
                </a:lnTo>
                <a:lnTo>
                  <a:pt x="6" y="118"/>
                </a:lnTo>
                <a:lnTo>
                  <a:pt x="2" y="102"/>
                </a:lnTo>
                <a:lnTo>
                  <a:pt x="0" y="82"/>
                </a:lnTo>
                <a:lnTo>
                  <a:pt x="0" y="82"/>
                </a:lnTo>
                <a:lnTo>
                  <a:pt x="2" y="64"/>
                </a:lnTo>
                <a:lnTo>
                  <a:pt x="6" y="50"/>
                </a:lnTo>
                <a:lnTo>
                  <a:pt x="12" y="36"/>
                </a:lnTo>
                <a:lnTo>
                  <a:pt x="20" y="24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4" y="0"/>
                </a:lnTo>
                <a:lnTo>
                  <a:pt x="74" y="0"/>
                </a:lnTo>
                <a:lnTo>
                  <a:pt x="88" y="2"/>
                </a:lnTo>
                <a:lnTo>
                  <a:pt x="102" y="6"/>
                </a:lnTo>
                <a:lnTo>
                  <a:pt x="114" y="12"/>
                </a:lnTo>
                <a:lnTo>
                  <a:pt x="126" y="22"/>
                </a:lnTo>
                <a:lnTo>
                  <a:pt x="134" y="34"/>
                </a:lnTo>
                <a:lnTo>
                  <a:pt x="142" y="48"/>
                </a:lnTo>
                <a:lnTo>
                  <a:pt x="148" y="64"/>
                </a:lnTo>
                <a:lnTo>
                  <a:pt x="150" y="82"/>
                </a:lnTo>
                <a:lnTo>
                  <a:pt x="150" y="82"/>
                </a:lnTo>
                <a:lnTo>
                  <a:pt x="148" y="100"/>
                </a:lnTo>
                <a:lnTo>
                  <a:pt x="142" y="118"/>
                </a:lnTo>
                <a:lnTo>
                  <a:pt x="134" y="132"/>
                </a:lnTo>
                <a:lnTo>
                  <a:pt x="126" y="142"/>
                </a:lnTo>
                <a:lnTo>
                  <a:pt x="114" y="152"/>
                </a:lnTo>
                <a:lnTo>
                  <a:pt x="102" y="158"/>
                </a:lnTo>
                <a:lnTo>
                  <a:pt x="88" y="162"/>
                </a:lnTo>
                <a:lnTo>
                  <a:pt x="74" y="1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>
              <a:solidFill>
                <a:srgbClr val="3D1152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Freeform 8"/>
          <p:cNvSpPr>
            <a:spLocks/>
          </p:cNvSpPr>
          <p:nvPr userDrawn="1"/>
        </p:nvSpPr>
        <p:spPr bwMode="auto">
          <a:xfrm>
            <a:off x="342845" y="6403983"/>
            <a:ext cx="79920" cy="88560"/>
          </a:xfrm>
          <a:custGeom>
            <a:avLst/>
            <a:gdLst>
              <a:gd name="T0" fmla="*/ 74 w 148"/>
              <a:gd name="T1" fmla="*/ 164 h 164"/>
              <a:gd name="T2" fmla="*/ 74 w 148"/>
              <a:gd name="T3" fmla="*/ 164 h 164"/>
              <a:gd name="T4" fmla="*/ 58 w 148"/>
              <a:gd name="T5" fmla="*/ 162 h 164"/>
              <a:gd name="T6" fmla="*/ 44 w 148"/>
              <a:gd name="T7" fmla="*/ 156 h 164"/>
              <a:gd name="T8" fmla="*/ 32 w 148"/>
              <a:gd name="T9" fmla="*/ 150 h 164"/>
              <a:gd name="T10" fmla="*/ 22 w 148"/>
              <a:gd name="T11" fmla="*/ 140 h 164"/>
              <a:gd name="T12" fmla="*/ 12 w 148"/>
              <a:gd name="T13" fmla="*/ 128 h 164"/>
              <a:gd name="T14" fmla="*/ 6 w 148"/>
              <a:gd name="T15" fmla="*/ 114 h 164"/>
              <a:gd name="T16" fmla="*/ 0 w 148"/>
              <a:gd name="T17" fmla="*/ 98 h 164"/>
              <a:gd name="T18" fmla="*/ 0 w 148"/>
              <a:gd name="T19" fmla="*/ 82 h 164"/>
              <a:gd name="T20" fmla="*/ 0 w 148"/>
              <a:gd name="T21" fmla="*/ 82 h 164"/>
              <a:gd name="T22" fmla="*/ 0 w 148"/>
              <a:gd name="T23" fmla="*/ 66 h 164"/>
              <a:gd name="T24" fmla="*/ 4 w 148"/>
              <a:gd name="T25" fmla="*/ 50 h 164"/>
              <a:gd name="T26" fmla="*/ 12 w 148"/>
              <a:gd name="T27" fmla="*/ 36 h 164"/>
              <a:gd name="T28" fmla="*/ 20 w 148"/>
              <a:gd name="T29" fmla="*/ 24 h 164"/>
              <a:gd name="T30" fmla="*/ 32 w 148"/>
              <a:gd name="T31" fmla="*/ 14 h 164"/>
              <a:gd name="T32" fmla="*/ 44 w 148"/>
              <a:gd name="T33" fmla="*/ 6 h 164"/>
              <a:gd name="T34" fmla="*/ 58 w 148"/>
              <a:gd name="T35" fmla="*/ 2 h 164"/>
              <a:gd name="T36" fmla="*/ 74 w 148"/>
              <a:gd name="T37" fmla="*/ 0 h 164"/>
              <a:gd name="T38" fmla="*/ 74 w 148"/>
              <a:gd name="T39" fmla="*/ 0 h 164"/>
              <a:gd name="T40" fmla="*/ 90 w 148"/>
              <a:gd name="T41" fmla="*/ 2 h 164"/>
              <a:gd name="T42" fmla="*/ 106 w 148"/>
              <a:gd name="T43" fmla="*/ 8 h 164"/>
              <a:gd name="T44" fmla="*/ 118 w 148"/>
              <a:gd name="T45" fmla="*/ 16 h 164"/>
              <a:gd name="T46" fmla="*/ 130 w 148"/>
              <a:gd name="T47" fmla="*/ 26 h 164"/>
              <a:gd name="T48" fmla="*/ 138 w 148"/>
              <a:gd name="T49" fmla="*/ 40 h 164"/>
              <a:gd name="T50" fmla="*/ 144 w 148"/>
              <a:gd name="T51" fmla="*/ 54 h 164"/>
              <a:gd name="T52" fmla="*/ 148 w 148"/>
              <a:gd name="T53" fmla="*/ 68 h 164"/>
              <a:gd name="T54" fmla="*/ 148 w 148"/>
              <a:gd name="T55" fmla="*/ 82 h 164"/>
              <a:gd name="T56" fmla="*/ 148 w 148"/>
              <a:gd name="T57" fmla="*/ 82 h 164"/>
              <a:gd name="T58" fmla="*/ 148 w 148"/>
              <a:gd name="T59" fmla="*/ 100 h 164"/>
              <a:gd name="T60" fmla="*/ 144 w 148"/>
              <a:gd name="T61" fmla="*/ 116 h 164"/>
              <a:gd name="T62" fmla="*/ 136 w 148"/>
              <a:gd name="T63" fmla="*/ 130 h 164"/>
              <a:gd name="T64" fmla="*/ 128 w 148"/>
              <a:gd name="T65" fmla="*/ 140 h 164"/>
              <a:gd name="T66" fmla="*/ 116 w 148"/>
              <a:gd name="T67" fmla="*/ 150 h 164"/>
              <a:gd name="T68" fmla="*/ 104 w 148"/>
              <a:gd name="T69" fmla="*/ 158 h 164"/>
              <a:gd name="T70" fmla="*/ 90 w 148"/>
              <a:gd name="T71" fmla="*/ 162 h 164"/>
              <a:gd name="T72" fmla="*/ 74 w 148"/>
              <a:gd name="T7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8" h="164">
                <a:moveTo>
                  <a:pt x="74" y="164"/>
                </a:moveTo>
                <a:lnTo>
                  <a:pt x="74" y="164"/>
                </a:lnTo>
                <a:lnTo>
                  <a:pt x="58" y="162"/>
                </a:lnTo>
                <a:lnTo>
                  <a:pt x="44" y="156"/>
                </a:lnTo>
                <a:lnTo>
                  <a:pt x="32" y="150"/>
                </a:lnTo>
                <a:lnTo>
                  <a:pt x="22" y="140"/>
                </a:lnTo>
                <a:lnTo>
                  <a:pt x="12" y="128"/>
                </a:lnTo>
                <a:lnTo>
                  <a:pt x="6" y="114"/>
                </a:lnTo>
                <a:lnTo>
                  <a:pt x="0" y="98"/>
                </a:lnTo>
                <a:lnTo>
                  <a:pt x="0" y="82"/>
                </a:lnTo>
                <a:lnTo>
                  <a:pt x="0" y="82"/>
                </a:lnTo>
                <a:lnTo>
                  <a:pt x="0" y="66"/>
                </a:lnTo>
                <a:lnTo>
                  <a:pt x="4" y="50"/>
                </a:lnTo>
                <a:lnTo>
                  <a:pt x="12" y="36"/>
                </a:lnTo>
                <a:lnTo>
                  <a:pt x="20" y="24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4" y="0"/>
                </a:lnTo>
                <a:lnTo>
                  <a:pt x="74" y="0"/>
                </a:lnTo>
                <a:lnTo>
                  <a:pt x="90" y="2"/>
                </a:lnTo>
                <a:lnTo>
                  <a:pt x="106" y="8"/>
                </a:lnTo>
                <a:lnTo>
                  <a:pt x="118" y="16"/>
                </a:lnTo>
                <a:lnTo>
                  <a:pt x="130" y="26"/>
                </a:lnTo>
                <a:lnTo>
                  <a:pt x="138" y="40"/>
                </a:lnTo>
                <a:lnTo>
                  <a:pt x="144" y="54"/>
                </a:lnTo>
                <a:lnTo>
                  <a:pt x="148" y="68"/>
                </a:lnTo>
                <a:lnTo>
                  <a:pt x="148" y="82"/>
                </a:lnTo>
                <a:lnTo>
                  <a:pt x="148" y="82"/>
                </a:lnTo>
                <a:lnTo>
                  <a:pt x="148" y="100"/>
                </a:lnTo>
                <a:lnTo>
                  <a:pt x="144" y="116"/>
                </a:lnTo>
                <a:lnTo>
                  <a:pt x="136" y="130"/>
                </a:lnTo>
                <a:lnTo>
                  <a:pt x="128" y="140"/>
                </a:lnTo>
                <a:lnTo>
                  <a:pt x="116" y="150"/>
                </a:lnTo>
                <a:lnTo>
                  <a:pt x="104" y="158"/>
                </a:lnTo>
                <a:lnTo>
                  <a:pt x="90" y="162"/>
                </a:lnTo>
                <a:lnTo>
                  <a:pt x="74" y="1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>
              <a:solidFill>
                <a:srgbClr val="3D1152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6" name="Freeform 9"/>
          <p:cNvSpPr>
            <a:spLocks/>
          </p:cNvSpPr>
          <p:nvPr userDrawn="1"/>
        </p:nvSpPr>
        <p:spPr bwMode="auto">
          <a:xfrm>
            <a:off x="302885" y="6259263"/>
            <a:ext cx="493560" cy="325080"/>
          </a:xfrm>
          <a:custGeom>
            <a:avLst/>
            <a:gdLst>
              <a:gd name="T0" fmla="*/ 892 w 914"/>
              <a:gd name="T1" fmla="*/ 430 h 602"/>
              <a:gd name="T2" fmla="*/ 862 w 914"/>
              <a:gd name="T3" fmla="*/ 414 h 602"/>
              <a:gd name="T4" fmla="*/ 850 w 914"/>
              <a:gd name="T5" fmla="*/ 378 h 602"/>
              <a:gd name="T6" fmla="*/ 852 w 914"/>
              <a:gd name="T7" fmla="*/ 346 h 602"/>
              <a:gd name="T8" fmla="*/ 876 w 914"/>
              <a:gd name="T9" fmla="*/ 258 h 602"/>
              <a:gd name="T10" fmla="*/ 896 w 914"/>
              <a:gd name="T11" fmla="*/ 184 h 602"/>
              <a:gd name="T12" fmla="*/ 904 w 914"/>
              <a:gd name="T13" fmla="*/ 108 h 602"/>
              <a:gd name="T14" fmla="*/ 894 w 914"/>
              <a:gd name="T15" fmla="*/ 46 h 602"/>
              <a:gd name="T16" fmla="*/ 880 w 914"/>
              <a:gd name="T17" fmla="*/ 20 h 602"/>
              <a:gd name="T18" fmla="*/ 852 w 914"/>
              <a:gd name="T19" fmla="*/ 2 h 602"/>
              <a:gd name="T20" fmla="*/ 832 w 914"/>
              <a:gd name="T21" fmla="*/ 2 h 602"/>
              <a:gd name="T22" fmla="*/ 810 w 914"/>
              <a:gd name="T23" fmla="*/ 12 h 602"/>
              <a:gd name="T24" fmla="*/ 788 w 914"/>
              <a:gd name="T25" fmla="*/ 34 h 602"/>
              <a:gd name="T26" fmla="*/ 766 w 914"/>
              <a:gd name="T27" fmla="*/ 82 h 602"/>
              <a:gd name="T28" fmla="*/ 756 w 914"/>
              <a:gd name="T29" fmla="*/ 132 h 602"/>
              <a:gd name="T30" fmla="*/ 754 w 914"/>
              <a:gd name="T31" fmla="*/ 220 h 602"/>
              <a:gd name="T32" fmla="*/ 720 w 914"/>
              <a:gd name="T33" fmla="*/ 204 h 602"/>
              <a:gd name="T34" fmla="*/ 684 w 914"/>
              <a:gd name="T35" fmla="*/ 200 h 602"/>
              <a:gd name="T36" fmla="*/ 624 w 914"/>
              <a:gd name="T37" fmla="*/ 212 h 602"/>
              <a:gd name="T38" fmla="*/ 578 w 914"/>
              <a:gd name="T39" fmla="*/ 248 h 602"/>
              <a:gd name="T40" fmla="*/ 558 w 914"/>
              <a:gd name="T41" fmla="*/ 282 h 602"/>
              <a:gd name="T42" fmla="*/ 556 w 914"/>
              <a:gd name="T43" fmla="*/ 284 h 602"/>
              <a:gd name="T44" fmla="*/ 542 w 914"/>
              <a:gd name="T45" fmla="*/ 248 h 602"/>
              <a:gd name="T46" fmla="*/ 506 w 914"/>
              <a:gd name="T47" fmla="*/ 212 h 602"/>
              <a:gd name="T48" fmla="*/ 458 w 914"/>
              <a:gd name="T49" fmla="*/ 198 h 602"/>
              <a:gd name="T50" fmla="*/ 442 w 914"/>
              <a:gd name="T51" fmla="*/ 200 h 602"/>
              <a:gd name="T52" fmla="*/ 382 w 914"/>
              <a:gd name="T53" fmla="*/ 216 h 602"/>
              <a:gd name="T54" fmla="*/ 288 w 914"/>
              <a:gd name="T55" fmla="*/ 100 h 602"/>
              <a:gd name="T56" fmla="*/ 278 w 914"/>
              <a:gd name="T57" fmla="*/ 258 h 602"/>
              <a:gd name="T58" fmla="*/ 236 w 914"/>
              <a:gd name="T59" fmla="*/ 218 h 602"/>
              <a:gd name="T60" fmla="*/ 182 w 914"/>
              <a:gd name="T61" fmla="*/ 200 h 602"/>
              <a:gd name="T62" fmla="*/ 150 w 914"/>
              <a:gd name="T63" fmla="*/ 198 h 602"/>
              <a:gd name="T64" fmla="*/ 114 w 914"/>
              <a:gd name="T65" fmla="*/ 208 h 602"/>
              <a:gd name="T66" fmla="*/ 84 w 914"/>
              <a:gd name="T67" fmla="*/ 228 h 602"/>
              <a:gd name="T68" fmla="*/ 0 w 914"/>
              <a:gd name="T69" fmla="*/ 204 h 602"/>
              <a:gd name="T70" fmla="*/ 74 w 914"/>
              <a:gd name="T71" fmla="*/ 466 h 602"/>
              <a:gd name="T72" fmla="*/ 116 w 914"/>
              <a:gd name="T73" fmla="*/ 492 h 602"/>
              <a:gd name="T74" fmla="*/ 162 w 914"/>
              <a:gd name="T75" fmla="*/ 500 h 602"/>
              <a:gd name="T76" fmla="*/ 222 w 914"/>
              <a:gd name="T77" fmla="*/ 488 h 602"/>
              <a:gd name="T78" fmla="*/ 268 w 914"/>
              <a:gd name="T79" fmla="*/ 454 h 602"/>
              <a:gd name="T80" fmla="*/ 288 w 914"/>
              <a:gd name="T81" fmla="*/ 492 h 602"/>
              <a:gd name="T82" fmla="*/ 366 w 914"/>
              <a:gd name="T83" fmla="*/ 330 h 602"/>
              <a:gd name="T84" fmla="*/ 368 w 914"/>
              <a:gd name="T85" fmla="*/ 308 h 602"/>
              <a:gd name="T86" fmla="*/ 384 w 914"/>
              <a:gd name="T87" fmla="*/ 288 h 602"/>
              <a:gd name="T88" fmla="*/ 414 w 914"/>
              <a:gd name="T89" fmla="*/ 272 h 602"/>
              <a:gd name="T90" fmla="*/ 440 w 914"/>
              <a:gd name="T91" fmla="*/ 268 h 602"/>
              <a:gd name="T92" fmla="*/ 468 w 914"/>
              <a:gd name="T93" fmla="*/ 278 h 602"/>
              <a:gd name="T94" fmla="*/ 482 w 914"/>
              <a:gd name="T95" fmla="*/ 306 h 602"/>
              <a:gd name="T96" fmla="*/ 484 w 914"/>
              <a:gd name="T97" fmla="*/ 492 h 602"/>
              <a:gd name="T98" fmla="*/ 562 w 914"/>
              <a:gd name="T99" fmla="*/ 428 h 602"/>
              <a:gd name="T100" fmla="*/ 574 w 914"/>
              <a:gd name="T101" fmla="*/ 444 h 602"/>
              <a:gd name="T102" fmla="*/ 614 w 914"/>
              <a:gd name="T103" fmla="*/ 482 h 602"/>
              <a:gd name="T104" fmla="*/ 664 w 914"/>
              <a:gd name="T105" fmla="*/ 500 h 602"/>
              <a:gd name="T106" fmla="*/ 700 w 914"/>
              <a:gd name="T107" fmla="*/ 500 h 602"/>
              <a:gd name="T108" fmla="*/ 748 w 914"/>
              <a:gd name="T109" fmla="*/ 488 h 602"/>
              <a:gd name="T110" fmla="*/ 788 w 914"/>
              <a:gd name="T111" fmla="*/ 462 h 602"/>
              <a:gd name="T112" fmla="*/ 812 w 914"/>
              <a:gd name="T113" fmla="*/ 468 h 602"/>
              <a:gd name="T114" fmla="*/ 848 w 914"/>
              <a:gd name="T115" fmla="*/ 490 h 602"/>
              <a:gd name="T116" fmla="*/ 906 w 914"/>
              <a:gd name="T117" fmla="*/ 502 h 602"/>
              <a:gd name="T118" fmla="*/ 906 w 914"/>
              <a:gd name="T119" fmla="*/ 43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4" h="602">
                <a:moveTo>
                  <a:pt x="906" y="432"/>
                </a:moveTo>
                <a:lnTo>
                  <a:pt x="906" y="432"/>
                </a:lnTo>
                <a:lnTo>
                  <a:pt x="892" y="430"/>
                </a:lnTo>
                <a:lnTo>
                  <a:pt x="880" y="428"/>
                </a:lnTo>
                <a:lnTo>
                  <a:pt x="870" y="422"/>
                </a:lnTo>
                <a:lnTo>
                  <a:pt x="862" y="414"/>
                </a:lnTo>
                <a:lnTo>
                  <a:pt x="856" y="404"/>
                </a:lnTo>
                <a:lnTo>
                  <a:pt x="852" y="392"/>
                </a:lnTo>
                <a:lnTo>
                  <a:pt x="850" y="378"/>
                </a:lnTo>
                <a:lnTo>
                  <a:pt x="850" y="362"/>
                </a:lnTo>
                <a:lnTo>
                  <a:pt x="850" y="362"/>
                </a:lnTo>
                <a:lnTo>
                  <a:pt x="852" y="346"/>
                </a:lnTo>
                <a:lnTo>
                  <a:pt x="856" y="326"/>
                </a:lnTo>
                <a:lnTo>
                  <a:pt x="876" y="258"/>
                </a:lnTo>
                <a:lnTo>
                  <a:pt x="876" y="258"/>
                </a:lnTo>
                <a:lnTo>
                  <a:pt x="888" y="212"/>
                </a:lnTo>
                <a:lnTo>
                  <a:pt x="888" y="212"/>
                </a:lnTo>
                <a:lnTo>
                  <a:pt x="896" y="184"/>
                </a:lnTo>
                <a:lnTo>
                  <a:pt x="900" y="158"/>
                </a:lnTo>
                <a:lnTo>
                  <a:pt x="904" y="132"/>
                </a:lnTo>
                <a:lnTo>
                  <a:pt x="904" y="108"/>
                </a:lnTo>
                <a:lnTo>
                  <a:pt x="904" y="84"/>
                </a:lnTo>
                <a:lnTo>
                  <a:pt x="900" y="64"/>
                </a:lnTo>
                <a:lnTo>
                  <a:pt x="894" y="46"/>
                </a:lnTo>
                <a:lnTo>
                  <a:pt x="886" y="30"/>
                </a:lnTo>
                <a:lnTo>
                  <a:pt x="886" y="30"/>
                </a:lnTo>
                <a:lnTo>
                  <a:pt x="880" y="20"/>
                </a:lnTo>
                <a:lnTo>
                  <a:pt x="872" y="10"/>
                </a:lnTo>
                <a:lnTo>
                  <a:pt x="862" y="6"/>
                </a:lnTo>
                <a:lnTo>
                  <a:pt x="852" y="2"/>
                </a:lnTo>
                <a:lnTo>
                  <a:pt x="852" y="2"/>
                </a:lnTo>
                <a:lnTo>
                  <a:pt x="842" y="0"/>
                </a:lnTo>
                <a:lnTo>
                  <a:pt x="832" y="2"/>
                </a:lnTo>
                <a:lnTo>
                  <a:pt x="820" y="6"/>
                </a:lnTo>
                <a:lnTo>
                  <a:pt x="810" y="12"/>
                </a:lnTo>
                <a:lnTo>
                  <a:pt x="810" y="12"/>
                </a:lnTo>
                <a:lnTo>
                  <a:pt x="802" y="18"/>
                </a:lnTo>
                <a:lnTo>
                  <a:pt x="796" y="24"/>
                </a:lnTo>
                <a:lnTo>
                  <a:pt x="788" y="34"/>
                </a:lnTo>
                <a:lnTo>
                  <a:pt x="780" y="48"/>
                </a:lnTo>
                <a:lnTo>
                  <a:pt x="772" y="64"/>
                </a:lnTo>
                <a:lnTo>
                  <a:pt x="766" y="82"/>
                </a:lnTo>
                <a:lnTo>
                  <a:pt x="760" y="106"/>
                </a:lnTo>
                <a:lnTo>
                  <a:pt x="756" y="132"/>
                </a:lnTo>
                <a:lnTo>
                  <a:pt x="756" y="132"/>
                </a:lnTo>
                <a:lnTo>
                  <a:pt x="754" y="170"/>
                </a:lnTo>
                <a:lnTo>
                  <a:pt x="752" y="196"/>
                </a:lnTo>
                <a:lnTo>
                  <a:pt x="754" y="220"/>
                </a:lnTo>
                <a:lnTo>
                  <a:pt x="754" y="220"/>
                </a:lnTo>
                <a:lnTo>
                  <a:pt x="738" y="212"/>
                </a:lnTo>
                <a:lnTo>
                  <a:pt x="720" y="204"/>
                </a:lnTo>
                <a:lnTo>
                  <a:pt x="702" y="200"/>
                </a:lnTo>
                <a:lnTo>
                  <a:pt x="684" y="200"/>
                </a:lnTo>
                <a:lnTo>
                  <a:pt x="684" y="200"/>
                </a:lnTo>
                <a:lnTo>
                  <a:pt x="662" y="202"/>
                </a:lnTo>
                <a:lnTo>
                  <a:pt x="644" y="206"/>
                </a:lnTo>
                <a:lnTo>
                  <a:pt x="624" y="212"/>
                </a:lnTo>
                <a:lnTo>
                  <a:pt x="608" y="222"/>
                </a:lnTo>
                <a:lnTo>
                  <a:pt x="592" y="234"/>
                </a:lnTo>
                <a:lnTo>
                  <a:pt x="578" y="248"/>
                </a:lnTo>
                <a:lnTo>
                  <a:pt x="566" y="264"/>
                </a:lnTo>
                <a:lnTo>
                  <a:pt x="558" y="282"/>
                </a:lnTo>
                <a:lnTo>
                  <a:pt x="558" y="282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0" y="264"/>
                </a:lnTo>
                <a:lnTo>
                  <a:pt x="542" y="248"/>
                </a:lnTo>
                <a:lnTo>
                  <a:pt x="532" y="234"/>
                </a:lnTo>
                <a:lnTo>
                  <a:pt x="520" y="220"/>
                </a:lnTo>
                <a:lnTo>
                  <a:pt x="506" y="212"/>
                </a:lnTo>
                <a:lnTo>
                  <a:pt x="492" y="204"/>
                </a:lnTo>
                <a:lnTo>
                  <a:pt x="476" y="200"/>
                </a:lnTo>
                <a:lnTo>
                  <a:pt x="458" y="198"/>
                </a:lnTo>
                <a:lnTo>
                  <a:pt x="458" y="198"/>
                </a:lnTo>
                <a:lnTo>
                  <a:pt x="458" y="198"/>
                </a:lnTo>
                <a:lnTo>
                  <a:pt x="442" y="200"/>
                </a:lnTo>
                <a:lnTo>
                  <a:pt x="428" y="202"/>
                </a:lnTo>
                <a:lnTo>
                  <a:pt x="402" y="208"/>
                </a:lnTo>
                <a:lnTo>
                  <a:pt x="382" y="216"/>
                </a:lnTo>
                <a:lnTo>
                  <a:pt x="366" y="224"/>
                </a:lnTo>
                <a:lnTo>
                  <a:pt x="366" y="100"/>
                </a:lnTo>
                <a:lnTo>
                  <a:pt x="288" y="100"/>
                </a:lnTo>
                <a:lnTo>
                  <a:pt x="288" y="276"/>
                </a:lnTo>
                <a:lnTo>
                  <a:pt x="288" y="276"/>
                </a:lnTo>
                <a:lnTo>
                  <a:pt x="278" y="258"/>
                </a:lnTo>
                <a:lnTo>
                  <a:pt x="266" y="242"/>
                </a:lnTo>
                <a:lnTo>
                  <a:pt x="252" y="228"/>
                </a:lnTo>
                <a:lnTo>
                  <a:pt x="236" y="218"/>
                </a:lnTo>
                <a:lnTo>
                  <a:pt x="218" y="210"/>
                </a:lnTo>
                <a:lnTo>
                  <a:pt x="200" y="204"/>
                </a:lnTo>
                <a:lnTo>
                  <a:pt x="182" y="200"/>
                </a:lnTo>
                <a:lnTo>
                  <a:pt x="162" y="198"/>
                </a:lnTo>
                <a:lnTo>
                  <a:pt x="162" y="198"/>
                </a:lnTo>
                <a:lnTo>
                  <a:pt x="150" y="198"/>
                </a:lnTo>
                <a:lnTo>
                  <a:pt x="138" y="200"/>
                </a:lnTo>
                <a:lnTo>
                  <a:pt x="126" y="204"/>
                </a:lnTo>
                <a:lnTo>
                  <a:pt x="114" y="208"/>
                </a:lnTo>
                <a:lnTo>
                  <a:pt x="104" y="214"/>
                </a:lnTo>
                <a:lnTo>
                  <a:pt x="94" y="220"/>
                </a:lnTo>
                <a:lnTo>
                  <a:pt x="84" y="228"/>
                </a:lnTo>
                <a:lnTo>
                  <a:pt x="74" y="238"/>
                </a:lnTo>
                <a:lnTo>
                  <a:pt x="74" y="204"/>
                </a:lnTo>
                <a:lnTo>
                  <a:pt x="0" y="204"/>
                </a:lnTo>
                <a:lnTo>
                  <a:pt x="0" y="602"/>
                </a:lnTo>
                <a:lnTo>
                  <a:pt x="74" y="602"/>
                </a:lnTo>
                <a:lnTo>
                  <a:pt x="74" y="466"/>
                </a:lnTo>
                <a:lnTo>
                  <a:pt x="74" y="466"/>
                </a:lnTo>
                <a:lnTo>
                  <a:pt x="94" y="480"/>
                </a:lnTo>
                <a:lnTo>
                  <a:pt x="116" y="492"/>
                </a:lnTo>
                <a:lnTo>
                  <a:pt x="138" y="498"/>
                </a:lnTo>
                <a:lnTo>
                  <a:pt x="162" y="500"/>
                </a:lnTo>
                <a:lnTo>
                  <a:pt x="162" y="500"/>
                </a:lnTo>
                <a:lnTo>
                  <a:pt x="184" y="498"/>
                </a:lnTo>
                <a:lnTo>
                  <a:pt x="204" y="494"/>
                </a:lnTo>
                <a:lnTo>
                  <a:pt x="222" y="488"/>
                </a:lnTo>
                <a:lnTo>
                  <a:pt x="238" y="478"/>
                </a:lnTo>
                <a:lnTo>
                  <a:pt x="254" y="468"/>
                </a:lnTo>
                <a:lnTo>
                  <a:pt x="268" y="454"/>
                </a:lnTo>
                <a:lnTo>
                  <a:pt x="278" y="438"/>
                </a:lnTo>
                <a:lnTo>
                  <a:pt x="288" y="420"/>
                </a:lnTo>
                <a:lnTo>
                  <a:pt x="288" y="492"/>
                </a:lnTo>
                <a:lnTo>
                  <a:pt x="366" y="492"/>
                </a:lnTo>
                <a:lnTo>
                  <a:pt x="366" y="330"/>
                </a:lnTo>
                <a:lnTo>
                  <a:pt x="366" y="330"/>
                </a:lnTo>
                <a:lnTo>
                  <a:pt x="366" y="320"/>
                </a:lnTo>
                <a:lnTo>
                  <a:pt x="368" y="308"/>
                </a:lnTo>
                <a:lnTo>
                  <a:pt x="368" y="308"/>
                </a:lnTo>
                <a:lnTo>
                  <a:pt x="372" y="302"/>
                </a:lnTo>
                <a:lnTo>
                  <a:pt x="376" y="296"/>
                </a:lnTo>
                <a:lnTo>
                  <a:pt x="384" y="288"/>
                </a:lnTo>
                <a:lnTo>
                  <a:pt x="392" y="282"/>
                </a:lnTo>
                <a:lnTo>
                  <a:pt x="402" y="278"/>
                </a:lnTo>
                <a:lnTo>
                  <a:pt x="414" y="272"/>
                </a:lnTo>
                <a:lnTo>
                  <a:pt x="426" y="270"/>
                </a:lnTo>
                <a:lnTo>
                  <a:pt x="440" y="268"/>
                </a:lnTo>
                <a:lnTo>
                  <a:pt x="440" y="268"/>
                </a:lnTo>
                <a:lnTo>
                  <a:pt x="452" y="270"/>
                </a:lnTo>
                <a:lnTo>
                  <a:pt x="462" y="272"/>
                </a:lnTo>
                <a:lnTo>
                  <a:pt x="468" y="278"/>
                </a:lnTo>
                <a:lnTo>
                  <a:pt x="474" y="284"/>
                </a:lnTo>
                <a:lnTo>
                  <a:pt x="480" y="294"/>
                </a:lnTo>
                <a:lnTo>
                  <a:pt x="482" y="306"/>
                </a:lnTo>
                <a:lnTo>
                  <a:pt x="484" y="322"/>
                </a:lnTo>
                <a:lnTo>
                  <a:pt x="484" y="340"/>
                </a:lnTo>
                <a:lnTo>
                  <a:pt x="484" y="492"/>
                </a:lnTo>
                <a:lnTo>
                  <a:pt x="562" y="492"/>
                </a:lnTo>
                <a:lnTo>
                  <a:pt x="562" y="428"/>
                </a:lnTo>
                <a:lnTo>
                  <a:pt x="562" y="428"/>
                </a:lnTo>
                <a:lnTo>
                  <a:pt x="564" y="430"/>
                </a:lnTo>
                <a:lnTo>
                  <a:pt x="564" y="430"/>
                </a:lnTo>
                <a:lnTo>
                  <a:pt x="574" y="444"/>
                </a:lnTo>
                <a:lnTo>
                  <a:pt x="584" y="460"/>
                </a:lnTo>
                <a:lnTo>
                  <a:pt x="598" y="472"/>
                </a:lnTo>
                <a:lnTo>
                  <a:pt x="614" y="482"/>
                </a:lnTo>
                <a:lnTo>
                  <a:pt x="630" y="490"/>
                </a:lnTo>
                <a:lnTo>
                  <a:pt x="646" y="496"/>
                </a:lnTo>
                <a:lnTo>
                  <a:pt x="664" y="500"/>
                </a:lnTo>
                <a:lnTo>
                  <a:pt x="684" y="500"/>
                </a:lnTo>
                <a:lnTo>
                  <a:pt x="684" y="500"/>
                </a:lnTo>
                <a:lnTo>
                  <a:pt x="700" y="500"/>
                </a:lnTo>
                <a:lnTo>
                  <a:pt x="716" y="498"/>
                </a:lnTo>
                <a:lnTo>
                  <a:pt x="732" y="492"/>
                </a:lnTo>
                <a:lnTo>
                  <a:pt x="748" y="488"/>
                </a:lnTo>
                <a:lnTo>
                  <a:pt x="762" y="480"/>
                </a:lnTo>
                <a:lnTo>
                  <a:pt x="776" y="472"/>
                </a:lnTo>
                <a:lnTo>
                  <a:pt x="788" y="462"/>
                </a:lnTo>
                <a:lnTo>
                  <a:pt x="800" y="452"/>
                </a:lnTo>
                <a:lnTo>
                  <a:pt x="800" y="452"/>
                </a:lnTo>
                <a:lnTo>
                  <a:pt x="812" y="468"/>
                </a:lnTo>
                <a:lnTo>
                  <a:pt x="822" y="476"/>
                </a:lnTo>
                <a:lnTo>
                  <a:pt x="832" y="484"/>
                </a:lnTo>
                <a:lnTo>
                  <a:pt x="848" y="490"/>
                </a:lnTo>
                <a:lnTo>
                  <a:pt x="864" y="496"/>
                </a:lnTo>
                <a:lnTo>
                  <a:pt x="884" y="500"/>
                </a:lnTo>
                <a:lnTo>
                  <a:pt x="906" y="502"/>
                </a:lnTo>
                <a:lnTo>
                  <a:pt x="914" y="502"/>
                </a:lnTo>
                <a:lnTo>
                  <a:pt x="914" y="432"/>
                </a:lnTo>
                <a:lnTo>
                  <a:pt x="906" y="43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>
              <a:solidFill>
                <a:srgbClr val="3D1152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4794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hoto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1136560" y="5877272"/>
            <a:ext cx="648072" cy="8640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1390653" y="674592"/>
            <a:ext cx="10250487" cy="5706736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867">
                <a:solidFill>
                  <a:schemeClr val="accent6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Add your picture / photo here</a:t>
            </a:r>
          </a:p>
        </p:txBody>
      </p:sp>
      <p:sp>
        <p:nvSpPr>
          <p:cNvPr id="7" name="L-Shape 6"/>
          <p:cNvSpPr>
            <a:spLocks noChangeAspect="1"/>
          </p:cNvSpPr>
          <p:nvPr userDrawn="1"/>
        </p:nvSpPr>
        <p:spPr>
          <a:xfrm rot="5400000">
            <a:off x="1159047" y="465007"/>
            <a:ext cx="362888" cy="363224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009C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858789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91344" y="44624"/>
            <a:ext cx="648072" cy="8640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2288688" y="1"/>
            <a:ext cx="2304256" cy="304814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GB" sz="1067" dirty="0">
                <a:solidFill>
                  <a:srgbClr val="3D1152"/>
                </a:solidFill>
              </a:rPr>
              <a:t>This image is layered with text over the top. </a:t>
            </a:r>
          </a:p>
          <a:p>
            <a:endParaRPr lang="en-GB" sz="1067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To replace the image in the background, right click on the right hand side of the image and select “Send to back”.</a:t>
            </a:r>
          </a:p>
          <a:p>
            <a:endParaRPr lang="en-GB" sz="1067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Delete the existing Cat image and click on the icon in the centre to browse to the image you want to use. Click on</a:t>
            </a:r>
            <a:r>
              <a:rPr lang="en-GB" sz="1067" b="1" dirty="0">
                <a:solidFill>
                  <a:srgbClr val="3D1152"/>
                </a:solidFill>
              </a:rPr>
              <a:t> OPEN.</a:t>
            </a:r>
          </a:p>
          <a:p>
            <a:endParaRPr lang="en-GB" sz="1067" b="1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This will automatically be placed in front of any objects. Crop the picture as necessary, and then </a:t>
            </a:r>
            <a:r>
              <a:rPr lang="en-GB" sz="1067" b="1" dirty="0">
                <a:solidFill>
                  <a:srgbClr val="3D1152"/>
                </a:solidFill>
              </a:rPr>
              <a:t>right click </a:t>
            </a:r>
            <a:r>
              <a:rPr lang="en-GB" sz="1067" dirty="0">
                <a:solidFill>
                  <a:srgbClr val="3D1152"/>
                </a:solidFill>
              </a:rPr>
              <a:t>and select </a:t>
            </a:r>
            <a:r>
              <a:rPr lang="en-GB" sz="1067" b="1" dirty="0">
                <a:solidFill>
                  <a:srgbClr val="3D1152"/>
                </a:solidFill>
              </a:rPr>
              <a:t>send to back </a:t>
            </a:r>
            <a:r>
              <a:rPr lang="en-GB" sz="1067" dirty="0">
                <a:solidFill>
                  <a:srgbClr val="3D1152"/>
                </a:solidFill>
              </a:rPr>
              <a:t>from the dropdown.</a:t>
            </a:r>
          </a:p>
        </p:txBody>
      </p:sp>
    </p:spTree>
    <p:extLst>
      <p:ext uri="{BB962C8B-B14F-4D97-AF65-F5344CB8AC3E}">
        <p14:creationId xmlns:p14="http://schemas.microsoft.com/office/powerpoint/2010/main" val="1960796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hoto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-Shape 4"/>
          <p:cNvSpPr/>
          <p:nvPr userDrawn="1"/>
        </p:nvSpPr>
        <p:spPr>
          <a:xfrm rot="5400000">
            <a:off x="1159047" y="465007"/>
            <a:ext cx="362888" cy="363224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009C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858789"/>
              </a:solidFill>
            </a:endParaRP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1390650" y="674597"/>
            <a:ext cx="10250489" cy="5706731"/>
          </a:xfrm>
          <a:custGeom>
            <a:avLst/>
            <a:gdLst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7337 w 7907337"/>
              <a:gd name="connsiteY2" fmla="*/ 4448175 h 4448175"/>
              <a:gd name="connsiteX3" fmla="*/ 0 w 7907337"/>
              <a:gd name="connsiteY3" fmla="*/ 4448175 h 4448175"/>
              <a:gd name="connsiteX4" fmla="*/ 0 w 7907337"/>
              <a:gd name="connsiteY4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7337 w 7907337"/>
              <a:gd name="connsiteY2" fmla="*/ 4448175 h 4448175"/>
              <a:gd name="connsiteX3" fmla="*/ 6602412 w 7907337"/>
              <a:gd name="connsiteY3" fmla="*/ 4446078 h 4448175"/>
              <a:gd name="connsiteX4" fmla="*/ 0 w 7907337"/>
              <a:gd name="connsiteY4" fmla="*/ 4448175 h 4448175"/>
              <a:gd name="connsiteX5" fmla="*/ 0 w 7907337"/>
              <a:gd name="connsiteY5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907337 w 7907337"/>
              <a:gd name="connsiteY3" fmla="*/ 4448175 h 4448175"/>
              <a:gd name="connsiteX4" fmla="*/ 6602412 w 7907337"/>
              <a:gd name="connsiteY4" fmla="*/ 4446078 h 4448175"/>
              <a:gd name="connsiteX5" fmla="*/ 0 w 7907337"/>
              <a:gd name="connsiteY5" fmla="*/ 4448175 h 4448175"/>
              <a:gd name="connsiteX6" fmla="*/ 0 w 7907337"/>
              <a:gd name="connsiteY6" fmla="*/ 0 h 4448175"/>
              <a:gd name="connsiteX0" fmla="*/ 0 w 8000921"/>
              <a:gd name="connsiteY0" fmla="*/ 0 h 4448175"/>
              <a:gd name="connsiteX1" fmla="*/ 7907337 w 8000921"/>
              <a:gd name="connsiteY1" fmla="*/ 0 h 4448175"/>
              <a:gd name="connsiteX2" fmla="*/ 7906279 w 8000921"/>
              <a:gd name="connsiteY2" fmla="*/ 3167743 h 4448175"/>
              <a:gd name="connsiteX3" fmla="*/ 7897812 w 8000921"/>
              <a:gd name="connsiteY3" fmla="*/ 4115912 h 4448175"/>
              <a:gd name="connsiteX4" fmla="*/ 7907337 w 8000921"/>
              <a:gd name="connsiteY4" fmla="*/ 4448175 h 4448175"/>
              <a:gd name="connsiteX5" fmla="*/ 6602412 w 8000921"/>
              <a:gd name="connsiteY5" fmla="*/ 4446078 h 4448175"/>
              <a:gd name="connsiteX6" fmla="*/ 0 w 8000921"/>
              <a:gd name="connsiteY6" fmla="*/ 4448175 h 4448175"/>
              <a:gd name="connsiteX7" fmla="*/ 0 w 8000921"/>
              <a:gd name="connsiteY7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08154"/>
              <a:gd name="connsiteY0" fmla="*/ 0 h 4451939"/>
              <a:gd name="connsiteX1" fmla="*/ 7907337 w 7908154"/>
              <a:gd name="connsiteY1" fmla="*/ 0 h 4451939"/>
              <a:gd name="connsiteX2" fmla="*/ 7906279 w 7908154"/>
              <a:gd name="connsiteY2" fmla="*/ 3167743 h 4451939"/>
              <a:gd name="connsiteX3" fmla="*/ 7897812 w 7908154"/>
              <a:gd name="connsiteY3" fmla="*/ 4115912 h 4451939"/>
              <a:gd name="connsiteX4" fmla="*/ 7907337 w 7908154"/>
              <a:gd name="connsiteY4" fmla="*/ 4448175 h 4451939"/>
              <a:gd name="connsiteX5" fmla="*/ 7567612 w 7908154"/>
              <a:gd name="connsiteY5" fmla="*/ 4446078 h 4451939"/>
              <a:gd name="connsiteX6" fmla="*/ 6602412 w 7908154"/>
              <a:gd name="connsiteY6" fmla="*/ 4446078 h 4451939"/>
              <a:gd name="connsiteX7" fmla="*/ 0 w 7908154"/>
              <a:gd name="connsiteY7" fmla="*/ 4448175 h 4451939"/>
              <a:gd name="connsiteX8" fmla="*/ 0 w 7908154"/>
              <a:gd name="connsiteY8" fmla="*/ 0 h 4451939"/>
              <a:gd name="connsiteX0" fmla="*/ 0 w 7908154"/>
              <a:gd name="connsiteY0" fmla="*/ 0 h 4521159"/>
              <a:gd name="connsiteX1" fmla="*/ 7907337 w 7908154"/>
              <a:gd name="connsiteY1" fmla="*/ 0 h 4521159"/>
              <a:gd name="connsiteX2" fmla="*/ 7906279 w 7908154"/>
              <a:gd name="connsiteY2" fmla="*/ 3167743 h 4521159"/>
              <a:gd name="connsiteX3" fmla="*/ 7897812 w 7908154"/>
              <a:gd name="connsiteY3" fmla="*/ 4115912 h 4521159"/>
              <a:gd name="connsiteX4" fmla="*/ 7907337 w 7908154"/>
              <a:gd name="connsiteY4" fmla="*/ 4448175 h 4521159"/>
              <a:gd name="connsiteX5" fmla="*/ 7567612 w 7908154"/>
              <a:gd name="connsiteY5" fmla="*/ 4446078 h 4521159"/>
              <a:gd name="connsiteX6" fmla="*/ 6602412 w 7908154"/>
              <a:gd name="connsiteY6" fmla="*/ 4446078 h 4521159"/>
              <a:gd name="connsiteX7" fmla="*/ 0 w 7908154"/>
              <a:gd name="connsiteY7" fmla="*/ 4448175 h 4521159"/>
              <a:gd name="connsiteX8" fmla="*/ 0 w 7908154"/>
              <a:gd name="connsiteY8" fmla="*/ 0 h 4521159"/>
              <a:gd name="connsiteX0" fmla="*/ 0 w 7908154"/>
              <a:gd name="connsiteY0" fmla="*/ 0 h 4449738"/>
              <a:gd name="connsiteX1" fmla="*/ 7907337 w 7908154"/>
              <a:gd name="connsiteY1" fmla="*/ 0 h 4449738"/>
              <a:gd name="connsiteX2" fmla="*/ 7906279 w 7908154"/>
              <a:gd name="connsiteY2" fmla="*/ 3167743 h 4449738"/>
              <a:gd name="connsiteX3" fmla="*/ 7897812 w 7908154"/>
              <a:gd name="connsiteY3" fmla="*/ 4115912 h 4449738"/>
              <a:gd name="connsiteX4" fmla="*/ 7907337 w 7908154"/>
              <a:gd name="connsiteY4" fmla="*/ 4448175 h 4449738"/>
              <a:gd name="connsiteX5" fmla="*/ 7567612 w 7908154"/>
              <a:gd name="connsiteY5" fmla="*/ 4446078 h 4449738"/>
              <a:gd name="connsiteX6" fmla="*/ 6602412 w 7908154"/>
              <a:gd name="connsiteY6" fmla="*/ 4446078 h 4449738"/>
              <a:gd name="connsiteX7" fmla="*/ 0 w 7908154"/>
              <a:gd name="connsiteY7" fmla="*/ 4448175 h 4449738"/>
              <a:gd name="connsiteX8" fmla="*/ 0 w 7908154"/>
              <a:gd name="connsiteY8" fmla="*/ 0 h 4449738"/>
              <a:gd name="connsiteX0" fmla="*/ 0 w 8001548"/>
              <a:gd name="connsiteY0" fmla="*/ 0 h 4448187"/>
              <a:gd name="connsiteX1" fmla="*/ 7907337 w 8001548"/>
              <a:gd name="connsiteY1" fmla="*/ 0 h 4448187"/>
              <a:gd name="connsiteX2" fmla="*/ 7906279 w 8001548"/>
              <a:gd name="connsiteY2" fmla="*/ 3167743 h 4448187"/>
              <a:gd name="connsiteX3" fmla="*/ 7897812 w 8001548"/>
              <a:gd name="connsiteY3" fmla="*/ 4115912 h 4448187"/>
              <a:gd name="connsiteX4" fmla="*/ 7907337 w 8001548"/>
              <a:gd name="connsiteY4" fmla="*/ 4448175 h 4448187"/>
              <a:gd name="connsiteX5" fmla="*/ 6593945 w 8001548"/>
              <a:gd name="connsiteY5" fmla="*/ 4107446 h 4448187"/>
              <a:gd name="connsiteX6" fmla="*/ 6602412 w 8001548"/>
              <a:gd name="connsiteY6" fmla="*/ 4446078 h 4448187"/>
              <a:gd name="connsiteX7" fmla="*/ 0 w 8001548"/>
              <a:gd name="connsiteY7" fmla="*/ 4448175 h 4448187"/>
              <a:gd name="connsiteX8" fmla="*/ 0 w 8001548"/>
              <a:gd name="connsiteY8" fmla="*/ 0 h 4448187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897812 w 7907337"/>
              <a:gd name="connsiteY3" fmla="*/ 4115912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822670 w 7907337"/>
              <a:gd name="connsiteY4" fmla="*/ 436351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14857"/>
              <a:gd name="connsiteY0" fmla="*/ 0 h 4448175"/>
              <a:gd name="connsiteX1" fmla="*/ 7907337 w 7914857"/>
              <a:gd name="connsiteY1" fmla="*/ 0 h 4448175"/>
              <a:gd name="connsiteX2" fmla="*/ 7914746 w 7914857"/>
              <a:gd name="connsiteY2" fmla="*/ 2930700 h 4448175"/>
              <a:gd name="connsiteX3" fmla="*/ 7550679 w 7914857"/>
              <a:gd name="connsiteY3" fmla="*/ 3159277 h 4448175"/>
              <a:gd name="connsiteX4" fmla="*/ 7568670 w 7914857"/>
              <a:gd name="connsiteY4" fmla="*/ 4101077 h 4448175"/>
              <a:gd name="connsiteX5" fmla="*/ 6593945 w 7914857"/>
              <a:gd name="connsiteY5" fmla="*/ 4107446 h 4448175"/>
              <a:gd name="connsiteX6" fmla="*/ 6602412 w 7914857"/>
              <a:gd name="connsiteY6" fmla="*/ 4446078 h 4448175"/>
              <a:gd name="connsiteX7" fmla="*/ 0 w 7914857"/>
              <a:gd name="connsiteY7" fmla="*/ 4448175 h 4448175"/>
              <a:gd name="connsiteX8" fmla="*/ 0 w 7914857"/>
              <a:gd name="connsiteY8" fmla="*/ 0 h 4448175"/>
              <a:gd name="connsiteX0" fmla="*/ 0 w 7914857"/>
              <a:gd name="connsiteY0" fmla="*/ 0 h 4448175"/>
              <a:gd name="connsiteX1" fmla="*/ 7907337 w 7914857"/>
              <a:gd name="connsiteY1" fmla="*/ 0 h 4448175"/>
              <a:gd name="connsiteX2" fmla="*/ 7914746 w 7914857"/>
              <a:gd name="connsiteY2" fmla="*/ 3150810 h 4448175"/>
              <a:gd name="connsiteX3" fmla="*/ 7550679 w 7914857"/>
              <a:gd name="connsiteY3" fmla="*/ 3159277 h 4448175"/>
              <a:gd name="connsiteX4" fmla="*/ 7568670 w 7914857"/>
              <a:gd name="connsiteY4" fmla="*/ 4101077 h 4448175"/>
              <a:gd name="connsiteX5" fmla="*/ 6593945 w 7914857"/>
              <a:gd name="connsiteY5" fmla="*/ 4107446 h 4448175"/>
              <a:gd name="connsiteX6" fmla="*/ 6602412 w 7914857"/>
              <a:gd name="connsiteY6" fmla="*/ 4446078 h 4448175"/>
              <a:gd name="connsiteX7" fmla="*/ 0 w 7914857"/>
              <a:gd name="connsiteY7" fmla="*/ 4448175 h 4448175"/>
              <a:gd name="connsiteX8" fmla="*/ 0 w 7914857"/>
              <a:gd name="connsiteY8" fmla="*/ 0 h 4448175"/>
              <a:gd name="connsiteX0" fmla="*/ 0 w 7914842"/>
              <a:gd name="connsiteY0" fmla="*/ 0 h 4448175"/>
              <a:gd name="connsiteX1" fmla="*/ 7907337 w 7914842"/>
              <a:gd name="connsiteY1" fmla="*/ 0 h 4448175"/>
              <a:gd name="connsiteX2" fmla="*/ 7914746 w 7914842"/>
              <a:gd name="connsiteY2" fmla="*/ 3150810 h 4448175"/>
              <a:gd name="connsiteX3" fmla="*/ 7550679 w 7914842"/>
              <a:gd name="connsiteY3" fmla="*/ 3159277 h 4448175"/>
              <a:gd name="connsiteX4" fmla="*/ 7568670 w 7914842"/>
              <a:gd name="connsiteY4" fmla="*/ 4101077 h 4448175"/>
              <a:gd name="connsiteX5" fmla="*/ 6593945 w 7914842"/>
              <a:gd name="connsiteY5" fmla="*/ 4107446 h 4448175"/>
              <a:gd name="connsiteX6" fmla="*/ 6602412 w 7914842"/>
              <a:gd name="connsiteY6" fmla="*/ 4446078 h 4448175"/>
              <a:gd name="connsiteX7" fmla="*/ 0 w 7914842"/>
              <a:gd name="connsiteY7" fmla="*/ 4448175 h 4448175"/>
              <a:gd name="connsiteX8" fmla="*/ 0 w 7914842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89346 w 7907337"/>
              <a:gd name="connsiteY2" fmla="*/ 3447113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80 w 7907337"/>
              <a:gd name="connsiteY2" fmla="*/ 3176208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80 w 7907337"/>
              <a:gd name="connsiteY2" fmla="*/ 3176208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82574"/>
              <a:gd name="connsiteY0" fmla="*/ 0 h 4448175"/>
              <a:gd name="connsiteX1" fmla="*/ 7907337 w 7982574"/>
              <a:gd name="connsiteY1" fmla="*/ 0 h 4448175"/>
              <a:gd name="connsiteX2" fmla="*/ 7982480 w 7982574"/>
              <a:gd name="connsiteY2" fmla="*/ 2371957 h 4448175"/>
              <a:gd name="connsiteX3" fmla="*/ 7550679 w 7982574"/>
              <a:gd name="connsiteY3" fmla="*/ 3159277 h 4448175"/>
              <a:gd name="connsiteX4" fmla="*/ 7568670 w 7982574"/>
              <a:gd name="connsiteY4" fmla="*/ 4101077 h 4448175"/>
              <a:gd name="connsiteX5" fmla="*/ 6593945 w 7982574"/>
              <a:gd name="connsiteY5" fmla="*/ 4107446 h 4448175"/>
              <a:gd name="connsiteX6" fmla="*/ 6602412 w 7982574"/>
              <a:gd name="connsiteY6" fmla="*/ 4446078 h 4448175"/>
              <a:gd name="connsiteX7" fmla="*/ 0 w 7982574"/>
              <a:gd name="connsiteY7" fmla="*/ 4448175 h 4448175"/>
              <a:gd name="connsiteX8" fmla="*/ 0 w 7982574"/>
              <a:gd name="connsiteY8" fmla="*/ 0 h 4448175"/>
              <a:gd name="connsiteX0" fmla="*/ 0 w 7914858"/>
              <a:gd name="connsiteY0" fmla="*/ 0 h 4448175"/>
              <a:gd name="connsiteX1" fmla="*/ 7907337 w 7914858"/>
              <a:gd name="connsiteY1" fmla="*/ 0 h 4448175"/>
              <a:gd name="connsiteX2" fmla="*/ 7914747 w 7914858"/>
              <a:gd name="connsiteY2" fmla="*/ 3176207 h 4448175"/>
              <a:gd name="connsiteX3" fmla="*/ 7550679 w 7914858"/>
              <a:gd name="connsiteY3" fmla="*/ 3159277 h 4448175"/>
              <a:gd name="connsiteX4" fmla="*/ 7568670 w 7914858"/>
              <a:gd name="connsiteY4" fmla="*/ 4101077 h 4448175"/>
              <a:gd name="connsiteX5" fmla="*/ 6593945 w 7914858"/>
              <a:gd name="connsiteY5" fmla="*/ 4107446 h 4448175"/>
              <a:gd name="connsiteX6" fmla="*/ 6602412 w 7914858"/>
              <a:gd name="connsiteY6" fmla="*/ 4446078 h 4448175"/>
              <a:gd name="connsiteX7" fmla="*/ 0 w 7914858"/>
              <a:gd name="connsiteY7" fmla="*/ 4448175 h 4448175"/>
              <a:gd name="connsiteX8" fmla="*/ 0 w 7914858"/>
              <a:gd name="connsiteY8" fmla="*/ 0 h 4448175"/>
              <a:gd name="connsiteX0" fmla="*/ 0 w 7926869"/>
              <a:gd name="connsiteY0" fmla="*/ 0 h 4448175"/>
              <a:gd name="connsiteX1" fmla="*/ 7907337 w 7926869"/>
              <a:gd name="connsiteY1" fmla="*/ 0 h 4448175"/>
              <a:gd name="connsiteX2" fmla="*/ 7914747 w 7926869"/>
              <a:gd name="connsiteY2" fmla="*/ 3176207 h 4448175"/>
              <a:gd name="connsiteX3" fmla="*/ 7720012 w 7926869"/>
              <a:gd name="connsiteY3" fmla="*/ 3497909 h 4448175"/>
              <a:gd name="connsiteX4" fmla="*/ 7568670 w 7926869"/>
              <a:gd name="connsiteY4" fmla="*/ 4101077 h 4448175"/>
              <a:gd name="connsiteX5" fmla="*/ 6593945 w 7926869"/>
              <a:gd name="connsiteY5" fmla="*/ 4107446 h 4448175"/>
              <a:gd name="connsiteX6" fmla="*/ 6602412 w 7926869"/>
              <a:gd name="connsiteY6" fmla="*/ 4446078 h 4448175"/>
              <a:gd name="connsiteX7" fmla="*/ 0 w 7926869"/>
              <a:gd name="connsiteY7" fmla="*/ 4448175 h 4448175"/>
              <a:gd name="connsiteX8" fmla="*/ 0 w 7926869"/>
              <a:gd name="connsiteY8" fmla="*/ 0 h 4448175"/>
              <a:gd name="connsiteX0" fmla="*/ 0 w 7926869"/>
              <a:gd name="connsiteY0" fmla="*/ 0 h 4448175"/>
              <a:gd name="connsiteX1" fmla="*/ 7907337 w 7926869"/>
              <a:gd name="connsiteY1" fmla="*/ 0 h 4448175"/>
              <a:gd name="connsiteX2" fmla="*/ 7914747 w 7926869"/>
              <a:gd name="connsiteY2" fmla="*/ 3176207 h 4448175"/>
              <a:gd name="connsiteX3" fmla="*/ 7720012 w 7926869"/>
              <a:gd name="connsiteY3" fmla="*/ 3497909 h 4448175"/>
              <a:gd name="connsiteX4" fmla="*/ 7568670 w 7926869"/>
              <a:gd name="connsiteY4" fmla="*/ 4101077 h 4448175"/>
              <a:gd name="connsiteX5" fmla="*/ 6593945 w 7926869"/>
              <a:gd name="connsiteY5" fmla="*/ 4107446 h 4448175"/>
              <a:gd name="connsiteX6" fmla="*/ 6602412 w 7926869"/>
              <a:gd name="connsiteY6" fmla="*/ 4446078 h 4448175"/>
              <a:gd name="connsiteX7" fmla="*/ 0 w 7926869"/>
              <a:gd name="connsiteY7" fmla="*/ 4448175 h 4448175"/>
              <a:gd name="connsiteX8" fmla="*/ 0 w 7926869"/>
              <a:gd name="connsiteY8" fmla="*/ 0 h 4448175"/>
              <a:gd name="connsiteX0" fmla="*/ 0 w 7926869"/>
              <a:gd name="connsiteY0" fmla="*/ 0 h 4448175"/>
              <a:gd name="connsiteX1" fmla="*/ 7907337 w 7926869"/>
              <a:gd name="connsiteY1" fmla="*/ 0 h 4448175"/>
              <a:gd name="connsiteX2" fmla="*/ 7914747 w 7926869"/>
              <a:gd name="connsiteY2" fmla="*/ 3176207 h 4448175"/>
              <a:gd name="connsiteX3" fmla="*/ 7720012 w 7926869"/>
              <a:gd name="connsiteY3" fmla="*/ 3497909 h 4448175"/>
              <a:gd name="connsiteX4" fmla="*/ 7568670 w 7926869"/>
              <a:gd name="connsiteY4" fmla="*/ 4101077 h 4448175"/>
              <a:gd name="connsiteX5" fmla="*/ 6593945 w 7926869"/>
              <a:gd name="connsiteY5" fmla="*/ 4107446 h 4448175"/>
              <a:gd name="connsiteX6" fmla="*/ 6602412 w 7926869"/>
              <a:gd name="connsiteY6" fmla="*/ 4446078 h 4448175"/>
              <a:gd name="connsiteX7" fmla="*/ 0 w 7926869"/>
              <a:gd name="connsiteY7" fmla="*/ 4448175 h 4448175"/>
              <a:gd name="connsiteX8" fmla="*/ 0 w 7926869"/>
              <a:gd name="connsiteY8" fmla="*/ 0 h 4448175"/>
              <a:gd name="connsiteX0" fmla="*/ 0 w 7937977"/>
              <a:gd name="connsiteY0" fmla="*/ 0 h 4448175"/>
              <a:gd name="connsiteX1" fmla="*/ 7907337 w 7937977"/>
              <a:gd name="connsiteY1" fmla="*/ 0 h 4448175"/>
              <a:gd name="connsiteX2" fmla="*/ 7914747 w 7937977"/>
              <a:gd name="connsiteY2" fmla="*/ 3176207 h 4448175"/>
              <a:gd name="connsiteX3" fmla="*/ 7568670 w 7937977"/>
              <a:gd name="connsiteY3" fmla="*/ 4101077 h 4448175"/>
              <a:gd name="connsiteX4" fmla="*/ 6593945 w 7937977"/>
              <a:gd name="connsiteY4" fmla="*/ 4107446 h 4448175"/>
              <a:gd name="connsiteX5" fmla="*/ 6602412 w 7937977"/>
              <a:gd name="connsiteY5" fmla="*/ 4446078 h 4448175"/>
              <a:gd name="connsiteX6" fmla="*/ 0 w 7937977"/>
              <a:gd name="connsiteY6" fmla="*/ 4448175 h 4448175"/>
              <a:gd name="connsiteX7" fmla="*/ 0 w 7937977"/>
              <a:gd name="connsiteY7" fmla="*/ 0 h 4448175"/>
              <a:gd name="connsiteX0" fmla="*/ 0 w 7937977"/>
              <a:gd name="connsiteY0" fmla="*/ 0 h 4448175"/>
              <a:gd name="connsiteX1" fmla="*/ 7907337 w 7937977"/>
              <a:gd name="connsiteY1" fmla="*/ 0 h 4448175"/>
              <a:gd name="connsiteX2" fmla="*/ 7914747 w 7937977"/>
              <a:gd name="connsiteY2" fmla="*/ 3176207 h 4448175"/>
              <a:gd name="connsiteX3" fmla="*/ 7568670 w 7937977"/>
              <a:gd name="connsiteY3" fmla="*/ 4101077 h 4448175"/>
              <a:gd name="connsiteX4" fmla="*/ 6593945 w 7937977"/>
              <a:gd name="connsiteY4" fmla="*/ 4107446 h 4448175"/>
              <a:gd name="connsiteX5" fmla="*/ 6602412 w 7937977"/>
              <a:gd name="connsiteY5" fmla="*/ 4446078 h 4448175"/>
              <a:gd name="connsiteX6" fmla="*/ 0 w 7937977"/>
              <a:gd name="connsiteY6" fmla="*/ 4448175 h 4448175"/>
              <a:gd name="connsiteX7" fmla="*/ 0 w 7937977"/>
              <a:gd name="connsiteY7" fmla="*/ 0 h 4448175"/>
              <a:gd name="connsiteX0" fmla="*/ 0 w 7914764"/>
              <a:gd name="connsiteY0" fmla="*/ 0 h 4448175"/>
              <a:gd name="connsiteX1" fmla="*/ 7907337 w 7914764"/>
              <a:gd name="connsiteY1" fmla="*/ 0 h 4448175"/>
              <a:gd name="connsiteX2" fmla="*/ 7914747 w 7914764"/>
              <a:gd name="connsiteY2" fmla="*/ 3176207 h 4448175"/>
              <a:gd name="connsiteX3" fmla="*/ 7568670 w 7914764"/>
              <a:gd name="connsiteY3" fmla="*/ 4101077 h 4448175"/>
              <a:gd name="connsiteX4" fmla="*/ 6593945 w 7914764"/>
              <a:gd name="connsiteY4" fmla="*/ 4107446 h 4448175"/>
              <a:gd name="connsiteX5" fmla="*/ 6602412 w 7914764"/>
              <a:gd name="connsiteY5" fmla="*/ 4446078 h 4448175"/>
              <a:gd name="connsiteX6" fmla="*/ 0 w 7914764"/>
              <a:gd name="connsiteY6" fmla="*/ 4448175 h 4448175"/>
              <a:gd name="connsiteX7" fmla="*/ 0 w 7914764"/>
              <a:gd name="connsiteY7" fmla="*/ 0 h 4448175"/>
              <a:gd name="connsiteX0" fmla="*/ 0 w 7914764"/>
              <a:gd name="connsiteY0" fmla="*/ 0 h 4448175"/>
              <a:gd name="connsiteX1" fmla="*/ 7907337 w 7914764"/>
              <a:gd name="connsiteY1" fmla="*/ 0 h 4448175"/>
              <a:gd name="connsiteX2" fmla="*/ 7914747 w 7914764"/>
              <a:gd name="connsiteY2" fmla="*/ 3176207 h 4448175"/>
              <a:gd name="connsiteX3" fmla="*/ 7568670 w 7914764"/>
              <a:gd name="connsiteY3" fmla="*/ 4101077 h 4448175"/>
              <a:gd name="connsiteX4" fmla="*/ 6593945 w 7914764"/>
              <a:gd name="connsiteY4" fmla="*/ 4107446 h 4448175"/>
              <a:gd name="connsiteX5" fmla="*/ 6602412 w 7914764"/>
              <a:gd name="connsiteY5" fmla="*/ 4446078 h 4448175"/>
              <a:gd name="connsiteX6" fmla="*/ 0 w 7914764"/>
              <a:gd name="connsiteY6" fmla="*/ 4448175 h 4448175"/>
              <a:gd name="connsiteX7" fmla="*/ 0 w 7914764"/>
              <a:gd name="connsiteY7" fmla="*/ 0 h 4448175"/>
              <a:gd name="connsiteX0" fmla="*/ 0 w 7914747"/>
              <a:gd name="connsiteY0" fmla="*/ 0 h 4448175"/>
              <a:gd name="connsiteX1" fmla="*/ 7907337 w 7914747"/>
              <a:gd name="connsiteY1" fmla="*/ 0 h 4448175"/>
              <a:gd name="connsiteX2" fmla="*/ 7914747 w 7914747"/>
              <a:gd name="connsiteY2" fmla="*/ 3176207 h 4448175"/>
              <a:gd name="connsiteX3" fmla="*/ 7770813 w 7914747"/>
              <a:gd name="connsiteY3" fmla="*/ 3565636 h 4448175"/>
              <a:gd name="connsiteX4" fmla="*/ 7568670 w 7914747"/>
              <a:gd name="connsiteY4" fmla="*/ 4101077 h 4448175"/>
              <a:gd name="connsiteX5" fmla="*/ 6593945 w 7914747"/>
              <a:gd name="connsiteY5" fmla="*/ 4107446 h 4448175"/>
              <a:gd name="connsiteX6" fmla="*/ 6602412 w 7914747"/>
              <a:gd name="connsiteY6" fmla="*/ 4446078 h 4448175"/>
              <a:gd name="connsiteX7" fmla="*/ 0 w 7914747"/>
              <a:gd name="connsiteY7" fmla="*/ 4448175 h 4448175"/>
              <a:gd name="connsiteX8" fmla="*/ 0 w 7914747"/>
              <a:gd name="connsiteY8" fmla="*/ 0 h 4448175"/>
              <a:gd name="connsiteX0" fmla="*/ 0 w 7938679"/>
              <a:gd name="connsiteY0" fmla="*/ 0 h 4448175"/>
              <a:gd name="connsiteX1" fmla="*/ 7907337 w 7938679"/>
              <a:gd name="connsiteY1" fmla="*/ 0 h 4448175"/>
              <a:gd name="connsiteX2" fmla="*/ 7914747 w 7938679"/>
              <a:gd name="connsiteY2" fmla="*/ 3176207 h 4448175"/>
              <a:gd name="connsiteX3" fmla="*/ 7559146 w 7938679"/>
              <a:gd name="connsiteY3" fmla="*/ 3167744 h 4448175"/>
              <a:gd name="connsiteX4" fmla="*/ 7568670 w 7938679"/>
              <a:gd name="connsiteY4" fmla="*/ 4101077 h 4448175"/>
              <a:gd name="connsiteX5" fmla="*/ 6593945 w 7938679"/>
              <a:gd name="connsiteY5" fmla="*/ 4107446 h 4448175"/>
              <a:gd name="connsiteX6" fmla="*/ 6602412 w 7938679"/>
              <a:gd name="connsiteY6" fmla="*/ 4446078 h 4448175"/>
              <a:gd name="connsiteX7" fmla="*/ 0 w 7938679"/>
              <a:gd name="connsiteY7" fmla="*/ 4448175 h 4448175"/>
              <a:gd name="connsiteX8" fmla="*/ 0 w 7938679"/>
              <a:gd name="connsiteY8" fmla="*/ 0 h 4448175"/>
              <a:gd name="connsiteX0" fmla="*/ 0 w 7938679"/>
              <a:gd name="connsiteY0" fmla="*/ 0 h 4448175"/>
              <a:gd name="connsiteX1" fmla="*/ 7907337 w 7938679"/>
              <a:gd name="connsiteY1" fmla="*/ 0 h 4448175"/>
              <a:gd name="connsiteX2" fmla="*/ 7914747 w 7938679"/>
              <a:gd name="connsiteY2" fmla="*/ 3176207 h 4448175"/>
              <a:gd name="connsiteX3" fmla="*/ 7559146 w 7938679"/>
              <a:gd name="connsiteY3" fmla="*/ 3167744 h 4448175"/>
              <a:gd name="connsiteX4" fmla="*/ 7568670 w 7938679"/>
              <a:gd name="connsiteY4" fmla="*/ 4101077 h 4448175"/>
              <a:gd name="connsiteX5" fmla="*/ 6593945 w 7938679"/>
              <a:gd name="connsiteY5" fmla="*/ 4107446 h 4448175"/>
              <a:gd name="connsiteX6" fmla="*/ 6602412 w 7938679"/>
              <a:gd name="connsiteY6" fmla="*/ 4446078 h 4448175"/>
              <a:gd name="connsiteX7" fmla="*/ 0 w 7938679"/>
              <a:gd name="connsiteY7" fmla="*/ 4448175 h 4448175"/>
              <a:gd name="connsiteX8" fmla="*/ 0 w 7938679"/>
              <a:gd name="connsiteY8" fmla="*/ 0 h 4448175"/>
              <a:gd name="connsiteX0" fmla="*/ 0 w 7938679"/>
              <a:gd name="connsiteY0" fmla="*/ 0 h 4448175"/>
              <a:gd name="connsiteX1" fmla="*/ 7907337 w 7938679"/>
              <a:gd name="connsiteY1" fmla="*/ 0 h 4448175"/>
              <a:gd name="connsiteX2" fmla="*/ 7914747 w 7938679"/>
              <a:gd name="connsiteY2" fmla="*/ 3176207 h 4448175"/>
              <a:gd name="connsiteX3" fmla="*/ 7559146 w 7938679"/>
              <a:gd name="connsiteY3" fmla="*/ 3167744 h 4448175"/>
              <a:gd name="connsiteX4" fmla="*/ 7568670 w 7938679"/>
              <a:gd name="connsiteY4" fmla="*/ 4101077 h 4448175"/>
              <a:gd name="connsiteX5" fmla="*/ 6593945 w 7938679"/>
              <a:gd name="connsiteY5" fmla="*/ 4107446 h 4448175"/>
              <a:gd name="connsiteX6" fmla="*/ 6602412 w 7938679"/>
              <a:gd name="connsiteY6" fmla="*/ 4446078 h 4448175"/>
              <a:gd name="connsiteX7" fmla="*/ 0 w 7938679"/>
              <a:gd name="connsiteY7" fmla="*/ 4448175 h 4448175"/>
              <a:gd name="connsiteX8" fmla="*/ 0 w 7938679"/>
              <a:gd name="connsiteY8" fmla="*/ 0 h 4448175"/>
              <a:gd name="connsiteX0" fmla="*/ 0 w 7926236"/>
              <a:gd name="connsiteY0" fmla="*/ 0 h 4448175"/>
              <a:gd name="connsiteX1" fmla="*/ 7907337 w 7926236"/>
              <a:gd name="connsiteY1" fmla="*/ 0 h 4448175"/>
              <a:gd name="connsiteX2" fmla="*/ 7897813 w 7926236"/>
              <a:gd name="connsiteY2" fmla="*/ 3150807 h 4448175"/>
              <a:gd name="connsiteX3" fmla="*/ 7559146 w 7926236"/>
              <a:gd name="connsiteY3" fmla="*/ 3167744 h 4448175"/>
              <a:gd name="connsiteX4" fmla="*/ 7568670 w 7926236"/>
              <a:gd name="connsiteY4" fmla="*/ 4101077 h 4448175"/>
              <a:gd name="connsiteX5" fmla="*/ 6593945 w 7926236"/>
              <a:gd name="connsiteY5" fmla="*/ 4107446 h 4448175"/>
              <a:gd name="connsiteX6" fmla="*/ 6602412 w 7926236"/>
              <a:gd name="connsiteY6" fmla="*/ 4446078 h 4448175"/>
              <a:gd name="connsiteX7" fmla="*/ 0 w 7926236"/>
              <a:gd name="connsiteY7" fmla="*/ 4448175 h 4448175"/>
              <a:gd name="connsiteX8" fmla="*/ 0 w 7926236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59146 w 7907337"/>
              <a:gd name="connsiteY3" fmla="*/ 3167744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13968"/>
              <a:gd name="connsiteY0" fmla="*/ 0 h 4448175"/>
              <a:gd name="connsiteX1" fmla="*/ 7907337 w 7913968"/>
              <a:gd name="connsiteY1" fmla="*/ 0 h 4448175"/>
              <a:gd name="connsiteX2" fmla="*/ 7897813 w 7913968"/>
              <a:gd name="connsiteY2" fmla="*/ 3150807 h 4448175"/>
              <a:gd name="connsiteX3" fmla="*/ 7728479 w 7913968"/>
              <a:gd name="connsiteY3" fmla="*/ 3256644 h 4448175"/>
              <a:gd name="connsiteX4" fmla="*/ 7568670 w 7913968"/>
              <a:gd name="connsiteY4" fmla="*/ 4101077 h 4448175"/>
              <a:gd name="connsiteX5" fmla="*/ 6593945 w 7913968"/>
              <a:gd name="connsiteY5" fmla="*/ 4107446 h 4448175"/>
              <a:gd name="connsiteX6" fmla="*/ 6602412 w 7913968"/>
              <a:gd name="connsiteY6" fmla="*/ 4446078 h 4448175"/>
              <a:gd name="connsiteX7" fmla="*/ 0 w 7913968"/>
              <a:gd name="connsiteY7" fmla="*/ 4448175 h 4448175"/>
              <a:gd name="connsiteX8" fmla="*/ 0 w 7913968"/>
              <a:gd name="connsiteY8" fmla="*/ 0 h 4448175"/>
              <a:gd name="connsiteX0" fmla="*/ 0 w 7925925"/>
              <a:gd name="connsiteY0" fmla="*/ 0 h 4448175"/>
              <a:gd name="connsiteX1" fmla="*/ 7907337 w 7925925"/>
              <a:gd name="connsiteY1" fmla="*/ 0 h 4448175"/>
              <a:gd name="connsiteX2" fmla="*/ 7897813 w 7925925"/>
              <a:gd name="connsiteY2" fmla="*/ 3150807 h 4448175"/>
              <a:gd name="connsiteX3" fmla="*/ 7563379 w 7925925"/>
              <a:gd name="connsiteY3" fmla="*/ 3146577 h 4448175"/>
              <a:gd name="connsiteX4" fmla="*/ 7568670 w 7925925"/>
              <a:gd name="connsiteY4" fmla="*/ 4101077 h 4448175"/>
              <a:gd name="connsiteX5" fmla="*/ 6593945 w 7925925"/>
              <a:gd name="connsiteY5" fmla="*/ 4107446 h 4448175"/>
              <a:gd name="connsiteX6" fmla="*/ 6602412 w 7925925"/>
              <a:gd name="connsiteY6" fmla="*/ 4446078 h 4448175"/>
              <a:gd name="connsiteX7" fmla="*/ 0 w 7925925"/>
              <a:gd name="connsiteY7" fmla="*/ 4448175 h 4448175"/>
              <a:gd name="connsiteX8" fmla="*/ 0 w 7925925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50311"/>
              <a:gd name="connsiteX1" fmla="*/ 7907337 w 7907337"/>
              <a:gd name="connsiteY1" fmla="*/ 0 h 4450311"/>
              <a:gd name="connsiteX2" fmla="*/ 7897813 w 7907337"/>
              <a:gd name="connsiteY2" fmla="*/ 3150807 h 4450311"/>
              <a:gd name="connsiteX3" fmla="*/ 7563379 w 7907337"/>
              <a:gd name="connsiteY3" fmla="*/ 3146577 h 4450311"/>
              <a:gd name="connsiteX4" fmla="*/ 7568670 w 7907337"/>
              <a:gd name="connsiteY4" fmla="*/ 4101077 h 4450311"/>
              <a:gd name="connsiteX5" fmla="*/ 6593945 w 7907337"/>
              <a:gd name="connsiteY5" fmla="*/ 4107446 h 4450311"/>
              <a:gd name="connsiteX6" fmla="*/ 6708245 w 7907337"/>
              <a:gd name="connsiteY6" fmla="*/ 4450311 h 4450311"/>
              <a:gd name="connsiteX7" fmla="*/ 0 w 7907337"/>
              <a:gd name="connsiteY7" fmla="*/ 4448175 h 4450311"/>
              <a:gd name="connsiteX8" fmla="*/ 0 w 7907337"/>
              <a:gd name="connsiteY8" fmla="*/ 0 h 4450311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2046 w 7907337"/>
              <a:gd name="connsiteY2" fmla="*/ 3028040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46574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46574 h 4448175"/>
              <a:gd name="connsiteX3" fmla="*/ 7563379 w 7907337"/>
              <a:gd name="connsiteY3" fmla="*/ 3146577 h 4448175"/>
              <a:gd name="connsiteX4" fmla="*/ 7670270 w 7907337"/>
              <a:gd name="connsiteY4" fmla="*/ 4109543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46574 h 4448175"/>
              <a:gd name="connsiteX3" fmla="*/ 7563379 w 7907337"/>
              <a:gd name="connsiteY3" fmla="*/ 3146577 h 4448175"/>
              <a:gd name="connsiteX4" fmla="*/ 7560203 w 7907337"/>
              <a:gd name="connsiteY4" fmla="*/ 4105310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07337" h="4448175">
                <a:moveTo>
                  <a:pt x="0" y="0"/>
                </a:moveTo>
                <a:lnTo>
                  <a:pt x="7907337" y="0"/>
                </a:lnTo>
                <a:cubicBezTo>
                  <a:pt x="7906984" y="1055914"/>
                  <a:pt x="7900105" y="3138612"/>
                  <a:pt x="7897813" y="3146574"/>
                </a:cubicBezTo>
                <a:cubicBezTo>
                  <a:pt x="7895521" y="3154536"/>
                  <a:pt x="7553325" y="3149065"/>
                  <a:pt x="7563379" y="3146577"/>
                </a:cubicBezTo>
                <a:cubicBezTo>
                  <a:pt x="7564966" y="3148322"/>
                  <a:pt x="7560909" y="4093332"/>
                  <a:pt x="7560203" y="4105310"/>
                </a:cubicBezTo>
                <a:cubicBezTo>
                  <a:pt x="7559497" y="4117288"/>
                  <a:pt x="6907565" y="4108145"/>
                  <a:pt x="6593945" y="4107446"/>
                </a:cubicBezTo>
                <a:lnTo>
                  <a:pt x="6598178" y="4441845"/>
                </a:lnTo>
                <a:lnTo>
                  <a:pt x="0" y="4448175"/>
                </a:lnTo>
                <a:lnTo>
                  <a:pt x="0" y="0"/>
                </a:lnTo>
                <a:close/>
              </a:path>
            </a:pathLst>
          </a:cu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2133">
                <a:solidFill>
                  <a:srgbClr val="464646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Add your picture here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136560" y="5877272"/>
            <a:ext cx="648072" cy="8640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91344" y="44624"/>
            <a:ext cx="648072" cy="8640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2288688" y="1"/>
            <a:ext cx="2304256" cy="304814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GB" sz="1067" dirty="0">
                <a:solidFill>
                  <a:srgbClr val="3D1152"/>
                </a:solidFill>
              </a:rPr>
              <a:t>This image is layered with text over the top. </a:t>
            </a:r>
          </a:p>
          <a:p>
            <a:endParaRPr lang="en-GB" sz="1067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To replace the image in the background, right click on the right hand side of the image and select “Send to back”.</a:t>
            </a:r>
          </a:p>
          <a:p>
            <a:endParaRPr lang="en-GB" sz="1067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Delete the existing Cat image and click on the icon in the centre to browse to the image you want to use. Click on</a:t>
            </a:r>
            <a:r>
              <a:rPr lang="en-GB" sz="1067" b="1" dirty="0">
                <a:solidFill>
                  <a:srgbClr val="3D1152"/>
                </a:solidFill>
              </a:rPr>
              <a:t> OPEN.</a:t>
            </a:r>
          </a:p>
          <a:p>
            <a:endParaRPr lang="en-GB" sz="1067" b="1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This will automatically be placed in front of any objects. Crop the picture as necessary, and then </a:t>
            </a:r>
            <a:r>
              <a:rPr lang="en-GB" sz="1067" b="1" dirty="0">
                <a:solidFill>
                  <a:srgbClr val="3D1152"/>
                </a:solidFill>
              </a:rPr>
              <a:t>right click </a:t>
            </a:r>
            <a:r>
              <a:rPr lang="en-GB" sz="1067" dirty="0">
                <a:solidFill>
                  <a:srgbClr val="3D1152"/>
                </a:solidFill>
              </a:rPr>
              <a:t>and select </a:t>
            </a:r>
            <a:r>
              <a:rPr lang="en-GB" sz="1067" b="1" dirty="0">
                <a:solidFill>
                  <a:srgbClr val="3D1152"/>
                </a:solidFill>
              </a:rPr>
              <a:t>send to back </a:t>
            </a:r>
            <a:r>
              <a:rPr lang="en-GB" sz="1067" dirty="0">
                <a:solidFill>
                  <a:srgbClr val="3D1152"/>
                </a:solidFill>
              </a:rPr>
              <a:t>from the dropdown.</a:t>
            </a:r>
          </a:p>
        </p:txBody>
      </p:sp>
    </p:spTree>
    <p:extLst>
      <p:ext uri="{BB962C8B-B14F-4D97-AF65-F5344CB8AC3E}">
        <p14:creationId xmlns:p14="http://schemas.microsoft.com/office/powerpoint/2010/main" val="25912007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hoto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-7959" y="2"/>
            <a:ext cx="12222540" cy="6869279"/>
          </a:xfrm>
          <a:custGeom>
            <a:avLst/>
            <a:gdLst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7337 w 7907337"/>
              <a:gd name="connsiteY2" fmla="*/ 4448175 h 4448175"/>
              <a:gd name="connsiteX3" fmla="*/ 0 w 7907337"/>
              <a:gd name="connsiteY3" fmla="*/ 4448175 h 4448175"/>
              <a:gd name="connsiteX4" fmla="*/ 0 w 7907337"/>
              <a:gd name="connsiteY4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7337 w 7907337"/>
              <a:gd name="connsiteY2" fmla="*/ 4448175 h 4448175"/>
              <a:gd name="connsiteX3" fmla="*/ 6602412 w 7907337"/>
              <a:gd name="connsiteY3" fmla="*/ 4446078 h 4448175"/>
              <a:gd name="connsiteX4" fmla="*/ 0 w 7907337"/>
              <a:gd name="connsiteY4" fmla="*/ 4448175 h 4448175"/>
              <a:gd name="connsiteX5" fmla="*/ 0 w 7907337"/>
              <a:gd name="connsiteY5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907337 w 7907337"/>
              <a:gd name="connsiteY3" fmla="*/ 4448175 h 4448175"/>
              <a:gd name="connsiteX4" fmla="*/ 6602412 w 7907337"/>
              <a:gd name="connsiteY4" fmla="*/ 4446078 h 4448175"/>
              <a:gd name="connsiteX5" fmla="*/ 0 w 7907337"/>
              <a:gd name="connsiteY5" fmla="*/ 4448175 h 4448175"/>
              <a:gd name="connsiteX6" fmla="*/ 0 w 7907337"/>
              <a:gd name="connsiteY6" fmla="*/ 0 h 4448175"/>
              <a:gd name="connsiteX0" fmla="*/ 0 w 8000921"/>
              <a:gd name="connsiteY0" fmla="*/ 0 h 4448175"/>
              <a:gd name="connsiteX1" fmla="*/ 7907337 w 8000921"/>
              <a:gd name="connsiteY1" fmla="*/ 0 h 4448175"/>
              <a:gd name="connsiteX2" fmla="*/ 7906279 w 8000921"/>
              <a:gd name="connsiteY2" fmla="*/ 3167743 h 4448175"/>
              <a:gd name="connsiteX3" fmla="*/ 7897812 w 8000921"/>
              <a:gd name="connsiteY3" fmla="*/ 4115912 h 4448175"/>
              <a:gd name="connsiteX4" fmla="*/ 7907337 w 8000921"/>
              <a:gd name="connsiteY4" fmla="*/ 4448175 h 4448175"/>
              <a:gd name="connsiteX5" fmla="*/ 6602412 w 8000921"/>
              <a:gd name="connsiteY5" fmla="*/ 4446078 h 4448175"/>
              <a:gd name="connsiteX6" fmla="*/ 0 w 8000921"/>
              <a:gd name="connsiteY6" fmla="*/ 4448175 h 4448175"/>
              <a:gd name="connsiteX7" fmla="*/ 0 w 8000921"/>
              <a:gd name="connsiteY7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08154"/>
              <a:gd name="connsiteY0" fmla="*/ 0 h 4451939"/>
              <a:gd name="connsiteX1" fmla="*/ 7907337 w 7908154"/>
              <a:gd name="connsiteY1" fmla="*/ 0 h 4451939"/>
              <a:gd name="connsiteX2" fmla="*/ 7906279 w 7908154"/>
              <a:gd name="connsiteY2" fmla="*/ 3167743 h 4451939"/>
              <a:gd name="connsiteX3" fmla="*/ 7897812 w 7908154"/>
              <a:gd name="connsiteY3" fmla="*/ 4115912 h 4451939"/>
              <a:gd name="connsiteX4" fmla="*/ 7907337 w 7908154"/>
              <a:gd name="connsiteY4" fmla="*/ 4448175 h 4451939"/>
              <a:gd name="connsiteX5" fmla="*/ 7567612 w 7908154"/>
              <a:gd name="connsiteY5" fmla="*/ 4446078 h 4451939"/>
              <a:gd name="connsiteX6" fmla="*/ 6602412 w 7908154"/>
              <a:gd name="connsiteY6" fmla="*/ 4446078 h 4451939"/>
              <a:gd name="connsiteX7" fmla="*/ 0 w 7908154"/>
              <a:gd name="connsiteY7" fmla="*/ 4448175 h 4451939"/>
              <a:gd name="connsiteX8" fmla="*/ 0 w 7908154"/>
              <a:gd name="connsiteY8" fmla="*/ 0 h 4451939"/>
              <a:gd name="connsiteX0" fmla="*/ 0 w 7908154"/>
              <a:gd name="connsiteY0" fmla="*/ 0 h 4521159"/>
              <a:gd name="connsiteX1" fmla="*/ 7907337 w 7908154"/>
              <a:gd name="connsiteY1" fmla="*/ 0 h 4521159"/>
              <a:gd name="connsiteX2" fmla="*/ 7906279 w 7908154"/>
              <a:gd name="connsiteY2" fmla="*/ 3167743 h 4521159"/>
              <a:gd name="connsiteX3" fmla="*/ 7897812 w 7908154"/>
              <a:gd name="connsiteY3" fmla="*/ 4115912 h 4521159"/>
              <a:gd name="connsiteX4" fmla="*/ 7907337 w 7908154"/>
              <a:gd name="connsiteY4" fmla="*/ 4448175 h 4521159"/>
              <a:gd name="connsiteX5" fmla="*/ 7567612 w 7908154"/>
              <a:gd name="connsiteY5" fmla="*/ 4446078 h 4521159"/>
              <a:gd name="connsiteX6" fmla="*/ 6602412 w 7908154"/>
              <a:gd name="connsiteY6" fmla="*/ 4446078 h 4521159"/>
              <a:gd name="connsiteX7" fmla="*/ 0 w 7908154"/>
              <a:gd name="connsiteY7" fmla="*/ 4448175 h 4521159"/>
              <a:gd name="connsiteX8" fmla="*/ 0 w 7908154"/>
              <a:gd name="connsiteY8" fmla="*/ 0 h 4521159"/>
              <a:gd name="connsiteX0" fmla="*/ 0 w 7908154"/>
              <a:gd name="connsiteY0" fmla="*/ 0 h 4449738"/>
              <a:gd name="connsiteX1" fmla="*/ 7907337 w 7908154"/>
              <a:gd name="connsiteY1" fmla="*/ 0 h 4449738"/>
              <a:gd name="connsiteX2" fmla="*/ 7906279 w 7908154"/>
              <a:gd name="connsiteY2" fmla="*/ 3167743 h 4449738"/>
              <a:gd name="connsiteX3" fmla="*/ 7897812 w 7908154"/>
              <a:gd name="connsiteY3" fmla="*/ 4115912 h 4449738"/>
              <a:gd name="connsiteX4" fmla="*/ 7907337 w 7908154"/>
              <a:gd name="connsiteY4" fmla="*/ 4448175 h 4449738"/>
              <a:gd name="connsiteX5" fmla="*/ 7567612 w 7908154"/>
              <a:gd name="connsiteY5" fmla="*/ 4446078 h 4449738"/>
              <a:gd name="connsiteX6" fmla="*/ 6602412 w 7908154"/>
              <a:gd name="connsiteY6" fmla="*/ 4446078 h 4449738"/>
              <a:gd name="connsiteX7" fmla="*/ 0 w 7908154"/>
              <a:gd name="connsiteY7" fmla="*/ 4448175 h 4449738"/>
              <a:gd name="connsiteX8" fmla="*/ 0 w 7908154"/>
              <a:gd name="connsiteY8" fmla="*/ 0 h 4449738"/>
              <a:gd name="connsiteX0" fmla="*/ 0 w 8001548"/>
              <a:gd name="connsiteY0" fmla="*/ 0 h 4448187"/>
              <a:gd name="connsiteX1" fmla="*/ 7907337 w 8001548"/>
              <a:gd name="connsiteY1" fmla="*/ 0 h 4448187"/>
              <a:gd name="connsiteX2" fmla="*/ 7906279 w 8001548"/>
              <a:gd name="connsiteY2" fmla="*/ 3167743 h 4448187"/>
              <a:gd name="connsiteX3" fmla="*/ 7897812 w 8001548"/>
              <a:gd name="connsiteY3" fmla="*/ 4115912 h 4448187"/>
              <a:gd name="connsiteX4" fmla="*/ 7907337 w 8001548"/>
              <a:gd name="connsiteY4" fmla="*/ 4448175 h 4448187"/>
              <a:gd name="connsiteX5" fmla="*/ 6593945 w 8001548"/>
              <a:gd name="connsiteY5" fmla="*/ 4107446 h 4448187"/>
              <a:gd name="connsiteX6" fmla="*/ 6602412 w 8001548"/>
              <a:gd name="connsiteY6" fmla="*/ 4446078 h 4448187"/>
              <a:gd name="connsiteX7" fmla="*/ 0 w 8001548"/>
              <a:gd name="connsiteY7" fmla="*/ 4448175 h 4448187"/>
              <a:gd name="connsiteX8" fmla="*/ 0 w 8001548"/>
              <a:gd name="connsiteY8" fmla="*/ 0 h 4448187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897812 w 7907337"/>
              <a:gd name="connsiteY3" fmla="*/ 4115912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822670 w 7907337"/>
              <a:gd name="connsiteY4" fmla="*/ 436351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14857"/>
              <a:gd name="connsiteY0" fmla="*/ 0 h 4448175"/>
              <a:gd name="connsiteX1" fmla="*/ 7907337 w 7914857"/>
              <a:gd name="connsiteY1" fmla="*/ 0 h 4448175"/>
              <a:gd name="connsiteX2" fmla="*/ 7914746 w 7914857"/>
              <a:gd name="connsiteY2" fmla="*/ 2930700 h 4448175"/>
              <a:gd name="connsiteX3" fmla="*/ 7550679 w 7914857"/>
              <a:gd name="connsiteY3" fmla="*/ 3159277 h 4448175"/>
              <a:gd name="connsiteX4" fmla="*/ 7568670 w 7914857"/>
              <a:gd name="connsiteY4" fmla="*/ 4101077 h 4448175"/>
              <a:gd name="connsiteX5" fmla="*/ 6593945 w 7914857"/>
              <a:gd name="connsiteY5" fmla="*/ 4107446 h 4448175"/>
              <a:gd name="connsiteX6" fmla="*/ 6602412 w 7914857"/>
              <a:gd name="connsiteY6" fmla="*/ 4446078 h 4448175"/>
              <a:gd name="connsiteX7" fmla="*/ 0 w 7914857"/>
              <a:gd name="connsiteY7" fmla="*/ 4448175 h 4448175"/>
              <a:gd name="connsiteX8" fmla="*/ 0 w 7914857"/>
              <a:gd name="connsiteY8" fmla="*/ 0 h 4448175"/>
              <a:gd name="connsiteX0" fmla="*/ 0 w 7914857"/>
              <a:gd name="connsiteY0" fmla="*/ 0 h 4448175"/>
              <a:gd name="connsiteX1" fmla="*/ 7907337 w 7914857"/>
              <a:gd name="connsiteY1" fmla="*/ 0 h 4448175"/>
              <a:gd name="connsiteX2" fmla="*/ 7914746 w 7914857"/>
              <a:gd name="connsiteY2" fmla="*/ 3150810 h 4448175"/>
              <a:gd name="connsiteX3" fmla="*/ 7550679 w 7914857"/>
              <a:gd name="connsiteY3" fmla="*/ 3159277 h 4448175"/>
              <a:gd name="connsiteX4" fmla="*/ 7568670 w 7914857"/>
              <a:gd name="connsiteY4" fmla="*/ 4101077 h 4448175"/>
              <a:gd name="connsiteX5" fmla="*/ 6593945 w 7914857"/>
              <a:gd name="connsiteY5" fmla="*/ 4107446 h 4448175"/>
              <a:gd name="connsiteX6" fmla="*/ 6602412 w 7914857"/>
              <a:gd name="connsiteY6" fmla="*/ 4446078 h 4448175"/>
              <a:gd name="connsiteX7" fmla="*/ 0 w 7914857"/>
              <a:gd name="connsiteY7" fmla="*/ 4448175 h 4448175"/>
              <a:gd name="connsiteX8" fmla="*/ 0 w 7914857"/>
              <a:gd name="connsiteY8" fmla="*/ 0 h 4448175"/>
              <a:gd name="connsiteX0" fmla="*/ 0 w 7914842"/>
              <a:gd name="connsiteY0" fmla="*/ 0 h 4448175"/>
              <a:gd name="connsiteX1" fmla="*/ 7907337 w 7914842"/>
              <a:gd name="connsiteY1" fmla="*/ 0 h 4448175"/>
              <a:gd name="connsiteX2" fmla="*/ 7914746 w 7914842"/>
              <a:gd name="connsiteY2" fmla="*/ 3150810 h 4448175"/>
              <a:gd name="connsiteX3" fmla="*/ 7550679 w 7914842"/>
              <a:gd name="connsiteY3" fmla="*/ 3159277 h 4448175"/>
              <a:gd name="connsiteX4" fmla="*/ 7568670 w 7914842"/>
              <a:gd name="connsiteY4" fmla="*/ 4101077 h 4448175"/>
              <a:gd name="connsiteX5" fmla="*/ 6593945 w 7914842"/>
              <a:gd name="connsiteY5" fmla="*/ 4107446 h 4448175"/>
              <a:gd name="connsiteX6" fmla="*/ 6602412 w 7914842"/>
              <a:gd name="connsiteY6" fmla="*/ 4446078 h 4448175"/>
              <a:gd name="connsiteX7" fmla="*/ 0 w 7914842"/>
              <a:gd name="connsiteY7" fmla="*/ 4448175 h 4448175"/>
              <a:gd name="connsiteX8" fmla="*/ 0 w 7914842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89346 w 7907337"/>
              <a:gd name="connsiteY2" fmla="*/ 3447113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80 w 7907337"/>
              <a:gd name="connsiteY2" fmla="*/ 3176208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80 w 7907337"/>
              <a:gd name="connsiteY2" fmla="*/ 3176208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82574"/>
              <a:gd name="connsiteY0" fmla="*/ 0 h 4448175"/>
              <a:gd name="connsiteX1" fmla="*/ 7907337 w 7982574"/>
              <a:gd name="connsiteY1" fmla="*/ 0 h 4448175"/>
              <a:gd name="connsiteX2" fmla="*/ 7982480 w 7982574"/>
              <a:gd name="connsiteY2" fmla="*/ 2371957 h 4448175"/>
              <a:gd name="connsiteX3" fmla="*/ 7550679 w 7982574"/>
              <a:gd name="connsiteY3" fmla="*/ 3159277 h 4448175"/>
              <a:gd name="connsiteX4" fmla="*/ 7568670 w 7982574"/>
              <a:gd name="connsiteY4" fmla="*/ 4101077 h 4448175"/>
              <a:gd name="connsiteX5" fmla="*/ 6593945 w 7982574"/>
              <a:gd name="connsiteY5" fmla="*/ 4107446 h 4448175"/>
              <a:gd name="connsiteX6" fmla="*/ 6602412 w 7982574"/>
              <a:gd name="connsiteY6" fmla="*/ 4446078 h 4448175"/>
              <a:gd name="connsiteX7" fmla="*/ 0 w 7982574"/>
              <a:gd name="connsiteY7" fmla="*/ 4448175 h 4448175"/>
              <a:gd name="connsiteX8" fmla="*/ 0 w 7982574"/>
              <a:gd name="connsiteY8" fmla="*/ 0 h 4448175"/>
              <a:gd name="connsiteX0" fmla="*/ 0 w 7914858"/>
              <a:gd name="connsiteY0" fmla="*/ 0 h 4448175"/>
              <a:gd name="connsiteX1" fmla="*/ 7907337 w 7914858"/>
              <a:gd name="connsiteY1" fmla="*/ 0 h 4448175"/>
              <a:gd name="connsiteX2" fmla="*/ 7914747 w 7914858"/>
              <a:gd name="connsiteY2" fmla="*/ 3176207 h 4448175"/>
              <a:gd name="connsiteX3" fmla="*/ 7550679 w 7914858"/>
              <a:gd name="connsiteY3" fmla="*/ 3159277 h 4448175"/>
              <a:gd name="connsiteX4" fmla="*/ 7568670 w 7914858"/>
              <a:gd name="connsiteY4" fmla="*/ 4101077 h 4448175"/>
              <a:gd name="connsiteX5" fmla="*/ 6593945 w 7914858"/>
              <a:gd name="connsiteY5" fmla="*/ 4107446 h 4448175"/>
              <a:gd name="connsiteX6" fmla="*/ 6602412 w 7914858"/>
              <a:gd name="connsiteY6" fmla="*/ 4446078 h 4448175"/>
              <a:gd name="connsiteX7" fmla="*/ 0 w 7914858"/>
              <a:gd name="connsiteY7" fmla="*/ 4448175 h 4448175"/>
              <a:gd name="connsiteX8" fmla="*/ 0 w 7914858"/>
              <a:gd name="connsiteY8" fmla="*/ 0 h 4448175"/>
              <a:gd name="connsiteX0" fmla="*/ 0 w 7926869"/>
              <a:gd name="connsiteY0" fmla="*/ 0 h 4448175"/>
              <a:gd name="connsiteX1" fmla="*/ 7907337 w 7926869"/>
              <a:gd name="connsiteY1" fmla="*/ 0 h 4448175"/>
              <a:gd name="connsiteX2" fmla="*/ 7914747 w 7926869"/>
              <a:gd name="connsiteY2" fmla="*/ 3176207 h 4448175"/>
              <a:gd name="connsiteX3" fmla="*/ 7720012 w 7926869"/>
              <a:gd name="connsiteY3" fmla="*/ 3497909 h 4448175"/>
              <a:gd name="connsiteX4" fmla="*/ 7568670 w 7926869"/>
              <a:gd name="connsiteY4" fmla="*/ 4101077 h 4448175"/>
              <a:gd name="connsiteX5" fmla="*/ 6593945 w 7926869"/>
              <a:gd name="connsiteY5" fmla="*/ 4107446 h 4448175"/>
              <a:gd name="connsiteX6" fmla="*/ 6602412 w 7926869"/>
              <a:gd name="connsiteY6" fmla="*/ 4446078 h 4448175"/>
              <a:gd name="connsiteX7" fmla="*/ 0 w 7926869"/>
              <a:gd name="connsiteY7" fmla="*/ 4448175 h 4448175"/>
              <a:gd name="connsiteX8" fmla="*/ 0 w 7926869"/>
              <a:gd name="connsiteY8" fmla="*/ 0 h 4448175"/>
              <a:gd name="connsiteX0" fmla="*/ 0 w 7926869"/>
              <a:gd name="connsiteY0" fmla="*/ 0 h 4448175"/>
              <a:gd name="connsiteX1" fmla="*/ 7907337 w 7926869"/>
              <a:gd name="connsiteY1" fmla="*/ 0 h 4448175"/>
              <a:gd name="connsiteX2" fmla="*/ 7914747 w 7926869"/>
              <a:gd name="connsiteY2" fmla="*/ 3176207 h 4448175"/>
              <a:gd name="connsiteX3" fmla="*/ 7720012 w 7926869"/>
              <a:gd name="connsiteY3" fmla="*/ 3497909 h 4448175"/>
              <a:gd name="connsiteX4" fmla="*/ 7568670 w 7926869"/>
              <a:gd name="connsiteY4" fmla="*/ 4101077 h 4448175"/>
              <a:gd name="connsiteX5" fmla="*/ 6593945 w 7926869"/>
              <a:gd name="connsiteY5" fmla="*/ 4107446 h 4448175"/>
              <a:gd name="connsiteX6" fmla="*/ 6602412 w 7926869"/>
              <a:gd name="connsiteY6" fmla="*/ 4446078 h 4448175"/>
              <a:gd name="connsiteX7" fmla="*/ 0 w 7926869"/>
              <a:gd name="connsiteY7" fmla="*/ 4448175 h 4448175"/>
              <a:gd name="connsiteX8" fmla="*/ 0 w 7926869"/>
              <a:gd name="connsiteY8" fmla="*/ 0 h 4448175"/>
              <a:gd name="connsiteX0" fmla="*/ 0 w 7926869"/>
              <a:gd name="connsiteY0" fmla="*/ 0 h 4448175"/>
              <a:gd name="connsiteX1" fmla="*/ 7907337 w 7926869"/>
              <a:gd name="connsiteY1" fmla="*/ 0 h 4448175"/>
              <a:gd name="connsiteX2" fmla="*/ 7914747 w 7926869"/>
              <a:gd name="connsiteY2" fmla="*/ 3176207 h 4448175"/>
              <a:gd name="connsiteX3" fmla="*/ 7720012 w 7926869"/>
              <a:gd name="connsiteY3" fmla="*/ 3497909 h 4448175"/>
              <a:gd name="connsiteX4" fmla="*/ 7568670 w 7926869"/>
              <a:gd name="connsiteY4" fmla="*/ 4101077 h 4448175"/>
              <a:gd name="connsiteX5" fmla="*/ 6593945 w 7926869"/>
              <a:gd name="connsiteY5" fmla="*/ 4107446 h 4448175"/>
              <a:gd name="connsiteX6" fmla="*/ 6602412 w 7926869"/>
              <a:gd name="connsiteY6" fmla="*/ 4446078 h 4448175"/>
              <a:gd name="connsiteX7" fmla="*/ 0 w 7926869"/>
              <a:gd name="connsiteY7" fmla="*/ 4448175 h 4448175"/>
              <a:gd name="connsiteX8" fmla="*/ 0 w 7926869"/>
              <a:gd name="connsiteY8" fmla="*/ 0 h 4448175"/>
              <a:gd name="connsiteX0" fmla="*/ 0 w 7937977"/>
              <a:gd name="connsiteY0" fmla="*/ 0 h 4448175"/>
              <a:gd name="connsiteX1" fmla="*/ 7907337 w 7937977"/>
              <a:gd name="connsiteY1" fmla="*/ 0 h 4448175"/>
              <a:gd name="connsiteX2" fmla="*/ 7914747 w 7937977"/>
              <a:gd name="connsiteY2" fmla="*/ 3176207 h 4448175"/>
              <a:gd name="connsiteX3" fmla="*/ 7568670 w 7937977"/>
              <a:gd name="connsiteY3" fmla="*/ 4101077 h 4448175"/>
              <a:gd name="connsiteX4" fmla="*/ 6593945 w 7937977"/>
              <a:gd name="connsiteY4" fmla="*/ 4107446 h 4448175"/>
              <a:gd name="connsiteX5" fmla="*/ 6602412 w 7937977"/>
              <a:gd name="connsiteY5" fmla="*/ 4446078 h 4448175"/>
              <a:gd name="connsiteX6" fmla="*/ 0 w 7937977"/>
              <a:gd name="connsiteY6" fmla="*/ 4448175 h 4448175"/>
              <a:gd name="connsiteX7" fmla="*/ 0 w 7937977"/>
              <a:gd name="connsiteY7" fmla="*/ 0 h 4448175"/>
              <a:gd name="connsiteX0" fmla="*/ 0 w 7937977"/>
              <a:gd name="connsiteY0" fmla="*/ 0 h 4448175"/>
              <a:gd name="connsiteX1" fmla="*/ 7907337 w 7937977"/>
              <a:gd name="connsiteY1" fmla="*/ 0 h 4448175"/>
              <a:gd name="connsiteX2" fmla="*/ 7914747 w 7937977"/>
              <a:gd name="connsiteY2" fmla="*/ 3176207 h 4448175"/>
              <a:gd name="connsiteX3" fmla="*/ 7568670 w 7937977"/>
              <a:gd name="connsiteY3" fmla="*/ 4101077 h 4448175"/>
              <a:gd name="connsiteX4" fmla="*/ 6593945 w 7937977"/>
              <a:gd name="connsiteY4" fmla="*/ 4107446 h 4448175"/>
              <a:gd name="connsiteX5" fmla="*/ 6602412 w 7937977"/>
              <a:gd name="connsiteY5" fmla="*/ 4446078 h 4448175"/>
              <a:gd name="connsiteX6" fmla="*/ 0 w 7937977"/>
              <a:gd name="connsiteY6" fmla="*/ 4448175 h 4448175"/>
              <a:gd name="connsiteX7" fmla="*/ 0 w 7937977"/>
              <a:gd name="connsiteY7" fmla="*/ 0 h 4448175"/>
              <a:gd name="connsiteX0" fmla="*/ 0 w 7914764"/>
              <a:gd name="connsiteY0" fmla="*/ 0 h 4448175"/>
              <a:gd name="connsiteX1" fmla="*/ 7907337 w 7914764"/>
              <a:gd name="connsiteY1" fmla="*/ 0 h 4448175"/>
              <a:gd name="connsiteX2" fmla="*/ 7914747 w 7914764"/>
              <a:gd name="connsiteY2" fmla="*/ 3176207 h 4448175"/>
              <a:gd name="connsiteX3" fmla="*/ 7568670 w 7914764"/>
              <a:gd name="connsiteY3" fmla="*/ 4101077 h 4448175"/>
              <a:gd name="connsiteX4" fmla="*/ 6593945 w 7914764"/>
              <a:gd name="connsiteY4" fmla="*/ 4107446 h 4448175"/>
              <a:gd name="connsiteX5" fmla="*/ 6602412 w 7914764"/>
              <a:gd name="connsiteY5" fmla="*/ 4446078 h 4448175"/>
              <a:gd name="connsiteX6" fmla="*/ 0 w 7914764"/>
              <a:gd name="connsiteY6" fmla="*/ 4448175 h 4448175"/>
              <a:gd name="connsiteX7" fmla="*/ 0 w 7914764"/>
              <a:gd name="connsiteY7" fmla="*/ 0 h 4448175"/>
              <a:gd name="connsiteX0" fmla="*/ 0 w 7914764"/>
              <a:gd name="connsiteY0" fmla="*/ 0 h 4448175"/>
              <a:gd name="connsiteX1" fmla="*/ 7907337 w 7914764"/>
              <a:gd name="connsiteY1" fmla="*/ 0 h 4448175"/>
              <a:gd name="connsiteX2" fmla="*/ 7914747 w 7914764"/>
              <a:gd name="connsiteY2" fmla="*/ 3176207 h 4448175"/>
              <a:gd name="connsiteX3" fmla="*/ 7568670 w 7914764"/>
              <a:gd name="connsiteY3" fmla="*/ 4101077 h 4448175"/>
              <a:gd name="connsiteX4" fmla="*/ 6593945 w 7914764"/>
              <a:gd name="connsiteY4" fmla="*/ 4107446 h 4448175"/>
              <a:gd name="connsiteX5" fmla="*/ 6602412 w 7914764"/>
              <a:gd name="connsiteY5" fmla="*/ 4446078 h 4448175"/>
              <a:gd name="connsiteX6" fmla="*/ 0 w 7914764"/>
              <a:gd name="connsiteY6" fmla="*/ 4448175 h 4448175"/>
              <a:gd name="connsiteX7" fmla="*/ 0 w 7914764"/>
              <a:gd name="connsiteY7" fmla="*/ 0 h 4448175"/>
              <a:gd name="connsiteX0" fmla="*/ 0 w 7914747"/>
              <a:gd name="connsiteY0" fmla="*/ 0 h 4448175"/>
              <a:gd name="connsiteX1" fmla="*/ 7907337 w 7914747"/>
              <a:gd name="connsiteY1" fmla="*/ 0 h 4448175"/>
              <a:gd name="connsiteX2" fmla="*/ 7914747 w 7914747"/>
              <a:gd name="connsiteY2" fmla="*/ 3176207 h 4448175"/>
              <a:gd name="connsiteX3" fmla="*/ 7770813 w 7914747"/>
              <a:gd name="connsiteY3" fmla="*/ 3565636 h 4448175"/>
              <a:gd name="connsiteX4" fmla="*/ 7568670 w 7914747"/>
              <a:gd name="connsiteY4" fmla="*/ 4101077 h 4448175"/>
              <a:gd name="connsiteX5" fmla="*/ 6593945 w 7914747"/>
              <a:gd name="connsiteY5" fmla="*/ 4107446 h 4448175"/>
              <a:gd name="connsiteX6" fmla="*/ 6602412 w 7914747"/>
              <a:gd name="connsiteY6" fmla="*/ 4446078 h 4448175"/>
              <a:gd name="connsiteX7" fmla="*/ 0 w 7914747"/>
              <a:gd name="connsiteY7" fmla="*/ 4448175 h 4448175"/>
              <a:gd name="connsiteX8" fmla="*/ 0 w 7914747"/>
              <a:gd name="connsiteY8" fmla="*/ 0 h 4448175"/>
              <a:gd name="connsiteX0" fmla="*/ 0 w 7938679"/>
              <a:gd name="connsiteY0" fmla="*/ 0 h 4448175"/>
              <a:gd name="connsiteX1" fmla="*/ 7907337 w 7938679"/>
              <a:gd name="connsiteY1" fmla="*/ 0 h 4448175"/>
              <a:gd name="connsiteX2" fmla="*/ 7914747 w 7938679"/>
              <a:gd name="connsiteY2" fmla="*/ 3176207 h 4448175"/>
              <a:gd name="connsiteX3" fmla="*/ 7559146 w 7938679"/>
              <a:gd name="connsiteY3" fmla="*/ 3167744 h 4448175"/>
              <a:gd name="connsiteX4" fmla="*/ 7568670 w 7938679"/>
              <a:gd name="connsiteY4" fmla="*/ 4101077 h 4448175"/>
              <a:gd name="connsiteX5" fmla="*/ 6593945 w 7938679"/>
              <a:gd name="connsiteY5" fmla="*/ 4107446 h 4448175"/>
              <a:gd name="connsiteX6" fmla="*/ 6602412 w 7938679"/>
              <a:gd name="connsiteY6" fmla="*/ 4446078 h 4448175"/>
              <a:gd name="connsiteX7" fmla="*/ 0 w 7938679"/>
              <a:gd name="connsiteY7" fmla="*/ 4448175 h 4448175"/>
              <a:gd name="connsiteX8" fmla="*/ 0 w 7938679"/>
              <a:gd name="connsiteY8" fmla="*/ 0 h 4448175"/>
              <a:gd name="connsiteX0" fmla="*/ 0 w 7938679"/>
              <a:gd name="connsiteY0" fmla="*/ 0 h 4448175"/>
              <a:gd name="connsiteX1" fmla="*/ 7907337 w 7938679"/>
              <a:gd name="connsiteY1" fmla="*/ 0 h 4448175"/>
              <a:gd name="connsiteX2" fmla="*/ 7914747 w 7938679"/>
              <a:gd name="connsiteY2" fmla="*/ 3176207 h 4448175"/>
              <a:gd name="connsiteX3" fmla="*/ 7559146 w 7938679"/>
              <a:gd name="connsiteY3" fmla="*/ 3167744 h 4448175"/>
              <a:gd name="connsiteX4" fmla="*/ 7568670 w 7938679"/>
              <a:gd name="connsiteY4" fmla="*/ 4101077 h 4448175"/>
              <a:gd name="connsiteX5" fmla="*/ 6593945 w 7938679"/>
              <a:gd name="connsiteY5" fmla="*/ 4107446 h 4448175"/>
              <a:gd name="connsiteX6" fmla="*/ 6602412 w 7938679"/>
              <a:gd name="connsiteY6" fmla="*/ 4446078 h 4448175"/>
              <a:gd name="connsiteX7" fmla="*/ 0 w 7938679"/>
              <a:gd name="connsiteY7" fmla="*/ 4448175 h 4448175"/>
              <a:gd name="connsiteX8" fmla="*/ 0 w 7938679"/>
              <a:gd name="connsiteY8" fmla="*/ 0 h 4448175"/>
              <a:gd name="connsiteX0" fmla="*/ 0 w 7938679"/>
              <a:gd name="connsiteY0" fmla="*/ 0 h 4448175"/>
              <a:gd name="connsiteX1" fmla="*/ 7907337 w 7938679"/>
              <a:gd name="connsiteY1" fmla="*/ 0 h 4448175"/>
              <a:gd name="connsiteX2" fmla="*/ 7914747 w 7938679"/>
              <a:gd name="connsiteY2" fmla="*/ 3176207 h 4448175"/>
              <a:gd name="connsiteX3" fmla="*/ 7559146 w 7938679"/>
              <a:gd name="connsiteY3" fmla="*/ 3167744 h 4448175"/>
              <a:gd name="connsiteX4" fmla="*/ 7568670 w 7938679"/>
              <a:gd name="connsiteY4" fmla="*/ 4101077 h 4448175"/>
              <a:gd name="connsiteX5" fmla="*/ 6593945 w 7938679"/>
              <a:gd name="connsiteY5" fmla="*/ 4107446 h 4448175"/>
              <a:gd name="connsiteX6" fmla="*/ 6602412 w 7938679"/>
              <a:gd name="connsiteY6" fmla="*/ 4446078 h 4448175"/>
              <a:gd name="connsiteX7" fmla="*/ 0 w 7938679"/>
              <a:gd name="connsiteY7" fmla="*/ 4448175 h 4448175"/>
              <a:gd name="connsiteX8" fmla="*/ 0 w 7938679"/>
              <a:gd name="connsiteY8" fmla="*/ 0 h 4448175"/>
              <a:gd name="connsiteX0" fmla="*/ 0 w 7926236"/>
              <a:gd name="connsiteY0" fmla="*/ 0 h 4448175"/>
              <a:gd name="connsiteX1" fmla="*/ 7907337 w 7926236"/>
              <a:gd name="connsiteY1" fmla="*/ 0 h 4448175"/>
              <a:gd name="connsiteX2" fmla="*/ 7897813 w 7926236"/>
              <a:gd name="connsiteY2" fmla="*/ 3150807 h 4448175"/>
              <a:gd name="connsiteX3" fmla="*/ 7559146 w 7926236"/>
              <a:gd name="connsiteY3" fmla="*/ 3167744 h 4448175"/>
              <a:gd name="connsiteX4" fmla="*/ 7568670 w 7926236"/>
              <a:gd name="connsiteY4" fmla="*/ 4101077 h 4448175"/>
              <a:gd name="connsiteX5" fmla="*/ 6593945 w 7926236"/>
              <a:gd name="connsiteY5" fmla="*/ 4107446 h 4448175"/>
              <a:gd name="connsiteX6" fmla="*/ 6602412 w 7926236"/>
              <a:gd name="connsiteY6" fmla="*/ 4446078 h 4448175"/>
              <a:gd name="connsiteX7" fmla="*/ 0 w 7926236"/>
              <a:gd name="connsiteY7" fmla="*/ 4448175 h 4448175"/>
              <a:gd name="connsiteX8" fmla="*/ 0 w 7926236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59146 w 7907337"/>
              <a:gd name="connsiteY3" fmla="*/ 3167744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13968"/>
              <a:gd name="connsiteY0" fmla="*/ 0 h 4448175"/>
              <a:gd name="connsiteX1" fmla="*/ 7907337 w 7913968"/>
              <a:gd name="connsiteY1" fmla="*/ 0 h 4448175"/>
              <a:gd name="connsiteX2" fmla="*/ 7897813 w 7913968"/>
              <a:gd name="connsiteY2" fmla="*/ 3150807 h 4448175"/>
              <a:gd name="connsiteX3" fmla="*/ 7728479 w 7913968"/>
              <a:gd name="connsiteY3" fmla="*/ 3256644 h 4448175"/>
              <a:gd name="connsiteX4" fmla="*/ 7568670 w 7913968"/>
              <a:gd name="connsiteY4" fmla="*/ 4101077 h 4448175"/>
              <a:gd name="connsiteX5" fmla="*/ 6593945 w 7913968"/>
              <a:gd name="connsiteY5" fmla="*/ 4107446 h 4448175"/>
              <a:gd name="connsiteX6" fmla="*/ 6602412 w 7913968"/>
              <a:gd name="connsiteY6" fmla="*/ 4446078 h 4448175"/>
              <a:gd name="connsiteX7" fmla="*/ 0 w 7913968"/>
              <a:gd name="connsiteY7" fmla="*/ 4448175 h 4448175"/>
              <a:gd name="connsiteX8" fmla="*/ 0 w 7913968"/>
              <a:gd name="connsiteY8" fmla="*/ 0 h 4448175"/>
              <a:gd name="connsiteX0" fmla="*/ 0 w 7925925"/>
              <a:gd name="connsiteY0" fmla="*/ 0 h 4448175"/>
              <a:gd name="connsiteX1" fmla="*/ 7907337 w 7925925"/>
              <a:gd name="connsiteY1" fmla="*/ 0 h 4448175"/>
              <a:gd name="connsiteX2" fmla="*/ 7897813 w 7925925"/>
              <a:gd name="connsiteY2" fmla="*/ 3150807 h 4448175"/>
              <a:gd name="connsiteX3" fmla="*/ 7563379 w 7925925"/>
              <a:gd name="connsiteY3" fmla="*/ 3146577 h 4448175"/>
              <a:gd name="connsiteX4" fmla="*/ 7568670 w 7925925"/>
              <a:gd name="connsiteY4" fmla="*/ 4101077 h 4448175"/>
              <a:gd name="connsiteX5" fmla="*/ 6593945 w 7925925"/>
              <a:gd name="connsiteY5" fmla="*/ 4107446 h 4448175"/>
              <a:gd name="connsiteX6" fmla="*/ 6602412 w 7925925"/>
              <a:gd name="connsiteY6" fmla="*/ 4446078 h 4448175"/>
              <a:gd name="connsiteX7" fmla="*/ 0 w 7925925"/>
              <a:gd name="connsiteY7" fmla="*/ 4448175 h 4448175"/>
              <a:gd name="connsiteX8" fmla="*/ 0 w 7925925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50311"/>
              <a:gd name="connsiteX1" fmla="*/ 7907337 w 7907337"/>
              <a:gd name="connsiteY1" fmla="*/ 0 h 4450311"/>
              <a:gd name="connsiteX2" fmla="*/ 7897813 w 7907337"/>
              <a:gd name="connsiteY2" fmla="*/ 3150807 h 4450311"/>
              <a:gd name="connsiteX3" fmla="*/ 7563379 w 7907337"/>
              <a:gd name="connsiteY3" fmla="*/ 3146577 h 4450311"/>
              <a:gd name="connsiteX4" fmla="*/ 7568670 w 7907337"/>
              <a:gd name="connsiteY4" fmla="*/ 4101077 h 4450311"/>
              <a:gd name="connsiteX5" fmla="*/ 6593945 w 7907337"/>
              <a:gd name="connsiteY5" fmla="*/ 4107446 h 4450311"/>
              <a:gd name="connsiteX6" fmla="*/ 6708245 w 7907337"/>
              <a:gd name="connsiteY6" fmla="*/ 4450311 h 4450311"/>
              <a:gd name="connsiteX7" fmla="*/ 0 w 7907337"/>
              <a:gd name="connsiteY7" fmla="*/ 4448175 h 4450311"/>
              <a:gd name="connsiteX8" fmla="*/ 0 w 7907337"/>
              <a:gd name="connsiteY8" fmla="*/ 0 h 4450311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2046 w 7907337"/>
              <a:gd name="connsiteY2" fmla="*/ 3028040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46574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46574 h 4448175"/>
              <a:gd name="connsiteX3" fmla="*/ 7563379 w 7907337"/>
              <a:gd name="connsiteY3" fmla="*/ 3146577 h 4448175"/>
              <a:gd name="connsiteX4" fmla="*/ 7670270 w 7907337"/>
              <a:gd name="connsiteY4" fmla="*/ 4109543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46574 h 4448175"/>
              <a:gd name="connsiteX3" fmla="*/ 7563379 w 7907337"/>
              <a:gd name="connsiteY3" fmla="*/ 3146577 h 4448175"/>
              <a:gd name="connsiteX4" fmla="*/ 7560203 w 7907337"/>
              <a:gd name="connsiteY4" fmla="*/ 4105310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07337" h="4448175">
                <a:moveTo>
                  <a:pt x="0" y="0"/>
                </a:moveTo>
                <a:lnTo>
                  <a:pt x="7907337" y="0"/>
                </a:lnTo>
                <a:cubicBezTo>
                  <a:pt x="7906984" y="1055914"/>
                  <a:pt x="7900105" y="3138612"/>
                  <a:pt x="7897813" y="3146574"/>
                </a:cubicBezTo>
                <a:cubicBezTo>
                  <a:pt x="7895521" y="3154536"/>
                  <a:pt x="7553325" y="3149065"/>
                  <a:pt x="7563379" y="3146577"/>
                </a:cubicBezTo>
                <a:cubicBezTo>
                  <a:pt x="7564966" y="3148322"/>
                  <a:pt x="7560909" y="4093332"/>
                  <a:pt x="7560203" y="4105310"/>
                </a:cubicBezTo>
                <a:cubicBezTo>
                  <a:pt x="7559497" y="4117288"/>
                  <a:pt x="6907565" y="4108145"/>
                  <a:pt x="6593945" y="4107446"/>
                </a:cubicBezTo>
                <a:lnTo>
                  <a:pt x="6598178" y="4441845"/>
                </a:lnTo>
                <a:lnTo>
                  <a:pt x="0" y="4448175"/>
                </a:lnTo>
                <a:lnTo>
                  <a:pt x="0" y="0"/>
                </a:lnTo>
                <a:close/>
              </a:path>
            </a:pathLst>
          </a:cu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2133">
                <a:solidFill>
                  <a:srgbClr val="464646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Add your picture here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2288688" y="1"/>
            <a:ext cx="2304256" cy="304814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GB" sz="1067" dirty="0">
                <a:solidFill>
                  <a:srgbClr val="3D1152"/>
                </a:solidFill>
              </a:rPr>
              <a:t>This image is layered with text over the top. </a:t>
            </a:r>
          </a:p>
          <a:p>
            <a:endParaRPr lang="en-GB" sz="1067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To replace the image in the background, right click on the right hand side of the image and select “Send to back”.</a:t>
            </a:r>
          </a:p>
          <a:p>
            <a:endParaRPr lang="en-GB" sz="1067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Delete the existing Cat image and click on the icon in the centre to browse to the image you want to use. Click on</a:t>
            </a:r>
            <a:r>
              <a:rPr lang="en-GB" sz="1067" b="1" dirty="0">
                <a:solidFill>
                  <a:srgbClr val="3D1152"/>
                </a:solidFill>
              </a:rPr>
              <a:t> OPEN.</a:t>
            </a:r>
          </a:p>
          <a:p>
            <a:endParaRPr lang="en-GB" sz="1067" b="1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This will automatically be placed in front of any objects. Crop the picture as necessary, and then </a:t>
            </a:r>
            <a:r>
              <a:rPr lang="en-GB" sz="1067" b="1" dirty="0">
                <a:solidFill>
                  <a:srgbClr val="3D1152"/>
                </a:solidFill>
              </a:rPr>
              <a:t>right click </a:t>
            </a:r>
            <a:r>
              <a:rPr lang="en-GB" sz="1067" dirty="0">
                <a:solidFill>
                  <a:srgbClr val="3D1152"/>
                </a:solidFill>
              </a:rPr>
              <a:t>and select </a:t>
            </a:r>
            <a:r>
              <a:rPr lang="en-GB" sz="1067" b="1" dirty="0">
                <a:solidFill>
                  <a:srgbClr val="3D1152"/>
                </a:solidFill>
              </a:rPr>
              <a:t>send to back </a:t>
            </a:r>
            <a:r>
              <a:rPr lang="en-GB" sz="1067" dirty="0">
                <a:solidFill>
                  <a:srgbClr val="3D1152"/>
                </a:solidFill>
              </a:rPr>
              <a:t>from the dropdown.</a:t>
            </a:r>
          </a:p>
        </p:txBody>
      </p:sp>
    </p:spTree>
    <p:extLst>
      <p:ext uri="{BB962C8B-B14F-4D97-AF65-F5344CB8AC3E}">
        <p14:creationId xmlns:p14="http://schemas.microsoft.com/office/powerpoint/2010/main" val="23977942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-Shape 3"/>
          <p:cNvSpPr/>
          <p:nvPr userDrawn="1"/>
        </p:nvSpPr>
        <p:spPr>
          <a:xfrm rot="16200000">
            <a:off x="10598260" y="5447673"/>
            <a:ext cx="362888" cy="363224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858789"/>
              </a:solidFill>
            </a:endParaRPr>
          </a:p>
        </p:txBody>
      </p:sp>
      <p:sp>
        <p:nvSpPr>
          <p:cNvPr id="5" name="L-Shape 4"/>
          <p:cNvSpPr/>
          <p:nvPr userDrawn="1"/>
        </p:nvSpPr>
        <p:spPr>
          <a:xfrm rot="5400000">
            <a:off x="1159047" y="465007"/>
            <a:ext cx="362888" cy="363224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858789"/>
              </a:solidFill>
            </a:endParaRPr>
          </a:p>
        </p:txBody>
      </p:sp>
      <p:sp>
        <p:nvSpPr>
          <p:cNvPr id="10" name="Media Placeholder 8"/>
          <p:cNvSpPr>
            <a:spLocks noGrp="1"/>
          </p:cNvSpPr>
          <p:nvPr>
            <p:ph type="media" sz="quarter" idx="13" hasCustomPrompt="1"/>
          </p:nvPr>
        </p:nvSpPr>
        <p:spPr>
          <a:xfrm>
            <a:off x="1264357" y="564628"/>
            <a:ext cx="9596263" cy="5140856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867" baseline="0">
                <a:solidFill>
                  <a:schemeClr val="bg1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Video to be placed in between frames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722C5C-0398-E34A-8A2F-2739A2B5B48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302885" y="6259263"/>
            <a:ext cx="493560" cy="325080"/>
            <a:chOff x="302885" y="6259263"/>
            <a:chExt cx="493560" cy="325080"/>
          </a:xfrm>
        </p:grpSpPr>
        <p:sp>
          <p:nvSpPr>
            <p:cNvPr id="82" name="Freeform 5"/>
            <p:cNvSpPr>
              <a:spLocks noEditPoints="1"/>
            </p:cNvSpPr>
            <p:nvPr userDrawn="1"/>
          </p:nvSpPr>
          <p:spPr bwMode="auto">
            <a:xfrm>
              <a:off x="302885" y="6259263"/>
              <a:ext cx="493560" cy="325080"/>
            </a:xfrm>
            <a:custGeom>
              <a:avLst/>
              <a:gdLst>
                <a:gd name="T0" fmla="*/ 846 w 914"/>
                <a:gd name="T1" fmla="*/ 52 h 602"/>
                <a:gd name="T2" fmla="*/ 858 w 914"/>
                <a:gd name="T3" fmla="*/ 70 h 602"/>
                <a:gd name="T4" fmla="*/ 850 w 914"/>
                <a:gd name="T5" fmla="*/ 126 h 602"/>
                <a:gd name="T6" fmla="*/ 814 w 914"/>
                <a:gd name="T7" fmla="*/ 180 h 602"/>
                <a:gd name="T8" fmla="*/ 830 w 914"/>
                <a:gd name="T9" fmla="*/ 64 h 602"/>
                <a:gd name="T10" fmla="*/ 680 w 914"/>
                <a:gd name="T11" fmla="*/ 430 h 602"/>
                <a:gd name="T12" fmla="*/ 626 w 914"/>
                <a:gd name="T13" fmla="*/ 386 h 602"/>
                <a:gd name="T14" fmla="*/ 626 w 914"/>
                <a:gd name="T15" fmla="*/ 318 h 602"/>
                <a:gd name="T16" fmla="*/ 678 w 914"/>
                <a:gd name="T17" fmla="*/ 270 h 602"/>
                <a:gd name="T18" fmla="*/ 734 w 914"/>
                <a:gd name="T19" fmla="*/ 280 h 602"/>
                <a:gd name="T20" fmla="*/ 770 w 914"/>
                <a:gd name="T21" fmla="*/ 350 h 602"/>
                <a:gd name="T22" fmla="*/ 746 w 914"/>
                <a:gd name="T23" fmla="*/ 410 h 602"/>
                <a:gd name="T24" fmla="*/ 148 w 914"/>
                <a:gd name="T25" fmla="*/ 432 h 602"/>
                <a:gd name="T26" fmla="*/ 96 w 914"/>
                <a:gd name="T27" fmla="*/ 408 h 602"/>
                <a:gd name="T28" fmla="*/ 74 w 914"/>
                <a:gd name="T29" fmla="*/ 350 h 602"/>
                <a:gd name="T30" fmla="*/ 106 w 914"/>
                <a:gd name="T31" fmla="*/ 282 h 602"/>
                <a:gd name="T32" fmla="*/ 164 w 914"/>
                <a:gd name="T33" fmla="*/ 270 h 602"/>
                <a:gd name="T34" fmla="*/ 218 w 914"/>
                <a:gd name="T35" fmla="*/ 322 h 602"/>
                <a:gd name="T36" fmla="*/ 218 w 914"/>
                <a:gd name="T37" fmla="*/ 384 h 602"/>
                <a:gd name="T38" fmla="*/ 164 w 914"/>
                <a:gd name="T39" fmla="*/ 430 h 602"/>
                <a:gd name="T40" fmla="*/ 880 w 914"/>
                <a:gd name="T41" fmla="*/ 428 h 602"/>
                <a:gd name="T42" fmla="*/ 850 w 914"/>
                <a:gd name="T43" fmla="*/ 378 h 602"/>
                <a:gd name="T44" fmla="*/ 876 w 914"/>
                <a:gd name="T45" fmla="*/ 258 h 602"/>
                <a:gd name="T46" fmla="*/ 900 w 914"/>
                <a:gd name="T47" fmla="*/ 158 h 602"/>
                <a:gd name="T48" fmla="*/ 894 w 914"/>
                <a:gd name="T49" fmla="*/ 46 h 602"/>
                <a:gd name="T50" fmla="*/ 862 w 914"/>
                <a:gd name="T51" fmla="*/ 6 h 602"/>
                <a:gd name="T52" fmla="*/ 820 w 914"/>
                <a:gd name="T53" fmla="*/ 6 h 602"/>
                <a:gd name="T54" fmla="*/ 788 w 914"/>
                <a:gd name="T55" fmla="*/ 34 h 602"/>
                <a:gd name="T56" fmla="*/ 756 w 914"/>
                <a:gd name="T57" fmla="*/ 132 h 602"/>
                <a:gd name="T58" fmla="*/ 754 w 914"/>
                <a:gd name="T59" fmla="*/ 220 h 602"/>
                <a:gd name="T60" fmla="*/ 684 w 914"/>
                <a:gd name="T61" fmla="*/ 200 h 602"/>
                <a:gd name="T62" fmla="*/ 592 w 914"/>
                <a:gd name="T63" fmla="*/ 234 h 602"/>
                <a:gd name="T64" fmla="*/ 556 w 914"/>
                <a:gd name="T65" fmla="*/ 284 h 602"/>
                <a:gd name="T66" fmla="*/ 542 w 914"/>
                <a:gd name="T67" fmla="*/ 248 h 602"/>
                <a:gd name="T68" fmla="*/ 476 w 914"/>
                <a:gd name="T69" fmla="*/ 200 h 602"/>
                <a:gd name="T70" fmla="*/ 428 w 914"/>
                <a:gd name="T71" fmla="*/ 202 h 602"/>
                <a:gd name="T72" fmla="*/ 288 w 914"/>
                <a:gd name="T73" fmla="*/ 100 h 602"/>
                <a:gd name="T74" fmla="*/ 252 w 914"/>
                <a:gd name="T75" fmla="*/ 228 h 602"/>
                <a:gd name="T76" fmla="*/ 162 w 914"/>
                <a:gd name="T77" fmla="*/ 198 h 602"/>
                <a:gd name="T78" fmla="*/ 114 w 914"/>
                <a:gd name="T79" fmla="*/ 208 h 602"/>
                <a:gd name="T80" fmla="*/ 74 w 914"/>
                <a:gd name="T81" fmla="*/ 204 h 602"/>
                <a:gd name="T82" fmla="*/ 74 w 914"/>
                <a:gd name="T83" fmla="*/ 466 h 602"/>
                <a:gd name="T84" fmla="*/ 162 w 914"/>
                <a:gd name="T85" fmla="*/ 500 h 602"/>
                <a:gd name="T86" fmla="*/ 254 w 914"/>
                <a:gd name="T87" fmla="*/ 468 h 602"/>
                <a:gd name="T88" fmla="*/ 366 w 914"/>
                <a:gd name="T89" fmla="*/ 492 h 602"/>
                <a:gd name="T90" fmla="*/ 368 w 914"/>
                <a:gd name="T91" fmla="*/ 308 h 602"/>
                <a:gd name="T92" fmla="*/ 402 w 914"/>
                <a:gd name="T93" fmla="*/ 278 h 602"/>
                <a:gd name="T94" fmla="*/ 452 w 914"/>
                <a:gd name="T95" fmla="*/ 270 h 602"/>
                <a:gd name="T96" fmla="*/ 482 w 914"/>
                <a:gd name="T97" fmla="*/ 306 h 602"/>
                <a:gd name="T98" fmla="*/ 562 w 914"/>
                <a:gd name="T99" fmla="*/ 428 h 602"/>
                <a:gd name="T100" fmla="*/ 584 w 914"/>
                <a:gd name="T101" fmla="*/ 460 h 602"/>
                <a:gd name="T102" fmla="*/ 664 w 914"/>
                <a:gd name="T103" fmla="*/ 500 h 602"/>
                <a:gd name="T104" fmla="*/ 732 w 914"/>
                <a:gd name="T105" fmla="*/ 492 h 602"/>
                <a:gd name="T106" fmla="*/ 800 w 914"/>
                <a:gd name="T107" fmla="*/ 452 h 602"/>
                <a:gd name="T108" fmla="*/ 848 w 914"/>
                <a:gd name="T109" fmla="*/ 490 h 602"/>
                <a:gd name="T110" fmla="*/ 914 w 914"/>
                <a:gd name="T111" fmla="*/ 43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14" h="602">
                  <a:moveTo>
                    <a:pt x="838" y="54"/>
                  </a:moveTo>
                  <a:lnTo>
                    <a:pt x="838" y="54"/>
                  </a:lnTo>
                  <a:lnTo>
                    <a:pt x="842" y="54"/>
                  </a:lnTo>
                  <a:lnTo>
                    <a:pt x="846" y="52"/>
                  </a:lnTo>
                  <a:lnTo>
                    <a:pt x="846" y="52"/>
                  </a:lnTo>
                  <a:lnTo>
                    <a:pt x="850" y="54"/>
                  </a:lnTo>
                  <a:lnTo>
                    <a:pt x="852" y="54"/>
                  </a:lnTo>
                  <a:lnTo>
                    <a:pt x="852" y="54"/>
                  </a:lnTo>
                  <a:lnTo>
                    <a:pt x="856" y="60"/>
                  </a:lnTo>
                  <a:lnTo>
                    <a:pt x="858" y="70"/>
                  </a:lnTo>
                  <a:lnTo>
                    <a:pt x="858" y="80"/>
                  </a:lnTo>
                  <a:lnTo>
                    <a:pt x="858" y="92"/>
                  </a:lnTo>
                  <a:lnTo>
                    <a:pt x="854" y="108"/>
                  </a:lnTo>
                  <a:lnTo>
                    <a:pt x="850" y="126"/>
                  </a:lnTo>
                  <a:lnTo>
                    <a:pt x="850" y="126"/>
                  </a:lnTo>
                  <a:lnTo>
                    <a:pt x="832" y="186"/>
                  </a:lnTo>
                  <a:lnTo>
                    <a:pt x="818" y="228"/>
                  </a:lnTo>
                  <a:lnTo>
                    <a:pt x="818" y="228"/>
                  </a:lnTo>
                  <a:lnTo>
                    <a:pt x="816" y="206"/>
                  </a:lnTo>
                  <a:lnTo>
                    <a:pt x="814" y="180"/>
                  </a:lnTo>
                  <a:lnTo>
                    <a:pt x="814" y="152"/>
                  </a:lnTo>
                  <a:lnTo>
                    <a:pt x="816" y="126"/>
                  </a:lnTo>
                  <a:lnTo>
                    <a:pt x="820" y="100"/>
                  </a:lnTo>
                  <a:lnTo>
                    <a:pt x="824" y="80"/>
                  </a:lnTo>
                  <a:lnTo>
                    <a:pt x="830" y="64"/>
                  </a:lnTo>
                  <a:lnTo>
                    <a:pt x="834" y="58"/>
                  </a:lnTo>
                  <a:lnTo>
                    <a:pt x="838" y="54"/>
                  </a:lnTo>
                  <a:close/>
                  <a:moveTo>
                    <a:pt x="694" y="432"/>
                  </a:moveTo>
                  <a:lnTo>
                    <a:pt x="694" y="432"/>
                  </a:lnTo>
                  <a:lnTo>
                    <a:pt x="680" y="430"/>
                  </a:lnTo>
                  <a:lnTo>
                    <a:pt x="666" y="426"/>
                  </a:lnTo>
                  <a:lnTo>
                    <a:pt x="654" y="420"/>
                  </a:lnTo>
                  <a:lnTo>
                    <a:pt x="642" y="410"/>
                  </a:lnTo>
                  <a:lnTo>
                    <a:pt x="634" y="400"/>
                  </a:lnTo>
                  <a:lnTo>
                    <a:pt x="626" y="386"/>
                  </a:lnTo>
                  <a:lnTo>
                    <a:pt x="622" y="370"/>
                  </a:lnTo>
                  <a:lnTo>
                    <a:pt x="620" y="350"/>
                  </a:lnTo>
                  <a:lnTo>
                    <a:pt x="620" y="350"/>
                  </a:lnTo>
                  <a:lnTo>
                    <a:pt x="622" y="332"/>
                  </a:lnTo>
                  <a:lnTo>
                    <a:pt x="626" y="318"/>
                  </a:lnTo>
                  <a:lnTo>
                    <a:pt x="632" y="304"/>
                  </a:lnTo>
                  <a:lnTo>
                    <a:pt x="640" y="292"/>
                  </a:lnTo>
                  <a:lnTo>
                    <a:pt x="652" y="282"/>
                  </a:lnTo>
                  <a:lnTo>
                    <a:pt x="664" y="274"/>
                  </a:lnTo>
                  <a:lnTo>
                    <a:pt x="678" y="270"/>
                  </a:lnTo>
                  <a:lnTo>
                    <a:pt x="694" y="268"/>
                  </a:lnTo>
                  <a:lnTo>
                    <a:pt x="694" y="268"/>
                  </a:lnTo>
                  <a:lnTo>
                    <a:pt x="708" y="270"/>
                  </a:lnTo>
                  <a:lnTo>
                    <a:pt x="722" y="274"/>
                  </a:lnTo>
                  <a:lnTo>
                    <a:pt x="734" y="280"/>
                  </a:lnTo>
                  <a:lnTo>
                    <a:pt x="746" y="290"/>
                  </a:lnTo>
                  <a:lnTo>
                    <a:pt x="754" y="302"/>
                  </a:lnTo>
                  <a:lnTo>
                    <a:pt x="762" y="316"/>
                  </a:lnTo>
                  <a:lnTo>
                    <a:pt x="768" y="332"/>
                  </a:lnTo>
                  <a:lnTo>
                    <a:pt x="770" y="350"/>
                  </a:lnTo>
                  <a:lnTo>
                    <a:pt x="770" y="350"/>
                  </a:lnTo>
                  <a:lnTo>
                    <a:pt x="768" y="368"/>
                  </a:lnTo>
                  <a:lnTo>
                    <a:pt x="762" y="386"/>
                  </a:lnTo>
                  <a:lnTo>
                    <a:pt x="754" y="400"/>
                  </a:lnTo>
                  <a:lnTo>
                    <a:pt x="746" y="410"/>
                  </a:lnTo>
                  <a:lnTo>
                    <a:pt x="734" y="420"/>
                  </a:lnTo>
                  <a:lnTo>
                    <a:pt x="722" y="426"/>
                  </a:lnTo>
                  <a:lnTo>
                    <a:pt x="708" y="430"/>
                  </a:lnTo>
                  <a:lnTo>
                    <a:pt x="694" y="432"/>
                  </a:lnTo>
                  <a:close/>
                  <a:moveTo>
                    <a:pt x="148" y="432"/>
                  </a:moveTo>
                  <a:lnTo>
                    <a:pt x="148" y="432"/>
                  </a:lnTo>
                  <a:lnTo>
                    <a:pt x="132" y="430"/>
                  </a:lnTo>
                  <a:lnTo>
                    <a:pt x="118" y="424"/>
                  </a:lnTo>
                  <a:lnTo>
                    <a:pt x="106" y="418"/>
                  </a:lnTo>
                  <a:lnTo>
                    <a:pt x="96" y="408"/>
                  </a:lnTo>
                  <a:lnTo>
                    <a:pt x="86" y="396"/>
                  </a:lnTo>
                  <a:lnTo>
                    <a:pt x="80" y="382"/>
                  </a:lnTo>
                  <a:lnTo>
                    <a:pt x="74" y="366"/>
                  </a:lnTo>
                  <a:lnTo>
                    <a:pt x="74" y="350"/>
                  </a:lnTo>
                  <a:lnTo>
                    <a:pt x="74" y="350"/>
                  </a:lnTo>
                  <a:lnTo>
                    <a:pt x="74" y="334"/>
                  </a:lnTo>
                  <a:lnTo>
                    <a:pt x="78" y="318"/>
                  </a:lnTo>
                  <a:lnTo>
                    <a:pt x="86" y="304"/>
                  </a:lnTo>
                  <a:lnTo>
                    <a:pt x="94" y="292"/>
                  </a:lnTo>
                  <a:lnTo>
                    <a:pt x="106" y="282"/>
                  </a:lnTo>
                  <a:lnTo>
                    <a:pt x="118" y="274"/>
                  </a:lnTo>
                  <a:lnTo>
                    <a:pt x="132" y="270"/>
                  </a:lnTo>
                  <a:lnTo>
                    <a:pt x="148" y="268"/>
                  </a:lnTo>
                  <a:lnTo>
                    <a:pt x="148" y="268"/>
                  </a:lnTo>
                  <a:lnTo>
                    <a:pt x="164" y="270"/>
                  </a:lnTo>
                  <a:lnTo>
                    <a:pt x="180" y="276"/>
                  </a:lnTo>
                  <a:lnTo>
                    <a:pt x="192" y="284"/>
                  </a:lnTo>
                  <a:lnTo>
                    <a:pt x="204" y="294"/>
                  </a:lnTo>
                  <a:lnTo>
                    <a:pt x="212" y="308"/>
                  </a:lnTo>
                  <a:lnTo>
                    <a:pt x="218" y="322"/>
                  </a:lnTo>
                  <a:lnTo>
                    <a:pt x="222" y="336"/>
                  </a:lnTo>
                  <a:lnTo>
                    <a:pt x="222" y="350"/>
                  </a:lnTo>
                  <a:lnTo>
                    <a:pt x="222" y="350"/>
                  </a:lnTo>
                  <a:lnTo>
                    <a:pt x="222" y="368"/>
                  </a:lnTo>
                  <a:lnTo>
                    <a:pt x="218" y="384"/>
                  </a:lnTo>
                  <a:lnTo>
                    <a:pt x="210" y="398"/>
                  </a:lnTo>
                  <a:lnTo>
                    <a:pt x="202" y="408"/>
                  </a:lnTo>
                  <a:lnTo>
                    <a:pt x="190" y="418"/>
                  </a:lnTo>
                  <a:lnTo>
                    <a:pt x="178" y="426"/>
                  </a:lnTo>
                  <a:lnTo>
                    <a:pt x="164" y="430"/>
                  </a:lnTo>
                  <a:lnTo>
                    <a:pt x="148" y="432"/>
                  </a:lnTo>
                  <a:close/>
                  <a:moveTo>
                    <a:pt x="906" y="432"/>
                  </a:moveTo>
                  <a:lnTo>
                    <a:pt x="906" y="432"/>
                  </a:lnTo>
                  <a:lnTo>
                    <a:pt x="892" y="430"/>
                  </a:lnTo>
                  <a:lnTo>
                    <a:pt x="880" y="428"/>
                  </a:lnTo>
                  <a:lnTo>
                    <a:pt x="870" y="422"/>
                  </a:lnTo>
                  <a:lnTo>
                    <a:pt x="862" y="414"/>
                  </a:lnTo>
                  <a:lnTo>
                    <a:pt x="856" y="404"/>
                  </a:lnTo>
                  <a:lnTo>
                    <a:pt x="852" y="392"/>
                  </a:lnTo>
                  <a:lnTo>
                    <a:pt x="850" y="378"/>
                  </a:lnTo>
                  <a:lnTo>
                    <a:pt x="850" y="362"/>
                  </a:lnTo>
                  <a:lnTo>
                    <a:pt x="850" y="362"/>
                  </a:lnTo>
                  <a:lnTo>
                    <a:pt x="852" y="346"/>
                  </a:lnTo>
                  <a:lnTo>
                    <a:pt x="856" y="326"/>
                  </a:lnTo>
                  <a:lnTo>
                    <a:pt x="876" y="258"/>
                  </a:lnTo>
                  <a:lnTo>
                    <a:pt x="876" y="258"/>
                  </a:lnTo>
                  <a:lnTo>
                    <a:pt x="888" y="212"/>
                  </a:lnTo>
                  <a:lnTo>
                    <a:pt x="888" y="212"/>
                  </a:lnTo>
                  <a:lnTo>
                    <a:pt x="896" y="184"/>
                  </a:lnTo>
                  <a:lnTo>
                    <a:pt x="900" y="158"/>
                  </a:lnTo>
                  <a:lnTo>
                    <a:pt x="904" y="132"/>
                  </a:lnTo>
                  <a:lnTo>
                    <a:pt x="904" y="108"/>
                  </a:lnTo>
                  <a:lnTo>
                    <a:pt x="904" y="84"/>
                  </a:lnTo>
                  <a:lnTo>
                    <a:pt x="900" y="64"/>
                  </a:lnTo>
                  <a:lnTo>
                    <a:pt x="894" y="46"/>
                  </a:lnTo>
                  <a:lnTo>
                    <a:pt x="886" y="30"/>
                  </a:lnTo>
                  <a:lnTo>
                    <a:pt x="886" y="30"/>
                  </a:lnTo>
                  <a:lnTo>
                    <a:pt x="880" y="20"/>
                  </a:lnTo>
                  <a:lnTo>
                    <a:pt x="872" y="10"/>
                  </a:lnTo>
                  <a:lnTo>
                    <a:pt x="862" y="6"/>
                  </a:lnTo>
                  <a:lnTo>
                    <a:pt x="852" y="2"/>
                  </a:lnTo>
                  <a:lnTo>
                    <a:pt x="852" y="2"/>
                  </a:lnTo>
                  <a:lnTo>
                    <a:pt x="842" y="0"/>
                  </a:lnTo>
                  <a:lnTo>
                    <a:pt x="832" y="2"/>
                  </a:lnTo>
                  <a:lnTo>
                    <a:pt x="820" y="6"/>
                  </a:lnTo>
                  <a:lnTo>
                    <a:pt x="810" y="12"/>
                  </a:lnTo>
                  <a:lnTo>
                    <a:pt x="810" y="12"/>
                  </a:lnTo>
                  <a:lnTo>
                    <a:pt x="802" y="18"/>
                  </a:lnTo>
                  <a:lnTo>
                    <a:pt x="796" y="24"/>
                  </a:lnTo>
                  <a:lnTo>
                    <a:pt x="788" y="34"/>
                  </a:lnTo>
                  <a:lnTo>
                    <a:pt x="780" y="48"/>
                  </a:lnTo>
                  <a:lnTo>
                    <a:pt x="772" y="64"/>
                  </a:lnTo>
                  <a:lnTo>
                    <a:pt x="766" y="82"/>
                  </a:lnTo>
                  <a:lnTo>
                    <a:pt x="760" y="106"/>
                  </a:lnTo>
                  <a:lnTo>
                    <a:pt x="756" y="132"/>
                  </a:lnTo>
                  <a:lnTo>
                    <a:pt x="756" y="132"/>
                  </a:lnTo>
                  <a:lnTo>
                    <a:pt x="754" y="170"/>
                  </a:lnTo>
                  <a:lnTo>
                    <a:pt x="752" y="196"/>
                  </a:lnTo>
                  <a:lnTo>
                    <a:pt x="754" y="220"/>
                  </a:lnTo>
                  <a:lnTo>
                    <a:pt x="754" y="220"/>
                  </a:lnTo>
                  <a:lnTo>
                    <a:pt x="738" y="212"/>
                  </a:lnTo>
                  <a:lnTo>
                    <a:pt x="720" y="204"/>
                  </a:lnTo>
                  <a:lnTo>
                    <a:pt x="702" y="200"/>
                  </a:lnTo>
                  <a:lnTo>
                    <a:pt x="684" y="200"/>
                  </a:lnTo>
                  <a:lnTo>
                    <a:pt x="684" y="200"/>
                  </a:lnTo>
                  <a:lnTo>
                    <a:pt x="662" y="202"/>
                  </a:lnTo>
                  <a:lnTo>
                    <a:pt x="644" y="206"/>
                  </a:lnTo>
                  <a:lnTo>
                    <a:pt x="624" y="212"/>
                  </a:lnTo>
                  <a:lnTo>
                    <a:pt x="608" y="222"/>
                  </a:lnTo>
                  <a:lnTo>
                    <a:pt x="592" y="234"/>
                  </a:lnTo>
                  <a:lnTo>
                    <a:pt x="578" y="248"/>
                  </a:lnTo>
                  <a:lnTo>
                    <a:pt x="566" y="264"/>
                  </a:lnTo>
                  <a:lnTo>
                    <a:pt x="558" y="282"/>
                  </a:lnTo>
                  <a:lnTo>
                    <a:pt x="558" y="282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0" y="264"/>
                  </a:lnTo>
                  <a:lnTo>
                    <a:pt x="542" y="248"/>
                  </a:lnTo>
                  <a:lnTo>
                    <a:pt x="532" y="234"/>
                  </a:lnTo>
                  <a:lnTo>
                    <a:pt x="520" y="220"/>
                  </a:lnTo>
                  <a:lnTo>
                    <a:pt x="506" y="212"/>
                  </a:lnTo>
                  <a:lnTo>
                    <a:pt x="492" y="204"/>
                  </a:lnTo>
                  <a:lnTo>
                    <a:pt x="476" y="200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42" y="200"/>
                  </a:lnTo>
                  <a:lnTo>
                    <a:pt x="428" y="202"/>
                  </a:lnTo>
                  <a:lnTo>
                    <a:pt x="402" y="208"/>
                  </a:lnTo>
                  <a:lnTo>
                    <a:pt x="382" y="216"/>
                  </a:lnTo>
                  <a:lnTo>
                    <a:pt x="366" y="224"/>
                  </a:lnTo>
                  <a:lnTo>
                    <a:pt x="366" y="100"/>
                  </a:lnTo>
                  <a:lnTo>
                    <a:pt x="288" y="100"/>
                  </a:lnTo>
                  <a:lnTo>
                    <a:pt x="288" y="276"/>
                  </a:lnTo>
                  <a:lnTo>
                    <a:pt x="288" y="276"/>
                  </a:lnTo>
                  <a:lnTo>
                    <a:pt x="278" y="258"/>
                  </a:lnTo>
                  <a:lnTo>
                    <a:pt x="266" y="242"/>
                  </a:lnTo>
                  <a:lnTo>
                    <a:pt x="252" y="228"/>
                  </a:lnTo>
                  <a:lnTo>
                    <a:pt x="236" y="218"/>
                  </a:lnTo>
                  <a:lnTo>
                    <a:pt x="218" y="210"/>
                  </a:lnTo>
                  <a:lnTo>
                    <a:pt x="200" y="204"/>
                  </a:lnTo>
                  <a:lnTo>
                    <a:pt x="182" y="200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50" y="198"/>
                  </a:lnTo>
                  <a:lnTo>
                    <a:pt x="138" y="200"/>
                  </a:lnTo>
                  <a:lnTo>
                    <a:pt x="126" y="204"/>
                  </a:lnTo>
                  <a:lnTo>
                    <a:pt x="114" y="208"/>
                  </a:lnTo>
                  <a:lnTo>
                    <a:pt x="104" y="214"/>
                  </a:lnTo>
                  <a:lnTo>
                    <a:pt x="94" y="220"/>
                  </a:lnTo>
                  <a:lnTo>
                    <a:pt x="84" y="228"/>
                  </a:lnTo>
                  <a:lnTo>
                    <a:pt x="74" y="238"/>
                  </a:lnTo>
                  <a:lnTo>
                    <a:pt x="74" y="204"/>
                  </a:lnTo>
                  <a:lnTo>
                    <a:pt x="0" y="204"/>
                  </a:lnTo>
                  <a:lnTo>
                    <a:pt x="0" y="602"/>
                  </a:lnTo>
                  <a:lnTo>
                    <a:pt x="74" y="602"/>
                  </a:lnTo>
                  <a:lnTo>
                    <a:pt x="74" y="466"/>
                  </a:lnTo>
                  <a:lnTo>
                    <a:pt x="74" y="466"/>
                  </a:lnTo>
                  <a:lnTo>
                    <a:pt x="94" y="480"/>
                  </a:lnTo>
                  <a:lnTo>
                    <a:pt x="116" y="492"/>
                  </a:lnTo>
                  <a:lnTo>
                    <a:pt x="138" y="498"/>
                  </a:lnTo>
                  <a:lnTo>
                    <a:pt x="162" y="500"/>
                  </a:lnTo>
                  <a:lnTo>
                    <a:pt x="162" y="500"/>
                  </a:lnTo>
                  <a:lnTo>
                    <a:pt x="184" y="498"/>
                  </a:lnTo>
                  <a:lnTo>
                    <a:pt x="204" y="494"/>
                  </a:lnTo>
                  <a:lnTo>
                    <a:pt x="222" y="488"/>
                  </a:lnTo>
                  <a:lnTo>
                    <a:pt x="238" y="478"/>
                  </a:lnTo>
                  <a:lnTo>
                    <a:pt x="254" y="468"/>
                  </a:lnTo>
                  <a:lnTo>
                    <a:pt x="268" y="454"/>
                  </a:lnTo>
                  <a:lnTo>
                    <a:pt x="278" y="438"/>
                  </a:lnTo>
                  <a:lnTo>
                    <a:pt x="288" y="420"/>
                  </a:lnTo>
                  <a:lnTo>
                    <a:pt x="288" y="492"/>
                  </a:lnTo>
                  <a:lnTo>
                    <a:pt x="366" y="492"/>
                  </a:lnTo>
                  <a:lnTo>
                    <a:pt x="366" y="330"/>
                  </a:lnTo>
                  <a:lnTo>
                    <a:pt x="366" y="330"/>
                  </a:lnTo>
                  <a:lnTo>
                    <a:pt x="366" y="320"/>
                  </a:lnTo>
                  <a:lnTo>
                    <a:pt x="368" y="308"/>
                  </a:lnTo>
                  <a:lnTo>
                    <a:pt x="368" y="308"/>
                  </a:lnTo>
                  <a:lnTo>
                    <a:pt x="372" y="302"/>
                  </a:lnTo>
                  <a:lnTo>
                    <a:pt x="376" y="296"/>
                  </a:lnTo>
                  <a:lnTo>
                    <a:pt x="384" y="288"/>
                  </a:lnTo>
                  <a:lnTo>
                    <a:pt x="392" y="282"/>
                  </a:lnTo>
                  <a:lnTo>
                    <a:pt x="402" y="278"/>
                  </a:lnTo>
                  <a:lnTo>
                    <a:pt x="414" y="272"/>
                  </a:lnTo>
                  <a:lnTo>
                    <a:pt x="426" y="270"/>
                  </a:lnTo>
                  <a:lnTo>
                    <a:pt x="440" y="268"/>
                  </a:lnTo>
                  <a:lnTo>
                    <a:pt x="440" y="268"/>
                  </a:lnTo>
                  <a:lnTo>
                    <a:pt x="452" y="270"/>
                  </a:lnTo>
                  <a:lnTo>
                    <a:pt x="462" y="272"/>
                  </a:lnTo>
                  <a:lnTo>
                    <a:pt x="468" y="278"/>
                  </a:lnTo>
                  <a:lnTo>
                    <a:pt x="474" y="284"/>
                  </a:lnTo>
                  <a:lnTo>
                    <a:pt x="480" y="294"/>
                  </a:lnTo>
                  <a:lnTo>
                    <a:pt x="482" y="306"/>
                  </a:lnTo>
                  <a:lnTo>
                    <a:pt x="484" y="322"/>
                  </a:lnTo>
                  <a:lnTo>
                    <a:pt x="484" y="340"/>
                  </a:lnTo>
                  <a:lnTo>
                    <a:pt x="484" y="492"/>
                  </a:lnTo>
                  <a:lnTo>
                    <a:pt x="562" y="492"/>
                  </a:lnTo>
                  <a:lnTo>
                    <a:pt x="562" y="428"/>
                  </a:lnTo>
                  <a:lnTo>
                    <a:pt x="562" y="428"/>
                  </a:lnTo>
                  <a:lnTo>
                    <a:pt x="564" y="430"/>
                  </a:lnTo>
                  <a:lnTo>
                    <a:pt x="564" y="430"/>
                  </a:lnTo>
                  <a:lnTo>
                    <a:pt x="574" y="444"/>
                  </a:lnTo>
                  <a:lnTo>
                    <a:pt x="584" y="460"/>
                  </a:lnTo>
                  <a:lnTo>
                    <a:pt x="598" y="472"/>
                  </a:lnTo>
                  <a:lnTo>
                    <a:pt x="614" y="482"/>
                  </a:lnTo>
                  <a:lnTo>
                    <a:pt x="630" y="490"/>
                  </a:lnTo>
                  <a:lnTo>
                    <a:pt x="646" y="496"/>
                  </a:lnTo>
                  <a:lnTo>
                    <a:pt x="664" y="500"/>
                  </a:lnTo>
                  <a:lnTo>
                    <a:pt x="684" y="500"/>
                  </a:lnTo>
                  <a:lnTo>
                    <a:pt x="684" y="500"/>
                  </a:lnTo>
                  <a:lnTo>
                    <a:pt x="700" y="500"/>
                  </a:lnTo>
                  <a:lnTo>
                    <a:pt x="716" y="498"/>
                  </a:lnTo>
                  <a:lnTo>
                    <a:pt x="732" y="492"/>
                  </a:lnTo>
                  <a:lnTo>
                    <a:pt x="748" y="488"/>
                  </a:lnTo>
                  <a:lnTo>
                    <a:pt x="762" y="480"/>
                  </a:lnTo>
                  <a:lnTo>
                    <a:pt x="776" y="472"/>
                  </a:lnTo>
                  <a:lnTo>
                    <a:pt x="788" y="462"/>
                  </a:lnTo>
                  <a:lnTo>
                    <a:pt x="800" y="452"/>
                  </a:lnTo>
                  <a:lnTo>
                    <a:pt x="800" y="452"/>
                  </a:lnTo>
                  <a:lnTo>
                    <a:pt x="812" y="468"/>
                  </a:lnTo>
                  <a:lnTo>
                    <a:pt x="822" y="476"/>
                  </a:lnTo>
                  <a:lnTo>
                    <a:pt x="832" y="484"/>
                  </a:lnTo>
                  <a:lnTo>
                    <a:pt x="848" y="490"/>
                  </a:lnTo>
                  <a:lnTo>
                    <a:pt x="864" y="496"/>
                  </a:lnTo>
                  <a:lnTo>
                    <a:pt x="884" y="500"/>
                  </a:lnTo>
                  <a:lnTo>
                    <a:pt x="906" y="502"/>
                  </a:lnTo>
                  <a:lnTo>
                    <a:pt x="914" y="502"/>
                  </a:lnTo>
                  <a:lnTo>
                    <a:pt x="914" y="432"/>
                  </a:lnTo>
                  <a:lnTo>
                    <a:pt x="906" y="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83" name="Freeform 6"/>
            <p:cNvSpPr>
              <a:spLocks/>
            </p:cNvSpPr>
            <p:nvPr userDrawn="1"/>
          </p:nvSpPr>
          <p:spPr bwMode="auto">
            <a:xfrm>
              <a:off x="742445" y="6287343"/>
              <a:ext cx="23760" cy="95040"/>
            </a:xfrm>
            <a:custGeom>
              <a:avLst/>
              <a:gdLst>
                <a:gd name="T0" fmla="*/ 24 w 44"/>
                <a:gd name="T1" fmla="*/ 2 h 176"/>
                <a:gd name="T2" fmla="*/ 24 w 44"/>
                <a:gd name="T3" fmla="*/ 2 h 176"/>
                <a:gd name="T4" fmla="*/ 28 w 44"/>
                <a:gd name="T5" fmla="*/ 2 h 176"/>
                <a:gd name="T6" fmla="*/ 32 w 44"/>
                <a:gd name="T7" fmla="*/ 0 h 176"/>
                <a:gd name="T8" fmla="*/ 32 w 44"/>
                <a:gd name="T9" fmla="*/ 0 h 176"/>
                <a:gd name="T10" fmla="*/ 36 w 44"/>
                <a:gd name="T11" fmla="*/ 2 h 176"/>
                <a:gd name="T12" fmla="*/ 38 w 44"/>
                <a:gd name="T13" fmla="*/ 2 h 176"/>
                <a:gd name="T14" fmla="*/ 38 w 44"/>
                <a:gd name="T15" fmla="*/ 2 h 176"/>
                <a:gd name="T16" fmla="*/ 42 w 44"/>
                <a:gd name="T17" fmla="*/ 8 h 176"/>
                <a:gd name="T18" fmla="*/ 44 w 44"/>
                <a:gd name="T19" fmla="*/ 18 h 176"/>
                <a:gd name="T20" fmla="*/ 44 w 44"/>
                <a:gd name="T21" fmla="*/ 28 h 176"/>
                <a:gd name="T22" fmla="*/ 44 w 44"/>
                <a:gd name="T23" fmla="*/ 40 h 176"/>
                <a:gd name="T24" fmla="*/ 40 w 44"/>
                <a:gd name="T25" fmla="*/ 56 h 176"/>
                <a:gd name="T26" fmla="*/ 36 w 44"/>
                <a:gd name="T27" fmla="*/ 74 h 176"/>
                <a:gd name="T28" fmla="*/ 36 w 44"/>
                <a:gd name="T29" fmla="*/ 74 h 176"/>
                <a:gd name="T30" fmla="*/ 18 w 44"/>
                <a:gd name="T31" fmla="*/ 134 h 176"/>
                <a:gd name="T32" fmla="*/ 4 w 44"/>
                <a:gd name="T33" fmla="*/ 176 h 176"/>
                <a:gd name="T34" fmla="*/ 4 w 44"/>
                <a:gd name="T35" fmla="*/ 176 h 176"/>
                <a:gd name="T36" fmla="*/ 2 w 44"/>
                <a:gd name="T37" fmla="*/ 154 h 176"/>
                <a:gd name="T38" fmla="*/ 0 w 44"/>
                <a:gd name="T39" fmla="*/ 128 h 176"/>
                <a:gd name="T40" fmla="*/ 0 w 44"/>
                <a:gd name="T41" fmla="*/ 100 h 176"/>
                <a:gd name="T42" fmla="*/ 2 w 44"/>
                <a:gd name="T43" fmla="*/ 74 h 176"/>
                <a:gd name="T44" fmla="*/ 6 w 44"/>
                <a:gd name="T45" fmla="*/ 48 h 176"/>
                <a:gd name="T46" fmla="*/ 10 w 44"/>
                <a:gd name="T47" fmla="*/ 28 h 176"/>
                <a:gd name="T48" fmla="*/ 16 w 44"/>
                <a:gd name="T49" fmla="*/ 12 h 176"/>
                <a:gd name="T50" fmla="*/ 20 w 44"/>
                <a:gd name="T51" fmla="*/ 6 h 176"/>
                <a:gd name="T52" fmla="*/ 24 w 44"/>
                <a:gd name="T53" fmla="*/ 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176">
                  <a:moveTo>
                    <a:pt x="24" y="2"/>
                  </a:moveTo>
                  <a:lnTo>
                    <a:pt x="24" y="2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2" y="8"/>
                  </a:lnTo>
                  <a:lnTo>
                    <a:pt x="44" y="18"/>
                  </a:lnTo>
                  <a:lnTo>
                    <a:pt x="44" y="28"/>
                  </a:lnTo>
                  <a:lnTo>
                    <a:pt x="44" y="40"/>
                  </a:lnTo>
                  <a:lnTo>
                    <a:pt x="40" y="56"/>
                  </a:lnTo>
                  <a:lnTo>
                    <a:pt x="36" y="74"/>
                  </a:lnTo>
                  <a:lnTo>
                    <a:pt x="36" y="74"/>
                  </a:lnTo>
                  <a:lnTo>
                    <a:pt x="18" y="134"/>
                  </a:lnTo>
                  <a:lnTo>
                    <a:pt x="4" y="176"/>
                  </a:lnTo>
                  <a:lnTo>
                    <a:pt x="4" y="176"/>
                  </a:lnTo>
                  <a:lnTo>
                    <a:pt x="2" y="154"/>
                  </a:lnTo>
                  <a:lnTo>
                    <a:pt x="0" y="128"/>
                  </a:lnTo>
                  <a:lnTo>
                    <a:pt x="0" y="100"/>
                  </a:lnTo>
                  <a:lnTo>
                    <a:pt x="2" y="74"/>
                  </a:lnTo>
                  <a:lnTo>
                    <a:pt x="6" y="48"/>
                  </a:lnTo>
                  <a:lnTo>
                    <a:pt x="10" y="28"/>
                  </a:lnTo>
                  <a:lnTo>
                    <a:pt x="16" y="12"/>
                  </a:lnTo>
                  <a:lnTo>
                    <a:pt x="20" y="6"/>
                  </a:lnTo>
                  <a:lnTo>
                    <a:pt x="2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84" name="Freeform 7"/>
            <p:cNvSpPr>
              <a:spLocks/>
            </p:cNvSpPr>
            <p:nvPr userDrawn="1"/>
          </p:nvSpPr>
          <p:spPr bwMode="auto">
            <a:xfrm>
              <a:off x="637685" y="6403983"/>
              <a:ext cx="81000" cy="88560"/>
            </a:xfrm>
            <a:custGeom>
              <a:avLst/>
              <a:gdLst>
                <a:gd name="T0" fmla="*/ 74 w 150"/>
                <a:gd name="T1" fmla="*/ 164 h 164"/>
                <a:gd name="T2" fmla="*/ 74 w 150"/>
                <a:gd name="T3" fmla="*/ 164 h 164"/>
                <a:gd name="T4" fmla="*/ 60 w 150"/>
                <a:gd name="T5" fmla="*/ 162 h 164"/>
                <a:gd name="T6" fmla="*/ 46 w 150"/>
                <a:gd name="T7" fmla="*/ 158 h 164"/>
                <a:gd name="T8" fmla="*/ 34 w 150"/>
                <a:gd name="T9" fmla="*/ 152 h 164"/>
                <a:gd name="T10" fmla="*/ 22 w 150"/>
                <a:gd name="T11" fmla="*/ 142 h 164"/>
                <a:gd name="T12" fmla="*/ 14 w 150"/>
                <a:gd name="T13" fmla="*/ 132 h 164"/>
                <a:gd name="T14" fmla="*/ 6 w 150"/>
                <a:gd name="T15" fmla="*/ 118 h 164"/>
                <a:gd name="T16" fmla="*/ 2 w 150"/>
                <a:gd name="T17" fmla="*/ 102 h 164"/>
                <a:gd name="T18" fmla="*/ 0 w 150"/>
                <a:gd name="T19" fmla="*/ 82 h 164"/>
                <a:gd name="T20" fmla="*/ 0 w 150"/>
                <a:gd name="T21" fmla="*/ 82 h 164"/>
                <a:gd name="T22" fmla="*/ 2 w 150"/>
                <a:gd name="T23" fmla="*/ 64 h 164"/>
                <a:gd name="T24" fmla="*/ 6 w 150"/>
                <a:gd name="T25" fmla="*/ 50 h 164"/>
                <a:gd name="T26" fmla="*/ 12 w 150"/>
                <a:gd name="T27" fmla="*/ 36 h 164"/>
                <a:gd name="T28" fmla="*/ 20 w 150"/>
                <a:gd name="T29" fmla="*/ 24 h 164"/>
                <a:gd name="T30" fmla="*/ 32 w 150"/>
                <a:gd name="T31" fmla="*/ 14 h 164"/>
                <a:gd name="T32" fmla="*/ 44 w 150"/>
                <a:gd name="T33" fmla="*/ 6 h 164"/>
                <a:gd name="T34" fmla="*/ 58 w 150"/>
                <a:gd name="T35" fmla="*/ 2 h 164"/>
                <a:gd name="T36" fmla="*/ 74 w 150"/>
                <a:gd name="T37" fmla="*/ 0 h 164"/>
                <a:gd name="T38" fmla="*/ 74 w 150"/>
                <a:gd name="T39" fmla="*/ 0 h 164"/>
                <a:gd name="T40" fmla="*/ 88 w 150"/>
                <a:gd name="T41" fmla="*/ 2 h 164"/>
                <a:gd name="T42" fmla="*/ 102 w 150"/>
                <a:gd name="T43" fmla="*/ 6 h 164"/>
                <a:gd name="T44" fmla="*/ 114 w 150"/>
                <a:gd name="T45" fmla="*/ 12 h 164"/>
                <a:gd name="T46" fmla="*/ 126 w 150"/>
                <a:gd name="T47" fmla="*/ 22 h 164"/>
                <a:gd name="T48" fmla="*/ 134 w 150"/>
                <a:gd name="T49" fmla="*/ 34 h 164"/>
                <a:gd name="T50" fmla="*/ 142 w 150"/>
                <a:gd name="T51" fmla="*/ 48 h 164"/>
                <a:gd name="T52" fmla="*/ 148 w 150"/>
                <a:gd name="T53" fmla="*/ 64 h 164"/>
                <a:gd name="T54" fmla="*/ 150 w 150"/>
                <a:gd name="T55" fmla="*/ 82 h 164"/>
                <a:gd name="T56" fmla="*/ 150 w 150"/>
                <a:gd name="T57" fmla="*/ 82 h 164"/>
                <a:gd name="T58" fmla="*/ 148 w 150"/>
                <a:gd name="T59" fmla="*/ 100 h 164"/>
                <a:gd name="T60" fmla="*/ 142 w 150"/>
                <a:gd name="T61" fmla="*/ 118 h 164"/>
                <a:gd name="T62" fmla="*/ 134 w 150"/>
                <a:gd name="T63" fmla="*/ 132 h 164"/>
                <a:gd name="T64" fmla="*/ 126 w 150"/>
                <a:gd name="T65" fmla="*/ 142 h 164"/>
                <a:gd name="T66" fmla="*/ 114 w 150"/>
                <a:gd name="T67" fmla="*/ 152 h 164"/>
                <a:gd name="T68" fmla="*/ 102 w 150"/>
                <a:gd name="T69" fmla="*/ 158 h 164"/>
                <a:gd name="T70" fmla="*/ 88 w 150"/>
                <a:gd name="T71" fmla="*/ 162 h 164"/>
                <a:gd name="T72" fmla="*/ 74 w 150"/>
                <a:gd name="T7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0" h="164">
                  <a:moveTo>
                    <a:pt x="74" y="164"/>
                  </a:moveTo>
                  <a:lnTo>
                    <a:pt x="74" y="164"/>
                  </a:lnTo>
                  <a:lnTo>
                    <a:pt x="60" y="162"/>
                  </a:lnTo>
                  <a:lnTo>
                    <a:pt x="46" y="158"/>
                  </a:lnTo>
                  <a:lnTo>
                    <a:pt x="34" y="152"/>
                  </a:lnTo>
                  <a:lnTo>
                    <a:pt x="22" y="142"/>
                  </a:lnTo>
                  <a:lnTo>
                    <a:pt x="14" y="132"/>
                  </a:lnTo>
                  <a:lnTo>
                    <a:pt x="6" y="118"/>
                  </a:lnTo>
                  <a:lnTo>
                    <a:pt x="2" y="102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2" y="64"/>
                  </a:lnTo>
                  <a:lnTo>
                    <a:pt x="6" y="50"/>
                  </a:lnTo>
                  <a:lnTo>
                    <a:pt x="12" y="36"/>
                  </a:lnTo>
                  <a:lnTo>
                    <a:pt x="20" y="24"/>
                  </a:lnTo>
                  <a:lnTo>
                    <a:pt x="32" y="14"/>
                  </a:lnTo>
                  <a:lnTo>
                    <a:pt x="44" y="6"/>
                  </a:lnTo>
                  <a:lnTo>
                    <a:pt x="58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88" y="2"/>
                  </a:lnTo>
                  <a:lnTo>
                    <a:pt x="102" y="6"/>
                  </a:lnTo>
                  <a:lnTo>
                    <a:pt x="114" y="12"/>
                  </a:lnTo>
                  <a:lnTo>
                    <a:pt x="126" y="22"/>
                  </a:lnTo>
                  <a:lnTo>
                    <a:pt x="134" y="34"/>
                  </a:lnTo>
                  <a:lnTo>
                    <a:pt x="142" y="48"/>
                  </a:lnTo>
                  <a:lnTo>
                    <a:pt x="148" y="64"/>
                  </a:lnTo>
                  <a:lnTo>
                    <a:pt x="150" y="82"/>
                  </a:lnTo>
                  <a:lnTo>
                    <a:pt x="150" y="82"/>
                  </a:lnTo>
                  <a:lnTo>
                    <a:pt x="148" y="100"/>
                  </a:lnTo>
                  <a:lnTo>
                    <a:pt x="142" y="118"/>
                  </a:lnTo>
                  <a:lnTo>
                    <a:pt x="134" y="132"/>
                  </a:lnTo>
                  <a:lnTo>
                    <a:pt x="126" y="142"/>
                  </a:lnTo>
                  <a:lnTo>
                    <a:pt x="114" y="152"/>
                  </a:lnTo>
                  <a:lnTo>
                    <a:pt x="102" y="158"/>
                  </a:lnTo>
                  <a:lnTo>
                    <a:pt x="88" y="162"/>
                  </a:lnTo>
                  <a:lnTo>
                    <a:pt x="74" y="1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85" name="Freeform 8"/>
            <p:cNvSpPr>
              <a:spLocks/>
            </p:cNvSpPr>
            <p:nvPr userDrawn="1"/>
          </p:nvSpPr>
          <p:spPr bwMode="auto">
            <a:xfrm>
              <a:off x="342845" y="6403983"/>
              <a:ext cx="79920" cy="88560"/>
            </a:xfrm>
            <a:custGeom>
              <a:avLst/>
              <a:gdLst>
                <a:gd name="T0" fmla="*/ 74 w 148"/>
                <a:gd name="T1" fmla="*/ 164 h 164"/>
                <a:gd name="T2" fmla="*/ 74 w 148"/>
                <a:gd name="T3" fmla="*/ 164 h 164"/>
                <a:gd name="T4" fmla="*/ 58 w 148"/>
                <a:gd name="T5" fmla="*/ 162 h 164"/>
                <a:gd name="T6" fmla="*/ 44 w 148"/>
                <a:gd name="T7" fmla="*/ 156 h 164"/>
                <a:gd name="T8" fmla="*/ 32 w 148"/>
                <a:gd name="T9" fmla="*/ 150 h 164"/>
                <a:gd name="T10" fmla="*/ 22 w 148"/>
                <a:gd name="T11" fmla="*/ 140 h 164"/>
                <a:gd name="T12" fmla="*/ 12 w 148"/>
                <a:gd name="T13" fmla="*/ 128 h 164"/>
                <a:gd name="T14" fmla="*/ 6 w 148"/>
                <a:gd name="T15" fmla="*/ 114 h 164"/>
                <a:gd name="T16" fmla="*/ 0 w 148"/>
                <a:gd name="T17" fmla="*/ 98 h 164"/>
                <a:gd name="T18" fmla="*/ 0 w 148"/>
                <a:gd name="T19" fmla="*/ 82 h 164"/>
                <a:gd name="T20" fmla="*/ 0 w 148"/>
                <a:gd name="T21" fmla="*/ 82 h 164"/>
                <a:gd name="T22" fmla="*/ 0 w 148"/>
                <a:gd name="T23" fmla="*/ 66 h 164"/>
                <a:gd name="T24" fmla="*/ 4 w 148"/>
                <a:gd name="T25" fmla="*/ 50 h 164"/>
                <a:gd name="T26" fmla="*/ 12 w 148"/>
                <a:gd name="T27" fmla="*/ 36 h 164"/>
                <a:gd name="T28" fmla="*/ 20 w 148"/>
                <a:gd name="T29" fmla="*/ 24 h 164"/>
                <a:gd name="T30" fmla="*/ 32 w 148"/>
                <a:gd name="T31" fmla="*/ 14 h 164"/>
                <a:gd name="T32" fmla="*/ 44 w 148"/>
                <a:gd name="T33" fmla="*/ 6 h 164"/>
                <a:gd name="T34" fmla="*/ 58 w 148"/>
                <a:gd name="T35" fmla="*/ 2 h 164"/>
                <a:gd name="T36" fmla="*/ 74 w 148"/>
                <a:gd name="T37" fmla="*/ 0 h 164"/>
                <a:gd name="T38" fmla="*/ 74 w 148"/>
                <a:gd name="T39" fmla="*/ 0 h 164"/>
                <a:gd name="T40" fmla="*/ 90 w 148"/>
                <a:gd name="T41" fmla="*/ 2 h 164"/>
                <a:gd name="T42" fmla="*/ 106 w 148"/>
                <a:gd name="T43" fmla="*/ 8 h 164"/>
                <a:gd name="T44" fmla="*/ 118 w 148"/>
                <a:gd name="T45" fmla="*/ 16 h 164"/>
                <a:gd name="T46" fmla="*/ 130 w 148"/>
                <a:gd name="T47" fmla="*/ 26 h 164"/>
                <a:gd name="T48" fmla="*/ 138 w 148"/>
                <a:gd name="T49" fmla="*/ 40 h 164"/>
                <a:gd name="T50" fmla="*/ 144 w 148"/>
                <a:gd name="T51" fmla="*/ 54 h 164"/>
                <a:gd name="T52" fmla="*/ 148 w 148"/>
                <a:gd name="T53" fmla="*/ 68 h 164"/>
                <a:gd name="T54" fmla="*/ 148 w 148"/>
                <a:gd name="T55" fmla="*/ 82 h 164"/>
                <a:gd name="T56" fmla="*/ 148 w 148"/>
                <a:gd name="T57" fmla="*/ 82 h 164"/>
                <a:gd name="T58" fmla="*/ 148 w 148"/>
                <a:gd name="T59" fmla="*/ 100 h 164"/>
                <a:gd name="T60" fmla="*/ 144 w 148"/>
                <a:gd name="T61" fmla="*/ 116 h 164"/>
                <a:gd name="T62" fmla="*/ 136 w 148"/>
                <a:gd name="T63" fmla="*/ 130 h 164"/>
                <a:gd name="T64" fmla="*/ 128 w 148"/>
                <a:gd name="T65" fmla="*/ 140 h 164"/>
                <a:gd name="T66" fmla="*/ 116 w 148"/>
                <a:gd name="T67" fmla="*/ 150 h 164"/>
                <a:gd name="T68" fmla="*/ 104 w 148"/>
                <a:gd name="T69" fmla="*/ 158 h 164"/>
                <a:gd name="T70" fmla="*/ 90 w 148"/>
                <a:gd name="T71" fmla="*/ 162 h 164"/>
                <a:gd name="T72" fmla="*/ 74 w 148"/>
                <a:gd name="T7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" h="164">
                  <a:moveTo>
                    <a:pt x="74" y="164"/>
                  </a:moveTo>
                  <a:lnTo>
                    <a:pt x="74" y="164"/>
                  </a:lnTo>
                  <a:lnTo>
                    <a:pt x="58" y="162"/>
                  </a:lnTo>
                  <a:lnTo>
                    <a:pt x="44" y="156"/>
                  </a:lnTo>
                  <a:lnTo>
                    <a:pt x="32" y="150"/>
                  </a:lnTo>
                  <a:lnTo>
                    <a:pt x="22" y="140"/>
                  </a:lnTo>
                  <a:lnTo>
                    <a:pt x="12" y="128"/>
                  </a:lnTo>
                  <a:lnTo>
                    <a:pt x="6" y="114"/>
                  </a:lnTo>
                  <a:lnTo>
                    <a:pt x="0" y="98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66"/>
                  </a:lnTo>
                  <a:lnTo>
                    <a:pt x="4" y="50"/>
                  </a:lnTo>
                  <a:lnTo>
                    <a:pt x="12" y="36"/>
                  </a:lnTo>
                  <a:lnTo>
                    <a:pt x="20" y="24"/>
                  </a:lnTo>
                  <a:lnTo>
                    <a:pt x="32" y="14"/>
                  </a:lnTo>
                  <a:lnTo>
                    <a:pt x="44" y="6"/>
                  </a:lnTo>
                  <a:lnTo>
                    <a:pt x="58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90" y="2"/>
                  </a:lnTo>
                  <a:lnTo>
                    <a:pt x="106" y="8"/>
                  </a:lnTo>
                  <a:lnTo>
                    <a:pt x="118" y="16"/>
                  </a:lnTo>
                  <a:lnTo>
                    <a:pt x="130" y="26"/>
                  </a:lnTo>
                  <a:lnTo>
                    <a:pt x="138" y="40"/>
                  </a:lnTo>
                  <a:lnTo>
                    <a:pt x="144" y="54"/>
                  </a:lnTo>
                  <a:lnTo>
                    <a:pt x="148" y="68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48" y="100"/>
                  </a:lnTo>
                  <a:lnTo>
                    <a:pt x="144" y="116"/>
                  </a:lnTo>
                  <a:lnTo>
                    <a:pt x="136" y="130"/>
                  </a:lnTo>
                  <a:lnTo>
                    <a:pt x="128" y="140"/>
                  </a:lnTo>
                  <a:lnTo>
                    <a:pt x="116" y="150"/>
                  </a:lnTo>
                  <a:lnTo>
                    <a:pt x="104" y="158"/>
                  </a:lnTo>
                  <a:lnTo>
                    <a:pt x="90" y="162"/>
                  </a:lnTo>
                  <a:lnTo>
                    <a:pt x="74" y="1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86" name="Freeform 9"/>
            <p:cNvSpPr>
              <a:spLocks/>
            </p:cNvSpPr>
            <p:nvPr userDrawn="1"/>
          </p:nvSpPr>
          <p:spPr bwMode="auto">
            <a:xfrm>
              <a:off x="302885" y="6259263"/>
              <a:ext cx="493560" cy="325080"/>
            </a:xfrm>
            <a:custGeom>
              <a:avLst/>
              <a:gdLst>
                <a:gd name="T0" fmla="*/ 892 w 914"/>
                <a:gd name="T1" fmla="*/ 430 h 602"/>
                <a:gd name="T2" fmla="*/ 862 w 914"/>
                <a:gd name="T3" fmla="*/ 414 h 602"/>
                <a:gd name="T4" fmla="*/ 850 w 914"/>
                <a:gd name="T5" fmla="*/ 378 h 602"/>
                <a:gd name="T6" fmla="*/ 852 w 914"/>
                <a:gd name="T7" fmla="*/ 346 h 602"/>
                <a:gd name="T8" fmla="*/ 876 w 914"/>
                <a:gd name="T9" fmla="*/ 258 h 602"/>
                <a:gd name="T10" fmla="*/ 896 w 914"/>
                <a:gd name="T11" fmla="*/ 184 h 602"/>
                <a:gd name="T12" fmla="*/ 904 w 914"/>
                <a:gd name="T13" fmla="*/ 108 h 602"/>
                <a:gd name="T14" fmla="*/ 894 w 914"/>
                <a:gd name="T15" fmla="*/ 46 h 602"/>
                <a:gd name="T16" fmla="*/ 880 w 914"/>
                <a:gd name="T17" fmla="*/ 20 h 602"/>
                <a:gd name="T18" fmla="*/ 852 w 914"/>
                <a:gd name="T19" fmla="*/ 2 h 602"/>
                <a:gd name="T20" fmla="*/ 832 w 914"/>
                <a:gd name="T21" fmla="*/ 2 h 602"/>
                <a:gd name="T22" fmla="*/ 810 w 914"/>
                <a:gd name="T23" fmla="*/ 12 h 602"/>
                <a:gd name="T24" fmla="*/ 788 w 914"/>
                <a:gd name="T25" fmla="*/ 34 h 602"/>
                <a:gd name="T26" fmla="*/ 766 w 914"/>
                <a:gd name="T27" fmla="*/ 82 h 602"/>
                <a:gd name="T28" fmla="*/ 756 w 914"/>
                <a:gd name="T29" fmla="*/ 132 h 602"/>
                <a:gd name="T30" fmla="*/ 754 w 914"/>
                <a:gd name="T31" fmla="*/ 220 h 602"/>
                <a:gd name="T32" fmla="*/ 720 w 914"/>
                <a:gd name="T33" fmla="*/ 204 h 602"/>
                <a:gd name="T34" fmla="*/ 684 w 914"/>
                <a:gd name="T35" fmla="*/ 200 h 602"/>
                <a:gd name="T36" fmla="*/ 624 w 914"/>
                <a:gd name="T37" fmla="*/ 212 h 602"/>
                <a:gd name="T38" fmla="*/ 578 w 914"/>
                <a:gd name="T39" fmla="*/ 248 h 602"/>
                <a:gd name="T40" fmla="*/ 558 w 914"/>
                <a:gd name="T41" fmla="*/ 282 h 602"/>
                <a:gd name="T42" fmla="*/ 556 w 914"/>
                <a:gd name="T43" fmla="*/ 284 h 602"/>
                <a:gd name="T44" fmla="*/ 542 w 914"/>
                <a:gd name="T45" fmla="*/ 248 h 602"/>
                <a:gd name="T46" fmla="*/ 506 w 914"/>
                <a:gd name="T47" fmla="*/ 212 h 602"/>
                <a:gd name="T48" fmla="*/ 458 w 914"/>
                <a:gd name="T49" fmla="*/ 198 h 602"/>
                <a:gd name="T50" fmla="*/ 442 w 914"/>
                <a:gd name="T51" fmla="*/ 200 h 602"/>
                <a:gd name="T52" fmla="*/ 382 w 914"/>
                <a:gd name="T53" fmla="*/ 216 h 602"/>
                <a:gd name="T54" fmla="*/ 288 w 914"/>
                <a:gd name="T55" fmla="*/ 100 h 602"/>
                <a:gd name="T56" fmla="*/ 278 w 914"/>
                <a:gd name="T57" fmla="*/ 258 h 602"/>
                <a:gd name="T58" fmla="*/ 236 w 914"/>
                <a:gd name="T59" fmla="*/ 218 h 602"/>
                <a:gd name="T60" fmla="*/ 182 w 914"/>
                <a:gd name="T61" fmla="*/ 200 h 602"/>
                <a:gd name="T62" fmla="*/ 150 w 914"/>
                <a:gd name="T63" fmla="*/ 198 h 602"/>
                <a:gd name="T64" fmla="*/ 114 w 914"/>
                <a:gd name="T65" fmla="*/ 208 h 602"/>
                <a:gd name="T66" fmla="*/ 84 w 914"/>
                <a:gd name="T67" fmla="*/ 228 h 602"/>
                <a:gd name="T68" fmla="*/ 0 w 914"/>
                <a:gd name="T69" fmla="*/ 204 h 602"/>
                <a:gd name="T70" fmla="*/ 74 w 914"/>
                <a:gd name="T71" fmla="*/ 466 h 602"/>
                <a:gd name="T72" fmla="*/ 116 w 914"/>
                <a:gd name="T73" fmla="*/ 492 h 602"/>
                <a:gd name="T74" fmla="*/ 162 w 914"/>
                <a:gd name="T75" fmla="*/ 500 h 602"/>
                <a:gd name="T76" fmla="*/ 222 w 914"/>
                <a:gd name="T77" fmla="*/ 488 h 602"/>
                <a:gd name="T78" fmla="*/ 268 w 914"/>
                <a:gd name="T79" fmla="*/ 454 h 602"/>
                <a:gd name="T80" fmla="*/ 288 w 914"/>
                <a:gd name="T81" fmla="*/ 492 h 602"/>
                <a:gd name="T82" fmla="*/ 366 w 914"/>
                <a:gd name="T83" fmla="*/ 330 h 602"/>
                <a:gd name="T84" fmla="*/ 368 w 914"/>
                <a:gd name="T85" fmla="*/ 308 h 602"/>
                <a:gd name="T86" fmla="*/ 384 w 914"/>
                <a:gd name="T87" fmla="*/ 288 h 602"/>
                <a:gd name="T88" fmla="*/ 414 w 914"/>
                <a:gd name="T89" fmla="*/ 272 h 602"/>
                <a:gd name="T90" fmla="*/ 440 w 914"/>
                <a:gd name="T91" fmla="*/ 268 h 602"/>
                <a:gd name="T92" fmla="*/ 468 w 914"/>
                <a:gd name="T93" fmla="*/ 278 h 602"/>
                <a:gd name="T94" fmla="*/ 482 w 914"/>
                <a:gd name="T95" fmla="*/ 306 h 602"/>
                <a:gd name="T96" fmla="*/ 484 w 914"/>
                <a:gd name="T97" fmla="*/ 492 h 602"/>
                <a:gd name="T98" fmla="*/ 562 w 914"/>
                <a:gd name="T99" fmla="*/ 428 h 602"/>
                <a:gd name="T100" fmla="*/ 574 w 914"/>
                <a:gd name="T101" fmla="*/ 444 h 602"/>
                <a:gd name="T102" fmla="*/ 614 w 914"/>
                <a:gd name="T103" fmla="*/ 482 h 602"/>
                <a:gd name="T104" fmla="*/ 664 w 914"/>
                <a:gd name="T105" fmla="*/ 500 h 602"/>
                <a:gd name="T106" fmla="*/ 700 w 914"/>
                <a:gd name="T107" fmla="*/ 500 h 602"/>
                <a:gd name="T108" fmla="*/ 748 w 914"/>
                <a:gd name="T109" fmla="*/ 488 h 602"/>
                <a:gd name="T110" fmla="*/ 788 w 914"/>
                <a:gd name="T111" fmla="*/ 462 h 602"/>
                <a:gd name="T112" fmla="*/ 812 w 914"/>
                <a:gd name="T113" fmla="*/ 468 h 602"/>
                <a:gd name="T114" fmla="*/ 848 w 914"/>
                <a:gd name="T115" fmla="*/ 490 h 602"/>
                <a:gd name="T116" fmla="*/ 906 w 914"/>
                <a:gd name="T117" fmla="*/ 502 h 602"/>
                <a:gd name="T118" fmla="*/ 906 w 914"/>
                <a:gd name="T119" fmla="*/ 43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4" h="602">
                  <a:moveTo>
                    <a:pt x="906" y="432"/>
                  </a:moveTo>
                  <a:lnTo>
                    <a:pt x="906" y="432"/>
                  </a:lnTo>
                  <a:lnTo>
                    <a:pt x="892" y="430"/>
                  </a:lnTo>
                  <a:lnTo>
                    <a:pt x="880" y="428"/>
                  </a:lnTo>
                  <a:lnTo>
                    <a:pt x="870" y="422"/>
                  </a:lnTo>
                  <a:lnTo>
                    <a:pt x="862" y="414"/>
                  </a:lnTo>
                  <a:lnTo>
                    <a:pt x="856" y="404"/>
                  </a:lnTo>
                  <a:lnTo>
                    <a:pt x="852" y="392"/>
                  </a:lnTo>
                  <a:lnTo>
                    <a:pt x="850" y="378"/>
                  </a:lnTo>
                  <a:lnTo>
                    <a:pt x="850" y="362"/>
                  </a:lnTo>
                  <a:lnTo>
                    <a:pt x="850" y="362"/>
                  </a:lnTo>
                  <a:lnTo>
                    <a:pt x="852" y="346"/>
                  </a:lnTo>
                  <a:lnTo>
                    <a:pt x="856" y="326"/>
                  </a:lnTo>
                  <a:lnTo>
                    <a:pt x="876" y="258"/>
                  </a:lnTo>
                  <a:lnTo>
                    <a:pt x="876" y="258"/>
                  </a:lnTo>
                  <a:lnTo>
                    <a:pt x="888" y="212"/>
                  </a:lnTo>
                  <a:lnTo>
                    <a:pt x="888" y="212"/>
                  </a:lnTo>
                  <a:lnTo>
                    <a:pt x="896" y="184"/>
                  </a:lnTo>
                  <a:lnTo>
                    <a:pt x="900" y="158"/>
                  </a:lnTo>
                  <a:lnTo>
                    <a:pt x="904" y="132"/>
                  </a:lnTo>
                  <a:lnTo>
                    <a:pt x="904" y="108"/>
                  </a:lnTo>
                  <a:lnTo>
                    <a:pt x="904" y="84"/>
                  </a:lnTo>
                  <a:lnTo>
                    <a:pt x="900" y="64"/>
                  </a:lnTo>
                  <a:lnTo>
                    <a:pt x="894" y="46"/>
                  </a:lnTo>
                  <a:lnTo>
                    <a:pt x="886" y="30"/>
                  </a:lnTo>
                  <a:lnTo>
                    <a:pt x="886" y="30"/>
                  </a:lnTo>
                  <a:lnTo>
                    <a:pt x="880" y="20"/>
                  </a:lnTo>
                  <a:lnTo>
                    <a:pt x="872" y="10"/>
                  </a:lnTo>
                  <a:lnTo>
                    <a:pt x="862" y="6"/>
                  </a:lnTo>
                  <a:lnTo>
                    <a:pt x="852" y="2"/>
                  </a:lnTo>
                  <a:lnTo>
                    <a:pt x="852" y="2"/>
                  </a:lnTo>
                  <a:lnTo>
                    <a:pt x="842" y="0"/>
                  </a:lnTo>
                  <a:lnTo>
                    <a:pt x="832" y="2"/>
                  </a:lnTo>
                  <a:lnTo>
                    <a:pt x="820" y="6"/>
                  </a:lnTo>
                  <a:lnTo>
                    <a:pt x="810" y="12"/>
                  </a:lnTo>
                  <a:lnTo>
                    <a:pt x="810" y="12"/>
                  </a:lnTo>
                  <a:lnTo>
                    <a:pt x="802" y="18"/>
                  </a:lnTo>
                  <a:lnTo>
                    <a:pt x="796" y="24"/>
                  </a:lnTo>
                  <a:lnTo>
                    <a:pt x="788" y="34"/>
                  </a:lnTo>
                  <a:lnTo>
                    <a:pt x="780" y="48"/>
                  </a:lnTo>
                  <a:lnTo>
                    <a:pt x="772" y="64"/>
                  </a:lnTo>
                  <a:lnTo>
                    <a:pt x="766" y="82"/>
                  </a:lnTo>
                  <a:lnTo>
                    <a:pt x="760" y="106"/>
                  </a:lnTo>
                  <a:lnTo>
                    <a:pt x="756" y="132"/>
                  </a:lnTo>
                  <a:lnTo>
                    <a:pt x="756" y="132"/>
                  </a:lnTo>
                  <a:lnTo>
                    <a:pt x="754" y="170"/>
                  </a:lnTo>
                  <a:lnTo>
                    <a:pt x="752" y="196"/>
                  </a:lnTo>
                  <a:lnTo>
                    <a:pt x="754" y="220"/>
                  </a:lnTo>
                  <a:lnTo>
                    <a:pt x="754" y="220"/>
                  </a:lnTo>
                  <a:lnTo>
                    <a:pt x="738" y="212"/>
                  </a:lnTo>
                  <a:lnTo>
                    <a:pt x="720" y="204"/>
                  </a:lnTo>
                  <a:lnTo>
                    <a:pt x="702" y="200"/>
                  </a:lnTo>
                  <a:lnTo>
                    <a:pt x="684" y="200"/>
                  </a:lnTo>
                  <a:lnTo>
                    <a:pt x="684" y="200"/>
                  </a:lnTo>
                  <a:lnTo>
                    <a:pt x="662" y="202"/>
                  </a:lnTo>
                  <a:lnTo>
                    <a:pt x="644" y="206"/>
                  </a:lnTo>
                  <a:lnTo>
                    <a:pt x="624" y="212"/>
                  </a:lnTo>
                  <a:lnTo>
                    <a:pt x="608" y="222"/>
                  </a:lnTo>
                  <a:lnTo>
                    <a:pt x="592" y="234"/>
                  </a:lnTo>
                  <a:lnTo>
                    <a:pt x="578" y="248"/>
                  </a:lnTo>
                  <a:lnTo>
                    <a:pt x="566" y="264"/>
                  </a:lnTo>
                  <a:lnTo>
                    <a:pt x="558" y="282"/>
                  </a:lnTo>
                  <a:lnTo>
                    <a:pt x="558" y="282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0" y="264"/>
                  </a:lnTo>
                  <a:lnTo>
                    <a:pt x="542" y="248"/>
                  </a:lnTo>
                  <a:lnTo>
                    <a:pt x="532" y="234"/>
                  </a:lnTo>
                  <a:lnTo>
                    <a:pt x="520" y="220"/>
                  </a:lnTo>
                  <a:lnTo>
                    <a:pt x="506" y="212"/>
                  </a:lnTo>
                  <a:lnTo>
                    <a:pt x="492" y="204"/>
                  </a:lnTo>
                  <a:lnTo>
                    <a:pt x="476" y="200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42" y="200"/>
                  </a:lnTo>
                  <a:lnTo>
                    <a:pt x="428" y="202"/>
                  </a:lnTo>
                  <a:lnTo>
                    <a:pt x="402" y="208"/>
                  </a:lnTo>
                  <a:lnTo>
                    <a:pt x="382" y="216"/>
                  </a:lnTo>
                  <a:lnTo>
                    <a:pt x="366" y="224"/>
                  </a:lnTo>
                  <a:lnTo>
                    <a:pt x="366" y="100"/>
                  </a:lnTo>
                  <a:lnTo>
                    <a:pt x="288" y="100"/>
                  </a:lnTo>
                  <a:lnTo>
                    <a:pt x="288" y="276"/>
                  </a:lnTo>
                  <a:lnTo>
                    <a:pt x="288" y="276"/>
                  </a:lnTo>
                  <a:lnTo>
                    <a:pt x="278" y="258"/>
                  </a:lnTo>
                  <a:lnTo>
                    <a:pt x="266" y="242"/>
                  </a:lnTo>
                  <a:lnTo>
                    <a:pt x="252" y="228"/>
                  </a:lnTo>
                  <a:lnTo>
                    <a:pt x="236" y="218"/>
                  </a:lnTo>
                  <a:lnTo>
                    <a:pt x="218" y="210"/>
                  </a:lnTo>
                  <a:lnTo>
                    <a:pt x="200" y="204"/>
                  </a:lnTo>
                  <a:lnTo>
                    <a:pt x="182" y="200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50" y="198"/>
                  </a:lnTo>
                  <a:lnTo>
                    <a:pt x="138" y="200"/>
                  </a:lnTo>
                  <a:lnTo>
                    <a:pt x="126" y="204"/>
                  </a:lnTo>
                  <a:lnTo>
                    <a:pt x="114" y="208"/>
                  </a:lnTo>
                  <a:lnTo>
                    <a:pt x="104" y="214"/>
                  </a:lnTo>
                  <a:lnTo>
                    <a:pt x="94" y="220"/>
                  </a:lnTo>
                  <a:lnTo>
                    <a:pt x="84" y="228"/>
                  </a:lnTo>
                  <a:lnTo>
                    <a:pt x="74" y="238"/>
                  </a:lnTo>
                  <a:lnTo>
                    <a:pt x="74" y="204"/>
                  </a:lnTo>
                  <a:lnTo>
                    <a:pt x="0" y="204"/>
                  </a:lnTo>
                  <a:lnTo>
                    <a:pt x="0" y="602"/>
                  </a:lnTo>
                  <a:lnTo>
                    <a:pt x="74" y="602"/>
                  </a:lnTo>
                  <a:lnTo>
                    <a:pt x="74" y="466"/>
                  </a:lnTo>
                  <a:lnTo>
                    <a:pt x="74" y="466"/>
                  </a:lnTo>
                  <a:lnTo>
                    <a:pt x="94" y="480"/>
                  </a:lnTo>
                  <a:lnTo>
                    <a:pt x="116" y="492"/>
                  </a:lnTo>
                  <a:lnTo>
                    <a:pt x="138" y="498"/>
                  </a:lnTo>
                  <a:lnTo>
                    <a:pt x="162" y="500"/>
                  </a:lnTo>
                  <a:lnTo>
                    <a:pt x="162" y="500"/>
                  </a:lnTo>
                  <a:lnTo>
                    <a:pt x="184" y="498"/>
                  </a:lnTo>
                  <a:lnTo>
                    <a:pt x="204" y="494"/>
                  </a:lnTo>
                  <a:lnTo>
                    <a:pt x="222" y="488"/>
                  </a:lnTo>
                  <a:lnTo>
                    <a:pt x="238" y="478"/>
                  </a:lnTo>
                  <a:lnTo>
                    <a:pt x="254" y="468"/>
                  </a:lnTo>
                  <a:lnTo>
                    <a:pt x="268" y="454"/>
                  </a:lnTo>
                  <a:lnTo>
                    <a:pt x="278" y="438"/>
                  </a:lnTo>
                  <a:lnTo>
                    <a:pt x="288" y="420"/>
                  </a:lnTo>
                  <a:lnTo>
                    <a:pt x="288" y="492"/>
                  </a:lnTo>
                  <a:lnTo>
                    <a:pt x="366" y="492"/>
                  </a:lnTo>
                  <a:lnTo>
                    <a:pt x="366" y="330"/>
                  </a:lnTo>
                  <a:lnTo>
                    <a:pt x="366" y="330"/>
                  </a:lnTo>
                  <a:lnTo>
                    <a:pt x="366" y="320"/>
                  </a:lnTo>
                  <a:lnTo>
                    <a:pt x="368" y="308"/>
                  </a:lnTo>
                  <a:lnTo>
                    <a:pt x="368" y="308"/>
                  </a:lnTo>
                  <a:lnTo>
                    <a:pt x="372" y="302"/>
                  </a:lnTo>
                  <a:lnTo>
                    <a:pt x="376" y="296"/>
                  </a:lnTo>
                  <a:lnTo>
                    <a:pt x="384" y="288"/>
                  </a:lnTo>
                  <a:lnTo>
                    <a:pt x="392" y="282"/>
                  </a:lnTo>
                  <a:lnTo>
                    <a:pt x="402" y="278"/>
                  </a:lnTo>
                  <a:lnTo>
                    <a:pt x="414" y="272"/>
                  </a:lnTo>
                  <a:lnTo>
                    <a:pt x="426" y="270"/>
                  </a:lnTo>
                  <a:lnTo>
                    <a:pt x="440" y="268"/>
                  </a:lnTo>
                  <a:lnTo>
                    <a:pt x="440" y="268"/>
                  </a:lnTo>
                  <a:lnTo>
                    <a:pt x="452" y="270"/>
                  </a:lnTo>
                  <a:lnTo>
                    <a:pt x="462" y="272"/>
                  </a:lnTo>
                  <a:lnTo>
                    <a:pt x="468" y="278"/>
                  </a:lnTo>
                  <a:lnTo>
                    <a:pt x="474" y="284"/>
                  </a:lnTo>
                  <a:lnTo>
                    <a:pt x="480" y="294"/>
                  </a:lnTo>
                  <a:lnTo>
                    <a:pt x="482" y="306"/>
                  </a:lnTo>
                  <a:lnTo>
                    <a:pt x="484" y="322"/>
                  </a:lnTo>
                  <a:lnTo>
                    <a:pt x="484" y="340"/>
                  </a:lnTo>
                  <a:lnTo>
                    <a:pt x="484" y="492"/>
                  </a:lnTo>
                  <a:lnTo>
                    <a:pt x="562" y="492"/>
                  </a:lnTo>
                  <a:lnTo>
                    <a:pt x="562" y="428"/>
                  </a:lnTo>
                  <a:lnTo>
                    <a:pt x="562" y="428"/>
                  </a:lnTo>
                  <a:lnTo>
                    <a:pt x="564" y="430"/>
                  </a:lnTo>
                  <a:lnTo>
                    <a:pt x="564" y="430"/>
                  </a:lnTo>
                  <a:lnTo>
                    <a:pt x="574" y="444"/>
                  </a:lnTo>
                  <a:lnTo>
                    <a:pt x="584" y="460"/>
                  </a:lnTo>
                  <a:lnTo>
                    <a:pt x="598" y="472"/>
                  </a:lnTo>
                  <a:lnTo>
                    <a:pt x="614" y="482"/>
                  </a:lnTo>
                  <a:lnTo>
                    <a:pt x="630" y="490"/>
                  </a:lnTo>
                  <a:lnTo>
                    <a:pt x="646" y="496"/>
                  </a:lnTo>
                  <a:lnTo>
                    <a:pt x="664" y="500"/>
                  </a:lnTo>
                  <a:lnTo>
                    <a:pt x="684" y="500"/>
                  </a:lnTo>
                  <a:lnTo>
                    <a:pt x="684" y="500"/>
                  </a:lnTo>
                  <a:lnTo>
                    <a:pt x="700" y="500"/>
                  </a:lnTo>
                  <a:lnTo>
                    <a:pt x="716" y="498"/>
                  </a:lnTo>
                  <a:lnTo>
                    <a:pt x="732" y="492"/>
                  </a:lnTo>
                  <a:lnTo>
                    <a:pt x="748" y="488"/>
                  </a:lnTo>
                  <a:lnTo>
                    <a:pt x="762" y="480"/>
                  </a:lnTo>
                  <a:lnTo>
                    <a:pt x="776" y="472"/>
                  </a:lnTo>
                  <a:lnTo>
                    <a:pt x="788" y="462"/>
                  </a:lnTo>
                  <a:lnTo>
                    <a:pt x="800" y="452"/>
                  </a:lnTo>
                  <a:lnTo>
                    <a:pt x="800" y="452"/>
                  </a:lnTo>
                  <a:lnTo>
                    <a:pt x="812" y="468"/>
                  </a:lnTo>
                  <a:lnTo>
                    <a:pt x="822" y="476"/>
                  </a:lnTo>
                  <a:lnTo>
                    <a:pt x="832" y="484"/>
                  </a:lnTo>
                  <a:lnTo>
                    <a:pt x="848" y="490"/>
                  </a:lnTo>
                  <a:lnTo>
                    <a:pt x="864" y="496"/>
                  </a:lnTo>
                  <a:lnTo>
                    <a:pt x="884" y="500"/>
                  </a:lnTo>
                  <a:lnTo>
                    <a:pt x="906" y="502"/>
                  </a:lnTo>
                  <a:lnTo>
                    <a:pt x="914" y="502"/>
                  </a:lnTo>
                  <a:lnTo>
                    <a:pt x="914" y="432"/>
                  </a:lnTo>
                  <a:lnTo>
                    <a:pt x="906" y="4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84710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8292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04D6C3-9A72-4453-B134-11C7A345880A}" type="slidenum">
              <a:rPr lang="en-GB" smtClean="0">
                <a:solidFill>
                  <a:srgbClr val="53565A"/>
                </a:solidFill>
              </a:rPr>
              <a:pPr/>
              <a:t>‹#›</a:t>
            </a:fld>
            <a:endParaRPr lang="en-GB">
              <a:solidFill>
                <a:srgbClr val="53565A"/>
              </a:solidFill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587269" y="1547005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191395" y="1547005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587975" y="1547005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2001655" y="1547005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398235" y="1547005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4794815" y="1547005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8984555" y="1547005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10381139" y="1547005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587269" y="2461273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20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6188237" y="2461273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22"/>
          </p:nvPr>
        </p:nvSpPr>
        <p:spPr>
          <a:xfrm>
            <a:off x="7584817" y="2461273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23"/>
          </p:nvPr>
        </p:nvSpPr>
        <p:spPr>
          <a:xfrm>
            <a:off x="1998497" y="2461273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3395077" y="2461273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25"/>
          </p:nvPr>
        </p:nvSpPr>
        <p:spPr>
          <a:xfrm>
            <a:off x="4791657" y="2461273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25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8981397" y="2461273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28"/>
          </p:nvPr>
        </p:nvSpPr>
        <p:spPr>
          <a:xfrm>
            <a:off x="587269" y="3375541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28" name="Picture Placeholder 4"/>
          <p:cNvSpPr>
            <a:spLocks noGrp="1"/>
          </p:cNvSpPr>
          <p:nvPr>
            <p:ph type="pic" sz="quarter" idx="29"/>
          </p:nvPr>
        </p:nvSpPr>
        <p:spPr>
          <a:xfrm>
            <a:off x="6173589" y="3375541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29" name="Picture Placeholder 4"/>
          <p:cNvSpPr>
            <a:spLocks noGrp="1"/>
          </p:cNvSpPr>
          <p:nvPr>
            <p:ph type="pic" sz="quarter" idx="30"/>
          </p:nvPr>
        </p:nvSpPr>
        <p:spPr>
          <a:xfrm>
            <a:off x="7570169" y="3375541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30" name="Picture Placeholder 4"/>
          <p:cNvSpPr>
            <a:spLocks noGrp="1"/>
          </p:cNvSpPr>
          <p:nvPr>
            <p:ph type="pic" sz="quarter" idx="31"/>
          </p:nvPr>
        </p:nvSpPr>
        <p:spPr>
          <a:xfrm>
            <a:off x="1983849" y="3375541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32"/>
          </p:nvPr>
        </p:nvSpPr>
        <p:spPr>
          <a:xfrm>
            <a:off x="3380429" y="3375541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32" name="Picture Placeholder 4"/>
          <p:cNvSpPr>
            <a:spLocks noGrp="1"/>
          </p:cNvSpPr>
          <p:nvPr>
            <p:ph type="pic" sz="quarter" idx="33"/>
          </p:nvPr>
        </p:nvSpPr>
        <p:spPr>
          <a:xfrm>
            <a:off x="4777009" y="3375541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33" name="Picture Placeholder 4"/>
          <p:cNvSpPr>
            <a:spLocks noGrp="1"/>
          </p:cNvSpPr>
          <p:nvPr>
            <p:ph type="pic" sz="quarter" idx="34"/>
          </p:nvPr>
        </p:nvSpPr>
        <p:spPr>
          <a:xfrm>
            <a:off x="8966749" y="3375541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35" name="Picture Placeholder 4"/>
          <p:cNvSpPr>
            <a:spLocks noGrp="1"/>
          </p:cNvSpPr>
          <p:nvPr>
            <p:ph type="pic" sz="quarter" idx="36"/>
          </p:nvPr>
        </p:nvSpPr>
        <p:spPr>
          <a:xfrm>
            <a:off x="587269" y="4289809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36" name="Picture Placeholder 4"/>
          <p:cNvSpPr>
            <a:spLocks noGrp="1"/>
          </p:cNvSpPr>
          <p:nvPr>
            <p:ph type="pic" sz="quarter" idx="37"/>
          </p:nvPr>
        </p:nvSpPr>
        <p:spPr>
          <a:xfrm>
            <a:off x="6173589" y="4289809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37" name="Picture Placeholder 4"/>
          <p:cNvSpPr>
            <a:spLocks noGrp="1"/>
          </p:cNvSpPr>
          <p:nvPr>
            <p:ph type="pic" sz="quarter" idx="38"/>
          </p:nvPr>
        </p:nvSpPr>
        <p:spPr>
          <a:xfrm>
            <a:off x="7570169" y="4289809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39" name="Picture Placeholder 4"/>
          <p:cNvSpPr>
            <a:spLocks noGrp="1"/>
          </p:cNvSpPr>
          <p:nvPr>
            <p:ph type="pic" sz="quarter" idx="40"/>
          </p:nvPr>
        </p:nvSpPr>
        <p:spPr>
          <a:xfrm>
            <a:off x="3380429" y="4289809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40" name="Picture Placeholder 4"/>
          <p:cNvSpPr>
            <a:spLocks noGrp="1"/>
          </p:cNvSpPr>
          <p:nvPr>
            <p:ph type="pic" sz="quarter" idx="41"/>
          </p:nvPr>
        </p:nvSpPr>
        <p:spPr>
          <a:xfrm>
            <a:off x="4777009" y="4289809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41" name="Picture Placeholder 4"/>
          <p:cNvSpPr>
            <a:spLocks noGrp="1"/>
          </p:cNvSpPr>
          <p:nvPr>
            <p:ph type="pic" sz="quarter" idx="42"/>
          </p:nvPr>
        </p:nvSpPr>
        <p:spPr>
          <a:xfrm>
            <a:off x="8966749" y="4289809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43" name="Picture Placeholder 4"/>
          <p:cNvSpPr>
            <a:spLocks noGrp="1"/>
          </p:cNvSpPr>
          <p:nvPr>
            <p:ph type="pic" sz="quarter" idx="44"/>
          </p:nvPr>
        </p:nvSpPr>
        <p:spPr>
          <a:xfrm>
            <a:off x="587269" y="5204076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44" name="Picture Placeholder 4"/>
          <p:cNvSpPr>
            <a:spLocks noGrp="1"/>
          </p:cNvSpPr>
          <p:nvPr>
            <p:ph type="pic" sz="quarter" idx="45"/>
          </p:nvPr>
        </p:nvSpPr>
        <p:spPr>
          <a:xfrm>
            <a:off x="6190873" y="5204076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45" name="Picture Placeholder 4"/>
          <p:cNvSpPr>
            <a:spLocks noGrp="1"/>
          </p:cNvSpPr>
          <p:nvPr>
            <p:ph type="pic" sz="quarter" idx="46"/>
          </p:nvPr>
        </p:nvSpPr>
        <p:spPr>
          <a:xfrm>
            <a:off x="7587453" y="5204076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47" name="Picture Placeholder 4"/>
          <p:cNvSpPr>
            <a:spLocks noGrp="1"/>
          </p:cNvSpPr>
          <p:nvPr>
            <p:ph type="pic" sz="quarter" idx="48"/>
          </p:nvPr>
        </p:nvSpPr>
        <p:spPr>
          <a:xfrm>
            <a:off x="3397713" y="5204076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48" name="Picture Placeholder 4"/>
          <p:cNvSpPr>
            <a:spLocks noGrp="1"/>
          </p:cNvSpPr>
          <p:nvPr>
            <p:ph type="pic" sz="quarter" idx="49"/>
          </p:nvPr>
        </p:nvSpPr>
        <p:spPr>
          <a:xfrm>
            <a:off x="4794293" y="5204076"/>
            <a:ext cx="1260000" cy="7092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1270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-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77943" y="347537"/>
            <a:ext cx="8244916" cy="633192"/>
          </a:xfrm>
        </p:spPr>
        <p:txBody>
          <a:bodyPr lIns="148500" tIns="121500">
            <a:normAutofit/>
          </a:bodyPr>
          <a:lstStyle>
            <a:lvl1pPr>
              <a:defRPr sz="2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Content Placeholder 10"/>
          <p:cNvSpPr>
            <a:spLocks noGrp="1"/>
          </p:cNvSpPr>
          <p:nvPr>
            <p:ph sz="quarter" idx="12"/>
          </p:nvPr>
        </p:nvSpPr>
        <p:spPr>
          <a:xfrm>
            <a:off x="1235076" y="1808957"/>
            <a:ext cx="9613107" cy="647936"/>
          </a:xfrm>
        </p:spPr>
        <p:txBody>
          <a:bodyPr/>
          <a:lstStyle>
            <a:lvl1pPr>
              <a:defRPr sz="3600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2267"/>
            </a:lvl5pPr>
          </a:lstStyle>
          <a:p>
            <a:pPr lvl="0"/>
            <a:r>
              <a:rPr lang="en-GB" dirty="0"/>
              <a:t>Click to edit Master </a:t>
            </a:r>
            <a:r>
              <a:rPr lang="en-GB"/>
              <a:t>text styles</a:t>
            </a:r>
            <a:endParaRPr lang="en-GB" dirty="0"/>
          </a:p>
        </p:txBody>
      </p:sp>
      <p:sp>
        <p:nvSpPr>
          <p:cNvPr id="9" name="Content Placeholder 10"/>
          <p:cNvSpPr>
            <a:spLocks noGrp="1"/>
          </p:cNvSpPr>
          <p:nvPr>
            <p:ph sz="quarter" idx="13"/>
          </p:nvPr>
        </p:nvSpPr>
        <p:spPr>
          <a:xfrm>
            <a:off x="1235075" y="2601121"/>
            <a:ext cx="4681539" cy="3312319"/>
          </a:xfrm>
        </p:spPr>
        <p:txBody>
          <a:bodyPr/>
          <a:lstStyle>
            <a:lvl1pPr>
              <a:defRPr sz="2267"/>
            </a:lvl1pPr>
            <a:lvl2pPr>
              <a:defRPr sz="1867"/>
            </a:lvl2pPr>
            <a:lvl3pPr marL="275425" indent="-261932">
              <a:buFont typeface="+mj-lt"/>
              <a:buAutoNum type="arabicPeriod"/>
              <a:tabLst/>
              <a:defRPr sz="1867"/>
            </a:lvl3pPr>
            <a:lvl4pPr>
              <a:defRPr sz="1867"/>
            </a:lvl4pPr>
            <a:lvl5pPr>
              <a:defRPr sz="1867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Content Placeholder 10"/>
          <p:cNvSpPr>
            <a:spLocks noGrp="1"/>
          </p:cNvSpPr>
          <p:nvPr>
            <p:ph sz="quarter" idx="14"/>
          </p:nvPr>
        </p:nvSpPr>
        <p:spPr>
          <a:xfrm>
            <a:off x="6276977" y="2601121"/>
            <a:ext cx="4571207" cy="3312319"/>
          </a:xfrm>
        </p:spPr>
        <p:txBody>
          <a:bodyPr/>
          <a:lstStyle>
            <a:lvl1pPr>
              <a:defRPr sz="2267"/>
            </a:lvl1pPr>
            <a:lvl2pPr>
              <a:defRPr sz="1867"/>
            </a:lvl2pPr>
            <a:lvl3pPr marL="384960" indent="-371465">
              <a:defRPr lang="en-GB" sz="1867" kern="1200" dirty="0" smtClean="0">
                <a:solidFill>
                  <a:schemeClr val="accent6"/>
                </a:solidFill>
                <a:latin typeface="Averta Regular" panose="00000500000000000000" pitchFamily="50" charset="0"/>
                <a:ea typeface="Averta Regular" panose="00000500000000000000" pitchFamily="50" charset="0"/>
                <a:cs typeface="Averta Regular" panose="00000500000000000000" pitchFamily="50" charset="0"/>
              </a:defRPr>
            </a:lvl3pPr>
            <a:lvl4pPr>
              <a:defRPr sz="1867"/>
            </a:lvl4pPr>
            <a:lvl5pPr>
              <a:defRPr sz="1867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marL="275425" lvl="2" indent="-261932" algn="l" defTabSz="608878" rtl="0" eaLnBrk="1" latinLnBrk="0" hangingPunct="1">
              <a:lnSpc>
                <a:spcPct val="110000"/>
              </a:lnSpc>
              <a:spcBef>
                <a:spcPts val="951"/>
              </a:spcBef>
              <a:spcAft>
                <a:spcPts val="951"/>
              </a:spcAft>
              <a:buClr>
                <a:schemeClr val="accent1"/>
              </a:buClr>
              <a:buSzPct val="100000"/>
              <a:buFont typeface="+mj-lt"/>
              <a:buAutoNum type="arabicPeriod"/>
              <a:tabLst/>
            </a:pPr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78301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39">
          <p15:clr>
            <a:srgbClr val="FBAE40"/>
          </p15:clr>
        </p15:guide>
        <p15:guide id="2" orient="horz" pos="1435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lumn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-Shape 3"/>
          <p:cNvSpPr/>
          <p:nvPr userDrawn="1"/>
        </p:nvSpPr>
        <p:spPr>
          <a:xfrm rot="16200000">
            <a:off x="6117863" y="1180075"/>
            <a:ext cx="280880" cy="28114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C10046"/>
              </a:solidFill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493400" y="6446702"/>
            <a:ext cx="460368" cy="365125"/>
          </a:xfrm>
          <a:prstGeom prst="rect">
            <a:avLst/>
          </a:prstGeom>
        </p:spPr>
        <p:txBody>
          <a:bodyPr lIns="45711" tIns="22856" rIns="45711" bIns="22856"/>
          <a:lstStyle>
            <a:defPPr>
              <a:defRPr lang="en-US"/>
            </a:defPPr>
            <a:lvl1pPr marL="0" algn="r" defTabSz="457200" rtl="0" eaLnBrk="1" latinLnBrk="0" hangingPunct="1">
              <a:defRPr sz="600" kern="1200">
                <a:ln>
                  <a:noFill/>
                </a:ln>
                <a:solidFill>
                  <a:schemeClr val="accent5"/>
                </a:solidFill>
                <a:latin typeface="Averta Regular"/>
                <a:ea typeface="+mn-ea"/>
                <a:cs typeface="Averta Regular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BA7751-87A0-8741-B727-500C85245F0B}" type="slidenum">
              <a:rPr lang="en-US" sz="800" smtClean="0">
                <a:solidFill>
                  <a:srgbClr val="858789"/>
                </a:solidFill>
              </a:rPr>
              <a:pPr/>
              <a:t>‹#›</a:t>
            </a:fld>
            <a:endParaRPr lang="en-US" sz="800" dirty="0">
              <a:solidFill>
                <a:srgbClr val="85878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953" y="359296"/>
            <a:ext cx="4859880" cy="1026000"/>
          </a:xfrm>
        </p:spPr>
        <p:txBody>
          <a:bodyPr rIns="135000" bIns="94500" anchor="b"/>
          <a:lstStyle>
            <a:lvl1pPr algn="r">
              <a:lnSpc>
                <a:spcPct val="80000"/>
              </a:lnSpc>
              <a:defRPr sz="3067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470936" y="1373483"/>
            <a:ext cx="4366405" cy="4447944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19336" y="11663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42925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913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ernate 1 Column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493400" y="6446702"/>
            <a:ext cx="460368" cy="365125"/>
          </a:xfrm>
          <a:prstGeom prst="rect">
            <a:avLst/>
          </a:prstGeom>
        </p:spPr>
        <p:txBody>
          <a:bodyPr lIns="45711" tIns="22856" rIns="45711" bIns="22856"/>
          <a:lstStyle>
            <a:defPPr>
              <a:defRPr lang="en-US"/>
            </a:defPPr>
            <a:lvl1pPr marL="0" algn="r" defTabSz="457200" rtl="0" eaLnBrk="1" latinLnBrk="0" hangingPunct="1">
              <a:defRPr sz="600" kern="1200">
                <a:ln>
                  <a:noFill/>
                </a:ln>
                <a:solidFill>
                  <a:schemeClr val="accent5"/>
                </a:solidFill>
                <a:latin typeface="Averta Regular"/>
                <a:ea typeface="+mn-ea"/>
                <a:cs typeface="Averta Regular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BA7751-87A0-8741-B727-500C85245F0B}" type="slidenum">
              <a:rPr lang="en-US" sz="800" smtClean="0">
                <a:solidFill>
                  <a:srgbClr val="858789"/>
                </a:solidFill>
              </a:rPr>
              <a:pPr/>
              <a:t>‹#›</a:t>
            </a:fld>
            <a:endParaRPr lang="en-US" sz="800" dirty="0">
              <a:solidFill>
                <a:srgbClr val="858789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521156" y="1827804"/>
            <a:ext cx="4316184" cy="4075767"/>
          </a:xfrm>
        </p:spPr>
        <p:txBody>
          <a:bodyPr/>
          <a:lstStyle>
            <a:lvl1pPr algn="l" defTabSz="60887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GB" sz="3067" b="1" kern="1200" dirty="0" smtClean="0">
                <a:solidFill>
                  <a:schemeClr val="accent2"/>
                </a:solidFill>
                <a:latin typeface="InterFace" charset="0"/>
                <a:ea typeface="InterFace" charset="0"/>
                <a:cs typeface="InterFace" charset="0"/>
              </a:defRPr>
            </a:lvl1pPr>
            <a:lvl5pPr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L-Shape 9"/>
          <p:cNvSpPr/>
          <p:nvPr userDrawn="1"/>
        </p:nvSpPr>
        <p:spPr>
          <a:xfrm rot="5400000">
            <a:off x="6240147" y="1556663"/>
            <a:ext cx="280880" cy="28114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9" tIns="22859" rIns="45719" bIns="22859" rtlCol="0" anchor="ctr"/>
          <a:lstStyle/>
          <a:p>
            <a:pPr defTabSz="608994"/>
            <a:endParaRPr lang="en-US" sz="2400" dirty="0">
              <a:solidFill>
                <a:srgbClr val="C10046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19336" y="11663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2748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-Shape 2"/>
          <p:cNvSpPr>
            <a:spLocks noChangeAspect="1"/>
          </p:cNvSpPr>
          <p:nvPr userDrawn="1"/>
        </p:nvSpPr>
        <p:spPr>
          <a:xfrm rot="16200000">
            <a:off x="10632747" y="4400867"/>
            <a:ext cx="521517" cy="52200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C10046"/>
              </a:solidFill>
            </a:endParaRPr>
          </a:p>
        </p:txBody>
      </p:sp>
      <p:sp>
        <p:nvSpPr>
          <p:cNvPr id="4" name="L-Shape 3"/>
          <p:cNvSpPr>
            <a:spLocks noChangeAspect="1"/>
          </p:cNvSpPr>
          <p:nvPr userDrawn="1"/>
        </p:nvSpPr>
        <p:spPr>
          <a:xfrm rot="5400000">
            <a:off x="5348840" y="1164155"/>
            <a:ext cx="521517" cy="52200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009CA6"/>
              </a:solidFill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493400" y="6446702"/>
            <a:ext cx="460368" cy="365125"/>
          </a:xfrm>
          <a:prstGeom prst="rect">
            <a:avLst/>
          </a:prstGeom>
        </p:spPr>
        <p:txBody>
          <a:bodyPr lIns="45711" tIns="22856" rIns="45711" bIns="22856"/>
          <a:lstStyle>
            <a:defPPr>
              <a:defRPr lang="en-US"/>
            </a:defPPr>
            <a:lvl1pPr marL="0" algn="r" defTabSz="457200" rtl="0" eaLnBrk="1" latinLnBrk="0" hangingPunct="1">
              <a:defRPr sz="600" kern="1200">
                <a:ln>
                  <a:noFill/>
                </a:ln>
                <a:solidFill>
                  <a:schemeClr val="accent5"/>
                </a:solidFill>
                <a:latin typeface="Averta Regular"/>
                <a:ea typeface="+mn-ea"/>
                <a:cs typeface="Averta Regular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BA7751-87A0-8741-B727-500C85245F0B}" type="slidenum">
              <a:rPr lang="en-US" sz="800" smtClean="0">
                <a:solidFill>
                  <a:srgbClr val="858789"/>
                </a:solidFill>
              </a:rPr>
              <a:pPr/>
              <a:t>‹#›</a:t>
            </a:fld>
            <a:endParaRPr lang="en-US" sz="800" dirty="0">
              <a:solidFill>
                <a:srgbClr val="858789"/>
              </a:solidFill>
            </a:endParaRPr>
          </a:p>
        </p:txBody>
      </p:sp>
      <p:sp>
        <p:nvSpPr>
          <p:cNvPr id="9" name="Content Placeholder 5"/>
          <p:cNvSpPr>
            <a:spLocks noGrp="1"/>
          </p:cNvSpPr>
          <p:nvPr>
            <p:ph sz="quarter" idx="10"/>
          </p:nvPr>
        </p:nvSpPr>
        <p:spPr>
          <a:xfrm>
            <a:off x="5843973" y="1581297"/>
            <a:ext cx="5173985" cy="3179617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6"/>
                </a:solidFill>
              </a:defRPr>
            </a:lvl1pPr>
            <a:lvl2pPr>
              <a:lnSpc>
                <a:spcPct val="90000"/>
              </a:lnSpc>
              <a:defRPr sz="3600"/>
            </a:lvl2pPr>
            <a:lvl3pPr>
              <a:lnSpc>
                <a:spcPct val="90000"/>
              </a:lnSpc>
              <a:defRPr sz="3600"/>
            </a:lvl3pPr>
            <a:lvl4pPr>
              <a:lnSpc>
                <a:spcPct val="90000"/>
              </a:lnSpc>
              <a:defRPr sz="3600"/>
            </a:lvl4pPr>
            <a:lvl5pPr>
              <a:lnSpc>
                <a:spcPct val="90000"/>
              </a:lnSpc>
              <a:defRPr sz="40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91344" y="188640"/>
            <a:ext cx="648072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1017957" y="5965623"/>
            <a:ext cx="648072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9655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tex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1140355" y="1095821"/>
            <a:ext cx="1828800" cy="1421084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600">
                <a:solidFill>
                  <a:srgbClr val="6F2F8A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2207569" y="2722235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b="1" i="0" cap="all" baseline="0">
                <a:solidFill>
                  <a:schemeClr val="accent1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07569" y="3083851"/>
            <a:ext cx="2201335" cy="192932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  <a:p>
            <a:pPr marL="0" marR="0" lvl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2207569" y="5072405"/>
            <a:ext cx="2201335" cy="66085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600"/>
              </a:spcBef>
              <a:buNone/>
              <a:defRPr sz="1067" baseline="0">
                <a:solidFill>
                  <a:schemeClr val="accent5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pPr lvl="0"/>
            <a:r>
              <a:rPr lang="en-GB" dirty="0"/>
              <a:t>-</a:t>
            </a:r>
          </a:p>
          <a:p>
            <a:pPr lvl="0"/>
            <a:r>
              <a:rPr lang="en-GB" dirty="0"/>
              <a:t>Key phrase to sum up</a:t>
            </a:r>
            <a:endParaRPr lang="en-US" dirty="0"/>
          </a:p>
        </p:txBody>
      </p:sp>
      <p:sp>
        <p:nvSpPr>
          <p:cNvPr id="17" name="L-Shape 16"/>
          <p:cNvSpPr>
            <a:spLocks noChangeAspect="1"/>
          </p:cNvSpPr>
          <p:nvPr userDrawn="1"/>
        </p:nvSpPr>
        <p:spPr>
          <a:xfrm rot="5400000">
            <a:off x="2171623" y="2689797"/>
            <a:ext cx="125884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4379560" y="1095821"/>
            <a:ext cx="1828800" cy="1421084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600">
                <a:solidFill>
                  <a:srgbClr val="6F2F8A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9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5446774" y="2722235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b="1" i="0" cap="all" baseline="0">
                <a:solidFill>
                  <a:schemeClr val="accent1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30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5446774" y="3083851"/>
            <a:ext cx="2201335" cy="192932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  <a:p>
            <a:pPr marL="0" marR="0" lvl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5446774" y="5072405"/>
            <a:ext cx="2201335" cy="66085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600"/>
              </a:spcBef>
              <a:buNone/>
              <a:defRPr sz="1067" baseline="0">
                <a:solidFill>
                  <a:srgbClr val="858789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pPr lvl="0"/>
            <a:r>
              <a:rPr lang="en-GB" dirty="0"/>
              <a:t>-</a:t>
            </a:r>
          </a:p>
          <a:p>
            <a:pPr lvl="0"/>
            <a:r>
              <a:rPr lang="en-GB" dirty="0"/>
              <a:t>Key phrase to sum up</a:t>
            </a:r>
            <a:endParaRPr lang="en-US" dirty="0"/>
          </a:p>
        </p:txBody>
      </p:sp>
      <p:sp>
        <p:nvSpPr>
          <p:cNvPr id="32" name="L-Shape 31"/>
          <p:cNvSpPr>
            <a:spLocks noChangeAspect="1"/>
          </p:cNvSpPr>
          <p:nvPr userDrawn="1"/>
        </p:nvSpPr>
        <p:spPr>
          <a:xfrm rot="5400000">
            <a:off x="5411983" y="2689797"/>
            <a:ext cx="125884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20" hasCustomPrompt="1"/>
          </p:nvPr>
        </p:nvSpPr>
        <p:spPr>
          <a:xfrm>
            <a:off x="7618767" y="1095821"/>
            <a:ext cx="1828800" cy="1421084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600">
                <a:solidFill>
                  <a:srgbClr val="6F2F8A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4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8685979" y="2722235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b="1" i="0" cap="all" baseline="0">
                <a:solidFill>
                  <a:schemeClr val="accent1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35" name="Text Placeholder 13"/>
          <p:cNvSpPr>
            <a:spLocks noGrp="1"/>
          </p:cNvSpPr>
          <p:nvPr>
            <p:ph type="body" sz="quarter" idx="22" hasCustomPrompt="1"/>
          </p:nvPr>
        </p:nvSpPr>
        <p:spPr>
          <a:xfrm>
            <a:off x="8685979" y="3083851"/>
            <a:ext cx="2201335" cy="192932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  <a:p>
            <a:pPr marL="0" marR="0" lvl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</p:txBody>
      </p:sp>
      <p:sp>
        <p:nvSpPr>
          <p:cNvPr id="36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8685979" y="5072405"/>
            <a:ext cx="2201335" cy="66085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600"/>
              </a:spcBef>
              <a:buNone/>
              <a:defRPr sz="1067" baseline="0">
                <a:solidFill>
                  <a:srgbClr val="858789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pPr lvl="0"/>
            <a:r>
              <a:rPr lang="en-GB" dirty="0"/>
              <a:t>-</a:t>
            </a:r>
          </a:p>
          <a:p>
            <a:pPr lvl="0"/>
            <a:r>
              <a:rPr lang="en-GB" dirty="0"/>
              <a:t>Key phrase to sum up</a:t>
            </a:r>
            <a:endParaRPr lang="en-US" dirty="0"/>
          </a:p>
        </p:txBody>
      </p:sp>
      <p:sp>
        <p:nvSpPr>
          <p:cNvPr id="37" name="L-Shape 36"/>
          <p:cNvSpPr>
            <a:spLocks noChangeAspect="1"/>
          </p:cNvSpPr>
          <p:nvPr userDrawn="1"/>
        </p:nvSpPr>
        <p:spPr>
          <a:xfrm rot="5400000">
            <a:off x="8652343" y="2689797"/>
            <a:ext cx="125884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 dirty="0">
              <a:solidFill>
                <a:srgbClr val="53565A"/>
              </a:solidFill>
            </a:endParaRPr>
          </a:p>
        </p:txBody>
      </p:sp>
      <p:grpSp>
        <p:nvGrpSpPr>
          <p:cNvPr id="94" name="Group 93"/>
          <p:cNvGrpSpPr/>
          <p:nvPr userDrawn="1"/>
        </p:nvGrpSpPr>
        <p:grpSpPr>
          <a:xfrm>
            <a:off x="302885" y="6259263"/>
            <a:ext cx="493560" cy="325080"/>
            <a:chOff x="302885" y="6259263"/>
            <a:chExt cx="493560" cy="325080"/>
          </a:xfrm>
        </p:grpSpPr>
        <p:sp>
          <p:nvSpPr>
            <p:cNvPr id="95" name="Freeform 5"/>
            <p:cNvSpPr>
              <a:spLocks noEditPoints="1"/>
            </p:cNvSpPr>
            <p:nvPr userDrawn="1"/>
          </p:nvSpPr>
          <p:spPr bwMode="auto">
            <a:xfrm>
              <a:off x="302885" y="6259263"/>
              <a:ext cx="493560" cy="325080"/>
            </a:xfrm>
            <a:custGeom>
              <a:avLst/>
              <a:gdLst>
                <a:gd name="T0" fmla="*/ 846 w 914"/>
                <a:gd name="T1" fmla="*/ 52 h 602"/>
                <a:gd name="T2" fmla="*/ 858 w 914"/>
                <a:gd name="T3" fmla="*/ 70 h 602"/>
                <a:gd name="T4" fmla="*/ 850 w 914"/>
                <a:gd name="T5" fmla="*/ 126 h 602"/>
                <a:gd name="T6" fmla="*/ 814 w 914"/>
                <a:gd name="T7" fmla="*/ 180 h 602"/>
                <a:gd name="T8" fmla="*/ 830 w 914"/>
                <a:gd name="T9" fmla="*/ 64 h 602"/>
                <a:gd name="T10" fmla="*/ 680 w 914"/>
                <a:gd name="T11" fmla="*/ 430 h 602"/>
                <a:gd name="T12" fmla="*/ 626 w 914"/>
                <a:gd name="T13" fmla="*/ 386 h 602"/>
                <a:gd name="T14" fmla="*/ 626 w 914"/>
                <a:gd name="T15" fmla="*/ 318 h 602"/>
                <a:gd name="T16" fmla="*/ 678 w 914"/>
                <a:gd name="T17" fmla="*/ 270 h 602"/>
                <a:gd name="T18" fmla="*/ 734 w 914"/>
                <a:gd name="T19" fmla="*/ 280 h 602"/>
                <a:gd name="T20" fmla="*/ 770 w 914"/>
                <a:gd name="T21" fmla="*/ 350 h 602"/>
                <a:gd name="T22" fmla="*/ 746 w 914"/>
                <a:gd name="T23" fmla="*/ 410 h 602"/>
                <a:gd name="T24" fmla="*/ 148 w 914"/>
                <a:gd name="T25" fmla="*/ 432 h 602"/>
                <a:gd name="T26" fmla="*/ 96 w 914"/>
                <a:gd name="T27" fmla="*/ 408 h 602"/>
                <a:gd name="T28" fmla="*/ 74 w 914"/>
                <a:gd name="T29" fmla="*/ 350 h 602"/>
                <a:gd name="T30" fmla="*/ 106 w 914"/>
                <a:gd name="T31" fmla="*/ 282 h 602"/>
                <a:gd name="T32" fmla="*/ 164 w 914"/>
                <a:gd name="T33" fmla="*/ 270 h 602"/>
                <a:gd name="T34" fmla="*/ 218 w 914"/>
                <a:gd name="T35" fmla="*/ 322 h 602"/>
                <a:gd name="T36" fmla="*/ 218 w 914"/>
                <a:gd name="T37" fmla="*/ 384 h 602"/>
                <a:gd name="T38" fmla="*/ 164 w 914"/>
                <a:gd name="T39" fmla="*/ 430 h 602"/>
                <a:gd name="T40" fmla="*/ 880 w 914"/>
                <a:gd name="T41" fmla="*/ 428 h 602"/>
                <a:gd name="T42" fmla="*/ 850 w 914"/>
                <a:gd name="T43" fmla="*/ 378 h 602"/>
                <a:gd name="T44" fmla="*/ 876 w 914"/>
                <a:gd name="T45" fmla="*/ 258 h 602"/>
                <a:gd name="T46" fmla="*/ 900 w 914"/>
                <a:gd name="T47" fmla="*/ 158 h 602"/>
                <a:gd name="T48" fmla="*/ 894 w 914"/>
                <a:gd name="T49" fmla="*/ 46 h 602"/>
                <a:gd name="T50" fmla="*/ 862 w 914"/>
                <a:gd name="T51" fmla="*/ 6 h 602"/>
                <a:gd name="T52" fmla="*/ 820 w 914"/>
                <a:gd name="T53" fmla="*/ 6 h 602"/>
                <a:gd name="T54" fmla="*/ 788 w 914"/>
                <a:gd name="T55" fmla="*/ 34 h 602"/>
                <a:gd name="T56" fmla="*/ 756 w 914"/>
                <a:gd name="T57" fmla="*/ 132 h 602"/>
                <a:gd name="T58" fmla="*/ 754 w 914"/>
                <a:gd name="T59" fmla="*/ 220 h 602"/>
                <a:gd name="T60" fmla="*/ 684 w 914"/>
                <a:gd name="T61" fmla="*/ 200 h 602"/>
                <a:gd name="T62" fmla="*/ 592 w 914"/>
                <a:gd name="T63" fmla="*/ 234 h 602"/>
                <a:gd name="T64" fmla="*/ 556 w 914"/>
                <a:gd name="T65" fmla="*/ 284 h 602"/>
                <a:gd name="T66" fmla="*/ 542 w 914"/>
                <a:gd name="T67" fmla="*/ 248 h 602"/>
                <a:gd name="T68" fmla="*/ 476 w 914"/>
                <a:gd name="T69" fmla="*/ 200 h 602"/>
                <a:gd name="T70" fmla="*/ 428 w 914"/>
                <a:gd name="T71" fmla="*/ 202 h 602"/>
                <a:gd name="T72" fmla="*/ 288 w 914"/>
                <a:gd name="T73" fmla="*/ 100 h 602"/>
                <a:gd name="T74" fmla="*/ 252 w 914"/>
                <a:gd name="T75" fmla="*/ 228 h 602"/>
                <a:gd name="T76" fmla="*/ 162 w 914"/>
                <a:gd name="T77" fmla="*/ 198 h 602"/>
                <a:gd name="T78" fmla="*/ 114 w 914"/>
                <a:gd name="T79" fmla="*/ 208 h 602"/>
                <a:gd name="T80" fmla="*/ 74 w 914"/>
                <a:gd name="T81" fmla="*/ 204 h 602"/>
                <a:gd name="T82" fmla="*/ 74 w 914"/>
                <a:gd name="T83" fmla="*/ 466 h 602"/>
                <a:gd name="T84" fmla="*/ 162 w 914"/>
                <a:gd name="T85" fmla="*/ 500 h 602"/>
                <a:gd name="T86" fmla="*/ 254 w 914"/>
                <a:gd name="T87" fmla="*/ 468 h 602"/>
                <a:gd name="T88" fmla="*/ 366 w 914"/>
                <a:gd name="T89" fmla="*/ 492 h 602"/>
                <a:gd name="T90" fmla="*/ 368 w 914"/>
                <a:gd name="T91" fmla="*/ 308 h 602"/>
                <a:gd name="T92" fmla="*/ 402 w 914"/>
                <a:gd name="T93" fmla="*/ 278 h 602"/>
                <a:gd name="T94" fmla="*/ 452 w 914"/>
                <a:gd name="T95" fmla="*/ 270 h 602"/>
                <a:gd name="T96" fmla="*/ 482 w 914"/>
                <a:gd name="T97" fmla="*/ 306 h 602"/>
                <a:gd name="T98" fmla="*/ 562 w 914"/>
                <a:gd name="T99" fmla="*/ 428 h 602"/>
                <a:gd name="T100" fmla="*/ 584 w 914"/>
                <a:gd name="T101" fmla="*/ 460 h 602"/>
                <a:gd name="T102" fmla="*/ 664 w 914"/>
                <a:gd name="T103" fmla="*/ 500 h 602"/>
                <a:gd name="T104" fmla="*/ 732 w 914"/>
                <a:gd name="T105" fmla="*/ 492 h 602"/>
                <a:gd name="T106" fmla="*/ 800 w 914"/>
                <a:gd name="T107" fmla="*/ 452 h 602"/>
                <a:gd name="T108" fmla="*/ 848 w 914"/>
                <a:gd name="T109" fmla="*/ 490 h 602"/>
                <a:gd name="T110" fmla="*/ 914 w 914"/>
                <a:gd name="T111" fmla="*/ 43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14" h="602">
                  <a:moveTo>
                    <a:pt x="838" y="54"/>
                  </a:moveTo>
                  <a:lnTo>
                    <a:pt x="838" y="54"/>
                  </a:lnTo>
                  <a:lnTo>
                    <a:pt x="842" y="54"/>
                  </a:lnTo>
                  <a:lnTo>
                    <a:pt x="846" y="52"/>
                  </a:lnTo>
                  <a:lnTo>
                    <a:pt x="846" y="52"/>
                  </a:lnTo>
                  <a:lnTo>
                    <a:pt x="850" y="54"/>
                  </a:lnTo>
                  <a:lnTo>
                    <a:pt x="852" y="54"/>
                  </a:lnTo>
                  <a:lnTo>
                    <a:pt x="852" y="54"/>
                  </a:lnTo>
                  <a:lnTo>
                    <a:pt x="856" y="60"/>
                  </a:lnTo>
                  <a:lnTo>
                    <a:pt x="858" y="70"/>
                  </a:lnTo>
                  <a:lnTo>
                    <a:pt x="858" y="80"/>
                  </a:lnTo>
                  <a:lnTo>
                    <a:pt x="858" y="92"/>
                  </a:lnTo>
                  <a:lnTo>
                    <a:pt x="854" y="108"/>
                  </a:lnTo>
                  <a:lnTo>
                    <a:pt x="850" y="126"/>
                  </a:lnTo>
                  <a:lnTo>
                    <a:pt x="850" y="126"/>
                  </a:lnTo>
                  <a:lnTo>
                    <a:pt x="832" y="186"/>
                  </a:lnTo>
                  <a:lnTo>
                    <a:pt x="818" y="228"/>
                  </a:lnTo>
                  <a:lnTo>
                    <a:pt x="818" y="228"/>
                  </a:lnTo>
                  <a:lnTo>
                    <a:pt x="816" y="206"/>
                  </a:lnTo>
                  <a:lnTo>
                    <a:pt x="814" y="180"/>
                  </a:lnTo>
                  <a:lnTo>
                    <a:pt x="814" y="152"/>
                  </a:lnTo>
                  <a:lnTo>
                    <a:pt x="816" y="126"/>
                  </a:lnTo>
                  <a:lnTo>
                    <a:pt x="820" y="100"/>
                  </a:lnTo>
                  <a:lnTo>
                    <a:pt x="824" y="80"/>
                  </a:lnTo>
                  <a:lnTo>
                    <a:pt x="830" y="64"/>
                  </a:lnTo>
                  <a:lnTo>
                    <a:pt x="834" y="58"/>
                  </a:lnTo>
                  <a:lnTo>
                    <a:pt x="838" y="54"/>
                  </a:lnTo>
                  <a:close/>
                  <a:moveTo>
                    <a:pt x="694" y="432"/>
                  </a:moveTo>
                  <a:lnTo>
                    <a:pt x="694" y="432"/>
                  </a:lnTo>
                  <a:lnTo>
                    <a:pt x="680" y="430"/>
                  </a:lnTo>
                  <a:lnTo>
                    <a:pt x="666" y="426"/>
                  </a:lnTo>
                  <a:lnTo>
                    <a:pt x="654" y="420"/>
                  </a:lnTo>
                  <a:lnTo>
                    <a:pt x="642" y="410"/>
                  </a:lnTo>
                  <a:lnTo>
                    <a:pt x="634" y="400"/>
                  </a:lnTo>
                  <a:lnTo>
                    <a:pt x="626" y="386"/>
                  </a:lnTo>
                  <a:lnTo>
                    <a:pt x="622" y="370"/>
                  </a:lnTo>
                  <a:lnTo>
                    <a:pt x="620" y="350"/>
                  </a:lnTo>
                  <a:lnTo>
                    <a:pt x="620" y="350"/>
                  </a:lnTo>
                  <a:lnTo>
                    <a:pt x="622" y="332"/>
                  </a:lnTo>
                  <a:lnTo>
                    <a:pt x="626" y="318"/>
                  </a:lnTo>
                  <a:lnTo>
                    <a:pt x="632" y="304"/>
                  </a:lnTo>
                  <a:lnTo>
                    <a:pt x="640" y="292"/>
                  </a:lnTo>
                  <a:lnTo>
                    <a:pt x="652" y="282"/>
                  </a:lnTo>
                  <a:lnTo>
                    <a:pt x="664" y="274"/>
                  </a:lnTo>
                  <a:lnTo>
                    <a:pt x="678" y="270"/>
                  </a:lnTo>
                  <a:lnTo>
                    <a:pt x="694" y="268"/>
                  </a:lnTo>
                  <a:lnTo>
                    <a:pt x="694" y="268"/>
                  </a:lnTo>
                  <a:lnTo>
                    <a:pt x="708" y="270"/>
                  </a:lnTo>
                  <a:lnTo>
                    <a:pt x="722" y="274"/>
                  </a:lnTo>
                  <a:lnTo>
                    <a:pt x="734" y="280"/>
                  </a:lnTo>
                  <a:lnTo>
                    <a:pt x="746" y="290"/>
                  </a:lnTo>
                  <a:lnTo>
                    <a:pt x="754" y="302"/>
                  </a:lnTo>
                  <a:lnTo>
                    <a:pt x="762" y="316"/>
                  </a:lnTo>
                  <a:lnTo>
                    <a:pt x="768" y="332"/>
                  </a:lnTo>
                  <a:lnTo>
                    <a:pt x="770" y="350"/>
                  </a:lnTo>
                  <a:lnTo>
                    <a:pt x="770" y="350"/>
                  </a:lnTo>
                  <a:lnTo>
                    <a:pt x="768" y="368"/>
                  </a:lnTo>
                  <a:lnTo>
                    <a:pt x="762" y="386"/>
                  </a:lnTo>
                  <a:lnTo>
                    <a:pt x="754" y="400"/>
                  </a:lnTo>
                  <a:lnTo>
                    <a:pt x="746" y="410"/>
                  </a:lnTo>
                  <a:lnTo>
                    <a:pt x="734" y="420"/>
                  </a:lnTo>
                  <a:lnTo>
                    <a:pt x="722" y="426"/>
                  </a:lnTo>
                  <a:lnTo>
                    <a:pt x="708" y="430"/>
                  </a:lnTo>
                  <a:lnTo>
                    <a:pt x="694" y="432"/>
                  </a:lnTo>
                  <a:close/>
                  <a:moveTo>
                    <a:pt x="148" y="432"/>
                  </a:moveTo>
                  <a:lnTo>
                    <a:pt x="148" y="432"/>
                  </a:lnTo>
                  <a:lnTo>
                    <a:pt x="132" y="430"/>
                  </a:lnTo>
                  <a:lnTo>
                    <a:pt x="118" y="424"/>
                  </a:lnTo>
                  <a:lnTo>
                    <a:pt x="106" y="418"/>
                  </a:lnTo>
                  <a:lnTo>
                    <a:pt x="96" y="408"/>
                  </a:lnTo>
                  <a:lnTo>
                    <a:pt x="86" y="396"/>
                  </a:lnTo>
                  <a:lnTo>
                    <a:pt x="80" y="382"/>
                  </a:lnTo>
                  <a:lnTo>
                    <a:pt x="74" y="366"/>
                  </a:lnTo>
                  <a:lnTo>
                    <a:pt x="74" y="350"/>
                  </a:lnTo>
                  <a:lnTo>
                    <a:pt x="74" y="350"/>
                  </a:lnTo>
                  <a:lnTo>
                    <a:pt x="74" y="334"/>
                  </a:lnTo>
                  <a:lnTo>
                    <a:pt x="78" y="318"/>
                  </a:lnTo>
                  <a:lnTo>
                    <a:pt x="86" y="304"/>
                  </a:lnTo>
                  <a:lnTo>
                    <a:pt x="94" y="292"/>
                  </a:lnTo>
                  <a:lnTo>
                    <a:pt x="106" y="282"/>
                  </a:lnTo>
                  <a:lnTo>
                    <a:pt x="118" y="274"/>
                  </a:lnTo>
                  <a:lnTo>
                    <a:pt x="132" y="270"/>
                  </a:lnTo>
                  <a:lnTo>
                    <a:pt x="148" y="268"/>
                  </a:lnTo>
                  <a:lnTo>
                    <a:pt x="148" y="268"/>
                  </a:lnTo>
                  <a:lnTo>
                    <a:pt x="164" y="270"/>
                  </a:lnTo>
                  <a:lnTo>
                    <a:pt x="180" y="276"/>
                  </a:lnTo>
                  <a:lnTo>
                    <a:pt x="192" y="284"/>
                  </a:lnTo>
                  <a:lnTo>
                    <a:pt x="204" y="294"/>
                  </a:lnTo>
                  <a:lnTo>
                    <a:pt x="212" y="308"/>
                  </a:lnTo>
                  <a:lnTo>
                    <a:pt x="218" y="322"/>
                  </a:lnTo>
                  <a:lnTo>
                    <a:pt x="222" y="336"/>
                  </a:lnTo>
                  <a:lnTo>
                    <a:pt x="222" y="350"/>
                  </a:lnTo>
                  <a:lnTo>
                    <a:pt x="222" y="350"/>
                  </a:lnTo>
                  <a:lnTo>
                    <a:pt x="222" y="368"/>
                  </a:lnTo>
                  <a:lnTo>
                    <a:pt x="218" y="384"/>
                  </a:lnTo>
                  <a:lnTo>
                    <a:pt x="210" y="398"/>
                  </a:lnTo>
                  <a:lnTo>
                    <a:pt x="202" y="408"/>
                  </a:lnTo>
                  <a:lnTo>
                    <a:pt x="190" y="418"/>
                  </a:lnTo>
                  <a:lnTo>
                    <a:pt x="178" y="426"/>
                  </a:lnTo>
                  <a:lnTo>
                    <a:pt x="164" y="430"/>
                  </a:lnTo>
                  <a:lnTo>
                    <a:pt x="148" y="432"/>
                  </a:lnTo>
                  <a:close/>
                  <a:moveTo>
                    <a:pt x="906" y="432"/>
                  </a:moveTo>
                  <a:lnTo>
                    <a:pt x="906" y="432"/>
                  </a:lnTo>
                  <a:lnTo>
                    <a:pt x="892" y="430"/>
                  </a:lnTo>
                  <a:lnTo>
                    <a:pt x="880" y="428"/>
                  </a:lnTo>
                  <a:lnTo>
                    <a:pt x="870" y="422"/>
                  </a:lnTo>
                  <a:lnTo>
                    <a:pt x="862" y="414"/>
                  </a:lnTo>
                  <a:lnTo>
                    <a:pt x="856" y="404"/>
                  </a:lnTo>
                  <a:lnTo>
                    <a:pt x="852" y="392"/>
                  </a:lnTo>
                  <a:lnTo>
                    <a:pt x="850" y="378"/>
                  </a:lnTo>
                  <a:lnTo>
                    <a:pt x="850" y="362"/>
                  </a:lnTo>
                  <a:lnTo>
                    <a:pt x="850" y="362"/>
                  </a:lnTo>
                  <a:lnTo>
                    <a:pt x="852" y="346"/>
                  </a:lnTo>
                  <a:lnTo>
                    <a:pt x="856" y="326"/>
                  </a:lnTo>
                  <a:lnTo>
                    <a:pt x="876" y="258"/>
                  </a:lnTo>
                  <a:lnTo>
                    <a:pt x="876" y="258"/>
                  </a:lnTo>
                  <a:lnTo>
                    <a:pt x="888" y="212"/>
                  </a:lnTo>
                  <a:lnTo>
                    <a:pt x="888" y="212"/>
                  </a:lnTo>
                  <a:lnTo>
                    <a:pt x="896" y="184"/>
                  </a:lnTo>
                  <a:lnTo>
                    <a:pt x="900" y="158"/>
                  </a:lnTo>
                  <a:lnTo>
                    <a:pt x="904" y="132"/>
                  </a:lnTo>
                  <a:lnTo>
                    <a:pt x="904" y="108"/>
                  </a:lnTo>
                  <a:lnTo>
                    <a:pt x="904" y="84"/>
                  </a:lnTo>
                  <a:lnTo>
                    <a:pt x="900" y="64"/>
                  </a:lnTo>
                  <a:lnTo>
                    <a:pt x="894" y="46"/>
                  </a:lnTo>
                  <a:lnTo>
                    <a:pt x="886" y="30"/>
                  </a:lnTo>
                  <a:lnTo>
                    <a:pt x="886" y="30"/>
                  </a:lnTo>
                  <a:lnTo>
                    <a:pt x="880" y="20"/>
                  </a:lnTo>
                  <a:lnTo>
                    <a:pt x="872" y="10"/>
                  </a:lnTo>
                  <a:lnTo>
                    <a:pt x="862" y="6"/>
                  </a:lnTo>
                  <a:lnTo>
                    <a:pt x="852" y="2"/>
                  </a:lnTo>
                  <a:lnTo>
                    <a:pt x="852" y="2"/>
                  </a:lnTo>
                  <a:lnTo>
                    <a:pt x="842" y="0"/>
                  </a:lnTo>
                  <a:lnTo>
                    <a:pt x="832" y="2"/>
                  </a:lnTo>
                  <a:lnTo>
                    <a:pt x="820" y="6"/>
                  </a:lnTo>
                  <a:lnTo>
                    <a:pt x="810" y="12"/>
                  </a:lnTo>
                  <a:lnTo>
                    <a:pt x="810" y="12"/>
                  </a:lnTo>
                  <a:lnTo>
                    <a:pt x="802" y="18"/>
                  </a:lnTo>
                  <a:lnTo>
                    <a:pt x="796" y="24"/>
                  </a:lnTo>
                  <a:lnTo>
                    <a:pt x="788" y="34"/>
                  </a:lnTo>
                  <a:lnTo>
                    <a:pt x="780" y="48"/>
                  </a:lnTo>
                  <a:lnTo>
                    <a:pt x="772" y="64"/>
                  </a:lnTo>
                  <a:lnTo>
                    <a:pt x="766" y="82"/>
                  </a:lnTo>
                  <a:lnTo>
                    <a:pt x="760" y="106"/>
                  </a:lnTo>
                  <a:lnTo>
                    <a:pt x="756" y="132"/>
                  </a:lnTo>
                  <a:lnTo>
                    <a:pt x="756" y="132"/>
                  </a:lnTo>
                  <a:lnTo>
                    <a:pt x="754" y="170"/>
                  </a:lnTo>
                  <a:lnTo>
                    <a:pt x="752" y="196"/>
                  </a:lnTo>
                  <a:lnTo>
                    <a:pt x="754" y="220"/>
                  </a:lnTo>
                  <a:lnTo>
                    <a:pt x="754" y="220"/>
                  </a:lnTo>
                  <a:lnTo>
                    <a:pt x="738" y="212"/>
                  </a:lnTo>
                  <a:lnTo>
                    <a:pt x="720" y="204"/>
                  </a:lnTo>
                  <a:lnTo>
                    <a:pt x="702" y="200"/>
                  </a:lnTo>
                  <a:lnTo>
                    <a:pt x="684" y="200"/>
                  </a:lnTo>
                  <a:lnTo>
                    <a:pt x="684" y="200"/>
                  </a:lnTo>
                  <a:lnTo>
                    <a:pt x="662" y="202"/>
                  </a:lnTo>
                  <a:lnTo>
                    <a:pt x="644" y="206"/>
                  </a:lnTo>
                  <a:lnTo>
                    <a:pt x="624" y="212"/>
                  </a:lnTo>
                  <a:lnTo>
                    <a:pt x="608" y="222"/>
                  </a:lnTo>
                  <a:lnTo>
                    <a:pt x="592" y="234"/>
                  </a:lnTo>
                  <a:lnTo>
                    <a:pt x="578" y="248"/>
                  </a:lnTo>
                  <a:lnTo>
                    <a:pt x="566" y="264"/>
                  </a:lnTo>
                  <a:lnTo>
                    <a:pt x="558" y="282"/>
                  </a:lnTo>
                  <a:lnTo>
                    <a:pt x="558" y="282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0" y="264"/>
                  </a:lnTo>
                  <a:lnTo>
                    <a:pt x="542" y="248"/>
                  </a:lnTo>
                  <a:lnTo>
                    <a:pt x="532" y="234"/>
                  </a:lnTo>
                  <a:lnTo>
                    <a:pt x="520" y="220"/>
                  </a:lnTo>
                  <a:lnTo>
                    <a:pt x="506" y="212"/>
                  </a:lnTo>
                  <a:lnTo>
                    <a:pt x="492" y="204"/>
                  </a:lnTo>
                  <a:lnTo>
                    <a:pt x="476" y="200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42" y="200"/>
                  </a:lnTo>
                  <a:lnTo>
                    <a:pt x="428" y="202"/>
                  </a:lnTo>
                  <a:lnTo>
                    <a:pt x="402" y="208"/>
                  </a:lnTo>
                  <a:lnTo>
                    <a:pt x="382" y="216"/>
                  </a:lnTo>
                  <a:lnTo>
                    <a:pt x="366" y="224"/>
                  </a:lnTo>
                  <a:lnTo>
                    <a:pt x="366" y="100"/>
                  </a:lnTo>
                  <a:lnTo>
                    <a:pt x="288" y="100"/>
                  </a:lnTo>
                  <a:lnTo>
                    <a:pt x="288" y="276"/>
                  </a:lnTo>
                  <a:lnTo>
                    <a:pt x="288" y="276"/>
                  </a:lnTo>
                  <a:lnTo>
                    <a:pt x="278" y="258"/>
                  </a:lnTo>
                  <a:lnTo>
                    <a:pt x="266" y="242"/>
                  </a:lnTo>
                  <a:lnTo>
                    <a:pt x="252" y="228"/>
                  </a:lnTo>
                  <a:lnTo>
                    <a:pt x="236" y="218"/>
                  </a:lnTo>
                  <a:lnTo>
                    <a:pt x="218" y="210"/>
                  </a:lnTo>
                  <a:lnTo>
                    <a:pt x="200" y="204"/>
                  </a:lnTo>
                  <a:lnTo>
                    <a:pt x="182" y="200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50" y="198"/>
                  </a:lnTo>
                  <a:lnTo>
                    <a:pt x="138" y="200"/>
                  </a:lnTo>
                  <a:lnTo>
                    <a:pt x="126" y="204"/>
                  </a:lnTo>
                  <a:lnTo>
                    <a:pt x="114" y="208"/>
                  </a:lnTo>
                  <a:lnTo>
                    <a:pt x="104" y="214"/>
                  </a:lnTo>
                  <a:lnTo>
                    <a:pt x="94" y="220"/>
                  </a:lnTo>
                  <a:lnTo>
                    <a:pt x="84" y="228"/>
                  </a:lnTo>
                  <a:lnTo>
                    <a:pt x="74" y="238"/>
                  </a:lnTo>
                  <a:lnTo>
                    <a:pt x="74" y="204"/>
                  </a:lnTo>
                  <a:lnTo>
                    <a:pt x="0" y="204"/>
                  </a:lnTo>
                  <a:lnTo>
                    <a:pt x="0" y="602"/>
                  </a:lnTo>
                  <a:lnTo>
                    <a:pt x="74" y="602"/>
                  </a:lnTo>
                  <a:lnTo>
                    <a:pt x="74" y="466"/>
                  </a:lnTo>
                  <a:lnTo>
                    <a:pt x="74" y="466"/>
                  </a:lnTo>
                  <a:lnTo>
                    <a:pt x="94" y="480"/>
                  </a:lnTo>
                  <a:lnTo>
                    <a:pt x="116" y="492"/>
                  </a:lnTo>
                  <a:lnTo>
                    <a:pt x="138" y="498"/>
                  </a:lnTo>
                  <a:lnTo>
                    <a:pt x="162" y="500"/>
                  </a:lnTo>
                  <a:lnTo>
                    <a:pt x="162" y="500"/>
                  </a:lnTo>
                  <a:lnTo>
                    <a:pt x="184" y="498"/>
                  </a:lnTo>
                  <a:lnTo>
                    <a:pt x="204" y="494"/>
                  </a:lnTo>
                  <a:lnTo>
                    <a:pt x="222" y="488"/>
                  </a:lnTo>
                  <a:lnTo>
                    <a:pt x="238" y="478"/>
                  </a:lnTo>
                  <a:lnTo>
                    <a:pt x="254" y="468"/>
                  </a:lnTo>
                  <a:lnTo>
                    <a:pt x="268" y="454"/>
                  </a:lnTo>
                  <a:lnTo>
                    <a:pt x="278" y="438"/>
                  </a:lnTo>
                  <a:lnTo>
                    <a:pt x="288" y="420"/>
                  </a:lnTo>
                  <a:lnTo>
                    <a:pt x="288" y="492"/>
                  </a:lnTo>
                  <a:lnTo>
                    <a:pt x="366" y="492"/>
                  </a:lnTo>
                  <a:lnTo>
                    <a:pt x="366" y="330"/>
                  </a:lnTo>
                  <a:lnTo>
                    <a:pt x="366" y="330"/>
                  </a:lnTo>
                  <a:lnTo>
                    <a:pt x="366" y="320"/>
                  </a:lnTo>
                  <a:lnTo>
                    <a:pt x="368" y="308"/>
                  </a:lnTo>
                  <a:lnTo>
                    <a:pt x="368" y="308"/>
                  </a:lnTo>
                  <a:lnTo>
                    <a:pt x="372" y="302"/>
                  </a:lnTo>
                  <a:lnTo>
                    <a:pt x="376" y="296"/>
                  </a:lnTo>
                  <a:lnTo>
                    <a:pt x="384" y="288"/>
                  </a:lnTo>
                  <a:lnTo>
                    <a:pt x="392" y="282"/>
                  </a:lnTo>
                  <a:lnTo>
                    <a:pt x="402" y="278"/>
                  </a:lnTo>
                  <a:lnTo>
                    <a:pt x="414" y="272"/>
                  </a:lnTo>
                  <a:lnTo>
                    <a:pt x="426" y="270"/>
                  </a:lnTo>
                  <a:lnTo>
                    <a:pt x="440" y="268"/>
                  </a:lnTo>
                  <a:lnTo>
                    <a:pt x="440" y="268"/>
                  </a:lnTo>
                  <a:lnTo>
                    <a:pt x="452" y="270"/>
                  </a:lnTo>
                  <a:lnTo>
                    <a:pt x="462" y="272"/>
                  </a:lnTo>
                  <a:lnTo>
                    <a:pt x="468" y="278"/>
                  </a:lnTo>
                  <a:lnTo>
                    <a:pt x="474" y="284"/>
                  </a:lnTo>
                  <a:lnTo>
                    <a:pt x="480" y="294"/>
                  </a:lnTo>
                  <a:lnTo>
                    <a:pt x="482" y="306"/>
                  </a:lnTo>
                  <a:lnTo>
                    <a:pt x="484" y="322"/>
                  </a:lnTo>
                  <a:lnTo>
                    <a:pt x="484" y="340"/>
                  </a:lnTo>
                  <a:lnTo>
                    <a:pt x="484" y="492"/>
                  </a:lnTo>
                  <a:lnTo>
                    <a:pt x="562" y="492"/>
                  </a:lnTo>
                  <a:lnTo>
                    <a:pt x="562" y="428"/>
                  </a:lnTo>
                  <a:lnTo>
                    <a:pt x="562" y="428"/>
                  </a:lnTo>
                  <a:lnTo>
                    <a:pt x="564" y="430"/>
                  </a:lnTo>
                  <a:lnTo>
                    <a:pt x="564" y="430"/>
                  </a:lnTo>
                  <a:lnTo>
                    <a:pt x="574" y="444"/>
                  </a:lnTo>
                  <a:lnTo>
                    <a:pt x="584" y="460"/>
                  </a:lnTo>
                  <a:lnTo>
                    <a:pt x="598" y="472"/>
                  </a:lnTo>
                  <a:lnTo>
                    <a:pt x="614" y="482"/>
                  </a:lnTo>
                  <a:lnTo>
                    <a:pt x="630" y="490"/>
                  </a:lnTo>
                  <a:lnTo>
                    <a:pt x="646" y="496"/>
                  </a:lnTo>
                  <a:lnTo>
                    <a:pt x="664" y="500"/>
                  </a:lnTo>
                  <a:lnTo>
                    <a:pt x="684" y="500"/>
                  </a:lnTo>
                  <a:lnTo>
                    <a:pt x="684" y="500"/>
                  </a:lnTo>
                  <a:lnTo>
                    <a:pt x="700" y="500"/>
                  </a:lnTo>
                  <a:lnTo>
                    <a:pt x="716" y="498"/>
                  </a:lnTo>
                  <a:lnTo>
                    <a:pt x="732" y="492"/>
                  </a:lnTo>
                  <a:lnTo>
                    <a:pt x="748" y="488"/>
                  </a:lnTo>
                  <a:lnTo>
                    <a:pt x="762" y="480"/>
                  </a:lnTo>
                  <a:lnTo>
                    <a:pt x="776" y="472"/>
                  </a:lnTo>
                  <a:lnTo>
                    <a:pt x="788" y="462"/>
                  </a:lnTo>
                  <a:lnTo>
                    <a:pt x="800" y="452"/>
                  </a:lnTo>
                  <a:lnTo>
                    <a:pt x="800" y="452"/>
                  </a:lnTo>
                  <a:lnTo>
                    <a:pt x="812" y="468"/>
                  </a:lnTo>
                  <a:lnTo>
                    <a:pt x="822" y="476"/>
                  </a:lnTo>
                  <a:lnTo>
                    <a:pt x="832" y="484"/>
                  </a:lnTo>
                  <a:lnTo>
                    <a:pt x="848" y="490"/>
                  </a:lnTo>
                  <a:lnTo>
                    <a:pt x="864" y="496"/>
                  </a:lnTo>
                  <a:lnTo>
                    <a:pt x="884" y="500"/>
                  </a:lnTo>
                  <a:lnTo>
                    <a:pt x="906" y="502"/>
                  </a:lnTo>
                  <a:lnTo>
                    <a:pt x="914" y="502"/>
                  </a:lnTo>
                  <a:lnTo>
                    <a:pt x="914" y="432"/>
                  </a:lnTo>
                  <a:lnTo>
                    <a:pt x="906" y="432"/>
                  </a:lnTo>
                  <a:close/>
                </a:path>
              </a:pathLst>
            </a:custGeom>
            <a:solidFill>
              <a:srgbClr val="3D1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96" name="Freeform 6"/>
            <p:cNvSpPr>
              <a:spLocks/>
            </p:cNvSpPr>
            <p:nvPr userDrawn="1"/>
          </p:nvSpPr>
          <p:spPr bwMode="auto">
            <a:xfrm>
              <a:off x="742445" y="6287343"/>
              <a:ext cx="23760" cy="95040"/>
            </a:xfrm>
            <a:custGeom>
              <a:avLst/>
              <a:gdLst>
                <a:gd name="T0" fmla="*/ 24 w 44"/>
                <a:gd name="T1" fmla="*/ 2 h 176"/>
                <a:gd name="T2" fmla="*/ 24 w 44"/>
                <a:gd name="T3" fmla="*/ 2 h 176"/>
                <a:gd name="T4" fmla="*/ 28 w 44"/>
                <a:gd name="T5" fmla="*/ 2 h 176"/>
                <a:gd name="T6" fmla="*/ 32 w 44"/>
                <a:gd name="T7" fmla="*/ 0 h 176"/>
                <a:gd name="T8" fmla="*/ 32 w 44"/>
                <a:gd name="T9" fmla="*/ 0 h 176"/>
                <a:gd name="T10" fmla="*/ 36 w 44"/>
                <a:gd name="T11" fmla="*/ 2 h 176"/>
                <a:gd name="T12" fmla="*/ 38 w 44"/>
                <a:gd name="T13" fmla="*/ 2 h 176"/>
                <a:gd name="T14" fmla="*/ 38 w 44"/>
                <a:gd name="T15" fmla="*/ 2 h 176"/>
                <a:gd name="T16" fmla="*/ 42 w 44"/>
                <a:gd name="T17" fmla="*/ 8 h 176"/>
                <a:gd name="T18" fmla="*/ 44 w 44"/>
                <a:gd name="T19" fmla="*/ 18 h 176"/>
                <a:gd name="T20" fmla="*/ 44 w 44"/>
                <a:gd name="T21" fmla="*/ 28 h 176"/>
                <a:gd name="T22" fmla="*/ 44 w 44"/>
                <a:gd name="T23" fmla="*/ 40 h 176"/>
                <a:gd name="T24" fmla="*/ 40 w 44"/>
                <a:gd name="T25" fmla="*/ 56 h 176"/>
                <a:gd name="T26" fmla="*/ 36 w 44"/>
                <a:gd name="T27" fmla="*/ 74 h 176"/>
                <a:gd name="T28" fmla="*/ 36 w 44"/>
                <a:gd name="T29" fmla="*/ 74 h 176"/>
                <a:gd name="T30" fmla="*/ 18 w 44"/>
                <a:gd name="T31" fmla="*/ 134 h 176"/>
                <a:gd name="T32" fmla="*/ 4 w 44"/>
                <a:gd name="T33" fmla="*/ 176 h 176"/>
                <a:gd name="T34" fmla="*/ 4 w 44"/>
                <a:gd name="T35" fmla="*/ 176 h 176"/>
                <a:gd name="T36" fmla="*/ 2 w 44"/>
                <a:gd name="T37" fmla="*/ 154 h 176"/>
                <a:gd name="T38" fmla="*/ 0 w 44"/>
                <a:gd name="T39" fmla="*/ 128 h 176"/>
                <a:gd name="T40" fmla="*/ 0 w 44"/>
                <a:gd name="T41" fmla="*/ 100 h 176"/>
                <a:gd name="T42" fmla="*/ 2 w 44"/>
                <a:gd name="T43" fmla="*/ 74 h 176"/>
                <a:gd name="T44" fmla="*/ 6 w 44"/>
                <a:gd name="T45" fmla="*/ 48 h 176"/>
                <a:gd name="T46" fmla="*/ 10 w 44"/>
                <a:gd name="T47" fmla="*/ 28 h 176"/>
                <a:gd name="T48" fmla="*/ 16 w 44"/>
                <a:gd name="T49" fmla="*/ 12 h 176"/>
                <a:gd name="T50" fmla="*/ 20 w 44"/>
                <a:gd name="T51" fmla="*/ 6 h 176"/>
                <a:gd name="T52" fmla="*/ 24 w 44"/>
                <a:gd name="T53" fmla="*/ 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176">
                  <a:moveTo>
                    <a:pt x="24" y="2"/>
                  </a:moveTo>
                  <a:lnTo>
                    <a:pt x="24" y="2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2" y="8"/>
                  </a:lnTo>
                  <a:lnTo>
                    <a:pt x="44" y="18"/>
                  </a:lnTo>
                  <a:lnTo>
                    <a:pt x="44" y="28"/>
                  </a:lnTo>
                  <a:lnTo>
                    <a:pt x="44" y="40"/>
                  </a:lnTo>
                  <a:lnTo>
                    <a:pt x="40" y="56"/>
                  </a:lnTo>
                  <a:lnTo>
                    <a:pt x="36" y="74"/>
                  </a:lnTo>
                  <a:lnTo>
                    <a:pt x="36" y="74"/>
                  </a:lnTo>
                  <a:lnTo>
                    <a:pt x="18" y="134"/>
                  </a:lnTo>
                  <a:lnTo>
                    <a:pt x="4" y="176"/>
                  </a:lnTo>
                  <a:lnTo>
                    <a:pt x="4" y="176"/>
                  </a:lnTo>
                  <a:lnTo>
                    <a:pt x="2" y="154"/>
                  </a:lnTo>
                  <a:lnTo>
                    <a:pt x="0" y="128"/>
                  </a:lnTo>
                  <a:lnTo>
                    <a:pt x="0" y="100"/>
                  </a:lnTo>
                  <a:lnTo>
                    <a:pt x="2" y="74"/>
                  </a:lnTo>
                  <a:lnTo>
                    <a:pt x="6" y="48"/>
                  </a:lnTo>
                  <a:lnTo>
                    <a:pt x="10" y="28"/>
                  </a:lnTo>
                  <a:lnTo>
                    <a:pt x="16" y="12"/>
                  </a:lnTo>
                  <a:lnTo>
                    <a:pt x="20" y="6"/>
                  </a:lnTo>
                  <a:lnTo>
                    <a:pt x="2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97" name="Freeform 7"/>
            <p:cNvSpPr>
              <a:spLocks/>
            </p:cNvSpPr>
            <p:nvPr userDrawn="1"/>
          </p:nvSpPr>
          <p:spPr bwMode="auto">
            <a:xfrm>
              <a:off x="637685" y="6403983"/>
              <a:ext cx="81000" cy="88560"/>
            </a:xfrm>
            <a:custGeom>
              <a:avLst/>
              <a:gdLst>
                <a:gd name="T0" fmla="*/ 74 w 150"/>
                <a:gd name="T1" fmla="*/ 164 h 164"/>
                <a:gd name="T2" fmla="*/ 74 w 150"/>
                <a:gd name="T3" fmla="*/ 164 h 164"/>
                <a:gd name="T4" fmla="*/ 60 w 150"/>
                <a:gd name="T5" fmla="*/ 162 h 164"/>
                <a:gd name="T6" fmla="*/ 46 w 150"/>
                <a:gd name="T7" fmla="*/ 158 h 164"/>
                <a:gd name="T8" fmla="*/ 34 w 150"/>
                <a:gd name="T9" fmla="*/ 152 h 164"/>
                <a:gd name="T10" fmla="*/ 22 w 150"/>
                <a:gd name="T11" fmla="*/ 142 h 164"/>
                <a:gd name="T12" fmla="*/ 14 w 150"/>
                <a:gd name="T13" fmla="*/ 132 h 164"/>
                <a:gd name="T14" fmla="*/ 6 w 150"/>
                <a:gd name="T15" fmla="*/ 118 h 164"/>
                <a:gd name="T16" fmla="*/ 2 w 150"/>
                <a:gd name="T17" fmla="*/ 102 h 164"/>
                <a:gd name="T18" fmla="*/ 0 w 150"/>
                <a:gd name="T19" fmla="*/ 82 h 164"/>
                <a:gd name="T20" fmla="*/ 0 w 150"/>
                <a:gd name="T21" fmla="*/ 82 h 164"/>
                <a:gd name="T22" fmla="*/ 2 w 150"/>
                <a:gd name="T23" fmla="*/ 64 h 164"/>
                <a:gd name="T24" fmla="*/ 6 w 150"/>
                <a:gd name="T25" fmla="*/ 50 h 164"/>
                <a:gd name="T26" fmla="*/ 12 w 150"/>
                <a:gd name="T27" fmla="*/ 36 h 164"/>
                <a:gd name="T28" fmla="*/ 20 w 150"/>
                <a:gd name="T29" fmla="*/ 24 h 164"/>
                <a:gd name="T30" fmla="*/ 32 w 150"/>
                <a:gd name="T31" fmla="*/ 14 h 164"/>
                <a:gd name="T32" fmla="*/ 44 w 150"/>
                <a:gd name="T33" fmla="*/ 6 h 164"/>
                <a:gd name="T34" fmla="*/ 58 w 150"/>
                <a:gd name="T35" fmla="*/ 2 h 164"/>
                <a:gd name="T36" fmla="*/ 74 w 150"/>
                <a:gd name="T37" fmla="*/ 0 h 164"/>
                <a:gd name="T38" fmla="*/ 74 w 150"/>
                <a:gd name="T39" fmla="*/ 0 h 164"/>
                <a:gd name="T40" fmla="*/ 88 w 150"/>
                <a:gd name="T41" fmla="*/ 2 h 164"/>
                <a:gd name="T42" fmla="*/ 102 w 150"/>
                <a:gd name="T43" fmla="*/ 6 h 164"/>
                <a:gd name="T44" fmla="*/ 114 w 150"/>
                <a:gd name="T45" fmla="*/ 12 h 164"/>
                <a:gd name="T46" fmla="*/ 126 w 150"/>
                <a:gd name="T47" fmla="*/ 22 h 164"/>
                <a:gd name="T48" fmla="*/ 134 w 150"/>
                <a:gd name="T49" fmla="*/ 34 h 164"/>
                <a:gd name="T50" fmla="*/ 142 w 150"/>
                <a:gd name="T51" fmla="*/ 48 h 164"/>
                <a:gd name="T52" fmla="*/ 148 w 150"/>
                <a:gd name="T53" fmla="*/ 64 h 164"/>
                <a:gd name="T54" fmla="*/ 150 w 150"/>
                <a:gd name="T55" fmla="*/ 82 h 164"/>
                <a:gd name="T56" fmla="*/ 150 w 150"/>
                <a:gd name="T57" fmla="*/ 82 h 164"/>
                <a:gd name="T58" fmla="*/ 148 w 150"/>
                <a:gd name="T59" fmla="*/ 100 h 164"/>
                <a:gd name="T60" fmla="*/ 142 w 150"/>
                <a:gd name="T61" fmla="*/ 118 h 164"/>
                <a:gd name="T62" fmla="*/ 134 w 150"/>
                <a:gd name="T63" fmla="*/ 132 h 164"/>
                <a:gd name="T64" fmla="*/ 126 w 150"/>
                <a:gd name="T65" fmla="*/ 142 h 164"/>
                <a:gd name="T66" fmla="*/ 114 w 150"/>
                <a:gd name="T67" fmla="*/ 152 h 164"/>
                <a:gd name="T68" fmla="*/ 102 w 150"/>
                <a:gd name="T69" fmla="*/ 158 h 164"/>
                <a:gd name="T70" fmla="*/ 88 w 150"/>
                <a:gd name="T71" fmla="*/ 162 h 164"/>
                <a:gd name="T72" fmla="*/ 74 w 150"/>
                <a:gd name="T7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0" h="164">
                  <a:moveTo>
                    <a:pt x="74" y="164"/>
                  </a:moveTo>
                  <a:lnTo>
                    <a:pt x="74" y="164"/>
                  </a:lnTo>
                  <a:lnTo>
                    <a:pt x="60" y="162"/>
                  </a:lnTo>
                  <a:lnTo>
                    <a:pt x="46" y="158"/>
                  </a:lnTo>
                  <a:lnTo>
                    <a:pt x="34" y="152"/>
                  </a:lnTo>
                  <a:lnTo>
                    <a:pt x="22" y="142"/>
                  </a:lnTo>
                  <a:lnTo>
                    <a:pt x="14" y="132"/>
                  </a:lnTo>
                  <a:lnTo>
                    <a:pt x="6" y="118"/>
                  </a:lnTo>
                  <a:lnTo>
                    <a:pt x="2" y="102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2" y="64"/>
                  </a:lnTo>
                  <a:lnTo>
                    <a:pt x="6" y="50"/>
                  </a:lnTo>
                  <a:lnTo>
                    <a:pt x="12" y="36"/>
                  </a:lnTo>
                  <a:lnTo>
                    <a:pt x="20" y="24"/>
                  </a:lnTo>
                  <a:lnTo>
                    <a:pt x="32" y="14"/>
                  </a:lnTo>
                  <a:lnTo>
                    <a:pt x="44" y="6"/>
                  </a:lnTo>
                  <a:lnTo>
                    <a:pt x="58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88" y="2"/>
                  </a:lnTo>
                  <a:lnTo>
                    <a:pt x="102" y="6"/>
                  </a:lnTo>
                  <a:lnTo>
                    <a:pt x="114" y="12"/>
                  </a:lnTo>
                  <a:lnTo>
                    <a:pt x="126" y="22"/>
                  </a:lnTo>
                  <a:lnTo>
                    <a:pt x="134" y="34"/>
                  </a:lnTo>
                  <a:lnTo>
                    <a:pt x="142" y="48"/>
                  </a:lnTo>
                  <a:lnTo>
                    <a:pt x="148" y="64"/>
                  </a:lnTo>
                  <a:lnTo>
                    <a:pt x="150" y="82"/>
                  </a:lnTo>
                  <a:lnTo>
                    <a:pt x="150" y="82"/>
                  </a:lnTo>
                  <a:lnTo>
                    <a:pt x="148" y="100"/>
                  </a:lnTo>
                  <a:lnTo>
                    <a:pt x="142" y="118"/>
                  </a:lnTo>
                  <a:lnTo>
                    <a:pt x="134" y="132"/>
                  </a:lnTo>
                  <a:lnTo>
                    <a:pt x="126" y="142"/>
                  </a:lnTo>
                  <a:lnTo>
                    <a:pt x="114" y="152"/>
                  </a:lnTo>
                  <a:lnTo>
                    <a:pt x="102" y="158"/>
                  </a:lnTo>
                  <a:lnTo>
                    <a:pt x="88" y="162"/>
                  </a:lnTo>
                  <a:lnTo>
                    <a:pt x="74" y="1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98" name="Freeform 8"/>
            <p:cNvSpPr>
              <a:spLocks/>
            </p:cNvSpPr>
            <p:nvPr userDrawn="1"/>
          </p:nvSpPr>
          <p:spPr bwMode="auto">
            <a:xfrm>
              <a:off x="342845" y="6403983"/>
              <a:ext cx="79920" cy="88560"/>
            </a:xfrm>
            <a:custGeom>
              <a:avLst/>
              <a:gdLst>
                <a:gd name="T0" fmla="*/ 74 w 148"/>
                <a:gd name="T1" fmla="*/ 164 h 164"/>
                <a:gd name="T2" fmla="*/ 74 w 148"/>
                <a:gd name="T3" fmla="*/ 164 h 164"/>
                <a:gd name="T4" fmla="*/ 58 w 148"/>
                <a:gd name="T5" fmla="*/ 162 h 164"/>
                <a:gd name="T6" fmla="*/ 44 w 148"/>
                <a:gd name="T7" fmla="*/ 156 h 164"/>
                <a:gd name="T8" fmla="*/ 32 w 148"/>
                <a:gd name="T9" fmla="*/ 150 h 164"/>
                <a:gd name="T10" fmla="*/ 22 w 148"/>
                <a:gd name="T11" fmla="*/ 140 h 164"/>
                <a:gd name="T12" fmla="*/ 12 w 148"/>
                <a:gd name="T13" fmla="*/ 128 h 164"/>
                <a:gd name="T14" fmla="*/ 6 w 148"/>
                <a:gd name="T15" fmla="*/ 114 h 164"/>
                <a:gd name="T16" fmla="*/ 0 w 148"/>
                <a:gd name="T17" fmla="*/ 98 h 164"/>
                <a:gd name="T18" fmla="*/ 0 w 148"/>
                <a:gd name="T19" fmla="*/ 82 h 164"/>
                <a:gd name="T20" fmla="*/ 0 w 148"/>
                <a:gd name="T21" fmla="*/ 82 h 164"/>
                <a:gd name="T22" fmla="*/ 0 w 148"/>
                <a:gd name="T23" fmla="*/ 66 h 164"/>
                <a:gd name="T24" fmla="*/ 4 w 148"/>
                <a:gd name="T25" fmla="*/ 50 h 164"/>
                <a:gd name="T26" fmla="*/ 12 w 148"/>
                <a:gd name="T27" fmla="*/ 36 h 164"/>
                <a:gd name="T28" fmla="*/ 20 w 148"/>
                <a:gd name="T29" fmla="*/ 24 h 164"/>
                <a:gd name="T30" fmla="*/ 32 w 148"/>
                <a:gd name="T31" fmla="*/ 14 h 164"/>
                <a:gd name="T32" fmla="*/ 44 w 148"/>
                <a:gd name="T33" fmla="*/ 6 h 164"/>
                <a:gd name="T34" fmla="*/ 58 w 148"/>
                <a:gd name="T35" fmla="*/ 2 h 164"/>
                <a:gd name="T36" fmla="*/ 74 w 148"/>
                <a:gd name="T37" fmla="*/ 0 h 164"/>
                <a:gd name="T38" fmla="*/ 74 w 148"/>
                <a:gd name="T39" fmla="*/ 0 h 164"/>
                <a:gd name="T40" fmla="*/ 90 w 148"/>
                <a:gd name="T41" fmla="*/ 2 h 164"/>
                <a:gd name="T42" fmla="*/ 106 w 148"/>
                <a:gd name="T43" fmla="*/ 8 h 164"/>
                <a:gd name="T44" fmla="*/ 118 w 148"/>
                <a:gd name="T45" fmla="*/ 16 h 164"/>
                <a:gd name="T46" fmla="*/ 130 w 148"/>
                <a:gd name="T47" fmla="*/ 26 h 164"/>
                <a:gd name="T48" fmla="*/ 138 w 148"/>
                <a:gd name="T49" fmla="*/ 40 h 164"/>
                <a:gd name="T50" fmla="*/ 144 w 148"/>
                <a:gd name="T51" fmla="*/ 54 h 164"/>
                <a:gd name="T52" fmla="*/ 148 w 148"/>
                <a:gd name="T53" fmla="*/ 68 h 164"/>
                <a:gd name="T54" fmla="*/ 148 w 148"/>
                <a:gd name="T55" fmla="*/ 82 h 164"/>
                <a:gd name="T56" fmla="*/ 148 w 148"/>
                <a:gd name="T57" fmla="*/ 82 h 164"/>
                <a:gd name="T58" fmla="*/ 148 w 148"/>
                <a:gd name="T59" fmla="*/ 100 h 164"/>
                <a:gd name="T60" fmla="*/ 144 w 148"/>
                <a:gd name="T61" fmla="*/ 116 h 164"/>
                <a:gd name="T62" fmla="*/ 136 w 148"/>
                <a:gd name="T63" fmla="*/ 130 h 164"/>
                <a:gd name="T64" fmla="*/ 128 w 148"/>
                <a:gd name="T65" fmla="*/ 140 h 164"/>
                <a:gd name="T66" fmla="*/ 116 w 148"/>
                <a:gd name="T67" fmla="*/ 150 h 164"/>
                <a:gd name="T68" fmla="*/ 104 w 148"/>
                <a:gd name="T69" fmla="*/ 158 h 164"/>
                <a:gd name="T70" fmla="*/ 90 w 148"/>
                <a:gd name="T71" fmla="*/ 162 h 164"/>
                <a:gd name="T72" fmla="*/ 74 w 148"/>
                <a:gd name="T7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" h="164">
                  <a:moveTo>
                    <a:pt x="74" y="164"/>
                  </a:moveTo>
                  <a:lnTo>
                    <a:pt x="74" y="164"/>
                  </a:lnTo>
                  <a:lnTo>
                    <a:pt x="58" y="162"/>
                  </a:lnTo>
                  <a:lnTo>
                    <a:pt x="44" y="156"/>
                  </a:lnTo>
                  <a:lnTo>
                    <a:pt x="32" y="150"/>
                  </a:lnTo>
                  <a:lnTo>
                    <a:pt x="22" y="140"/>
                  </a:lnTo>
                  <a:lnTo>
                    <a:pt x="12" y="128"/>
                  </a:lnTo>
                  <a:lnTo>
                    <a:pt x="6" y="114"/>
                  </a:lnTo>
                  <a:lnTo>
                    <a:pt x="0" y="98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66"/>
                  </a:lnTo>
                  <a:lnTo>
                    <a:pt x="4" y="50"/>
                  </a:lnTo>
                  <a:lnTo>
                    <a:pt x="12" y="36"/>
                  </a:lnTo>
                  <a:lnTo>
                    <a:pt x="20" y="24"/>
                  </a:lnTo>
                  <a:lnTo>
                    <a:pt x="32" y="14"/>
                  </a:lnTo>
                  <a:lnTo>
                    <a:pt x="44" y="6"/>
                  </a:lnTo>
                  <a:lnTo>
                    <a:pt x="58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90" y="2"/>
                  </a:lnTo>
                  <a:lnTo>
                    <a:pt x="106" y="8"/>
                  </a:lnTo>
                  <a:lnTo>
                    <a:pt x="118" y="16"/>
                  </a:lnTo>
                  <a:lnTo>
                    <a:pt x="130" y="26"/>
                  </a:lnTo>
                  <a:lnTo>
                    <a:pt x="138" y="40"/>
                  </a:lnTo>
                  <a:lnTo>
                    <a:pt x="144" y="54"/>
                  </a:lnTo>
                  <a:lnTo>
                    <a:pt x="148" y="68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48" y="100"/>
                  </a:lnTo>
                  <a:lnTo>
                    <a:pt x="144" y="116"/>
                  </a:lnTo>
                  <a:lnTo>
                    <a:pt x="136" y="130"/>
                  </a:lnTo>
                  <a:lnTo>
                    <a:pt x="128" y="140"/>
                  </a:lnTo>
                  <a:lnTo>
                    <a:pt x="116" y="150"/>
                  </a:lnTo>
                  <a:lnTo>
                    <a:pt x="104" y="158"/>
                  </a:lnTo>
                  <a:lnTo>
                    <a:pt x="90" y="162"/>
                  </a:lnTo>
                  <a:lnTo>
                    <a:pt x="74" y="1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99" name="Freeform 9"/>
            <p:cNvSpPr>
              <a:spLocks/>
            </p:cNvSpPr>
            <p:nvPr userDrawn="1"/>
          </p:nvSpPr>
          <p:spPr bwMode="auto">
            <a:xfrm>
              <a:off x="302885" y="6259263"/>
              <a:ext cx="493560" cy="325080"/>
            </a:xfrm>
            <a:custGeom>
              <a:avLst/>
              <a:gdLst>
                <a:gd name="T0" fmla="*/ 892 w 914"/>
                <a:gd name="T1" fmla="*/ 430 h 602"/>
                <a:gd name="T2" fmla="*/ 862 w 914"/>
                <a:gd name="T3" fmla="*/ 414 h 602"/>
                <a:gd name="T4" fmla="*/ 850 w 914"/>
                <a:gd name="T5" fmla="*/ 378 h 602"/>
                <a:gd name="T6" fmla="*/ 852 w 914"/>
                <a:gd name="T7" fmla="*/ 346 h 602"/>
                <a:gd name="T8" fmla="*/ 876 w 914"/>
                <a:gd name="T9" fmla="*/ 258 h 602"/>
                <a:gd name="T10" fmla="*/ 896 w 914"/>
                <a:gd name="T11" fmla="*/ 184 h 602"/>
                <a:gd name="T12" fmla="*/ 904 w 914"/>
                <a:gd name="T13" fmla="*/ 108 h 602"/>
                <a:gd name="T14" fmla="*/ 894 w 914"/>
                <a:gd name="T15" fmla="*/ 46 h 602"/>
                <a:gd name="T16" fmla="*/ 880 w 914"/>
                <a:gd name="T17" fmla="*/ 20 h 602"/>
                <a:gd name="T18" fmla="*/ 852 w 914"/>
                <a:gd name="T19" fmla="*/ 2 h 602"/>
                <a:gd name="T20" fmla="*/ 832 w 914"/>
                <a:gd name="T21" fmla="*/ 2 h 602"/>
                <a:gd name="T22" fmla="*/ 810 w 914"/>
                <a:gd name="T23" fmla="*/ 12 h 602"/>
                <a:gd name="T24" fmla="*/ 788 w 914"/>
                <a:gd name="T25" fmla="*/ 34 h 602"/>
                <a:gd name="T26" fmla="*/ 766 w 914"/>
                <a:gd name="T27" fmla="*/ 82 h 602"/>
                <a:gd name="T28" fmla="*/ 756 w 914"/>
                <a:gd name="T29" fmla="*/ 132 h 602"/>
                <a:gd name="T30" fmla="*/ 754 w 914"/>
                <a:gd name="T31" fmla="*/ 220 h 602"/>
                <a:gd name="T32" fmla="*/ 720 w 914"/>
                <a:gd name="T33" fmla="*/ 204 h 602"/>
                <a:gd name="T34" fmla="*/ 684 w 914"/>
                <a:gd name="T35" fmla="*/ 200 h 602"/>
                <a:gd name="T36" fmla="*/ 624 w 914"/>
                <a:gd name="T37" fmla="*/ 212 h 602"/>
                <a:gd name="T38" fmla="*/ 578 w 914"/>
                <a:gd name="T39" fmla="*/ 248 h 602"/>
                <a:gd name="T40" fmla="*/ 558 w 914"/>
                <a:gd name="T41" fmla="*/ 282 h 602"/>
                <a:gd name="T42" fmla="*/ 556 w 914"/>
                <a:gd name="T43" fmla="*/ 284 h 602"/>
                <a:gd name="T44" fmla="*/ 542 w 914"/>
                <a:gd name="T45" fmla="*/ 248 h 602"/>
                <a:gd name="T46" fmla="*/ 506 w 914"/>
                <a:gd name="T47" fmla="*/ 212 h 602"/>
                <a:gd name="T48" fmla="*/ 458 w 914"/>
                <a:gd name="T49" fmla="*/ 198 h 602"/>
                <a:gd name="T50" fmla="*/ 442 w 914"/>
                <a:gd name="T51" fmla="*/ 200 h 602"/>
                <a:gd name="T52" fmla="*/ 382 w 914"/>
                <a:gd name="T53" fmla="*/ 216 h 602"/>
                <a:gd name="T54" fmla="*/ 288 w 914"/>
                <a:gd name="T55" fmla="*/ 100 h 602"/>
                <a:gd name="T56" fmla="*/ 278 w 914"/>
                <a:gd name="T57" fmla="*/ 258 h 602"/>
                <a:gd name="T58" fmla="*/ 236 w 914"/>
                <a:gd name="T59" fmla="*/ 218 h 602"/>
                <a:gd name="T60" fmla="*/ 182 w 914"/>
                <a:gd name="T61" fmla="*/ 200 h 602"/>
                <a:gd name="T62" fmla="*/ 150 w 914"/>
                <a:gd name="T63" fmla="*/ 198 h 602"/>
                <a:gd name="T64" fmla="*/ 114 w 914"/>
                <a:gd name="T65" fmla="*/ 208 h 602"/>
                <a:gd name="T66" fmla="*/ 84 w 914"/>
                <a:gd name="T67" fmla="*/ 228 h 602"/>
                <a:gd name="T68" fmla="*/ 0 w 914"/>
                <a:gd name="T69" fmla="*/ 204 h 602"/>
                <a:gd name="T70" fmla="*/ 74 w 914"/>
                <a:gd name="T71" fmla="*/ 466 h 602"/>
                <a:gd name="T72" fmla="*/ 116 w 914"/>
                <a:gd name="T73" fmla="*/ 492 h 602"/>
                <a:gd name="T74" fmla="*/ 162 w 914"/>
                <a:gd name="T75" fmla="*/ 500 h 602"/>
                <a:gd name="T76" fmla="*/ 222 w 914"/>
                <a:gd name="T77" fmla="*/ 488 h 602"/>
                <a:gd name="T78" fmla="*/ 268 w 914"/>
                <a:gd name="T79" fmla="*/ 454 h 602"/>
                <a:gd name="T80" fmla="*/ 288 w 914"/>
                <a:gd name="T81" fmla="*/ 492 h 602"/>
                <a:gd name="T82" fmla="*/ 366 w 914"/>
                <a:gd name="T83" fmla="*/ 330 h 602"/>
                <a:gd name="T84" fmla="*/ 368 w 914"/>
                <a:gd name="T85" fmla="*/ 308 h 602"/>
                <a:gd name="T86" fmla="*/ 384 w 914"/>
                <a:gd name="T87" fmla="*/ 288 h 602"/>
                <a:gd name="T88" fmla="*/ 414 w 914"/>
                <a:gd name="T89" fmla="*/ 272 h 602"/>
                <a:gd name="T90" fmla="*/ 440 w 914"/>
                <a:gd name="T91" fmla="*/ 268 h 602"/>
                <a:gd name="T92" fmla="*/ 468 w 914"/>
                <a:gd name="T93" fmla="*/ 278 h 602"/>
                <a:gd name="T94" fmla="*/ 482 w 914"/>
                <a:gd name="T95" fmla="*/ 306 h 602"/>
                <a:gd name="T96" fmla="*/ 484 w 914"/>
                <a:gd name="T97" fmla="*/ 492 h 602"/>
                <a:gd name="T98" fmla="*/ 562 w 914"/>
                <a:gd name="T99" fmla="*/ 428 h 602"/>
                <a:gd name="T100" fmla="*/ 574 w 914"/>
                <a:gd name="T101" fmla="*/ 444 h 602"/>
                <a:gd name="T102" fmla="*/ 614 w 914"/>
                <a:gd name="T103" fmla="*/ 482 h 602"/>
                <a:gd name="T104" fmla="*/ 664 w 914"/>
                <a:gd name="T105" fmla="*/ 500 h 602"/>
                <a:gd name="T106" fmla="*/ 700 w 914"/>
                <a:gd name="T107" fmla="*/ 500 h 602"/>
                <a:gd name="T108" fmla="*/ 748 w 914"/>
                <a:gd name="T109" fmla="*/ 488 h 602"/>
                <a:gd name="T110" fmla="*/ 788 w 914"/>
                <a:gd name="T111" fmla="*/ 462 h 602"/>
                <a:gd name="T112" fmla="*/ 812 w 914"/>
                <a:gd name="T113" fmla="*/ 468 h 602"/>
                <a:gd name="T114" fmla="*/ 848 w 914"/>
                <a:gd name="T115" fmla="*/ 490 h 602"/>
                <a:gd name="T116" fmla="*/ 906 w 914"/>
                <a:gd name="T117" fmla="*/ 502 h 602"/>
                <a:gd name="T118" fmla="*/ 906 w 914"/>
                <a:gd name="T119" fmla="*/ 43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4" h="602">
                  <a:moveTo>
                    <a:pt x="906" y="432"/>
                  </a:moveTo>
                  <a:lnTo>
                    <a:pt x="906" y="432"/>
                  </a:lnTo>
                  <a:lnTo>
                    <a:pt x="892" y="430"/>
                  </a:lnTo>
                  <a:lnTo>
                    <a:pt x="880" y="428"/>
                  </a:lnTo>
                  <a:lnTo>
                    <a:pt x="870" y="422"/>
                  </a:lnTo>
                  <a:lnTo>
                    <a:pt x="862" y="414"/>
                  </a:lnTo>
                  <a:lnTo>
                    <a:pt x="856" y="404"/>
                  </a:lnTo>
                  <a:lnTo>
                    <a:pt x="852" y="392"/>
                  </a:lnTo>
                  <a:lnTo>
                    <a:pt x="850" y="378"/>
                  </a:lnTo>
                  <a:lnTo>
                    <a:pt x="850" y="362"/>
                  </a:lnTo>
                  <a:lnTo>
                    <a:pt x="850" y="362"/>
                  </a:lnTo>
                  <a:lnTo>
                    <a:pt x="852" y="346"/>
                  </a:lnTo>
                  <a:lnTo>
                    <a:pt x="856" y="326"/>
                  </a:lnTo>
                  <a:lnTo>
                    <a:pt x="876" y="258"/>
                  </a:lnTo>
                  <a:lnTo>
                    <a:pt x="876" y="258"/>
                  </a:lnTo>
                  <a:lnTo>
                    <a:pt x="888" y="212"/>
                  </a:lnTo>
                  <a:lnTo>
                    <a:pt x="888" y="212"/>
                  </a:lnTo>
                  <a:lnTo>
                    <a:pt x="896" y="184"/>
                  </a:lnTo>
                  <a:lnTo>
                    <a:pt x="900" y="158"/>
                  </a:lnTo>
                  <a:lnTo>
                    <a:pt x="904" y="132"/>
                  </a:lnTo>
                  <a:lnTo>
                    <a:pt x="904" y="108"/>
                  </a:lnTo>
                  <a:lnTo>
                    <a:pt x="904" y="84"/>
                  </a:lnTo>
                  <a:lnTo>
                    <a:pt x="900" y="64"/>
                  </a:lnTo>
                  <a:lnTo>
                    <a:pt x="894" y="46"/>
                  </a:lnTo>
                  <a:lnTo>
                    <a:pt x="886" y="30"/>
                  </a:lnTo>
                  <a:lnTo>
                    <a:pt x="886" y="30"/>
                  </a:lnTo>
                  <a:lnTo>
                    <a:pt x="880" y="20"/>
                  </a:lnTo>
                  <a:lnTo>
                    <a:pt x="872" y="10"/>
                  </a:lnTo>
                  <a:lnTo>
                    <a:pt x="862" y="6"/>
                  </a:lnTo>
                  <a:lnTo>
                    <a:pt x="852" y="2"/>
                  </a:lnTo>
                  <a:lnTo>
                    <a:pt x="852" y="2"/>
                  </a:lnTo>
                  <a:lnTo>
                    <a:pt x="842" y="0"/>
                  </a:lnTo>
                  <a:lnTo>
                    <a:pt x="832" y="2"/>
                  </a:lnTo>
                  <a:lnTo>
                    <a:pt x="820" y="6"/>
                  </a:lnTo>
                  <a:lnTo>
                    <a:pt x="810" y="12"/>
                  </a:lnTo>
                  <a:lnTo>
                    <a:pt x="810" y="12"/>
                  </a:lnTo>
                  <a:lnTo>
                    <a:pt x="802" y="18"/>
                  </a:lnTo>
                  <a:lnTo>
                    <a:pt x="796" y="24"/>
                  </a:lnTo>
                  <a:lnTo>
                    <a:pt x="788" y="34"/>
                  </a:lnTo>
                  <a:lnTo>
                    <a:pt x="780" y="48"/>
                  </a:lnTo>
                  <a:lnTo>
                    <a:pt x="772" y="64"/>
                  </a:lnTo>
                  <a:lnTo>
                    <a:pt x="766" y="82"/>
                  </a:lnTo>
                  <a:lnTo>
                    <a:pt x="760" y="106"/>
                  </a:lnTo>
                  <a:lnTo>
                    <a:pt x="756" y="132"/>
                  </a:lnTo>
                  <a:lnTo>
                    <a:pt x="756" y="132"/>
                  </a:lnTo>
                  <a:lnTo>
                    <a:pt x="754" y="170"/>
                  </a:lnTo>
                  <a:lnTo>
                    <a:pt x="752" y="196"/>
                  </a:lnTo>
                  <a:lnTo>
                    <a:pt x="754" y="220"/>
                  </a:lnTo>
                  <a:lnTo>
                    <a:pt x="754" y="220"/>
                  </a:lnTo>
                  <a:lnTo>
                    <a:pt x="738" y="212"/>
                  </a:lnTo>
                  <a:lnTo>
                    <a:pt x="720" y="204"/>
                  </a:lnTo>
                  <a:lnTo>
                    <a:pt x="702" y="200"/>
                  </a:lnTo>
                  <a:lnTo>
                    <a:pt x="684" y="200"/>
                  </a:lnTo>
                  <a:lnTo>
                    <a:pt x="684" y="200"/>
                  </a:lnTo>
                  <a:lnTo>
                    <a:pt x="662" y="202"/>
                  </a:lnTo>
                  <a:lnTo>
                    <a:pt x="644" y="206"/>
                  </a:lnTo>
                  <a:lnTo>
                    <a:pt x="624" y="212"/>
                  </a:lnTo>
                  <a:lnTo>
                    <a:pt x="608" y="222"/>
                  </a:lnTo>
                  <a:lnTo>
                    <a:pt x="592" y="234"/>
                  </a:lnTo>
                  <a:lnTo>
                    <a:pt x="578" y="248"/>
                  </a:lnTo>
                  <a:lnTo>
                    <a:pt x="566" y="264"/>
                  </a:lnTo>
                  <a:lnTo>
                    <a:pt x="558" y="282"/>
                  </a:lnTo>
                  <a:lnTo>
                    <a:pt x="558" y="282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0" y="264"/>
                  </a:lnTo>
                  <a:lnTo>
                    <a:pt x="542" y="248"/>
                  </a:lnTo>
                  <a:lnTo>
                    <a:pt x="532" y="234"/>
                  </a:lnTo>
                  <a:lnTo>
                    <a:pt x="520" y="220"/>
                  </a:lnTo>
                  <a:lnTo>
                    <a:pt x="506" y="212"/>
                  </a:lnTo>
                  <a:lnTo>
                    <a:pt x="492" y="204"/>
                  </a:lnTo>
                  <a:lnTo>
                    <a:pt x="476" y="200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42" y="200"/>
                  </a:lnTo>
                  <a:lnTo>
                    <a:pt x="428" y="202"/>
                  </a:lnTo>
                  <a:lnTo>
                    <a:pt x="402" y="208"/>
                  </a:lnTo>
                  <a:lnTo>
                    <a:pt x="382" y="216"/>
                  </a:lnTo>
                  <a:lnTo>
                    <a:pt x="366" y="224"/>
                  </a:lnTo>
                  <a:lnTo>
                    <a:pt x="366" y="100"/>
                  </a:lnTo>
                  <a:lnTo>
                    <a:pt x="288" y="100"/>
                  </a:lnTo>
                  <a:lnTo>
                    <a:pt x="288" y="276"/>
                  </a:lnTo>
                  <a:lnTo>
                    <a:pt x="288" y="276"/>
                  </a:lnTo>
                  <a:lnTo>
                    <a:pt x="278" y="258"/>
                  </a:lnTo>
                  <a:lnTo>
                    <a:pt x="266" y="242"/>
                  </a:lnTo>
                  <a:lnTo>
                    <a:pt x="252" y="228"/>
                  </a:lnTo>
                  <a:lnTo>
                    <a:pt x="236" y="218"/>
                  </a:lnTo>
                  <a:lnTo>
                    <a:pt x="218" y="210"/>
                  </a:lnTo>
                  <a:lnTo>
                    <a:pt x="200" y="204"/>
                  </a:lnTo>
                  <a:lnTo>
                    <a:pt x="182" y="200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50" y="198"/>
                  </a:lnTo>
                  <a:lnTo>
                    <a:pt x="138" y="200"/>
                  </a:lnTo>
                  <a:lnTo>
                    <a:pt x="126" y="204"/>
                  </a:lnTo>
                  <a:lnTo>
                    <a:pt x="114" y="208"/>
                  </a:lnTo>
                  <a:lnTo>
                    <a:pt x="104" y="214"/>
                  </a:lnTo>
                  <a:lnTo>
                    <a:pt x="94" y="220"/>
                  </a:lnTo>
                  <a:lnTo>
                    <a:pt x="84" y="228"/>
                  </a:lnTo>
                  <a:lnTo>
                    <a:pt x="74" y="238"/>
                  </a:lnTo>
                  <a:lnTo>
                    <a:pt x="74" y="204"/>
                  </a:lnTo>
                  <a:lnTo>
                    <a:pt x="0" y="204"/>
                  </a:lnTo>
                  <a:lnTo>
                    <a:pt x="0" y="602"/>
                  </a:lnTo>
                  <a:lnTo>
                    <a:pt x="74" y="602"/>
                  </a:lnTo>
                  <a:lnTo>
                    <a:pt x="74" y="466"/>
                  </a:lnTo>
                  <a:lnTo>
                    <a:pt x="74" y="466"/>
                  </a:lnTo>
                  <a:lnTo>
                    <a:pt x="94" y="480"/>
                  </a:lnTo>
                  <a:lnTo>
                    <a:pt x="116" y="492"/>
                  </a:lnTo>
                  <a:lnTo>
                    <a:pt x="138" y="498"/>
                  </a:lnTo>
                  <a:lnTo>
                    <a:pt x="162" y="500"/>
                  </a:lnTo>
                  <a:lnTo>
                    <a:pt x="162" y="500"/>
                  </a:lnTo>
                  <a:lnTo>
                    <a:pt x="184" y="498"/>
                  </a:lnTo>
                  <a:lnTo>
                    <a:pt x="204" y="494"/>
                  </a:lnTo>
                  <a:lnTo>
                    <a:pt x="222" y="488"/>
                  </a:lnTo>
                  <a:lnTo>
                    <a:pt x="238" y="478"/>
                  </a:lnTo>
                  <a:lnTo>
                    <a:pt x="254" y="468"/>
                  </a:lnTo>
                  <a:lnTo>
                    <a:pt x="268" y="454"/>
                  </a:lnTo>
                  <a:lnTo>
                    <a:pt x="278" y="438"/>
                  </a:lnTo>
                  <a:lnTo>
                    <a:pt x="288" y="420"/>
                  </a:lnTo>
                  <a:lnTo>
                    <a:pt x="288" y="492"/>
                  </a:lnTo>
                  <a:lnTo>
                    <a:pt x="366" y="492"/>
                  </a:lnTo>
                  <a:lnTo>
                    <a:pt x="366" y="330"/>
                  </a:lnTo>
                  <a:lnTo>
                    <a:pt x="366" y="330"/>
                  </a:lnTo>
                  <a:lnTo>
                    <a:pt x="366" y="320"/>
                  </a:lnTo>
                  <a:lnTo>
                    <a:pt x="368" y="308"/>
                  </a:lnTo>
                  <a:lnTo>
                    <a:pt x="368" y="308"/>
                  </a:lnTo>
                  <a:lnTo>
                    <a:pt x="372" y="302"/>
                  </a:lnTo>
                  <a:lnTo>
                    <a:pt x="376" y="296"/>
                  </a:lnTo>
                  <a:lnTo>
                    <a:pt x="384" y="288"/>
                  </a:lnTo>
                  <a:lnTo>
                    <a:pt x="392" y="282"/>
                  </a:lnTo>
                  <a:lnTo>
                    <a:pt x="402" y="278"/>
                  </a:lnTo>
                  <a:lnTo>
                    <a:pt x="414" y="272"/>
                  </a:lnTo>
                  <a:lnTo>
                    <a:pt x="426" y="270"/>
                  </a:lnTo>
                  <a:lnTo>
                    <a:pt x="440" y="268"/>
                  </a:lnTo>
                  <a:lnTo>
                    <a:pt x="440" y="268"/>
                  </a:lnTo>
                  <a:lnTo>
                    <a:pt x="452" y="270"/>
                  </a:lnTo>
                  <a:lnTo>
                    <a:pt x="462" y="272"/>
                  </a:lnTo>
                  <a:lnTo>
                    <a:pt x="468" y="278"/>
                  </a:lnTo>
                  <a:lnTo>
                    <a:pt x="474" y="284"/>
                  </a:lnTo>
                  <a:lnTo>
                    <a:pt x="480" y="294"/>
                  </a:lnTo>
                  <a:lnTo>
                    <a:pt x="482" y="306"/>
                  </a:lnTo>
                  <a:lnTo>
                    <a:pt x="484" y="322"/>
                  </a:lnTo>
                  <a:lnTo>
                    <a:pt x="484" y="340"/>
                  </a:lnTo>
                  <a:lnTo>
                    <a:pt x="484" y="492"/>
                  </a:lnTo>
                  <a:lnTo>
                    <a:pt x="562" y="492"/>
                  </a:lnTo>
                  <a:lnTo>
                    <a:pt x="562" y="428"/>
                  </a:lnTo>
                  <a:lnTo>
                    <a:pt x="562" y="428"/>
                  </a:lnTo>
                  <a:lnTo>
                    <a:pt x="564" y="430"/>
                  </a:lnTo>
                  <a:lnTo>
                    <a:pt x="564" y="430"/>
                  </a:lnTo>
                  <a:lnTo>
                    <a:pt x="574" y="444"/>
                  </a:lnTo>
                  <a:lnTo>
                    <a:pt x="584" y="460"/>
                  </a:lnTo>
                  <a:lnTo>
                    <a:pt x="598" y="472"/>
                  </a:lnTo>
                  <a:lnTo>
                    <a:pt x="614" y="482"/>
                  </a:lnTo>
                  <a:lnTo>
                    <a:pt x="630" y="490"/>
                  </a:lnTo>
                  <a:lnTo>
                    <a:pt x="646" y="496"/>
                  </a:lnTo>
                  <a:lnTo>
                    <a:pt x="664" y="500"/>
                  </a:lnTo>
                  <a:lnTo>
                    <a:pt x="684" y="500"/>
                  </a:lnTo>
                  <a:lnTo>
                    <a:pt x="684" y="500"/>
                  </a:lnTo>
                  <a:lnTo>
                    <a:pt x="700" y="500"/>
                  </a:lnTo>
                  <a:lnTo>
                    <a:pt x="716" y="498"/>
                  </a:lnTo>
                  <a:lnTo>
                    <a:pt x="732" y="492"/>
                  </a:lnTo>
                  <a:lnTo>
                    <a:pt x="748" y="488"/>
                  </a:lnTo>
                  <a:lnTo>
                    <a:pt x="762" y="480"/>
                  </a:lnTo>
                  <a:lnTo>
                    <a:pt x="776" y="472"/>
                  </a:lnTo>
                  <a:lnTo>
                    <a:pt x="788" y="462"/>
                  </a:lnTo>
                  <a:lnTo>
                    <a:pt x="800" y="452"/>
                  </a:lnTo>
                  <a:lnTo>
                    <a:pt x="800" y="452"/>
                  </a:lnTo>
                  <a:lnTo>
                    <a:pt x="812" y="468"/>
                  </a:lnTo>
                  <a:lnTo>
                    <a:pt x="822" y="476"/>
                  </a:lnTo>
                  <a:lnTo>
                    <a:pt x="832" y="484"/>
                  </a:lnTo>
                  <a:lnTo>
                    <a:pt x="848" y="490"/>
                  </a:lnTo>
                  <a:lnTo>
                    <a:pt x="864" y="496"/>
                  </a:lnTo>
                  <a:lnTo>
                    <a:pt x="884" y="500"/>
                  </a:lnTo>
                  <a:lnTo>
                    <a:pt x="906" y="502"/>
                  </a:lnTo>
                  <a:lnTo>
                    <a:pt x="914" y="502"/>
                  </a:lnTo>
                  <a:lnTo>
                    <a:pt x="914" y="432"/>
                  </a:lnTo>
                  <a:lnTo>
                    <a:pt x="906" y="4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47878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text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775521" y="2722235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buNone/>
              <a:defRPr sz="1067" b="1" i="0" cap="all" baseline="0">
                <a:solidFill>
                  <a:schemeClr val="accent6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5014726" y="2722235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buNone/>
              <a:defRPr sz="1067" b="1" i="0" cap="all" baseline="0">
                <a:solidFill>
                  <a:srgbClr val="414448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8253931" y="2722235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buNone/>
              <a:defRPr sz="1067" b="1" i="0" cap="all" baseline="0">
                <a:solidFill>
                  <a:srgbClr val="414448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4988457" y="1151173"/>
            <a:ext cx="2201335" cy="1421084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>
                <a:solidFill>
                  <a:srgbClr val="5B1B77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8227662" y="1151173"/>
            <a:ext cx="2201335" cy="1421084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>
                <a:solidFill>
                  <a:srgbClr val="5B1B77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1749251" y="1151173"/>
            <a:ext cx="2201335" cy="1421084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>
                <a:solidFill>
                  <a:schemeClr val="accent1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1775521" y="3083851"/>
            <a:ext cx="2201335" cy="192932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  <a:p>
            <a:pPr marL="0" marR="0" lvl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5014726" y="3083851"/>
            <a:ext cx="2201335" cy="192932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  <a:p>
            <a:pPr marL="0" marR="0" lvl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2" hasCustomPrompt="1"/>
          </p:nvPr>
        </p:nvSpPr>
        <p:spPr>
          <a:xfrm>
            <a:off x="8253931" y="3083851"/>
            <a:ext cx="2201335" cy="192932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  <a:p>
            <a:pPr marL="0" marR="0" lvl="0" indent="0" algn="l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dummy copy to show how a paragraph works when related to a picture, photo or icon.</a:t>
            </a:r>
          </a:p>
          <a:p>
            <a:pPr lvl="0"/>
            <a:endParaRPr lang="en-US" dirty="0"/>
          </a:p>
        </p:txBody>
      </p:sp>
      <p:sp>
        <p:nvSpPr>
          <p:cNvPr id="19" name="L-Shape 18"/>
          <p:cNvSpPr>
            <a:spLocks noChangeAspect="1"/>
          </p:cNvSpPr>
          <p:nvPr userDrawn="1"/>
        </p:nvSpPr>
        <p:spPr>
          <a:xfrm rot="5400000">
            <a:off x="1739575" y="2689797"/>
            <a:ext cx="125884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22" name="L-Shape 21"/>
          <p:cNvSpPr>
            <a:spLocks noChangeAspect="1"/>
          </p:cNvSpPr>
          <p:nvPr userDrawn="1"/>
        </p:nvSpPr>
        <p:spPr>
          <a:xfrm rot="5400000">
            <a:off x="4979935" y="2689797"/>
            <a:ext cx="125884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23" name="L-Shape 22"/>
          <p:cNvSpPr>
            <a:spLocks noChangeAspect="1"/>
          </p:cNvSpPr>
          <p:nvPr userDrawn="1"/>
        </p:nvSpPr>
        <p:spPr>
          <a:xfrm rot="5400000">
            <a:off x="8220295" y="2689797"/>
            <a:ext cx="125884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19336" y="188640"/>
            <a:ext cx="576064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11149607" y="6021288"/>
            <a:ext cx="576064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 dirty="0">
              <a:solidFill>
                <a:srgbClr val="53565A"/>
              </a:solidFill>
            </a:endParaRPr>
          </a:p>
        </p:txBody>
      </p:sp>
      <p:sp>
        <p:nvSpPr>
          <p:cNvPr id="25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1775521" y="5072405"/>
            <a:ext cx="2201335" cy="66085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600"/>
              </a:spcBef>
              <a:buNone/>
              <a:defRPr sz="1067" baseline="0">
                <a:solidFill>
                  <a:schemeClr val="accent5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pPr lvl="0"/>
            <a:r>
              <a:rPr lang="en-GB" dirty="0"/>
              <a:t>-</a:t>
            </a:r>
          </a:p>
          <a:p>
            <a:pPr lvl="0"/>
            <a:r>
              <a:rPr lang="en-GB" dirty="0"/>
              <a:t>Key phrase to sum up</a:t>
            </a:r>
            <a:endParaRPr lang="en-US" dirty="0"/>
          </a:p>
        </p:txBody>
      </p:sp>
      <p:sp>
        <p:nvSpPr>
          <p:cNvPr id="26" name="Text Placehold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5014726" y="5072405"/>
            <a:ext cx="2201335" cy="66085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600"/>
              </a:spcBef>
              <a:buNone/>
              <a:defRPr sz="1067" baseline="0">
                <a:solidFill>
                  <a:srgbClr val="858789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pPr lvl="0"/>
            <a:r>
              <a:rPr lang="en-GB" dirty="0"/>
              <a:t>-</a:t>
            </a:r>
          </a:p>
          <a:p>
            <a:pPr lvl="0"/>
            <a:r>
              <a:rPr lang="en-GB" dirty="0"/>
              <a:t>Key phrase to sum up</a:t>
            </a:r>
            <a:endParaRPr lang="en-US" dirty="0"/>
          </a:p>
        </p:txBody>
      </p:sp>
      <p:sp>
        <p:nvSpPr>
          <p:cNvPr id="27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8253931" y="5072405"/>
            <a:ext cx="2201335" cy="66085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>
              <a:spcBef>
                <a:spcPts val="600"/>
              </a:spcBef>
              <a:buNone/>
              <a:defRPr sz="1067" baseline="0">
                <a:solidFill>
                  <a:srgbClr val="858789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pPr lvl="0"/>
            <a:r>
              <a:rPr lang="en-GB" dirty="0"/>
              <a:t>-</a:t>
            </a:r>
          </a:p>
          <a:p>
            <a:pPr lvl="0"/>
            <a:r>
              <a:rPr lang="en-GB" dirty="0"/>
              <a:t>Key phrase to sum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321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text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55293" y="5363499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 algn="r">
              <a:buNone/>
              <a:defRPr sz="1067" b="1" i="0" cap="all" baseline="0">
                <a:solidFill>
                  <a:schemeClr val="accent6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1487489" y="5645817"/>
            <a:ext cx="2969140" cy="30346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r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33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Description of the picture, photo or icon</a:t>
            </a:r>
          </a:p>
        </p:txBody>
      </p:sp>
      <p:sp>
        <p:nvSpPr>
          <p:cNvPr id="6" name="L-Shape 5"/>
          <p:cNvSpPr>
            <a:spLocks/>
          </p:cNvSpPr>
          <p:nvPr userDrawn="1"/>
        </p:nvSpPr>
        <p:spPr>
          <a:xfrm rot="5400000" flipV="1">
            <a:off x="4367877" y="5337145"/>
            <a:ext cx="125867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1534592" y="1129365"/>
            <a:ext cx="2969683" cy="4081387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333" baseline="0">
                <a:solidFill>
                  <a:schemeClr val="accent1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5348448" y="5363499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 algn="r">
              <a:buNone/>
              <a:defRPr sz="1067" b="1" i="0" cap="all" baseline="0">
                <a:solidFill>
                  <a:srgbClr val="414448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4580645" y="5645817"/>
            <a:ext cx="2969140" cy="30346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r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33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Description of the picture, photo or icon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4627745" y="1129365"/>
            <a:ext cx="2969683" cy="4081387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333" baseline="0">
                <a:solidFill>
                  <a:srgbClr val="5B1B77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8419026" y="5363499"/>
            <a:ext cx="2201335" cy="282312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indent="0" algn="r">
              <a:buNone/>
              <a:defRPr sz="1067" b="1" i="0" cap="all" baseline="0">
                <a:solidFill>
                  <a:srgbClr val="414448"/>
                </a:solidFill>
                <a:latin typeface="InterFace"/>
                <a:cs typeface="InterFace"/>
              </a:defRPr>
            </a:lvl1pPr>
          </a:lstStyle>
          <a:p>
            <a:pPr lvl="0"/>
            <a:r>
              <a:rPr lang="en-GB" dirty="0"/>
              <a:t>Sub header</a:t>
            </a:r>
            <a:endParaRPr lang="en-US" dirty="0"/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1" hasCustomPrompt="1"/>
          </p:nvPr>
        </p:nvSpPr>
        <p:spPr>
          <a:xfrm>
            <a:off x="7651221" y="5645817"/>
            <a:ext cx="2969140" cy="303465"/>
          </a:xfrm>
          <a:prstGeom prst="rect">
            <a:avLst/>
          </a:prstGeom>
        </p:spPr>
        <p:txBody>
          <a:bodyPr vert="horz" lIns="68564" tIns="34283" rIns="68564" bIns="34283"/>
          <a:lstStyle>
            <a:lvl1pPr marL="0" marR="0" indent="0" algn="r" defTabSz="608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33" b="0" baseline="0">
                <a:solidFill>
                  <a:srgbClr val="414448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  <a:lvl2pPr>
              <a:defRPr sz="1600">
                <a:latin typeface="Averta"/>
                <a:cs typeface="Averta"/>
              </a:defRPr>
            </a:lvl2pPr>
            <a:lvl3pPr>
              <a:defRPr sz="1600">
                <a:latin typeface="Averta"/>
                <a:cs typeface="Averta"/>
              </a:defRPr>
            </a:lvl3pPr>
            <a:lvl4pPr>
              <a:defRPr sz="1600">
                <a:latin typeface="Averta"/>
                <a:cs typeface="Averta"/>
              </a:defRPr>
            </a:lvl4pPr>
            <a:lvl5pPr>
              <a:defRPr sz="1600">
                <a:latin typeface="Averta"/>
                <a:cs typeface="Averta"/>
              </a:defRPr>
            </a:lvl5pPr>
          </a:lstStyle>
          <a:p>
            <a:pPr lvl="0"/>
            <a:r>
              <a:rPr lang="en-US" dirty="0"/>
              <a:t>Description of the picture, photo or icon</a:t>
            </a:r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22" hasCustomPrompt="1"/>
          </p:nvPr>
        </p:nvSpPr>
        <p:spPr>
          <a:xfrm>
            <a:off x="7698325" y="1129365"/>
            <a:ext cx="2969683" cy="4081387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333" baseline="0">
                <a:solidFill>
                  <a:srgbClr val="5B1B77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22" name="L-Shape 21"/>
          <p:cNvSpPr>
            <a:spLocks/>
          </p:cNvSpPr>
          <p:nvPr userDrawn="1"/>
        </p:nvSpPr>
        <p:spPr>
          <a:xfrm rot="5400000" flipV="1">
            <a:off x="7464220" y="5337147"/>
            <a:ext cx="125867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26" name="L-Shape 25"/>
          <p:cNvSpPr>
            <a:spLocks/>
          </p:cNvSpPr>
          <p:nvPr userDrawn="1"/>
        </p:nvSpPr>
        <p:spPr>
          <a:xfrm rot="5400000" flipV="1">
            <a:off x="10524561" y="5337147"/>
            <a:ext cx="125867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 dirty="0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9559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91344" y="116632"/>
            <a:ext cx="720080" cy="7200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193805" y="1454218"/>
            <a:ext cx="5094819" cy="4466967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algn="ctr">
              <a:defRPr sz="1467">
                <a:solidFill>
                  <a:schemeClr val="accent1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9" name="L-Shape 8"/>
          <p:cNvSpPr/>
          <p:nvPr userDrawn="1"/>
        </p:nvSpPr>
        <p:spPr>
          <a:xfrm rot="16200000">
            <a:off x="13198337" y="5933059"/>
            <a:ext cx="451041" cy="451459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6F2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r>
              <a:rPr lang="en-US" sz="2400" dirty="0">
                <a:solidFill>
                  <a:srgbClr val="D60057"/>
                </a:solidFill>
              </a:rPr>
              <a:t>0</a:t>
            </a:r>
          </a:p>
        </p:txBody>
      </p:sp>
      <p:sp>
        <p:nvSpPr>
          <p:cNvPr id="10" name="L-Shape 9"/>
          <p:cNvSpPr>
            <a:spLocks noChangeAspect="1"/>
          </p:cNvSpPr>
          <p:nvPr userDrawn="1"/>
        </p:nvSpPr>
        <p:spPr>
          <a:xfrm rot="5400000">
            <a:off x="6406866" y="1454159"/>
            <a:ext cx="125884" cy="126000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46464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6"/>
          </p:nvPr>
        </p:nvSpPr>
        <p:spPr>
          <a:xfrm>
            <a:off x="6564528" y="1497765"/>
            <a:ext cx="4284000" cy="442341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 dirty="0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1814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photo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1136560" y="5877272"/>
            <a:ext cx="648072" cy="8640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1390653" y="674592"/>
            <a:ext cx="10250487" cy="5706736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867">
                <a:solidFill>
                  <a:schemeClr val="accent6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Add your picture / photo here</a:t>
            </a:r>
          </a:p>
        </p:txBody>
      </p:sp>
      <p:sp>
        <p:nvSpPr>
          <p:cNvPr id="7" name="L-Shape 6"/>
          <p:cNvSpPr>
            <a:spLocks noChangeAspect="1"/>
          </p:cNvSpPr>
          <p:nvPr userDrawn="1"/>
        </p:nvSpPr>
        <p:spPr>
          <a:xfrm rot="5400000">
            <a:off x="1159047" y="465007"/>
            <a:ext cx="362888" cy="363224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858789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91344" y="44624"/>
            <a:ext cx="648072" cy="8640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2288688" y="1"/>
            <a:ext cx="2304256" cy="304814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GB" sz="1067" dirty="0">
                <a:solidFill>
                  <a:srgbClr val="3D1152"/>
                </a:solidFill>
              </a:rPr>
              <a:t>This image is layered with text over the top. </a:t>
            </a:r>
          </a:p>
          <a:p>
            <a:endParaRPr lang="en-GB" sz="1067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To replace the image in the background, right click on the right hand side of the image and select “Send to back”.</a:t>
            </a:r>
          </a:p>
          <a:p>
            <a:endParaRPr lang="en-GB" sz="1067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Delete the existing Cat image and click on the icon in the centre to browse to the image you want to use. Click on</a:t>
            </a:r>
            <a:r>
              <a:rPr lang="en-GB" sz="1067" b="1" dirty="0">
                <a:solidFill>
                  <a:srgbClr val="3D1152"/>
                </a:solidFill>
              </a:rPr>
              <a:t> OPEN.</a:t>
            </a:r>
          </a:p>
          <a:p>
            <a:endParaRPr lang="en-GB" sz="1067" b="1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This will automatically be placed in front of any objects. Crop the picture as necessary, and then </a:t>
            </a:r>
            <a:r>
              <a:rPr lang="en-GB" sz="1067" b="1" dirty="0">
                <a:solidFill>
                  <a:srgbClr val="3D1152"/>
                </a:solidFill>
              </a:rPr>
              <a:t>right click </a:t>
            </a:r>
            <a:r>
              <a:rPr lang="en-GB" sz="1067" dirty="0">
                <a:solidFill>
                  <a:srgbClr val="3D1152"/>
                </a:solidFill>
              </a:rPr>
              <a:t>and select </a:t>
            </a:r>
            <a:r>
              <a:rPr lang="en-GB" sz="1067" b="1" dirty="0">
                <a:solidFill>
                  <a:srgbClr val="3D1152"/>
                </a:solidFill>
              </a:rPr>
              <a:t>send to back </a:t>
            </a:r>
            <a:r>
              <a:rPr lang="en-GB" sz="1067" dirty="0">
                <a:solidFill>
                  <a:srgbClr val="3D1152"/>
                </a:solidFill>
              </a:rPr>
              <a:t>from the dropdown.</a:t>
            </a:r>
          </a:p>
        </p:txBody>
      </p:sp>
    </p:spTree>
    <p:extLst>
      <p:ext uri="{BB962C8B-B14F-4D97-AF65-F5344CB8AC3E}">
        <p14:creationId xmlns:p14="http://schemas.microsoft.com/office/powerpoint/2010/main" val="32108677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photo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-Shape 4"/>
          <p:cNvSpPr/>
          <p:nvPr userDrawn="1"/>
        </p:nvSpPr>
        <p:spPr>
          <a:xfrm rot="5400000">
            <a:off x="1159047" y="465007"/>
            <a:ext cx="362888" cy="363224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858789"/>
              </a:solidFill>
            </a:endParaRP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1390650" y="674597"/>
            <a:ext cx="10250489" cy="5706731"/>
          </a:xfrm>
          <a:custGeom>
            <a:avLst/>
            <a:gdLst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7337 w 7907337"/>
              <a:gd name="connsiteY2" fmla="*/ 4448175 h 4448175"/>
              <a:gd name="connsiteX3" fmla="*/ 0 w 7907337"/>
              <a:gd name="connsiteY3" fmla="*/ 4448175 h 4448175"/>
              <a:gd name="connsiteX4" fmla="*/ 0 w 7907337"/>
              <a:gd name="connsiteY4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7337 w 7907337"/>
              <a:gd name="connsiteY2" fmla="*/ 4448175 h 4448175"/>
              <a:gd name="connsiteX3" fmla="*/ 6602412 w 7907337"/>
              <a:gd name="connsiteY3" fmla="*/ 4446078 h 4448175"/>
              <a:gd name="connsiteX4" fmla="*/ 0 w 7907337"/>
              <a:gd name="connsiteY4" fmla="*/ 4448175 h 4448175"/>
              <a:gd name="connsiteX5" fmla="*/ 0 w 7907337"/>
              <a:gd name="connsiteY5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907337 w 7907337"/>
              <a:gd name="connsiteY3" fmla="*/ 4448175 h 4448175"/>
              <a:gd name="connsiteX4" fmla="*/ 6602412 w 7907337"/>
              <a:gd name="connsiteY4" fmla="*/ 4446078 h 4448175"/>
              <a:gd name="connsiteX5" fmla="*/ 0 w 7907337"/>
              <a:gd name="connsiteY5" fmla="*/ 4448175 h 4448175"/>
              <a:gd name="connsiteX6" fmla="*/ 0 w 7907337"/>
              <a:gd name="connsiteY6" fmla="*/ 0 h 4448175"/>
              <a:gd name="connsiteX0" fmla="*/ 0 w 8000921"/>
              <a:gd name="connsiteY0" fmla="*/ 0 h 4448175"/>
              <a:gd name="connsiteX1" fmla="*/ 7907337 w 8000921"/>
              <a:gd name="connsiteY1" fmla="*/ 0 h 4448175"/>
              <a:gd name="connsiteX2" fmla="*/ 7906279 w 8000921"/>
              <a:gd name="connsiteY2" fmla="*/ 3167743 h 4448175"/>
              <a:gd name="connsiteX3" fmla="*/ 7897812 w 8000921"/>
              <a:gd name="connsiteY3" fmla="*/ 4115912 h 4448175"/>
              <a:gd name="connsiteX4" fmla="*/ 7907337 w 8000921"/>
              <a:gd name="connsiteY4" fmla="*/ 4448175 h 4448175"/>
              <a:gd name="connsiteX5" fmla="*/ 6602412 w 8000921"/>
              <a:gd name="connsiteY5" fmla="*/ 4446078 h 4448175"/>
              <a:gd name="connsiteX6" fmla="*/ 0 w 8000921"/>
              <a:gd name="connsiteY6" fmla="*/ 4448175 h 4448175"/>
              <a:gd name="connsiteX7" fmla="*/ 0 w 8000921"/>
              <a:gd name="connsiteY7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08154"/>
              <a:gd name="connsiteY0" fmla="*/ 0 h 4451939"/>
              <a:gd name="connsiteX1" fmla="*/ 7907337 w 7908154"/>
              <a:gd name="connsiteY1" fmla="*/ 0 h 4451939"/>
              <a:gd name="connsiteX2" fmla="*/ 7906279 w 7908154"/>
              <a:gd name="connsiteY2" fmla="*/ 3167743 h 4451939"/>
              <a:gd name="connsiteX3" fmla="*/ 7897812 w 7908154"/>
              <a:gd name="connsiteY3" fmla="*/ 4115912 h 4451939"/>
              <a:gd name="connsiteX4" fmla="*/ 7907337 w 7908154"/>
              <a:gd name="connsiteY4" fmla="*/ 4448175 h 4451939"/>
              <a:gd name="connsiteX5" fmla="*/ 7567612 w 7908154"/>
              <a:gd name="connsiteY5" fmla="*/ 4446078 h 4451939"/>
              <a:gd name="connsiteX6" fmla="*/ 6602412 w 7908154"/>
              <a:gd name="connsiteY6" fmla="*/ 4446078 h 4451939"/>
              <a:gd name="connsiteX7" fmla="*/ 0 w 7908154"/>
              <a:gd name="connsiteY7" fmla="*/ 4448175 h 4451939"/>
              <a:gd name="connsiteX8" fmla="*/ 0 w 7908154"/>
              <a:gd name="connsiteY8" fmla="*/ 0 h 4451939"/>
              <a:gd name="connsiteX0" fmla="*/ 0 w 7908154"/>
              <a:gd name="connsiteY0" fmla="*/ 0 h 4521159"/>
              <a:gd name="connsiteX1" fmla="*/ 7907337 w 7908154"/>
              <a:gd name="connsiteY1" fmla="*/ 0 h 4521159"/>
              <a:gd name="connsiteX2" fmla="*/ 7906279 w 7908154"/>
              <a:gd name="connsiteY2" fmla="*/ 3167743 h 4521159"/>
              <a:gd name="connsiteX3" fmla="*/ 7897812 w 7908154"/>
              <a:gd name="connsiteY3" fmla="*/ 4115912 h 4521159"/>
              <a:gd name="connsiteX4" fmla="*/ 7907337 w 7908154"/>
              <a:gd name="connsiteY4" fmla="*/ 4448175 h 4521159"/>
              <a:gd name="connsiteX5" fmla="*/ 7567612 w 7908154"/>
              <a:gd name="connsiteY5" fmla="*/ 4446078 h 4521159"/>
              <a:gd name="connsiteX6" fmla="*/ 6602412 w 7908154"/>
              <a:gd name="connsiteY6" fmla="*/ 4446078 h 4521159"/>
              <a:gd name="connsiteX7" fmla="*/ 0 w 7908154"/>
              <a:gd name="connsiteY7" fmla="*/ 4448175 h 4521159"/>
              <a:gd name="connsiteX8" fmla="*/ 0 w 7908154"/>
              <a:gd name="connsiteY8" fmla="*/ 0 h 4521159"/>
              <a:gd name="connsiteX0" fmla="*/ 0 w 7908154"/>
              <a:gd name="connsiteY0" fmla="*/ 0 h 4449738"/>
              <a:gd name="connsiteX1" fmla="*/ 7907337 w 7908154"/>
              <a:gd name="connsiteY1" fmla="*/ 0 h 4449738"/>
              <a:gd name="connsiteX2" fmla="*/ 7906279 w 7908154"/>
              <a:gd name="connsiteY2" fmla="*/ 3167743 h 4449738"/>
              <a:gd name="connsiteX3" fmla="*/ 7897812 w 7908154"/>
              <a:gd name="connsiteY3" fmla="*/ 4115912 h 4449738"/>
              <a:gd name="connsiteX4" fmla="*/ 7907337 w 7908154"/>
              <a:gd name="connsiteY4" fmla="*/ 4448175 h 4449738"/>
              <a:gd name="connsiteX5" fmla="*/ 7567612 w 7908154"/>
              <a:gd name="connsiteY5" fmla="*/ 4446078 h 4449738"/>
              <a:gd name="connsiteX6" fmla="*/ 6602412 w 7908154"/>
              <a:gd name="connsiteY6" fmla="*/ 4446078 h 4449738"/>
              <a:gd name="connsiteX7" fmla="*/ 0 w 7908154"/>
              <a:gd name="connsiteY7" fmla="*/ 4448175 h 4449738"/>
              <a:gd name="connsiteX8" fmla="*/ 0 w 7908154"/>
              <a:gd name="connsiteY8" fmla="*/ 0 h 4449738"/>
              <a:gd name="connsiteX0" fmla="*/ 0 w 8001548"/>
              <a:gd name="connsiteY0" fmla="*/ 0 h 4448187"/>
              <a:gd name="connsiteX1" fmla="*/ 7907337 w 8001548"/>
              <a:gd name="connsiteY1" fmla="*/ 0 h 4448187"/>
              <a:gd name="connsiteX2" fmla="*/ 7906279 w 8001548"/>
              <a:gd name="connsiteY2" fmla="*/ 3167743 h 4448187"/>
              <a:gd name="connsiteX3" fmla="*/ 7897812 w 8001548"/>
              <a:gd name="connsiteY3" fmla="*/ 4115912 h 4448187"/>
              <a:gd name="connsiteX4" fmla="*/ 7907337 w 8001548"/>
              <a:gd name="connsiteY4" fmla="*/ 4448175 h 4448187"/>
              <a:gd name="connsiteX5" fmla="*/ 6593945 w 8001548"/>
              <a:gd name="connsiteY5" fmla="*/ 4107446 h 4448187"/>
              <a:gd name="connsiteX6" fmla="*/ 6602412 w 8001548"/>
              <a:gd name="connsiteY6" fmla="*/ 4446078 h 4448187"/>
              <a:gd name="connsiteX7" fmla="*/ 0 w 8001548"/>
              <a:gd name="connsiteY7" fmla="*/ 4448175 h 4448187"/>
              <a:gd name="connsiteX8" fmla="*/ 0 w 8001548"/>
              <a:gd name="connsiteY8" fmla="*/ 0 h 4448187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897812 w 7907337"/>
              <a:gd name="connsiteY3" fmla="*/ 4115912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822670 w 7907337"/>
              <a:gd name="connsiteY4" fmla="*/ 436351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14857"/>
              <a:gd name="connsiteY0" fmla="*/ 0 h 4448175"/>
              <a:gd name="connsiteX1" fmla="*/ 7907337 w 7914857"/>
              <a:gd name="connsiteY1" fmla="*/ 0 h 4448175"/>
              <a:gd name="connsiteX2" fmla="*/ 7914746 w 7914857"/>
              <a:gd name="connsiteY2" fmla="*/ 2930700 h 4448175"/>
              <a:gd name="connsiteX3" fmla="*/ 7550679 w 7914857"/>
              <a:gd name="connsiteY3" fmla="*/ 3159277 h 4448175"/>
              <a:gd name="connsiteX4" fmla="*/ 7568670 w 7914857"/>
              <a:gd name="connsiteY4" fmla="*/ 4101077 h 4448175"/>
              <a:gd name="connsiteX5" fmla="*/ 6593945 w 7914857"/>
              <a:gd name="connsiteY5" fmla="*/ 4107446 h 4448175"/>
              <a:gd name="connsiteX6" fmla="*/ 6602412 w 7914857"/>
              <a:gd name="connsiteY6" fmla="*/ 4446078 h 4448175"/>
              <a:gd name="connsiteX7" fmla="*/ 0 w 7914857"/>
              <a:gd name="connsiteY7" fmla="*/ 4448175 h 4448175"/>
              <a:gd name="connsiteX8" fmla="*/ 0 w 7914857"/>
              <a:gd name="connsiteY8" fmla="*/ 0 h 4448175"/>
              <a:gd name="connsiteX0" fmla="*/ 0 w 7914857"/>
              <a:gd name="connsiteY0" fmla="*/ 0 h 4448175"/>
              <a:gd name="connsiteX1" fmla="*/ 7907337 w 7914857"/>
              <a:gd name="connsiteY1" fmla="*/ 0 h 4448175"/>
              <a:gd name="connsiteX2" fmla="*/ 7914746 w 7914857"/>
              <a:gd name="connsiteY2" fmla="*/ 3150810 h 4448175"/>
              <a:gd name="connsiteX3" fmla="*/ 7550679 w 7914857"/>
              <a:gd name="connsiteY3" fmla="*/ 3159277 h 4448175"/>
              <a:gd name="connsiteX4" fmla="*/ 7568670 w 7914857"/>
              <a:gd name="connsiteY4" fmla="*/ 4101077 h 4448175"/>
              <a:gd name="connsiteX5" fmla="*/ 6593945 w 7914857"/>
              <a:gd name="connsiteY5" fmla="*/ 4107446 h 4448175"/>
              <a:gd name="connsiteX6" fmla="*/ 6602412 w 7914857"/>
              <a:gd name="connsiteY6" fmla="*/ 4446078 h 4448175"/>
              <a:gd name="connsiteX7" fmla="*/ 0 w 7914857"/>
              <a:gd name="connsiteY7" fmla="*/ 4448175 h 4448175"/>
              <a:gd name="connsiteX8" fmla="*/ 0 w 7914857"/>
              <a:gd name="connsiteY8" fmla="*/ 0 h 4448175"/>
              <a:gd name="connsiteX0" fmla="*/ 0 w 7914842"/>
              <a:gd name="connsiteY0" fmla="*/ 0 h 4448175"/>
              <a:gd name="connsiteX1" fmla="*/ 7907337 w 7914842"/>
              <a:gd name="connsiteY1" fmla="*/ 0 h 4448175"/>
              <a:gd name="connsiteX2" fmla="*/ 7914746 w 7914842"/>
              <a:gd name="connsiteY2" fmla="*/ 3150810 h 4448175"/>
              <a:gd name="connsiteX3" fmla="*/ 7550679 w 7914842"/>
              <a:gd name="connsiteY3" fmla="*/ 3159277 h 4448175"/>
              <a:gd name="connsiteX4" fmla="*/ 7568670 w 7914842"/>
              <a:gd name="connsiteY4" fmla="*/ 4101077 h 4448175"/>
              <a:gd name="connsiteX5" fmla="*/ 6593945 w 7914842"/>
              <a:gd name="connsiteY5" fmla="*/ 4107446 h 4448175"/>
              <a:gd name="connsiteX6" fmla="*/ 6602412 w 7914842"/>
              <a:gd name="connsiteY6" fmla="*/ 4446078 h 4448175"/>
              <a:gd name="connsiteX7" fmla="*/ 0 w 7914842"/>
              <a:gd name="connsiteY7" fmla="*/ 4448175 h 4448175"/>
              <a:gd name="connsiteX8" fmla="*/ 0 w 7914842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89346 w 7907337"/>
              <a:gd name="connsiteY2" fmla="*/ 3447113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80 w 7907337"/>
              <a:gd name="connsiteY2" fmla="*/ 3176208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80 w 7907337"/>
              <a:gd name="connsiteY2" fmla="*/ 3176208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82574"/>
              <a:gd name="connsiteY0" fmla="*/ 0 h 4448175"/>
              <a:gd name="connsiteX1" fmla="*/ 7907337 w 7982574"/>
              <a:gd name="connsiteY1" fmla="*/ 0 h 4448175"/>
              <a:gd name="connsiteX2" fmla="*/ 7982480 w 7982574"/>
              <a:gd name="connsiteY2" fmla="*/ 2371957 h 4448175"/>
              <a:gd name="connsiteX3" fmla="*/ 7550679 w 7982574"/>
              <a:gd name="connsiteY3" fmla="*/ 3159277 h 4448175"/>
              <a:gd name="connsiteX4" fmla="*/ 7568670 w 7982574"/>
              <a:gd name="connsiteY4" fmla="*/ 4101077 h 4448175"/>
              <a:gd name="connsiteX5" fmla="*/ 6593945 w 7982574"/>
              <a:gd name="connsiteY5" fmla="*/ 4107446 h 4448175"/>
              <a:gd name="connsiteX6" fmla="*/ 6602412 w 7982574"/>
              <a:gd name="connsiteY6" fmla="*/ 4446078 h 4448175"/>
              <a:gd name="connsiteX7" fmla="*/ 0 w 7982574"/>
              <a:gd name="connsiteY7" fmla="*/ 4448175 h 4448175"/>
              <a:gd name="connsiteX8" fmla="*/ 0 w 7982574"/>
              <a:gd name="connsiteY8" fmla="*/ 0 h 4448175"/>
              <a:gd name="connsiteX0" fmla="*/ 0 w 7914858"/>
              <a:gd name="connsiteY0" fmla="*/ 0 h 4448175"/>
              <a:gd name="connsiteX1" fmla="*/ 7907337 w 7914858"/>
              <a:gd name="connsiteY1" fmla="*/ 0 h 4448175"/>
              <a:gd name="connsiteX2" fmla="*/ 7914747 w 7914858"/>
              <a:gd name="connsiteY2" fmla="*/ 3176207 h 4448175"/>
              <a:gd name="connsiteX3" fmla="*/ 7550679 w 7914858"/>
              <a:gd name="connsiteY3" fmla="*/ 3159277 h 4448175"/>
              <a:gd name="connsiteX4" fmla="*/ 7568670 w 7914858"/>
              <a:gd name="connsiteY4" fmla="*/ 4101077 h 4448175"/>
              <a:gd name="connsiteX5" fmla="*/ 6593945 w 7914858"/>
              <a:gd name="connsiteY5" fmla="*/ 4107446 h 4448175"/>
              <a:gd name="connsiteX6" fmla="*/ 6602412 w 7914858"/>
              <a:gd name="connsiteY6" fmla="*/ 4446078 h 4448175"/>
              <a:gd name="connsiteX7" fmla="*/ 0 w 7914858"/>
              <a:gd name="connsiteY7" fmla="*/ 4448175 h 4448175"/>
              <a:gd name="connsiteX8" fmla="*/ 0 w 7914858"/>
              <a:gd name="connsiteY8" fmla="*/ 0 h 4448175"/>
              <a:gd name="connsiteX0" fmla="*/ 0 w 7926869"/>
              <a:gd name="connsiteY0" fmla="*/ 0 h 4448175"/>
              <a:gd name="connsiteX1" fmla="*/ 7907337 w 7926869"/>
              <a:gd name="connsiteY1" fmla="*/ 0 h 4448175"/>
              <a:gd name="connsiteX2" fmla="*/ 7914747 w 7926869"/>
              <a:gd name="connsiteY2" fmla="*/ 3176207 h 4448175"/>
              <a:gd name="connsiteX3" fmla="*/ 7720012 w 7926869"/>
              <a:gd name="connsiteY3" fmla="*/ 3497909 h 4448175"/>
              <a:gd name="connsiteX4" fmla="*/ 7568670 w 7926869"/>
              <a:gd name="connsiteY4" fmla="*/ 4101077 h 4448175"/>
              <a:gd name="connsiteX5" fmla="*/ 6593945 w 7926869"/>
              <a:gd name="connsiteY5" fmla="*/ 4107446 h 4448175"/>
              <a:gd name="connsiteX6" fmla="*/ 6602412 w 7926869"/>
              <a:gd name="connsiteY6" fmla="*/ 4446078 h 4448175"/>
              <a:gd name="connsiteX7" fmla="*/ 0 w 7926869"/>
              <a:gd name="connsiteY7" fmla="*/ 4448175 h 4448175"/>
              <a:gd name="connsiteX8" fmla="*/ 0 w 7926869"/>
              <a:gd name="connsiteY8" fmla="*/ 0 h 4448175"/>
              <a:gd name="connsiteX0" fmla="*/ 0 w 7926869"/>
              <a:gd name="connsiteY0" fmla="*/ 0 h 4448175"/>
              <a:gd name="connsiteX1" fmla="*/ 7907337 w 7926869"/>
              <a:gd name="connsiteY1" fmla="*/ 0 h 4448175"/>
              <a:gd name="connsiteX2" fmla="*/ 7914747 w 7926869"/>
              <a:gd name="connsiteY2" fmla="*/ 3176207 h 4448175"/>
              <a:gd name="connsiteX3" fmla="*/ 7720012 w 7926869"/>
              <a:gd name="connsiteY3" fmla="*/ 3497909 h 4448175"/>
              <a:gd name="connsiteX4" fmla="*/ 7568670 w 7926869"/>
              <a:gd name="connsiteY4" fmla="*/ 4101077 h 4448175"/>
              <a:gd name="connsiteX5" fmla="*/ 6593945 w 7926869"/>
              <a:gd name="connsiteY5" fmla="*/ 4107446 h 4448175"/>
              <a:gd name="connsiteX6" fmla="*/ 6602412 w 7926869"/>
              <a:gd name="connsiteY6" fmla="*/ 4446078 h 4448175"/>
              <a:gd name="connsiteX7" fmla="*/ 0 w 7926869"/>
              <a:gd name="connsiteY7" fmla="*/ 4448175 h 4448175"/>
              <a:gd name="connsiteX8" fmla="*/ 0 w 7926869"/>
              <a:gd name="connsiteY8" fmla="*/ 0 h 4448175"/>
              <a:gd name="connsiteX0" fmla="*/ 0 w 7926869"/>
              <a:gd name="connsiteY0" fmla="*/ 0 h 4448175"/>
              <a:gd name="connsiteX1" fmla="*/ 7907337 w 7926869"/>
              <a:gd name="connsiteY1" fmla="*/ 0 h 4448175"/>
              <a:gd name="connsiteX2" fmla="*/ 7914747 w 7926869"/>
              <a:gd name="connsiteY2" fmla="*/ 3176207 h 4448175"/>
              <a:gd name="connsiteX3" fmla="*/ 7720012 w 7926869"/>
              <a:gd name="connsiteY3" fmla="*/ 3497909 h 4448175"/>
              <a:gd name="connsiteX4" fmla="*/ 7568670 w 7926869"/>
              <a:gd name="connsiteY4" fmla="*/ 4101077 h 4448175"/>
              <a:gd name="connsiteX5" fmla="*/ 6593945 w 7926869"/>
              <a:gd name="connsiteY5" fmla="*/ 4107446 h 4448175"/>
              <a:gd name="connsiteX6" fmla="*/ 6602412 w 7926869"/>
              <a:gd name="connsiteY6" fmla="*/ 4446078 h 4448175"/>
              <a:gd name="connsiteX7" fmla="*/ 0 w 7926869"/>
              <a:gd name="connsiteY7" fmla="*/ 4448175 h 4448175"/>
              <a:gd name="connsiteX8" fmla="*/ 0 w 7926869"/>
              <a:gd name="connsiteY8" fmla="*/ 0 h 4448175"/>
              <a:gd name="connsiteX0" fmla="*/ 0 w 7937977"/>
              <a:gd name="connsiteY0" fmla="*/ 0 h 4448175"/>
              <a:gd name="connsiteX1" fmla="*/ 7907337 w 7937977"/>
              <a:gd name="connsiteY1" fmla="*/ 0 h 4448175"/>
              <a:gd name="connsiteX2" fmla="*/ 7914747 w 7937977"/>
              <a:gd name="connsiteY2" fmla="*/ 3176207 h 4448175"/>
              <a:gd name="connsiteX3" fmla="*/ 7568670 w 7937977"/>
              <a:gd name="connsiteY3" fmla="*/ 4101077 h 4448175"/>
              <a:gd name="connsiteX4" fmla="*/ 6593945 w 7937977"/>
              <a:gd name="connsiteY4" fmla="*/ 4107446 h 4448175"/>
              <a:gd name="connsiteX5" fmla="*/ 6602412 w 7937977"/>
              <a:gd name="connsiteY5" fmla="*/ 4446078 h 4448175"/>
              <a:gd name="connsiteX6" fmla="*/ 0 w 7937977"/>
              <a:gd name="connsiteY6" fmla="*/ 4448175 h 4448175"/>
              <a:gd name="connsiteX7" fmla="*/ 0 w 7937977"/>
              <a:gd name="connsiteY7" fmla="*/ 0 h 4448175"/>
              <a:gd name="connsiteX0" fmla="*/ 0 w 7937977"/>
              <a:gd name="connsiteY0" fmla="*/ 0 h 4448175"/>
              <a:gd name="connsiteX1" fmla="*/ 7907337 w 7937977"/>
              <a:gd name="connsiteY1" fmla="*/ 0 h 4448175"/>
              <a:gd name="connsiteX2" fmla="*/ 7914747 w 7937977"/>
              <a:gd name="connsiteY2" fmla="*/ 3176207 h 4448175"/>
              <a:gd name="connsiteX3" fmla="*/ 7568670 w 7937977"/>
              <a:gd name="connsiteY3" fmla="*/ 4101077 h 4448175"/>
              <a:gd name="connsiteX4" fmla="*/ 6593945 w 7937977"/>
              <a:gd name="connsiteY4" fmla="*/ 4107446 h 4448175"/>
              <a:gd name="connsiteX5" fmla="*/ 6602412 w 7937977"/>
              <a:gd name="connsiteY5" fmla="*/ 4446078 h 4448175"/>
              <a:gd name="connsiteX6" fmla="*/ 0 w 7937977"/>
              <a:gd name="connsiteY6" fmla="*/ 4448175 h 4448175"/>
              <a:gd name="connsiteX7" fmla="*/ 0 w 7937977"/>
              <a:gd name="connsiteY7" fmla="*/ 0 h 4448175"/>
              <a:gd name="connsiteX0" fmla="*/ 0 w 7914764"/>
              <a:gd name="connsiteY0" fmla="*/ 0 h 4448175"/>
              <a:gd name="connsiteX1" fmla="*/ 7907337 w 7914764"/>
              <a:gd name="connsiteY1" fmla="*/ 0 h 4448175"/>
              <a:gd name="connsiteX2" fmla="*/ 7914747 w 7914764"/>
              <a:gd name="connsiteY2" fmla="*/ 3176207 h 4448175"/>
              <a:gd name="connsiteX3" fmla="*/ 7568670 w 7914764"/>
              <a:gd name="connsiteY3" fmla="*/ 4101077 h 4448175"/>
              <a:gd name="connsiteX4" fmla="*/ 6593945 w 7914764"/>
              <a:gd name="connsiteY4" fmla="*/ 4107446 h 4448175"/>
              <a:gd name="connsiteX5" fmla="*/ 6602412 w 7914764"/>
              <a:gd name="connsiteY5" fmla="*/ 4446078 h 4448175"/>
              <a:gd name="connsiteX6" fmla="*/ 0 w 7914764"/>
              <a:gd name="connsiteY6" fmla="*/ 4448175 h 4448175"/>
              <a:gd name="connsiteX7" fmla="*/ 0 w 7914764"/>
              <a:gd name="connsiteY7" fmla="*/ 0 h 4448175"/>
              <a:gd name="connsiteX0" fmla="*/ 0 w 7914764"/>
              <a:gd name="connsiteY0" fmla="*/ 0 h 4448175"/>
              <a:gd name="connsiteX1" fmla="*/ 7907337 w 7914764"/>
              <a:gd name="connsiteY1" fmla="*/ 0 h 4448175"/>
              <a:gd name="connsiteX2" fmla="*/ 7914747 w 7914764"/>
              <a:gd name="connsiteY2" fmla="*/ 3176207 h 4448175"/>
              <a:gd name="connsiteX3" fmla="*/ 7568670 w 7914764"/>
              <a:gd name="connsiteY3" fmla="*/ 4101077 h 4448175"/>
              <a:gd name="connsiteX4" fmla="*/ 6593945 w 7914764"/>
              <a:gd name="connsiteY4" fmla="*/ 4107446 h 4448175"/>
              <a:gd name="connsiteX5" fmla="*/ 6602412 w 7914764"/>
              <a:gd name="connsiteY5" fmla="*/ 4446078 h 4448175"/>
              <a:gd name="connsiteX6" fmla="*/ 0 w 7914764"/>
              <a:gd name="connsiteY6" fmla="*/ 4448175 h 4448175"/>
              <a:gd name="connsiteX7" fmla="*/ 0 w 7914764"/>
              <a:gd name="connsiteY7" fmla="*/ 0 h 4448175"/>
              <a:gd name="connsiteX0" fmla="*/ 0 w 7914747"/>
              <a:gd name="connsiteY0" fmla="*/ 0 h 4448175"/>
              <a:gd name="connsiteX1" fmla="*/ 7907337 w 7914747"/>
              <a:gd name="connsiteY1" fmla="*/ 0 h 4448175"/>
              <a:gd name="connsiteX2" fmla="*/ 7914747 w 7914747"/>
              <a:gd name="connsiteY2" fmla="*/ 3176207 h 4448175"/>
              <a:gd name="connsiteX3" fmla="*/ 7770813 w 7914747"/>
              <a:gd name="connsiteY3" fmla="*/ 3565636 h 4448175"/>
              <a:gd name="connsiteX4" fmla="*/ 7568670 w 7914747"/>
              <a:gd name="connsiteY4" fmla="*/ 4101077 h 4448175"/>
              <a:gd name="connsiteX5" fmla="*/ 6593945 w 7914747"/>
              <a:gd name="connsiteY5" fmla="*/ 4107446 h 4448175"/>
              <a:gd name="connsiteX6" fmla="*/ 6602412 w 7914747"/>
              <a:gd name="connsiteY6" fmla="*/ 4446078 h 4448175"/>
              <a:gd name="connsiteX7" fmla="*/ 0 w 7914747"/>
              <a:gd name="connsiteY7" fmla="*/ 4448175 h 4448175"/>
              <a:gd name="connsiteX8" fmla="*/ 0 w 7914747"/>
              <a:gd name="connsiteY8" fmla="*/ 0 h 4448175"/>
              <a:gd name="connsiteX0" fmla="*/ 0 w 7938679"/>
              <a:gd name="connsiteY0" fmla="*/ 0 h 4448175"/>
              <a:gd name="connsiteX1" fmla="*/ 7907337 w 7938679"/>
              <a:gd name="connsiteY1" fmla="*/ 0 h 4448175"/>
              <a:gd name="connsiteX2" fmla="*/ 7914747 w 7938679"/>
              <a:gd name="connsiteY2" fmla="*/ 3176207 h 4448175"/>
              <a:gd name="connsiteX3" fmla="*/ 7559146 w 7938679"/>
              <a:gd name="connsiteY3" fmla="*/ 3167744 h 4448175"/>
              <a:gd name="connsiteX4" fmla="*/ 7568670 w 7938679"/>
              <a:gd name="connsiteY4" fmla="*/ 4101077 h 4448175"/>
              <a:gd name="connsiteX5" fmla="*/ 6593945 w 7938679"/>
              <a:gd name="connsiteY5" fmla="*/ 4107446 h 4448175"/>
              <a:gd name="connsiteX6" fmla="*/ 6602412 w 7938679"/>
              <a:gd name="connsiteY6" fmla="*/ 4446078 h 4448175"/>
              <a:gd name="connsiteX7" fmla="*/ 0 w 7938679"/>
              <a:gd name="connsiteY7" fmla="*/ 4448175 h 4448175"/>
              <a:gd name="connsiteX8" fmla="*/ 0 w 7938679"/>
              <a:gd name="connsiteY8" fmla="*/ 0 h 4448175"/>
              <a:gd name="connsiteX0" fmla="*/ 0 w 7938679"/>
              <a:gd name="connsiteY0" fmla="*/ 0 h 4448175"/>
              <a:gd name="connsiteX1" fmla="*/ 7907337 w 7938679"/>
              <a:gd name="connsiteY1" fmla="*/ 0 h 4448175"/>
              <a:gd name="connsiteX2" fmla="*/ 7914747 w 7938679"/>
              <a:gd name="connsiteY2" fmla="*/ 3176207 h 4448175"/>
              <a:gd name="connsiteX3" fmla="*/ 7559146 w 7938679"/>
              <a:gd name="connsiteY3" fmla="*/ 3167744 h 4448175"/>
              <a:gd name="connsiteX4" fmla="*/ 7568670 w 7938679"/>
              <a:gd name="connsiteY4" fmla="*/ 4101077 h 4448175"/>
              <a:gd name="connsiteX5" fmla="*/ 6593945 w 7938679"/>
              <a:gd name="connsiteY5" fmla="*/ 4107446 h 4448175"/>
              <a:gd name="connsiteX6" fmla="*/ 6602412 w 7938679"/>
              <a:gd name="connsiteY6" fmla="*/ 4446078 h 4448175"/>
              <a:gd name="connsiteX7" fmla="*/ 0 w 7938679"/>
              <a:gd name="connsiteY7" fmla="*/ 4448175 h 4448175"/>
              <a:gd name="connsiteX8" fmla="*/ 0 w 7938679"/>
              <a:gd name="connsiteY8" fmla="*/ 0 h 4448175"/>
              <a:gd name="connsiteX0" fmla="*/ 0 w 7938679"/>
              <a:gd name="connsiteY0" fmla="*/ 0 h 4448175"/>
              <a:gd name="connsiteX1" fmla="*/ 7907337 w 7938679"/>
              <a:gd name="connsiteY1" fmla="*/ 0 h 4448175"/>
              <a:gd name="connsiteX2" fmla="*/ 7914747 w 7938679"/>
              <a:gd name="connsiteY2" fmla="*/ 3176207 h 4448175"/>
              <a:gd name="connsiteX3" fmla="*/ 7559146 w 7938679"/>
              <a:gd name="connsiteY3" fmla="*/ 3167744 h 4448175"/>
              <a:gd name="connsiteX4" fmla="*/ 7568670 w 7938679"/>
              <a:gd name="connsiteY4" fmla="*/ 4101077 h 4448175"/>
              <a:gd name="connsiteX5" fmla="*/ 6593945 w 7938679"/>
              <a:gd name="connsiteY5" fmla="*/ 4107446 h 4448175"/>
              <a:gd name="connsiteX6" fmla="*/ 6602412 w 7938679"/>
              <a:gd name="connsiteY6" fmla="*/ 4446078 h 4448175"/>
              <a:gd name="connsiteX7" fmla="*/ 0 w 7938679"/>
              <a:gd name="connsiteY7" fmla="*/ 4448175 h 4448175"/>
              <a:gd name="connsiteX8" fmla="*/ 0 w 7938679"/>
              <a:gd name="connsiteY8" fmla="*/ 0 h 4448175"/>
              <a:gd name="connsiteX0" fmla="*/ 0 w 7926236"/>
              <a:gd name="connsiteY0" fmla="*/ 0 h 4448175"/>
              <a:gd name="connsiteX1" fmla="*/ 7907337 w 7926236"/>
              <a:gd name="connsiteY1" fmla="*/ 0 h 4448175"/>
              <a:gd name="connsiteX2" fmla="*/ 7897813 w 7926236"/>
              <a:gd name="connsiteY2" fmla="*/ 3150807 h 4448175"/>
              <a:gd name="connsiteX3" fmla="*/ 7559146 w 7926236"/>
              <a:gd name="connsiteY3" fmla="*/ 3167744 h 4448175"/>
              <a:gd name="connsiteX4" fmla="*/ 7568670 w 7926236"/>
              <a:gd name="connsiteY4" fmla="*/ 4101077 h 4448175"/>
              <a:gd name="connsiteX5" fmla="*/ 6593945 w 7926236"/>
              <a:gd name="connsiteY5" fmla="*/ 4107446 h 4448175"/>
              <a:gd name="connsiteX6" fmla="*/ 6602412 w 7926236"/>
              <a:gd name="connsiteY6" fmla="*/ 4446078 h 4448175"/>
              <a:gd name="connsiteX7" fmla="*/ 0 w 7926236"/>
              <a:gd name="connsiteY7" fmla="*/ 4448175 h 4448175"/>
              <a:gd name="connsiteX8" fmla="*/ 0 w 7926236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59146 w 7907337"/>
              <a:gd name="connsiteY3" fmla="*/ 3167744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13968"/>
              <a:gd name="connsiteY0" fmla="*/ 0 h 4448175"/>
              <a:gd name="connsiteX1" fmla="*/ 7907337 w 7913968"/>
              <a:gd name="connsiteY1" fmla="*/ 0 h 4448175"/>
              <a:gd name="connsiteX2" fmla="*/ 7897813 w 7913968"/>
              <a:gd name="connsiteY2" fmla="*/ 3150807 h 4448175"/>
              <a:gd name="connsiteX3" fmla="*/ 7728479 w 7913968"/>
              <a:gd name="connsiteY3" fmla="*/ 3256644 h 4448175"/>
              <a:gd name="connsiteX4" fmla="*/ 7568670 w 7913968"/>
              <a:gd name="connsiteY4" fmla="*/ 4101077 h 4448175"/>
              <a:gd name="connsiteX5" fmla="*/ 6593945 w 7913968"/>
              <a:gd name="connsiteY5" fmla="*/ 4107446 h 4448175"/>
              <a:gd name="connsiteX6" fmla="*/ 6602412 w 7913968"/>
              <a:gd name="connsiteY6" fmla="*/ 4446078 h 4448175"/>
              <a:gd name="connsiteX7" fmla="*/ 0 w 7913968"/>
              <a:gd name="connsiteY7" fmla="*/ 4448175 h 4448175"/>
              <a:gd name="connsiteX8" fmla="*/ 0 w 7913968"/>
              <a:gd name="connsiteY8" fmla="*/ 0 h 4448175"/>
              <a:gd name="connsiteX0" fmla="*/ 0 w 7925925"/>
              <a:gd name="connsiteY0" fmla="*/ 0 h 4448175"/>
              <a:gd name="connsiteX1" fmla="*/ 7907337 w 7925925"/>
              <a:gd name="connsiteY1" fmla="*/ 0 h 4448175"/>
              <a:gd name="connsiteX2" fmla="*/ 7897813 w 7925925"/>
              <a:gd name="connsiteY2" fmla="*/ 3150807 h 4448175"/>
              <a:gd name="connsiteX3" fmla="*/ 7563379 w 7925925"/>
              <a:gd name="connsiteY3" fmla="*/ 3146577 h 4448175"/>
              <a:gd name="connsiteX4" fmla="*/ 7568670 w 7925925"/>
              <a:gd name="connsiteY4" fmla="*/ 4101077 h 4448175"/>
              <a:gd name="connsiteX5" fmla="*/ 6593945 w 7925925"/>
              <a:gd name="connsiteY5" fmla="*/ 4107446 h 4448175"/>
              <a:gd name="connsiteX6" fmla="*/ 6602412 w 7925925"/>
              <a:gd name="connsiteY6" fmla="*/ 4446078 h 4448175"/>
              <a:gd name="connsiteX7" fmla="*/ 0 w 7925925"/>
              <a:gd name="connsiteY7" fmla="*/ 4448175 h 4448175"/>
              <a:gd name="connsiteX8" fmla="*/ 0 w 7925925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50311"/>
              <a:gd name="connsiteX1" fmla="*/ 7907337 w 7907337"/>
              <a:gd name="connsiteY1" fmla="*/ 0 h 4450311"/>
              <a:gd name="connsiteX2" fmla="*/ 7897813 w 7907337"/>
              <a:gd name="connsiteY2" fmla="*/ 3150807 h 4450311"/>
              <a:gd name="connsiteX3" fmla="*/ 7563379 w 7907337"/>
              <a:gd name="connsiteY3" fmla="*/ 3146577 h 4450311"/>
              <a:gd name="connsiteX4" fmla="*/ 7568670 w 7907337"/>
              <a:gd name="connsiteY4" fmla="*/ 4101077 h 4450311"/>
              <a:gd name="connsiteX5" fmla="*/ 6593945 w 7907337"/>
              <a:gd name="connsiteY5" fmla="*/ 4107446 h 4450311"/>
              <a:gd name="connsiteX6" fmla="*/ 6708245 w 7907337"/>
              <a:gd name="connsiteY6" fmla="*/ 4450311 h 4450311"/>
              <a:gd name="connsiteX7" fmla="*/ 0 w 7907337"/>
              <a:gd name="connsiteY7" fmla="*/ 4448175 h 4450311"/>
              <a:gd name="connsiteX8" fmla="*/ 0 w 7907337"/>
              <a:gd name="connsiteY8" fmla="*/ 0 h 4450311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2046 w 7907337"/>
              <a:gd name="connsiteY2" fmla="*/ 3028040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46574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46574 h 4448175"/>
              <a:gd name="connsiteX3" fmla="*/ 7563379 w 7907337"/>
              <a:gd name="connsiteY3" fmla="*/ 3146577 h 4448175"/>
              <a:gd name="connsiteX4" fmla="*/ 7670270 w 7907337"/>
              <a:gd name="connsiteY4" fmla="*/ 4109543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46574 h 4448175"/>
              <a:gd name="connsiteX3" fmla="*/ 7563379 w 7907337"/>
              <a:gd name="connsiteY3" fmla="*/ 3146577 h 4448175"/>
              <a:gd name="connsiteX4" fmla="*/ 7560203 w 7907337"/>
              <a:gd name="connsiteY4" fmla="*/ 4105310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07337" h="4448175">
                <a:moveTo>
                  <a:pt x="0" y="0"/>
                </a:moveTo>
                <a:lnTo>
                  <a:pt x="7907337" y="0"/>
                </a:lnTo>
                <a:cubicBezTo>
                  <a:pt x="7906984" y="1055914"/>
                  <a:pt x="7900105" y="3138612"/>
                  <a:pt x="7897813" y="3146574"/>
                </a:cubicBezTo>
                <a:cubicBezTo>
                  <a:pt x="7895521" y="3154536"/>
                  <a:pt x="7553325" y="3149065"/>
                  <a:pt x="7563379" y="3146577"/>
                </a:cubicBezTo>
                <a:cubicBezTo>
                  <a:pt x="7564966" y="3148322"/>
                  <a:pt x="7560909" y="4093332"/>
                  <a:pt x="7560203" y="4105310"/>
                </a:cubicBezTo>
                <a:cubicBezTo>
                  <a:pt x="7559497" y="4117288"/>
                  <a:pt x="6907565" y="4108145"/>
                  <a:pt x="6593945" y="4107446"/>
                </a:cubicBezTo>
                <a:lnTo>
                  <a:pt x="6598178" y="4441845"/>
                </a:lnTo>
                <a:lnTo>
                  <a:pt x="0" y="4448175"/>
                </a:lnTo>
                <a:lnTo>
                  <a:pt x="0" y="0"/>
                </a:lnTo>
                <a:close/>
              </a:path>
            </a:pathLst>
          </a:cu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2133">
                <a:solidFill>
                  <a:srgbClr val="464646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Add you picture here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136560" y="5877272"/>
            <a:ext cx="648072" cy="8640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91344" y="44624"/>
            <a:ext cx="648072" cy="8640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240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2288688" y="1"/>
            <a:ext cx="2304256" cy="304814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GB" sz="1067" dirty="0">
                <a:solidFill>
                  <a:srgbClr val="3D1152"/>
                </a:solidFill>
              </a:rPr>
              <a:t>This image is layered with text over the top. </a:t>
            </a:r>
          </a:p>
          <a:p>
            <a:endParaRPr lang="en-GB" sz="1067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To replace the image in the background, right click on the right hand side of the image and select “Send to back”.</a:t>
            </a:r>
          </a:p>
          <a:p>
            <a:endParaRPr lang="en-GB" sz="1067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Delete the existing Cat image and click on the icon in the centre to browse to the image you want to use. Click on</a:t>
            </a:r>
            <a:r>
              <a:rPr lang="en-GB" sz="1067" b="1" dirty="0">
                <a:solidFill>
                  <a:srgbClr val="3D1152"/>
                </a:solidFill>
              </a:rPr>
              <a:t> OPEN.</a:t>
            </a:r>
          </a:p>
          <a:p>
            <a:endParaRPr lang="en-GB" sz="1067" b="1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This will automatically be placed in front of any objects. Crop the picture as necessary, and then </a:t>
            </a:r>
            <a:r>
              <a:rPr lang="en-GB" sz="1067" b="1" dirty="0">
                <a:solidFill>
                  <a:srgbClr val="3D1152"/>
                </a:solidFill>
              </a:rPr>
              <a:t>right click </a:t>
            </a:r>
            <a:r>
              <a:rPr lang="en-GB" sz="1067" dirty="0">
                <a:solidFill>
                  <a:srgbClr val="3D1152"/>
                </a:solidFill>
              </a:rPr>
              <a:t>and select </a:t>
            </a:r>
            <a:r>
              <a:rPr lang="en-GB" sz="1067" b="1" dirty="0">
                <a:solidFill>
                  <a:srgbClr val="3D1152"/>
                </a:solidFill>
              </a:rPr>
              <a:t>send to back </a:t>
            </a:r>
            <a:r>
              <a:rPr lang="en-GB" sz="1067" dirty="0">
                <a:solidFill>
                  <a:srgbClr val="3D1152"/>
                </a:solidFill>
              </a:rPr>
              <a:t>from the dropdown.</a:t>
            </a:r>
          </a:p>
        </p:txBody>
      </p:sp>
    </p:spTree>
    <p:extLst>
      <p:ext uri="{BB962C8B-B14F-4D97-AF65-F5344CB8AC3E}">
        <p14:creationId xmlns:p14="http://schemas.microsoft.com/office/powerpoint/2010/main" val="10433889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photo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-7959" y="2"/>
            <a:ext cx="12222540" cy="6869279"/>
          </a:xfrm>
          <a:custGeom>
            <a:avLst/>
            <a:gdLst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7337 w 7907337"/>
              <a:gd name="connsiteY2" fmla="*/ 4448175 h 4448175"/>
              <a:gd name="connsiteX3" fmla="*/ 0 w 7907337"/>
              <a:gd name="connsiteY3" fmla="*/ 4448175 h 4448175"/>
              <a:gd name="connsiteX4" fmla="*/ 0 w 7907337"/>
              <a:gd name="connsiteY4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7337 w 7907337"/>
              <a:gd name="connsiteY2" fmla="*/ 4448175 h 4448175"/>
              <a:gd name="connsiteX3" fmla="*/ 6602412 w 7907337"/>
              <a:gd name="connsiteY3" fmla="*/ 4446078 h 4448175"/>
              <a:gd name="connsiteX4" fmla="*/ 0 w 7907337"/>
              <a:gd name="connsiteY4" fmla="*/ 4448175 h 4448175"/>
              <a:gd name="connsiteX5" fmla="*/ 0 w 7907337"/>
              <a:gd name="connsiteY5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907337 w 7907337"/>
              <a:gd name="connsiteY3" fmla="*/ 4448175 h 4448175"/>
              <a:gd name="connsiteX4" fmla="*/ 6602412 w 7907337"/>
              <a:gd name="connsiteY4" fmla="*/ 4446078 h 4448175"/>
              <a:gd name="connsiteX5" fmla="*/ 0 w 7907337"/>
              <a:gd name="connsiteY5" fmla="*/ 4448175 h 4448175"/>
              <a:gd name="connsiteX6" fmla="*/ 0 w 7907337"/>
              <a:gd name="connsiteY6" fmla="*/ 0 h 4448175"/>
              <a:gd name="connsiteX0" fmla="*/ 0 w 8000921"/>
              <a:gd name="connsiteY0" fmla="*/ 0 h 4448175"/>
              <a:gd name="connsiteX1" fmla="*/ 7907337 w 8000921"/>
              <a:gd name="connsiteY1" fmla="*/ 0 h 4448175"/>
              <a:gd name="connsiteX2" fmla="*/ 7906279 w 8000921"/>
              <a:gd name="connsiteY2" fmla="*/ 3167743 h 4448175"/>
              <a:gd name="connsiteX3" fmla="*/ 7897812 w 8000921"/>
              <a:gd name="connsiteY3" fmla="*/ 4115912 h 4448175"/>
              <a:gd name="connsiteX4" fmla="*/ 7907337 w 8000921"/>
              <a:gd name="connsiteY4" fmla="*/ 4448175 h 4448175"/>
              <a:gd name="connsiteX5" fmla="*/ 6602412 w 8000921"/>
              <a:gd name="connsiteY5" fmla="*/ 4446078 h 4448175"/>
              <a:gd name="connsiteX6" fmla="*/ 0 w 8000921"/>
              <a:gd name="connsiteY6" fmla="*/ 4448175 h 4448175"/>
              <a:gd name="connsiteX7" fmla="*/ 0 w 8000921"/>
              <a:gd name="connsiteY7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29582"/>
              <a:gd name="connsiteY0" fmla="*/ 0 h 4448175"/>
              <a:gd name="connsiteX1" fmla="*/ 7907337 w 7929582"/>
              <a:gd name="connsiteY1" fmla="*/ 0 h 4448175"/>
              <a:gd name="connsiteX2" fmla="*/ 7906279 w 7929582"/>
              <a:gd name="connsiteY2" fmla="*/ 3167743 h 4448175"/>
              <a:gd name="connsiteX3" fmla="*/ 7897812 w 7929582"/>
              <a:gd name="connsiteY3" fmla="*/ 4115912 h 4448175"/>
              <a:gd name="connsiteX4" fmla="*/ 7907337 w 7929582"/>
              <a:gd name="connsiteY4" fmla="*/ 4448175 h 4448175"/>
              <a:gd name="connsiteX5" fmla="*/ 7567612 w 7929582"/>
              <a:gd name="connsiteY5" fmla="*/ 4446078 h 4448175"/>
              <a:gd name="connsiteX6" fmla="*/ 6602412 w 7929582"/>
              <a:gd name="connsiteY6" fmla="*/ 4446078 h 4448175"/>
              <a:gd name="connsiteX7" fmla="*/ 0 w 7929582"/>
              <a:gd name="connsiteY7" fmla="*/ 4448175 h 4448175"/>
              <a:gd name="connsiteX8" fmla="*/ 0 w 7929582"/>
              <a:gd name="connsiteY8" fmla="*/ 0 h 4448175"/>
              <a:gd name="connsiteX0" fmla="*/ 0 w 7908154"/>
              <a:gd name="connsiteY0" fmla="*/ 0 h 4451939"/>
              <a:gd name="connsiteX1" fmla="*/ 7907337 w 7908154"/>
              <a:gd name="connsiteY1" fmla="*/ 0 h 4451939"/>
              <a:gd name="connsiteX2" fmla="*/ 7906279 w 7908154"/>
              <a:gd name="connsiteY2" fmla="*/ 3167743 h 4451939"/>
              <a:gd name="connsiteX3" fmla="*/ 7897812 w 7908154"/>
              <a:gd name="connsiteY3" fmla="*/ 4115912 h 4451939"/>
              <a:gd name="connsiteX4" fmla="*/ 7907337 w 7908154"/>
              <a:gd name="connsiteY4" fmla="*/ 4448175 h 4451939"/>
              <a:gd name="connsiteX5" fmla="*/ 7567612 w 7908154"/>
              <a:gd name="connsiteY5" fmla="*/ 4446078 h 4451939"/>
              <a:gd name="connsiteX6" fmla="*/ 6602412 w 7908154"/>
              <a:gd name="connsiteY6" fmla="*/ 4446078 h 4451939"/>
              <a:gd name="connsiteX7" fmla="*/ 0 w 7908154"/>
              <a:gd name="connsiteY7" fmla="*/ 4448175 h 4451939"/>
              <a:gd name="connsiteX8" fmla="*/ 0 w 7908154"/>
              <a:gd name="connsiteY8" fmla="*/ 0 h 4451939"/>
              <a:gd name="connsiteX0" fmla="*/ 0 w 7908154"/>
              <a:gd name="connsiteY0" fmla="*/ 0 h 4521159"/>
              <a:gd name="connsiteX1" fmla="*/ 7907337 w 7908154"/>
              <a:gd name="connsiteY1" fmla="*/ 0 h 4521159"/>
              <a:gd name="connsiteX2" fmla="*/ 7906279 w 7908154"/>
              <a:gd name="connsiteY2" fmla="*/ 3167743 h 4521159"/>
              <a:gd name="connsiteX3" fmla="*/ 7897812 w 7908154"/>
              <a:gd name="connsiteY3" fmla="*/ 4115912 h 4521159"/>
              <a:gd name="connsiteX4" fmla="*/ 7907337 w 7908154"/>
              <a:gd name="connsiteY4" fmla="*/ 4448175 h 4521159"/>
              <a:gd name="connsiteX5" fmla="*/ 7567612 w 7908154"/>
              <a:gd name="connsiteY5" fmla="*/ 4446078 h 4521159"/>
              <a:gd name="connsiteX6" fmla="*/ 6602412 w 7908154"/>
              <a:gd name="connsiteY6" fmla="*/ 4446078 h 4521159"/>
              <a:gd name="connsiteX7" fmla="*/ 0 w 7908154"/>
              <a:gd name="connsiteY7" fmla="*/ 4448175 h 4521159"/>
              <a:gd name="connsiteX8" fmla="*/ 0 w 7908154"/>
              <a:gd name="connsiteY8" fmla="*/ 0 h 4521159"/>
              <a:gd name="connsiteX0" fmla="*/ 0 w 7908154"/>
              <a:gd name="connsiteY0" fmla="*/ 0 h 4449738"/>
              <a:gd name="connsiteX1" fmla="*/ 7907337 w 7908154"/>
              <a:gd name="connsiteY1" fmla="*/ 0 h 4449738"/>
              <a:gd name="connsiteX2" fmla="*/ 7906279 w 7908154"/>
              <a:gd name="connsiteY2" fmla="*/ 3167743 h 4449738"/>
              <a:gd name="connsiteX3" fmla="*/ 7897812 w 7908154"/>
              <a:gd name="connsiteY3" fmla="*/ 4115912 h 4449738"/>
              <a:gd name="connsiteX4" fmla="*/ 7907337 w 7908154"/>
              <a:gd name="connsiteY4" fmla="*/ 4448175 h 4449738"/>
              <a:gd name="connsiteX5" fmla="*/ 7567612 w 7908154"/>
              <a:gd name="connsiteY5" fmla="*/ 4446078 h 4449738"/>
              <a:gd name="connsiteX6" fmla="*/ 6602412 w 7908154"/>
              <a:gd name="connsiteY6" fmla="*/ 4446078 h 4449738"/>
              <a:gd name="connsiteX7" fmla="*/ 0 w 7908154"/>
              <a:gd name="connsiteY7" fmla="*/ 4448175 h 4449738"/>
              <a:gd name="connsiteX8" fmla="*/ 0 w 7908154"/>
              <a:gd name="connsiteY8" fmla="*/ 0 h 4449738"/>
              <a:gd name="connsiteX0" fmla="*/ 0 w 8001548"/>
              <a:gd name="connsiteY0" fmla="*/ 0 h 4448187"/>
              <a:gd name="connsiteX1" fmla="*/ 7907337 w 8001548"/>
              <a:gd name="connsiteY1" fmla="*/ 0 h 4448187"/>
              <a:gd name="connsiteX2" fmla="*/ 7906279 w 8001548"/>
              <a:gd name="connsiteY2" fmla="*/ 3167743 h 4448187"/>
              <a:gd name="connsiteX3" fmla="*/ 7897812 w 8001548"/>
              <a:gd name="connsiteY3" fmla="*/ 4115912 h 4448187"/>
              <a:gd name="connsiteX4" fmla="*/ 7907337 w 8001548"/>
              <a:gd name="connsiteY4" fmla="*/ 4448175 h 4448187"/>
              <a:gd name="connsiteX5" fmla="*/ 6593945 w 8001548"/>
              <a:gd name="connsiteY5" fmla="*/ 4107446 h 4448187"/>
              <a:gd name="connsiteX6" fmla="*/ 6602412 w 8001548"/>
              <a:gd name="connsiteY6" fmla="*/ 4446078 h 4448187"/>
              <a:gd name="connsiteX7" fmla="*/ 0 w 8001548"/>
              <a:gd name="connsiteY7" fmla="*/ 4448175 h 4448187"/>
              <a:gd name="connsiteX8" fmla="*/ 0 w 8001548"/>
              <a:gd name="connsiteY8" fmla="*/ 0 h 4448187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897812 w 7907337"/>
              <a:gd name="connsiteY3" fmla="*/ 4115912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34804 w 7907337"/>
              <a:gd name="connsiteY4" fmla="*/ 4109543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822670 w 7907337"/>
              <a:gd name="connsiteY4" fmla="*/ 436351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79 w 7907337"/>
              <a:gd name="connsiteY2" fmla="*/ 3167743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14857"/>
              <a:gd name="connsiteY0" fmla="*/ 0 h 4448175"/>
              <a:gd name="connsiteX1" fmla="*/ 7907337 w 7914857"/>
              <a:gd name="connsiteY1" fmla="*/ 0 h 4448175"/>
              <a:gd name="connsiteX2" fmla="*/ 7914746 w 7914857"/>
              <a:gd name="connsiteY2" fmla="*/ 2930700 h 4448175"/>
              <a:gd name="connsiteX3" fmla="*/ 7550679 w 7914857"/>
              <a:gd name="connsiteY3" fmla="*/ 3159277 h 4448175"/>
              <a:gd name="connsiteX4" fmla="*/ 7568670 w 7914857"/>
              <a:gd name="connsiteY4" fmla="*/ 4101077 h 4448175"/>
              <a:gd name="connsiteX5" fmla="*/ 6593945 w 7914857"/>
              <a:gd name="connsiteY5" fmla="*/ 4107446 h 4448175"/>
              <a:gd name="connsiteX6" fmla="*/ 6602412 w 7914857"/>
              <a:gd name="connsiteY6" fmla="*/ 4446078 h 4448175"/>
              <a:gd name="connsiteX7" fmla="*/ 0 w 7914857"/>
              <a:gd name="connsiteY7" fmla="*/ 4448175 h 4448175"/>
              <a:gd name="connsiteX8" fmla="*/ 0 w 7914857"/>
              <a:gd name="connsiteY8" fmla="*/ 0 h 4448175"/>
              <a:gd name="connsiteX0" fmla="*/ 0 w 7914857"/>
              <a:gd name="connsiteY0" fmla="*/ 0 h 4448175"/>
              <a:gd name="connsiteX1" fmla="*/ 7907337 w 7914857"/>
              <a:gd name="connsiteY1" fmla="*/ 0 h 4448175"/>
              <a:gd name="connsiteX2" fmla="*/ 7914746 w 7914857"/>
              <a:gd name="connsiteY2" fmla="*/ 3150810 h 4448175"/>
              <a:gd name="connsiteX3" fmla="*/ 7550679 w 7914857"/>
              <a:gd name="connsiteY3" fmla="*/ 3159277 h 4448175"/>
              <a:gd name="connsiteX4" fmla="*/ 7568670 w 7914857"/>
              <a:gd name="connsiteY4" fmla="*/ 4101077 h 4448175"/>
              <a:gd name="connsiteX5" fmla="*/ 6593945 w 7914857"/>
              <a:gd name="connsiteY5" fmla="*/ 4107446 h 4448175"/>
              <a:gd name="connsiteX6" fmla="*/ 6602412 w 7914857"/>
              <a:gd name="connsiteY6" fmla="*/ 4446078 h 4448175"/>
              <a:gd name="connsiteX7" fmla="*/ 0 w 7914857"/>
              <a:gd name="connsiteY7" fmla="*/ 4448175 h 4448175"/>
              <a:gd name="connsiteX8" fmla="*/ 0 w 7914857"/>
              <a:gd name="connsiteY8" fmla="*/ 0 h 4448175"/>
              <a:gd name="connsiteX0" fmla="*/ 0 w 7914842"/>
              <a:gd name="connsiteY0" fmla="*/ 0 h 4448175"/>
              <a:gd name="connsiteX1" fmla="*/ 7907337 w 7914842"/>
              <a:gd name="connsiteY1" fmla="*/ 0 h 4448175"/>
              <a:gd name="connsiteX2" fmla="*/ 7914746 w 7914842"/>
              <a:gd name="connsiteY2" fmla="*/ 3150810 h 4448175"/>
              <a:gd name="connsiteX3" fmla="*/ 7550679 w 7914842"/>
              <a:gd name="connsiteY3" fmla="*/ 3159277 h 4448175"/>
              <a:gd name="connsiteX4" fmla="*/ 7568670 w 7914842"/>
              <a:gd name="connsiteY4" fmla="*/ 4101077 h 4448175"/>
              <a:gd name="connsiteX5" fmla="*/ 6593945 w 7914842"/>
              <a:gd name="connsiteY5" fmla="*/ 4107446 h 4448175"/>
              <a:gd name="connsiteX6" fmla="*/ 6602412 w 7914842"/>
              <a:gd name="connsiteY6" fmla="*/ 4446078 h 4448175"/>
              <a:gd name="connsiteX7" fmla="*/ 0 w 7914842"/>
              <a:gd name="connsiteY7" fmla="*/ 4448175 h 4448175"/>
              <a:gd name="connsiteX8" fmla="*/ 0 w 7914842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89346 w 7907337"/>
              <a:gd name="connsiteY2" fmla="*/ 3447113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80 w 7907337"/>
              <a:gd name="connsiteY2" fmla="*/ 3176208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6280 w 7907337"/>
              <a:gd name="connsiteY2" fmla="*/ 3176208 h 4448175"/>
              <a:gd name="connsiteX3" fmla="*/ 7550679 w 7907337"/>
              <a:gd name="connsiteY3" fmla="*/ 31592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82574"/>
              <a:gd name="connsiteY0" fmla="*/ 0 h 4448175"/>
              <a:gd name="connsiteX1" fmla="*/ 7907337 w 7982574"/>
              <a:gd name="connsiteY1" fmla="*/ 0 h 4448175"/>
              <a:gd name="connsiteX2" fmla="*/ 7982480 w 7982574"/>
              <a:gd name="connsiteY2" fmla="*/ 2371957 h 4448175"/>
              <a:gd name="connsiteX3" fmla="*/ 7550679 w 7982574"/>
              <a:gd name="connsiteY3" fmla="*/ 3159277 h 4448175"/>
              <a:gd name="connsiteX4" fmla="*/ 7568670 w 7982574"/>
              <a:gd name="connsiteY4" fmla="*/ 4101077 h 4448175"/>
              <a:gd name="connsiteX5" fmla="*/ 6593945 w 7982574"/>
              <a:gd name="connsiteY5" fmla="*/ 4107446 h 4448175"/>
              <a:gd name="connsiteX6" fmla="*/ 6602412 w 7982574"/>
              <a:gd name="connsiteY6" fmla="*/ 4446078 h 4448175"/>
              <a:gd name="connsiteX7" fmla="*/ 0 w 7982574"/>
              <a:gd name="connsiteY7" fmla="*/ 4448175 h 4448175"/>
              <a:gd name="connsiteX8" fmla="*/ 0 w 7982574"/>
              <a:gd name="connsiteY8" fmla="*/ 0 h 4448175"/>
              <a:gd name="connsiteX0" fmla="*/ 0 w 7914858"/>
              <a:gd name="connsiteY0" fmla="*/ 0 h 4448175"/>
              <a:gd name="connsiteX1" fmla="*/ 7907337 w 7914858"/>
              <a:gd name="connsiteY1" fmla="*/ 0 h 4448175"/>
              <a:gd name="connsiteX2" fmla="*/ 7914747 w 7914858"/>
              <a:gd name="connsiteY2" fmla="*/ 3176207 h 4448175"/>
              <a:gd name="connsiteX3" fmla="*/ 7550679 w 7914858"/>
              <a:gd name="connsiteY3" fmla="*/ 3159277 h 4448175"/>
              <a:gd name="connsiteX4" fmla="*/ 7568670 w 7914858"/>
              <a:gd name="connsiteY4" fmla="*/ 4101077 h 4448175"/>
              <a:gd name="connsiteX5" fmla="*/ 6593945 w 7914858"/>
              <a:gd name="connsiteY5" fmla="*/ 4107446 h 4448175"/>
              <a:gd name="connsiteX6" fmla="*/ 6602412 w 7914858"/>
              <a:gd name="connsiteY6" fmla="*/ 4446078 h 4448175"/>
              <a:gd name="connsiteX7" fmla="*/ 0 w 7914858"/>
              <a:gd name="connsiteY7" fmla="*/ 4448175 h 4448175"/>
              <a:gd name="connsiteX8" fmla="*/ 0 w 7914858"/>
              <a:gd name="connsiteY8" fmla="*/ 0 h 4448175"/>
              <a:gd name="connsiteX0" fmla="*/ 0 w 7926869"/>
              <a:gd name="connsiteY0" fmla="*/ 0 h 4448175"/>
              <a:gd name="connsiteX1" fmla="*/ 7907337 w 7926869"/>
              <a:gd name="connsiteY1" fmla="*/ 0 h 4448175"/>
              <a:gd name="connsiteX2" fmla="*/ 7914747 w 7926869"/>
              <a:gd name="connsiteY2" fmla="*/ 3176207 h 4448175"/>
              <a:gd name="connsiteX3" fmla="*/ 7720012 w 7926869"/>
              <a:gd name="connsiteY3" fmla="*/ 3497909 h 4448175"/>
              <a:gd name="connsiteX4" fmla="*/ 7568670 w 7926869"/>
              <a:gd name="connsiteY4" fmla="*/ 4101077 h 4448175"/>
              <a:gd name="connsiteX5" fmla="*/ 6593945 w 7926869"/>
              <a:gd name="connsiteY5" fmla="*/ 4107446 h 4448175"/>
              <a:gd name="connsiteX6" fmla="*/ 6602412 w 7926869"/>
              <a:gd name="connsiteY6" fmla="*/ 4446078 h 4448175"/>
              <a:gd name="connsiteX7" fmla="*/ 0 w 7926869"/>
              <a:gd name="connsiteY7" fmla="*/ 4448175 h 4448175"/>
              <a:gd name="connsiteX8" fmla="*/ 0 w 7926869"/>
              <a:gd name="connsiteY8" fmla="*/ 0 h 4448175"/>
              <a:gd name="connsiteX0" fmla="*/ 0 w 7926869"/>
              <a:gd name="connsiteY0" fmla="*/ 0 h 4448175"/>
              <a:gd name="connsiteX1" fmla="*/ 7907337 w 7926869"/>
              <a:gd name="connsiteY1" fmla="*/ 0 h 4448175"/>
              <a:gd name="connsiteX2" fmla="*/ 7914747 w 7926869"/>
              <a:gd name="connsiteY2" fmla="*/ 3176207 h 4448175"/>
              <a:gd name="connsiteX3" fmla="*/ 7720012 w 7926869"/>
              <a:gd name="connsiteY3" fmla="*/ 3497909 h 4448175"/>
              <a:gd name="connsiteX4" fmla="*/ 7568670 w 7926869"/>
              <a:gd name="connsiteY4" fmla="*/ 4101077 h 4448175"/>
              <a:gd name="connsiteX5" fmla="*/ 6593945 w 7926869"/>
              <a:gd name="connsiteY5" fmla="*/ 4107446 h 4448175"/>
              <a:gd name="connsiteX6" fmla="*/ 6602412 w 7926869"/>
              <a:gd name="connsiteY6" fmla="*/ 4446078 h 4448175"/>
              <a:gd name="connsiteX7" fmla="*/ 0 w 7926869"/>
              <a:gd name="connsiteY7" fmla="*/ 4448175 h 4448175"/>
              <a:gd name="connsiteX8" fmla="*/ 0 w 7926869"/>
              <a:gd name="connsiteY8" fmla="*/ 0 h 4448175"/>
              <a:gd name="connsiteX0" fmla="*/ 0 w 7926869"/>
              <a:gd name="connsiteY0" fmla="*/ 0 h 4448175"/>
              <a:gd name="connsiteX1" fmla="*/ 7907337 w 7926869"/>
              <a:gd name="connsiteY1" fmla="*/ 0 h 4448175"/>
              <a:gd name="connsiteX2" fmla="*/ 7914747 w 7926869"/>
              <a:gd name="connsiteY2" fmla="*/ 3176207 h 4448175"/>
              <a:gd name="connsiteX3" fmla="*/ 7720012 w 7926869"/>
              <a:gd name="connsiteY3" fmla="*/ 3497909 h 4448175"/>
              <a:gd name="connsiteX4" fmla="*/ 7568670 w 7926869"/>
              <a:gd name="connsiteY4" fmla="*/ 4101077 h 4448175"/>
              <a:gd name="connsiteX5" fmla="*/ 6593945 w 7926869"/>
              <a:gd name="connsiteY5" fmla="*/ 4107446 h 4448175"/>
              <a:gd name="connsiteX6" fmla="*/ 6602412 w 7926869"/>
              <a:gd name="connsiteY6" fmla="*/ 4446078 h 4448175"/>
              <a:gd name="connsiteX7" fmla="*/ 0 w 7926869"/>
              <a:gd name="connsiteY7" fmla="*/ 4448175 h 4448175"/>
              <a:gd name="connsiteX8" fmla="*/ 0 w 7926869"/>
              <a:gd name="connsiteY8" fmla="*/ 0 h 4448175"/>
              <a:gd name="connsiteX0" fmla="*/ 0 w 7937977"/>
              <a:gd name="connsiteY0" fmla="*/ 0 h 4448175"/>
              <a:gd name="connsiteX1" fmla="*/ 7907337 w 7937977"/>
              <a:gd name="connsiteY1" fmla="*/ 0 h 4448175"/>
              <a:gd name="connsiteX2" fmla="*/ 7914747 w 7937977"/>
              <a:gd name="connsiteY2" fmla="*/ 3176207 h 4448175"/>
              <a:gd name="connsiteX3" fmla="*/ 7568670 w 7937977"/>
              <a:gd name="connsiteY3" fmla="*/ 4101077 h 4448175"/>
              <a:gd name="connsiteX4" fmla="*/ 6593945 w 7937977"/>
              <a:gd name="connsiteY4" fmla="*/ 4107446 h 4448175"/>
              <a:gd name="connsiteX5" fmla="*/ 6602412 w 7937977"/>
              <a:gd name="connsiteY5" fmla="*/ 4446078 h 4448175"/>
              <a:gd name="connsiteX6" fmla="*/ 0 w 7937977"/>
              <a:gd name="connsiteY6" fmla="*/ 4448175 h 4448175"/>
              <a:gd name="connsiteX7" fmla="*/ 0 w 7937977"/>
              <a:gd name="connsiteY7" fmla="*/ 0 h 4448175"/>
              <a:gd name="connsiteX0" fmla="*/ 0 w 7937977"/>
              <a:gd name="connsiteY0" fmla="*/ 0 h 4448175"/>
              <a:gd name="connsiteX1" fmla="*/ 7907337 w 7937977"/>
              <a:gd name="connsiteY1" fmla="*/ 0 h 4448175"/>
              <a:gd name="connsiteX2" fmla="*/ 7914747 w 7937977"/>
              <a:gd name="connsiteY2" fmla="*/ 3176207 h 4448175"/>
              <a:gd name="connsiteX3" fmla="*/ 7568670 w 7937977"/>
              <a:gd name="connsiteY3" fmla="*/ 4101077 h 4448175"/>
              <a:gd name="connsiteX4" fmla="*/ 6593945 w 7937977"/>
              <a:gd name="connsiteY4" fmla="*/ 4107446 h 4448175"/>
              <a:gd name="connsiteX5" fmla="*/ 6602412 w 7937977"/>
              <a:gd name="connsiteY5" fmla="*/ 4446078 h 4448175"/>
              <a:gd name="connsiteX6" fmla="*/ 0 w 7937977"/>
              <a:gd name="connsiteY6" fmla="*/ 4448175 h 4448175"/>
              <a:gd name="connsiteX7" fmla="*/ 0 w 7937977"/>
              <a:gd name="connsiteY7" fmla="*/ 0 h 4448175"/>
              <a:gd name="connsiteX0" fmla="*/ 0 w 7914764"/>
              <a:gd name="connsiteY0" fmla="*/ 0 h 4448175"/>
              <a:gd name="connsiteX1" fmla="*/ 7907337 w 7914764"/>
              <a:gd name="connsiteY1" fmla="*/ 0 h 4448175"/>
              <a:gd name="connsiteX2" fmla="*/ 7914747 w 7914764"/>
              <a:gd name="connsiteY2" fmla="*/ 3176207 h 4448175"/>
              <a:gd name="connsiteX3" fmla="*/ 7568670 w 7914764"/>
              <a:gd name="connsiteY3" fmla="*/ 4101077 h 4448175"/>
              <a:gd name="connsiteX4" fmla="*/ 6593945 w 7914764"/>
              <a:gd name="connsiteY4" fmla="*/ 4107446 h 4448175"/>
              <a:gd name="connsiteX5" fmla="*/ 6602412 w 7914764"/>
              <a:gd name="connsiteY5" fmla="*/ 4446078 h 4448175"/>
              <a:gd name="connsiteX6" fmla="*/ 0 w 7914764"/>
              <a:gd name="connsiteY6" fmla="*/ 4448175 h 4448175"/>
              <a:gd name="connsiteX7" fmla="*/ 0 w 7914764"/>
              <a:gd name="connsiteY7" fmla="*/ 0 h 4448175"/>
              <a:gd name="connsiteX0" fmla="*/ 0 w 7914764"/>
              <a:gd name="connsiteY0" fmla="*/ 0 h 4448175"/>
              <a:gd name="connsiteX1" fmla="*/ 7907337 w 7914764"/>
              <a:gd name="connsiteY1" fmla="*/ 0 h 4448175"/>
              <a:gd name="connsiteX2" fmla="*/ 7914747 w 7914764"/>
              <a:gd name="connsiteY2" fmla="*/ 3176207 h 4448175"/>
              <a:gd name="connsiteX3" fmla="*/ 7568670 w 7914764"/>
              <a:gd name="connsiteY3" fmla="*/ 4101077 h 4448175"/>
              <a:gd name="connsiteX4" fmla="*/ 6593945 w 7914764"/>
              <a:gd name="connsiteY4" fmla="*/ 4107446 h 4448175"/>
              <a:gd name="connsiteX5" fmla="*/ 6602412 w 7914764"/>
              <a:gd name="connsiteY5" fmla="*/ 4446078 h 4448175"/>
              <a:gd name="connsiteX6" fmla="*/ 0 w 7914764"/>
              <a:gd name="connsiteY6" fmla="*/ 4448175 h 4448175"/>
              <a:gd name="connsiteX7" fmla="*/ 0 w 7914764"/>
              <a:gd name="connsiteY7" fmla="*/ 0 h 4448175"/>
              <a:gd name="connsiteX0" fmla="*/ 0 w 7914747"/>
              <a:gd name="connsiteY0" fmla="*/ 0 h 4448175"/>
              <a:gd name="connsiteX1" fmla="*/ 7907337 w 7914747"/>
              <a:gd name="connsiteY1" fmla="*/ 0 h 4448175"/>
              <a:gd name="connsiteX2" fmla="*/ 7914747 w 7914747"/>
              <a:gd name="connsiteY2" fmla="*/ 3176207 h 4448175"/>
              <a:gd name="connsiteX3" fmla="*/ 7770813 w 7914747"/>
              <a:gd name="connsiteY3" fmla="*/ 3565636 h 4448175"/>
              <a:gd name="connsiteX4" fmla="*/ 7568670 w 7914747"/>
              <a:gd name="connsiteY4" fmla="*/ 4101077 h 4448175"/>
              <a:gd name="connsiteX5" fmla="*/ 6593945 w 7914747"/>
              <a:gd name="connsiteY5" fmla="*/ 4107446 h 4448175"/>
              <a:gd name="connsiteX6" fmla="*/ 6602412 w 7914747"/>
              <a:gd name="connsiteY6" fmla="*/ 4446078 h 4448175"/>
              <a:gd name="connsiteX7" fmla="*/ 0 w 7914747"/>
              <a:gd name="connsiteY7" fmla="*/ 4448175 h 4448175"/>
              <a:gd name="connsiteX8" fmla="*/ 0 w 7914747"/>
              <a:gd name="connsiteY8" fmla="*/ 0 h 4448175"/>
              <a:gd name="connsiteX0" fmla="*/ 0 w 7938679"/>
              <a:gd name="connsiteY0" fmla="*/ 0 h 4448175"/>
              <a:gd name="connsiteX1" fmla="*/ 7907337 w 7938679"/>
              <a:gd name="connsiteY1" fmla="*/ 0 h 4448175"/>
              <a:gd name="connsiteX2" fmla="*/ 7914747 w 7938679"/>
              <a:gd name="connsiteY2" fmla="*/ 3176207 h 4448175"/>
              <a:gd name="connsiteX3" fmla="*/ 7559146 w 7938679"/>
              <a:gd name="connsiteY3" fmla="*/ 3167744 h 4448175"/>
              <a:gd name="connsiteX4" fmla="*/ 7568670 w 7938679"/>
              <a:gd name="connsiteY4" fmla="*/ 4101077 h 4448175"/>
              <a:gd name="connsiteX5" fmla="*/ 6593945 w 7938679"/>
              <a:gd name="connsiteY5" fmla="*/ 4107446 h 4448175"/>
              <a:gd name="connsiteX6" fmla="*/ 6602412 w 7938679"/>
              <a:gd name="connsiteY6" fmla="*/ 4446078 h 4448175"/>
              <a:gd name="connsiteX7" fmla="*/ 0 w 7938679"/>
              <a:gd name="connsiteY7" fmla="*/ 4448175 h 4448175"/>
              <a:gd name="connsiteX8" fmla="*/ 0 w 7938679"/>
              <a:gd name="connsiteY8" fmla="*/ 0 h 4448175"/>
              <a:gd name="connsiteX0" fmla="*/ 0 w 7938679"/>
              <a:gd name="connsiteY0" fmla="*/ 0 h 4448175"/>
              <a:gd name="connsiteX1" fmla="*/ 7907337 w 7938679"/>
              <a:gd name="connsiteY1" fmla="*/ 0 h 4448175"/>
              <a:gd name="connsiteX2" fmla="*/ 7914747 w 7938679"/>
              <a:gd name="connsiteY2" fmla="*/ 3176207 h 4448175"/>
              <a:gd name="connsiteX3" fmla="*/ 7559146 w 7938679"/>
              <a:gd name="connsiteY3" fmla="*/ 3167744 h 4448175"/>
              <a:gd name="connsiteX4" fmla="*/ 7568670 w 7938679"/>
              <a:gd name="connsiteY4" fmla="*/ 4101077 h 4448175"/>
              <a:gd name="connsiteX5" fmla="*/ 6593945 w 7938679"/>
              <a:gd name="connsiteY5" fmla="*/ 4107446 h 4448175"/>
              <a:gd name="connsiteX6" fmla="*/ 6602412 w 7938679"/>
              <a:gd name="connsiteY6" fmla="*/ 4446078 h 4448175"/>
              <a:gd name="connsiteX7" fmla="*/ 0 w 7938679"/>
              <a:gd name="connsiteY7" fmla="*/ 4448175 h 4448175"/>
              <a:gd name="connsiteX8" fmla="*/ 0 w 7938679"/>
              <a:gd name="connsiteY8" fmla="*/ 0 h 4448175"/>
              <a:gd name="connsiteX0" fmla="*/ 0 w 7938679"/>
              <a:gd name="connsiteY0" fmla="*/ 0 h 4448175"/>
              <a:gd name="connsiteX1" fmla="*/ 7907337 w 7938679"/>
              <a:gd name="connsiteY1" fmla="*/ 0 h 4448175"/>
              <a:gd name="connsiteX2" fmla="*/ 7914747 w 7938679"/>
              <a:gd name="connsiteY2" fmla="*/ 3176207 h 4448175"/>
              <a:gd name="connsiteX3" fmla="*/ 7559146 w 7938679"/>
              <a:gd name="connsiteY3" fmla="*/ 3167744 h 4448175"/>
              <a:gd name="connsiteX4" fmla="*/ 7568670 w 7938679"/>
              <a:gd name="connsiteY4" fmla="*/ 4101077 h 4448175"/>
              <a:gd name="connsiteX5" fmla="*/ 6593945 w 7938679"/>
              <a:gd name="connsiteY5" fmla="*/ 4107446 h 4448175"/>
              <a:gd name="connsiteX6" fmla="*/ 6602412 w 7938679"/>
              <a:gd name="connsiteY6" fmla="*/ 4446078 h 4448175"/>
              <a:gd name="connsiteX7" fmla="*/ 0 w 7938679"/>
              <a:gd name="connsiteY7" fmla="*/ 4448175 h 4448175"/>
              <a:gd name="connsiteX8" fmla="*/ 0 w 7938679"/>
              <a:gd name="connsiteY8" fmla="*/ 0 h 4448175"/>
              <a:gd name="connsiteX0" fmla="*/ 0 w 7926236"/>
              <a:gd name="connsiteY0" fmla="*/ 0 h 4448175"/>
              <a:gd name="connsiteX1" fmla="*/ 7907337 w 7926236"/>
              <a:gd name="connsiteY1" fmla="*/ 0 h 4448175"/>
              <a:gd name="connsiteX2" fmla="*/ 7897813 w 7926236"/>
              <a:gd name="connsiteY2" fmla="*/ 3150807 h 4448175"/>
              <a:gd name="connsiteX3" fmla="*/ 7559146 w 7926236"/>
              <a:gd name="connsiteY3" fmla="*/ 3167744 h 4448175"/>
              <a:gd name="connsiteX4" fmla="*/ 7568670 w 7926236"/>
              <a:gd name="connsiteY4" fmla="*/ 4101077 h 4448175"/>
              <a:gd name="connsiteX5" fmla="*/ 6593945 w 7926236"/>
              <a:gd name="connsiteY5" fmla="*/ 4107446 h 4448175"/>
              <a:gd name="connsiteX6" fmla="*/ 6602412 w 7926236"/>
              <a:gd name="connsiteY6" fmla="*/ 4446078 h 4448175"/>
              <a:gd name="connsiteX7" fmla="*/ 0 w 7926236"/>
              <a:gd name="connsiteY7" fmla="*/ 4448175 h 4448175"/>
              <a:gd name="connsiteX8" fmla="*/ 0 w 7926236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59146 w 7907337"/>
              <a:gd name="connsiteY3" fmla="*/ 3167744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13968"/>
              <a:gd name="connsiteY0" fmla="*/ 0 h 4448175"/>
              <a:gd name="connsiteX1" fmla="*/ 7907337 w 7913968"/>
              <a:gd name="connsiteY1" fmla="*/ 0 h 4448175"/>
              <a:gd name="connsiteX2" fmla="*/ 7897813 w 7913968"/>
              <a:gd name="connsiteY2" fmla="*/ 3150807 h 4448175"/>
              <a:gd name="connsiteX3" fmla="*/ 7728479 w 7913968"/>
              <a:gd name="connsiteY3" fmla="*/ 3256644 h 4448175"/>
              <a:gd name="connsiteX4" fmla="*/ 7568670 w 7913968"/>
              <a:gd name="connsiteY4" fmla="*/ 4101077 h 4448175"/>
              <a:gd name="connsiteX5" fmla="*/ 6593945 w 7913968"/>
              <a:gd name="connsiteY5" fmla="*/ 4107446 h 4448175"/>
              <a:gd name="connsiteX6" fmla="*/ 6602412 w 7913968"/>
              <a:gd name="connsiteY6" fmla="*/ 4446078 h 4448175"/>
              <a:gd name="connsiteX7" fmla="*/ 0 w 7913968"/>
              <a:gd name="connsiteY7" fmla="*/ 4448175 h 4448175"/>
              <a:gd name="connsiteX8" fmla="*/ 0 w 7913968"/>
              <a:gd name="connsiteY8" fmla="*/ 0 h 4448175"/>
              <a:gd name="connsiteX0" fmla="*/ 0 w 7925925"/>
              <a:gd name="connsiteY0" fmla="*/ 0 h 4448175"/>
              <a:gd name="connsiteX1" fmla="*/ 7907337 w 7925925"/>
              <a:gd name="connsiteY1" fmla="*/ 0 h 4448175"/>
              <a:gd name="connsiteX2" fmla="*/ 7897813 w 7925925"/>
              <a:gd name="connsiteY2" fmla="*/ 3150807 h 4448175"/>
              <a:gd name="connsiteX3" fmla="*/ 7563379 w 7925925"/>
              <a:gd name="connsiteY3" fmla="*/ 3146577 h 4448175"/>
              <a:gd name="connsiteX4" fmla="*/ 7568670 w 7925925"/>
              <a:gd name="connsiteY4" fmla="*/ 4101077 h 4448175"/>
              <a:gd name="connsiteX5" fmla="*/ 6593945 w 7925925"/>
              <a:gd name="connsiteY5" fmla="*/ 4107446 h 4448175"/>
              <a:gd name="connsiteX6" fmla="*/ 6602412 w 7925925"/>
              <a:gd name="connsiteY6" fmla="*/ 4446078 h 4448175"/>
              <a:gd name="connsiteX7" fmla="*/ 0 w 7925925"/>
              <a:gd name="connsiteY7" fmla="*/ 4448175 h 4448175"/>
              <a:gd name="connsiteX8" fmla="*/ 0 w 7925925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602412 w 7907337"/>
              <a:gd name="connsiteY6" fmla="*/ 4446078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50311"/>
              <a:gd name="connsiteX1" fmla="*/ 7907337 w 7907337"/>
              <a:gd name="connsiteY1" fmla="*/ 0 h 4450311"/>
              <a:gd name="connsiteX2" fmla="*/ 7897813 w 7907337"/>
              <a:gd name="connsiteY2" fmla="*/ 3150807 h 4450311"/>
              <a:gd name="connsiteX3" fmla="*/ 7563379 w 7907337"/>
              <a:gd name="connsiteY3" fmla="*/ 3146577 h 4450311"/>
              <a:gd name="connsiteX4" fmla="*/ 7568670 w 7907337"/>
              <a:gd name="connsiteY4" fmla="*/ 4101077 h 4450311"/>
              <a:gd name="connsiteX5" fmla="*/ 6593945 w 7907337"/>
              <a:gd name="connsiteY5" fmla="*/ 4107446 h 4450311"/>
              <a:gd name="connsiteX6" fmla="*/ 6708245 w 7907337"/>
              <a:gd name="connsiteY6" fmla="*/ 4450311 h 4450311"/>
              <a:gd name="connsiteX7" fmla="*/ 0 w 7907337"/>
              <a:gd name="connsiteY7" fmla="*/ 4448175 h 4450311"/>
              <a:gd name="connsiteX8" fmla="*/ 0 w 7907337"/>
              <a:gd name="connsiteY8" fmla="*/ 0 h 4450311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50807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902046 w 7907337"/>
              <a:gd name="connsiteY2" fmla="*/ 3028040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46574 h 4448175"/>
              <a:gd name="connsiteX3" fmla="*/ 7563379 w 7907337"/>
              <a:gd name="connsiteY3" fmla="*/ 3146577 h 4448175"/>
              <a:gd name="connsiteX4" fmla="*/ 7568670 w 7907337"/>
              <a:gd name="connsiteY4" fmla="*/ 4101077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46574 h 4448175"/>
              <a:gd name="connsiteX3" fmla="*/ 7563379 w 7907337"/>
              <a:gd name="connsiteY3" fmla="*/ 3146577 h 4448175"/>
              <a:gd name="connsiteX4" fmla="*/ 7670270 w 7907337"/>
              <a:gd name="connsiteY4" fmla="*/ 4109543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  <a:gd name="connsiteX0" fmla="*/ 0 w 7907337"/>
              <a:gd name="connsiteY0" fmla="*/ 0 h 4448175"/>
              <a:gd name="connsiteX1" fmla="*/ 7907337 w 7907337"/>
              <a:gd name="connsiteY1" fmla="*/ 0 h 4448175"/>
              <a:gd name="connsiteX2" fmla="*/ 7897813 w 7907337"/>
              <a:gd name="connsiteY2" fmla="*/ 3146574 h 4448175"/>
              <a:gd name="connsiteX3" fmla="*/ 7563379 w 7907337"/>
              <a:gd name="connsiteY3" fmla="*/ 3146577 h 4448175"/>
              <a:gd name="connsiteX4" fmla="*/ 7560203 w 7907337"/>
              <a:gd name="connsiteY4" fmla="*/ 4105310 h 4448175"/>
              <a:gd name="connsiteX5" fmla="*/ 6593945 w 7907337"/>
              <a:gd name="connsiteY5" fmla="*/ 4107446 h 4448175"/>
              <a:gd name="connsiteX6" fmla="*/ 6598178 w 7907337"/>
              <a:gd name="connsiteY6" fmla="*/ 4441845 h 4448175"/>
              <a:gd name="connsiteX7" fmla="*/ 0 w 7907337"/>
              <a:gd name="connsiteY7" fmla="*/ 4448175 h 4448175"/>
              <a:gd name="connsiteX8" fmla="*/ 0 w 7907337"/>
              <a:gd name="connsiteY8" fmla="*/ 0 h 444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07337" h="4448175">
                <a:moveTo>
                  <a:pt x="0" y="0"/>
                </a:moveTo>
                <a:lnTo>
                  <a:pt x="7907337" y="0"/>
                </a:lnTo>
                <a:cubicBezTo>
                  <a:pt x="7906984" y="1055914"/>
                  <a:pt x="7900105" y="3138612"/>
                  <a:pt x="7897813" y="3146574"/>
                </a:cubicBezTo>
                <a:cubicBezTo>
                  <a:pt x="7895521" y="3154536"/>
                  <a:pt x="7553325" y="3149065"/>
                  <a:pt x="7563379" y="3146577"/>
                </a:cubicBezTo>
                <a:cubicBezTo>
                  <a:pt x="7564966" y="3148322"/>
                  <a:pt x="7560909" y="4093332"/>
                  <a:pt x="7560203" y="4105310"/>
                </a:cubicBezTo>
                <a:cubicBezTo>
                  <a:pt x="7559497" y="4117288"/>
                  <a:pt x="6907565" y="4108145"/>
                  <a:pt x="6593945" y="4107446"/>
                </a:cubicBezTo>
                <a:lnTo>
                  <a:pt x="6598178" y="4441845"/>
                </a:lnTo>
                <a:lnTo>
                  <a:pt x="0" y="4448175"/>
                </a:lnTo>
                <a:lnTo>
                  <a:pt x="0" y="0"/>
                </a:lnTo>
                <a:close/>
              </a:path>
            </a:pathLst>
          </a:cu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2133">
                <a:solidFill>
                  <a:srgbClr val="464646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Add you picture here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2288688" y="1"/>
            <a:ext cx="2304256" cy="304814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GB" sz="1067" dirty="0">
                <a:solidFill>
                  <a:srgbClr val="3D1152"/>
                </a:solidFill>
              </a:rPr>
              <a:t>This image is layered with text over the top. </a:t>
            </a:r>
          </a:p>
          <a:p>
            <a:endParaRPr lang="en-GB" sz="1067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To replace the image in the background, right click on the right hand side of the image and select “Send to back”.</a:t>
            </a:r>
          </a:p>
          <a:p>
            <a:endParaRPr lang="en-GB" sz="1067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Delete the existing Cat image and click on the icon in the centre to browse to the image you want to use. Click on</a:t>
            </a:r>
            <a:r>
              <a:rPr lang="en-GB" sz="1067" b="1" dirty="0">
                <a:solidFill>
                  <a:srgbClr val="3D1152"/>
                </a:solidFill>
              </a:rPr>
              <a:t> OPEN.</a:t>
            </a:r>
          </a:p>
          <a:p>
            <a:endParaRPr lang="en-GB" sz="1067" b="1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This will automatically be placed in front of any objects. Crop the picture as necessary, and then </a:t>
            </a:r>
            <a:r>
              <a:rPr lang="en-GB" sz="1067" b="1" dirty="0">
                <a:solidFill>
                  <a:srgbClr val="3D1152"/>
                </a:solidFill>
              </a:rPr>
              <a:t>right click </a:t>
            </a:r>
            <a:r>
              <a:rPr lang="en-GB" sz="1067" dirty="0">
                <a:solidFill>
                  <a:srgbClr val="3D1152"/>
                </a:solidFill>
              </a:rPr>
              <a:t>and select </a:t>
            </a:r>
            <a:r>
              <a:rPr lang="en-GB" sz="1067" b="1" dirty="0">
                <a:solidFill>
                  <a:srgbClr val="3D1152"/>
                </a:solidFill>
              </a:rPr>
              <a:t>send to back </a:t>
            </a:r>
            <a:r>
              <a:rPr lang="en-GB" sz="1067" dirty="0">
                <a:solidFill>
                  <a:srgbClr val="3D1152"/>
                </a:solidFill>
              </a:rPr>
              <a:t>from the dropdown.</a:t>
            </a:r>
          </a:p>
        </p:txBody>
      </p:sp>
    </p:spTree>
    <p:extLst>
      <p:ext uri="{BB962C8B-B14F-4D97-AF65-F5344CB8AC3E}">
        <p14:creationId xmlns:p14="http://schemas.microsoft.com/office/powerpoint/2010/main" val="33601863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ide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-Shape 3"/>
          <p:cNvSpPr/>
          <p:nvPr userDrawn="1"/>
        </p:nvSpPr>
        <p:spPr>
          <a:xfrm rot="16200000">
            <a:off x="10598260" y="5447673"/>
            <a:ext cx="362888" cy="363224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858789"/>
              </a:solidFill>
            </a:endParaRPr>
          </a:p>
        </p:txBody>
      </p:sp>
      <p:sp>
        <p:nvSpPr>
          <p:cNvPr id="5" name="L-Shape 4"/>
          <p:cNvSpPr/>
          <p:nvPr userDrawn="1"/>
        </p:nvSpPr>
        <p:spPr>
          <a:xfrm rot="5400000">
            <a:off x="1159047" y="465007"/>
            <a:ext cx="362888" cy="363224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858789"/>
              </a:solidFill>
            </a:endParaRPr>
          </a:p>
        </p:txBody>
      </p:sp>
      <p:sp>
        <p:nvSpPr>
          <p:cNvPr id="10" name="Media Placeholder 8"/>
          <p:cNvSpPr>
            <a:spLocks noGrp="1"/>
          </p:cNvSpPr>
          <p:nvPr>
            <p:ph type="media" sz="quarter" idx="13" hasCustomPrompt="1"/>
          </p:nvPr>
        </p:nvSpPr>
        <p:spPr>
          <a:xfrm>
            <a:off x="1264357" y="564628"/>
            <a:ext cx="9596263" cy="5140856"/>
          </a:xfrm>
          <a:prstGeom prst="rect">
            <a:avLst/>
          </a:prstGeom>
        </p:spPr>
        <p:txBody>
          <a:bodyPr vert="horz" lIns="68564" tIns="34283" rIns="68564" bIns="34283" anchor="ctr" anchorCtr="0"/>
          <a:lstStyle>
            <a:lvl1pPr marL="0" indent="0" algn="ctr">
              <a:buNone/>
              <a:defRPr sz="1867" baseline="0">
                <a:solidFill>
                  <a:schemeClr val="bg1"/>
                </a:solidFill>
                <a:latin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r>
              <a:rPr lang="en-US" dirty="0"/>
              <a:t>Video to be placed in between frames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722C5C-0398-E34A-8A2F-2739A2B5B48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2" name="Freeform 5"/>
          <p:cNvSpPr>
            <a:spLocks noEditPoints="1"/>
          </p:cNvSpPr>
          <p:nvPr userDrawn="1"/>
        </p:nvSpPr>
        <p:spPr bwMode="auto">
          <a:xfrm>
            <a:off x="302885" y="6259263"/>
            <a:ext cx="493560" cy="325080"/>
          </a:xfrm>
          <a:custGeom>
            <a:avLst/>
            <a:gdLst>
              <a:gd name="T0" fmla="*/ 846 w 914"/>
              <a:gd name="T1" fmla="*/ 52 h 602"/>
              <a:gd name="T2" fmla="*/ 858 w 914"/>
              <a:gd name="T3" fmla="*/ 70 h 602"/>
              <a:gd name="T4" fmla="*/ 850 w 914"/>
              <a:gd name="T5" fmla="*/ 126 h 602"/>
              <a:gd name="T6" fmla="*/ 814 w 914"/>
              <a:gd name="T7" fmla="*/ 180 h 602"/>
              <a:gd name="T8" fmla="*/ 830 w 914"/>
              <a:gd name="T9" fmla="*/ 64 h 602"/>
              <a:gd name="T10" fmla="*/ 680 w 914"/>
              <a:gd name="T11" fmla="*/ 430 h 602"/>
              <a:gd name="T12" fmla="*/ 626 w 914"/>
              <a:gd name="T13" fmla="*/ 386 h 602"/>
              <a:gd name="T14" fmla="*/ 626 w 914"/>
              <a:gd name="T15" fmla="*/ 318 h 602"/>
              <a:gd name="T16" fmla="*/ 678 w 914"/>
              <a:gd name="T17" fmla="*/ 270 h 602"/>
              <a:gd name="T18" fmla="*/ 734 w 914"/>
              <a:gd name="T19" fmla="*/ 280 h 602"/>
              <a:gd name="T20" fmla="*/ 770 w 914"/>
              <a:gd name="T21" fmla="*/ 350 h 602"/>
              <a:gd name="T22" fmla="*/ 746 w 914"/>
              <a:gd name="T23" fmla="*/ 410 h 602"/>
              <a:gd name="T24" fmla="*/ 148 w 914"/>
              <a:gd name="T25" fmla="*/ 432 h 602"/>
              <a:gd name="T26" fmla="*/ 96 w 914"/>
              <a:gd name="T27" fmla="*/ 408 h 602"/>
              <a:gd name="T28" fmla="*/ 74 w 914"/>
              <a:gd name="T29" fmla="*/ 350 h 602"/>
              <a:gd name="T30" fmla="*/ 106 w 914"/>
              <a:gd name="T31" fmla="*/ 282 h 602"/>
              <a:gd name="T32" fmla="*/ 164 w 914"/>
              <a:gd name="T33" fmla="*/ 270 h 602"/>
              <a:gd name="T34" fmla="*/ 218 w 914"/>
              <a:gd name="T35" fmla="*/ 322 h 602"/>
              <a:gd name="T36" fmla="*/ 218 w 914"/>
              <a:gd name="T37" fmla="*/ 384 h 602"/>
              <a:gd name="T38" fmla="*/ 164 w 914"/>
              <a:gd name="T39" fmla="*/ 430 h 602"/>
              <a:gd name="T40" fmla="*/ 880 w 914"/>
              <a:gd name="T41" fmla="*/ 428 h 602"/>
              <a:gd name="T42" fmla="*/ 850 w 914"/>
              <a:gd name="T43" fmla="*/ 378 h 602"/>
              <a:gd name="T44" fmla="*/ 876 w 914"/>
              <a:gd name="T45" fmla="*/ 258 h 602"/>
              <a:gd name="T46" fmla="*/ 900 w 914"/>
              <a:gd name="T47" fmla="*/ 158 h 602"/>
              <a:gd name="T48" fmla="*/ 894 w 914"/>
              <a:gd name="T49" fmla="*/ 46 h 602"/>
              <a:gd name="T50" fmla="*/ 862 w 914"/>
              <a:gd name="T51" fmla="*/ 6 h 602"/>
              <a:gd name="T52" fmla="*/ 820 w 914"/>
              <a:gd name="T53" fmla="*/ 6 h 602"/>
              <a:gd name="T54" fmla="*/ 788 w 914"/>
              <a:gd name="T55" fmla="*/ 34 h 602"/>
              <a:gd name="T56" fmla="*/ 756 w 914"/>
              <a:gd name="T57" fmla="*/ 132 h 602"/>
              <a:gd name="T58" fmla="*/ 754 w 914"/>
              <a:gd name="T59" fmla="*/ 220 h 602"/>
              <a:gd name="T60" fmla="*/ 684 w 914"/>
              <a:gd name="T61" fmla="*/ 200 h 602"/>
              <a:gd name="T62" fmla="*/ 592 w 914"/>
              <a:gd name="T63" fmla="*/ 234 h 602"/>
              <a:gd name="T64" fmla="*/ 556 w 914"/>
              <a:gd name="T65" fmla="*/ 284 h 602"/>
              <a:gd name="T66" fmla="*/ 542 w 914"/>
              <a:gd name="T67" fmla="*/ 248 h 602"/>
              <a:gd name="T68" fmla="*/ 476 w 914"/>
              <a:gd name="T69" fmla="*/ 200 h 602"/>
              <a:gd name="T70" fmla="*/ 428 w 914"/>
              <a:gd name="T71" fmla="*/ 202 h 602"/>
              <a:gd name="T72" fmla="*/ 288 w 914"/>
              <a:gd name="T73" fmla="*/ 100 h 602"/>
              <a:gd name="T74" fmla="*/ 252 w 914"/>
              <a:gd name="T75" fmla="*/ 228 h 602"/>
              <a:gd name="T76" fmla="*/ 162 w 914"/>
              <a:gd name="T77" fmla="*/ 198 h 602"/>
              <a:gd name="T78" fmla="*/ 114 w 914"/>
              <a:gd name="T79" fmla="*/ 208 h 602"/>
              <a:gd name="T80" fmla="*/ 74 w 914"/>
              <a:gd name="T81" fmla="*/ 204 h 602"/>
              <a:gd name="T82" fmla="*/ 74 w 914"/>
              <a:gd name="T83" fmla="*/ 466 h 602"/>
              <a:gd name="T84" fmla="*/ 162 w 914"/>
              <a:gd name="T85" fmla="*/ 500 h 602"/>
              <a:gd name="T86" fmla="*/ 254 w 914"/>
              <a:gd name="T87" fmla="*/ 468 h 602"/>
              <a:gd name="T88" fmla="*/ 366 w 914"/>
              <a:gd name="T89" fmla="*/ 492 h 602"/>
              <a:gd name="T90" fmla="*/ 368 w 914"/>
              <a:gd name="T91" fmla="*/ 308 h 602"/>
              <a:gd name="T92" fmla="*/ 402 w 914"/>
              <a:gd name="T93" fmla="*/ 278 h 602"/>
              <a:gd name="T94" fmla="*/ 452 w 914"/>
              <a:gd name="T95" fmla="*/ 270 h 602"/>
              <a:gd name="T96" fmla="*/ 482 w 914"/>
              <a:gd name="T97" fmla="*/ 306 h 602"/>
              <a:gd name="T98" fmla="*/ 562 w 914"/>
              <a:gd name="T99" fmla="*/ 428 h 602"/>
              <a:gd name="T100" fmla="*/ 584 w 914"/>
              <a:gd name="T101" fmla="*/ 460 h 602"/>
              <a:gd name="T102" fmla="*/ 664 w 914"/>
              <a:gd name="T103" fmla="*/ 500 h 602"/>
              <a:gd name="T104" fmla="*/ 732 w 914"/>
              <a:gd name="T105" fmla="*/ 492 h 602"/>
              <a:gd name="T106" fmla="*/ 800 w 914"/>
              <a:gd name="T107" fmla="*/ 452 h 602"/>
              <a:gd name="T108" fmla="*/ 848 w 914"/>
              <a:gd name="T109" fmla="*/ 490 h 602"/>
              <a:gd name="T110" fmla="*/ 914 w 914"/>
              <a:gd name="T111" fmla="*/ 43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4" h="602">
                <a:moveTo>
                  <a:pt x="838" y="54"/>
                </a:moveTo>
                <a:lnTo>
                  <a:pt x="838" y="54"/>
                </a:lnTo>
                <a:lnTo>
                  <a:pt x="842" y="54"/>
                </a:lnTo>
                <a:lnTo>
                  <a:pt x="846" y="52"/>
                </a:lnTo>
                <a:lnTo>
                  <a:pt x="846" y="52"/>
                </a:lnTo>
                <a:lnTo>
                  <a:pt x="850" y="54"/>
                </a:lnTo>
                <a:lnTo>
                  <a:pt x="852" y="54"/>
                </a:lnTo>
                <a:lnTo>
                  <a:pt x="852" y="54"/>
                </a:lnTo>
                <a:lnTo>
                  <a:pt x="856" y="60"/>
                </a:lnTo>
                <a:lnTo>
                  <a:pt x="858" y="70"/>
                </a:lnTo>
                <a:lnTo>
                  <a:pt x="858" y="80"/>
                </a:lnTo>
                <a:lnTo>
                  <a:pt x="858" y="92"/>
                </a:lnTo>
                <a:lnTo>
                  <a:pt x="854" y="108"/>
                </a:lnTo>
                <a:lnTo>
                  <a:pt x="850" y="126"/>
                </a:lnTo>
                <a:lnTo>
                  <a:pt x="850" y="126"/>
                </a:lnTo>
                <a:lnTo>
                  <a:pt x="832" y="186"/>
                </a:lnTo>
                <a:lnTo>
                  <a:pt x="818" y="228"/>
                </a:lnTo>
                <a:lnTo>
                  <a:pt x="818" y="228"/>
                </a:lnTo>
                <a:lnTo>
                  <a:pt x="816" y="206"/>
                </a:lnTo>
                <a:lnTo>
                  <a:pt x="814" y="180"/>
                </a:lnTo>
                <a:lnTo>
                  <a:pt x="814" y="152"/>
                </a:lnTo>
                <a:lnTo>
                  <a:pt x="816" y="126"/>
                </a:lnTo>
                <a:lnTo>
                  <a:pt x="820" y="100"/>
                </a:lnTo>
                <a:lnTo>
                  <a:pt x="824" y="80"/>
                </a:lnTo>
                <a:lnTo>
                  <a:pt x="830" y="64"/>
                </a:lnTo>
                <a:lnTo>
                  <a:pt x="834" y="58"/>
                </a:lnTo>
                <a:lnTo>
                  <a:pt x="838" y="54"/>
                </a:lnTo>
                <a:close/>
                <a:moveTo>
                  <a:pt x="694" y="432"/>
                </a:moveTo>
                <a:lnTo>
                  <a:pt x="694" y="432"/>
                </a:lnTo>
                <a:lnTo>
                  <a:pt x="680" y="430"/>
                </a:lnTo>
                <a:lnTo>
                  <a:pt x="666" y="426"/>
                </a:lnTo>
                <a:lnTo>
                  <a:pt x="654" y="420"/>
                </a:lnTo>
                <a:lnTo>
                  <a:pt x="642" y="410"/>
                </a:lnTo>
                <a:lnTo>
                  <a:pt x="634" y="400"/>
                </a:lnTo>
                <a:lnTo>
                  <a:pt x="626" y="386"/>
                </a:lnTo>
                <a:lnTo>
                  <a:pt x="622" y="370"/>
                </a:lnTo>
                <a:lnTo>
                  <a:pt x="620" y="350"/>
                </a:lnTo>
                <a:lnTo>
                  <a:pt x="620" y="350"/>
                </a:lnTo>
                <a:lnTo>
                  <a:pt x="622" y="332"/>
                </a:lnTo>
                <a:lnTo>
                  <a:pt x="626" y="318"/>
                </a:lnTo>
                <a:lnTo>
                  <a:pt x="632" y="304"/>
                </a:lnTo>
                <a:lnTo>
                  <a:pt x="640" y="292"/>
                </a:lnTo>
                <a:lnTo>
                  <a:pt x="652" y="282"/>
                </a:lnTo>
                <a:lnTo>
                  <a:pt x="664" y="274"/>
                </a:lnTo>
                <a:lnTo>
                  <a:pt x="678" y="270"/>
                </a:lnTo>
                <a:lnTo>
                  <a:pt x="694" y="268"/>
                </a:lnTo>
                <a:lnTo>
                  <a:pt x="694" y="268"/>
                </a:lnTo>
                <a:lnTo>
                  <a:pt x="708" y="270"/>
                </a:lnTo>
                <a:lnTo>
                  <a:pt x="722" y="274"/>
                </a:lnTo>
                <a:lnTo>
                  <a:pt x="734" y="280"/>
                </a:lnTo>
                <a:lnTo>
                  <a:pt x="746" y="290"/>
                </a:lnTo>
                <a:lnTo>
                  <a:pt x="754" y="302"/>
                </a:lnTo>
                <a:lnTo>
                  <a:pt x="762" y="316"/>
                </a:lnTo>
                <a:lnTo>
                  <a:pt x="768" y="332"/>
                </a:lnTo>
                <a:lnTo>
                  <a:pt x="770" y="350"/>
                </a:lnTo>
                <a:lnTo>
                  <a:pt x="770" y="350"/>
                </a:lnTo>
                <a:lnTo>
                  <a:pt x="768" y="368"/>
                </a:lnTo>
                <a:lnTo>
                  <a:pt x="762" y="386"/>
                </a:lnTo>
                <a:lnTo>
                  <a:pt x="754" y="400"/>
                </a:lnTo>
                <a:lnTo>
                  <a:pt x="746" y="410"/>
                </a:lnTo>
                <a:lnTo>
                  <a:pt x="734" y="420"/>
                </a:lnTo>
                <a:lnTo>
                  <a:pt x="722" y="426"/>
                </a:lnTo>
                <a:lnTo>
                  <a:pt x="708" y="430"/>
                </a:lnTo>
                <a:lnTo>
                  <a:pt x="694" y="432"/>
                </a:lnTo>
                <a:close/>
                <a:moveTo>
                  <a:pt x="148" y="432"/>
                </a:moveTo>
                <a:lnTo>
                  <a:pt x="148" y="432"/>
                </a:lnTo>
                <a:lnTo>
                  <a:pt x="132" y="430"/>
                </a:lnTo>
                <a:lnTo>
                  <a:pt x="118" y="424"/>
                </a:lnTo>
                <a:lnTo>
                  <a:pt x="106" y="418"/>
                </a:lnTo>
                <a:lnTo>
                  <a:pt x="96" y="408"/>
                </a:lnTo>
                <a:lnTo>
                  <a:pt x="86" y="396"/>
                </a:lnTo>
                <a:lnTo>
                  <a:pt x="80" y="382"/>
                </a:lnTo>
                <a:lnTo>
                  <a:pt x="74" y="366"/>
                </a:lnTo>
                <a:lnTo>
                  <a:pt x="74" y="350"/>
                </a:lnTo>
                <a:lnTo>
                  <a:pt x="74" y="350"/>
                </a:lnTo>
                <a:lnTo>
                  <a:pt x="74" y="334"/>
                </a:lnTo>
                <a:lnTo>
                  <a:pt x="78" y="318"/>
                </a:lnTo>
                <a:lnTo>
                  <a:pt x="86" y="304"/>
                </a:lnTo>
                <a:lnTo>
                  <a:pt x="94" y="292"/>
                </a:lnTo>
                <a:lnTo>
                  <a:pt x="106" y="282"/>
                </a:lnTo>
                <a:lnTo>
                  <a:pt x="118" y="274"/>
                </a:lnTo>
                <a:lnTo>
                  <a:pt x="132" y="270"/>
                </a:lnTo>
                <a:lnTo>
                  <a:pt x="148" y="268"/>
                </a:lnTo>
                <a:lnTo>
                  <a:pt x="148" y="268"/>
                </a:lnTo>
                <a:lnTo>
                  <a:pt x="164" y="270"/>
                </a:lnTo>
                <a:lnTo>
                  <a:pt x="180" y="276"/>
                </a:lnTo>
                <a:lnTo>
                  <a:pt x="192" y="284"/>
                </a:lnTo>
                <a:lnTo>
                  <a:pt x="204" y="294"/>
                </a:lnTo>
                <a:lnTo>
                  <a:pt x="212" y="308"/>
                </a:lnTo>
                <a:lnTo>
                  <a:pt x="218" y="322"/>
                </a:lnTo>
                <a:lnTo>
                  <a:pt x="222" y="336"/>
                </a:lnTo>
                <a:lnTo>
                  <a:pt x="222" y="350"/>
                </a:lnTo>
                <a:lnTo>
                  <a:pt x="222" y="350"/>
                </a:lnTo>
                <a:lnTo>
                  <a:pt x="222" y="368"/>
                </a:lnTo>
                <a:lnTo>
                  <a:pt x="218" y="384"/>
                </a:lnTo>
                <a:lnTo>
                  <a:pt x="210" y="398"/>
                </a:lnTo>
                <a:lnTo>
                  <a:pt x="202" y="408"/>
                </a:lnTo>
                <a:lnTo>
                  <a:pt x="190" y="418"/>
                </a:lnTo>
                <a:lnTo>
                  <a:pt x="178" y="426"/>
                </a:lnTo>
                <a:lnTo>
                  <a:pt x="164" y="430"/>
                </a:lnTo>
                <a:lnTo>
                  <a:pt x="148" y="432"/>
                </a:lnTo>
                <a:close/>
                <a:moveTo>
                  <a:pt x="906" y="432"/>
                </a:moveTo>
                <a:lnTo>
                  <a:pt x="906" y="432"/>
                </a:lnTo>
                <a:lnTo>
                  <a:pt x="892" y="430"/>
                </a:lnTo>
                <a:lnTo>
                  <a:pt x="880" y="428"/>
                </a:lnTo>
                <a:lnTo>
                  <a:pt x="870" y="422"/>
                </a:lnTo>
                <a:lnTo>
                  <a:pt x="862" y="414"/>
                </a:lnTo>
                <a:lnTo>
                  <a:pt x="856" y="404"/>
                </a:lnTo>
                <a:lnTo>
                  <a:pt x="852" y="392"/>
                </a:lnTo>
                <a:lnTo>
                  <a:pt x="850" y="378"/>
                </a:lnTo>
                <a:lnTo>
                  <a:pt x="850" y="362"/>
                </a:lnTo>
                <a:lnTo>
                  <a:pt x="850" y="362"/>
                </a:lnTo>
                <a:lnTo>
                  <a:pt x="852" y="346"/>
                </a:lnTo>
                <a:lnTo>
                  <a:pt x="856" y="326"/>
                </a:lnTo>
                <a:lnTo>
                  <a:pt x="876" y="258"/>
                </a:lnTo>
                <a:lnTo>
                  <a:pt x="876" y="258"/>
                </a:lnTo>
                <a:lnTo>
                  <a:pt x="888" y="212"/>
                </a:lnTo>
                <a:lnTo>
                  <a:pt x="888" y="212"/>
                </a:lnTo>
                <a:lnTo>
                  <a:pt x="896" y="184"/>
                </a:lnTo>
                <a:lnTo>
                  <a:pt x="900" y="158"/>
                </a:lnTo>
                <a:lnTo>
                  <a:pt x="904" y="132"/>
                </a:lnTo>
                <a:lnTo>
                  <a:pt x="904" y="108"/>
                </a:lnTo>
                <a:lnTo>
                  <a:pt x="904" y="84"/>
                </a:lnTo>
                <a:lnTo>
                  <a:pt x="900" y="64"/>
                </a:lnTo>
                <a:lnTo>
                  <a:pt x="894" y="46"/>
                </a:lnTo>
                <a:lnTo>
                  <a:pt x="886" y="30"/>
                </a:lnTo>
                <a:lnTo>
                  <a:pt x="886" y="30"/>
                </a:lnTo>
                <a:lnTo>
                  <a:pt x="880" y="20"/>
                </a:lnTo>
                <a:lnTo>
                  <a:pt x="872" y="10"/>
                </a:lnTo>
                <a:lnTo>
                  <a:pt x="862" y="6"/>
                </a:lnTo>
                <a:lnTo>
                  <a:pt x="852" y="2"/>
                </a:lnTo>
                <a:lnTo>
                  <a:pt x="852" y="2"/>
                </a:lnTo>
                <a:lnTo>
                  <a:pt x="842" y="0"/>
                </a:lnTo>
                <a:lnTo>
                  <a:pt x="832" y="2"/>
                </a:lnTo>
                <a:lnTo>
                  <a:pt x="820" y="6"/>
                </a:lnTo>
                <a:lnTo>
                  <a:pt x="810" y="12"/>
                </a:lnTo>
                <a:lnTo>
                  <a:pt x="810" y="12"/>
                </a:lnTo>
                <a:lnTo>
                  <a:pt x="802" y="18"/>
                </a:lnTo>
                <a:lnTo>
                  <a:pt x="796" y="24"/>
                </a:lnTo>
                <a:lnTo>
                  <a:pt x="788" y="34"/>
                </a:lnTo>
                <a:lnTo>
                  <a:pt x="780" y="48"/>
                </a:lnTo>
                <a:lnTo>
                  <a:pt x="772" y="64"/>
                </a:lnTo>
                <a:lnTo>
                  <a:pt x="766" y="82"/>
                </a:lnTo>
                <a:lnTo>
                  <a:pt x="760" y="106"/>
                </a:lnTo>
                <a:lnTo>
                  <a:pt x="756" y="132"/>
                </a:lnTo>
                <a:lnTo>
                  <a:pt x="756" y="132"/>
                </a:lnTo>
                <a:lnTo>
                  <a:pt x="754" y="170"/>
                </a:lnTo>
                <a:lnTo>
                  <a:pt x="752" y="196"/>
                </a:lnTo>
                <a:lnTo>
                  <a:pt x="754" y="220"/>
                </a:lnTo>
                <a:lnTo>
                  <a:pt x="754" y="220"/>
                </a:lnTo>
                <a:lnTo>
                  <a:pt x="738" y="212"/>
                </a:lnTo>
                <a:lnTo>
                  <a:pt x="720" y="204"/>
                </a:lnTo>
                <a:lnTo>
                  <a:pt x="702" y="200"/>
                </a:lnTo>
                <a:lnTo>
                  <a:pt x="684" y="200"/>
                </a:lnTo>
                <a:lnTo>
                  <a:pt x="684" y="200"/>
                </a:lnTo>
                <a:lnTo>
                  <a:pt x="662" y="202"/>
                </a:lnTo>
                <a:lnTo>
                  <a:pt x="644" y="206"/>
                </a:lnTo>
                <a:lnTo>
                  <a:pt x="624" y="212"/>
                </a:lnTo>
                <a:lnTo>
                  <a:pt x="608" y="222"/>
                </a:lnTo>
                <a:lnTo>
                  <a:pt x="592" y="234"/>
                </a:lnTo>
                <a:lnTo>
                  <a:pt x="578" y="248"/>
                </a:lnTo>
                <a:lnTo>
                  <a:pt x="566" y="264"/>
                </a:lnTo>
                <a:lnTo>
                  <a:pt x="558" y="282"/>
                </a:lnTo>
                <a:lnTo>
                  <a:pt x="558" y="282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0" y="264"/>
                </a:lnTo>
                <a:lnTo>
                  <a:pt x="542" y="248"/>
                </a:lnTo>
                <a:lnTo>
                  <a:pt x="532" y="234"/>
                </a:lnTo>
                <a:lnTo>
                  <a:pt x="520" y="220"/>
                </a:lnTo>
                <a:lnTo>
                  <a:pt x="506" y="212"/>
                </a:lnTo>
                <a:lnTo>
                  <a:pt x="492" y="204"/>
                </a:lnTo>
                <a:lnTo>
                  <a:pt x="476" y="200"/>
                </a:lnTo>
                <a:lnTo>
                  <a:pt x="458" y="198"/>
                </a:lnTo>
                <a:lnTo>
                  <a:pt x="458" y="198"/>
                </a:lnTo>
                <a:lnTo>
                  <a:pt x="458" y="198"/>
                </a:lnTo>
                <a:lnTo>
                  <a:pt x="442" y="200"/>
                </a:lnTo>
                <a:lnTo>
                  <a:pt x="428" y="202"/>
                </a:lnTo>
                <a:lnTo>
                  <a:pt x="402" y="208"/>
                </a:lnTo>
                <a:lnTo>
                  <a:pt x="382" y="216"/>
                </a:lnTo>
                <a:lnTo>
                  <a:pt x="366" y="224"/>
                </a:lnTo>
                <a:lnTo>
                  <a:pt x="366" y="100"/>
                </a:lnTo>
                <a:lnTo>
                  <a:pt x="288" y="100"/>
                </a:lnTo>
                <a:lnTo>
                  <a:pt x="288" y="276"/>
                </a:lnTo>
                <a:lnTo>
                  <a:pt x="288" y="276"/>
                </a:lnTo>
                <a:lnTo>
                  <a:pt x="278" y="258"/>
                </a:lnTo>
                <a:lnTo>
                  <a:pt x="266" y="242"/>
                </a:lnTo>
                <a:lnTo>
                  <a:pt x="252" y="228"/>
                </a:lnTo>
                <a:lnTo>
                  <a:pt x="236" y="218"/>
                </a:lnTo>
                <a:lnTo>
                  <a:pt x="218" y="210"/>
                </a:lnTo>
                <a:lnTo>
                  <a:pt x="200" y="204"/>
                </a:lnTo>
                <a:lnTo>
                  <a:pt x="182" y="200"/>
                </a:lnTo>
                <a:lnTo>
                  <a:pt x="162" y="198"/>
                </a:lnTo>
                <a:lnTo>
                  <a:pt x="162" y="198"/>
                </a:lnTo>
                <a:lnTo>
                  <a:pt x="150" y="198"/>
                </a:lnTo>
                <a:lnTo>
                  <a:pt x="138" y="200"/>
                </a:lnTo>
                <a:lnTo>
                  <a:pt x="126" y="204"/>
                </a:lnTo>
                <a:lnTo>
                  <a:pt x="114" y="208"/>
                </a:lnTo>
                <a:lnTo>
                  <a:pt x="104" y="214"/>
                </a:lnTo>
                <a:lnTo>
                  <a:pt x="94" y="220"/>
                </a:lnTo>
                <a:lnTo>
                  <a:pt x="84" y="228"/>
                </a:lnTo>
                <a:lnTo>
                  <a:pt x="74" y="238"/>
                </a:lnTo>
                <a:lnTo>
                  <a:pt x="74" y="204"/>
                </a:lnTo>
                <a:lnTo>
                  <a:pt x="0" y="204"/>
                </a:lnTo>
                <a:lnTo>
                  <a:pt x="0" y="602"/>
                </a:lnTo>
                <a:lnTo>
                  <a:pt x="74" y="602"/>
                </a:lnTo>
                <a:lnTo>
                  <a:pt x="74" y="466"/>
                </a:lnTo>
                <a:lnTo>
                  <a:pt x="74" y="466"/>
                </a:lnTo>
                <a:lnTo>
                  <a:pt x="94" y="480"/>
                </a:lnTo>
                <a:lnTo>
                  <a:pt x="116" y="492"/>
                </a:lnTo>
                <a:lnTo>
                  <a:pt x="138" y="498"/>
                </a:lnTo>
                <a:lnTo>
                  <a:pt x="162" y="500"/>
                </a:lnTo>
                <a:lnTo>
                  <a:pt x="162" y="500"/>
                </a:lnTo>
                <a:lnTo>
                  <a:pt x="184" y="498"/>
                </a:lnTo>
                <a:lnTo>
                  <a:pt x="204" y="494"/>
                </a:lnTo>
                <a:lnTo>
                  <a:pt x="222" y="488"/>
                </a:lnTo>
                <a:lnTo>
                  <a:pt x="238" y="478"/>
                </a:lnTo>
                <a:lnTo>
                  <a:pt x="254" y="468"/>
                </a:lnTo>
                <a:lnTo>
                  <a:pt x="268" y="454"/>
                </a:lnTo>
                <a:lnTo>
                  <a:pt x="278" y="438"/>
                </a:lnTo>
                <a:lnTo>
                  <a:pt x="288" y="420"/>
                </a:lnTo>
                <a:lnTo>
                  <a:pt x="288" y="492"/>
                </a:lnTo>
                <a:lnTo>
                  <a:pt x="366" y="492"/>
                </a:lnTo>
                <a:lnTo>
                  <a:pt x="366" y="330"/>
                </a:lnTo>
                <a:lnTo>
                  <a:pt x="366" y="330"/>
                </a:lnTo>
                <a:lnTo>
                  <a:pt x="366" y="320"/>
                </a:lnTo>
                <a:lnTo>
                  <a:pt x="368" y="308"/>
                </a:lnTo>
                <a:lnTo>
                  <a:pt x="368" y="308"/>
                </a:lnTo>
                <a:lnTo>
                  <a:pt x="372" y="302"/>
                </a:lnTo>
                <a:lnTo>
                  <a:pt x="376" y="296"/>
                </a:lnTo>
                <a:lnTo>
                  <a:pt x="384" y="288"/>
                </a:lnTo>
                <a:lnTo>
                  <a:pt x="392" y="282"/>
                </a:lnTo>
                <a:lnTo>
                  <a:pt x="402" y="278"/>
                </a:lnTo>
                <a:lnTo>
                  <a:pt x="414" y="272"/>
                </a:lnTo>
                <a:lnTo>
                  <a:pt x="426" y="270"/>
                </a:lnTo>
                <a:lnTo>
                  <a:pt x="440" y="268"/>
                </a:lnTo>
                <a:lnTo>
                  <a:pt x="440" y="268"/>
                </a:lnTo>
                <a:lnTo>
                  <a:pt x="452" y="270"/>
                </a:lnTo>
                <a:lnTo>
                  <a:pt x="462" y="272"/>
                </a:lnTo>
                <a:lnTo>
                  <a:pt x="468" y="278"/>
                </a:lnTo>
                <a:lnTo>
                  <a:pt x="474" y="284"/>
                </a:lnTo>
                <a:lnTo>
                  <a:pt x="480" y="294"/>
                </a:lnTo>
                <a:lnTo>
                  <a:pt x="482" y="306"/>
                </a:lnTo>
                <a:lnTo>
                  <a:pt x="484" y="322"/>
                </a:lnTo>
                <a:lnTo>
                  <a:pt x="484" y="340"/>
                </a:lnTo>
                <a:lnTo>
                  <a:pt x="484" y="492"/>
                </a:lnTo>
                <a:lnTo>
                  <a:pt x="562" y="492"/>
                </a:lnTo>
                <a:lnTo>
                  <a:pt x="562" y="428"/>
                </a:lnTo>
                <a:lnTo>
                  <a:pt x="562" y="428"/>
                </a:lnTo>
                <a:lnTo>
                  <a:pt x="564" y="430"/>
                </a:lnTo>
                <a:lnTo>
                  <a:pt x="564" y="430"/>
                </a:lnTo>
                <a:lnTo>
                  <a:pt x="574" y="444"/>
                </a:lnTo>
                <a:lnTo>
                  <a:pt x="584" y="460"/>
                </a:lnTo>
                <a:lnTo>
                  <a:pt x="598" y="472"/>
                </a:lnTo>
                <a:lnTo>
                  <a:pt x="614" y="482"/>
                </a:lnTo>
                <a:lnTo>
                  <a:pt x="630" y="490"/>
                </a:lnTo>
                <a:lnTo>
                  <a:pt x="646" y="496"/>
                </a:lnTo>
                <a:lnTo>
                  <a:pt x="664" y="500"/>
                </a:lnTo>
                <a:lnTo>
                  <a:pt x="684" y="500"/>
                </a:lnTo>
                <a:lnTo>
                  <a:pt x="684" y="500"/>
                </a:lnTo>
                <a:lnTo>
                  <a:pt x="700" y="500"/>
                </a:lnTo>
                <a:lnTo>
                  <a:pt x="716" y="498"/>
                </a:lnTo>
                <a:lnTo>
                  <a:pt x="732" y="492"/>
                </a:lnTo>
                <a:lnTo>
                  <a:pt x="748" y="488"/>
                </a:lnTo>
                <a:lnTo>
                  <a:pt x="762" y="480"/>
                </a:lnTo>
                <a:lnTo>
                  <a:pt x="776" y="472"/>
                </a:lnTo>
                <a:lnTo>
                  <a:pt x="788" y="462"/>
                </a:lnTo>
                <a:lnTo>
                  <a:pt x="800" y="452"/>
                </a:lnTo>
                <a:lnTo>
                  <a:pt x="800" y="452"/>
                </a:lnTo>
                <a:lnTo>
                  <a:pt x="812" y="468"/>
                </a:lnTo>
                <a:lnTo>
                  <a:pt x="822" y="476"/>
                </a:lnTo>
                <a:lnTo>
                  <a:pt x="832" y="484"/>
                </a:lnTo>
                <a:lnTo>
                  <a:pt x="848" y="490"/>
                </a:lnTo>
                <a:lnTo>
                  <a:pt x="864" y="496"/>
                </a:lnTo>
                <a:lnTo>
                  <a:pt x="884" y="500"/>
                </a:lnTo>
                <a:lnTo>
                  <a:pt x="906" y="502"/>
                </a:lnTo>
                <a:lnTo>
                  <a:pt x="914" y="502"/>
                </a:lnTo>
                <a:lnTo>
                  <a:pt x="914" y="432"/>
                </a:lnTo>
                <a:lnTo>
                  <a:pt x="906" y="4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83" name="Freeform 6"/>
          <p:cNvSpPr>
            <a:spLocks/>
          </p:cNvSpPr>
          <p:nvPr userDrawn="1"/>
        </p:nvSpPr>
        <p:spPr bwMode="auto">
          <a:xfrm>
            <a:off x="742445" y="6287343"/>
            <a:ext cx="23760" cy="95040"/>
          </a:xfrm>
          <a:custGeom>
            <a:avLst/>
            <a:gdLst>
              <a:gd name="T0" fmla="*/ 24 w 44"/>
              <a:gd name="T1" fmla="*/ 2 h 176"/>
              <a:gd name="T2" fmla="*/ 24 w 44"/>
              <a:gd name="T3" fmla="*/ 2 h 176"/>
              <a:gd name="T4" fmla="*/ 28 w 44"/>
              <a:gd name="T5" fmla="*/ 2 h 176"/>
              <a:gd name="T6" fmla="*/ 32 w 44"/>
              <a:gd name="T7" fmla="*/ 0 h 176"/>
              <a:gd name="T8" fmla="*/ 32 w 44"/>
              <a:gd name="T9" fmla="*/ 0 h 176"/>
              <a:gd name="T10" fmla="*/ 36 w 44"/>
              <a:gd name="T11" fmla="*/ 2 h 176"/>
              <a:gd name="T12" fmla="*/ 38 w 44"/>
              <a:gd name="T13" fmla="*/ 2 h 176"/>
              <a:gd name="T14" fmla="*/ 38 w 44"/>
              <a:gd name="T15" fmla="*/ 2 h 176"/>
              <a:gd name="T16" fmla="*/ 42 w 44"/>
              <a:gd name="T17" fmla="*/ 8 h 176"/>
              <a:gd name="T18" fmla="*/ 44 w 44"/>
              <a:gd name="T19" fmla="*/ 18 h 176"/>
              <a:gd name="T20" fmla="*/ 44 w 44"/>
              <a:gd name="T21" fmla="*/ 28 h 176"/>
              <a:gd name="T22" fmla="*/ 44 w 44"/>
              <a:gd name="T23" fmla="*/ 40 h 176"/>
              <a:gd name="T24" fmla="*/ 40 w 44"/>
              <a:gd name="T25" fmla="*/ 56 h 176"/>
              <a:gd name="T26" fmla="*/ 36 w 44"/>
              <a:gd name="T27" fmla="*/ 74 h 176"/>
              <a:gd name="T28" fmla="*/ 36 w 44"/>
              <a:gd name="T29" fmla="*/ 74 h 176"/>
              <a:gd name="T30" fmla="*/ 18 w 44"/>
              <a:gd name="T31" fmla="*/ 134 h 176"/>
              <a:gd name="T32" fmla="*/ 4 w 44"/>
              <a:gd name="T33" fmla="*/ 176 h 176"/>
              <a:gd name="T34" fmla="*/ 4 w 44"/>
              <a:gd name="T35" fmla="*/ 176 h 176"/>
              <a:gd name="T36" fmla="*/ 2 w 44"/>
              <a:gd name="T37" fmla="*/ 154 h 176"/>
              <a:gd name="T38" fmla="*/ 0 w 44"/>
              <a:gd name="T39" fmla="*/ 128 h 176"/>
              <a:gd name="T40" fmla="*/ 0 w 44"/>
              <a:gd name="T41" fmla="*/ 100 h 176"/>
              <a:gd name="T42" fmla="*/ 2 w 44"/>
              <a:gd name="T43" fmla="*/ 74 h 176"/>
              <a:gd name="T44" fmla="*/ 6 w 44"/>
              <a:gd name="T45" fmla="*/ 48 h 176"/>
              <a:gd name="T46" fmla="*/ 10 w 44"/>
              <a:gd name="T47" fmla="*/ 28 h 176"/>
              <a:gd name="T48" fmla="*/ 16 w 44"/>
              <a:gd name="T49" fmla="*/ 12 h 176"/>
              <a:gd name="T50" fmla="*/ 20 w 44"/>
              <a:gd name="T51" fmla="*/ 6 h 176"/>
              <a:gd name="T52" fmla="*/ 24 w 44"/>
              <a:gd name="T53" fmla="*/ 2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4" h="176">
                <a:moveTo>
                  <a:pt x="24" y="2"/>
                </a:moveTo>
                <a:lnTo>
                  <a:pt x="24" y="2"/>
                </a:lnTo>
                <a:lnTo>
                  <a:pt x="28" y="2"/>
                </a:lnTo>
                <a:lnTo>
                  <a:pt x="32" y="0"/>
                </a:lnTo>
                <a:lnTo>
                  <a:pt x="32" y="0"/>
                </a:lnTo>
                <a:lnTo>
                  <a:pt x="36" y="2"/>
                </a:lnTo>
                <a:lnTo>
                  <a:pt x="38" y="2"/>
                </a:lnTo>
                <a:lnTo>
                  <a:pt x="38" y="2"/>
                </a:lnTo>
                <a:lnTo>
                  <a:pt x="42" y="8"/>
                </a:lnTo>
                <a:lnTo>
                  <a:pt x="44" y="18"/>
                </a:lnTo>
                <a:lnTo>
                  <a:pt x="44" y="28"/>
                </a:lnTo>
                <a:lnTo>
                  <a:pt x="44" y="40"/>
                </a:lnTo>
                <a:lnTo>
                  <a:pt x="40" y="56"/>
                </a:lnTo>
                <a:lnTo>
                  <a:pt x="36" y="74"/>
                </a:lnTo>
                <a:lnTo>
                  <a:pt x="36" y="74"/>
                </a:lnTo>
                <a:lnTo>
                  <a:pt x="18" y="134"/>
                </a:lnTo>
                <a:lnTo>
                  <a:pt x="4" y="176"/>
                </a:lnTo>
                <a:lnTo>
                  <a:pt x="4" y="176"/>
                </a:lnTo>
                <a:lnTo>
                  <a:pt x="2" y="154"/>
                </a:lnTo>
                <a:lnTo>
                  <a:pt x="0" y="128"/>
                </a:lnTo>
                <a:lnTo>
                  <a:pt x="0" y="100"/>
                </a:lnTo>
                <a:lnTo>
                  <a:pt x="2" y="74"/>
                </a:lnTo>
                <a:lnTo>
                  <a:pt x="6" y="48"/>
                </a:lnTo>
                <a:lnTo>
                  <a:pt x="10" y="28"/>
                </a:lnTo>
                <a:lnTo>
                  <a:pt x="16" y="12"/>
                </a:lnTo>
                <a:lnTo>
                  <a:pt x="20" y="6"/>
                </a:lnTo>
                <a:lnTo>
                  <a:pt x="24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84" name="Freeform 7"/>
          <p:cNvSpPr>
            <a:spLocks/>
          </p:cNvSpPr>
          <p:nvPr userDrawn="1"/>
        </p:nvSpPr>
        <p:spPr bwMode="auto">
          <a:xfrm>
            <a:off x="637685" y="6403983"/>
            <a:ext cx="81000" cy="88560"/>
          </a:xfrm>
          <a:custGeom>
            <a:avLst/>
            <a:gdLst>
              <a:gd name="T0" fmla="*/ 74 w 150"/>
              <a:gd name="T1" fmla="*/ 164 h 164"/>
              <a:gd name="T2" fmla="*/ 74 w 150"/>
              <a:gd name="T3" fmla="*/ 164 h 164"/>
              <a:gd name="T4" fmla="*/ 60 w 150"/>
              <a:gd name="T5" fmla="*/ 162 h 164"/>
              <a:gd name="T6" fmla="*/ 46 w 150"/>
              <a:gd name="T7" fmla="*/ 158 h 164"/>
              <a:gd name="T8" fmla="*/ 34 w 150"/>
              <a:gd name="T9" fmla="*/ 152 h 164"/>
              <a:gd name="T10" fmla="*/ 22 w 150"/>
              <a:gd name="T11" fmla="*/ 142 h 164"/>
              <a:gd name="T12" fmla="*/ 14 w 150"/>
              <a:gd name="T13" fmla="*/ 132 h 164"/>
              <a:gd name="T14" fmla="*/ 6 w 150"/>
              <a:gd name="T15" fmla="*/ 118 h 164"/>
              <a:gd name="T16" fmla="*/ 2 w 150"/>
              <a:gd name="T17" fmla="*/ 102 h 164"/>
              <a:gd name="T18" fmla="*/ 0 w 150"/>
              <a:gd name="T19" fmla="*/ 82 h 164"/>
              <a:gd name="T20" fmla="*/ 0 w 150"/>
              <a:gd name="T21" fmla="*/ 82 h 164"/>
              <a:gd name="T22" fmla="*/ 2 w 150"/>
              <a:gd name="T23" fmla="*/ 64 h 164"/>
              <a:gd name="T24" fmla="*/ 6 w 150"/>
              <a:gd name="T25" fmla="*/ 50 h 164"/>
              <a:gd name="T26" fmla="*/ 12 w 150"/>
              <a:gd name="T27" fmla="*/ 36 h 164"/>
              <a:gd name="T28" fmla="*/ 20 w 150"/>
              <a:gd name="T29" fmla="*/ 24 h 164"/>
              <a:gd name="T30" fmla="*/ 32 w 150"/>
              <a:gd name="T31" fmla="*/ 14 h 164"/>
              <a:gd name="T32" fmla="*/ 44 w 150"/>
              <a:gd name="T33" fmla="*/ 6 h 164"/>
              <a:gd name="T34" fmla="*/ 58 w 150"/>
              <a:gd name="T35" fmla="*/ 2 h 164"/>
              <a:gd name="T36" fmla="*/ 74 w 150"/>
              <a:gd name="T37" fmla="*/ 0 h 164"/>
              <a:gd name="T38" fmla="*/ 74 w 150"/>
              <a:gd name="T39" fmla="*/ 0 h 164"/>
              <a:gd name="T40" fmla="*/ 88 w 150"/>
              <a:gd name="T41" fmla="*/ 2 h 164"/>
              <a:gd name="T42" fmla="*/ 102 w 150"/>
              <a:gd name="T43" fmla="*/ 6 h 164"/>
              <a:gd name="T44" fmla="*/ 114 w 150"/>
              <a:gd name="T45" fmla="*/ 12 h 164"/>
              <a:gd name="T46" fmla="*/ 126 w 150"/>
              <a:gd name="T47" fmla="*/ 22 h 164"/>
              <a:gd name="T48" fmla="*/ 134 w 150"/>
              <a:gd name="T49" fmla="*/ 34 h 164"/>
              <a:gd name="T50" fmla="*/ 142 w 150"/>
              <a:gd name="T51" fmla="*/ 48 h 164"/>
              <a:gd name="T52" fmla="*/ 148 w 150"/>
              <a:gd name="T53" fmla="*/ 64 h 164"/>
              <a:gd name="T54" fmla="*/ 150 w 150"/>
              <a:gd name="T55" fmla="*/ 82 h 164"/>
              <a:gd name="T56" fmla="*/ 150 w 150"/>
              <a:gd name="T57" fmla="*/ 82 h 164"/>
              <a:gd name="T58" fmla="*/ 148 w 150"/>
              <a:gd name="T59" fmla="*/ 100 h 164"/>
              <a:gd name="T60" fmla="*/ 142 w 150"/>
              <a:gd name="T61" fmla="*/ 118 h 164"/>
              <a:gd name="T62" fmla="*/ 134 w 150"/>
              <a:gd name="T63" fmla="*/ 132 h 164"/>
              <a:gd name="T64" fmla="*/ 126 w 150"/>
              <a:gd name="T65" fmla="*/ 142 h 164"/>
              <a:gd name="T66" fmla="*/ 114 w 150"/>
              <a:gd name="T67" fmla="*/ 152 h 164"/>
              <a:gd name="T68" fmla="*/ 102 w 150"/>
              <a:gd name="T69" fmla="*/ 158 h 164"/>
              <a:gd name="T70" fmla="*/ 88 w 150"/>
              <a:gd name="T71" fmla="*/ 162 h 164"/>
              <a:gd name="T72" fmla="*/ 74 w 150"/>
              <a:gd name="T7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0" h="164">
                <a:moveTo>
                  <a:pt x="74" y="164"/>
                </a:moveTo>
                <a:lnTo>
                  <a:pt x="74" y="164"/>
                </a:lnTo>
                <a:lnTo>
                  <a:pt x="60" y="162"/>
                </a:lnTo>
                <a:lnTo>
                  <a:pt x="46" y="158"/>
                </a:lnTo>
                <a:lnTo>
                  <a:pt x="34" y="152"/>
                </a:lnTo>
                <a:lnTo>
                  <a:pt x="22" y="142"/>
                </a:lnTo>
                <a:lnTo>
                  <a:pt x="14" y="132"/>
                </a:lnTo>
                <a:lnTo>
                  <a:pt x="6" y="118"/>
                </a:lnTo>
                <a:lnTo>
                  <a:pt x="2" y="102"/>
                </a:lnTo>
                <a:lnTo>
                  <a:pt x="0" y="82"/>
                </a:lnTo>
                <a:lnTo>
                  <a:pt x="0" y="82"/>
                </a:lnTo>
                <a:lnTo>
                  <a:pt x="2" y="64"/>
                </a:lnTo>
                <a:lnTo>
                  <a:pt x="6" y="50"/>
                </a:lnTo>
                <a:lnTo>
                  <a:pt x="12" y="36"/>
                </a:lnTo>
                <a:lnTo>
                  <a:pt x="20" y="24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4" y="0"/>
                </a:lnTo>
                <a:lnTo>
                  <a:pt x="74" y="0"/>
                </a:lnTo>
                <a:lnTo>
                  <a:pt x="88" y="2"/>
                </a:lnTo>
                <a:lnTo>
                  <a:pt x="102" y="6"/>
                </a:lnTo>
                <a:lnTo>
                  <a:pt x="114" y="12"/>
                </a:lnTo>
                <a:lnTo>
                  <a:pt x="126" y="22"/>
                </a:lnTo>
                <a:lnTo>
                  <a:pt x="134" y="34"/>
                </a:lnTo>
                <a:lnTo>
                  <a:pt x="142" y="48"/>
                </a:lnTo>
                <a:lnTo>
                  <a:pt x="148" y="64"/>
                </a:lnTo>
                <a:lnTo>
                  <a:pt x="150" y="82"/>
                </a:lnTo>
                <a:lnTo>
                  <a:pt x="150" y="82"/>
                </a:lnTo>
                <a:lnTo>
                  <a:pt x="148" y="100"/>
                </a:lnTo>
                <a:lnTo>
                  <a:pt x="142" y="118"/>
                </a:lnTo>
                <a:lnTo>
                  <a:pt x="134" y="132"/>
                </a:lnTo>
                <a:lnTo>
                  <a:pt x="126" y="142"/>
                </a:lnTo>
                <a:lnTo>
                  <a:pt x="114" y="152"/>
                </a:lnTo>
                <a:lnTo>
                  <a:pt x="102" y="158"/>
                </a:lnTo>
                <a:lnTo>
                  <a:pt x="88" y="162"/>
                </a:lnTo>
                <a:lnTo>
                  <a:pt x="74" y="1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85" name="Freeform 8"/>
          <p:cNvSpPr>
            <a:spLocks/>
          </p:cNvSpPr>
          <p:nvPr userDrawn="1"/>
        </p:nvSpPr>
        <p:spPr bwMode="auto">
          <a:xfrm>
            <a:off x="342845" y="6403983"/>
            <a:ext cx="79920" cy="88560"/>
          </a:xfrm>
          <a:custGeom>
            <a:avLst/>
            <a:gdLst>
              <a:gd name="T0" fmla="*/ 74 w 148"/>
              <a:gd name="T1" fmla="*/ 164 h 164"/>
              <a:gd name="T2" fmla="*/ 74 w 148"/>
              <a:gd name="T3" fmla="*/ 164 h 164"/>
              <a:gd name="T4" fmla="*/ 58 w 148"/>
              <a:gd name="T5" fmla="*/ 162 h 164"/>
              <a:gd name="T6" fmla="*/ 44 w 148"/>
              <a:gd name="T7" fmla="*/ 156 h 164"/>
              <a:gd name="T8" fmla="*/ 32 w 148"/>
              <a:gd name="T9" fmla="*/ 150 h 164"/>
              <a:gd name="T10" fmla="*/ 22 w 148"/>
              <a:gd name="T11" fmla="*/ 140 h 164"/>
              <a:gd name="T12" fmla="*/ 12 w 148"/>
              <a:gd name="T13" fmla="*/ 128 h 164"/>
              <a:gd name="T14" fmla="*/ 6 w 148"/>
              <a:gd name="T15" fmla="*/ 114 h 164"/>
              <a:gd name="T16" fmla="*/ 0 w 148"/>
              <a:gd name="T17" fmla="*/ 98 h 164"/>
              <a:gd name="T18" fmla="*/ 0 w 148"/>
              <a:gd name="T19" fmla="*/ 82 h 164"/>
              <a:gd name="T20" fmla="*/ 0 w 148"/>
              <a:gd name="T21" fmla="*/ 82 h 164"/>
              <a:gd name="T22" fmla="*/ 0 w 148"/>
              <a:gd name="T23" fmla="*/ 66 h 164"/>
              <a:gd name="T24" fmla="*/ 4 w 148"/>
              <a:gd name="T25" fmla="*/ 50 h 164"/>
              <a:gd name="T26" fmla="*/ 12 w 148"/>
              <a:gd name="T27" fmla="*/ 36 h 164"/>
              <a:gd name="T28" fmla="*/ 20 w 148"/>
              <a:gd name="T29" fmla="*/ 24 h 164"/>
              <a:gd name="T30" fmla="*/ 32 w 148"/>
              <a:gd name="T31" fmla="*/ 14 h 164"/>
              <a:gd name="T32" fmla="*/ 44 w 148"/>
              <a:gd name="T33" fmla="*/ 6 h 164"/>
              <a:gd name="T34" fmla="*/ 58 w 148"/>
              <a:gd name="T35" fmla="*/ 2 h 164"/>
              <a:gd name="T36" fmla="*/ 74 w 148"/>
              <a:gd name="T37" fmla="*/ 0 h 164"/>
              <a:gd name="T38" fmla="*/ 74 w 148"/>
              <a:gd name="T39" fmla="*/ 0 h 164"/>
              <a:gd name="T40" fmla="*/ 90 w 148"/>
              <a:gd name="T41" fmla="*/ 2 h 164"/>
              <a:gd name="T42" fmla="*/ 106 w 148"/>
              <a:gd name="T43" fmla="*/ 8 h 164"/>
              <a:gd name="T44" fmla="*/ 118 w 148"/>
              <a:gd name="T45" fmla="*/ 16 h 164"/>
              <a:gd name="T46" fmla="*/ 130 w 148"/>
              <a:gd name="T47" fmla="*/ 26 h 164"/>
              <a:gd name="T48" fmla="*/ 138 w 148"/>
              <a:gd name="T49" fmla="*/ 40 h 164"/>
              <a:gd name="T50" fmla="*/ 144 w 148"/>
              <a:gd name="T51" fmla="*/ 54 h 164"/>
              <a:gd name="T52" fmla="*/ 148 w 148"/>
              <a:gd name="T53" fmla="*/ 68 h 164"/>
              <a:gd name="T54" fmla="*/ 148 w 148"/>
              <a:gd name="T55" fmla="*/ 82 h 164"/>
              <a:gd name="T56" fmla="*/ 148 w 148"/>
              <a:gd name="T57" fmla="*/ 82 h 164"/>
              <a:gd name="T58" fmla="*/ 148 w 148"/>
              <a:gd name="T59" fmla="*/ 100 h 164"/>
              <a:gd name="T60" fmla="*/ 144 w 148"/>
              <a:gd name="T61" fmla="*/ 116 h 164"/>
              <a:gd name="T62" fmla="*/ 136 w 148"/>
              <a:gd name="T63" fmla="*/ 130 h 164"/>
              <a:gd name="T64" fmla="*/ 128 w 148"/>
              <a:gd name="T65" fmla="*/ 140 h 164"/>
              <a:gd name="T66" fmla="*/ 116 w 148"/>
              <a:gd name="T67" fmla="*/ 150 h 164"/>
              <a:gd name="T68" fmla="*/ 104 w 148"/>
              <a:gd name="T69" fmla="*/ 158 h 164"/>
              <a:gd name="T70" fmla="*/ 90 w 148"/>
              <a:gd name="T71" fmla="*/ 162 h 164"/>
              <a:gd name="T72" fmla="*/ 74 w 148"/>
              <a:gd name="T7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8" h="164">
                <a:moveTo>
                  <a:pt x="74" y="164"/>
                </a:moveTo>
                <a:lnTo>
                  <a:pt x="74" y="164"/>
                </a:lnTo>
                <a:lnTo>
                  <a:pt x="58" y="162"/>
                </a:lnTo>
                <a:lnTo>
                  <a:pt x="44" y="156"/>
                </a:lnTo>
                <a:lnTo>
                  <a:pt x="32" y="150"/>
                </a:lnTo>
                <a:lnTo>
                  <a:pt x="22" y="140"/>
                </a:lnTo>
                <a:lnTo>
                  <a:pt x="12" y="128"/>
                </a:lnTo>
                <a:lnTo>
                  <a:pt x="6" y="114"/>
                </a:lnTo>
                <a:lnTo>
                  <a:pt x="0" y="98"/>
                </a:lnTo>
                <a:lnTo>
                  <a:pt x="0" y="82"/>
                </a:lnTo>
                <a:lnTo>
                  <a:pt x="0" y="82"/>
                </a:lnTo>
                <a:lnTo>
                  <a:pt x="0" y="66"/>
                </a:lnTo>
                <a:lnTo>
                  <a:pt x="4" y="50"/>
                </a:lnTo>
                <a:lnTo>
                  <a:pt x="12" y="36"/>
                </a:lnTo>
                <a:lnTo>
                  <a:pt x="20" y="24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4" y="0"/>
                </a:lnTo>
                <a:lnTo>
                  <a:pt x="74" y="0"/>
                </a:lnTo>
                <a:lnTo>
                  <a:pt x="90" y="2"/>
                </a:lnTo>
                <a:lnTo>
                  <a:pt x="106" y="8"/>
                </a:lnTo>
                <a:lnTo>
                  <a:pt x="118" y="16"/>
                </a:lnTo>
                <a:lnTo>
                  <a:pt x="130" y="26"/>
                </a:lnTo>
                <a:lnTo>
                  <a:pt x="138" y="40"/>
                </a:lnTo>
                <a:lnTo>
                  <a:pt x="144" y="54"/>
                </a:lnTo>
                <a:lnTo>
                  <a:pt x="148" y="68"/>
                </a:lnTo>
                <a:lnTo>
                  <a:pt x="148" y="82"/>
                </a:lnTo>
                <a:lnTo>
                  <a:pt x="148" y="82"/>
                </a:lnTo>
                <a:lnTo>
                  <a:pt x="148" y="100"/>
                </a:lnTo>
                <a:lnTo>
                  <a:pt x="144" y="116"/>
                </a:lnTo>
                <a:lnTo>
                  <a:pt x="136" y="130"/>
                </a:lnTo>
                <a:lnTo>
                  <a:pt x="128" y="140"/>
                </a:lnTo>
                <a:lnTo>
                  <a:pt x="116" y="150"/>
                </a:lnTo>
                <a:lnTo>
                  <a:pt x="104" y="158"/>
                </a:lnTo>
                <a:lnTo>
                  <a:pt x="90" y="162"/>
                </a:lnTo>
                <a:lnTo>
                  <a:pt x="74" y="1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86" name="Freeform 9"/>
          <p:cNvSpPr>
            <a:spLocks/>
          </p:cNvSpPr>
          <p:nvPr userDrawn="1"/>
        </p:nvSpPr>
        <p:spPr bwMode="auto">
          <a:xfrm>
            <a:off x="302885" y="6259263"/>
            <a:ext cx="493560" cy="325080"/>
          </a:xfrm>
          <a:custGeom>
            <a:avLst/>
            <a:gdLst>
              <a:gd name="T0" fmla="*/ 892 w 914"/>
              <a:gd name="T1" fmla="*/ 430 h 602"/>
              <a:gd name="T2" fmla="*/ 862 w 914"/>
              <a:gd name="T3" fmla="*/ 414 h 602"/>
              <a:gd name="T4" fmla="*/ 850 w 914"/>
              <a:gd name="T5" fmla="*/ 378 h 602"/>
              <a:gd name="T6" fmla="*/ 852 w 914"/>
              <a:gd name="T7" fmla="*/ 346 h 602"/>
              <a:gd name="T8" fmla="*/ 876 w 914"/>
              <a:gd name="T9" fmla="*/ 258 h 602"/>
              <a:gd name="T10" fmla="*/ 896 w 914"/>
              <a:gd name="T11" fmla="*/ 184 h 602"/>
              <a:gd name="T12" fmla="*/ 904 w 914"/>
              <a:gd name="T13" fmla="*/ 108 h 602"/>
              <a:gd name="T14" fmla="*/ 894 w 914"/>
              <a:gd name="T15" fmla="*/ 46 h 602"/>
              <a:gd name="T16" fmla="*/ 880 w 914"/>
              <a:gd name="T17" fmla="*/ 20 h 602"/>
              <a:gd name="T18" fmla="*/ 852 w 914"/>
              <a:gd name="T19" fmla="*/ 2 h 602"/>
              <a:gd name="T20" fmla="*/ 832 w 914"/>
              <a:gd name="T21" fmla="*/ 2 h 602"/>
              <a:gd name="T22" fmla="*/ 810 w 914"/>
              <a:gd name="T23" fmla="*/ 12 h 602"/>
              <a:gd name="T24" fmla="*/ 788 w 914"/>
              <a:gd name="T25" fmla="*/ 34 h 602"/>
              <a:gd name="T26" fmla="*/ 766 w 914"/>
              <a:gd name="T27" fmla="*/ 82 h 602"/>
              <a:gd name="T28" fmla="*/ 756 w 914"/>
              <a:gd name="T29" fmla="*/ 132 h 602"/>
              <a:gd name="T30" fmla="*/ 754 w 914"/>
              <a:gd name="T31" fmla="*/ 220 h 602"/>
              <a:gd name="T32" fmla="*/ 720 w 914"/>
              <a:gd name="T33" fmla="*/ 204 h 602"/>
              <a:gd name="T34" fmla="*/ 684 w 914"/>
              <a:gd name="T35" fmla="*/ 200 h 602"/>
              <a:gd name="T36" fmla="*/ 624 w 914"/>
              <a:gd name="T37" fmla="*/ 212 h 602"/>
              <a:gd name="T38" fmla="*/ 578 w 914"/>
              <a:gd name="T39" fmla="*/ 248 h 602"/>
              <a:gd name="T40" fmla="*/ 558 w 914"/>
              <a:gd name="T41" fmla="*/ 282 h 602"/>
              <a:gd name="T42" fmla="*/ 556 w 914"/>
              <a:gd name="T43" fmla="*/ 284 h 602"/>
              <a:gd name="T44" fmla="*/ 542 w 914"/>
              <a:gd name="T45" fmla="*/ 248 h 602"/>
              <a:gd name="T46" fmla="*/ 506 w 914"/>
              <a:gd name="T47" fmla="*/ 212 h 602"/>
              <a:gd name="T48" fmla="*/ 458 w 914"/>
              <a:gd name="T49" fmla="*/ 198 h 602"/>
              <a:gd name="T50" fmla="*/ 442 w 914"/>
              <a:gd name="T51" fmla="*/ 200 h 602"/>
              <a:gd name="T52" fmla="*/ 382 w 914"/>
              <a:gd name="T53" fmla="*/ 216 h 602"/>
              <a:gd name="T54" fmla="*/ 288 w 914"/>
              <a:gd name="T55" fmla="*/ 100 h 602"/>
              <a:gd name="T56" fmla="*/ 278 w 914"/>
              <a:gd name="T57" fmla="*/ 258 h 602"/>
              <a:gd name="T58" fmla="*/ 236 w 914"/>
              <a:gd name="T59" fmla="*/ 218 h 602"/>
              <a:gd name="T60" fmla="*/ 182 w 914"/>
              <a:gd name="T61" fmla="*/ 200 h 602"/>
              <a:gd name="T62" fmla="*/ 150 w 914"/>
              <a:gd name="T63" fmla="*/ 198 h 602"/>
              <a:gd name="T64" fmla="*/ 114 w 914"/>
              <a:gd name="T65" fmla="*/ 208 h 602"/>
              <a:gd name="T66" fmla="*/ 84 w 914"/>
              <a:gd name="T67" fmla="*/ 228 h 602"/>
              <a:gd name="T68" fmla="*/ 0 w 914"/>
              <a:gd name="T69" fmla="*/ 204 h 602"/>
              <a:gd name="T70" fmla="*/ 74 w 914"/>
              <a:gd name="T71" fmla="*/ 466 h 602"/>
              <a:gd name="T72" fmla="*/ 116 w 914"/>
              <a:gd name="T73" fmla="*/ 492 h 602"/>
              <a:gd name="T74" fmla="*/ 162 w 914"/>
              <a:gd name="T75" fmla="*/ 500 h 602"/>
              <a:gd name="T76" fmla="*/ 222 w 914"/>
              <a:gd name="T77" fmla="*/ 488 h 602"/>
              <a:gd name="T78" fmla="*/ 268 w 914"/>
              <a:gd name="T79" fmla="*/ 454 h 602"/>
              <a:gd name="T80" fmla="*/ 288 w 914"/>
              <a:gd name="T81" fmla="*/ 492 h 602"/>
              <a:gd name="T82" fmla="*/ 366 w 914"/>
              <a:gd name="T83" fmla="*/ 330 h 602"/>
              <a:gd name="T84" fmla="*/ 368 w 914"/>
              <a:gd name="T85" fmla="*/ 308 h 602"/>
              <a:gd name="T86" fmla="*/ 384 w 914"/>
              <a:gd name="T87" fmla="*/ 288 h 602"/>
              <a:gd name="T88" fmla="*/ 414 w 914"/>
              <a:gd name="T89" fmla="*/ 272 h 602"/>
              <a:gd name="T90" fmla="*/ 440 w 914"/>
              <a:gd name="T91" fmla="*/ 268 h 602"/>
              <a:gd name="T92" fmla="*/ 468 w 914"/>
              <a:gd name="T93" fmla="*/ 278 h 602"/>
              <a:gd name="T94" fmla="*/ 482 w 914"/>
              <a:gd name="T95" fmla="*/ 306 h 602"/>
              <a:gd name="T96" fmla="*/ 484 w 914"/>
              <a:gd name="T97" fmla="*/ 492 h 602"/>
              <a:gd name="T98" fmla="*/ 562 w 914"/>
              <a:gd name="T99" fmla="*/ 428 h 602"/>
              <a:gd name="T100" fmla="*/ 574 w 914"/>
              <a:gd name="T101" fmla="*/ 444 h 602"/>
              <a:gd name="T102" fmla="*/ 614 w 914"/>
              <a:gd name="T103" fmla="*/ 482 h 602"/>
              <a:gd name="T104" fmla="*/ 664 w 914"/>
              <a:gd name="T105" fmla="*/ 500 h 602"/>
              <a:gd name="T106" fmla="*/ 700 w 914"/>
              <a:gd name="T107" fmla="*/ 500 h 602"/>
              <a:gd name="T108" fmla="*/ 748 w 914"/>
              <a:gd name="T109" fmla="*/ 488 h 602"/>
              <a:gd name="T110" fmla="*/ 788 w 914"/>
              <a:gd name="T111" fmla="*/ 462 h 602"/>
              <a:gd name="T112" fmla="*/ 812 w 914"/>
              <a:gd name="T113" fmla="*/ 468 h 602"/>
              <a:gd name="T114" fmla="*/ 848 w 914"/>
              <a:gd name="T115" fmla="*/ 490 h 602"/>
              <a:gd name="T116" fmla="*/ 906 w 914"/>
              <a:gd name="T117" fmla="*/ 502 h 602"/>
              <a:gd name="T118" fmla="*/ 906 w 914"/>
              <a:gd name="T119" fmla="*/ 43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4" h="602">
                <a:moveTo>
                  <a:pt x="906" y="432"/>
                </a:moveTo>
                <a:lnTo>
                  <a:pt x="906" y="432"/>
                </a:lnTo>
                <a:lnTo>
                  <a:pt x="892" y="430"/>
                </a:lnTo>
                <a:lnTo>
                  <a:pt x="880" y="428"/>
                </a:lnTo>
                <a:lnTo>
                  <a:pt x="870" y="422"/>
                </a:lnTo>
                <a:lnTo>
                  <a:pt x="862" y="414"/>
                </a:lnTo>
                <a:lnTo>
                  <a:pt x="856" y="404"/>
                </a:lnTo>
                <a:lnTo>
                  <a:pt x="852" y="392"/>
                </a:lnTo>
                <a:lnTo>
                  <a:pt x="850" y="378"/>
                </a:lnTo>
                <a:lnTo>
                  <a:pt x="850" y="362"/>
                </a:lnTo>
                <a:lnTo>
                  <a:pt x="850" y="362"/>
                </a:lnTo>
                <a:lnTo>
                  <a:pt x="852" y="346"/>
                </a:lnTo>
                <a:lnTo>
                  <a:pt x="856" y="326"/>
                </a:lnTo>
                <a:lnTo>
                  <a:pt x="876" y="258"/>
                </a:lnTo>
                <a:lnTo>
                  <a:pt x="876" y="258"/>
                </a:lnTo>
                <a:lnTo>
                  <a:pt x="888" y="212"/>
                </a:lnTo>
                <a:lnTo>
                  <a:pt x="888" y="212"/>
                </a:lnTo>
                <a:lnTo>
                  <a:pt x="896" y="184"/>
                </a:lnTo>
                <a:lnTo>
                  <a:pt x="900" y="158"/>
                </a:lnTo>
                <a:lnTo>
                  <a:pt x="904" y="132"/>
                </a:lnTo>
                <a:lnTo>
                  <a:pt x="904" y="108"/>
                </a:lnTo>
                <a:lnTo>
                  <a:pt x="904" y="84"/>
                </a:lnTo>
                <a:lnTo>
                  <a:pt x="900" y="64"/>
                </a:lnTo>
                <a:lnTo>
                  <a:pt x="894" y="46"/>
                </a:lnTo>
                <a:lnTo>
                  <a:pt x="886" y="30"/>
                </a:lnTo>
                <a:lnTo>
                  <a:pt x="886" y="30"/>
                </a:lnTo>
                <a:lnTo>
                  <a:pt x="880" y="20"/>
                </a:lnTo>
                <a:lnTo>
                  <a:pt x="872" y="10"/>
                </a:lnTo>
                <a:lnTo>
                  <a:pt x="862" y="6"/>
                </a:lnTo>
                <a:lnTo>
                  <a:pt x="852" y="2"/>
                </a:lnTo>
                <a:lnTo>
                  <a:pt x="852" y="2"/>
                </a:lnTo>
                <a:lnTo>
                  <a:pt x="842" y="0"/>
                </a:lnTo>
                <a:lnTo>
                  <a:pt x="832" y="2"/>
                </a:lnTo>
                <a:lnTo>
                  <a:pt x="820" y="6"/>
                </a:lnTo>
                <a:lnTo>
                  <a:pt x="810" y="12"/>
                </a:lnTo>
                <a:lnTo>
                  <a:pt x="810" y="12"/>
                </a:lnTo>
                <a:lnTo>
                  <a:pt x="802" y="18"/>
                </a:lnTo>
                <a:lnTo>
                  <a:pt x="796" y="24"/>
                </a:lnTo>
                <a:lnTo>
                  <a:pt x="788" y="34"/>
                </a:lnTo>
                <a:lnTo>
                  <a:pt x="780" y="48"/>
                </a:lnTo>
                <a:lnTo>
                  <a:pt x="772" y="64"/>
                </a:lnTo>
                <a:lnTo>
                  <a:pt x="766" y="82"/>
                </a:lnTo>
                <a:lnTo>
                  <a:pt x="760" y="106"/>
                </a:lnTo>
                <a:lnTo>
                  <a:pt x="756" y="132"/>
                </a:lnTo>
                <a:lnTo>
                  <a:pt x="756" y="132"/>
                </a:lnTo>
                <a:lnTo>
                  <a:pt x="754" y="170"/>
                </a:lnTo>
                <a:lnTo>
                  <a:pt x="752" y="196"/>
                </a:lnTo>
                <a:lnTo>
                  <a:pt x="754" y="220"/>
                </a:lnTo>
                <a:lnTo>
                  <a:pt x="754" y="220"/>
                </a:lnTo>
                <a:lnTo>
                  <a:pt x="738" y="212"/>
                </a:lnTo>
                <a:lnTo>
                  <a:pt x="720" y="204"/>
                </a:lnTo>
                <a:lnTo>
                  <a:pt x="702" y="200"/>
                </a:lnTo>
                <a:lnTo>
                  <a:pt x="684" y="200"/>
                </a:lnTo>
                <a:lnTo>
                  <a:pt x="684" y="200"/>
                </a:lnTo>
                <a:lnTo>
                  <a:pt x="662" y="202"/>
                </a:lnTo>
                <a:lnTo>
                  <a:pt x="644" y="206"/>
                </a:lnTo>
                <a:lnTo>
                  <a:pt x="624" y="212"/>
                </a:lnTo>
                <a:lnTo>
                  <a:pt x="608" y="222"/>
                </a:lnTo>
                <a:lnTo>
                  <a:pt x="592" y="234"/>
                </a:lnTo>
                <a:lnTo>
                  <a:pt x="578" y="248"/>
                </a:lnTo>
                <a:lnTo>
                  <a:pt x="566" y="264"/>
                </a:lnTo>
                <a:lnTo>
                  <a:pt x="558" y="282"/>
                </a:lnTo>
                <a:lnTo>
                  <a:pt x="558" y="282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0" y="264"/>
                </a:lnTo>
                <a:lnTo>
                  <a:pt x="542" y="248"/>
                </a:lnTo>
                <a:lnTo>
                  <a:pt x="532" y="234"/>
                </a:lnTo>
                <a:lnTo>
                  <a:pt x="520" y="220"/>
                </a:lnTo>
                <a:lnTo>
                  <a:pt x="506" y="212"/>
                </a:lnTo>
                <a:lnTo>
                  <a:pt x="492" y="204"/>
                </a:lnTo>
                <a:lnTo>
                  <a:pt x="476" y="200"/>
                </a:lnTo>
                <a:lnTo>
                  <a:pt x="458" y="198"/>
                </a:lnTo>
                <a:lnTo>
                  <a:pt x="458" y="198"/>
                </a:lnTo>
                <a:lnTo>
                  <a:pt x="458" y="198"/>
                </a:lnTo>
                <a:lnTo>
                  <a:pt x="442" y="200"/>
                </a:lnTo>
                <a:lnTo>
                  <a:pt x="428" y="202"/>
                </a:lnTo>
                <a:lnTo>
                  <a:pt x="402" y="208"/>
                </a:lnTo>
                <a:lnTo>
                  <a:pt x="382" y="216"/>
                </a:lnTo>
                <a:lnTo>
                  <a:pt x="366" y="224"/>
                </a:lnTo>
                <a:lnTo>
                  <a:pt x="366" y="100"/>
                </a:lnTo>
                <a:lnTo>
                  <a:pt x="288" y="100"/>
                </a:lnTo>
                <a:lnTo>
                  <a:pt x="288" y="276"/>
                </a:lnTo>
                <a:lnTo>
                  <a:pt x="288" y="276"/>
                </a:lnTo>
                <a:lnTo>
                  <a:pt x="278" y="258"/>
                </a:lnTo>
                <a:lnTo>
                  <a:pt x="266" y="242"/>
                </a:lnTo>
                <a:lnTo>
                  <a:pt x="252" y="228"/>
                </a:lnTo>
                <a:lnTo>
                  <a:pt x="236" y="218"/>
                </a:lnTo>
                <a:lnTo>
                  <a:pt x="218" y="210"/>
                </a:lnTo>
                <a:lnTo>
                  <a:pt x="200" y="204"/>
                </a:lnTo>
                <a:lnTo>
                  <a:pt x="182" y="200"/>
                </a:lnTo>
                <a:lnTo>
                  <a:pt x="162" y="198"/>
                </a:lnTo>
                <a:lnTo>
                  <a:pt x="162" y="198"/>
                </a:lnTo>
                <a:lnTo>
                  <a:pt x="150" y="198"/>
                </a:lnTo>
                <a:lnTo>
                  <a:pt x="138" y="200"/>
                </a:lnTo>
                <a:lnTo>
                  <a:pt x="126" y="204"/>
                </a:lnTo>
                <a:lnTo>
                  <a:pt x="114" y="208"/>
                </a:lnTo>
                <a:lnTo>
                  <a:pt x="104" y="214"/>
                </a:lnTo>
                <a:lnTo>
                  <a:pt x="94" y="220"/>
                </a:lnTo>
                <a:lnTo>
                  <a:pt x="84" y="228"/>
                </a:lnTo>
                <a:lnTo>
                  <a:pt x="74" y="238"/>
                </a:lnTo>
                <a:lnTo>
                  <a:pt x="74" y="204"/>
                </a:lnTo>
                <a:lnTo>
                  <a:pt x="0" y="204"/>
                </a:lnTo>
                <a:lnTo>
                  <a:pt x="0" y="602"/>
                </a:lnTo>
                <a:lnTo>
                  <a:pt x="74" y="602"/>
                </a:lnTo>
                <a:lnTo>
                  <a:pt x="74" y="466"/>
                </a:lnTo>
                <a:lnTo>
                  <a:pt x="74" y="466"/>
                </a:lnTo>
                <a:lnTo>
                  <a:pt x="94" y="480"/>
                </a:lnTo>
                <a:lnTo>
                  <a:pt x="116" y="492"/>
                </a:lnTo>
                <a:lnTo>
                  <a:pt x="138" y="498"/>
                </a:lnTo>
                <a:lnTo>
                  <a:pt x="162" y="500"/>
                </a:lnTo>
                <a:lnTo>
                  <a:pt x="162" y="500"/>
                </a:lnTo>
                <a:lnTo>
                  <a:pt x="184" y="498"/>
                </a:lnTo>
                <a:lnTo>
                  <a:pt x="204" y="494"/>
                </a:lnTo>
                <a:lnTo>
                  <a:pt x="222" y="488"/>
                </a:lnTo>
                <a:lnTo>
                  <a:pt x="238" y="478"/>
                </a:lnTo>
                <a:lnTo>
                  <a:pt x="254" y="468"/>
                </a:lnTo>
                <a:lnTo>
                  <a:pt x="268" y="454"/>
                </a:lnTo>
                <a:lnTo>
                  <a:pt x="278" y="438"/>
                </a:lnTo>
                <a:lnTo>
                  <a:pt x="288" y="420"/>
                </a:lnTo>
                <a:lnTo>
                  <a:pt x="288" y="492"/>
                </a:lnTo>
                <a:lnTo>
                  <a:pt x="366" y="492"/>
                </a:lnTo>
                <a:lnTo>
                  <a:pt x="366" y="330"/>
                </a:lnTo>
                <a:lnTo>
                  <a:pt x="366" y="330"/>
                </a:lnTo>
                <a:lnTo>
                  <a:pt x="366" y="320"/>
                </a:lnTo>
                <a:lnTo>
                  <a:pt x="368" y="308"/>
                </a:lnTo>
                <a:lnTo>
                  <a:pt x="368" y="308"/>
                </a:lnTo>
                <a:lnTo>
                  <a:pt x="372" y="302"/>
                </a:lnTo>
                <a:lnTo>
                  <a:pt x="376" y="296"/>
                </a:lnTo>
                <a:lnTo>
                  <a:pt x="384" y="288"/>
                </a:lnTo>
                <a:lnTo>
                  <a:pt x="392" y="282"/>
                </a:lnTo>
                <a:lnTo>
                  <a:pt x="402" y="278"/>
                </a:lnTo>
                <a:lnTo>
                  <a:pt x="414" y="272"/>
                </a:lnTo>
                <a:lnTo>
                  <a:pt x="426" y="270"/>
                </a:lnTo>
                <a:lnTo>
                  <a:pt x="440" y="268"/>
                </a:lnTo>
                <a:lnTo>
                  <a:pt x="440" y="268"/>
                </a:lnTo>
                <a:lnTo>
                  <a:pt x="452" y="270"/>
                </a:lnTo>
                <a:lnTo>
                  <a:pt x="462" y="272"/>
                </a:lnTo>
                <a:lnTo>
                  <a:pt x="468" y="278"/>
                </a:lnTo>
                <a:lnTo>
                  <a:pt x="474" y="284"/>
                </a:lnTo>
                <a:lnTo>
                  <a:pt x="480" y="294"/>
                </a:lnTo>
                <a:lnTo>
                  <a:pt x="482" y="306"/>
                </a:lnTo>
                <a:lnTo>
                  <a:pt x="484" y="322"/>
                </a:lnTo>
                <a:lnTo>
                  <a:pt x="484" y="340"/>
                </a:lnTo>
                <a:lnTo>
                  <a:pt x="484" y="492"/>
                </a:lnTo>
                <a:lnTo>
                  <a:pt x="562" y="492"/>
                </a:lnTo>
                <a:lnTo>
                  <a:pt x="562" y="428"/>
                </a:lnTo>
                <a:lnTo>
                  <a:pt x="562" y="428"/>
                </a:lnTo>
                <a:lnTo>
                  <a:pt x="564" y="430"/>
                </a:lnTo>
                <a:lnTo>
                  <a:pt x="564" y="430"/>
                </a:lnTo>
                <a:lnTo>
                  <a:pt x="574" y="444"/>
                </a:lnTo>
                <a:lnTo>
                  <a:pt x="584" y="460"/>
                </a:lnTo>
                <a:lnTo>
                  <a:pt x="598" y="472"/>
                </a:lnTo>
                <a:lnTo>
                  <a:pt x="614" y="482"/>
                </a:lnTo>
                <a:lnTo>
                  <a:pt x="630" y="490"/>
                </a:lnTo>
                <a:lnTo>
                  <a:pt x="646" y="496"/>
                </a:lnTo>
                <a:lnTo>
                  <a:pt x="664" y="500"/>
                </a:lnTo>
                <a:lnTo>
                  <a:pt x="684" y="500"/>
                </a:lnTo>
                <a:lnTo>
                  <a:pt x="684" y="500"/>
                </a:lnTo>
                <a:lnTo>
                  <a:pt x="700" y="500"/>
                </a:lnTo>
                <a:lnTo>
                  <a:pt x="716" y="498"/>
                </a:lnTo>
                <a:lnTo>
                  <a:pt x="732" y="492"/>
                </a:lnTo>
                <a:lnTo>
                  <a:pt x="748" y="488"/>
                </a:lnTo>
                <a:lnTo>
                  <a:pt x="762" y="480"/>
                </a:lnTo>
                <a:lnTo>
                  <a:pt x="776" y="472"/>
                </a:lnTo>
                <a:lnTo>
                  <a:pt x="788" y="462"/>
                </a:lnTo>
                <a:lnTo>
                  <a:pt x="800" y="452"/>
                </a:lnTo>
                <a:lnTo>
                  <a:pt x="800" y="452"/>
                </a:lnTo>
                <a:lnTo>
                  <a:pt x="812" y="468"/>
                </a:lnTo>
                <a:lnTo>
                  <a:pt x="822" y="476"/>
                </a:lnTo>
                <a:lnTo>
                  <a:pt x="832" y="484"/>
                </a:lnTo>
                <a:lnTo>
                  <a:pt x="848" y="490"/>
                </a:lnTo>
                <a:lnTo>
                  <a:pt x="864" y="496"/>
                </a:lnTo>
                <a:lnTo>
                  <a:pt x="884" y="500"/>
                </a:lnTo>
                <a:lnTo>
                  <a:pt x="906" y="502"/>
                </a:lnTo>
                <a:lnTo>
                  <a:pt x="914" y="502"/>
                </a:lnTo>
                <a:lnTo>
                  <a:pt x="914" y="432"/>
                </a:lnTo>
                <a:lnTo>
                  <a:pt x="906" y="43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1572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lour Divider 4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51313" y="2828543"/>
            <a:ext cx="7355243" cy="3559364"/>
          </a:xfrm>
          <a:prstGeom prst="rect">
            <a:avLst/>
          </a:prstGeom>
        </p:spPr>
        <p:txBody>
          <a:bodyPr vert="horz" lIns="134969" tIns="0" rIns="216000" bIns="108000" anchor="b"/>
          <a:lstStyle>
            <a:lvl1pPr algn="r">
              <a:lnSpc>
                <a:spcPts val="6500"/>
              </a:lnSpc>
              <a:defRPr sz="6667">
                <a:solidFill>
                  <a:schemeClr val="accent5"/>
                </a:solidFill>
                <a:latin typeface="InterFace" panose="020B0503030203020204" pitchFamily="34" charset="0"/>
                <a:cs typeface="InterFace" panose="020B0503030203020204" pitchFamily="34" charset="0"/>
              </a:defRPr>
            </a:lvl1pPr>
          </a:lstStyle>
          <a:p>
            <a:r>
              <a:rPr lang="en-GB" dirty="0"/>
              <a:t>Click to edit divider title 2</a:t>
            </a:r>
            <a:endParaRPr lang="en-US" dirty="0"/>
          </a:p>
        </p:txBody>
      </p:sp>
      <p:sp>
        <p:nvSpPr>
          <p:cNvPr id="7" name="L-Shape 6"/>
          <p:cNvSpPr/>
          <p:nvPr userDrawn="1"/>
        </p:nvSpPr>
        <p:spPr>
          <a:xfrm rot="16200000">
            <a:off x="11188469" y="6073229"/>
            <a:ext cx="451041" cy="451459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D6005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722C5C-0398-E34A-8A2F-2739A2B5B48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L-Shape 7"/>
          <p:cNvSpPr/>
          <p:nvPr userDrawn="1"/>
        </p:nvSpPr>
        <p:spPr>
          <a:xfrm rot="5400000">
            <a:off x="310065" y="282589"/>
            <a:ext cx="451041" cy="451459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D60057"/>
              </a:solidFill>
            </a:endParaRPr>
          </a:p>
        </p:txBody>
      </p:sp>
      <p:sp>
        <p:nvSpPr>
          <p:cNvPr id="9" name="Freeform 5"/>
          <p:cNvSpPr>
            <a:spLocks noEditPoints="1"/>
          </p:cNvSpPr>
          <p:nvPr userDrawn="1"/>
        </p:nvSpPr>
        <p:spPr bwMode="auto">
          <a:xfrm>
            <a:off x="302885" y="6259263"/>
            <a:ext cx="493560" cy="325080"/>
          </a:xfrm>
          <a:custGeom>
            <a:avLst/>
            <a:gdLst>
              <a:gd name="T0" fmla="*/ 846 w 914"/>
              <a:gd name="T1" fmla="*/ 52 h 602"/>
              <a:gd name="T2" fmla="*/ 858 w 914"/>
              <a:gd name="T3" fmla="*/ 70 h 602"/>
              <a:gd name="T4" fmla="*/ 850 w 914"/>
              <a:gd name="T5" fmla="*/ 126 h 602"/>
              <a:gd name="T6" fmla="*/ 814 w 914"/>
              <a:gd name="T7" fmla="*/ 180 h 602"/>
              <a:gd name="T8" fmla="*/ 830 w 914"/>
              <a:gd name="T9" fmla="*/ 64 h 602"/>
              <a:gd name="T10" fmla="*/ 680 w 914"/>
              <a:gd name="T11" fmla="*/ 430 h 602"/>
              <a:gd name="T12" fmla="*/ 626 w 914"/>
              <a:gd name="T13" fmla="*/ 386 h 602"/>
              <a:gd name="T14" fmla="*/ 626 w 914"/>
              <a:gd name="T15" fmla="*/ 318 h 602"/>
              <a:gd name="T16" fmla="*/ 678 w 914"/>
              <a:gd name="T17" fmla="*/ 270 h 602"/>
              <a:gd name="T18" fmla="*/ 734 w 914"/>
              <a:gd name="T19" fmla="*/ 280 h 602"/>
              <a:gd name="T20" fmla="*/ 770 w 914"/>
              <a:gd name="T21" fmla="*/ 350 h 602"/>
              <a:gd name="T22" fmla="*/ 746 w 914"/>
              <a:gd name="T23" fmla="*/ 410 h 602"/>
              <a:gd name="T24" fmla="*/ 148 w 914"/>
              <a:gd name="T25" fmla="*/ 432 h 602"/>
              <a:gd name="T26" fmla="*/ 96 w 914"/>
              <a:gd name="T27" fmla="*/ 408 h 602"/>
              <a:gd name="T28" fmla="*/ 74 w 914"/>
              <a:gd name="T29" fmla="*/ 350 h 602"/>
              <a:gd name="T30" fmla="*/ 106 w 914"/>
              <a:gd name="T31" fmla="*/ 282 h 602"/>
              <a:gd name="T32" fmla="*/ 164 w 914"/>
              <a:gd name="T33" fmla="*/ 270 h 602"/>
              <a:gd name="T34" fmla="*/ 218 w 914"/>
              <a:gd name="T35" fmla="*/ 322 h 602"/>
              <a:gd name="T36" fmla="*/ 218 w 914"/>
              <a:gd name="T37" fmla="*/ 384 h 602"/>
              <a:gd name="T38" fmla="*/ 164 w 914"/>
              <a:gd name="T39" fmla="*/ 430 h 602"/>
              <a:gd name="T40" fmla="*/ 880 w 914"/>
              <a:gd name="T41" fmla="*/ 428 h 602"/>
              <a:gd name="T42" fmla="*/ 850 w 914"/>
              <a:gd name="T43" fmla="*/ 378 h 602"/>
              <a:gd name="T44" fmla="*/ 876 w 914"/>
              <a:gd name="T45" fmla="*/ 258 h 602"/>
              <a:gd name="T46" fmla="*/ 900 w 914"/>
              <a:gd name="T47" fmla="*/ 158 h 602"/>
              <a:gd name="T48" fmla="*/ 894 w 914"/>
              <a:gd name="T49" fmla="*/ 46 h 602"/>
              <a:gd name="T50" fmla="*/ 862 w 914"/>
              <a:gd name="T51" fmla="*/ 6 h 602"/>
              <a:gd name="T52" fmla="*/ 820 w 914"/>
              <a:gd name="T53" fmla="*/ 6 h 602"/>
              <a:gd name="T54" fmla="*/ 788 w 914"/>
              <a:gd name="T55" fmla="*/ 34 h 602"/>
              <a:gd name="T56" fmla="*/ 756 w 914"/>
              <a:gd name="T57" fmla="*/ 132 h 602"/>
              <a:gd name="T58" fmla="*/ 754 w 914"/>
              <a:gd name="T59" fmla="*/ 220 h 602"/>
              <a:gd name="T60" fmla="*/ 684 w 914"/>
              <a:gd name="T61" fmla="*/ 200 h 602"/>
              <a:gd name="T62" fmla="*/ 592 w 914"/>
              <a:gd name="T63" fmla="*/ 234 h 602"/>
              <a:gd name="T64" fmla="*/ 556 w 914"/>
              <a:gd name="T65" fmla="*/ 284 h 602"/>
              <a:gd name="T66" fmla="*/ 542 w 914"/>
              <a:gd name="T67" fmla="*/ 248 h 602"/>
              <a:gd name="T68" fmla="*/ 476 w 914"/>
              <a:gd name="T69" fmla="*/ 200 h 602"/>
              <a:gd name="T70" fmla="*/ 428 w 914"/>
              <a:gd name="T71" fmla="*/ 202 h 602"/>
              <a:gd name="T72" fmla="*/ 288 w 914"/>
              <a:gd name="T73" fmla="*/ 100 h 602"/>
              <a:gd name="T74" fmla="*/ 252 w 914"/>
              <a:gd name="T75" fmla="*/ 228 h 602"/>
              <a:gd name="T76" fmla="*/ 162 w 914"/>
              <a:gd name="T77" fmla="*/ 198 h 602"/>
              <a:gd name="T78" fmla="*/ 114 w 914"/>
              <a:gd name="T79" fmla="*/ 208 h 602"/>
              <a:gd name="T80" fmla="*/ 74 w 914"/>
              <a:gd name="T81" fmla="*/ 204 h 602"/>
              <a:gd name="T82" fmla="*/ 74 w 914"/>
              <a:gd name="T83" fmla="*/ 466 h 602"/>
              <a:gd name="T84" fmla="*/ 162 w 914"/>
              <a:gd name="T85" fmla="*/ 500 h 602"/>
              <a:gd name="T86" fmla="*/ 254 w 914"/>
              <a:gd name="T87" fmla="*/ 468 h 602"/>
              <a:gd name="T88" fmla="*/ 366 w 914"/>
              <a:gd name="T89" fmla="*/ 492 h 602"/>
              <a:gd name="T90" fmla="*/ 368 w 914"/>
              <a:gd name="T91" fmla="*/ 308 h 602"/>
              <a:gd name="T92" fmla="*/ 402 w 914"/>
              <a:gd name="T93" fmla="*/ 278 h 602"/>
              <a:gd name="T94" fmla="*/ 452 w 914"/>
              <a:gd name="T95" fmla="*/ 270 h 602"/>
              <a:gd name="T96" fmla="*/ 482 w 914"/>
              <a:gd name="T97" fmla="*/ 306 h 602"/>
              <a:gd name="T98" fmla="*/ 562 w 914"/>
              <a:gd name="T99" fmla="*/ 428 h 602"/>
              <a:gd name="T100" fmla="*/ 584 w 914"/>
              <a:gd name="T101" fmla="*/ 460 h 602"/>
              <a:gd name="T102" fmla="*/ 664 w 914"/>
              <a:gd name="T103" fmla="*/ 500 h 602"/>
              <a:gd name="T104" fmla="*/ 732 w 914"/>
              <a:gd name="T105" fmla="*/ 492 h 602"/>
              <a:gd name="T106" fmla="*/ 800 w 914"/>
              <a:gd name="T107" fmla="*/ 452 h 602"/>
              <a:gd name="T108" fmla="*/ 848 w 914"/>
              <a:gd name="T109" fmla="*/ 490 h 602"/>
              <a:gd name="T110" fmla="*/ 914 w 914"/>
              <a:gd name="T111" fmla="*/ 43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4" h="602">
                <a:moveTo>
                  <a:pt x="838" y="54"/>
                </a:moveTo>
                <a:lnTo>
                  <a:pt x="838" y="54"/>
                </a:lnTo>
                <a:lnTo>
                  <a:pt x="842" y="54"/>
                </a:lnTo>
                <a:lnTo>
                  <a:pt x="846" y="52"/>
                </a:lnTo>
                <a:lnTo>
                  <a:pt x="846" y="52"/>
                </a:lnTo>
                <a:lnTo>
                  <a:pt x="850" y="54"/>
                </a:lnTo>
                <a:lnTo>
                  <a:pt x="852" y="54"/>
                </a:lnTo>
                <a:lnTo>
                  <a:pt x="852" y="54"/>
                </a:lnTo>
                <a:lnTo>
                  <a:pt x="856" y="60"/>
                </a:lnTo>
                <a:lnTo>
                  <a:pt x="858" y="70"/>
                </a:lnTo>
                <a:lnTo>
                  <a:pt x="858" y="80"/>
                </a:lnTo>
                <a:lnTo>
                  <a:pt x="858" y="92"/>
                </a:lnTo>
                <a:lnTo>
                  <a:pt x="854" y="108"/>
                </a:lnTo>
                <a:lnTo>
                  <a:pt x="850" y="126"/>
                </a:lnTo>
                <a:lnTo>
                  <a:pt x="850" y="126"/>
                </a:lnTo>
                <a:lnTo>
                  <a:pt x="832" y="186"/>
                </a:lnTo>
                <a:lnTo>
                  <a:pt x="818" y="228"/>
                </a:lnTo>
                <a:lnTo>
                  <a:pt x="818" y="228"/>
                </a:lnTo>
                <a:lnTo>
                  <a:pt x="816" y="206"/>
                </a:lnTo>
                <a:lnTo>
                  <a:pt x="814" y="180"/>
                </a:lnTo>
                <a:lnTo>
                  <a:pt x="814" y="152"/>
                </a:lnTo>
                <a:lnTo>
                  <a:pt x="816" y="126"/>
                </a:lnTo>
                <a:lnTo>
                  <a:pt x="820" y="100"/>
                </a:lnTo>
                <a:lnTo>
                  <a:pt x="824" y="80"/>
                </a:lnTo>
                <a:lnTo>
                  <a:pt x="830" y="64"/>
                </a:lnTo>
                <a:lnTo>
                  <a:pt x="834" y="58"/>
                </a:lnTo>
                <a:lnTo>
                  <a:pt x="838" y="54"/>
                </a:lnTo>
                <a:close/>
                <a:moveTo>
                  <a:pt x="694" y="432"/>
                </a:moveTo>
                <a:lnTo>
                  <a:pt x="694" y="432"/>
                </a:lnTo>
                <a:lnTo>
                  <a:pt x="680" y="430"/>
                </a:lnTo>
                <a:lnTo>
                  <a:pt x="666" y="426"/>
                </a:lnTo>
                <a:lnTo>
                  <a:pt x="654" y="420"/>
                </a:lnTo>
                <a:lnTo>
                  <a:pt x="642" y="410"/>
                </a:lnTo>
                <a:lnTo>
                  <a:pt x="634" y="400"/>
                </a:lnTo>
                <a:lnTo>
                  <a:pt x="626" y="386"/>
                </a:lnTo>
                <a:lnTo>
                  <a:pt x="622" y="370"/>
                </a:lnTo>
                <a:lnTo>
                  <a:pt x="620" y="350"/>
                </a:lnTo>
                <a:lnTo>
                  <a:pt x="620" y="350"/>
                </a:lnTo>
                <a:lnTo>
                  <a:pt x="622" y="332"/>
                </a:lnTo>
                <a:lnTo>
                  <a:pt x="626" y="318"/>
                </a:lnTo>
                <a:lnTo>
                  <a:pt x="632" y="304"/>
                </a:lnTo>
                <a:lnTo>
                  <a:pt x="640" y="292"/>
                </a:lnTo>
                <a:lnTo>
                  <a:pt x="652" y="282"/>
                </a:lnTo>
                <a:lnTo>
                  <a:pt x="664" y="274"/>
                </a:lnTo>
                <a:lnTo>
                  <a:pt x="678" y="270"/>
                </a:lnTo>
                <a:lnTo>
                  <a:pt x="694" y="268"/>
                </a:lnTo>
                <a:lnTo>
                  <a:pt x="694" y="268"/>
                </a:lnTo>
                <a:lnTo>
                  <a:pt x="708" y="270"/>
                </a:lnTo>
                <a:lnTo>
                  <a:pt x="722" y="274"/>
                </a:lnTo>
                <a:lnTo>
                  <a:pt x="734" y="280"/>
                </a:lnTo>
                <a:lnTo>
                  <a:pt x="746" y="290"/>
                </a:lnTo>
                <a:lnTo>
                  <a:pt x="754" y="302"/>
                </a:lnTo>
                <a:lnTo>
                  <a:pt x="762" y="316"/>
                </a:lnTo>
                <a:lnTo>
                  <a:pt x="768" y="332"/>
                </a:lnTo>
                <a:lnTo>
                  <a:pt x="770" y="350"/>
                </a:lnTo>
                <a:lnTo>
                  <a:pt x="770" y="350"/>
                </a:lnTo>
                <a:lnTo>
                  <a:pt x="768" y="368"/>
                </a:lnTo>
                <a:lnTo>
                  <a:pt x="762" y="386"/>
                </a:lnTo>
                <a:lnTo>
                  <a:pt x="754" y="400"/>
                </a:lnTo>
                <a:lnTo>
                  <a:pt x="746" y="410"/>
                </a:lnTo>
                <a:lnTo>
                  <a:pt x="734" y="420"/>
                </a:lnTo>
                <a:lnTo>
                  <a:pt x="722" y="426"/>
                </a:lnTo>
                <a:lnTo>
                  <a:pt x="708" y="430"/>
                </a:lnTo>
                <a:lnTo>
                  <a:pt x="694" y="432"/>
                </a:lnTo>
                <a:close/>
                <a:moveTo>
                  <a:pt x="148" y="432"/>
                </a:moveTo>
                <a:lnTo>
                  <a:pt x="148" y="432"/>
                </a:lnTo>
                <a:lnTo>
                  <a:pt x="132" y="430"/>
                </a:lnTo>
                <a:lnTo>
                  <a:pt x="118" y="424"/>
                </a:lnTo>
                <a:lnTo>
                  <a:pt x="106" y="418"/>
                </a:lnTo>
                <a:lnTo>
                  <a:pt x="96" y="408"/>
                </a:lnTo>
                <a:lnTo>
                  <a:pt x="86" y="396"/>
                </a:lnTo>
                <a:lnTo>
                  <a:pt x="80" y="382"/>
                </a:lnTo>
                <a:lnTo>
                  <a:pt x="74" y="366"/>
                </a:lnTo>
                <a:lnTo>
                  <a:pt x="74" y="350"/>
                </a:lnTo>
                <a:lnTo>
                  <a:pt x="74" y="350"/>
                </a:lnTo>
                <a:lnTo>
                  <a:pt x="74" y="334"/>
                </a:lnTo>
                <a:lnTo>
                  <a:pt x="78" y="318"/>
                </a:lnTo>
                <a:lnTo>
                  <a:pt x="86" y="304"/>
                </a:lnTo>
                <a:lnTo>
                  <a:pt x="94" y="292"/>
                </a:lnTo>
                <a:lnTo>
                  <a:pt x="106" y="282"/>
                </a:lnTo>
                <a:lnTo>
                  <a:pt x="118" y="274"/>
                </a:lnTo>
                <a:lnTo>
                  <a:pt x="132" y="270"/>
                </a:lnTo>
                <a:lnTo>
                  <a:pt x="148" y="268"/>
                </a:lnTo>
                <a:lnTo>
                  <a:pt x="148" y="268"/>
                </a:lnTo>
                <a:lnTo>
                  <a:pt x="164" y="270"/>
                </a:lnTo>
                <a:lnTo>
                  <a:pt x="180" y="276"/>
                </a:lnTo>
                <a:lnTo>
                  <a:pt x="192" y="284"/>
                </a:lnTo>
                <a:lnTo>
                  <a:pt x="204" y="294"/>
                </a:lnTo>
                <a:lnTo>
                  <a:pt x="212" y="308"/>
                </a:lnTo>
                <a:lnTo>
                  <a:pt x="218" y="322"/>
                </a:lnTo>
                <a:lnTo>
                  <a:pt x="222" y="336"/>
                </a:lnTo>
                <a:lnTo>
                  <a:pt x="222" y="350"/>
                </a:lnTo>
                <a:lnTo>
                  <a:pt x="222" y="350"/>
                </a:lnTo>
                <a:lnTo>
                  <a:pt x="222" y="368"/>
                </a:lnTo>
                <a:lnTo>
                  <a:pt x="218" y="384"/>
                </a:lnTo>
                <a:lnTo>
                  <a:pt x="210" y="398"/>
                </a:lnTo>
                <a:lnTo>
                  <a:pt x="202" y="408"/>
                </a:lnTo>
                <a:lnTo>
                  <a:pt x="190" y="418"/>
                </a:lnTo>
                <a:lnTo>
                  <a:pt x="178" y="426"/>
                </a:lnTo>
                <a:lnTo>
                  <a:pt x="164" y="430"/>
                </a:lnTo>
                <a:lnTo>
                  <a:pt x="148" y="432"/>
                </a:lnTo>
                <a:close/>
                <a:moveTo>
                  <a:pt x="906" y="432"/>
                </a:moveTo>
                <a:lnTo>
                  <a:pt x="906" y="432"/>
                </a:lnTo>
                <a:lnTo>
                  <a:pt x="892" y="430"/>
                </a:lnTo>
                <a:lnTo>
                  <a:pt x="880" y="428"/>
                </a:lnTo>
                <a:lnTo>
                  <a:pt x="870" y="422"/>
                </a:lnTo>
                <a:lnTo>
                  <a:pt x="862" y="414"/>
                </a:lnTo>
                <a:lnTo>
                  <a:pt x="856" y="404"/>
                </a:lnTo>
                <a:lnTo>
                  <a:pt x="852" y="392"/>
                </a:lnTo>
                <a:lnTo>
                  <a:pt x="850" y="378"/>
                </a:lnTo>
                <a:lnTo>
                  <a:pt x="850" y="362"/>
                </a:lnTo>
                <a:lnTo>
                  <a:pt x="850" y="362"/>
                </a:lnTo>
                <a:lnTo>
                  <a:pt x="852" y="346"/>
                </a:lnTo>
                <a:lnTo>
                  <a:pt x="856" y="326"/>
                </a:lnTo>
                <a:lnTo>
                  <a:pt x="876" y="258"/>
                </a:lnTo>
                <a:lnTo>
                  <a:pt x="876" y="258"/>
                </a:lnTo>
                <a:lnTo>
                  <a:pt x="888" y="212"/>
                </a:lnTo>
                <a:lnTo>
                  <a:pt x="888" y="212"/>
                </a:lnTo>
                <a:lnTo>
                  <a:pt x="896" y="184"/>
                </a:lnTo>
                <a:lnTo>
                  <a:pt x="900" y="158"/>
                </a:lnTo>
                <a:lnTo>
                  <a:pt x="904" y="132"/>
                </a:lnTo>
                <a:lnTo>
                  <a:pt x="904" y="108"/>
                </a:lnTo>
                <a:lnTo>
                  <a:pt x="904" y="84"/>
                </a:lnTo>
                <a:lnTo>
                  <a:pt x="900" y="64"/>
                </a:lnTo>
                <a:lnTo>
                  <a:pt x="894" y="46"/>
                </a:lnTo>
                <a:lnTo>
                  <a:pt x="886" y="30"/>
                </a:lnTo>
                <a:lnTo>
                  <a:pt x="886" y="30"/>
                </a:lnTo>
                <a:lnTo>
                  <a:pt x="880" y="20"/>
                </a:lnTo>
                <a:lnTo>
                  <a:pt x="872" y="10"/>
                </a:lnTo>
                <a:lnTo>
                  <a:pt x="862" y="6"/>
                </a:lnTo>
                <a:lnTo>
                  <a:pt x="852" y="2"/>
                </a:lnTo>
                <a:lnTo>
                  <a:pt x="852" y="2"/>
                </a:lnTo>
                <a:lnTo>
                  <a:pt x="842" y="0"/>
                </a:lnTo>
                <a:lnTo>
                  <a:pt x="832" y="2"/>
                </a:lnTo>
                <a:lnTo>
                  <a:pt x="820" y="6"/>
                </a:lnTo>
                <a:lnTo>
                  <a:pt x="810" y="12"/>
                </a:lnTo>
                <a:lnTo>
                  <a:pt x="810" y="12"/>
                </a:lnTo>
                <a:lnTo>
                  <a:pt x="802" y="18"/>
                </a:lnTo>
                <a:lnTo>
                  <a:pt x="796" y="24"/>
                </a:lnTo>
                <a:lnTo>
                  <a:pt x="788" y="34"/>
                </a:lnTo>
                <a:lnTo>
                  <a:pt x="780" y="48"/>
                </a:lnTo>
                <a:lnTo>
                  <a:pt x="772" y="64"/>
                </a:lnTo>
                <a:lnTo>
                  <a:pt x="766" y="82"/>
                </a:lnTo>
                <a:lnTo>
                  <a:pt x="760" y="106"/>
                </a:lnTo>
                <a:lnTo>
                  <a:pt x="756" y="132"/>
                </a:lnTo>
                <a:lnTo>
                  <a:pt x="756" y="132"/>
                </a:lnTo>
                <a:lnTo>
                  <a:pt x="754" y="170"/>
                </a:lnTo>
                <a:lnTo>
                  <a:pt x="752" y="196"/>
                </a:lnTo>
                <a:lnTo>
                  <a:pt x="754" y="220"/>
                </a:lnTo>
                <a:lnTo>
                  <a:pt x="754" y="220"/>
                </a:lnTo>
                <a:lnTo>
                  <a:pt x="738" y="212"/>
                </a:lnTo>
                <a:lnTo>
                  <a:pt x="720" y="204"/>
                </a:lnTo>
                <a:lnTo>
                  <a:pt x="702" y="200"/>
                </a:lnTo>
                <a:lnTo>
                  <a:pt x="684" y="200"/>
                </a:lnTo>
                <a:lnTo>
                  <a:pt x="684" y="200"/>
                </a:lnTo>
                <a:lnTo>
                  <a:pt x="662" y="202"/>
                </a:lnTo>
                <a:lnTo>
                  <a:pt x="644" y="206"/>
                </a:lnTo>
                <a:lnTo>
                  <a:pt x="624" y="212"/>
                </a:lnTo>
                <a:lnTo>
                  <a:pt x="608" y="222"/>
                </a:lnTo>
                <a:lnTo>
                  <a:pt x="592" y="234"/>
                </a:lnTo>
                <a:lnTo>
                  <a:pt x="578" y="248"/>
                </a:lnTo>
                <a:lnTo>
                  <a:pt x="566" y="264"/>
                </a:lnTo>
                <a:lnTo>
                  <a:pt x="558" y="282"/>
                </a:lnTo>
                <a:lnTo>
                  <a:pt x="558" y="282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0" y="264"/>
                </a:lnTo>
                <a:lnTo>
                  <a:pt x="542" y="248"/>
                </a:lnTo>
                <a:lnTo>
                  <a:pt x="532" y="234"/>
                </a:lnTo>
                <a:lnTo>
                  <a:pt x="520" y="220"/>
                </a:lnTo>
                <a:lnTo>
                  <a:pt x="506" y="212"/>
                </a:lnTo>
                <a:lnTo>
                  <a:pt x="492" y="204"/>
                </a:lnTo>
                <a:lnTo>
                  <a:pt x="476" y="200"/>
                </a:lnTo>
                <a:lnTo>
                  <a:pt x="458" y="198"/>
                </a:lnTo>
                <a:lnTo>
                  <a:pt x="458" y="198"/>
                </a:lnTo>
                <a:lnTo>
                  <a:pt x="458" y="198"/>
                </a:lnTo>
                <a:lnTo>
                  <a:pt x="442" y="200"/>
                </a:lnTo>
                <a:lnTo>
                  <a:pt x="428" y="202"/>
                </a:lnTo>
                <a:lnTo>
                  <a:pt x="402" y="208"/>
                </a:lnTo>
                <a:lnTo>
                  <a:pt x="382" y="216"/>
                </a:lnTo>
                <a:lnTo>
                  <a:pt x="366" y="224"/>
                </a:lnTo>
                <a:lnTo>
                  <a:pt x="366" y="100"/>
                </a:lnTo>
                <a:lnTo>
                  <a:pt x="288" y="100"/>
                </a:lnTo>
                <a:lnTo>
                  <a:pt x="288" y="276"/>
                </a:lnTo>
                <a:lnTo>
                  <a:pt x="288" y="276"/>
                </a:lnTo>
                <a:lnTo>
                  <a:pt x="278" y="258"/>
                </a:lnTo>
                <a:lnTo>
                  <a:pt x="266" y="242"/>
                </a:lnTo>
                <a:lnTo>
                  <a:pt x="252" y="228"/>
                </a:lnTo>
                <a:lnTo>
                  <a:pt x="236" y="218"/>
                </a:lnTo>
                <a:lnTo>
                  <a:pt x="218" y="210"/>
                </a:lnTo>
                <a:lnTo>
                  <a:pt x="200" y="204"/>
                </a:lnTo>
                <a:lnTo>
                  <a:pt x="182" y="200"/>
                </a:lnTo>
                <a:lnTo>
                  <a:pt x="162" y="198"/>
                </a:lnTo>
                <a:lnTo>
                  <a:pt x="162" y="198"/>
                </a:lnTo>
                <a:lnTo>
                  <a:pt x="150" y="198"/>
                </a:lnTo>
                <a:lnTo>
                  <a:pt x="138" y="200"/>
                </a:lnTo>
                <a:lnTo>
                  <a:pt x="126" y="204"/>
                </a:lnTo>
                <a:lnTo>
                  <a:pt x="114" y="208"/>
                </a:lnTo>
                <a:lnTo>
                  <a:pt x="104" y="214"/>
                </a:lnTo>
                <a:lnTo>
                  <a:pt x="94" y="220"/>
                </a:lnTo>
                <a:lnTo>
                  <a:pt x="84" y="228"/>
                </a:lnTo>
                <a:lnTo>
                  <a:pt x="74" y="238"/>
                </a:lnTo>
                <a:lnTo>
                  <a:pt x="74" y="204"/>
                </a:lnTo>
                <a:lnTo>
                  <a:pt x="0" y="204"/>
                </a:lnTo>
                <a:lnTo>
                  <a:pt x="0" y="602"/>
                </a:lnTo>
                <a:lnTo>
                  <a:pt x="74" y="602"/>
                </a:lnTo>
                <a:lnTo>
                  <a:pt x="74" y="466"/>
                </a:lnTo>
                <a:lnTo>
                  <a:pt x="74" y="466"/>
                </a:lnTo>
                <a:lnTo>
                  <a:pt x="94" y="480"/>
                </a:lnTo>
                <a:lnTo>
                  <a:pt x="116" y="492"/>
                </a:lnTo>
                <a:lnTo>
                  <a:pt x="138" y="498"/>
                </a:lnTo>
                <a:lnTo>
                  <a:pt x="162" y="500"/>
                </a:lnTo>
                <a:lnTo>
                  <a:pt x="162" y="500"/>
                </a:lnTo>
                <a:lnTo>
                  <a:pt x="184" y="498"/>
                </a:lnTo>
                <a:lnTo>
                  <a:pt x="204" y="494"/>
                </a:lnTo>
                <a:lnTo>
                  <a:pt x="222" y="488"/>
                </a:lnTo>
                <a:lnTo>
                  <a:pt x="238" y="478"/>
                </a:lnTo>
                <a:lnTo>
                  <a:pt x="254" y="468"/>
                </a:lnTo>
                <a:lnTo>
                  <a:pt x="268" y="454"/>
                </a:lnTo>
                <a:lnTo>
                  <a:pt x="278" y="438"/>
                </a:lnTo>
                <a:lnTo>
                  <a:pt x="288" y="420"/>
                </a:lnTo>
                <a:lnTo>
                  <a:pt x="288" y="492"/>
                </a:lnTo>
                <a:lnTo>
                  <a:pt x="366" y="492"/>
                </a:lnTo>
                <a:lnTo>
                  <a:pt x="366" y="330"/>
                </a:lnTo>
                <a:lnTo>
                  <a:pt x="366" y="330"/>
                </a:lnTo>
                <a:lnTo>
                  <a:pt x="366" y="320"/>
                </a:lnTo>
                <a:lnTo>
                  <a:pt x="368" y="308"/>
                </a:lnTo>
                <a:lnTo>
                  <a:pt x="368" y="308"/>
                </a:lnTo>
                <a:lnTo>
                  <a:pt x="372" y="302"/>
                </a:lnTo>
                <a:lnTo>
                  <a:pt x="376" y="296"/>
                </a:lnTo>
                <a:lnTo>
                  <a:pt x="384" y="288"/>
                </a:lnTo>
                <a:lnTo>
                  <a:pt x="392" y="282"/>
                </a:lnTo>
                <a:lnTo>
                  <a:pt x="402" y="278"/>
                </a:lnTo>
                <a:lnTo>
                  <a:pt x="414" y="272"/>
                </a:lnTo>
                <a:lnTo>
                  <a:pt x="426" y="270"/>
                </a:lnTo>
                <a:lnTo>
                  <a:pt x="440" y="268"/>
                </a:lnTo>
                <a:lnTo>
                  <a:pt x="440" y="268"/>
                </a:lnTo>
                <a:lnTo>
                  <a:pt x="452" y="270"/>
                </a:lnTo>
                <a:lnTo>
                  <a:pt x="462" y="272"/>
                </a:lnTo>
                <a:lnTo>
                  <a:pt x="468" y="278"/>
                </a:lnTo>
                <a:lnTo>
                  <a:pt x="474" y="284"/>
                </a:lnTo>
                <a:lnTo>
                  <a:pt x="480" y="294"/>
                </a:lnTo>
                <a:lnTo>
                  <a:pt x="482" y="306"/>
                </a:lnTo>
                <a:lnTo>
                  <a:pt x="484" y="322"/>
                </a:lnTo>
                <a:lnTo>
                  <a:pt x="484" y="340"/>
                </a:lnTo>
                <a:lnTo>
                  <a:pt x="484" y="492"/>
                </a:lnTo>
                <a:lnTo>
                  <a:pt x="562" y="492"/>
                </a:lnTo>
                <a:lnTo>
                  <a:pt x="562" y="428"/>
                </a:lnTo>
                <a:lnTo>
                  <a:pt x="562" y="428"/>
                </a:lnTo>
                <a:lnTo>
                  <a:pt x="564" y="430"/>
                </a:lnTo>
                <a:lnTo>
                  <a:pt x="564" y="430"/>
                </a:lnTo>
                <a:lnTo>
                  <a:pt x="574" y="444"/>
                </a:lnTo>
                <a:lnTo>
                  <a:pt x="584" y="460"/>
                </a:lnTo>
                <a:lnTo>
                  <a:pt x="598" y="472"/>
                </a:lnTo>
                <a:lnTo>
                  <a:pt x="614" y="482"/>
                </a:lnTo>
                <a:lnTo>
                  <a:pt x="630" y="490"/>
                </a:lnTo>
                <a:lnTo>
                  <a:pt x="646" y="496"/>
                </a:lnTo>
                <a:lnTo>
                  <a:pt x="664" y="500"/>
                </a:lnTo>
                <a:lnTo>
                  <a:pt x="684" y="500"/>
                </a:lnTo>
                <a:lnTo>
                  <a:pt x="684" y="500"/>
                </a:lnTo>
                <a:lnTo>
                  <a:pt x="700" y="500"/>
                </a:lnTo>
                <a:lnTo>
                  <a:pt x="716" y="498"/>
                </a:lnTo>
                <a:lnTo>
                  <a:pt x="732" y="492"/>
                </a:lnTo>
                <a:lnTo>
                  <a:pt x="748" y="488"/>
                </a:lnTo>
                <a:lnTo>
                  <a:pt x="762" y="480"/>
                </a:lnTo>
                <a:lnTo>
                  <a:pt x="776" y="472"/>
                </a:lnTo>
                <a:lnTo>
                  <a:pt x="788" y="462"/>
                </a:lnTo>
                <a:lnTo>
                  <a:pt x="800" y="452"/>
                </a:lnTo>
                <a:lnTo>
                  <a:pt x="800" y="452"/>
                </a:lnTo>
                <a:lnTo>
                  <a:pt x="812" y="468"/>
                </a:lnTo>
                <a:lnTo>
                  <a:pt x="822" y="476"/>
                </a:lnTo>
                <a:lnTo>
                  <a:pt x="832" y="484"/>
                </a:lnTo>
                <a:lnTo>
                  <a:pt x="848" y="490"/>
                </a:lnTo>
                <a:lnTo>
                  <a:pt x="864" y="496"/>
                </a:lnTo>
                <a:lnTo>
                  <a:pt x="884" y="500"/>
                </a:lnTo>
                <a:lnTo>
                  <a:pt x="906" y="502"/>
                </a:lnTo>
                <a:lnTo>
                  <a:pt x="914" y="502"/>
                </a:lnTo>
                <a:lnTo>
                  <a:pt x="914" y="432"/>
                </a:lnTo>
                <a:lnTo>
                  <a:pt x="906" y="4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0" name="Freeform 6"/>
          <p:cNvSpPr>
            <a:spLocks/>
          </p:cNvSpPr>
          <p:nvPr userDrawn="1"/>
        </p:nvSpPr>
        <p:spPr bwMode="auto">
          <a:xfrm>
            <a:off x="742445" y="6287343"/>
            <a:ext cx="23760" cy="95040"/>
          </a:xfrm>
          <a:custGeom>
            <a:avLst/>
            <a:gdLst>
              <a:gd name="T0" fmla="*/ 24 w 44"/>
              <a:gd name="T1" fmla="*/ 2 h 176"/>
              <a:gd name="T2" fmla="*/ 24 w 44"/>
              <a:gd name="T3" fmla="*/ 2 h 176"/>
              <a:gd name="T4" fmla="*/ 28 w 44"/>
              <a:gd name="T5" fmla="*/ 2 h 176"/>
              <a:gd name="T6" fmla="*/ 32 w 44"/>
              <a:gd name="T7" fmla="*/ 0 h 176"/>
              <a:gd name="T8" fmla="*/ 32 w 44"/>
              <a:gd name="T9" fmla="*/ 0 h 176"/>
              <a:gd name="T10" fmla="*/ 36 w 44"/>
              <a:gd name="T11" fmla="*/ 2 h 176"/>
              <a:gd name="T12" fmla="*/ 38 w 44"/>
              <a:gd name="T13" fmla="*/ 2 h 176"/>
              <a:gd name="T14" fmla="*/ 38 w 44"/>
              <a:gd name="T15" fmla="*/ 2 h 176"/>
              <a:gd name="T16" fmla="*/ 42 w 44"/>
              <a:gd name="T17" fmla="*/ 8 h 176"/>
              <a:gd name="T18" fmla="*/ 44 w 44"/>
              <a:gd name="T19" fmla="*/ 18 h 176"/>
              <a:gd name="T20" fmla="*/ 44 w 44"/>
              <a:gd name="T21" fmla="*/ 28 h 176"/>
              <a:gd name="T22" fmla="*/ 44 w 44"/>
              <a:gd name="T23" fmla="*/ 40 h 176"/>
              <a:gd name="T24" fmla="*/ 40 w 44"/>
              <a:gd name="T25" fmla="*/ 56 h 176"/>
              <a:gd name="T26" fmla="*/ 36 w 44"/>
              <a:gd name="T27" fmla="*/ 74 h 176"/>
              <a:gd name="T28" fmla="*/ 36 w 44"/>
              <a:gd name="T29" fmla="*/ 74 h 176"/>
              <a:gd name="T30" fmla="*/ 18 w 44"/>
              <a:gd name="T31" fmla="*/ 134 h 176"/>
              <a:gd name="T32" fmla="*/ 4 w 44"/>
              <a:gd name="T33" fmla="*/ 176 h 176"/>
              <a:gd name="T34" fmla="*/ 4 w 44"/>
              <a:gd name="T35" fmla="*/ 176 h 176"/>
              <a:gd name="T36" fmla="*/ 2 w 44"/>
              <a:gd name="T37" fmla="*/ 154 h 176"/>
              <a:gd name="T38" fmla="*/ 0 w 44"/>
              <a:gd name="T39" fmla="*/ 128 h 176"/>
              <a:gd name="T40" fmla="*/ 0 w 44"/>
              <a:gd name="T41" fmla="*/ 100 h 176"/>
              <a:gd name="T42" fmla="*/ 2 w 44"/>
              <a:gd name="T43" fmla="*/ 74 h 176"/>
              <a:gd name="T44" fmla="*/ 6 w 44"/>
              <a:gd name="T45" fmla="*/ 48 h 176"/>
              <a:gd name="T46" fmla="*/ 10 w 44"/>
              <a:gd name="T47" fmla="*/ 28 h 176"/>
              <a:gd name="T48" fmla="*/ 16 w 44"/>
              <a:gd name="T49" fmla="*/ 12 h 176"/>
              <a:gd name="T50" fmla="*/ 20 w 44"/>
              <a:gd name="T51" fmla="*/ 6 h 176"/>
              <a:gd name="T52" fmla="*/ 24 w 44"/>
              <a:gd name="T53" fmla="*/ 2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4" h="176">
                <a:moveTo>
                  <a:pt x="24" y="2"/>
                </a:moveTo>
                <a:lnTo>
                  <a:pt x="24" y="2"/>
                </a:lnTo>
                <a:lnTo>
                  <a:pt x="28" y="2"/>
                </a:lnTo>
                <a:lnTo>
                  <a:pt x="32" y="0"/>
                </a:lnTo>
                <a:lnTo>
                  <a:pt x="32" y="0"/>
                </a:lnTo>
                <a:lnTo>
                  <a:pt x="36" y="2"/>
                </a:lnTo>
                <a:lnTo>
                  <a:pt x="38" y="2"/>
                </a:lnTo>
                <a:lnTo>
                  <a:pt x="38" y="2"/>
                </a:lnTo>
                <a:lnTo>
                  <a:pt x="42" y="8"/>
                </a:lnTo>
                <a:lnTo>
                  <a:pt x="44" y="18"/>
                </a:lnTo>
                <a:lnTo>
                  <a:pt x="44" y="28"/>
                </a:lnTo>
                <a:lnTo>
                  <a:pt x="44" y="40"/>
                </a:lnTo>
                <a:lnTo>
                  <a:pt x="40" y="56"/>
                </a:lnTo>
                <a:lnTo>
                  <a:pt x="36" y="74"/>
                </a:lnTo>
                <a:lnTo>
                  <a:pt x="36" y="74"/>
                </a:lnTo>
                <a:lnTo>
                  <a:pt x="18" y="134"/>
                </a:lnTo>
                <a:lnTo>
                  <a:pt x="4" y="176"/>
                </a:lnTo>
                <a:lnTo>
                  <a:pt x="4" y="176"/>
                </a:lnTo>
                <a:lnTo>
                  <a:pt x="2" y="154"/>
                </a:lnTo>
                <a:lnTo>
                  <a:pt x="0" y="128"/>
                </a:lnTo>
                <a:lnTo>
                  <a:pt x="0" y="100"/>
                </a:lnTo>
                <a:lnTo>
                  <a:pt x="2" y="74"/>
                </a:lnTo>
                <a:lnTo>
                  <a:pt x="6" y="48"/>
                </a:lnTo>
                <a:lnTo>
                  <a:pt x="10" y="28"/>
                </a:lnTo>
                <a:lnTo>
                  <a:pt x="16" y="12"/>
                </a:lnTo>
                <a:lnTo>
                  <a:pt x="20" y="6"/>
                </a:lnTo>
                <a:lnTo>
                  <a:pt x="24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1" name="Freeform 7"/>
          <p:cNvSpPr>
            <a:spLocks/>
          </p:cNvSpPr>
          <p:nvPr userDrawn="1"/>
        </p:nvSpPr>
        <p:spPr bwMode="auto">
          <a:xfrm>
            <a:off x="637685" y="6403983"/>
            <a:ext cx="81000" cy="88560"/>
          </a:xfrm>
          <a:custGeom>
            <a:avLst/>
            <a:gdLst>
              <a:gd name="T0" fmla="*/ 74 w 150"/>
              <a:gd name="T1" fmla="*/ 164 h 164"/>
              <a:gd name="T2" fmla="*/ 74 w 150"/>
              <a:gd name="T3" fmla="*/ 164 h 164"/>
              <a:gd name="T4" fmla="*/ 60 w 150"/>
              <a:gd name="T5" fmla="*/ 162 h 164"/>
              <a:gd name="T6" fmla="*/ 46 w 150"/>
              <a:gd name="T7" fmla="*/ 158 h 164"/>
              <a:gd name="T8" fmla="*/ 34 w 150"/>
              <a:gd name="T9" fmla="*/ 152 h 164"/>
              <a:gd name="T10" fmla="*/ 22 w 150"/>
              <a:gd name="T11" fmla="*/ 142 h 164"/>
              <a:gd name="T12" fmla="*/ 14 w 150"/>
              <a:gd name="T13" fmla="*/ 132 h 164"/>
              <a:gd name="T14" fmla="*/ 6 w 150"/>
              <a:gd name="T15" fmla="*/ 118 h 164"/>
              <a:gd name="T16" fmla="*/ 2 w 150"/>
              <a:gd name="T17" fmla="*/ 102 h 164"/>
              <a:gd name="T18" fmla="*/ 0 w 150"/>
              <a:gd name="T19" fmla="*/ 82 h 164"/>
              <a:gd name="T20" fmla="*/ 0 w 150"/>
              <a:gd name="T21" fmla="*/ 82 h 164"/>
              <a:gd name="T22" fmla="*/ 2 w 150"/>
              <a:gd name="T23" fmla="*/ 64 h 164"/>
              <a:gd name="T24" fmla="*/ 6 w 150"/>
              <a:gd name="T25" fmla="*/ 50 h 164"/>
              <a:gd name="T26" fmla="*/ 12 w 150"/>
              <a:gd name="T27" fmla="*/ 36 h 164"/>
              <a:gd name="T28" fmla="*/ 20 w 150"/>
              <a:gd name="T29" fmla="*/ 24 h 164"/>
              <a:gd name="T30" fmla="*/ 32 w 150"/>
              <a:gd name="T31" fmla="*/ 14 h 164"/>
              <a:gd name="T32" fmla="*/ 44 w 150"/>
              <a:gd name="T33" fmla="*/ 6 h 164"/>
              <a:gd name="T34" fmla="*/ 58 w 150"/>
              <a:gd name="T35" fmla="*/ 2 h 164"/>
              <a:gd name="T36" fmla="*/ 74 w 150"/>
              <a:gd name="T37" fmla="*/ 0 h 164"/>
              <a:gd name="T38" fmla="*/ 74 w 150"/>
              <a:gd name="T39" fmla="*/ 0 h 164"/>
              <a:gd name="T40" fmla="*/ 88 w 150"/>
              <a:gd name="T41" fmla="*/ 2 h 164"/>
              <a:gd name="T42" fmla="*/ 102 w 150"/>
              <a:gd name="T43" fmla="*/ 6 h 164"/>
              <a:gd name="T44" fmla="*/ 114 w 150"/>
              <a:gd name="T45" fmla="*/ 12 h 164"/>
              <a:gd name="T46" fmla="*/ 126 w 150"/>
              <a:gd name="T47" fmla="*/ 22 h 164"/>
              <a:gd name="T48" fmla="*/ 134 w 150"/>
              <a:gd name="T49" fmla="*/ 34 h 164"/>
              <a:gd name="T50" fmla="*/ 142 w 150"/>
              <a:gd name="T51" fmla="*/ 48 h 164"/>
              <a:gd name="T52" fmla="*/ 148 w 150"/>
              <a:gd name="T53" fmla="*/ 64 h 164"/>
              <a:gd name="T54" fmla="*/ 150 w 150"/>
              <a:gd name="T55" fmla="*/ 82 h 164"/>
              <a:gd name="T56" fmla="*/ 150 w 150"/>
              <a:gd name="T57" fmla="*/ 82 h 164"/>
              <a:gd name="T58" fmla="*/ 148 w 150"/>
              <a:gd name="T59" fmla="*/ 100 h 164"/>
              <a:gd name="T60" fmla="*/ 142 w 150"/>
              <a:gd name="T61" fmla="*/ 118 h 164"/>
              <a:gd name="T62" fmla="*/ 134 w 150"/>
              <a:gd name="T63" fmla="*/ 132 h 164"/>
              <a:gd name="T64" fmla="*/ 126 w 150"/>
              <a:gd name="T65" fmla="*/ 142 h 164"/>
              <a:gd name="T66" fmla="*/ 114 w 150"/>
              <a:gd name="T67" fmla="*/ 152 h 164"/>
              <a:gd name="T68" fmla="*/ 102 w 150"/>
              <a:gd name="T69" fmla="*/ 158 h 164"/>
              <a:gd name="T70" fmla="*/ 88 w 150"/>
              <a:gd name="T71" fmla="*/ 162 h 164"/>
              <a:gd name="T72" fmla="*/ 74 w 150"/>
              <a:gd name="T7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0" h="164">
                <a:moveTo>
                  <a:pt x="74" y="164"/>
                </a:moveTo>
                <a:lnTo>
                  <a:pt x="74" y="164"/>
                </a:lnTo>
                <a:lnTo>
                  <a:pt x="60" y="162"/>
                </a:lnTo>
                <a:lnTo>
                  <a:pt x="46" y="158"/>
                </a:lnTo>
                <a:lnTo>
                  <a:pt x="34" y="152"/>
                </a:lnTo>
                <a:lnTo>
                  <a:pt x="22" y="142"/>
                </a:lnTo>
                <a:lnTo>
                  <a:pt x="14" y="132"/>
                </a:lnTo>
                <a:lnTo>
                  <a:pt x="6" y="118"/>
                </a:lnTo>
                <a:lnTo>
                  <a:pt x="2" y="102"/>
                </a:lnTo>
                <a:lnTo>
                  <a:pt x="0" y="82"/>
                </a:lnTo>
                <a:lnTo>
                  <a:pt x="0" y="82"/>
                </a:lnTo>
                <a:lnTo>
                  <a:pt x="2" y="64"/>
                </a:lnTo>
                <a:lnTo>
                  <a:pt x="6" y="50"/>
                </a:lnTo>
                <a:lnTo>
                  <a:pt x="12" y="36"/>
                </a:lnTo>
                <a:lnTo>
                  <a:pt x="20" y="24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4" y="0"/>
                </a:lnTo>
                <a:lnTo>
                  <a:pt x="74" y="0"/>
                </a:lnTo>
                <a:lnTo>
                  <a:pt x="88" y="2"/>
                </a:lnTo>
                <a:lnTo>
                  <a:pt x="102" y="6"/>
                </a:lnTo>
                <a:lnTo>
                  <a:pt x="114" y="12"/>
                </a:lnTo>
                <a:lnTo>
                  <a:pt x="126" y="22"/>
                </a:lnTo>
                <a:lnTo>
                  <a:pt x="134" y="34"/>
                </a:lnTo>
                <a:lnTo>
                  <a:pt x="142" y="48"/>
                </a:lnTo>
                <a:lnTo>
                  <a:pt x="148" y="64"/>
                </a:lnTo>
                <a:lnTo>
                  <a:pt x="150" y="82"/>
                </a:lnTo>
                <a:lnTo>
                  <a:pt x="150" y="82"/>
                </a:lnTo>
                <a:lnTo>
                  <a:pt x="148" y="100"/>
                </a:lnTo>
                <a:lnTo>
                  <a:pt x="142" y="118"/>
                </a:lnTo>
                <a:lnTo>
                  <a:pt x="134" y="132"/>
                </a:lnTo>
                <a:lnTo>
                  <a:pt x="126" y="142"/>
                </a:lnTo>
                <a:lnTo>
                  <a:pt x="114" y="152"/>
                </a:lnTo>
                <a:lnTo>
                  <a:pt x="102" y="158"/>
                </a:lnTo>
                <a:lnTo>
                  <a:pt x="88" y="162"/>
                </a:lnTo>
                <a:lnTo>
                  <a:pt x="74" y="1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2" name="Freeform 8"/>
          <p:cNvSpPr>
            <a:spLocks/>
          </p:cNvSpPr>
          <p:nvPr userDrawn="1"/>
        </p:nvSpPr>
        <p:spPr bwMode="auto">
          <a:xfrm>
            <a:off x="342845" y="6403983"/>
            <a:ext cx="79920" cy="88560"/>
          </a:xfrm>
          <a:custGeom>
            <a:avLst/>
            <a:gdLst>
              <a:gd name="T0" fmla="*/ 74 w 148"/>
              <a:gd name="T1" fmla="*/ 164 h 164"/>
              <a:gd name="T2" fmla="*/ 74 w 148"/>
              <a:gd name="T3" fmla="*/ 164 h 164"/>
              <a:gd name="T4" fmla="*/ 58 w 148"/>
              <a:gd name="T5" fmla="*/ 162 h 164"/>
              <a:gd name="T6" fmla="*/ 44 w 148"/>
              <a:gd name="T7" fmla="*/ 156 h 164"/>
              <a:gd name="T8" fmla="*/ 32 w 148"/>
              <a:gd name="T9" fmla="*/ 150 h 164"/>
              <a:gd name="T10" fmla="*/ 22 w 148"/>
              <a:gd name="T11" fmla="*/ 140 h 164"/>
              <a:gd name="T12" fmla="*/ 12 w 148"/>
              <a:gd name="T13" fmla="*/ 128 h 164"/>
              <a:gd name="T14" fmla="*/ 6 w 148"/>
              <a:gd name="T15" fmla="*/ 114 h 164"/>
              <a:gd name="T16" fmla="*/ 0 w 148"/>
              <a:gd name="T17" fmla="*/ 98 h 164"/>
              <a:gd name="T18" fmla="*/ 0 w 148"/>
              <a:gd name="T19" fmla="*/ 82 h 164"/>
              <a:gd name="T20" fmla="*/ 0 w 148"/>
              <a:gd name="T21" fmla="*/ 82 h 164"/>
              <a:gd name="T22" fmla="*/ 0 w 148"/>
              <a:gd name="T23" fmla="*/ 66 h 164"/>
              <a:gd name="T24" fmla="*/ 4 w 148"/>
              <a:gd name="T25" fmla="*/ 50 h 164"/>
              <a:gd name="T26" fmla="*/ 12 w 148"/>
              <a:gd name="T27" fmla="*/ 36 h 164"/>
              <a:gd name="T28" fmla="*/ 20 w 148"/>
              <a:gd name="T29" fmla="*/ 24 h 164"/>
              <a:gd name="T30" fmla="*/ 32 w 148"/>
              <a:gd name="T31" fmla="*/ 14 h 164"/>
              <a:gd name="T32" fmla="*/ 44 w 148"/>
              <a:gd name="T33" fmla="*/ 6 h 164"/>
              <a:gd name="T34" fmla="*/ 58 w 148"/>
              <a:gd name="T35" fmla="*/ 2 h 164"/>
              <a:gd name="T36" fmla="*/ 74 w 148"/>
              <a:gd name="T37" fmla="*/ 0 h 164"/>
              <a:gd name="T38" fmla="*/ 74 w 148"/>
              <a:gd name="T39" fmla="*/ 0 h 164"/>
              <a:gd name="T40" fmla="*/ 90 w 148"/>
              <a:gd name="T41" fmla="*/ 2 h 164"/>
              <a:gd name="T42" fmla="*/ 106 w 148"/>
              <a:gd name="T43" fmla="*/ 8 h 164"/>
              <a:gd name="T44" fmla="*/ 118 w 148"/>
              <a:gd name="T45" fmla="*/ 16 h 164"/>
              <a:gd name="T46" fmla="*/ 130 w 148"/>
              <a:gd name="T47" fmla="*/ 26 h 164"/>
              <a:gd name="T48" fmla="*/ 138 w 148"/>
              <a:gd name="T49" fmla="*/ 40 h 164"/>
              <a:gd name="T50" fmla="*/ 144 w 148"/>
              <a:gd name="T51" fmla="*/ 54 h 164"/>
              <a:gd name="T52" fmla="*/ 148 w 148"/>
              <a:gd name="T53" fmla="*/ 68 h 164"/>
              <a:gd name="T54" fmla="*/ 148 w 148"/>
              <a:gd name="T55" fmla="*/ 82 h 164"/>
              <a:gd name="T56" fmla="*/ 148 w 148"/>
              <a:gd name="T57" fmla="*/ 82 h 164"/>
              <a:gd name="T58" fmla="*/ 148 w 148"/>
              <a:gd name="T59" fmla="*/ 100 h 164"/>
              <a:gd name="T60" fmla="*/ 144 w 148"/>
              <a:gd name="T61" fmla="*/ 116 h 164"/>
              <a:gd name="T62" fmla="*/ 136 w 148"/>
              <a:gd name="T63" fmla="*/ 130 h 164"/>
              <a:gd name="T64" fmla="*/ 128 w 148"/>
              <a:gd name="T65" fmla="*/ 140 h 164"/>
              <a:gd name="T66" fmla="*/ 116 w 148"/>
              <a:gd name="T67" fmla="*/ 150 h 164"/>
              <a:gd name="T68" fmla="*/ 104 w 148"/>
              <a:gd name="T69" fmla="*/ 158 h 164"/>
              <a:gd name="T70" fmla="*/ 90 w 148"/>
              <a:gd name="T71" fmla="*/ 162 h 164"/>
              <a:gd name="T72" fmla="*/ 74 w 148"/>
              <a:gd name="T7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8" h="164">
                <a:moveTo>
                  <a:pt x="74" y="164"/>
                </a:moveTo>
                <a:lnTo>
                  <a:pt x="74" y="164"/>
                </a:lnTo>
                <a:lnTo>
                  <a:pt x="58" y="162"/>
                </a:lnTo>
                <a:lnTo>
                  <a:pt x="44" y="156"/>
                </a:lnTo>
                <a:lnTo>
                  <a:pt x="32" y="150"/>
                </a:lnTo>
                <a:lnTo>
                  <a:pt x="22" y="140"/>
                </a:lnTo>
                <a:lnTo>
                  <a:pt x="12" y="128"/>
                </a:lnTo>
                <a:lnTo>
                  <a:pt x="6" y="114"/>
                </a:lnTo>
                <a:lnTo>
                  <a:pt x="0" y="98"/>
                </a:lnTo>
                <a:lnTo>
                  <a:pt x="0" y="82"/>
                </a:lnTo>
                <a:lnTo>
                  <a:pt x="0" y="82"/>
                </a:lnTo>
                <a:lnTo>
                  <a:pt x="0" y="66"/>
                </a:lnTo>
                <a:lnTo>
                  <a:pt x="4" y="50"/>
                </a:lnTo>
                <a:lnTo>
                  <a:pt x="12" y="36"/>
                </a:lnTo>
                <a:lnTo>
                  <a:pt x="20" y="24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4" y="0"/>
                </a:lnTo>
                <a:lnTo>
                  <a:pt x="74" y="0"/>
                </a:lnTo>
                <a:lnTo>
                  <a:pt x="90" y="2"/>
                </a:lnTo>
                <a:lnTo>
                  <a:pt x="106" y="8"/>
                </a:lnTo>
                <a:lnTo>
                  <a:pt x="118" y="16"/>
                </a:lnTo>
                <a:lnTo>
                  <a:pt x="130" y="26"/>
                </a:lnTo>
                <a:lnTo>
                  <a:pt x="138" y="40"/>
                </a:lnTo>
                <a:lnTo>
                  <a:pt x="144" y="54"/>
                </a:lnTo>
                <a:lnTo>
                  <a:pt x="148" y="68"/>
                </a:lnTo>
                <a:lnTo>
                  <a:pt x="148" y="82"/>
                </a:lnTo>
                <a:lnTo>
                  <a:pt x="148" y="82"/>
                </a:lnTo>
                <a:lnTo>
                  <a:pt x="148" y="100"/>
                </a:lnTo>
                <a:lnTo>
                  <a:pt x="144" y="116"/>
                </a:lnTo>
                <a:lnTo>
                  <a:pt x="136" y="130"/>
                </a:lnTo>
                <a:lnTo>
                  <a:pt x="128" y="140"/>
                </a:lnTo>
                <a:lnTo>
                  <a:pt x="116" y="150"/>
                </a:lnTo>
                <a:lnTo>
                  <a:pt x="104" y="158"/>
                </a:lnTo>
                <a:lnTo>
                  <a:pt x="90" y="162"/>
                </a:lnTo>
                <a:lnTo>
                  <a:pt x="74" y="1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302885" y="6259263"/>
            <a:ext cx="493560" cy="325080"/>
          </a:xfrm>
          <a:custGeom>
            <a:avLst/>
            <a:gdLst>
              <a:gd name="T0" fmla="*/ 892 w 914"/>
              <a:gd name="T1" fmla="*/ 430 h 602"/>
              <a:gd name="T2" fmla="*/ 862 w 914"/>
              <a:gd name="T3" fmla="*/ 414 h 602"/>
              <a:gd name="T4" fmla="*/ 850 w 914"/>
              <a:gd name="T5" fmla="*/ 378 h 602"/>
              <a:gd name="T6" fmla="*/ 852 w 914"/>
              <a:gd name="T7" fmla="*/ 346 h 602"/>
              <a:gd name="T8" fmla="*/ 876 w 914"/>
              <a:gd name="T9" fmla="*/ 258 h 602"/>
              <a:gd name="T10" fmla="*/ 896 w 914"/>
              <a:gd name="T11" fmla="*/ 184 h 602"/>
              <a:gd name="T12" fmla="*/ 904 w 914"/>
              <a:gd name="T13" fmla="*/ 108 h 602"/>
              <a:gd name="T14" fmla="*/ 894 w 914"/>
              <a:gd name="T15" fmla="*/ 46 h 602"/>
              <a:gd name="T16" fmla="*/ 880 w 914"/>
              <a:gd name="T17" fmla="*/ 20 h 602"/>
              <a:gd name="T18" fmla="*/ 852 w 914"/>
              <a:gd name="T19" fmla="*/ 2 h 602"/>
              <a:gd name="T20" fmla="*/ 832 w 914"/>
              <a:gd name="T21" fmla="*/ 2 h 602"/>
              <a:gd name="T22" fmla="*/ 810 w 914"/>
              <a:gd name="T23" fmla="*/ 12 h 602"/>
              <a:gd name="T24" fmla="*/ 788 w 914"/>
              <a:gd name="T25" fmla="*/ 34 h 602"/>
              <a:gd name="T26" fmla="*/ 766 w 914"/>
              <a:gd name="T27" fmla="*/ 82 h 602"/>
              <a:gd name="T28" fmla="*/ 756 w 914"/>
              <a:gd name="T29" fmla="*/ 132 h 602"/>
              <a:gd name="T30" fmla="*/ 754 w 914"/>
              <a:gd name="T31" fmla="*/ 220 h 602"/>
              <a:gd name="T32" fmla="*/ 720 w 914"/>
              <a:gd name="T33" fmla="*/ 204 h 602"/>
              <a:gd name="T34" fmla="*/ 684 w 914"/>
              <a:gd name="T35" fmla="*/ 200 h 602"/>
              <a:gd name="T36" fmla="*/ 624 w 914"/>
              <a:gd name="T37" fmla="*/ 212 h 602"/>
              <a:gd name="T38" fmla="*/ 578 w 914"/>
              <a:gd name="T39" fmla="*/ 248 h 602"/>
              <a:gd name="T40" fmla="*/ 558 w 914"/>
              <a:gd name="T41" fmla="*/ 282 h 602"/>
              <a:gd name="T42" fmla="*/ 556 w 914"/>
              <a:gd name="T43" fmla="*/ 284 h 602"/>
              <a:gd name="T44" fmla="*/ 542 w 914"/>
              <a:gd name="T45" fmla="*/ 248 h 602"/>
              <a:gd name="T46" fmla="*/ 506 w 914"/>
              <a:gd name="T47" fmla="*/ 212 h 602"/>
              <a:gd name="T48" fmla="*/ 458 w 914"/>
              <a:gd name="T49" fmla="*/ 198 h 602"/>
              <a:gd name="T50" fmla="*/ 442 w 914"/>
              <a:gd name="T51" fmla="*/ 200 h 602"/>
              <a:gd name="T52" fmla="*/ 382 w 914"/>
              <a:gd name="T53" fmla="*/ 216 h 602"/>
              <a:gd name="T54" fmla="*/ 288 w 914"/>
              <a:gd name="T55" fmla="*/ 100 h 602"/>
              <a:gd name="T56" fmla="*/ 278 w 914"/>
              <a:gd name="T57" fmla="*/ 258 h 602"/>
              <a:gd name="T58" fmla="*/ 236 w 914"/>
              <a:gd name="T59" fmla="*/ 218 h 602"/>
              <a:gd name="T60" fmla="*/ 182 w 914"/>
              <a:gd name="T61" fmla="*/ 200 h 602"/>
              <a:gd name="T62" fmla="*/ 150 w 914"/>
              <a:gd name="T63" fmla="*/ 198 h 602"/>
              <a:gd name="T64" fmla="*/ 114 w 914"/>
              <a:gd name="T65" fmla="*/ 208 h 602"/>
              <a:gd name="T66" fmla="*/ 84 w 914"/>
              <a:gd name="T67" fmla="*/ 228 h 602"/>
              <a:gd name="T68" fmla="*/ 0 w 914"/>
              <a:gd name="T69" fmla="*/ 204 h 602"/>
              <a:gd name="T70" fmla="*/ 74 w 914"/>
              <a:gd name="T71" fmla="*/ 466 h 602"/>
              <a:gd name="T72" fmla="*/ 116 w 914"/>
              <a:gd name="T73" fmla="*/ 492 h 602"/>
              <a:gd name="T74" fmla="*/ 162 w 914"/>
              <a:gd name="T75" fmla="*/ 500 h 602"/>
              <a:gd name="T76" fmla="*/ 222 w 914"/>
              <a:gd name="T77" fmla="*/ 488 h 602"/>
              <a:gd name="T78" fmla="*/ 268 w 914"/>
              <a:gd name="T79" fmla="*/ 454 h 602"/>
              <a:gd name="T80" fmla="*/ 288 w 914"/>
              <a:gd name="T81" fmla="*/ 492 h 602"/>
              <a:gd name="T82" fmla="*/ 366 w 914"/>
              <a:gd name="T83" fmla="*/ 330 h 602"/>
              <a:gd name="T84" fmla="*/ 368 w 914"/>
              <a:gd name="T85" fmla="*/ 308 h 602"/>
              <a:gd name="T86" fmla="*/ 384 w 914"/>
              <a:gd name="T87" fmla="*/ 288 h 602"/>
              <a:gd name="T88" fmla="*/ 414 w 914"/>
              <a:gd name="T89" fmla="*/ 272 h 602"/>
              <a:gd name="T90" fmla="*/ 440 w 914"/>
              <a:gd name="T91" fmla="*/ 268 h 602"/>
              <a:gd name="T92" fmla="*/ 468 w 914"/>
              <a:gd name="T93" fmla="*/ 278 h 602"/>
              <a:gd name="T94" fmla="*/ 482 w 914"/>
              <a:gd name="T95" fmla="*/ 306 h 602"/>
              <a:gd name="T96" fmla="*/ 484 w 914"/>
              <a:gd name="T97" fmla="*/ 492 h 602"/>
              <a:gd name="T98" fmla="*/ 562 w 914"/>
              <a:gd name="T99" fmla="*/ 428 h 602"/>
              <a:gd name="T100" fmla="*/ 574 w 914"/>
              <a:gd name="T101" fmla="*/ 444 h 602"/>
              <a:gd name="T102" fmla="*/ 614 w 914"/>
              <a:gd name="T103" fmla="*/ 482 h 602"/>
              <a:gd name="T104" fmla="*/ 664 w 914"/>
              <a:gd name="T105" fmla="*/ 500 h 602"/>
              <a:gd name="T106" fmla="*/ 700 w 914"/>
              <a:gd name="T107" fmla="*/ 500 h 602"/>
              <a:gd name="T108" fmla="*/ 748 w 914"/>
              <a:gd name="T109" fmla="*/ 488 h 602"/>
              <a:gd name="T110" fmla="*/ 788 w 914"/>
              <a:gd name="T111" fmla="*/ 462 h 602"/>
              <a:gd name="T112" fmla="*/ 812 w 914"/>
              <a:gd name="T113" fmla="*/ 468 h 602"/>
              <a:gd name="T114" fmla="*/ 848 w 914"/>
              <a:gd name="T115" fmla="*/ 490 h 602"/>
              <a:gd name="T116" fmla="*/ 906 w 914"/>
              <a:gd name="T117" fmla="*/ 502 h 602"/>
              <a:gd name="T118" fmla="*/ 906 w 914"/>
              <a:gd name="T119" fmla="*/ 43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4" h="602">
                <a:moveTo>
                  <a:pt x="906" y="432"/>
                </a:moveTo>
                <a:lnTo>
                  <a:pt x="906" y="432"/>
                </a:lnTo>
                <a:lnTo>
                  <a:pt x="892" y="430"/>
                </a:lnTo>
                <a:lnTo>
                  <a:pt x="880" y="428"/>
                </a:lnTo>
                <a:lnTo>
                  <a:pt x="870" y="422"/>
                </a:lnTo>
                <a:lnTo>
                  <a:pt x="862" y="414"/>
                </a:lnTo>
                <a:lnTo>
                  <a:pt x="856" y="404"/>
                </a:lnTo>
                <a:lnTo>
                  <a:pt x="852" y="392"/>
                </a:lnTo>
                <a:lnTo>
                  <a:pt x="850" y="378"/>
                </a:lnTo>
                <a:lnTo>
                  <a:pt x="850" y="362"/>
                </a:lnTo>
                <a:lnTo>
                  <a:pt x="850" y="362"/>
                </a:lnTo>
                <a:lnTo>
                  <a:pt x="852" y="346"/>
                </a:lnTo>
                <a:lnTo>
                  <a:pt x="856" y="326"/>
                </a:lnTo>
                <a:lnTo>
                  <a:pt x="876" y="258"/>
                </a:lnTo>
                <a:lnTo>
                  <a:pt x="876" y="258"/>
                </a:lnTo>
                <a:lnTo>
                  <a:pt x="888" y="212"/>
                </a:lnTo>
                <a:lnTo>
                  <a:pt x="888" y="212"/>
                </a:lnTo>
                <a:lnTo>
                  <a:pt x="896" y="184"/>
                </a:lnTo>
                <a:lnTo>
                  <a:pt x="900" y="158"/>
                </a:lnTo>
                <a:lnTo>
                  <a:pt x="904" y="132"/>
                </a:lnTo>
                <a:lnTo>
                  <a:pt x="904" y="108"/>
                </a:lnTo>
                <a:lnTo>
                  <a:pt x="904" y="84"/>
                </a:lnTo>
                <a:lnTo>
                  <a:pt x="900" y="64"/>
                </a:lnTo>
                <a:lnTo>
                  <a:pt x="894" y="46"/>
                </a:lnTo>
                <a:lnTo>
                  <a:pt x="886" y="30"/>
                </a:lnTo>
                <a:lnTo>
                  <a:pt x="886" y="30"/>
                </a:lnTo>
                <a:lnTo>
                  <a:pt x="880" y="20"/>
                </a:lnTo>
                <a:lnTo>
                  <a:pt x="872" y="10"/>
                </a:lnTo>
                <a:lnTo>
                  <a:pt x="862" y="6"/>
                </a:lnTo>
                <a:lnTo>
                  <a:pt x="852" y="2"/>
                </a:lnTo>
                <a:lnTo>
                  <a:pt x="852" y="2"/>
                </a:lnTo>
                <a:lnTo>
                  <a:pt x="842" y="0"/>
                </a:lnTo>
                <a:lnTo>
                  <a:pt x="832" y="2"/>
                </a:lnTo>
                <a:lnTo>
                  <a:pt x="820" y="6"/>
                </a:lnTo>
                <a:lnTo>
                  <a:pt x="810" y="12"/>
                </a:lnTo>
                <a:lnTo>
                  <a:pt x="810" y="12"/>
                </a:lnTo>
                <a:lnTo>
                  <a:pt x="802" y="18"/>
                </a:lnTo>
                <a:lnTo>
                  <a:pt x="796" y="24"/>
                </a:lnTo>
                <a:lnTo>
                  <a:pt x="788" y="34"/>
                </a:lnTo>
                <a:lnTo>
                  <a:pt x="780" y="48"/>
                </a:lnTo>
                <a:lnTo>
                  <a:pt x="772" y="64"/>
                </a:lnTo>
                <a:lnTo>
                  <a:pt x="766" y="82"/>
                </a:lnTo>
                <a:lnTo>
                  <a:pt x="760" y="106"/>
                </a:lnTo>
                <a:lnTo>
                  <a:pt x="756" y="132"/>
                </a:lnTo>
                <a:lnTo>
                  <a:pt x="756" y="132"/>
                </a:lnTo>
                <a:lnTo>
                  <a:pt x="754" y="170"/>
                </a:lnTo>
                <a:lnTo>
                  <a:pt x="752" y="196"/>
                </a:lnTo>
                <a:lnTo>
                  <a:pt x="754" y="220"/>
                </a:lnTo>
                <a:lnTo>
                  <a:pt x="754" y="220"/>
                </a:lnTo>
                <a:lnTo>
                  <a:pt x="738" y="212"/>
                </a:lnTo>
                <a:lnTo>
                  <a:pt x="720" y="204"/>
                </a:lnTo>
                <a:lnTo>
                  <a:pt x="702" y="200"/>
                </a:lnTo>
                <a:lnTo>
                  <a:pt x="684" y="200"/>
                </a:lnTo>
                <a:lnTo>
                  <a:pt x="684" y="200"/>
                </a:lnTo>
                <a:lnTo>
                  <a:pt x="662" y="202"/>
                </a:lnTo>
                <a:lnTo>
                  <a:pt x="644" y="206"/>
                </a:lnTo>
                <a:lnTo>
                  <a:pt x="624" y="212"/>
                </a:lnTo>
                <a:lnTo>
                  <a:pt x="608" y="222"/>
                </a:lnTo>
                <a:lnTo>
                  <a:pt x="592" y="234"/>
                </a:lnTo>
                <a:lnTo>
                  <a:pt x="578" y="248"/>
                </a:lnTo>
                <a:lnTo>
                  <a:pt x="566" y="264"/>
                </a:lnTo>
                <a:lnTo>
                  <a:pt x="558" y="282"/>
                </a:lnTo>
                <a:lnTo>
                  <a:pt x="558" y="282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0" y="264"/>
                </a:lnTo>
                <a:lnTo>
                  <a:pt x="542" y="248"/>
                </a:lnTo>
                <a:lnTo>
                  <a:pt x="532" y="234"/>
                </a:lnTo>
                <a:lnTo>
                  <a:pt x="520" y="220"/>
                </a:lnTo>
                <a:lnTo>
                  <a:pt x="506" y="212"/>
                </a:lnTo>
                <a:lnTo>
                  <a:pt x="492" y="204"/>
                </a:lnTo>
                <a:lnTo>
                  <a:pt x="476" y="200"/>
                </a:lnTo>
                <a:lnTo>
                  <a:pt x="458" y="198"/>
                </a:lnTo>
                <a:lnTo>
                  <a:pt x="458" y="198"/>
                </a:lnTo>
                <a:lnTo>
                  <a:pt x="458" y="198"/>
                </a:lnTo>
                <a:lnTo>
                  <a:pt x="442" y="200"/>
                </a:lnTo>
                <a:lnTo>
                  <a:pt x="428" y="202"/>
                </a:lnTo>
                <a:lnTo>
                  <a:pt x="402" y="208"/>
                </a:lnTo>
                <a:lnTo>
                  <a:pt x="382" y="216"/>
                </a:lnTo>
                <a:lnTo>
                  <a:pt x="366" y="224"/>
                </a:lnTo>
                <a:lnTo>
                  <a:pt x="366" y="100"/>
                </a:lnTo>
                <a:lnTo>
                  <a:pt x="288" y="100"/>
                </a:lnTo>
                <a:lnTo>
                  <a:pt x="288" y="276"/>
                </a:lnTo>
                <a:lnTo>
                  <a:pt x="288" y="276"/>
                </a:lnTo>
                <a:lnTo>
                  <a:pt x="278" y="258"/>
                </a:lnTo>
                <a:lnTo>
                  <a:pt x="266" y="242"/>
                </a:lnTo>
                <a:lnTo>
                  <a:pt x="252" y="228"/>
                </a:lnTo>
                <a:lnTo>
                  <a:pt x="236" y="218"/>
                </a:lnTo>
                <a:lnTo>
                  <a:pt x="218" y="210"/>
                </a:lnTo>
                <a:lnTo>
                  <a:pt x="200" y="204"/>
                </a:lnTo>
                <a:lnTo>
                  <a:pt x="182" y="200"/>
                </a:lnTo>
                <a:lnTo>
                  <a:pt x="162" y="198"/>
                </a:lnTo>
                <a:lnTo>
                  <a:pt x="162" y="198"/>
                </a:lnTo>
                <a:lnTo>
                  <a:pt x="150" y="198"/>
                </a:lnTo>
                <a:lnTo>
                  <a:pt x="138" y="200"/>
                </a:lnTo>
                <a:lnTo>
                  <a:pt x="126" y="204"/>
                </a:lnTo>
                <a:lnTo>
                  <a:pt x="114" y="208"/>
                </a:lnTo>
                <a:lnTo>
                  <a:pt x="104" y="214"/>
                </a:lnTo>
                <a:lnTo>
                  <a:pt x="94" y="220"/>
                </a:lnTo>
                <a:lnTo>
                  <a:pt x="84" y="228"/>
                </a:lnTo>
                <a:lnTo>
                  <a:pt x="74" y="238"/>
                </a:lnTo>
                <a:lnTo>
                  <a:pt x="74" y="204"/>
                </a:lnTo>
                <a:lnTo>
                  <a:pt x="0" y="204"/>
                </a:lnTo>
                <a:lnTo>
                  <a:pt x="0" y="602"/>
                </a:lnTo>
                <a:lnTo>
                  <a:pt x="74" y="602"/>
                </a:lnTo>
                <a:lnTo>
                  <a:pt x="74" y="466"/>
                </a:lnTo>
                <a:lnTo>
                  <a:pt x="74" y="466"/>
                </a:lnTo>
                <a:lnTo>
                  <a:pt x="94" y="480"/>
                </a:lnTo>
                <a:lnTo>
                  <a:pt x="116" y="492"/>
                </a:lnTo>
                <a:lnTo>
                  <a:pt x="138" y="498"/>
                </a:lnTo>
                <a:lnTo>
                  <a:pt x="162" y="500"/>
                </a:lnTo>
                <a:lnTo>
                  <a:pt x="162" y="500"/>
                </a:lnTo>
                <a:lnTo>
                  <a:pt x="184" y="498"/>
                </a:lnTo>
                <a:lnTo>
                  <a:pt x="204" y="494"/>
                </a:lnTo>
                <a:lnTo>
                  <a:pt x="222" y="488"/>
                </a:lnTo>
                <a:lnTo>
                  <a:pt x="238" y="478"/>
                </a:lnTo>
                <a:lnTo>
                  <a:pt x="254" y="468"/>
                </a:lnTo>
                <a:lnTo>
                  <a:pt x="268" y="454"/>
                </a:lnTo>
                <a:lnTo>
                  <a:pt x="278" y="438"/>
                </a:lnTo>
                <a:lnTo>
                  <a:pt x="288" y="420"/>
                </a:lnTo>
                <a:lnTo>
                  <a:pt x="288" y="492"/>
                </a:lnTo>
                <a:lnTo>
                  <a:pt x="366" y="492"/>
                </a:lnTo>
                <a:lnTo>
                  <a:pt x="366" y="330"/>
                </a:lnTo>
                <a:lnTo>
                  <a:pt x="366" y="330"/>
                </a:lnTo>
                <a:lnTo>
                  <a:pt x="366" y="320"/>
                </a:lnTo>
                <a:lnTo>
                  <a:pt x="368" y="308"/>
                </a:lnTo>
                <a:lnTo>
                  <a:pt x="368" y="308"/>
                </a:lnTo>
                <a:lnTo>
                  <a:pt x="372" y="302"/>
                </a:lnTo>
                <a:lnTo>
                  <a:pt x="376" y="296"/>
                </a:lnTo>
                <a:lnTo>
                  <a:pt x="384" y="288"/>
                </a:lnTo>
                <a:lnTo>
                  <a:pt x="392" y="282"/>
                </a:lnTo>
                <a:lnTo>
                  <a:pt x="402" y="278"/>
                </a:lnTo>
                <a:lnTo>
                  <a:pt x="414" y="272"/>
                </a:lnTo>
                <a:lnTo>
                  <a:pt x="426" y="270"/>
                </a:lnTo>
                <a:lnTo>
                  <a:pt x="440" y="268"/>
                </a:lnTo>
                <a:lnTo>
                  <a:pt x="440" y="268"/>
                </a:lnTo>
                <a:lnTo>
                  <a:pt x="452" y="270"/>
                </a:lnTo>
                <a:lnTo>
                  <a:pt x="462" y="272"/>
                </a:lnTo>
                <a:lnTo>
                  <a:pt x="468" y="278"/>
                </a:lnTo>
                <a:lnTo>
                  <a:pt x="474" y="284"/>
                </a:lnTo>
                <a:lnTo>
                  <a:pt x="480" y="294"/>
                </a:lnTo>
                <a:lnTo>
                  <a:pt x="482" y="306"/>
                </a:lnTo>
                <a:lnTo>
                  <a:pt x="484" y="322"/>
                </a:lnTo>
                <a:lnTo>
                  <a:pt x="484" y="340"/>
                </a:lnTo>
                <a:lnTo>
                  <a:pt x="484" y="492"/>
                </a:lnTo>
                <a:lnTo>
                  <a:pt x="562" y="492"/>
                </a:lnTo>
                <a:lnTo>
                  <a:pt x="562" y="428"/>
                </a:lnTo>
                <a:lnTo>
                  <a:pt x="562" y="428"/>
                </a:lnTo>
                <a:lnTo>
                  <a:pt x="564" y="430"/>
                </a:lnTo>
                <a:lnTo>
                  <a:pt x="564" y="430"/>
                </a:lnTo>
                <a:lnTo>
                  <a:pt x="574" y="444"/>
                </a:lnTo>
                <a:lnTo>
                  <a:pt x="584" y="460"/>
                </a:lnTo>
                <a:lnTo>
                  <a:pt x="598" y="472"/>
                </a:lnTo>
                <a:lnTo>
                  <a:pt x="614" y="482"/>
                </a:lnTo>
                <a:lnTo>
                  <a:pt x="630" y="490"/>
                </a:lnTo>
                <a:lnTo>
                  <a:pt x="646" y="496"/>
                </a:lnTo>
                <a:lnTo>
                  <a:pt x="664" y="500"/>
                </a:lnTo>
                <a:lnTo>
                  <a:pt x="684" y="500"/>
                </a:lnTo>
                <a:lnTo>
                  <a:pt x="684" y="500"/>
                </a:lnTo>
                <a:lnTo>
                  <a:pt x="700" y="500"/>
                </a:lnTo>
                <a:lnTo>
                  <a:pt x="716" y="498"/>
                </a:lnTo>
                <a:lnTo>
                  <a:pt x="732" y="492"/>
                </a:lnTo>
                <a:lnTo>
                  <a:pt x="748" y="488"/>
                </a:lnTo>
                <a:lnTo>
                  <a:pt x="762" y="480"/>
                </a:lnTo>
                <a:lnTo>
                  <a:pt x="776" y="472"/>
                </a:lnTo>
                <a:lnTo>
                  <a:pt x="788" y="462"/>
                </a:lnTo>
                <a:lnTo>
                  <a:pt x="800" y="452"/>
                </a:lnTo>
                <a:lnTo>
                  <a:pt x="800" y="452"/>
                </a:lnTo>
                <a:lnTo>
                  <a:pt x="812" y="468"/>
                </a:lnTo>
                <a:lnTo>
                  <a:pt x="822" y="476"/>
                </a:lnTo>
                <a:lnTo>
                  <a:pt x="832" y="484"/>
                </a:lnTo>
                <a:lnTo>
                  <a:pt x="848" y="490"/>
                </a:lnTo>
                <a:lnTo>
                  <a:pt x="864" y="496"/>
                </a:lnTo>
                <a:lnTo>
                  <a:pt x="884" y="500"/>
                </a:lnTo>
                <a:lnTo>
                  <a:pt x="906" y="502"/>
                </a:lnTo>
                <a:lnTo>
                  <a:pt x="914" y="502"/>
                </a:lnTo>
                <a:lnTo>
                  <a:pt x="914" y="432"/>
                </a:lnTo>
                <a:lnTo>
                  <a:pt x="906" y="43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4324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ur Divider 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40269" y="404664"/>
            <a:ext cx="7779807" cy="3307229"/>
          </a:xfrm>
          <a:prstGeom prst="rect">
            <a:avLst/>
          </a:prstGeom>
        </p:spPr>
        <p:txBody>
          <a:bodyPr vert="horz" lIns="216000" tIns="189000" rIns="68564" bIns="34283">
            <a:noAutofit/>
          </a:bodyPr>
          <a:lstStyle>
            <a:lvl1pPr algn="l">
              <a:lnSpc>
                <a:spcPts val="6500"/>
              </a:lnSpc>
              <a:defRPr sz="6667" b="1" i="0">
                <a:solidFill>
                  <a:schemeClr val="bg2"/>
                </a:solidFill>
                <a:latin typeface="InterFace"/>
                <a:cs typeface="InterFace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divider title 2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722C5C-0398-E34A-8A2F-2739A2B5B48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L-Shape 8"/>
          <p:cNvSpPr/>
          <p:nvPr userDrawn="1"/>
        </p:nvSpPr>
        <p:spPr>
          <a:xfrm rot="5400000">
            <a:off x="310065" y="282589"/>
            <a:ext cx="451041" cy="451459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D60057"/>
              </a:solidFill>
            </a:endParaRPr>
          </a:p>
        </p:txBody>
      </p:sp>
      <p:sp>
        <p:nvSpPr>
          <p:cNvPr id="10" name="L-Shape 9"/>
          <p:cNvSpPr/>
          <p:nvPr userDrawn="1"/>
        </p:nvSpPr>
        <p:spPr>
          <a:xfrm rot="16200000">
            <a:off x="11186629" y="6079655"/>
            <a:ext cx="451041" cy="451459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D60057"/>
              </a:solidFill>
            </a:endParaRPr>
          </a:p>
        </p:txBody>
      </p:sp>
      <p:sp>
        <p:nvSpPr>
          <p:cNvPr id="6" name="Freeform 5"/>
          <p:cNvSpPr>
            <a:spLocks noEditPoints="1"/>
          </p:cNvSpPr>
          <p:nvPr userDrawn="1"/>
        </p:nvSpPr>
        <p:spPr bwMode="auto">
          <a:xfrm>
            <a:off x="302885" y="6259263"/>
            <a:ext cx="493560" cy="325080"/>
          </a:xfrm>
          <a:custGeom>
            <a:avLst/>
            <a:gdLst>
              <a:gd name="T0" fmla="*/ 846 w 914"/>
              <a:gd name="T1" fmla="*/ 52 h 602"/>
              <a:gd name="T2" fmla="*/ 858 w 914"/>
              <a:gd name="T3" fmla="*/ 70 h 602"/>
              <a:gd name="T4" fmla="*/ 850 w 914"/>
              <a:gd name="T5" fmla="*/ 126 h 602"/>
              <a:gd name="T6" fmla="*/ 814 w 914"/>
              <a:gd name="T7" fmla="*/ 180 h 602"/>
              <a:gd name="T8" fmla="*/ 830 w 914"/>
              <a:gd name="T9" fmla="*/ 64 h 602"/>
              <a:gd name="T10" fmla="*/ 680 w 914"/>
              <a:gd name="T11" fmla="*/ 430 h 602"/>
              <a:gd name="T12" fmla="*/ 626 w 914"/>
              <a:gd name="T13" fmla="*/ 386 h 602"/>
              <a:gd name="T14" fmla="*/ 626 w 914"/>
              <a:gd name="T15" fmla="*/ 318 h 602"/>
              <a:gd name="T16" fmla="*/ 678 w 914"/>
              <a:gd name="T17" fmla="*/ 270 h 602"/>
              <a:gd name="T18" fmla="*/ 734 w 914"/>
              <a:gd name="T19" fmla="*/ 280 h 602"/>
              <a:gd name="T20" fmla="*/ 770 w 914"/>
              <a:gd name="T21" fmla="*/ 350 h 602"/>
              <a:gd name="T22" fmla="*/ 746 w 914"/>
              <a:gd name="T23" fmla="*/ 410 h 602"/>
              <a:gd name="T24" fmla="*/ 148 w 914"/>
              <a:gd name="T25" fmla="*/ 432 h 602"/>
              <a:gd name="T26" fmla="*/ 96 w 914"/>
              <a:gd name="T27" fmla="*/ 408 h 602"/>
              <a:gd name="T28" fmla="*/ 74 w 914"/>
              <a:gd name="T29" fmla="*/ 350 h 602"/>
              <a:gd name="T30" fmla="*/ 106 w 914"/>
              <a:gd name="T31" fmla="*/ 282 h 602"/>
              <a:gd name="T32" fmla="*/ 164 w 914"/>
              <a:gd name="T33" fmla="*/ 270 h 602"/>
              <a:gd name="T34" fmla="*/ 218 w 914"/>
              <a:gd name="T35" fmla="*/ 322 h 602"/>
              <a:gd name="T36" fmla="*/ 218 w 914"/>
              <a:gd name="T37" fmla="*/ 384 h 602"/>
              <a:gd name="T38" fmla="*/ 164 w 914"/>
              <a:gd name="T39" fmla="*/ 430 h 602"/>
              <a:gd name="T40" fmla="*/ 880 w 914"/>
              <a:gd name="T41" fmla="*/ 428 h 602"/>
              <a:gd name="T42" fmla="*/ 850 w 914"/>
              <a:gd name="T43" fmla="*/ 378 h 602"/>
              <a:gd name="T44" fmla="*/ 876 w 914"/>
              <a:gd name="T45" fmla="*/ 258 h 602"/>
              <a:gd name="T46" fmla="*/ 900 w 914"/>
              <a:gd name="T47" fmla="*/ 158 h 602"/>
              <a:gd name="T48" fmla="*/ 894 w 914"/>
              <a:gd name="T49" fmla="*/ 46 h 602"/>
              <a:gd name="T50" fmla="*/ 862 w 914"/>
              <a:gd name="T51" fmla="*/ 6 h 602"/>
              <a:gd name="T52" fmla="*/ 820 w 914"/>
              <a:gd name="T53" fmla="*/ 6 h 602"/>
              <a:gd name="T54" fmla="*/ 788 w 914"/>
              <a:gd name="T55" fmla="*/ 34 h 602"/>
              <a:gd name="T56" fmla="*/ 756 w 914"/>
              <a:gd name="T57" fmla="*/ 132 h 602"/>
              <a:gd name="T58" fmla="*/ 754 w 914"/>
              <a:gd name="T59" fmla="*/ 220 h 602"/>
              <a:gd name="T60" fmla="*/ 684 w 914"/>
              <a:gd name="T61" fmla="*/ 200 h 602"/>
              <a:gd name="T62" fmla="*/ 592 w 914"/>
              <a:gd name="T63" fmla="*/ 234 h 602"/>
              <a:gd name="T64" fmla="*/ 556 w 914"/>
              <a:gd name="T65" fmla="*/ 284 h 602"/>
              <a:gd name="T66" fmla="*/ 542 w 914"/>
              <a:gd name="T67" fmla="*/ 248 h 602"/>
              <a:gd name="T68" fmla="*/ 476 w 914"/>
              <a:gd name="T69" fmla="*/ 200 h 602"/>
              <a:gd name="T70" fmla="*/ 428 w 914"/>
              <a:gd name="T71" fmla="*/ 202 h 602"/>
              <a:gd name="T72" fmla="*/ 288 w 914"/>
              <a:gd name="T73" fmla="*/ 100 h 602"/>
              <a:gd name="T74" fmla="*/ 252 w 914"/>
              <a:gd name="T75" fmla="*/ 228 h 602"/>
              <a:gd name="T76" fmla="*/ 162 w 914"/>
              <a:gd name="T77" fmla="*/ 198 h 602"/>
              <a:gd name="T78" fmla="*/ 114 w 914"/>
              <a:gd name="T79" fmla="*/ 208 h 602"/>
              <a:gd name="T80" fmla="*/ 74 w 914"/>
              <a:gd name="T81" fmla="*/ 204 h 602"/>
              <a:gd name="T82" fmla="*/ 74 w 914"/>
              <a:gd name="T83" fmla="*/ 466 h 602"/>
              <a:gd name="T84" fmla="*/ 162 w 914"/>
              <a:gd name="T85" fmla="*/ 500 h 602"/>
              <a:gd name="T86" fmla="*/ 254 w 914"/>
              <a:gd name="T87" fmla="*/ 468 h 602"/>
              <a:gd name="T88" fmla="*/ 366 w 914"/>
              <a:gd name="T89" fmla="*/ 492 h 602"/>
              <a:gd name="T90" fmla="*/ 368 w 914"/>
              <a:gd name="T91" fmla="*/ 308 h 602"/>
              <a:gd name="T92" fmla="*/ 402 w 914"/>
              <a:gd name="T93" fmla="*/ 278 h 602"/>
              <a:gd name="T94" fmla="*/ 452 w 914"/>
              <a:gd name="T95" fmla="*/ 270 h 602"/>
              <a:gd name="T96" fmla="*/ 482 w 914"/>
              <a:gd name="T97" fmla="*/ 306 h 602"/>
              <a:gd name="T98" fmla="*/ 562 w 914"/>
              <a:gd name="T99" fmla="*/ 428 h 602"/>
              <a:gd name="T100" fmla="*/ 584 w 914"/>
              <a:gd name="T101" fmla="*/ 460 h 602"/>
              <a:gd name="T102" fmla="*/ 664 w 914"/>
              <a:gd name="T103" fmla="*/ 500 h 602"/>
              <a:gd name="T104" fmla="*/ 732 w 914"/>
              <a:gd name="T105" fmla="*/ 492 h 602"/>
              <a:gd name="T106" fmla="*/ 800 w 914"/>
              <a:gd name="T107" fmla="*/ 452 h 602"/>
              <a:gd name="T108" fmla="*/ 848 w 914"/>
              <a:gd name="T109" fmla="*/ 490 h 602"/>
              <a:gd name="T110" fmla="*/ 914 w 914"/>
              <a:gd name="T111" fmla="*/ 43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4" h="602">
                <a:moveTo>
                  <a:pt x="838" y="54"/>
                </a:moveTo>
                <a:lnTo>
                  <a:pt x="838" y="54"/>
                </a:lnTo>
                <a:lnTo>
                  <a:pt x="842" y="54"/>
                </a:lnTo>
                <a:lnTo>
                  <a:pt x="846" y="52"/>
                </a:lnTo>
                <a:lnTo>
                  <a:pt x="846" y="52"/>
                </a:lnTo>
                <a:lnTo>
                  <a:pt x="850" y="54"/>
                </a:lnTo>
                <a:lnTo>
                  <a:pt x="852" y="54"/>
                </a:lnTo>
                <a:lnTo>
                  <a:pt x="852" y="54"/>
                </a:lnTo>
                <a:lnTo>
                  <a:pt x="856" y="60"/>
                </a:lnTo>
                <a:lnTo>
                  <a:pt x="858" y="70"/>
                </a:lnTo>
                <a:lnTo>
                  <a:pt x="858" y="80"/>
                </a:lnTo>
                <a:lnTo>
                  <a:pt x="858" y="92"/>
                </a:lnTo>
                <a:lnTo>
                  <a:pt x="854" y="108"/>
                </a:lnTo>
                <a:lnTo>
                  <a:pt x="850" y="126"/>
                </a:lnTo>
                <a:lnTo>
                  <a:pt x="850" y="126"/>
                </a:lnTo>
                <a:lnTo>
                  <a:pt x="832" y="186"/>
                </a:lnTo>
                <a:lnTo>
                  <a:pt x="818" y="228"/>
                </a:lnTo>
                <a:lnTo>
                  <a:pt x="818" y="228"/>
                </a:lnTo>
                <a:lnTo>
                  <a:pt x="816" y="206"/>
                </a:lnTo>
                <a:lnTo>
                  <a:pt x="814" y="180"/>
                </a:lnTo>
                <a:lnTo>
                  <a:pt x="814" y="152"/>
                </a:lnTo>
                <a:lnTo>
                  <a:pt x="816" y="126"/>
                </a:lnTo>
                <a:lnTo>
                  <a:pt x="820" y="100"/>
                </a:lnTo>
                <a:lnTo>
                  <a:pt x="824" y="80"/>
                </a:lnTo>
                <a:lnTo>
                  <a:pt x="830" y="64"/>
                </a:lnTo>
                <a:lnTo>
                  <a:pt x="834" y="58"/>
                </a:lnTo>
                <a:lnTo>
                  <a:pt x="838" y="54"/>
                </a:lnTo>
                <a:close/>
                <a:moveTo>
                  <a:pt x="694" y="432"/>
                </a:moveTo>
                <a:lnTo>
                  <a:pt x="694" y="432"/>
                </a:lnTo>
                <a:lnTo>
                  <a:pt x="680" y="430"/>
                </a:lnTo>
                <a:lnTo>
                  <a:pt x="666" y="426"/>
                </a:lnTo>
                <a:lnTo>
                  <a:pt x="654" y="420"/>
                </a:lnTo>
                <a:lnTo>
                  <a:pt x="642" y="410"/>
                </a:lnTo>
                <a:lnTo>
                  <a:pt x="634" y="400"/>
                </a:lnTo>
                <a:lnTo>
                  <a:pt x="626" y="386"/>
                </a:lnTo>
                <a:lnTo>
                  <a:pt x="622" y="370"/>
                </a:lnTo>
                <a:lnTo>
                  <a:pt x="620" y="350"/>
                </a:lnTo>
                <a:lnTo>
                  <a:pt x="620" y="350"/>
                </a:lnTo>
                <a:lnTo>
                  <a:pt x="622" y="332"/>
                </a:lnTo>
                <a:lnTo>
                  <a:pt x="626" y="318"/>
                </a:lnTo>
                <a:lnTo>
                  <a:pt x="632" y="304"/>
                </a:lnTo>
                <a:lnTo>
                  <a:pt x="640" y="292"/>
                </a:lnTo>
                <a:lnTo>
                  <a:pt x="652" y="282"/>
                </a:lnTo>
                <a:lnTo>
                  <a:pt x="664" y="274"/>
                </a:lnTo>
                <a:lnTo>
                  <a:pt x="678" y="270"/>
                </a:lnTo>
                <a:lnTo>
                  <a:pt x="694" y="268"/>
                </a:lnTo>
                <a:lnTo>
                  <a:pt x="694" y="268"/>
                </a:lnTo>
                <a:lnTo>
                  <a:pt x="708" y="270"/>
                </a:lnTo>
                <a:lnTo>
                  <a:pt x="722" y="274"/>
                </a:lnTo>
                <a:lnTo>
                  <a:pt x="734" y="280"/>
                </a:lnTo>
                <a:lnTo>
                  <a:pt x="746" y="290"/>
                </a:lnTo>
                <a:lnTo>
                  <a:pt x="754" y="302"/>
                </a:lnTo>
                <a:lnTo>
                  <a:pt x="762" y="316"/>
                </a:lnTo>
                <a:lnTo>
                  <a:pt x="768" y="332"/>
                </a:lnTo>
                <a:lnTo>
                  <a:pt x="770" y="350"/>
                </a:lnTo>
                <a:lnTo>
                  <a:pt x="770" y="350"/>
                </a:lnTo>
                <a:lnTo>
                  <a:pt x="768" y="368"/>
                </a:lnTo>
                <a:lnTo>
                  <a:pt x="762" y="386"/>
                </a:lnTo>
                <a:lnTo>
                  <a:pt x="754" y="400"/>
                </a:lnTo>
                <a:lnTo>
                  <a:pt x="746" y="410"/>
                </a:lnTo>
                <a:lnTo>
                  <a:pt x="734" y="420"/>
                </a:lnTo>
                <a:lnTo>
                  <a:pt x="722" y="426"/>
                </a:lnTo>
                <a:lnTo>
                  <a:pt x="708" y="430"/>
                </a:lnTo>
                <a:lnTo>
                  <a:pt x="694" y="432"/>
                </a:lnTo>
                <a:close/>
                <a:moveTo>
                  <a:pt x="148" y="432"/>
                </a:moveTo>
                <a:lnTo>
                  <a:pt x="148" y="432"/>
                </a:lnTo>
                <a:lnTo>
                  <a:pt x="132" y="430"/>
                </a:lnTo>
                <a:lnTo>
                  <a:pt x="118" y="424"/>
                </a:lnTo>
                <a:lnTo>
                  <a:pt x="106" y="418"/>
                </a:lnTo>
                <a:lnTo>
                  <a:pt x="96" y="408"/>
                </a:lnTo>
                <a:lnTo>
                  <a:pt x="86" y="396"/>
                </a:lnTo>
                <a:lnTo>
                  <a:pt x="80" y="382"/>
                </a:lnTo>
                <a:lnTo>
                  <a:pt x="74" y="366"/>
                </a:lnTo>
                <a:lnTo>
                  <a:pt x="74" y="350"/>
                </a:lnTo>
                <a:lnTo>
                  <a:pt x="74" y="350"/>
                </a:lnTo>
                <a:lnTo>
                  <a:pt x="74" y="334"/>
                </a:lnTo>
                <a:lnTo>
                  <a:pt x="78" y="318"/>
                </a:lnTo>
                <a:lnTo>
                  <a:pt x="86" y="304"/>
                </a:lnTo>
                <a:lnTo>
                  <a:pt x="94" y="292"/>
                </a:lnTo>
                <a:lnTo>
                  <a:pt x="106" y="282"/>
                </a:lnTo>
                <a:lnTo>
                  <a:pt x="118" y="274"/>
                </a:lnTo>
                <a:lnTo>
                  <a:pt x="132" y="270"/>
                </a:lnTo>
                <a:lnTo>
                  <a:pt x="148" y="268"/>
                </a:lnTo>
                <a:lnTo>
                  <a:pt x="148" y="268"/>
                </a:lnTo>
                <a:lnTo>
                  <a:pt x="164" y="270"/>
                </a:lnTo>
                <a:lnTo>
                  <a:pt x="180" y="276"/>
                </a:lnTo>
                <a:lnTo>
                  <a:pt x="192" y="284"/>
                </a:lnTo>
                <a:lnTo>
                  <a:pt x="204" y="294"/>
                </a:lnTo>
                <a:lnTo>
                  <a:pt x="212" y="308"/>
                </a:lnTo>
                <a:lnTo>
                  <a:pt x="218" y="322"/>
                </a:lnTo>
                <a:lnTo>
                  <a:pt x="222" y="336"/>
                </a:lnTo>
                <a:lnTo>
                  <a:pt x="222" y="350"/>
                </a:lnTo>
                <a:lnTo>
                  <a:pt x="222" y="350"/>
                </a:lnTo>
                <a:lnTo>
                  <a:pt x="222" y="368"/>
                </a:lnTo>
                <a:lnTo>
                  <a:pt x="218" y="384"/>
                </a:lnTo>
                <a:lnTo>
                  <a:pt x="210" y="398"/>
                </a:lnTo>
                <a:lnTo>
                  <a:pt x="202" y="408"/>
                </a:lnTo>
                <a:lnTo>
                  <a:pt x="190" y="418"/>
                </a:lnTo>
                <a:lnTo>
                  <a:pt x="178" y="426"/>
                </a:lnTo>
                <a:lnTo>
                  <a:pt x="164" y="430"/>
                </a:lnTo>
                <a:lnTo>
                  <a:pt x="148" y="432"/>
                </a:lnTo>
                <a:close/>
                <a:moveTo>
                  <a:pt x="906" y="432"/>
                </a:moveTo>
                <a:lnTo>
                  <a:pt x="906" y="432"/>
                </a:lnTo>
                <a:lnTo>
                  <a:pt x="892" y="430"/>
                </a:lnTo>
                <a:lnTo>
                  <a:pt x="880" y="428"/>
                </a:lnTo>
                <a:lnTo>
                  <a:pt x="870" y="422"/>
                </a:lnTo>
                <a:lnTo>
                  <a:pt x="862" y="414"/>
                </a:lnTo>
                <a:lnTo>
                  <a:pt x="856" y="404"/>
                </a:lnTo>
                <a:lnTo>
                  <a:pt x="852" y="392"/>
                </a:lnTo>
                <a:lnTo>
                  <a:pt x="850" y="378"/>
                </a:lnTo>
                <a:lnTo>
                  <a:pt x="850" y="362"/>
                </a:lnTo>
                <a:lnTo>
                  <a:pt x="850" y="362"/>
                </a:lnTo>
                <a:lnTo>
                  <a:pt x="852" y="346"/>
                </a:lnTo>
                <a:lnTo>
                  <a:pt x="856" y="326"/>
                </a:lnTo>
                <a:lnTo>
                  <a:pt x="876" y="258"/>
                </a:lnTo>
                <a:lnTo>
                  <a:pt x="876" y="258"/>
                </a:lnTo>
                <a:lnTo>
                  <a:pt x="888" y="212"/>
                </a:lnTo>
                <a:lnTo>
                  <a:pt x="888" y="212"/>
                </a:lnTo>
                <a:lnTo>
                  <a:pt x="896" y="184"/>
                </a:lnTo>
                <a:lnTo>
                  <a:pt x="900" y="158"/>
                </a:lnTo>
                <a:lnTo>
                  <a:pt x="904" y="132"/>
                </a:lnTo>
                <a:lnTo>
                  <a:pt x="904" y="108"/>
                </a:lnTo>
                <a:lnTo>
                  <a:pt x="904" y="84"/>
                </a:lnTo>
                <a:lnTo>
                  <a:pt x="900" y="64"/>
                </a:lnTo>
                <a:lnTo>
                  <a:pt x="894" y="46"/>
                </a:lnTo>
                <a:lnTo>
                  <a:pt x="886" y="30"/>
                </a:lnTo>
                <a:lnTo>
                  <a:pt x="886" y="30"/>
                </a:lnTo>
                <a:lnTo>
                  <a:pt x="880" y="20"/>
                </a:lnTo>
                <a:lnTo>
                  <a:pt x="872" y="10"/>
                </a:lnTo>
                <a:lnTo>
                  <a:pt x="862" y="6"/>
                </a:lnTo>
                <a:lnTo>
                  <a:pt x="852" y="2"/>
                </a:lnTo>
                <a:lnTo>
                  <a:pt x="852" y="2"/>
                </a:lnTo>
                <a:lnTo>
                  <a:pt x="842" y="0"/>
                </a:lnTo>
                <a:lnTo>
                  <a:pt x="832" y="2"/>
                </a:lnTo>
                <a:lnTo>
                  <a:pt x="820" y="6"/>
                </a:lnTo>
                <a:lnTo>
                  <a:pt x="810" y="12"/>
                </a:lnTo>
                <a:lnTo>
                  <a:pt x="810" y="12"/>
                </a:lnTo>
                <a:lnTo>
                  <a:pt x="802" y="18"/>
                </a:lnTo>
                <a:lnTo>
                  <a:pt x="796" y="24"/>
                </a:lnTo>
                <a:lnTo>
                  <a:pt x="788" y="34"/>
                </a:lnTo>
                <a:lnTo>
                  <a:pt x="780" y="48"/>
                </a:lnTo>
                <a:lnTo>
                  <a:pt x="772" y="64"/>
                </a:lnTo>
                <a:lnTo>
                  <a:pt x="766" y="82"/>
                </a:lnTo>
                <a:lnTo>
                  <a:pt x="760" y="106"/>
                </a:lnTo>
                <a:lnTo>
                  <a:pt x="756" y="132"/>
                </a:lnTo>
                <a:lnTo>
                  <a:pt x="756" y="132"/>
                </a:lnTo>
                <a:lnTo>
                  <a:pt x="754" y="170"/>
                </a:lnTo>
                <a:lnTo>
                  <a:pt x="752" y="196"/>
                </a:lnTo>
                <a:lnTo>
                  <a:pt x="754" y="220"/>
                </a:lnTo>
                <a:lnTo>
                  <a:pt x="754" y="220"/>
                </a:lnTo>
                <a:lnTo>
                  <a:pt x="738" y="212"/>
                </a:lnTo>
                <a:lnTo>
                  <a:pt x="720" y="204"/>
                </a:lnTo>
                <a:lnTo>
                  <a:pt x="702" y="200"/>
                </a:lnTo>
                <a:lnTo>
                  <a:pt x="684" y="200"/>
                </a:lnTo>
                <a:lnTo>
                  <a:pt x="684" y="200"/>
                </a:lnTo>
                <a:lnTo>
                  <a:pt x="662" y="202"/>
                </a:lnTo>
                <a:lnTo>
                  <a:pt x="644" y="206"/>
                </a:lnTo>
                <a:lnTo>
                  <a:pt x="624" y="212"/>
                </a:lnTo>
                <a:lnTo>
                  <a:pt x="608" y="222"/>
                </a:lnTo>
                <a:lnTo>
                  <a:pt x="592" y="234"/>
                </a:lnTo>
                <a:lnTo>
                  <a:pt x="578" y="248"/>
                </a:lnTo>
                <a:lnTo>
                  <a:pt x="566" y="264"/>
                </a:lnTo>
                <a:lnTo>
                  <a:pt x="558" y="282"/>
                </a:lnTo>
                <a:lnTo>
                  <a:pt x="558" y="282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0" y="264"/>
                </a:lnTo>
                <a:lnTo>
                  <a:pt x="542" y="248"/>
                </a:lnTo>
                <a:lnTo>
                  <a:pt x="532" y="234"/>
                </a:lnTo>
                <a:lnTo>
                  <a:pt x="520" y="220"/>
                </a:lnTo>
                <a:lnTo>
                  <a:pt x="506" y="212"/>
                </a:lnTo>
                <a:lnTo>
                  <a:pt x="492" y="204"/>
                </a:lnTo>
                <a:lnTo>
                  <a:pt x="476" y="200"/>
                </a:lnTo>
                <a:lnTo>
                  <a:pt x="458" y="198"/>
                </a:lnTo>
                <a:lnTo>
                  <a:pt x="458" y="198"/>
                </a:lnTo>
                <a:lnTo>
                  <a:pt x="458" y="198"/>
                </a:lnTo>
                <a:lnTo>
                  <a:pt x="442" y="200"/>
                </a:lnTo>
                <a:lnTo>
                  <a:pt x="428" y="202"/>
                </a:lnTo>
                <a:lnTo>
                  <a:pt x="402" y="208"/>
                </a:lnTo>
                <a:lnTo>
                  <a:pt x="382" y="216"/>
                </a:lnTo>
                <a:lnTo>
                  <a:pt x="366" y="224"/>
                </a:lnTo>
                <a:lnTo>
                  <a:pt x="366" y="100"/>
                </a:lnTo>
                <a:lnTo>
                  <a:pt x="288" y="100"/>
                </a:lnTo>
                <a:lnTo>
                  <a:pt x="288" y="276"/>
                </a:lnTo>
                <a:lnTo>
                  <a:pt x="288" y="276"/>
                </a:lnTo>
                <a:lnTo>
                  <a:pt x="278" y="258"/>
                </a:lnTo>
                <a:lnTo>
                  <a:pt x="266" y="242"/>
                </a:lnTo>
                <a:lnTo>
                  <a:pt x="252" y="228"/>
                </a:lnTo>
                <a:lnTo>
                  <a:pt x="236" y="218"/>
                </a:lnTo>
                <a:lnTo>
                  <a:pt x="218" y="210"/>
                </a:lnTo>
                <a:lnTo>
                  <a:pt x="200" y="204"/>
                </a:lnTo>
                <a:lnTo>
                  <a:pt x="182" y="200"/>
                </a:lnTo>
                <a:lnTo>
                  <a:pt x="162" y="198"/>
                </a:lnTo>
                <a:lnTo>
                  <a:pt x="162" y="198"/>
                </a:lnTo>
                <a:lnTo>
                  <a:pt x="150" y="198"/>
                </a:lnTo>
                <a:lnTo>
                  <a:pt x="138" y="200"/>
                </a:lnTo>
                <a:lnTo>
                  <a:pt x="126" y="204"/>
                </a:lnTo>
                <a:lnTo>
                  <a:pt x="114" y="208"/>
                </a:lnTo>
                <a:lnTo>
                  <a:pt x="104" y="214"/>
                </a:lnTo>
                <a:lnTo>
                  <a:pt x="94" y="220"/>
                </a:lnTo>
                <a:lnTo>
                  <a:pt x="84" y="228"/>
                </a:lnTo>
                <a:lnTo>
                  <a:pt x="74" y="238"/>
                </a:lnTo>
                <a:lnTo>
                  <a:pt x="74" y="204"/>
                </a:lnTo>
                <a:lnTo>
                  <a:pt x="0" y="204"/>
                </a:lnTo>
                <a:lnTo>
                  <a:pt x="0" y="602"/>
                </a:lnTo>
                <a:lnTo>
                  <a:pt x="74" y="602"/>
                </a:lnTo>
                <a:lnTo>
                  <a:pt x="74" y="466"/>
                </a:lnTo>
                <a:lnTo>
                  <a:pt x="74" y="466"/>
                </a:lnTo>
                <a:lnTo>
                  <a:pt x="94" y="480"/>
                </a:lnTo>
                <a:lnTo>
                  <a:pt x="116" y="492"/>
                </a:lnTo>
                <a:lnTo>
                  <a:pt x="138" y="498"/>
                </a:lnTo>
                <a:lnTo>
                  <a:pt x="162" y="500"/>
                </a:lnTo>
                <a:lnTo>
                  <a:pt x="162" y="500"/>
                </a:lnTo>
                <a:lnTo>
                  <a:pt x="184" y="498"/>
                </a:lnTo>
                <a:lnTo>
                  <a:pt x="204" y="494"/>
                </a:lnTo>
                <a:lnTo>
                  <a:pt x="222" y="488"/>
                </a:lnTo>
                <a:lnTo>
                  <a:pt x="238" y="478"/>
                </a:lnTo>
                <a:lnTo>
                  <a:pt x="254" y="468"/>
                </a:lnTo>
                <a:lnTo>
                  <a:pt x="268" y="454"/>
                </a:lnTo>
                <a:lnTo>
                  <a:pt x="278" y="438"/>
                </a:lnTo>
                <a:lnTo>
                  <a:pt x="288" y="420"/>
                </a:lnTo>
                <a:lnTo>
                  <a:pt x="288" y="492"/>
                </a:lnTo>
                <a:lnTo>
                  <a:pt x="366" y="492"/>
                </a:lnTo>
                <a:lnTo>
                  <a:pt x="366" y="330"/>
                </a:lnTo>
                <a:lnTo>
                  <a:pt x="366" y="330"/>
                </a:lnTo>
                <a:lnTo>
                  <a:pt x="366" y="320"/>
                </a:lnTo>
                <a:lnTo>
                  <a:pt x="368" y="308"/>
                </a:lnTo>
                <a:lnTo>
                  <a:pt x="368" y="308"/>
                </a:lnTo>
                <a:lnTo>
                  <a:pt x="372" y="302"/>
                </a:lnTo>
                <a:lnTo>
                  <a:pt x="376" y="296"/>
                </a:lnTo>
                <a:lnTo>
                  <a:pt x="384" y="288"/>
                </a:lnTo>
                <a:lnTo>
                  <a:pt x="392" y="282"/>
                </a:lnTo>
                <a:lnTo>
                  <a:pt x="402" y="278"/>
                </a:lnTo>
                <a:lnTo>
                  <a:pt x="414" y="272"/>
                </a:lnTo>
                <a:lnTo>
                  <a:pt x="426" y="270"/>
                </a:lnTo>
                <a:lnTo>
                  <a:pt x="440" y="268"/>
                </a:lnTo>
                <a:lnTo>
                  <a:pt x="440" y="268"/>
                </a:lnTo>
                <a:lnTo>
                  <a:pt x="452" y="270"/>
                </a:lnTo>
                <a:lnTo>
                  <a:pt x="462" y="272"/>
                </a:lnTo>
                <a:lnTo>
                  <a:pt x="468" y="278"/>
                </a:lnTo>
                <a:lnTo>
                  <a:pt x="474" y="284"/>
                </a:lnTo>
                <a:lnTo>
                  <a:pt x="480" y="294"/>
                </a:lnTo>
                <a:lnTo>
                  <a:pt x="482" y="306"/>
                </a:lnTo>
                <a:lnTo>
                  <a:pt x="484" y="322"/>
                </a:lnTo>
                <a:lnTo>
                  <a:pt x="484" y="340"/>
                </a:lnTo>
                <a:lnTo>
                  <a:pt x="484" y="492"/>
                </a:lnTo>
                <a:lnTo>
                  <a:pt x="562" y="492"/>
                </a:lnTo>
                <a:lnTo>
                  <a:pt x="562" y="428"/>
                </a:lnTo>
                <a:lnTo>
                  <a:pt x="562" y="428"/>
                </a:lnTo>
                <a:lnTo>
                  <a:pt x="564" y="430"/>
                </a:lnTo>
                <a:lnTo>
                  <a:pt x="564" y="430"/>
                </a:lnTo>
                <a:lnTo>
                  <a:pt x="574" y="444"/>
                </a:lnTo>
                <a:lnTo>
                  <a:pt x="584" y="460"/>
                </a:lnTo>
                <a:lnTo>
                  <a:pt x="598" y="472"/>
                </a:lnTo>
                <a:lnTo>
                  <a:pt x="614" y="482"/>
                </a:lnTo>
                <a:lnTo>
                  <a:pt x="630" y="490"/>
                </a:lnTo>
                <a:lnTo>
                  <a:pt x="646" y="496"/>
                </a:lnTo>
                <a:lnTo>
                  <a:pt x="664" y="500"/>
                </a:lnTo>
                <a:lnTo>
                  <a:pt x="684" y="500"/>
                </a:lnTo>
                <a:lnTo>
                  <a:pt x="684" y="500"/>
                </a:lnTo>
                <a:lnTo>
                  <a:pt x="700" y="500"/>
                </a:lnTo>
                <a:lnTo>
                  <a:pt x="716" y="498"/>
                </a:lnTo>
                <a:lnTo>
                  <a:pt x="732" y="492"/>
                </a:lnTo>
                <a:lnTo>
                  <a:pt x="748" y="488"/>
                </a:lnTo>
                <a:lnTo>
                  <a:pt x="762" y="480"/>
                </a:lnTo>
                <a:lnTo>
                  <a:pt x="776" y="472"/>
                </a:lnTo>
                <a:lnTo>
                  <a:pt x="788" y="462"/>
                </a:lnTo>
                <a:lnTo>
                  <a:pt x="800" y="452"/>
                </a:lnTo>
                <a:lnTo>
                  <a:pt x="800" y="452"/>
                </a:lnTo>
                <a:lnTo>
                  <a:pt x="812" y="468"/>
                </a:lnTo>
                <a:lnTo>
                  <a:pt x="822" y="476"/>
                </a:lnTo>
                <a:lnTo>
                  <a:pt x="832" y="484"/>
                </a:lnTo>
                <a:lnTo>
                  <a:pt x="848" y="490"/>
                </a:lnTo>
                <a:lnTo>
                  <a:pt x="864" y="496"/>
                </a:lnTo>
                <a:lnTo>
                  <a:pt x="884" y="500"/>
                </a:lnTo>
                <a:lnTo>
                  <a:pt x="906" y="502"/>
                </a:lnTo>
                <a:lnTo>
                  <a:pt x="914" y="502"/>
                </a:lnTo>
                <a:lnTo>
                  <a:pt x="914" y="432"/>
                </a:lnTo>
                <a:lnTo>
                  <a:pt x="906" y="4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7" name="Freeform 6"/>
          <p:cNvSpPr>
            <a:spLocks/>
          </p:cNvSpPr>
          <p:nvPr userDrawn="1"/>
        </p:nvSpPr>
        <p:spPr bwMode="auto">
          <a:xfrm>
            <a:off x="742445" y="6287343"/>
            <a:ext cx="23760" cy="95040"/>
          </a:xfrm>
          <a:custGeom>
            <a:avLst/>
            <a:gdLst>
              <a:gd name="T0" fmla="*/ 24 w 44"/>
              <a:gd name="T1" fmla="*/ 2 h 176"/>
              <a:gd name="T2" fmla="*/ 24 w 44"/>
              <a:gd name="T3" fmla="*/ 2 h 176"/>
              <a:gd name="T4" fmla="*/ 28 w 44"/>
              <a:gd name="T5" fmla="*/ 2 h 176"/>
              <a:gd name="T6" fmla="*/ 32 w 44"/>
              <a:gd name="T7" fmla="*/ 0 h 176"/>
              <a:gd name="T8" fmla="*/ 32 w 44"/>
              <a:gd name="T9" fmla="*/ 0 h 176"/>
              <a:gd name="T10" fmla="*/ 36 w 44"/>
              <a:gd name="T11" fmla="*/ 2 h 176"/>
              <a:gd name="T12" fmla="*/ 38 w 44"/>
              <a:gd name="T13" fmla="*/ 2 h 176"/>
              <a:gd name="T14" fmla="*/ 38 w 44"/>
              <a:gd name="T15" fmla="*/ 2 h 176"/>
              <a:gd name="T16" fmla="*/ 42 w 44"/>
              <a:gd name="T17" fmla="*/ 8 h 176"/>
              <a:gd name="T18" fmla="*/ 44 w 44"/>
              <a:gd name="T19" fmla="*/ 18 h 176"/>
              <a:gd name="T20" fmla="*/ 44 w 44"/>
              <a:gd name="T21" fmla="*/ 28 h 176"/>
              <a:gd name="T22" fmla="*/ 44 w 44"/>
              <a:gd name="T23" fmla="*/ 40 h 176"/>
              <a:gd name="T24" fmla="*/ 40 w 44"/>
              <a:gd name="T25" fmla="*/ 56 h 176"/>
              <a:gd name="T26" fmla="*/ 36 w 44"/>
              <a:gd name="T27" fmla="*/ 74 h 176"/>
              <a:gd name="T28" fmla="*/ 36 w 44"/>
              <a:gd name="T29" fmla="*/ 74 h 176"/>
              <a:gd name="T30" fmla="*/ 18 w 44"/>
              <a:gd name="T31" fmla="*/ 134 h 176"/>
              <a:gd name="T32" fmla="*/ 4 w 44"/>
              <a:gd name="T33" fmla="*/ 176 h 176"/>
              <a:gd name="T34" fmla="*/ 4 w 44"/>
              <a:gd name="T35" fmla="*/ 176 h 176"/>
              <a:gd name="T36" fmla="*/ 2 w 44"/>
              <a:gd name="T37" fmla="*/ 154 h 176"/>
              <a:gd name="T38" fmla="*/ 0 w 44"/>
              <a:gd name="T39" fmla="*/ 128 h 176"/>
              <a:gd name="T40" fmla="*/ 0 w 44"/>
              <a:gd name="T41" fmla="*/ 100 h 176"/>
              <a:gd name="T42" fmla="*/ 2 w 44"/>
              <a:gd name="T43" fmla="*/ 74 h 176"/>
              <a:gd name="T44" fmla="*/ 6 w 44"/>
              <a:gd name="T45" fmla="*/ 48 h 176"/>
              <a:gd name="T46" fmla="*/ 10 w 44"/>
              <a:gd name="T47" fmla="*/ 28 h 176"/>
              <a:gd name="T48" fmla="*/ 16 w 44"/>
              <a:gd name="T49" fmla="*/ 12 h 176"/>
              <a:gd name="T50" fmla="*/ 20 w 44"/>
              <a:gd name="T51" fmla="*/ 6 h 176"/>
              <a:gd name="T52" fmla="*/ 24 w 44"/>
              <a:gd name="T53" fmla="*/ 2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4" h="176">
                <a:moveTo>
                  <a:pt x="24" y="2"/>
                </a:moveTo>
                <a:lnTo>
                  <a:pt x="24" y="2"/>
                </a:lnTo>
                <a:lnTo>
                  <a:pt x="28" y="2"/>
                </a:lnTo>
                <a:lnTo>
                  <a:pt x="32" y="0"/>
                </a:lnTo>
                <a:lnTo>
                  <a:pt x="32" y="0"/>
                </a:lnTo>
                <a:lnTo>
                  <a:pt x="36" y="2"/>
                </a:lnTo>
                <a:lnTo>
                  <a:pt x="38" y="2"/>
                </a:lnTo>
                <a:lnTo>
                  <a:pt x="38" y="2"/>
                </a:lnTo>
                <a:lnTo>
                  <a:pt x="42" y="8"/>
                </a:lnTo>
                <a:lnTo>
                  <a:pt x="44" y="18"/>
                </a:lnTo>
                <a:lnTo>
                  <a:pt x="44" y="28"/>
                </a:lnTo>
                <a:lnTo>
                  <a:pt x="44" y="40"/>
                </a:lnTo>
                <a:lnTo>
                  <a:pt x="40" y="56"/>
                </a:lnTo>
                <a:lnTo>
                  <a:pt x="36" y="74"/>
                </a:lnTo>
                <a:lnTo>
                  <a:pt x="36" y="74"/>
                </a:lnTo>
                <a:lnTo>
                  <a:pt x="18" y="134"/>
                </a:lnTo>
                <a:lnTo>
                  <a:pt x="4" y="176"/>
                </a:lnTo>
                <a:lnTo>
                  <a:pt x="4" y="176"/>
                </a:lnTo>
                <a:lnTo>
                  <a:pt x="2" y="154"/>
                </a:lnTo>
                <a:lnTo>
                  <a:pt x="0" y="128"/>
                </a:lnTo>
                <a:lnTo>
                  <a:pt x="0" y="100"/>
                </a:lnTo>
                <a:lnTo>
                  <a:pt x="2" y="74"/>
                </a:lnTo>
                <a:lnTo>
                  <a:pt x="6" y="48"/>
                </a:lnTo>
                <a:lnTo>
                  <a:pt x="10" y="28"/>
                </a:lnTo>
                <a:lnTo>
                  <a:pt x="16" y="12"/>
                </a:lnTo>
                <a:lnTo>
                  <a:pt x="20" y="6"/>
                </a:lnTo>
                <a:lnTo>
                  <a:pt x="24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8" name="Freeform 7"/>
          <p:cNvSpPr>
            <a:spLocks/>
          </p:cNvSpPr>
          <p:nvPr userDrawn="1"/>
        </p:nvSpPr>
        <p:spPr bwMode="auto">
          <a:xfrm>
            <a:off x="637685" y="6403983"/>
            <a:ext cx="81000" cy="88560"/>
          </a:xfrm>
          <a:custGeom>
            <a:avLst/>
            <a:gdLst>
              <a:gd name="T0" fmla="*/ 74 w 150"/>
              <a:gd name="T1" fmla="*/ 164 h 164"/>
              <a:gd name="T2" fmla="*/ 74 w 150"/>
              <a:gd name="T3" fmla="*/ 164 h 164"/>
              <a:gd name="T4" fmla="*/ 60 w 150"/>
              <a:gd name="T5" fmla="*/ 162 h 164"/>
              <a:gd name="T6" fmla="*/ 46 w 150"/>
              <a:gd name="T7" fmla="*/ 158 h 164"/>
              <a:gd name="T8" fmla="*/ 34 w 150"/>
              <a:gd name="T9" fmla="*/ 152 h 164"/>
              <a:gd name="T10" fmla="*/ 22 w 150"/>
              <a:gd name="T11" fmla="*/ 142 h 164"/>
              <a:gd name="T12" fmla="*/ 14 w 150"/>
              <a:gd name="T13" fmla="*/ 132 h 164"/>
              <a:gd name="T14" fmla="*/ 6 w 150"/>
              <a:gd name="T15" fmla="*/ 118 h 164"/>
              <a:gd name="T16" fmla="*/ 2 w 150"/>
              <a:gd name="T17" fmla="*/ 102 h 164"/>
              <a:gd name="T18" fmla="*/ 0 w 150"/>
              <a:gd name="T19" fmla="*/ 82 h 164"/>
              <a:gd name="T20" fmla="*/ 0 w 150"/>
              <a:gd name="T21" fmla="*/ 82 h 164"/>
              <a:gd name="T22" fmla="*/ 2 w 150"/>
              <a:gd name="T23" fmla="*/ 64 h 164"/>
              <a:gd name="T24" fmla="*/ 6 w 150"/>
              <a:gd name="T25" fmla="*/ 50 h 164"/>
              <a:gd name="T26" fmla="*/ 12 w 150"/>
              <a:gd name="T27" fmla="*/ 36 h 164"/>
              <a:gd name="T28" fmla="*/ 20 w 150"/>
              <a:gd name="T29" fmla="*/ 24 h 164"/>
              <a:gd name="T30" fmla="*/ 32 w 150"/>
              <a:gd name="T31" fmla="*/ 14 h 164"/>
              <a:gd name="T32" fmla="*/ 44 w 150"/>
              <a:gd name="T33" fmla="*/ 6 h 164"/>
              <a:gd name="T34" fmla="*/ 58 w 150"/>
              <a:gd name="T35" fmla="*/ 2 h 164"/>
              <a:gd name="T36" fmla="*/ 74 w 150"/>
              <a:gd name="T37" fmla="*/ 0 h 164"/>
              <a:gd name="T38" fmla="*/ 74 w 150"/>
              <a:gd name="T39" fmla="*/ 0 h 164"/>
              <a:gd name="T40" fmla="*/ 88 w 150"/>
              <a:gd name="T41" fmla="*/ 2 h 164"/>
              <a:gd name="T42" fmla="*/ 102 w 150"/>
              <a:gd name="T43" fmla="*/ 6 h 164"/>
              <a:gd name="T44" fmla="*/ 114 w 150"/>
              <a:gd name="T45" fmla="*/ 12 h 164"/>
              <a:gd name="T46" fmla="*/ 126 w 150"/>
              <a:gd name="T47" fmla="*/ 22 h 164"/>
              <a:gd name="T48" fmla="*/ 134 w 150"/>
              <a:gd name="T49" fmla="*/ 34 h 164"/>
              <a:gd name="T50" fmla="*/ 142 w 150"/>
              <a:gd name="T51" fmla="*/ 48 h 164"/>
              <a:gd name="T52" fmla="*/ 148 w 150"/>
              <a:gd name="T53" fmla="*/ 64 h 164"/>
              <a:gd name="T54" fmla="*/ 150 w 150"/>
              <a:gd name="T55" fmla="*/ 82 h 164"/>
              <a:gd name="T56" fmla="*/ 150 w 150"/>
              <a:gd name="T57" fmla="*/ 82 h 164"/>
              <a:gd name="T58" fmla="*/ 148 w 150"/>
              <a:gd name="T59" fmla="*/ 100 h 164"/>
              <a:gd name="T60" fmla="*/ 142 w 150"/>
              <a:gd name="T61" fmla="*/ 118 h 164"/>
              <a:gd name="T62" fmla="*/ 134 w 150"/>
              <a:gd name="T63" fmla="*/ 132 h 164"/>
              <a:gd name="T64" fmla="*/ 126 w 150"/>
              <a:gd name="T65" fmla="*/ 142 h 164"/>
              <a:gd name="T66" fmla="*/ 114 w 150"/>
              <a:gd name="T67" fmla="*/ 152 h 164"/>
              <a:gd name="T68" fmla="*/ 102 w 150"/>
              <a:gd name="T69" fmla="*/ 158 h 164"/>
              <a:gd name="T70" fmla="*/ 88 w 150"/>
              <a:gd name="T71" fmla="*/ 162 h 164"/>
              <a:gd name="T72" fmla="*/ 74 w 150"/>
              <a:gd name="T7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0" h="164">
                <a:moveTo>
                  <a:pt x="74" y="164"/>
                </a:moveTo>
                <a:lnTo>
                  <a:pt x="74" y="164"/>
                </a:lnTo>
                <a:lnTo>
                  <a:pt x="60" y="162"/>
                </a:lnTo>
                <a:lnTo>
                  <a:pt x="46" y="158"/>
                </a:lnTo>
                <a:lnTo>
                  <a:pt x="34" y="152"/>
                </a:lnTo>
                <a:lnTo>
                  <a:pt x="22" y="142"/>
                </a:lnTo>
                <a:lnTo>
                  <a:pt x="14" y="132"/>
                </a:lnTo>
                <a:lnTo>
                  <a:pt x="6" y="118"/>
                </a:lnTo>
                <a:lnTo>
                  <a:pt x="2" y="102"/>
                </a:lnTo>
                <a:lnTo>
                  <a:pt x="0" y="82"/>
                </a:lnTo>
                <a:lnTo>
                  <a:pt x="0" y="82"/>
                </a:lnTo>
                <a:lnTo>
                  <a:pt x="2" y="64"/>
                </a:lnTo>
                <a:lnTo>
                  <a:pt x="6" y="50"/>
                </a:lnTo>
                <a:lnTo>
                  <a:pt x="12" y="36"/>
                </a:lnTo>
                <a:lnTo>
                  <a:pt x="20" y="24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4" y="0"/>
                </a:lnTo>
                <a:lnTo>
                  <a:pt x="74" y="0"/>
                </a:lnTo>
                <a:lnTo>
                  <a:pt x="88" y="2"/>
                </a:lnTo>
                <a:lnTo>
                  <a:pt x="102" y="6"/>
                </a:lnTo>
                <a:lnTo>
                  <a:pt x="114" y="12"/>
                </a:lnTo>
                <a:lnTo>
                  <a:pt x="126" y="22"/>
                </a:lnTo>
                <a:lnTo>
                  <a:pt x="134" y="34"/>
                </a:lnTo>
                <a:lnTo>
                  <a:pt x="142" y="48"/>
                </a:lnTo>
                <a:lnTo>
                  <a:pt x="148" y="64"/>
                </a:lnTo>
                <a:lnTo>
                  <a:pt x="150" y="82"/>
                </a:lnTo>
                <a:lnTo>
                  <a:pt x="150" y="82"/>
                </a:lnTo>
                <a:lnTo>
                  <a:pt x="148" y="100"/>
                </a:lnTo>
                <a:lnTo>
                  <a:pt x="142" y="118"/>
                </a:lnTo>
                <a:lnTo>
                  <a:pt x="134" y="132"/>
                </a:lnTo>
                <a:lnTo>
                  <a:pt x="126" y="142"/>
                </a:lnTo>
                <a:lnTo>
                  <a:pt x="114" y="152"/>
                </a:lnTo>
                <a:lnTo>
                  <a:pt x="102" y="158"/>
                </a:lnTo>
                <a:lnTo>
                  <a:pt x="88" y="162"/>
                </a:lnTo>
                <a:lnTo>
                  <a:pt x="74" y="1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1" name="Freeform 8"/>
          <p:cNvSpPr>
            <a:spLocks/>
          </p:cNvSpPr>
          <p:nvPr userDrawn="1"/>
        </p:nvSpPr>
        <p:spPr bwMode="auto">
          <a:xfrm>
            <a:off x="342845" y="6403983"/>
            <a:ext cx="79920" cy="88560"/>
          </a:xfrm>
          <a:custGeom>
            <a:avLst/>
            <a:gdLst>
              <a:gd name="T0" fmla="*/ 74 w 148"/>
              <a:gd name="T1" fmla="*/ 164 h 164"/>
              <a:gd name="T2" fmla="*/ 74 w 148"/>
              <a:gd name="T3" fmla="*/ 164 h 164"/>
              <a:gd name="T4" fmla="*/ 58 w 148"/>
              <a:gd name="T5" fmla="*/ 162 h 164"/>
              <a:gd name="T6" fmla="*/ 44 w 148"/>
              <a:gd name="T7" fmla="*/ 156 h 164"/>
              <a:gd name="T8" fmla="*/ 32 w 148"/>
              <a:gd name="T9" fmla="*/ 150 h 164"/>
              <a:gd name="T10" fmla="*/ 22 w 148"/>
              <a:gd name="T11" fmla="*/ 140 h 164"/>
              <a:gd name="T12" fmla="*/ 12 w 148"/>
              <a:gd name="T13" fmla="*/ 128 h 164"/>
              <a:gd name="T14" fmla="*/ 6 w 148"/>
              <a:gd name="T15" fmla="*/ 114 h 164"/>
              <a:gd name="T16" fmla="*/ 0 w 148"/>
              <a:gd name="T17" fmla="*/ 98 h 164"/>
              <a:gd name="T18" fmla="*/ 0 w 148"/>
              <a:gd name="T19" fmla="*/ 82 h 164"/>
              <a:gd name="T20" fmla="*/ 0 w 148"/>
              <a:gd name="T21" fmla="*/ 82 h 164"/>
              <a:gd name="T22" fmla="*/ 0 w 148"/>
              <a:gd name="T23" fmla="*/ 66 h 164"/>
              <a:gd name="T24" fmla="*/ 4 w 148"/>
              <a:gd name="T25" fmla="*/ 50 h 164"/>
              <a:gd name="T26" fmla="*/ 12 w 148"/>
              <a:gd name="T27" fmla="*/ 36 h 164"/>
              <a:gd name="T28" fmla="*/ 20 w 148"/>
              <a:gd name="T29" fmla="*/ 24 h 164"/>
              <a:gd name="T30" fmla="*/ 32 w 148"/>
              <a:gd name="T31" fmla="*/ 14 h 164"/>
              <a:gd name="T32" fmla="*/ 44 w 148"/>
              <a:gd name="T33" fmla="*/ 6 h 164"/>
              <a:gd name="T34" fmla="*/ 58 w 148"/>
              <a:gd name="T35" fmla="*/ 2 h 164"/>
              <a:gd name="T36" fmla="*/ 74 w 148"/>
              <a:gd name="T37" fmla="*/ 0 h 164"/>
              <a:gd name="T38" fmla="*/ 74 w 148"/>
              <a:gd name="T39" fmla="*/ 0 h 164"/>
              <a:gd name="T40" fmla="*/ 90 w 148"/>
              <a:gd name="T41" fmla="*/ 2 h 164"/>
              <a:gd name="T42" fmla="*/ 106 w 148"/>
              <a:gd name="T43" fmla="*/ 8 h 164"/>
              <a:gd name="T44" fmla="*/ 118 w 148"/>
              <a:gd name="T45" fmla="*/ 16 h 164"/>
              <a:gd name="T46" fmla="*/ 130 w 148"/>
              <a:gd name="T47" fmla="*/ 26 h 164"/>
              <a:gd name="T48" fmla="*/ 138 w 148"/>
              <a:gd name="T49" fmla="*/ 40 h 164"/>
              <a:gd name="T50" fmla="*/ 144 w 148"/>
              <a:gd name="T51" fmla="*/ 54 h 164"/>
              <a:gd name="T52" fmla="*/ 148 w 148"/>
              <a:gd name="T53" fmla="*/ 68 h 164"/>
              <a:gd name="T54" fmla="*/ 148 w 148"/>
              <a:gd name="T55" fmla="*/ 82 h 164"/>
              <a:gd name="T56" fmla="*/ 148 w 148"/>
              <a:gd name="T57" fmla="*/ 82 h 164"/>
              <a:gd name="T58" fmla="*/ 148 w 148"/>
              <a:gd name="T59" fmla="*/ 100 h 164"/>
              <a:gd name="T60" fmla="*/ 144 w 148"/>
              <a:gd name="T61" fmla="*/ 116 h 164"/>
              <a:gd name="T62" fmla="*/ 136 w 148"/>
              <a:gd name="T63" fmla="*/ 130 h 164"/>
              <a:gd name="T64" fmla="*/ 128 w 148"/>
              <a:gd name="T65" fmla="*/ 140 h 164"/>
              <a:gd name="T66" fmla="*/ 116 w 148"/>
              <a:gd name="T67" fmla="*/ 150 h 164"/>
              <a:gd name="T68" fmla="*/ 104 w 148"/>
              <a:gd name="T69" fmla="*/ 158 h 164"/>
              <a:gd name="T70" fmla="*/ 90 w 148"/>
              <a:gd name="T71" fmla="*/ 162 h 164"/>
              <a:gd name="T72" fmla="*/ 74 w 148"/>
              <a:gd name="T7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8" h="164">
                <a:moveTo>
                  <a:pt x="74" y="164"/>
                </a:moveTo>
                <a:lnTo>
                  <a:pt x="74" y="164"/>
                </a:lnTo>
                <a:lnTo>
                  <a:pt x="58" y="162"/>
                </a:lnTo>
                <a:lnTo>
                  <a:pt x="44" y="156"/>
                </a:lnTo>
                <a:lnTo>
                  <a:pt x="32" y="150"/>
                </a:lnTo>
                <a:lnTo>
                  <a:pt x="22" y="140"/>
                </a:lnTo>
                <a:lnTo>
                  <a:pt x="12" y="128"/>
                </a:lnTo>
                <a:lnTo>
                  <a:pt x="6" y="114"/>
                </a:lnTo>
                <a:lnTo>
                  <a:pt x="0" y="98"/>
                </a:lnTo>
                <a:lnTo>
                  <a:pt x="0" y="82"/>
                </a:lnTo>
                <a:lnTo>
                  <a:pt x="0" y="82"/>
                </a:lnTo>
                <a:lnTo>
                  <a:pt x="0" y="66"/>
                </a:lnTo>
                <a:lnTo>
                  <a:pt x="4" y="50"/>
                </a:lnTo>
                <a:lnTo>
                  <a:pt x="12" y="36"/>
                </a:lnTo>
                <a:lnTo>
                  <a:pt x="20" y="24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4" y="0"/>
                </a:lnTo>
                <a:lnTo>
                  <a:pt x="74" y="0"/>
                </a:lnTo>
                <a:lnTo>
                  <a:pt x="90" y="2"/>
                </a:lnTo>
                <a:lnTo>
                  <a:pt x="106" y="8"/>
                </a:lnTo>
                <a:lnTo>
                  <a:pt x="118" y="16"/>
                </a:lnTo>
                <a:lnTo>
                  <a:pt x="130" y="26"/>
                </a:lnTo>
                <a:lnTo>
                  <a:pt x="138" y="40"/>
                </a:lnTo>
                <a:lnTo>
                  <a:pt x="144" y="54"/>
                </a:lnTo>
                <a:lnTo>
                  <a:pt x="148" y="68"/>
                </a:lnTo>
                <a:lnTo>
                  <a:pt x="148" y="82"/>
                </a:lnTo>
                <a:lnTo>
                  <a:pt x="148" y="82"/>
                </a:lnTo>
                <a:lnTo>
                  <a:pt x="148" y="100"/>
                </a:lnTo>
                <a:lnTo>
                  <a:pt x="144" y="116"/>
                </a:lnTo>
                <a:lnTo>
                  <a:pt x="136" y="130"/>
                </a:lnTo>
                <a:lnTo>
                  <a:pt x="128" y="140"/>
                </a:lnTo>
                <a:lnTo>
                  <a:pt x="116" y="150"/>
                </a:lnTo>
                <a:lnTo>
                  <a:pt x="104" y="158"/>
                </a:lnTo>
                <a:lnTo>
                  <a:pt x="90" y="162"/>
                </a:lnTo>
                <a:lnTo>
                  <a:pt x="74" y="1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2" name="Freeform 9"/>
          <p:cNvSpPr>
            <a:spLocks/>
          </p:cNvSpPr>
          <p:nvPr userDrawn="1"/>
        </p:nvSpPr>
        <p:spPr bwMode="auto">
          <a:xfrm>
            <a:off x="302885" y="6259263"/>
            <a:ext cx="493560" cy="325080"/>
          </a:xfrm>
          <a:custGeom>
            <a:avLst/>
            <a:gdLst>
              <a:gd name="T0" fmla="*/ 892 w 914"/>
              <a:gd name="T1" fmla="*/ 430 h 602"/>
              <a:gd name="T2" fmla="*/ 862 w 914"/>
              <a:gd name="T3" fmla="*/ 414 h 602"/>
              <a:gd name="T4" fmla="*/ 850 w 914"/>
              <a:gd name="T5" fmla="*/ 378 h 602"/>
              <a:gd name="T6" fmla="*/ 852 w 914"/>
              <a:gd name="T7" fmla="*/ 346 h 602"/>
              <a:gd name="T8" fmla="*/ 876 w 914"/>
              <a:gd name="T9" fmla="*/ 258 h 602"/>
              <a:gd name="T10" fmla="*/ 896 w 914"/>
              <a:gd name="T11" fmla="*/ 184 h 602"/>
              <a:gd name="T12" fmla="*/ 904 w 914"/>
              <a:gd name="T13" fmla="*/ 108 h 602"/>
              <a:gd name="T14" fmla="*/ 894 w 914"/>
              <a:gd name="T15" fmla="*/ 46 h 602"/>
              <a:gd name="T16" fmla="*/ 880 w 914"/>
              <a:gd name="T17" fmla="*/ 20 h 602"/>
              <a:gd name="T18" fmla="*/ 852 w 914"/>
              <a:gd name="T19" fmla="*/ 2 h 602"/>
              <a:gd name="T20" fmla="*/ 832 w 914"/>
              <a:gd name="T21" fmla="*/ 2 h 602"/>
              <a:gd name="T22" fmla="*/ 810 w 914"/>
              <a:gd name="T23" fmla="*/ 12 h 602"/>
              <a:gd name="T24" fmla="*/ 788 w 914"/>
              <a:gd name="T25" fmla="*/ 34 h 602"/>
              <a:gd name="T26" fmla="*/ 766 w 914"/>
              <a:gd name="T27" fmla="*/ 82 h 602"/>
              <a:gd name="T28" fmla="*/ 756 w 914"/>
              <a:gd name="T29" fmla="*/ 132 h 602"/>
              <a:gd name="T30" fmla="*/ 754 w 914"/>
              <a:gd name="T31" fmla="*/ 220 h 602"/>
              <a:gd name="T32" fmla="*/ 720 w 914"/>
              <a:gd name="T33" fmla="*/ 204 h 602"/>
              <a:gd name="T34" fmla="*/ 684 w 914"/>
              <a:gd name="T35" fmla="*/ 200 h 602"/>
              <a:gd name="T36" fmla="*/ 624 w 914"/>
              <a:gd name="T37" fmla="*/ 212 h 602"/>
              <a:gd name="T38" fmla="*/ 578 w 914"/>
              <a:gd name="T39" fmla="*/ 248 h 602"/>
              <a:gd name="T40" fmla="*/ 558 w 914"/>
              <a:gd name="T41" fmla="*/ 282 h 602"/>
              <a:gd name="T42" fmla="*/ 556 w 914"/>
              <a:gd name="T43" fmla="*/ 284 h 602"/>
              <a:gd name="T44" fmla="*/ 542 w 914"/>
              <a:gd name="T45" fmla="*/ 248 h 602"/>
              <a:gd name="T46" fmla="*/ 506 w 914"/>
              <a:gd name="T47" fmla="*/ 212 h 602"/>
              <a:gd name="T48" fmla="*/ 458 w 914"/>
              <a:gd name="T49" fmla="*/ 198 h 602"/>
              <a:gd name="T50" fmla="*/ 442 w 914"/>
              <a:gd name="T51" fmla="*/ 200 h 602"/>
              <a:gd name="T52" fmla="*/ 382 w 914"/>
              <a:gd name="T53" fmla="*/ 216 h 602"/>
              <a:gd name="T54" fmla="*/ 288 w 914"/>
              <a:gd name="T55" fmla="*/ 100 h 602"/>
              <a:gd name="T56" fmla="*/ 278 w 914"/>
              <a:gd name="T57" fmla="*/ 258 h 602"/>
              <a:gd name="T58" fmla="*/ 236 w 914"/>
              <a:gd name="T59" fmla="*/ 218 h 602"/>
              <a:gd name="T60" fmla="*/ 182 w 914"/>
              <a:gd name="T61" fmla="*/ 200 h 602"/>
              <a:gd name="T62" fmla="*/ 150 w 914"/>
              <a:gd name="T63" fmla="*/ 198 h 602"/>
              <a:gd name="T64" fmla="*/ 114 w 914"/>
              <a:gd name="T65" fmla="*/ 208 h 602"/>
              <a:gd name="T66" fmla="*/ 84 w 914"/>
              <a:gd name="T67" fmla="*/ 228 h 602"/>
              <a:gd name="T68" fmla="*/ 0 w 914"/>
              <a:gd name="T69" fmla="*/ 204 h 602"/>
              <a:gd name="T70" fmla="*/ 74 w 914"/>
              <a:gd name="T71" fmla="*/ 466 h 602"/>
              <a:gd name="T72" fmla="*/ 116 w 914"/>
              <a:gd name="T73" fmla="*/ 492 h 602"/>
              <a:gd name="T74" fmla="*/ 162 w 914"/>
              <a:gd name="T75" fmla="*/ 500 h 602"/>
              <a:gd name="T76" fmla="*/ 222 w 914"/>
              <a:gd name="T77" fmla="*/ 488 h 602"/>
              <a:gd name="T78" fmla="*/ 268 w 914"/>
              <a:gd name="T79" fmla="*/ 454 h 602"/>
              <a:gd name="T80" fmla="*/ 288 w 914"/>
              <a:gd name="T81" fmla="*/ 492 h 602"/>
              <a:gd name="T82" fmla="*/ 366 w 914"/>
              <a:gd name="T83" fmla="*/ 330 h 602"/>
              <a:gd name="T84" fmla="*/ 368 w 914"/>
              <a:gd name="T85" fmla="*/ 308 h 602"/>
              <a:gd name="T86" fmla="*/ 384 w 914"/>
              <a:gd name="T87" fmla="*/ 288 h 602"/>
              <a:gd name="T88" fmla="*/ 414 w 914"/>
              <a:gd name="T89" fmla="*/ 272 h 602"/>
              <a:gd name="T90" fmla="*/ 440 w 914"/>
              <a:gd name="T91" fmla="*/ 268 h 602"/>
              <a:gd name="T92" fmla="*/ 468 w 914"/>
              <a:gd name="T93" fmla="*/ 278 h 602"/>
              <a:gd name="T94" fmla="*/ 482 w 914"/>
              <a:gd name="T95" fmla="*/ 306 h 602"/>
              <a:gd name="T96" fmla="*/ 484 w 914"/>
              <a:gd name="T97" fmla="*/ 492 h 602"/>
              <a:gd name="T98" fmla="*/ 562 w 914"/>
              <a:gd name="T99" fmla="*/ 428 h 602"/>
              <a:gd name="T100" fmla="*/ 574 w 914"/>
              <a:gd name="T101" fmla="*/ 444 h 602"/>
              <a:gd name="T102" fmla="*/ 614 w 914"/>
              <a:gd name="T103" fmla="*/ 482 h 602"/>
              <a:gd name="T104" fmla="*/ 664 w 914"/>
              <a:gd name="T105" fmla="*/ 500 h 602"/>
              <a:gd name="T106" fmla="*/ 700 w 914"/>
              <a:gd name="T107" fmla="*/ 500 h 602"/>
              <a:gd name="T108" fmla="*/ 748 w 914"/>
              <a:gd name="T109" fmla="*/ 488 h 602"/>
              <a:gd name="T110" fmla="*/ 788 w 914"/>
              <a:gd name="T111" fmla="*/ 462 h 602"/>
              <a:gd name="T112" fmla="*/ 812 w 914"/>
              <a:gd name="T113" fmla="*/ 468 h 602"/>
              <a:gd name="T114" fmla="*/ 848 w 914"/>
              <a:gd name="T115" fmla="*/ 490 h 602"/>
              <a:gd name="T116" fmla="*/ 906 w 914"/>
              <a:gd name="T117" fmla="*/ 502 h 602"/>
              <a:gd name="T118" fmla="*/ 906 w 914"/>
              <a:gd name="T119" fmla="*/ 43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4" h="602">
                <a:moveTo>
                  <a:pt x="906" y="432"/>
                </a:moveTo>
                <a:lnTo>
                  <a:pt x="906" y="432"/>
                </a:lnTo>
                <a:lnTo>
                  <a:pt x="892" y="430"/>
                </a:lnTo>
                <a:lnTo>
                  <a:pt x="880" y="428"/>
                </a:lnTo>
                <a:lnTo>
                  <a:pt x="870" y="422"/>
                </a:lnTo>
                <a:lnTo>
                  <a:pt x="862" y="414"/>
                </a:lnTo>
                <a:lnTo>
                  <a:pt x="856" y="404"/>
                </a:lnTo>
                <a:lnTo>
                  <a:pt x="852" y="392"/>
                </a:lnTo>
                <a:lnTo>
                  <a:pt x="850" y="378"/>
                </a:lnTo>
                <a:lnTo>
                  <a:pt x="850" y="362"/>
                </a:lnTo>
                <a:lnTo>
                  <a:pt x="850" y="362"/>
                </a:lnTo>
                <a:lnTo>
                  <a:pt x="852" y="346"/>
                </a:lnTo>
                <a:lnTo>
                  <a:pt x="856" y="326"/>
                </a:lnTo>
                <a:lnTo>
                  <a:pt x="876" y="258"/>
                </a:lnTo>
                <a:lnTo>
                  <a:pt x="876" y="258"/>
                </a:lnTo>
                <a:lnTo>
                  <a:pt x="888" y="212"/>
                </a:lnTo>
                <a:lnTo>
                  <a:pt x="888" y="212"/>
                </a:lnTo>
                <a:lnTo>
                  <a:pt x="896" y="184"/>
                </a:lnTo>
                <a:lnTo>
                  <a:pt x="900" y="158"/>
                </a:lnTo>
                <a:lnTo>
                  <a:pt x="904" y="132"/>
                </a:lnTo>
                <a:lnTo>
                  <a:pt x="904" y="108"/>
                </a:lnTo>
                <a:lnTo>
                  <a:pt x="904" y="84"/>
                </a:lnTo>
                <a:lnTo>
                  <a:pt x="900" y="64"/>
                </a:lnTo>
                <a:lnTo>
                  <a:pt x="894" y="46"/>
                </a:lnTo>
                <a:lnTo>
                  <a:pt x="886" y="30"/>
                </a:lnTo>
                <a:lnTo>
                  <a:pt x="886" y="30"/>
                </a:lnTo>
                <a:lnTo>
                  <a:pt x="880" y="20"/>
                </a:lnTo>
                <a:lnTo>
                  <a:pt x="872" y="10"/>
                </a:lnTo>
                <a:lnTo>
                  <a:pt x="862" y="6"/>
                </a:lnTo>
                <a:lnTo>
                  <a:pt x="852" y="2"/>
                </a:lnTo>
                <a:lnTo>
                  <a:pt x="852" y="2"/>
                </a:lnTo>
                <a:lnTo>
                  <a:pt x="842" y="0"/>
                </a:lnTo>
                <a:lnTo>
                  <a:pt x="832" y="2"/>
                </a:lnTo>
                <a:lnTo>
                  <a:pt x="820" y="6"/>
                </a:lnTo>
                <a:lnTo>
                  <a:pt x="810" y="12"/>
                </a:lnTo>
                <a:lnTo>
                  <a:pt x="810" y="12"/>
                </a:lnTo>
                <a:lnTo>
                  <a:pt x="802" y="18"/>
                </a:lnTo>
                <a:lnTo>
                  <a:pt x="796" y="24"/>
                </a:lnTo>
                <a:lnTo>
                  <a:pt x="788" y="34"/>
                </a:lnTo>
                <a:lnTo>
                  <a:pt x="780" y="48"/>
                </a:lnTo>
                <a:lnTo>
                  <a:pt x="772" y="64"/>
                </a:lnTo>
                <a:lnTo>
                  <a:pt x="766" y="82"/>
                </a:lnTo>
                <a:lnTo>
                  <a:pt x="760" y="106"/>
                </a:lnTo>
                <a:lnTo>
                  <a:pt x="756" y="132"/>
                </a:lnTo>
                <a:lnTo>
                  <a:pt x="756" y="132"/>
                </a:lnTo>
                <a:lnTo>
                  <a:pt x="754" y="170"/>
                </a:lnTo>
                <a:lnTo>
                  <a:pt x="752" y="196"/>
                </a:lnTo>
                <a:lnTo>
                  <a:pt x="754" y="220"/>
                </a:lnTo>
                <a:lnTo>
                  <a:pt x="754" y="220"/>
                </a:lnTo>
                <a:lnTo>
                  <a:pt x="738" y="212"/>
                </a:lnTo>
                <a:lnTo>
                  <a:pt x="720" y="204"/>
                </a:lnTo>
                <a:lnTo>
                  <a:pt x="702" y="200"/>
                </a:lnTo>
                <a:lnTo>
                  <a:pt x="684" y="200"/>
                </a:lnTo>
                <a:lnTo>
                  <a:pt x="684" y="200"/>
                </a:lnTo>
                <a:lnTo>
                  <a:pt x="662" y="202"/>
                </a:lnTo>
                <a:lnTo>
                  <a:pt x="644" y="206"/>
                </a:lnTo>
                <a:lnTo>
                  <a:pt x="624" y="212"/>
                </a:lnTo>
                <a:lnTo>
                  <a:pt x="608" y="222"/>
                </a:lnTo>
                <a:lnTo>
                  <a:pt x="592" y="234"/>
                </a:lnTo>
                <a:lnTo>
                  <a:pt x="578" y="248"/>
                </a:lnTo>
                <a:lnTo>
                  <a:pt x="566" y="264"/>
                </a:lnTo>
                <a:lnTo>
                  <a:pt x="558" y="282"/>
                </a:lnTo>
                <a:lnTo>
                  <a:pt x="558" y="282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0" y="264"/>
                </a:lnTo>
                <a:lnTo>
                  <a:pt x="542" y="248"/>
                </a:lnTo>
                <a:lnTo>
                  <a:pt x="532" y="234"/>
                </a:lnTo>
                <a:lnTo>
                  <a:pt x="520" y="220"/>
                </a:lnTo>
                <a:lnTo>
                  <a:pt x="506" y="212"/>
                </a:lnTo>
                <a:lnTo>
                  <a:pt x="492" y="204"/>
                </a:lnTo>
                <a:lnTo>
                  <a:pt x="476" y="200"/>
                </a:lnTo>
                <a:lnTo>
                  <a:pt x="458" y="198"/>
                </a:lnTo>
                <a:lnTo>
                  <a:pt x="458" y="198"/>
                </a:lnTo>
                <a:lnTo>
                  <a:pt x="458" y="198"/>
                </a:lnTo>
                <a:lnTo>
                  <a:pt x="442" y="200"/>
                </a:lnTo>
                <a:lnTo>
                  <a:pt x="428" y="202"/>
                </a:lnTo>
                <a:lnTo>
                  <a:pt x="402" y="208"/>
                </a:lnTo>
                <a:lnTo>
                  <a:pt x="382" y="216"/>
                </a:lnTo>
                <a:lnTo>
                  <a:pt x="366" y="224"/>
                </a:lnTo>
                <a:lnTo>
                  <a:pt x="366" y="100"/>
                </a:lnTo>
                <a:lnTo>
                  <a:pt x="288" y="100"/>
                </a:lnTo>
                <a:lnTo>
                  <a:pt x="288" y="276"/>
                </a:lnTo>
                <a:lnTo>
                  <a:pt x="288" y="276"/>
                </a:lnTo>
                <a:lnTo>
                  <a:pt x="278" y="258"/>
                </a:lnTo>
                <a:lnTo>
                  <a:pt x="266" y="242"/>
                </a:lnTo>
                <a:lnTo>
                  <a:pt x="252" y="228"/>
                </a:lnTo>
                <a:lnTo>
                  <a:pt x="236" y="218"/>
                </a:lnTo>
                <a:lnTo>
                  <a:pt x="218" y="210"/>
                </a:lnTo>
                <a:lnTo>
                  <a:pt x="200" y="204"/>
                </a:lnTo>
                <a:lnTo>
                  <a:pt x="182" y="200"/>
                </a:lnTo>
                <a:lnTo>
                  <a:pt x="162" y="198"/>
                </a:lnTo>
                <a:lnTo>
                  <a:pt x="162" y="198"/>
                </a:lnTo>
                <a:lnTo>
                  <a:pt x="150" y="198"/>
                </a:lnTo>
                <a:lnTo>
                  <a:pt x="138" y="200"/>
                </a:lnTo>
                <a:lnTo>
                  <a:pt x="126" y="204"/>
                </a:lnTo>
                <a:lnTo>
                  <a:pt x="114" y="208"/>
                </a:lnTo>
                <a:lnTo>
                  <a:pt x="104" y="214"/>
                </a:lnTo>
                <a:lnTo>
                  <a:pt x="94" y="220"/>
                </a:lnTo>
                <a:lnTo>
                  <a:pt x="84" y="228"/>
                </a:lnTo>
                <a:lnTo>
                  <a:pt x="74" y="238"/>
                </a:lnTo>
                <a:lnTo>
                  <a:pt x="74" y="204"/>
                </a:lnTo>
                <a:lnTo>
                  <a:pt x="0" y="204"/>
                </a:lnTo>
                <a:lnTo>
                  <a:pt x="0" y="602"/>
                </a:lnTo>
                <a:lnTo>
                  <a:pt x="74" y="602"/>
                </a:lnTo>
                <a:lnTo>
                  <a:pt x="74" y="466"/>
                </a:lnTo>
                <a:lnTo>
                  <a:pt x="74" y="466"/>
                </a:lnTo>
                <a:lnTo>
                  <a:pt x="94" y="480"/>
                </a:lnTo>
                <a:lnTo>
                  <a:pt x="116" y="492"/>
                </a:lnTo>
                <a:lnTo>
                  <a:pt x="138" y="498"/>
                </a:lnTo>
                <a:lnTo>
                  <a:pt x="162" y="500"/>
                </a:lnTo>
                <a:lnTo>
                  <a:pt x="162" y="500"/>
                </a:lnTo>
                <a:lnTo>
                  <a:pt x="184" y="498"/>
                </a:lnTo>
                <a:lnTo>
                  <a:pt x="204" y="494"/>
                </a:lnTo>
                <a:lnTo>
                  <a:pt x="222" y="488"/>
                </a:lnTo>
                <a:lnTo>
                  <a:pt x="238" y="478"/>
                </a:lnTo>
                <a:lnTo>
                  <a:pt x="254" y="468"/>
                </a:lnTo>
                <a:lnTo>
                  <a:pt x="268" y="454"/>
                </a:lnTo>
                <a:lnTo>
                  <a:pt x="278" y="438"/>
                </a:lnTo>
                <a:lnTo>
                  <a:pt x="288" y="420"/>
                </a:lnTo>
                <a:lnTo>
                  <a:pt x="288" y="492"/>
                </a:lnTo>
                <a:lnTo>
                  <a:pt x="366" y="492"/>
                </a:lnTo>
                <a:lnTo>
                  <a:pt x="366" y="330"/>
                </a:lnTo>
                <a:lnTo>
                  <a:pt x="366" y="330"/>
                </a:lnTo>
                <a:lnTo>
                  <a:pt x="366" y="320"/>
                </a:lnTo>
                <a:lnTo>
                  <a:pt x="368" y="308"/>
                </a:lnTo>
                <a:lnTo>
                  <a:pt x="368" y="308"/>
                </a:lnTo>
                <a:lnTo>
                  <a:pt x="372" y="302"/>
                </a:lnTo>
                <a:lnTo>
                  <a:pt x="376" y="296"/>
                </a:lnTo>
                <a:lnTo>
                  <a:pt x="384" y="288"/>
                </a:lnTo>
                <a:lnTo>
                  <a:pt x="392" y="282"/>
                </a:lnTo>
                <a:lnTo>
                  <a:pt x="402" y="278"/>
                </a:lnTo>
                <a:lnTo>
                  <a:pt x="414" y="272"/>
                </a:lnTo>
                <a:lnTo>
                  <a:pt x="426" y="270"/>
                </a:lnTo>
                <a:lnTo>
                  <a:pt x="440" y="268"/>
                </a:lnTo>
                <a:lnTo>
                  <a:pt x="440" y="268"/>
                </a:lnTo>
                <a:lnTo>
                  <a:pt x="452" y="270"/>
                </a:lnTo>
                <a:lnTo>
                  <a:pt x="462" y="272"/>
                </a:lnTo>
                <a:lnTo>
                  <a:pt x="468" y="278"/>
                </a:lnTo>
                <a:lnTo>
                  <a:pt x="474" y="284"/>
                </a:lnTo>
                <a:lnTo>
                  <a:pt x="480" y="294"/>
                </a:lnTo>
                <a:lnTo>
                  <a:pt x="482" y="306"/>
                </a:lnTo>
                <a:lnTo>
                  <a:pt x="484" y="322"/>
                </a:lnTo>
                <a:lnTo>
                  <a:pt x="484" y="340"/>
                </a:lnTo>
                <a:lnTo>
                  <a:pt x="484" y="492"/>
                </a:lnTo>
                <a:lnTo>
                  <a:pt x="562" y="492"/>
                </a:lnTo>
                <a:lnTo>
                  <a:pt x="562" y="428"/>
                </a:lnTo>
                <a:lnTo>
                  <a:pt x="562" y="428"/>
                </a:lnTo>
                <a:lnTo>
                  <a:pt x="564" y="430"/>
                </a:lnTo>
                <a:lnTo>
                  <a:pt x="564" y="430"/>
                </a:lnTo>
                <a:lnTo>
                  <a:pt x="574" y="444"/>
                </a:lnTo>
                <a:lnTo>
                  <a:pt x="584" y="460"/>
                </a:lnTo>
                <a:lnTo>
                  <a:pt x="598" y="472"/>
                </a:lnTo>
                <a:lnTo>
                  <a:pt x="614" y="482"/>
                </a:lnTo>
                <a:lnTo>
                  <a:pt x="630" y="490"/>
                </a:lnTo>
                <a:lnTo>
                  <a:pt x="646" y="496"/>
                </a:lnTo>
                <a:lnTo>
                  <a:pt x="664" y="500"/>
                </a:lnTo>
                <a:lnTo>
                  <a:pt x="684" y="500"/>
                </a:lnTo>
                <a:lnTo>
                  <a:pt x="684" y="500"/>
                </a:lnTo>
                <a:lnTo>
                  <a:pt x="700" y="500"/>
                </a:lnTo>
                <a:lnTo>
                  <a:pt x="716" y="498"/>
                </a:lnTo>
                <a:lnTo>
                  <a:pt x="732" y="492"/>
                </a:lnTo>
                <a:lnTo>
                  <a:pt x="748" y="488"/>
                </a:lnTo>
                <a:lnTo>
                  <a:pt x="762" y="480"/>
                </a:lnTo>
                <a:lnTo>
                  <a:pt x="776" y="472"/>
                </a:lnTo>
                <a:lnTo>
                  <a:pt x="788" y="462"/>
                </a:lnTo>
                <a:lnTo>
                  <a:pt x="800" y="452"/>
                </a:lnTo>
                <a:lnTo>
                  <a:pt x="800" y="452"/>
                </a:lnTo>
                <a:lnTo>
                  <a:pt x="812" y="468"/>
                </a:lnTo>
                <a:lnTo>
                  <a:pt x="822" y="476"/>
                </a:lnTo>
                <a:lnTo>
                  <a:pt x="832" y="484"/>
                </a:lnTo>
                <a:lnTo>
                  <a:pt x="848" y="490"/>
                </a:lnTo>
                <a:lnTo>
                  <a:pt x="864" y="496"/>
                </a:lnTo>
                <a:lnTo>
                  <a:pt x="884" y="500"/>
                </a:lnTo>
                <a:lnTo>
                  <a:pt x="906" y="502"/>
                </a:lnTo>
                <a:lnTo>
                  <a:pt x="914" y="502"/>
                </a:lnTo>
                <a:lnTo>
                  <a:pt x="914" y="432"/>
                </a:lnTo>
                <a:lnTo>
                  <a:pt x="906" y="43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1249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lour Divider 4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51313" y="2828543"/>
            <a:ext cx="7355243" cy="3559364"/>
          </a:xfrm>
          <a:prstGeom prst="rect">
            <a:avLst/>
          </a:prstGeom>
        </p:spPr>
        <p:txBody>
          <a:bodyPr vert="horz" lIns="134969" tIns="0" rIns="216000" bIns="108000" anchor="b"/>
          <a:lstStyle>
            <a:lvl1pPr algn="r">
              <a:lnSpc>
                <a:spcPts val="6500"/>
              </a:lnSpc>
              <a:defRPr sz="6667">
                <a:solidFill>
                  <a:srgbClr val="FFFFFF"/>
                </a:solidFill>
                <a:latin typeface="InterFace" panose="020B0503030203020204" pitchFamily="34" charset="0"/>
                <a:cs typeface="InterFace" panose="020B0503030203020204" pitchFamily="34" charset="0"/>
              </a:defRPr>
            </a:lvl1pPr>
          </a:lstStyle>
          <a:p>
            <a:r>
              <a:rPr lang="en-GB" dirty="0"/>
              <a:t>Click to edit divider title 2</a:t>
            </a:r>
            <a:endParaRPr lang="en-US" dirty="0"/>
          </a:p>
        </p:txBody>
      </p:sp>
      <p:sp>
        <p:nvSpPr>
          <p:cNvPr id="7" name="L-Shape 6"/>
          <p:cNvSpPr/>
          <p:nvPr userDrawn="1"/>
        </p:nvSpPr>
        <p:spPr>
          <a:xfrm rot="16200000">
            <a:off x="11188469" y="6073229"/>
            <a:ext cx="451041" cy="451459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D6005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>
              <a:solidFill>
                <a:srgbClr val="53565A"/>
              </a:solidFill>
            </a:endParaRPr>
          </a:p>
        </p:txBody>
      </p:sp>
      <p:sp>
        <p:nvSpPr>
          <p:cNvPr id="8" name="L-Shape 7"/>
          <p:cNvSpPr/>
          <p:nvPr userDrawn="1"/>
        </p:nvSpPr>
        <p:spPr>
          <a:xfrm rot="5400000">
            <a:off x="310065" y="282589"/>
            <a:ext cx="451041" cy="451459"/>
          </a:xfrm>
          <a:prstGeom prst="corner">
            <a:avLst>
              <a:gd name="adj1" fmla="val 26665"/>
              <a:gd name="adj2" fmla="val 2636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D60057"/>
              </a:solidFill>
            </a:endParaRPr>
          </a:p>
        </p:txBody>
      </p:sp>
      <p:sp>
        <p:nvSpPr>
          <p:cNvPr id="9" name="Freeform 5"/>
          <p:cNvSpPr>
            <a:spLocks noEditPoints="1"/>
          </p:cNvSpPr>
          <p:nvPr userDrawn="1"/>
        </p:nvSpPr>
        <p:spPr bwMode="auto">
          <a:xfrm>
            <a:off x="302885" y="6259263"/>
            <a:ext cx="493560" cy="325080"/>
          </a:xfrm>
          <a:custGeom>
            <a:avLst/>
            <a:gdLst>
              <a:gd name="T0" fmla="*/ 846 w 914"/>
              <a:gd name="T1" fmla="*/ 52 h 602"/>
              <a:gd name="T2" fmla="*/ 858 w 914"/>
              <a:gd name="T3" fmla="*/ 70 h 602"/>
              <a:gd name="T4" fmla="*/ 850 w 914"/>
              <a:gd name="T5" fmla="*/ 126 h 602"/>
              <a:gd name="T6" fmla="*/ 814 w 914"/>
              <a:gd name="T7" fmla="*/ 180 h 602"/>
              <a:gd name="T8" fmla="*/ 830 w 914"/>
              <a:gd name="T9" fmla="*/ 64 h 602"/>
              <a:gd name="T10" fmla="*/ 680 w 914"/>
              <a:gd name="T11" fmla="*/ 430 h 602"/>
              <a:gd name="T12" fmla="*/ 626 w 914"/>
              <a:gd name="T13" fmla="*/ 386 h 602"/>
              <a:gd name="T14" fmla="*/ 626 w 914"/>
              <a:gd name="T15" fmla="*/ 318 h 602"/>
              <a:gd name="T16" fmla="*/ 678 w 914"/>
              <a:gd name="T17" fmla="*/ 270 h 602"/>
              <a:gd name="T18" fmla="*/ 734 w 914"/>
              <a:gd name="T19" fmla="*/ 280 h 602"/>
              <a:gd name="T20" fmla="*/ 770 w 914"/>
              <a:gd name="T21" fmla="*/ 350 h 602"/>
              <a:gd name="T22" fmla="*/ 746 w 914"/>
              <a:gd name="T23" fmla="*/ 410 h 602"/>
              <a:gd name="T24" fmla="*/ 148 w 914"/>
              <a:gd name="T25" fmla="*/ 432 h 602"/>
              <a:gd name="T26" fmla="*/ 96 w 914"/>
              <a:gd name="T27" fmla="*/ 408 h 602"/>
              <a:gd name="T28" fmla="*/ 74 w 914"/>
              <a:gd name="T29" fmla="*/ 350 h 602"/>
              <a:gd name="T30" fmla="*/ 106 w 914"/>
              <a:gd name="T31" fmla="*/ 282 h 602"/>
              <a:gd name="T32" fmla="*/ 164 w 914"/>
              <a:gd name="T33" fmla="*/ 270 h 602"/>
              <a:gd name="T34" fmla="*/ 218 w 914"/>
              <a:gd name="T35" fmla="*/ 322 h 602"/>
              <a:gd name="T36" fmla="*/ 218 w 914"/>
              <a:gd name="T37" fmla="*/ 384 h 602"/>
              <a:gd name="T38" fmla="*/ 164 w 914"/>
              <a:gd name="T39" fmla="*/ 430 h 602"/>
              <a:gd name="T40" fmla="*/ 880 w 914"/>
              <a:gd name="T41" fmla="*/ 428 h 602"/>
              <a:gd name="T42" fmla="*/ 850 w 914"/>
              <a:gd name="T43" fmla="*/ 378 h 602"/>
              <a:gd name="T44" fmla="*/ 876 w 914"/>
              <a:gd name="T45" fmla="*/ 258 h 602"/>
              <a:gd name="T46" fmla="*/ 900 w 914"/>
              <a:gd name="T47" fmla="*/ 158 h 602"/>
              <a:gd name="T48" fmla="*/ 894 w 914"/>
              <a:gd name="T49" fmla="*/ 46 h 602"/>
              <a:gd name="T50" fmla="*/ 862 w 914"/>
              <a:gd name="T51" fmla="*/ 6 h 602"/>
              <a:gd name="T52" fmla="*/ 820 w 914"/>
              <a:gd name="T53" fmla="*/ 6 h 602"/>
              <a:gd name="T54" fmla="*/ 788 w 914"/>
              <a:gd name="T55" fmla="*/ 34 h 602"/>
              <a:gd name="T56" fmla="*/ 756 w 914"/>
              <a:gd name="T57" fmla="*/ 132 h 602"/>
              <a:gd name="T58" fmla="*/ 754 w 914"/>
              <a:gd name="T59" fmla="*/ 220 h 602"/>
              <a:gd name="T60" fmla="*/ 684 w 914"/>
              <a:gd name="T61" fmla="*/ 200 h 602"/>
              <a:gd name="T62" fmla="*/ 592 w 914"/>
              <a:gd name="T63" fmla="*/ 234 h 602"/>
              <a:gd name="T64" fmla="*/ 556 w 914"/>
              <a:gd name="T65" fmla="*/ 284 h 602"/>
              <a:gd name="T66" fmla="*/ 542 w 914"/>
              <a:gd name="T67" fmla="*/ 248 h 602"/>
              <a:gd name="T68" fmla="*/ 476 w 914"/>
              <a:gd name="T69" fmla="*/ 200 h 602"/>
              <a:gd name="T70" fmla="*/ 428 w 914"/>
              <a:gd name="T71" fmla="*/ 202 h 602"/>
              <a:gd name="T72" fmla="*/ 288 w 914"/>
              <a:gd name="T73" fmla="*/ 100 h 602"/>
              <a:gd name="T74" fmla="*/ 252 w 914"/>
              <a:gd name="T75" fmla="*/ 228 h 602"/>
              <a:gd name="T76" fmla="*/ 162 w 914"/>
              <a:gd name="T77" fmla="*/ 198 h 602"/>
              <a:gd name="T78" fmla="*/ 114 w 914"/>
              <a:gd name="T79" fmla="*/ 208 h 602"/>
              <a:gd name="T80" fmla="*/ 74 w 914"/>
              <a:gd name="T81" fmla="*/ 204 h 602"/>
              <a:gd name="T82" fmla="*/ 74 w 914"/>
              <a:gd name="T83" fmla="*/ 466 h 602"/>
              <a:gd name="T84" fmla="*/ 162 w 914"/>
              <a:gd name="T85" fmla="*/ 500 h 602"/>
              <a:gd name="T86" fmla="*/ 254 w 914"/>
              <a:gd name="T87" fmla="*/ 468 h 602"/>
              <a:gd name="T88" fmla="*/ 366 w 914"/>
              <a:gd name="T89" fmla="*/ 492 h 602"/>
              <a:gd name="T90" fmla="*/ 368 w 914"/>
              <a:gd name="T91" fmla="*/ 308 h 602"/>
              <a:gd name="T92" fmla="*/ 402 w 914"/>
              <a:gd name="T93" fmla="*/ 278 h 602"/>
              <a:gd name="T94" fmla="*/ 452 w 914"/>
              <a:gd name="T95" fmla="*/ 270 h 602"/>
              <a:gd name="T96" fmla="*/ 482 w 914"/>
              <a:gd name="T97" fmla="*/ 306 h 602"/>
              <a:gd name="T98" fmla="*/ 562 w 914"/>
              <a:gd name="T99" fmla="*/ 428 h 602"/>
              <a:gd name="T100" fmla="*/ 584 w 914"/>
              <a:gd name="T101" fmla="*/ 460 h 602"/>
              <a:gd name="T102" fmla="*/ 664 w 914"/>
              <a:gd name="T103" fmla="*/ 500 h 602"/>
              <a:gd name="T104" fmla="*/ 732 w 914"/>
              <a:gd name="T105" fmla="*/ 492 h 602"/>
              <a:gd name="T106" fmla="*/ 800 w 914"/>
              <a:gd name="T107" fmla="*/ 452 h 602"/>
              <a:gd name="T108" fmla="*/ 848 w 914"/>
              <a:gd name="T109" fmla="*/ 490 h 602"/>
              <a:gd name="T110" fmla="*/ 914 w 914"/>
              <a:gd name="T111" fmla="*/ 43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4" h="602">
                <a:moveTo>
                  <a:pt x="838" y="54"/>
                </a:moveTo>
                <a:lnTo>
                  <a:pt x="838" y="54"/>
                </a:lnTo>
                <a:lnTo>
                  <a:pt x="842" y="54"/>
                </a:lnTo>
                <a:lnTo>
                  <a:pt x="846" y="52"/>
                </a:lnTo>
                <a:lnTo>
                  <a:pt x="846" y="52"/>
                </a:lnTo>
                <a:lnTo>
                  <a:pt x="850" y="54"/>
                </a:lnTo>
                <a:lnTo>
                  <a:pt x="852" y="54"/>
                </a:lnTo>
                <a:lnTo>
                  <a:pt x="852" y="54"/>
                </a:lnTo>
                <a:lnTo>
                  <a:pt x="856" y="60"/>
                </a:lnTo>
                <a:lnTo>
                  <a:pt x="858" y="70"/>
                </a:lnTo>
                <a:lnTo>
                  <a:pt x="858" y="80"/>
                </a:lnTo>
                <a:lnTo>
                  <a:pt x="858" y="92"/>
                </a:lnTo>
                <a:lnTo>
                  <a:pt x="854" y="108"/>
                </a:lnTo>
                <a:lnTo>
                  <a:pt x="850" y="126"/>
                </a:lnTo>
                <a:lnTo>
                  <a:pt x="850" y="126"/>
                </a:lnTo>
                <a:lnTo>
                  <a:pt x="832" y="186"/>
                </a:lnTo>
                <a:lnTo>
                  <a:pt x="818" y="228"/>
                </a:lnTo>
                <a:lnTo>
                  <a:pt x="818" y="228"/>
                </a:lnTo>
                <a:lnTo>
                  <a:pt x="816" y="206"/>
                </a:lnTo>
                <a:lnTo>
                  <a:pt x="814" y="180"/>
                </a:lnTo>
                <a:lnTo>
                  <a:pt x="814" y="152"/>
                </a:lnTo>
                <a:lnTo>
                  <a:pt x="816" y="126"/>
                </a:lnTo>
                <a:lnTo>
                  <a:pt x="820" y="100"/>
                </a:lnTo>
                <a:lnTo>
                  <a:pt x="824" y="80"/>
                </a:lnTo>
                <a:lnTo>
                  <a:pt x="830" y="64"/>
                </a:lnTo>
                <a:lnTo>
                  <a:pt x="834" y="58"/>
                </a:lnTo>
                <a:lnTo>
                  <a:pt x="838" y="54"/>
                </a:lnTo>
                <a:close/>
                <a:moveTo>
                  <a:pt x="694" y="432"/>
                </a:moveTo>
                <a:lnTo>
                  <a:pt x="694" y="432"/>
                </a:lnTo>
                <a:lnTo>
                  <a:pt x="680" y="430"/>
                </a:lnTo>
                <a:lnTo>
                  <a:pt x="666" y="426"/>
                </a:lnTo>
                <a:lnTo>
                  <a:pt x="654" y="420"/>
                </a:lnTo>
                <a:lnTo>
                  <a:pt x="642" y="410"/>
                </a:lnTo>
                <a:lnTo>
                  <a:pt x="634" y="400"/>
                </a:lnTo>
                <a:lnTo>
                  <a:pt x="626" y="386"/>
                </a:lnTo>
                <a:lnTo>
                  <a:pt x="622" y="370"/>
                </a:lnTo>
                <a:lnTo>
                  <a:pt x="620" y="350"/>
                </a:lnTo>
                <a:lnTo>
                  <a:pt x="620" y="350"/>
                </a:lnTo>
                <a:lnTo>
                  <a:pt x="622" y="332"/>
                </a:lnTo>
                <a:lnTo>
                  <a:pt x="626" y="318"/>
                </a:lnTo>
                <a:lnTo>
                  <a:pt x="632" y="304"/>
                </a:lnTo>
                <a:lnTo>
                  <a:pt x="640" y="292"/>
                </a:lnTo>
                <a:lnTo>
                  <a:pt x="652" y="282"/>
                </a:lnTo>
                <a:lnTo>
                  <a:pt x="664" y="274"/>
                </a:lnTo>
                <a:lnTo>
                  <a:pt x="678" y="270"/>
                </a:lnTo>
                <a:lnTo>
                  <a:pt x="694" y="268"/>
                </a:lnTo>
                <a:lnTo>
                  <a:pt x="694" y="268"/>
                </a:lnTo>
                <a:lnTo>
                  <a:pt x="708" y="270"/>
                </a:lnTo>
                <a:lnTo>
                  <a:pt x="722" y="274"/>
                </a:lnTo>
                <a:lnTo>
                  <a:pt x="734" y="280"/>
                </a:lnTo>
                <a:lnTo>
                  <a:pt x="746" y="290"/>
                </a:lnTo>
                <a:lnTo>
                  <a:pt x="754" y="302"/>
                </a:lnTo>
                <a:lnTo>
                  <a:pt x="762" y="316"/>
                </a:lnTo>
                <a:lnTo>
                  <a:pt x="768" y="332"/>
                </a:lnTo>
                <a:lnTo>
                  <a:pt x="770" y="350"/>
                </a:lnTo>
                <a:lnTo>
                  <a:pt x="770" y="350"/>
                </a:lnTo>
                <a:lnTo>
                  <a:pt x="768" y="368"/>
                </a:lnTo>
                <a:lnTo>
                  <a:pt x="762" y="386"/>
                </a:lnTo>
                <a:lnTo>
                  <a:pt x="754" y="400"/>
                </a:lnTo>
                <a:lnTo>
                  <a:pt x="746" y="410"/>
                </a:lnTo>
                <a:lnTo>
                  <a:pt x="734" y="420"/>
                </a:lnTo>
                <a:lnTo>
                  <a:pt x="722" y="426"/>
                </a:lnTo>
                <a:lnTo>
                  <a:pt x="708" y="430"/>
                </a:lnTo>
                <a:lnTo>
                  <a:pt x="694" y="432"/>
                </a:lnTo>
                <a:close/>
                <a:moveTo>
                  <a:pt x="148" y="432"/>
                </a:moveTo>
                <a:lnTo>
                  <a:pt x="148" y="432"/>
                </a:lnTo>
                <a:lnTo>
                  <a:pt x="132" y="430"/>
                </a:lnTo>
                <a:lnTo>
                  <a:pt x="118" y="424"/>
                </a:lnTo>
                <a:lnTo>
                  <a:pt x="106" y="418"/>
                </a:lnTo>
                <a:lnTo>
                  <a:pt x="96" y="408"/>
                </a:lnTo>
                <a:lnTo>
                  <a:pt x="86" y="396"/>
                </a:lnTo>
                <a:lnTo>
                  <a:pt x="80" y="382"/>
                </a:lnTo>
                <a:lnTo>
                  <a:pt x="74" y="366"/>
                </a:lnTo>
                <a:lnTo>
                  <a:pt x="74" y="350"/>
                </a:lnTo>
                <a:lnTo>
                  <a:pt x="74" y="350"/>
                </a:lnTo>
                <a:lnTo>
                  <a:pt x="74" y="334"/>
                </a:lnTo>
                <a:lnTo>
                  <a:pt x="78" y="318"/>
                </a:lnTo>
                <a:lnTo>
                  <a:pt x="86" y="304"/>
                </a:lnTo>
                <a:lnTo>
                  <a:pt x="94" y="292"/>
                </a:lnTo>
                <a:lnTo>
                  <a:pt x="106" y="282"/>
                </a:lnTo>
                <a:lnTo>
                  <a:pt x="118" y="274"/>
                </a:lnTo>
                <a:lnTo>
                  <a:pt x="132" y="270"/>
                </a:lnTo>
                <a:lnTo>
                  <a:pt x="148" y="268"/>
                </a:lnTo>
                <a:lnTo>
                  <a:pt x="148" y="268"/>
                </a:lnTo>
                <a:lnTo>
                  <a:pt x="164" y="270"/>
                </a:lnTo>
                <a:lnTo>
                  <a:pt x="180" y="276"/>
                </a:lnTo>
                <a:lnTo>
                  <a:pt x="192" y="284"/>
                </a:lnTo>
                <a:lnTo>
                  <a:pt x="204" y="294"/>
                </a:lnTo>
                <a:lnTo>
                  <a:pt x="212" y="308"/>
                </a:lnTo>
                <a:lnTo>
                  <a:pt x="218" y="322"/>
                </a:lnTo>
                <a:lnTo>
                  <a:pt x="222" y="336"/>
                </a:lnTo>
                <a:lnTo>
                  <a:pt x="222" y="350"/>
                </a:lnTo>
                <a:lnTo>
                  <a:pt x="222" y="350"/>
                </a:lnTo>
                <a:lnTo>
                  <a:pt x="222" y="368"/>
                </a:lnTo>
                <a:lnTo>
                  <a:pt x="218" y="384"/>
                </a:lnTo>
                <a:lnTo>
                  <a:pt x="210" y="398"/>
                </a:lnTo>
                <a:lnTo>
                  <a:pt x="202" y="408"/>
                </a:lnTo>
                <a:lnTo>
                  <a:pt x="190" y="418"/>
                </a:lnTo>
                <a:lnTo>
                  <a:pt x="178" y="426"/>
                </a:lnTo>
                <a:lnTo>
                  <a:pt x="164" y="430"/>
                </a:lnTo>
                <a:lnTo>
                  <a:pt x="148" y="432"/>
                </a:lnTo>
                <a:close/>
                <a:moveTo>
                  <a:pt x="906" y="432"/>
                </a:moveTo>
                <a:lnTo>
                  <a:pt x="906" y="432"/>
                </a:lnTo>
                <a:lnTo>
                  <a:pt x="892" y="430"/>
                </a:lnTo>
                <a:lnTo>
                  <a:pt x="880" y="428"/>
                </a:lnTo>
                <a:lnTo>
                  <a:pt x="870" y="422"/>
                </a:lnTo>
                <a:lnTo>
                  <a:pt x="862" y="414"/>
                </a:lnTo>
                <a:lnTo>
                  <a:pt x="856" y="404"/>
                </a:lnTo>
                <a:lnTo>
                  <a:pt x="852" y="392"/>
                </a:lnTo>
                <a:lnTo>
                  <a:pt x="850" y="378"/>
                </a:lnTo>
                <a:lnTo>
                  <a:pt x="850" y="362"/>
                </a:lnTo>
                <a:lnTo>
                  <a:pt x="850" y="362"/>
                </a:lnTo>
                <a:lnTo>
                  <a:pt x="852" y="346"/>
                </a:lnTo>
                <a:lnTo>
                  <a:pt x="856" y="326"/>
                </a:lnTo>
                <a:lnTo>
                  <a:pt x="876" y="258"/>
                </a:lnTo>
                <a:lnTo>
                  <a:pt x="876" y="258"/>
                </a:lnTo>
                <a:lnTo>
                  <a:pt x="888" y="212"/>
                </a:lnTo>
                <a:lnTo>
                  <a:pt x="888" y="212"/>
                </a:lnTo>
                <a:lnTo>
                  <a:pt x="896" y="184"/>
                </a:lnTo>
                <a:lnTo>
                  <a:pt x="900" y="158"/>
                </a:lnTo>
                <a:lnTo>
                  <a:pt x="904" y="132"/>
                </a:lnTo>
                <a:lnTo>
                  <a:pt x="904" y="108"/>
                </a:lnTo>
                <a:lnTo>
                  <a:pt x="904" y="84"/>
                </a:lnTo>
                <a:lnTo>
                  <a:pt x="900" y="64"/>
                </a:lnTo>
                <a:lnTo>
                  <a:pt x="894" y="46"/>
                </a:lnTo>
                <a:lnTo>
                  <a:pt x="886" y="30"/>
                </a:lnTo>
                <a:lnTo>
                  <a:pt x="886" y="30"/>
                </a:lnTo>
                <a:lnTo>
                  <a:pt x="880" y="20"/>
                </a:lnTo>
                <a:lnTo>
                  <a:pt x="872" y="10"/>
                </a:lnTo>
                <a:lnTo>
                  <a:pt x="862" y="6"/>
                </a:lnTo>
                <a:lnTo>
                  <a:pt x="852" y="2"/>
                </a:lnTo>
                <a:lnTo>
                  <a:pt x="852" y="2"/>
                </a:lnTo>
                <a:lnTo>
                  <a:pt x="842" y="0"/>
                </a:lnTo>
                <a:lnTo>
                  <a:pt x="832" y="2"/>
                </a:lnTo>
                <a:lnTo>
                  <a:pt x="820" y="6"/>
                </a:lnTo>
                <a:lnTo>
                  <a:pt x="810" y="12"/>
                </a:lnTo>
                <a:lnTo>
                  <a:pt x="810" y="12"/>
                </a:lnTo>
                <a:lnTo>
                  <a:pt x="802" y="18"/>
                </a:lnTo>
                <a:lnTo>
                  <a:pt x="796" y="24"/>
                </a:lnTo>
                <a:lnTo>
                  <a:pt x="788" y="34"/>
                </a:lnTo>
                <a:lnTo>
                  <a:pt x="780" y="48"/>
                </a:lnTo>
                <a:lnTo>
                  <a:pt x="772" y="64"/>
                </a:lnTo>
                <a:lnTo>
                  <a:pt x="766" y="82"/>
                </a:lnTo>
                <a:lnTo>
                  <a:pt x="760" y="106"/>
                </a:lnTo>
                <a:lnTo>
                  <a:pt x="756" y="132"/>
                </a:lnTo>
                <a:lnTo>
                  <a:pt x="756" y="132"/>
                </a:lnTo>
                <a:lnTo>
                  <a:pt x="754" y="170"/>
                </a:lnTo>
                <a:lnTo>
                  <a:pt x="752" y="196"/>
                </a:lnTo>
                <a:lnTo>
                  <a:pt x="754" y="220"/>
                </a:lnTo>
                <a:lnTo>
                  <a:pt x="754" y="220"/>
                </a:lnTo>
                <a:lnTo>
                  <a:pt x="738" y="212"/>
                </a:lnTo>
                <a:lnTo>
                  <a:pt x="720" y="204"/>
                </a:lnTo>
                <a:lnTo>
                  <a:pt x="702" y="200"/>
                </a:lnTo>
                <a:lnTo>
                  <a:pt x="684" y="200"/>
                </a:lnTo>
                <a:lnTo>
                  <a:pt x="684" y="200"/>
                </a:lnTo>
                <a:lnTo>
                  <a:pt x="662" y="202"/>
                </a:lnTo>
                <a:lnTo>
                  <a:pt x="644" y="206"/>
                </a:lnTo>
                <a:lnTo>
                  <a:pt x="624" y="212"/>
                </a:lnTo>
                <a:lnTo>
                  <a:pt x="608" y="222"/>
                </a:lnTo>
                <a:lnTo>
                  <a:pt x="592" y="234"/>
                </a:lnTo>
                <a:lnTo>
                  <a:pt x="578" y="248"/>
                </a:lnTo>
                <a:lnTo>
                  <a:pt x="566" y="264"/>
                </a:lnTo>
                <a:lnTo>
                  <a:pt x="558" y="282"/>
                </a:lnTo>
                <a:lnTo>
                  <a:pt x="558" y="282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0" y="264"/>
                </a:lnTo>
                <a:lnTo>
                  <a:pt x="542" y="248"/>
                </a:lnTo>
                <a:lnTo>
                  <a:pt x="532" y="234"/>
                </a:lnTo>
                <a:lnTo>
                  <a:pt x="520" y="220"/>
                </a:lnTo>
                <a:lnTo>
                  <a:pt x="506" y="212"/>
                </a:lnTo>
                <a:lnTo>
                  <a:pt x="492" y="204"/>
                </a:lnTo>
                <a:lnTo>
                  <a:pt x="476" y="200"/>
                </a:lnTo>
                <a:lnTo>
                  <a:pt x="458" y="198"/>
                </a:lnTo>
                <a:lnTo>
                  <a:pt x="458" y="198"/>
                </a:lnTo>
                <a:lnTo>
                  <a:pt x="458" y="198"/>
                </a:lnTo>
                <a:lnTo>
                  <a:pt x="442" y="200"/>
                </a:lnTo>
                <a:lnTo>
                  <a:pt x="428" y="202"/>
                </a:lnTo>
                <a:lnTo>
                  <a:pt x="402" y="208"/>
                </a:lnTo>
                <a:lnTo>
                  <a:pt x="382" y="216"/>
                </a:lnTo>
                <a:lnTo>
                  <a:pt x="366" y="224"/>
                </a:lnTo>
                <a:lnTo>
                  <a:pt x="366" y="100"/>
                </a:lnTo>
                <a:lnTo>
                  <a:pt x="288" y="100"/>
                </a:lnTo>
                <a:lnTo>
                  <a:pt x="288" y="276"/>
                </a:lnTo>
                <a:lnTo>
                  <a:pt x="288" y="276"/>
                </a:lnTo>
                <a:lnTo>
                  <a:pt x="278" y="258"/>
                </a:lnTo>
                <a:lnTo>
                  <a:pt x="266" y="242"/>
                </a:lnTo>
                <a:lnTo>
                  <a:pt x="252" y="228"/>
                </a:lnTo>
                <a:lnTo>
                  <a:pt x="236" y="218"/>
                </a:lnTo>
                <a:lnTo>
                  <a:pt x="218" y="210"/>
                </a:lnTo>
                <a:lnTo>
                  <a:pt x="200" y="204"/>
                </a:lnTo>
                <a:lnTo>
                  <a:pt x="182" y="200"/>
                </a:lnTo>
                <a:lnTo>
                  <a:pt x="162" y="198"/>
                </a:lnTo>
                <a:lnTo>
                  <a:pt x="162" y="198"/>
                </a:lnTo>
                <a:lnTo>
                  <a:pt x="150" y="198"/>
                </a:lnTo>
                <a:lnTo>
                  <a:pt x="138" y="200"/>
                </a:lnTo>
                <a:lnTo>
                  <a:pt x="126" y="204"/>
                </a:lnTo>
                <a:lnTo>
                  <a:pt x="114" y="208"/>
                </a:lnTo>
                <a:lnTo>
                  <a:pt x="104" y="214"/>
                </a:lnTo>
                <a:lnTo>
                  <a:pt x="94" y="220"/>
                </a:lnTo>
                <a:lnTo>
                  <a:pt x="84" y="228"/>
                </a:lnTo>
                <a:lnTo>
                  <a:pt x="74" y="238"/>
                </a:lnTo>
                <a:lnTo>
                  <a:pt x="74" y="204"/>
                </a:lnTo>
                <a:lnTo>
                  <a:pt x="0" y="204"/>
                </a:lnTo>
                <a:lnTo>
                  <a:pt x="0" y="602"/>
                </a:lnTo>
                <a:lnTo>
                  <a:pt x="74" y="602"/>
                </a:lnTo>
                <a:lnTo>
                  <a:pt x="74" y="466"/>
                </a:lnTo>
                <a:lnTo>
                  <a:pt x="74" y="466"/>
                </a:lnTo>
                <a:lnTo>
                  <a:pt x="94" y="480"/>
                </a:lnTo>
                <a:lnTo>
                  <a:pt x="116" y="492"/>
                </a:lnTo>
                <a:lnTo>
                  <a:pt x="138" y="498"/>
                </a:lnTo>
                <a:lnTo>
                  <a:pt x="162" y="500"/>
                </a:lnTo>
                <a:lnTo>
                  <a:pt x="162" y="500"/>
                </a:lnTo>
                <a:lnTo>
                  <a:pt x="184" y="498"/>
                </a:lnTo>
                <a:lnTo>
                  <a:pt x="204" y="494"/>
                </a:lnTo>
                <a:lnTo>
                  <a:pt x="222" y="488"/>
                </a:lnTo>
                <a:lnTo>
                  <a:pt x="238" y="478"/>
                </a:lnTo>
                <a:lnTo>
                  <a:pt x="254" y="468"/>
                </a:lnTo>
                <a:lnTo>
                  <a:pt x="268" y="454"/>
                </a:lnTo>
                <a:lnTo>
                  <a:pt x="278" y="438"/>
                </a:lnTo>
                <a:lnTo>
                  <a:pt x="288" y="420"/>
                </a:lnTo>
                <a:lnTo>
                  <a:pt x="288" y="492"/>
                </a:lnTo>
                <a:lnTo>
                  <a:pt x="366" y="492"/>
                </a:lnTo>
                <a:lnTo>
                  <a:pt x="366" y="330"/>
                </a:lnTo>
                <a:lnTo>
                  <a:pt x="366" y="330"/>
                </a:lnTo>
                <a:lnTo>
                  <a:pt x="366" y="320"/>
                </a:lnTo>
                <a:lnTo>
                  <a:pt x="368" y="308"/>
                </a:lnTo>
                <a:lnTo>
                  <a:pt x="368" y="308"/>
                </a:lnTo>
                <a:lnTo>
                  <a:pt x="372" y="302"/>
                </a:lnTo>
                <a:lnTo>
                  <a:pt x="376" y="296"/>
                </a:lnTo>
                <a:lnTo>
                  <a:pt x="384" y="288"/>
                </a:lnTo>
                <a:lnTo>
                  <a:pt x="392" y="282"/>
                </a:lnTo>
                <a:lnTo>
                  <a:pt x="402" y="278"/>
                </a:lnTo>
                <a:lnTo>
                  <a:pt x="414" y="272"/>
                </a:lnTo>
                <a:lnTo>
                  <a:pt x="426" y="270"/>
                </a:lnTo>
                <a:lnTo>
                  <a:pt x="440" y="268"/>
                </a:lnTo>
                <a:lnTo>
                  <a:pt x="440" y="268"/>
                </a:lnTo>
                <a:lnTo>
                  <a:pt x="452" y="270"/>
                </a:lnTo>
                <a:lnTo>
                  <a:pt x="462" y="272"/>
                </a:lnTo>
                <a:lnTo>
                  <a:pt x="468" y="278"/>
                </a:lnTo>
                <a:lnTo>
                  <a:pt x="474" y="284"/>
                </a:lnTo>
                <a:lnTo>
                  <a:pt x="480" y="294"/>
                </a:lnTo>
                <a:lnTo>
                  <a:pt x="482" y="306"/>
                </a:lnTo>
                <a:lnTo>
                  <a:pt x="484" y="322"/>
                </a:lnTo>
                <a:lnTo>
                  <a:pt x="484" y="340"/>
                </a:lnTo>
                <a:lnTo>
                  <a:pt x="484" y="492"/>
                </a:lnTo>
                <a:lnTo>
                  <a:pt x="562" y="492"/>
                </a:lnTo>
                <a:lnTo>
                  <a:pt x="562" y="428"/>
                </a:lnTo>
                <a:lnTo>
                  <a:pt x="562" y="428"/>
                </a:lnTo>
                <a:lnTo>
                  <a:pt x="564" y="430"/>
                </a:lnTo>
                <a:lnTo>
                  <a:pt x="564" y="430"/>
                </a:lnTo>
                <a:lnTo>
                  <a:pt x="574" y="444"/>
                </a:lnTo>
                <a:lnTo>
                  <a:pt x="584" y="460"/>
                </a:lnTo>
                <a:lnTo>
                  <a:pt x="598" y="472"/>
                </a:lnTo>
                <a:lnTo>
                  <a:pt x="614" y="482"/>
                </a:lnTo>
                <a:lnTo>
                  <a:pt x="630" y="490"/>
                </a:lnTo>
                <a:lnTo>
                  <a:pt x="646" y="496"/>
                </a:lnTo>
                <a:lnTo>
                  <a:pt x="664" y="500"/>
                </a:lnTo>
                <a:lnTo>
                  <a:pt x="684" y="500"/>
                </a:lnTo>
                <a:lnTo>
                  <a:pt x="684" y="500"/>
                </a:lnTo>
                <a:lnTo>
                  <a:pt x="700" y="500"/>
                </a:lnTo>
                <a:lnTo>
                  <a:pt x="716" y="498"/>
                </a:lnTo>
                <a:lnTo>
                  <a:pt x="732" y="492"/>
                </a:lnTo>
                <a:lnTo>
                  <a:pt x="748" y="488"/>
                </a:lnTo>
                <a:lnTo>
                  <a:pt x="762" y="480"/>
                </a:lnTo>
                <a:lnTo>
                  <a:pt x="776" y="472"/>
                </a:lnTo>
                <a:lnTo>
                  <a:pt x="788" y="462"/>
                </a:lnTo>
                <a:lnTo>
                  <a:pt x="800" y="452"/>
                </a:lnTo>
                <a:lnTo>
                  <a:pt x="800" y="452"/>
                </a:lnTo>
                <a:lnTo>
                  <a:pt x="812" y="468"/>
                </a:lnTo>
                <a:lnTo>
                  <a:pt x="822" y="476"/>
                </a:lnTo>
                <a:lnTo>
                  <a:pt x="832" y="484"/>
                </a:lnTo>
                <a:lnTo>
                  <a:pt x="848" y="490"/>
                </a:lnTo>
                <a:lnTo>
                  <a:pt x="864" y="496"/>
                </a:lnTo>
                <a:lnTo>
                  <a:pt x="884" y="500"/>
                </a:lnTo>
                <a:lnTo>
                  <a:pt x="906" y="502"/>
                </a:lnTo>
                <a:lnTo>
                  <a:pt x="914" y="502"/>
                </a:lnTo>
                <a:lnTo>
                  <a:pt x="914" y="432"/>
                </a:lnTo>
                <a:lnTo>
                  <a:pt x="906" y="4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0" name="Freeform 6"/>
          <p:cNvSpPr>
            <a:spLocks/>
          </p:cNvSpPr>
          <p:nvPr userDrawn="1"/>
        </p:nvSpPr>
        <p:spPr bwMode="auto">
          <a:xfrm>
            <a:off x="742445" y="6287343"/>
            <a:ext cx="23760" cy="95040"/>
          </a:xfrm>
          <a:custGeom>
            <a:avLst/>
            <a:gdLst>
              <a:gd name="T0" fmla="*/ 24 w 44"/>
              <a:gd name="T1" fmla="*/ 2 h 176"/>
              <a:gd name="T2" fmla="*/ 24 w 44"/>
              <a:gd name="T3" fmla="*/ 2 h 176"/>
              <a:gd name="T4" fmla="*/ 28 w 44"/>
              <a:gd name="T5" fmla="*/ 2 h 176"/>
              <a:gd name="T6" fmla="*/ 32 w 44"/>
              <a:gd name="T7" fmla="*/ 0 h 176"/>
              <a:gd name="T8" fmla="*/ 32 w 44"/>
              <a:gd name="T9" fmla="*/ 0 h 176"/>
              <a:gd name="T10" fmla="*/ 36 w 44"/>
              <a:gd name="T11" fmla="*/ 2 h 176"/>
              <a:gd name="T12" fmla="*/ 38 w 44"/>
              <a:gd name="T13" fmla="*/ 2 h 176"/>
              <a:gd name="T14" fmla="*/ 38 w 44"/>
              <a:gd name="T15" fmla="*/ 2 h 176"/>
              <a:gd name="T16" fmla="*/ 42 w 44"/>
              <a:gd name="T17" fmla="*/ 8 h 176"/>
              <a:gd name="T18" fmla="*/ 44 w 44"/>
              <a:gd name="T19" fmla="*/ 18 h 176"/>
              <a:gd name="T20" fmla="*/ 44 w 44"/>
              <a:gd name="T21" fmla="*/ 28 h 176"/>
              <a:gd name="T22" fmla="*/ 44 w 44"/>
              <a:gd name="T23" fmla="*/ 40 h 176"/>
              <a:gd name="T24" fmla="*/ 40 w 44"/>
              <a:gd name="T25" fmla="*/ 56 h 176"/>
              <a:gd name="T26" fmla="*/ 36 w 44"/>
              <a:gd name="T27" fmla="*/ 74 h 176"/>
              <a:gd name="T28" fmla="*/ 36 w 44"/>
              <a:gd name="T29" fmla="*/ 74 h 176"/>
              <a:gd name="T30" fmla="*/ 18 w 44"/>
              <a:gd name="T31" fmla="*/ 134 h 176"/>
              <a:gd name="T32" fmla="*/ 4 w 44"/>
              <a:gd name="T33" fmla="*/ 176 h 176"/>
              <a:gd name="T34" fmla="*/ 4 w 44"/>
              <a:gd name="T35" fmla="*/ 176 h 176"/>
              <a:gd name="T36" fmla="*/ 2 w 44"/>
              <a:gd name="T37" fmla="*/ 154 h 176"/>
              <a:gd name="T38" fmla="*/ 0 w 44"/>
              <a:gd name="T39" fmla="*/ 128 h 176"/>
              <a:gd name="T40" fmla="*/ 0 w 44"/>
              <a:gd name="T41" fmla="*/ 100 h 176"/>
              <a:gd name="T42" fmla="*/ 2 w 44"/>
              <a:gd name="T43" fmla="*/ 74 h 176"/>
              <a:gd name="T44" fmla="*/ 6 w 44"/>
              <a:gd name="T45" fmla="*/ 48 h 176"/>
              <a:gd name="T46" fmla="*/ 10 w 44"/>
              <a:gd name="T47" fmla="*/ 28 h 176"/>
              <a:gd name="T48" fmla="*/ 16 w 44"/>
              <a:gd name="T49" fmla="*/ 12 h 176"/>
              <a:gd name="T50" fmla="*/ 20 w 44"/>
              <a:gd name="T51" fmla="*/ 6 h 176"/>
              <a:gd name="T52" fmla="*/ 24 w 44"/>
              <a:gd name="T53" fmla="*/ 2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4" h="176">
                <a:moveTo>
                  <a:pt x="24" y="2"/>
                </a:moveTo>
                <a:lnTo>
                  <a:pt x="24" y="2"/>
                </a:lnTo>
                <a:lnTo>
                  <a:pt x="28" y="2"/>
                </a:lnTo>
                <a:lnTo>
                  <a:pt x="32" y="0"/>
                </a:lnTo>
                <a:lnTo>
                  <a:pt x="32" y="0"/>
                </a:lnTo>
                <a:lnTo>
                  <a:pt x="36" y="2"/>
                </a:lnTo>
                <a:lnTo>
                  <a:pt x="38" y="2"/>
                </a:lnTo>
                <a:lnTo>
                  <a:pt x="38" y="2"/>
                </a:lnTo>
                <a:lnTo>
                  <a:pt x="42" y="8"/>
                </a:lnTo>
                <a:lnTo>
                  <a:pt x="44" y="18"/>
                </a:lnTo>
                <a:lnTo>
                  <a:pt x="44" y="28"/>
                </a:lnTo>
                <a:lnTo>
                  <a:pt x="44" y="40"/>
                </a:lnTo>
                <a:lnTo>
                  <a:pt x="40" y="56"/>
                </a:lnTo>
                <a:lnTo>
                  <a:pt x="36" y="74"/>
                </a:lnTo>
                <a:lnTo>
                  <a:pt x="36" y="74"/>
                </a:lnTo>
                <a:lnTo>
                  <a:pt x="18" y="134"/>
                </a:lnTo>
                <a:lnTo>
                  <a:pt x="4" y="176"/>
                </a:lnTo>
                <a:lnTo>
                  <a:pt x="4" y="176"/>
                </a:lnTo>
                <a:lnTo>
                  <a:pt x="2" y="154"/>
                </a:lnTo>
                <a:lnTo>
                  <a:pt x="0" y="128"/>
                </a:lnTo>
                <a:lnTo>
                  <a:pt x="0" y="100"/>
                </a:lnTo>
                <a:lnTo>
                  <a:pt x="2" y="74"/>
                </a:lnTo>
                <a:lnTo>
                  <a:pt x="6" y="48"/>
                </a:lnTo>
                <a:lnTo>
                  <a:pt x="10" y="28"/>
                </a:lnTo>
                <a:lnTo>
                  <a:pt x="16" y="12"/>
                </a:lnTo>
                <a:lnTo>
                  <a:pt x="20" y="6"/>
                </a:lnTo>
                <a:lnTo>
                  <a:pt x="24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1" name="Freeform 7"/>
          <p:cNvSpPr>
            <a:spLocks/>
          </p:cNvSpPr>
          <p:nvPr userDrawn="1"/>
        </p:nvSpPr>
        <p:spPr bwMode="auto">
          <a:xfrm>
            <a:off x="637685" y="6403983"/>
            <a:ext cx="81000" cy="88560"/>
          </a:xfrm>
          <a:custGeom>
            <a:avLst/>
            <a:gdLst>
              <a:gd name="T0" fmla="*/ 74 w 150"/>
              <a:gd name="T1" fmla="*/ 164 h 164"/>
              <a:gd name="T2" fmla="*/ 74 w 150"/>
              <a:gd name="T3" fmla="*/ 164 h 164"/>
              <a:gd name="T4" fmla="*/ 60 w 150"/>
              <a:gd name="T5" fmla="*/ 162 h 164"/>
              <a:gd name="T6" fmla="*/ 46 w 150"/>
              <a:gd name="T7" fmla="*/ 158 h 164"/>
              <a:gd name="T8" fmla="*/ 34 w 150"/>
              <a:gd name="T9" fmla="*/ 152 h 164"/>
              <a:gd name="T10" fmla="*/ 22 w 150"/>
              <a:gd name="T11" fmla="*/ 142 h 164"/>
              <a:gd name="T12" fmla="*/ 14 w 150"/>
              <a:gd name="T13" fmla="*/ 132 h 164"/>
              <a:gd name="T14" fmla="*/ 6 w 150"/>
              <a:gd name="T15" fmla="*/ 118 h 164"/>
              <a:gd name="T16" fmla="*/ 2 w 150"/>
              <a:gd name="T17" fmla="*/ 102 h 164"/>
              <a:gd name="T18" fmla="*/ 0 w 150"/>
              <a:gd name="T19" fmla="*/ 82 h 164"/>
              <a:gd name="T20" fmla="*/ 0 w 150"/>
              <a:gd name="T21" fmla="*/ 82 h 164"/>
              <a:gd name="T22" fmla="*/ 2 w 150"/>
              <a:gd name="T23" fmla="*/ 64 h 164"/>
              <a:gd name="T24" fmla="*/ 6 w 150"/>
              <a:gd name="T25" fmla="*/ 50 h 164"/>
              <a:gd name="T26" fmla="*/ 12 w 150"/>
              <a:gd name="T27" fmla="*/ 36 h 164"/>
              <a:gd name="T28" fmla="*/ 20 w 150"/>
              <a:gd name="T29" fmla="*/ 24 h 164"/>
              <a:gd name="T30" fmla="*/ 32 w 150"/>
              <a:gd name="T31" fmla="*/ 14 h 164"/>
              <a:gd name="T32" fmla="*/ 44 w 150"/>
              <a:gd name="T33" fmla="*/ 6 h 164"/>
              <a:gd name="T34" fmla="*/ 58 w 150"/>
              <a:gd name="T35" fmla="*/ 2 h 164"/>
              <a:gd name="T36" fmla="*/ 74 w 150"/>
              <a:gd name="T37" fmla="*/ 0 h 164"/>
              <a:gd name="T38" fmla="*/ 74 w 150"/>
              <a:gd name="T39" fmla="*/ 0 h 164"/>
              <a:gd name="T40" fmla="*/ 88 w 150"/>
              <a:gd name="T41" fmla="*/ 2 h 164"/>
              <a:gd name="T42" fmla="*/ 102 w 150"/>
              <a:gd name="T43" fmla="*/ 6 h 164"/>
              <a:gd name="T44" fmla="*/ 114 w 150"/>
              <a:gd name="T45" fmla="*/ 12 h 164"/>
              <a:gd name="T46" fmla="*/ 126 w 150"/>
              <a:gd name="T47" fmla="*/ 22 h 164"/>
              <a:gd name="T48" fmla="*/ 134 w 150"/>
              <a:gd name="T49" fmla="*/ 34 h 164"/>
              <a:gd name="T50" fmla="*/ 142 w 150"/>
              <a:gd name="T51" fmla="*/ 48 h 164"/>
              <a:gd name="T52" fmla="*/ 148 w 150"/>
              <a:gd name="T53" fmla="*/ 64 h 164"/>
              <a:gd name="T54" fmla="*/ 150 w 150"/>
              <a:gd name="T55" fmla="*/ 82 h 164"/>
              <a:gd name="T56" fmla="*/ 150 w 150"/>
              <a:gd name="T57" fmla="*/ 82 h 164"/>
              <a:gd name="T58" fmla="*/ 148 w 150"/>
              <a:gd name="T59" fmla="*/ 100 h 164"/>
              <a:gd name="T60" fmla="*/ 142 w 150"/>
              <a:gd name="T61" fmla="*/ 118 h 164"/>
              <a:gd name="T62" fmla="*/ 134 w 150"/>
              <a:gd name="T63" fmla="*/ 132 h 164"/>
              <a:gd name="T64" fmla="*/ 126 w 150"/>
              <a:gd name="T65" fmla="*/ 142 h 164"/>
              <a:gd name="T66" fmla="*/ 114 w 150"/>
              <a:gd name="T67" fmla="*/ 152 h 164"/>
              <a:gd name="T68" fmla="*/ 102 w 150"/>
              <a:gd name="T69" fmla="*/ 158 h 164"/>
              <a:gd name="T70" fmla="*/ 88 w 150"/>
              <a:gd name="T71" fmla="*/ 162 h 164"/>
              <a:gd name="T72" fmla="*/ 74 w 150"/>
              <a:gd name="T7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0" h="164">
                <a:moveTo>
                  <a:pt x="74" y="164"/>
                </a:moveTo>
                <a:lnTo>
                  <a:pt x="74" y="164"/>
                </a:lnTo>
                <a:lnTo>
                  <a:pt x="60" y="162"/>
                </a:lnTo>
                <a:lnTo>
                  <a:pt x="46" y="158"/>
                </a:lnTo>
                <a:lnTo>
                  <a:pt x="34" y="152"/>
                </a:lnTo>
                <a:lnTo>
                  <a:pt x="22" y="142"/>
                </a:lnTo>
                <a:lnTo>
                  <a:pt x="14" y="132"/>
                </a:lnTo>
                <a:lnTo>
                  <a:pt x="6" y="118"/>
                </a:lnTo>
                <a:lnTo>
                  <a:pt x="2" y="102"/>
                </a:lnTo>
                <a:lnTo>
                  <a:pt x="0" y="82"/>
                </a:lnTo>
                <a:lnTo>
                  <a:pt x="0" y="82"/>
                </a:lnTo>
                <a:lnTo>
                  <a:pt x="2" y="64"/>
                </a:lnTo>
                <a:lnTo>
                  <a:pt x="6" y="50"/>
                </a:lnTo>
                <a:lnTo>
                  <a:pt x="12" y="36"/>
                </a:lnTo>
                <a:lnTo>
                  <a:pt x="20" y="24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4" y="0"/>
                </a:lnTo>
                <a:lnTo>
                  <a:pt x="74" y="0"/>
                </a:lnTo>
                <a:lnTo>
                  <a:pt x="88" y="2"/>
                </a:lnTo>
                <a:lnTo>
                  <a:pt x="102" y="6"/>
                </a:lnTo>
                <a:lnTo>
                  <a:pt x="114" y="12"/>
                </a:lnTo>
                <a:lnTo>
                  <a:pt x="126" y="22"/>
                </a:lnTo>
                <a:lnTo>
                  <a:pt x="134" y="34"/>
                </a:lnTo>
                <a:lnTo>
                  <a:pt x="142" y="48"/>
                </a:lnTo>
                <a:lnTo>
                  <a:pt x="148" y="64"/>
                </a:lnTo>
                <a:lnTo>
                  <a:pt x="150" y="82"/>
                </a:lnTo>
                <a:lnTo>
                  <a:pt x="150" y="82"/>
                </a:lnTo>
                <a:lnTo>
                  <a:pt x="148" y="100"/>
                </a:lnTo>
                <a:lnTo>
                  <a:pt x="142" y="118"/>
                </a:lnTo>
                <a:lnTo>
                  <a:pt x="134" y="132"/>
                </a:lnTo>
                <a:lnTo>
                  <a:pt x="126" y="142"/>
                </a:lnTo>
                <a:lnTo>
                  <a:pt x="114" y="152"/>
                </a:lnTo>
                <a:lnTo>
                  <a:pt x="102" y="158"/>
                </a:lnTo>
                <a:lnTo>
                  <a:pt x="88" y="162"/>
                </a:lnTo>
                <a:lnTo>
                  <a:pt x="74" y="1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2" name="Freeform 8"/>
          <p:cNvSpPr>
            <a:spLocks/>
          </p:cNvSpPr>
          <p:nvPr userDrawn="1"/>
        </p:nvSpPr>
        <p:spPr bwMode="auto">
          <a:xfrm>
            <a:off x="342845" y="6403983"/>
            <a:ext cx="79920" cy="88560"/>
          </a:xfrm>
          <a:custGeom>
            <a:avLst/>
            <a:gdLst>
              <a:gd name="T0" fmla="*/ 74 w 148"/>
              <a:gd name="T1" fmla="*/ 164 h 164"/>
              <a:gd name="T2" fmla="*/ 74 w 148"/>
              <a:gd name="T3" fmla="*/ 164 h 164"/>
              <a:gd name="T4" fmla="*/ 58 w 148"/>
              <a:gd name="T5" fmla="*/ 162 h 164"/>
              <a:gd name="T6" fmla="*/ 44 w 148"/>
              <a:gd name="T7" fmla="*/ 156 h 164"/>
              <a:gd name="T8" fmla="*/ 32 w 148"/>
              <a:gd name="T9" fmla="*/ 150 h 164"/>
              <a:gd name="T10" fmla="*/ 22 w 148"/>
              <a:gd name="T11" fmla="*/ 140 h 164"/>
              <a:gd name="T12" fmla="*/ 12 w 148"/>
              <a:gd name="T13" fmla="*/ 128 h 164"/>
              <a:gd name="T14" fmla="*/ 6 w 148"/>
              <a:gd name="T15" fmla="*/ 114 h 164"/>
              <a:gd name="T16" fmla="*/ 0 w 148"/>
              <a:gd name="T17" fmla="*/ 98 h 164"/>
              <a:gd name="T18" fmla="*/ 0 w 148"/>
              <a:gd name="T19" fmla="*/ 82 h 164"/>
              <a:gd name="T20" fmla="*/ 0 w 148"/>
              <a:gd name="T21" fmla="*/ 82 h 164"/>
              <a:gd name="T22" fmla="*/ 0 w 148"/>
              <a:gd name="T23" fmla="*/ 66 h 164"/>
              <a:gd name="T24" fmla="*/ 4 w 148"/>
              <a:gd name="T25" fmla="*/ 50 h 164"/>
              <a:gd name="T26" fmla="*/ 12 w 148"/>
              <a:gd name="T27" fmla="*/ 36 h 164"/>
              <a:gd name="T28" fmla="*/ 20 w 148"/>
              <a:gd name="T29" fmla="*/ 24 h 164"/>
              <a:gd name="T30" fmla="*/ 32 w 148"/>
              <a:gd name="T31" fmla="*/ 14 h 164"/>
              <a:gd name="T32" fmla="*/ 44 w 148"/>
              <a:gd name="T33" fmla="*/ 6 h 164"/>
              <a:gd name="T34" fmla="*/ 58 w 148"/>
              <a:gd name="T35" fmla="*/ 2 h 164"/>
              <a:gd name="T36" fmla="*/ 74 w 148"/>
              <a:gd name="T37" fmla="*/ 0 h 164"/>
              <a:gd name="T38" fmla="*/ 74 w 148"/>
              <a:gd name="T39" fmla="*/ 0 h 164"/>
              <a:gd name="T40" fmla="*/ 90 w 148"/>
              <a:gd name="T41" fmla="*/ 2 h 164"/>
              <a:gd name="T42" fmla="*/ 106 w 148"/>
              <a:gd name="T43" fmla="*/ 8 h 164"/>
              <a:gd name="T44" fmla="*/ 118 w 148"/>
              <a:gd name="T45" fmla="*/ 16 h 164"/>
              <a:gd name="T46" fmla="*/ 130 w 148"/>
              <a:gd name="T47" fmla="*/ 26 h 164"/>
              <a:gd name="T48" fmla="*/ 138 w 148"/>
              <a:gd name="T49" fmla="*/ 40 h 164"/>
              <a:gd name="T50" fmla="*/ 144 w 148"/>
              <a:gd name="T51" fmla="*/ 54 h 164"/>
              <a:gd name="T52" fmla="*/ 148 w 148"/>
              <a:gd name="T53" fmla="*/ 68 h 164"/>
              <a:gd name="T54" fmla="*/ 148 w 148"/>
              <a:gd name="T55" fmla="*/ 82 h 164"/>
              <a:gd name="T56" fmla="*/ 148 w 148"/>
              <a:gd name="T57" fmla="*/ 82 h 164"/>
              <a:gd name="T58" fmla="*/ 148 w 148"/>
              <a:gd name="T59" fmla="*/ 100 h 164"/>
              <a:gd name="T60" fmla="*/ 144 w 148"/>
              <a:gd name="T61" fmla="*/ 116 h 164"/>
              <a:gd name="T62" fmla="*/ 136 w 148"/>
              <a:gd name="T63" fmla="*/ 130 h 164"/>
              <a:gd name="T64" fmla="*/ 128 w 148"/>
              <a:gd name="T65" fmla="*/ 140 h 164"/>
              <a:gd name="T66" fmla="*/ 116 w 148"/>
              <a:gd name="T67" fmla="*/ 150 h 164"/>
              <a:gd name="T68" fmla="*/ 104 w 148"/>
              <a:gd name="T69" fmla="*/ 158 h 164"/>
              <a:gd name="T70" fmla="*/ 90 w 148"/>
              <a:gd name="T71" fmla="*/ 162 h 164"/>
              <a:gd name="T72" fmla="*/ 74 w 148"/>
              <a:gd name="T7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8" h="164">
                <a:moveTo>
                  <a:pt x="74" y="164"/>
                </a:moveTo>
                <a:lnTo>
                  <a:pt x="74" y="164"/>
                </a:lnTo>
                <a:lnTo>
                  <a:pt x="58" y="162"/>
                </a:lnTo>
                <a:lnTo>
                  <a:pt x="44" y="156"/>
                </a:lnTo>
                <a:lnTo>
                  <a:pt x="32" y="150"/>
                </a:lnTo>
                <a:lnTo>
                  <a:pt x="22" y="140"/>
                </a:lnTo>
                <a:lnTo>
                  <a:pt x="12" y="128"/>
                </a:lnTo>
                <a:lnTo>
                  <a:pt x="6" y="114"/>
                </a:lnTo>
                <a:lnTo>
                  <a:pt x="0" y="98"/>
                </a:lnTo>
                <a:lnTo>
                  <a:pt x="0" y="82"/>
                </a:lnTo>
                <a:lnTo>
                  <a:pt x="0" y="82"/>
                </a:lnTo>
                <a:lnTo>
                  <a:pt x="0" y="66"/>
                </a:lnTo>
                <a:lnTo>
                  <a:pt x="4" y="50"/>
                </a:lnTo>
                <a:lnTo>
                  <a:pt x="12" y="36"/>
                </a:lnTo>
                <a:lnTo>
                  <a:pt x="20" y="24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4" y="0"/>
                </a:lnTo>
                <a:lnTo>
                  <a:pt x="74" y="0"/>
                </a:lnTo>
                <a:lnTo>
                  <a:pt x="90" y="2"/>
                </a:lnTo>
                <a:lnTo>
                  <a:pt x="106" y="8"/>
                </a:lnTo>
                <a:lnTo>
                  <a:pt x="118" y="16"/>
                </a:lnTo>
                <a:lnTo>
                  <a:pt x="130" y="26"/>
                </a:lnTo>
                <a:lnTo>
                  <a:pt x="138" y="40"/>
                </a:lnTo>
                <a:lnTo>
                  <a:pt x="144" y="54"/>
                </a:lnTo>
                <a:lnTo>
                  <a:pt x="148" y="68"/>
                </a:lnTo>
                <a:lnTo>
                  <a:pt x="148" y="82"/>
                </a:lnTo>
                <a:lnTo>
                  <a:pt x="148" y="82"/>
                </a:lnTo>
                <a:lnTo>
                  <a:pt x="148" y="100"/>
                </a:lnTo>
                <a:lnTo>
                  <a:pt x="144" y="116"/>
                </a:lnTo>
                <a:lnTo>
                  <a:pt x="136" y="130"/>
                </a:lnTo>
                <a:lnTo>
                  <a:pt x="128" y="140"/>
                </a:lnTo>
                <a:lnTo>
                  <a:pt x="116" y="150"/>
                </a:lnTo>
                <a:lnTo>
                  <a:pt x="104" y="158"/>
                </a:lnTo>
                <a:lnTo>
                  <a:pt x="90" y="162"/>
                </a:lnTo>
                <a:lnTo>
                  <a:pt x="74" y="1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302885" y="6259263"/>
            <a:ext cx="493560" cy="325080"/>
          </a:xfrm>
          <a:custGeom>
            <a:avLst/>
            <a:gdLst>
              <a:gd name="T0" fmla="*/ 892 w 914"/>
              <a:gd name="T1" fmla="*/ 430 h 602"/>
              <a:gd name="T2" fmla="*/ 862 w 914"/>
              <a:gd name="T3" fmla="*/ 414 h 602"/>
              <a:gd name="T4" fmla="*/ 850 w 914"/>
              <a:gd name="T5" fmla="*/ 378 h 602"/>
              <a:gd name="T6" fmla="*/ 852 w 914"/>
              <a:gd name="T7" fmla="*/ 346 h 602"/>
              <a:gd name="T8" fmla="*/ 876 w 914"/>
              <a:gd name="T9" fmla="*/ 258 h 602"/>
              <a:gd name="T10" fmla="*/ 896 w 914"/>
              <a:gd name="T11" fmla="*/ 184 h 602"/>
              <a:gd name="T12" fmla="*/ 904 w 914"/>
              <a:gd name="T13" fmla="*/ 108 h 602"/>
              <a:gd name="T14" fmla="*/ 894 w 914"/>
              <a:gd name="T15" fmla="*/ 46 h 602"/>
              <a:gd name="T16" fmla="*/ 880 w 914"/>
              <a:gd name="T17" fmla="*/ 20 h 602"/>
              <a:gd name="T18" fmla="*/ 852 w 914"/>
              <a:gd name="T19" fmla="*/ 2 h 602"/>
              <a:gd name="T20" fmla="*/ 832 w 914"/>
              <a:gd name="T21" fmla="*/ 2 h 602"/>
              <a:gd name="T22" fmla="*/ 810 w 914"/>
              <a:gd name="T23" fmla="*/ 12 h 602"/>
              <a:gd name="T24" fmla="*/ 788 w 914"/>
              <a:gd name="T25" fmla="*/ 34 h 602"/>
              <a:gd name="T26" fmla="*/ 766 w 914"/>
              <a:gd name="T27" fmla="*/ 82 h 602"/>
              <a:gd name="T28" fmla="*/ 756 w 914"/>
              <a:gd name="T29" fmla="*/ 132 h 602"/>
              <a:gd name="T30" fmla="*/ 754 w 914"/>
              <a:gd name="T31" fmla="*/ 220 h 602"/>
              <a:gd name="T32" fmla="*/ 720 w 914"/>
              <a:gd name="T33" fmla="*/ 204 h 602"/>
              <a:gd name="T34" fmla="*/ 684 w 914"/>
              <a:gd name="T35" fmla="*/ 200 h 602"/>
              <a:gd name="T36" fmla="*/ 624 w 914"/>
              <a:gd name="T37" fmla="*/ 212 h 602"/>
              <a:gd name="T38" fmla="*/ 578 w 914"/>
              <a:gd name="T39" fmla="*/ 248 h 602"/>
              <a:gd name="T40" fmla="*/ 558 w 914"/>
              <a:gd name="T41" fmla="*/ 282 h 602"/>
              <a:gd name="T42" fmla="*/ 556 w 914"/>
              <a:gd name="T43" fmla="*/ 284 h 602"/>
              <a:gd name="T44" fmla="*/ 542 w 914"/>
              <a:gd name="T45" fmla="*/ 248 h 602"/>
              <a:gd name="T46" fmla="*/ 506 w 914"/>
              <a:gd name="T47" fmla="*/ 212 h 602"/>
              <a:gd name="T48" fmla="*/ 458 w 914"/>
              <a:gd name="T49" fmla="*/ 198 h 602"/>
              <a:gd name="T50" fmla="*/ 442 w 914"/>
              <a:gd name="T51" fmla="*/ 200 h 602"/>
              <a:gd name="T52" fmla="*/ 382 w 914"/>
              <a:gd name="T53" fmla="*/ 216 h 602"/>
              <a:gd name="T54" fmla="*/ 288 w 914"/>
              <a:gd name="T55" fmla="*/ 100 h 602"/>
              <a:gd name="T56" fmla="*/ 278 w 914"/>
              <a:gd name="T57" fmla="*/ 258 h 602"/>
              <a:gd name="T58" fmla="*/ 236 w 914"/>
              <a:gd name="T59" fmla="*/ 218 h 602"/>
              <a:gd name="T60" fmla="*/ 182 w 914"/>
              <a:gd name="T61" fmla="*/ 200 h 602"/>
              <a:gd name="T62" fmla="*/ 150 w 914"/>
              <a:gd name="T63" fmla="*/ 198 h 602"/>
              <a:gd name="T64" fmla="*/ 114 w 914"/>
              <a:gd name="T65" fmla="*/ 208 h 602"/>
              <a:gd name="T66" fmla="*/ 84 w 914"/>
              <a:gd name="T67" fmla="*/ 228 h 602"/>
              <a:gd name="T68" fmla="*/ 0 w 914"/>
              <a:gd name="T69" fmla="*/ 204 h 602"/>
              <a:gd name="T70" fmla="*/ 74 w 914"/>
              <a:gd name="T71" fmla="*/ 466 h 602"/>
              <a:gd name="T72" fmla="*/ 116 w 914"/>
              <a:gd name="T73" fmla="*/ 492 h 602"/>
              <a:gd name="T74" fmla="*/ 162 w 914"/>
              <a:gd name="T75" fmla="*/ 500 h 602"/>
              <a:gd name="T76" fmla="*/ 222 w 914"/>
              <a:gd name="T77" fmla="*/ 488 h 602"/>
              <a:gd name="T78" fmla="*/ 268 w 914"/>
              <a:gd name="T79" fmla="*/ 454 h 602"/>
              <a:gd name="T80" fmla="*/ 288 w 914"/>
              <a:gd name="T81" fmla="*/ 492 h 602"/>
              <a:gd name="T82" fmla="*/ 366 w 914"/>
              <a:gd name="T83" fmla="*/ 330 h 602"/>
              <a:gd name="T84" fmla="*/ 368 w 914"/>
              <a:gd name="T85" fmla="*/ 308 h 602"/>
              <a:gd name="T86" fmla="*/ 384 w 914"/>
              <a:gd name="T87" fmla="*/ 288 h 602"/>
              <a:gd name="T88" fmla="*/ 414 w 914"/>
              <a:gd name="T89" fmla="*/ 272 h 602"/>
              <a:gd name="T90" fmla="*/ 440 w 914"/>
              <a:gd name="T91" fmla="*/ 268 h 602"/>
              <a:gd name="T92" fmla="*/ 468 w 914"/>
              <a:gd name="T93" fmla="*/ 278 h 602"/>
              <a:gd name="T94" fmla="*/ 482 w 914"/>
              <a:gd name="T95" fmla="*/ 306 h 602"/>
              <a:gd name="T96" fmla="*/ 484 w 914"/>
              <a:gd name="T97" fmla="*/ 492 h 602"/>
              <a:gd name="T98" fmla="*/ 562 w 914"/>
              <a:gd name="T99" fmla="*/ 428 h 602"/>
              <a:gd name="T100" fmla="*/ 574 w 914"/>
              <a:gd name="T101" fmla="*/ 444 h 602"/>
              <a:gd name="T102" fmla="*/ 614 w 914"/>
              <a:gd name="T103" fmla="*/ 482 h 602"/>
              <a:gd name="T104" fmla="*/ 664 w 914"/>
              <a:gd name="T105" fmla="*/ 500 h 602"/>
              <a:gd name="T106" fmla="*/ 700 w 914"/>
              <a:gd name="T107" fmla="*/ 500 h 602"/>
              <a:gd name="T108" fmla="*/ 748 w 914"/>
              <a:gd name="T109" fmla="*/ 488 h 602"/>
              <a:gd name="T110" fmla="*/ 788 w 914"/>
              <a:gd name="T111" fmla="*/ 462 h 602"/>
              <a:gd name="T112" fmla="*/ 812 w 914"/>
              <a:gd name="T113" fmla="*/ 468 h 602"/>
              <a:gd name="T114" fmla="*/ 848 w 914"/>
              <a:gd name="T115" fmla="*/ 490 h 602"/>
              <a:gd name="T116" fmla="*/ 906 w 914"/>
              <a:gd name="T117" fmla="*/ 502 h 602"/>
              <a:gd name="T118" fmla="*/ 906 w 914"/>
              <a:gd name="T119" fmla="*/ 43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4" h="602">
                <a:moveTo>
                  <a:pt x="906" y="432"/>
                </a:moveTo>
                <a:lnTo>
                  <a:pt x="906" y="432"/>
                </a:lnTo>
                <a:lnTo>
                  <a:pt x="892" y="430"/>
                </a:lnTo>
                <a:lnTo>
                  <a:pt x="880" y="428"/>
                </a:lnTo>
                <a:lnTo>
                  <a:pt x="870" y="422"/>
                </a:lnTo>
                <a:lnTo>
                  <a:pt x="862" y="414"/>
                </a:lnTo>
                <a:lnTo>
                  <a:pt x="856" y="404"/>
                </a:lnTo>
                <a:lnTo>
                  <a:pt x="852" y="392"/>
                </a:lnTo>
                <a:lnTo>
                  <a:pt x="850" y="378"/>
                </a:lnTo>
                <a:lnTo>
                  <a:pt x="850" y="362"/>
                </a:lnTo>
                <a:lnTo>
                  <a:pt x="850" y="362"/>
                </a:lnTo>
                <a:lnTo>
                  <a:pt x="852" y="346"/>
                </a:lnTo>
                <a:lnTo>
                  <a:pt x="856" y="326"/>
                </a:lnTo>
                <a:lnTo>
                  <a:pt x="876" y="258"/>
                </a:lnTo>
                <a:lnTo>
                  <a:pt x="876" y="258"/>
                </a:lnTo>
                <a:lnTo>
                  <a:pt x="888" y="212"/>
                </a:lnTo>
                <a:lnTo>
                  <a:pt x="888" y="212"/>
                </a:lnTo>
                <a:lnTo>
                  <a:pt x="896" y="184"/>
                </a:lnTo>
                <a:lnTo>
                  <a:pt x="900" y="158"/>
                </a:lnTo>
                <a:lnTo>
                  <a:pt x="904" y="132"/>
                </a:lnTo>
                <a:lnTo>
                  <a:pt x="904" y="108"/>
                </a:lnTo>
                <a:lnTo>
                  <a:pt x="904" y="84"/>
                </a:lnTo>
                <a:lnTo>
                  <a:pt x="900" y="64"/>
                </a:lnTo>
                <a:lnTo>
                  <a:pt x="894" y="46"/>
                </a:lnTo>
                <a:lnTo>
                  <a:pt x="886" y="30"/>
                </a:lnTo>
                <a:lnTo>
                  <a:pt x="886" y="30"/>
                </a:lnTo>
                <a:lnTo>
                  <a:pt x="880" y="20"/>
                </a:lnTo>
                <a:lnTo>
                  <a:pt x="872" y="10"/>
                </a:lnTo>
                <a:lnTo>
                  <a:pt x="862" y="6"/>
                </a:lnTo>
                <a:lnTo>
                  <a:pt x="852" y="2"/>
                </a:lnTo>
                <a:lnTo>
                  <a:pt x="852" y="2"/>
                </a:lnTo>
                <a:lnTo>
                  <a:pt x="842" y="0"/>
                </a:lnTo>
                <a:lnTo>
                  <a:pt x="832" y="2"/>
                </a:lnTo>
                <a:lnTo>
                  <a:pt x="820" y="6"/>
                </a:lnTo>
                <a:lnTo>
                  <a:pt x="810" y="12"/>
                </a:lnTo>
                <a:lnTo>
                  <a:pt x="810" y="12"/>
                </a:lnTo>
                <a:lnTo>
                  <a:pt x="802" y="18"/>
                </a:lnTo>
                <a:lnTo>
                  <a:pt x="796" y="24"/>
                </a:lnTo>
                <a:lnTo>
                  <a:pt x="788" y="34"/>
                </a:lnTo>
                <a:lnTo>
                  <a:pt x="780" y="48"/>
                </a:lnTo>
                <a:lnTo>
                  <a:pt x="772" y="64"/>
                </a:lnTo>
                <a:lnTo>
                  <a:pt x="766" y="82"/>
                </a:lnTo>
                <a:lnTo>
                  <a:pt x="760" y="106"/>
                </a:lnTo>
                <a:lnTo>
                  <a:pt x="756" y="132"/>
                </a:lnTo>
                <a:lnTo>
                  <a:pt x="756" y="132"/>
                </a:lnTo>
                <a:lnTo>
                  <a:pt x="754" y="170"/>
                </a:lnTo>
                <a:lnTo>
                  <a:pt x="752" y="196"/>
                </a:lnTo>
                <a:lnTo>
                  <a:pt x="754" y="220"/>
                </a:lnTo>
                <a:lnTo>
                  <a:pt x="754" y="220"/>
                </a:lnTo>
                <a:lnTo>
                  <a:pt x="738" y="212"/>
                </a:lnTo>
                <a:lnTo>
                  <a:pt x="720" y="204"/>
                </a:lnTo>
                <a:lnTo>
                  <a:pt x="702" y="200"/>
                </a:lnTo>
                <a:lnTo>
                  <a:pt x="684" y="200"/>
                </a:lnTo>
                <a:lnTo>
                  <a:pt x="684" y="200"/>
                </a:lnTo>
                <a:lnTo>
                  <a:pt x="662" y="202"/>
                </a:lnTo>
                <a:lnTo>
                  <a:pt x="644" y="206"/>
                </a:lnTo>
                <a:lnTo>
                  <a:pt x="624" y="212"/>
                </a:lnTo>
                <a:lnTo>
                  <a:pt x="608" y="222"/>
                </a:lnTo>
                <a:lnTo>
                  <a:pt x="592" y="234"/>
                </a:lnTo>
                <a:lnTo>
                  <a:pt x="578" y="248"/>
                </a:lnTo>
                <a:lnTo>
                  <a:pt x="566" y="264"/>
                </a:lnTo>
                <a:lnTo>
                  <a:pt x="558" y="282"/>
                </a:lnTo>
                <a:lnTo>
                  <a:pt x="558" y="282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0" y="264"/>
                </a:lnTo>
                <a:lnTo>
                  <a:pt x="542" y="248"/>
                </a:lnTo>
                <a:lnTo>
                  <a:pt x="532" y="234"/>
                </a:lnTo>
                <a:lnTo>
                  <a:pt x="520" y="220"/>
                </a:lnTo>
                <a:lnTo>
                  <a:pt x="506" y="212"/>
                </a:lnTo>
                <a:lnTo>
                  <a:pt x="492" y="204"/>
                </a:lnTo>
                <a:lnTo>
                  <a:pt x="476" y="200"/>
                </a:lnTo>
                <a:lnTo>
                  <a:pt x="458" y="198"/>
                </a:lnTo>
                <a:lnTo>
                  <a:pt x="458" y="198"/>
                </a:lnTo>
                <a:lnTo>
                  <a:pt x="458" y="198"/>
                </a:lnTo>
                <a:lnTo>
                  <a:pt x="442" y="200"/>
                </a:lnTo>
                <a:lnTo>
                  <a:pt x="428" y="202"/>
                </a:lnTo>
                <a:lnTo>
                  <a:pt x="402" y="208"/>
                </a:lnTo>
                <a:lnTo>
                  <a:pt x="382" y="216"/>
                </a:lnTo>
                <a:lnTo>
                  <a:pt x="366" y="224"/>
                </a:lnTo>
                <a:lnTo>
                  <a:pt x="366" y="100"/>
                </a:lnTo>
                <a:lnTo>
                  <a:pt x="288" y="100"/>
                </a:lnTo>
                <a:lnTo>
                  <a:pt x="288" y="276"/>
                </a:lnTo>
                <a:lnTo>
                  <a:pt x="288" y="276"/>
                </a:lnTo>
                <a:lnTo>
                  <a:pt x="278" y="258"/>
                </a:lnTo>
                <a:lnTo>
                  <a:pt x="266" y="242"/>
                </a:lnTo>
                <a:lnTo>
                  <a:pt x="252" y="228"/>
                </a:lnTo>
                <a:lnTo>
                  <a:pt x="236" y="218"/>
                </a:lnTo>
                <a:lnTo>
                  <a:pt x="218" y="210"/>
                </a:lnTo>
                <a:lnTo>
                  <a:pt x="200" y="204"/>
                </a:lnTo>
                <a:lnTo>
                  <a:pt x="182" y="200"/>
                </a:lnTo>
                <a:lnTo>
                  <a:pt x="162" y="198"/>
                </a:lnTo>
                <a:lnTo>
                  <a:pt x="162" y="198"/>
                </a:lnTo>
                <a:lnTo>
                  <a:pt x="150" y="198"/>
                </a:lnTo>
                <a:lnTo>
                  <a:pt x="138" y="200"/>
                </a:lnTo>
                <a:lnTo>
                  <a:pt x="126" y="204"/>
                </a:lnTo>
                <a:lnTo>
                  <a:pt x="114" y="208"/>
                </a:lnTo>
                <a:lnTo>
                  <a:pt x="104" y="214"/>
                </a:lnTo>
                <a:lnTo>
                  <a:pt x="94" y="220"/>
                </a:lnTo>
                <a:lnTo>
                  <a:pt x="84" y="228"/>
                </a:lnTo>
                <a:lnTo>
                  <a:pt x="74" y="238"/>
                </a:lnTo>
                <a:lnTo>
                  <a:pt x="74" y="204"/>
                </a:lnTo>
                <a:lnTo>
                  <a:pt x="0" y="204"/>
                </a:lnTo>
                <a:lnTo>
                  <a:pt x="0" y="602"/>
                </a:lnTo>
                <a:lnTo>
                  <a:pt x="74" y="602"/>
                </a:lnTo>
                <a:lnTo>
                  <a:pt x="74" y="466"/>
                </a:lnTo>
                <a:lnTo>
                  <a:pt x="74" y="466"/>
                </a:lnTo>
                <a:lnTo>
                  <a:pt x="94" y="480"/>
                </a:lnTo>
                <a:lnTo>
                  <a:pt x="116" y="492"/>
                </a:lnTo>
                <a:lnTo>
                  <a:pt x="138" y="498"/>
                </a:lnTo>
                <a:lnTo>
                  <a:pt x="162" y="500"/>
                </a:lnTo>
                <a:lnTo>
                  <a:pt x="162" y="500"/>
                </a:lnTo>
                <a:lnTo>
                  <a:pt x="184" y="498"/>
                </a:lnTo>
                <a:lnTo>
                  <a:pt x="204" y="494"/>
                </a:lnTo>
                <a:lnTo>
                  <a:pt x="222" y="488"/>
                </a:lnTo>
                <a:lnTo>
                  <a:pt x="238" y="478"/>
                </a:lnTo>
                <a:lnTo>
                  <a:pt x="254" y="468"/>
                </a:lnTo>
                <a:lnTo>
                  <a:pt x="268" y="454"/>
                </a:lnTo>
                <a:lnTo>
                  <a:pt x="278" y="438"/>
                </a:lnTo>
                <a:lnTo>
                  <a:pt x="288" y="420"/>
                </a:lnTo>
                <a:lnTo>
                  <a:pt x="288" y="492"/>
                </a:lnTo>
                <a:lnTo>
                  <a:pt x="366" y="492"/>
                </a:lnTo>
                <a:lnTo>
                  <a:pt x="366" y="330"/>
                </a:lnTo>
                <a:lnTo>
                  <a:pt x="366" y="330"/>
                </a:lnTo>
                <a:lnTo>
                  <a:pt x="366" y="320"/>
                </a:lnTo>
                <a:lnTo>
                  <a:pt x="368" y="308"/>
                </a:lnTo>
                <a:lnTo>
                  <a:pt x="368" y="308"/>
                </a:lnTo>
                <a:lnTo>
                  <a:pt x="372" y="302"/>
                </a:lnTo>
                <a:lnTo>
                  <a:pt x="376" y="296"/>
                </a:lnTo>
                <a:lnTo>
                  <a:pt x="384" y="288"/>
                </a:lnTo>
                <a:lnTo>
                  <a:pt x="392" y="282"/>
                </a:lnTo>
                <a:lnTo>
                  <a:pt x="402" y="278"/>
                </a:lnTo>
                <a:lnTo>
                  <a:pt x="414" y="272"/>
                </a:lnTo>
                <a:lnTo>
                  <a:pt x="426" y="270"/>
                </a:lnTo>
                <a:lnTo>
                  <a:pt x="440" y="268"/>
                </a:lnTo>
                <a:lnTo>
                  <a:pt x="440" y="268"/>
                </a:lnTo>
                <a:lnTo>
                  <a:pt x="452" y="270"/>
                </a:lnTo>
                <a:lnTo>
                  <a:pt x="462" y="272"/>
                </a:lnTo>
                <a:lnTo>
                  <a:pt x="468" y="278"/>
                </a:lnTo>
                <a:lnTo>
                  <a:pt x="474" y="284"/>
                </a:lnTo>
                <a:lnTo>
                  <a:pt x="480" y="294"/>
                </a:lnTo>
                <a:lnTo>
                  <a:pt x="482" y="306"/>
                </a:lnTo>
                <a:lnTo>
                  <a:pt x="484" y="322"/>
                </a:lnTo>
                <a:lnTo>
                  <a:pt x="484" y="340"/>
                </a:lnTo>
                <a:lnTo>
                  <a:pt x="484" y="492"/>
                </a:lnTo>
                <a:lnTo>
                  <a:pt x="562" y="492"/>
                </a:lnTo>
                <a:lnTo>
                  <a:pt x="562" y="428"/>
                </a:lnTo>
                <a:lnTo>
                  <a:pt x="562" y="428"/>
                </a:lnTo>
                <a:lnTo>
                  <a:pt x="564" y="430"/>
                </a:lnTo>
                <a:lnTo>
                  <a:pt x="564" y="430"/>
                </a:lnTo>
                <a:lnTo>
                  <a:pt x="574" y="444"/>
                </a:lnTo>
                <a:lnTo>
                  <a:pt x="584" y="460"/>
                </a:lnTo>
                <a:lnTo>
                  <a:pt x="598" y="472"/>
                </a:lnTo>
                <a:lnTo>
                  <a:pt x="614" y="482"/>
                </a:lnTo>
                <a:lnTo>
                  <a:pt x="630" y="490"/>
                </a:lnTo>
                <a:lnTo>
                  <a:pt x="646" y="496"/>
                </a:lnTo>
                <a:lnTo>
                  <a:pt x="664" y="500"/>
                </a:lnTo>
                <a:lnTo>
                  <a:pt x="684" y="500"/>
                </a:lnTo>
                <a:lnTo>
                  <a:pt x="684" y="500"/>
                </a:lnTo>
                <a:lnTo>
                  <a:pt x="700" y="500"/>
                </a:lnTo>
                <a:lnTo>
                  <a:pt x="716" y="498"/>
                </a:lnTo>
                <a:lnTo>
                  <a:pt x="732" y="492"/>
                </a:lnTo>
                <a:lnTo>
                  <a:pt x="748" y="488"/>
                </a:lnTo>
                <a:lnTo>
                  <a:pt x="762" y="480"/>
                </a:lnTo>
                <a:lnTo>
                  <a:pt x="776" y="472"/>
                </a:lnTo>
                <a:lnTo>
                  <a:pt x="788" y="462"/>
                </a:lnTo>
                <a:lnTo>
                  <a:pt x="800" y="452"/>
                </a:lnTo>
                <a:lnTo>
                  <a:pt x="800" y="452"/>
                </a:lnTo>
                <a:lnTo>
                  <a:pt x="812" y="468"/>
                </a:lnTo>
                <a:lnTo>
                  <a:pt x="822" y="476"/>
                </a:lnTo>
                <a:lnTo>
                  <a:pt x="832" y="484"/>
                </a:lnTo>
                <a:lnTo>
                  <a:pt x="848" y="490"/>
                </a:lnTo>
                <a:lnTo>
                  <a:pt x="864" y="496"/>
                </a:lnTo>
                <a:lnTo>
                  <a:pt x="884" y="500"/>
                </a:lnTo>
                <a:lnTo>
                  <a:pt x="906" y="502"/>
                </a:lnTo>
                <a:lnTo>
                  <a:pt x="914" y="502"/>
                </a:lnTo>
                <a:lnTo>
                  <a:pt x="914" y="432"/>
                </a:lnTo>
                <a:lnTo>
                  <a:pt x="906" y="43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3409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Header with image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11" name="Text Placeholder 16"/>
          <p:cNvSpPr>
            <a:spLocks noGrp="1" noChangeAspect="1"/>
          </p:cNvSpPr>
          <p:nvPr>
            <p:ph type="body" sz="quarter" idx="12"/>
          </p:nvPr>
        </p:nvSpPr>
        <p:spPr>
          <a:xfrm rot="5400000">
            <a:off x="1991544" y="1340743"/>
            <a:ext cx="768000" cy="768000"/>
          </a:xfrm>
          <a:prstGeom prst="corner">
            <a:avLst>
              <a:gd name="adj1" fmla="val 25503"/>
              <a:gd name="adj2" fmla="val 25041"/>
            </a:avLst>
          </a:prstGeom>
          <a:solidFill>
            <a:schemeClr val="tx2"/>
          </a:solidFill>
        </p:spPr>
        <p:txBody>
          <a:bodyPr/>
          <a:lstStyle>
            <a:lvl1pPr>
              <a:defRPr sz="133">
                <a:noFill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6"/>
          <p:cNvSpPr>
            <a:spLocks noGrp="1" noChangeAspect="1"/>
          </p:cNvSpPr>
          <p:nvPr>
            <p:ph type="body" sz="quarter" idx="13"/>
          </p:nvPr>
        </p:nvSpPr>
        <p:spPr>
          <a:xfrm rot="16200000">
            <a:off x="9844303" y="4523249"/>
            <a:ext cx="768000" cy="768000"/>
          </a:xfrm>
          <a:prstGeom prst="corner">
            <a:avLst>
              <a:gd name="adj1" fmla="val 25503"/>
              <a:gd name="adj2" fmla="val 25041"/>
            </a:avLst>
          </a:prstGeom>
          <a:solidFill>
            <a:schemeClr val="tx2"/>
          </a:solidFill>
        </p:spPr>
        <p:txBody>
          <a:bodyPr/>
          <a:lstStyle>
            <a:lvl1pPr>
              <a:defRPr sz="133">
                <a:noFill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284173"/>
            <a:ext cx="4977636" cy="944192"/>
          </a:xfrm>
        </p:spPr>
        <p:txBody>
          <a:bodyPr lIns="216000"/>
          <a:lstStyle>
            <a:lvl1pPr marL="0" indent="0">
              <a:buNone/>
              <a:defRPr sz="1067" b="0" cap="all" baseline="0">
                <a:solidFill>
                  <a:schemeClr val="tx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992000" y="777600"/>
            <a:ext cx="768000" cy="504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buFontTx/>
              <a:buNone/>
              <a:defRPr sz="133">
                <a:noFill/>
              </a:defRPr>
            </a:lvl1pPr>
            <a:lvl2pPr>
              <a:buFontTx/>
              <a:buNone/>
              <a:defRPr sz="133">
                <a:noFill/>
              </a:defRPr>
            </a:lvl2pPr>
            <a:lvl3pPr marL="211661" indent="0">
              <a:buFontTx/>
              <a:buNone/>
              <a:defRPr sz="133">
                <a:noFill/>
              </a:defRPr>
            </a:lvl3pPr>
            <a:lvl4pPr marL="476237" indent="0">
              <a:buFontTx/>
              <a:buNone/>
              <a:defRPr sz="133">
                <a:noFill/>
              </a:defRPr>
            </a:lvl4pPr>
            <a:lvl5pPr marL="732348" indent="0">
              <a:buFontTx/>
              <a:buNone/>
              <a:defRPr sz="133">
                <a:noFill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10265953" y="5546325"/>
            <a:ext cx="336000" cy="129600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33">
                <a:noFill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2288687" y="0"/>
            <a:ext cx="2304256" cy="251440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GB" sz="1067" dirty="0">
                <a:solidFill>
                  <a:srgbClr val="3D1152"/>
                </a:solidFill>
              </a:rPr>
              <a:t>To place an image in the background click on the image icon, choose an image from file and then ‘send image to back’ by right clicking on it.</a:t>
            </a:r>
          </a:p>
          <a:p>
            <a:endParaRPr lang="en-GB" sz="1067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Or just copy and paste image onto slide and ‘send to back’</a:t>
            </a:r>
          </a:p>
          <a:p>
            <a:endParaRPr lang="en-GB" sz="1067" dirty="0">
              <a:solidFill>
                <a:srgbClr val="3D1152"/>
              </a:solidFill>
            </a:endParaRPr>
          </a:p>
          <a:p>
            <a:r>
              <a:rPr lang="en-GB" sz="1067" dirty="0">
                <a:solidFill>
                  <a:srgbClr val="3D1152"/>
                </a:solidFill>
              </a:rPr>
              <a:t>If any elements on the slide are deleted or moved click ‘RESET’ to put them back in place (found in the HOME tab, SLIDES section</a:t>
            </a:r>
          </a:p>
          <a:p>
            <a:endParaRPr lang="en-GB" sz="1867" dirty="0">
              <a:solidFill>
                <a:srgbClr val="3D115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90894" y="3297723"/>
            <a:ext cx="8204391" cy="144000"/>
          </a:xfrm>
        </p:spPr>
        <p:txBody>
          <a:bodyPr lIns="144000" tIns="108000" rIns="144000" bIns="108000" anchor="ctr" anchorCtr="0"/>
          <a:lstStyle>
            <a:lvl1pPr>
              <a:lnSpc>
                <a:spcPct val="75000"/>
              </a:lnSpc>
              <a:defRPr sz="9600"/>
            </a:lvl1pPr>
          </a:lstStyle>
          <a:p>
            <a:r>
              <a:rPr lang="en-GB" dirty="0"/>
              <a:t>Edit</a:t>
            </a:r>
          </a:p>
        </p:txBody>
      </p:sp>
      <p:pic>
        <p:nvPicPr>
          <p:cNvPr id="10" name="Picture 2" descr="Image result for vhi healthcare logo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320" y="6243525"/>
            <a:ext cx="634613" cy="34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49155" y="6267012"/>
            <a:ext cx="337094" cy="3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903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jor Divid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722C5C-0398-E34A-8A2F-2739A2B5B48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>
            <a:spLocks noEditPoints="1"/>
          </p:cNvSpPr>
          <p:nvPr userDrawn="1"/>
        </p:nvSpPr>
        <p:spPr bwMode="auto">
          <a:xfrm>
            <a:off x="302885" y="6259263"/>
            <a:ext cx="493560" cy="325080"/>
          </a:xfrm>
          <a:custGeom>
            <a:avLst/>
            <a:gdLst>
              <a:gd name="T0" fmla="*/ 846 w 914"/>
              <a:gd name="T1" fmla="*/ 52 h 602"/>
              <a:gd name="T2" fmla="*/ 858 w 914"/>
              <a:gd name="T3" fmla="*/ 70 h 602"/>
              <a:gd name="T4" fmla="*/ 850 w 914"/>
              <a:gd name="T5" fmla="*/ 126 h 602"/>
              <a:gd name="T6" fmla="*/ 814 w 914"/>
              <a:gd name="T7" fmla="*/ 180 h 602"/>
              <a:gd name="T8" fmla="*/ 830 w 914"/>
              <a:gd name="T9" fmla="*/ 64 h 602"/>
              <a:gd name="T10" fmla="*/ 680 w 914"/>
              <a:gd name="T11" fmla="*/ 430 h 602"/>
              <a:gd name="T12" fmla="*/ 626 w 914"/>
              <a:gd name="T13" fmla="*/ 386 h 602"/>
              <a:gd name="T14" fmla="*/ 626 w 914"/>
              <a:gd name="T15" fmla="*/ 318 h 602"/>
              <a:gd name="T16" fmla="*/ 678 w 914"/>
              <a:gd name="T17" fmla="*/ 270 h 602"/>
              <a:gd name="T18" fmla="*/ 734 w 914"/>
              <a:gd name="T19" fmla="*/ 280 h 602"/>
              <a:gd name="T20" fmla="*/ 770 w 914"/>
              <a:gd name="T21" fmla="*/ 350 h 602"/>
              <a:gd name="T22" fmla="*/ 746 w 914"/>
              <a:gd name="T23" fmla="*/ 410 h 602"/>
              <a:gd name="T24" fmla="*/ 148 w 914"/>
              <a:gd name="T25" fmla="*/ 432 h 602"/>
              <a:gd name="T26" fmla="*/ 96 w 914"/>
              <a:gd name="T27" fmla="*/ 408 h 602"/>
              <a:gd name="T28" fmla="*/ 74 w 914"/>
              <a:gd name="T29" fmla="*/ 350 h 602"/>
              <a:gd name="T30" fmla="*/ 106 w 914"/>
              <a:gd name="T31" fmla="*/ 282 h 602"/>
              <a:gd name="T32" fmla="*/ 164 w 914"/>
              <a:gd name="T33" fmla="*/ 270 h 602"/>
              <a:gd name="T34" fmla="*/ 218 w 914"/>
              <a:gd name="T35" fmla="*/ 322 h 602"/>
              <a:gd name="T36" fmla="*/ 218 w 914"/>
              <a:gd name="T37" fmla="*/ 384 h 602"/>
              <a:gd name="T38" fmla="*/ 164 w 914"/>
              <a:gd name="T39" fmla="*/ 430 h 602"/>
              <a:gd name="T40" fmla="*/ 880 w 914"/>
              <a:gd name="T41" fmla="*/ 428 h 602"/>
              <a:gd name="T42" fmla="*/ 850 w 914"/>
              <a:gd name="T43" fmla="*/ 378 h 602"/>
              <a:gd name="T44" fmla="*/ 876 w 914"/>
              <a:gd name="T45" fmla="*/ 258 h 602"/>
              <a:gd name="T46" fmla="*/ 900 w 914"/>
              <a:gd name="T47" fmla="*/ 158 h 602"/>
              <a:gd name="T48" fmla="*/ 894 w 914"/>
              <a:gd name="T49" fmla="*/ 46 h 602"/>
              <a:gd name="T50" fmla="*/ 862 w 914"/>
              <a:gd name="T51" fmla="*/ 6 h 602"/>
              <a:gd name="T52" fmla="*/ 820 w 914"/>
              <a:gd name="T53" fmla="*/ 6 h 602"/>
              <a:gd name="T54" fmla="*/ 788 w 914"/>
              <a:gd name="T55" fmla="*/ 34 h 602"/>
              <a:gd name="T56" fmla="*/ 756 w 914"/>
              <a:gd name="T57" fmla="*/ 132 h 602"/>
              <a:gd name="T58" fmla="*/ 754 w 914"/>
              <a:gd name="T59" fmla="*/ 220 h 602"/>
              <a:gd name="T60" fmla="*/ 684 w 914"/>
              <a:gd name="T61" fmla="*/ 200 h 602"/>
              <a:gd name="T62" fmla="*/ 592 w 914"/>
              <a:gd name="T63" fmla="*/ 234 h 602"/>
              <a:gd name="T64" fmla="*/ 556 w 914"/>
              <a:gd name="T65" fmla="*/ 284 h 602"/>
              <a:gd name="T66" fmla="*/ 542 w 914"/>
              <a:gd name="T67" fmla="*/ 248 h 602"/>
              <a:gd name="T68" fmla="*/ 476 w 914"/>
              <a:gd name="T69" fmla="*/ 200 h 602"/>
              <a:gd name="T70" fmla="*/ 428 w 914"/>
              <a:gd name="T71" fmla="*/ 202 h 602"/>
              <a:gd name="T72" fmla="*/ 288 w 914"/>
              <a:gd name="T73" fmla="*/ 100 h 602"/>
              <a:gd name="T74" fmla="*/ 252 w 914"/>
              <a:gd name="T75" fmla="*/ 228 h 602"/>
              <a:gd name="T76" fmla="*/ 162 w 914"/>
              <a:gd name="T77" fmla="*/ 198 h 602"/>
              <a:gd name="T78" fmla="*/ 114 w 914"/>
              <a:gd name="T79" fmla="*/ 208 h 602"/>
              <a:gd name="T80" fmla="*/ 74 w 914"/>
              <a:gd name="T81" fmla="*/ 204 h 602"/>
              <a:gd name="T82" fmla="*/ 74 w 914"/>
              <a:gd name="T83" fmla="*/ 466 h 602"/>
              <a:gd name="T84" fmla="*/ 162 w 914"/>
              <a:gd name="T85" fmla="*/ 500 h 602"/>
              <a:gd name="T86" fmla="*/ 254 w 914"/>
              <a:gd name="T87" fmla="*/ 468 h 602"/>
              <a:gd name="T88" fmla="*/ 366 w 914"/>
              <a:gd name="T89" fmla="*/ 492 h 602"/>
              <a:gd name="T90" fmla="*/ 368 w 914"/>
              <a:gd name="T91" fmla="*/ 308 h 602"/>
              <a:gd name="T92" fmla="*/ 402 w 914"/>
              <a:gd name="T93" fmla="*/ 278 h 602"/>
              <a:gd name="T94" fmla="*/ 452 w 914"/>
              <a:gd name="T95" fmla="*/ 270 h 602"/>
              <a:gd name="T96" fmla="*/ 482 w 914"/>
              <a:gd name="T97" fmla="*/ 306 h 602"/>
              <a:gd name="T98" fmla="*/ 562 w 914"/>
              <a:gd name="T99" fmla="*/ 428 h 602"/>
              <a:gd name="T100" fmla="*/ 584 w 914"/>
              <a:gd name="T101" fmla="*/ 460 h 602"/>
              <a:gd name="T102" fmla="*/ 664 w 914"/>
              <a:gd name="T103" fmla="*/ 500 h 602"/>
              <a:gd name="T104" fmla="*/ 732 w 914"/>
              <a:gd name="T105" fmla="*/ 492 h 602"/>
              <a:gd name="T106" fmla="*/ 800 w 914"/>
              <a:gd name="T107" fmla="*/ 452 h 602"/>
              <a:gd name="T108" fmla="*/ 848 w 914"/>
              <a:gd name="T109" fmla="*/ 490 h 602"/>
              <a:gd name="T110" fmla="*/ 914 w 914"/>
              <a:gd name="T111" fmla="*/ 43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4" h="602">
                <a:moveTo>
                  <a:pt x="838" y="54"/>
                </a:moveTo>
                <a:lnTo>
                  <a:pt x="838" y="54"/>
                </a:lnTo>
                <a:lnTo>
                  <a:pt x="842" y="54"/>
                </a:lnTo>
                <a:lnTo>
                  <a:pt x="846" y="52"/>
                </a:lnTo>
                <a:lnTo>
                  <a:pt x="846" y="52"/>
                </a:lnTo>
                <a:lnTo>
                  <a:pt x="850" y="54"/>
                </a:lnTo>
                <a:lnTo>
                  <a:pt x="852" y="54"/>
                </a:lnTo>
                <a:lnTo>
                  <a:pt x="852" y="54"/>
                </a:lnTo>
                <a:lnTo>
                  <a:pt x="856" y="60"/>
                </a:lnTo>
                <a:lnTo>
                  <a:pt x="858" y="70"/>
                </a:lnTo>
                <a:lnTo>
                  <a:pt x="858" y="80"/>
                </a:lnTo>
                <a:lnTo>
                  <a:pt x="858" y="92"/>
                </a:lnTo>
                <a:lnTo>
                  <a:pt x="854" y="108"/>
                </a:lnTo>
                <a:lnTo>
                  <a:pt x="850" y="126"/>
                </a:lnTo>
                <a:lnTo>
                  <a:pt x="850" y="126"/>
                </a:lnTo>
                <a:lnTo>
                  <a:pt x="832" y="186"/>
                </a:lnTo>
                <a:lnTo>
                  <a:pt x="818" y="228"/>
                </a:lnTo>
                <a:lnTo>
                  <a:pt x="818" y="228"/>
                </a:lnTo>
                <a:lnTo>
                  <a:pt x="816" y="206"/>
                </a:lnTo>
                <a:lnTo>
                  <a:pt x="814" y="180"/>
                </a:lnTo>
                <a:lnTo>
                  <a:pt x="814" y="152"/>
                </a:lnTo>
                <a:lnTo>
                  <a:pt x="816" y="126"/>
                </a:lnTo>
                <a:lnTo>
                  <a:pt x="820" y="100"/>
                </a:lnTo>
                <a:lnTo>
                  <a:pt x="824" y="80"/>
                </a:lnTo>
                <a:lnTo>
                  <a:pt x="830" y="64"/>
                </a:lnTo>
                <a:lnTo>
                  <a:pt x="834" y="58"/>
                </a:lnTo>
                <a:lnTo>
                  <a:pt x="838" y="54"/>
                </a:lnTo>
                <a:close/>
                <a:moveTo>
                  <a:pt x="694" y="432"/>
                </a:moveTo>
                <a:lnTo>
                  <a:pt x="694" y="432"/>
                </a:lnTo>
                <a:lnTo>
                  <a:pt x="680" y="430"/>
                </a:lnTo>
                <a:lnTo>
                  <a:pt x="666" y="426"/>
                </a:lnTo>
                <a:lnTo>
                  <a:pt x="654" y="420"/>
                </a:lnTo>
                <a:lnTo>
                  <a:pt x="642" y="410"/>
                </a:lnTo>
                <a:lnTo>
                  <a:pt x="634" y="400"/>
                </a:lnTo>
                <a:lnTo>
                  <a:pt x="626" y="386"/>
                </a:lnTo>
                <a:lnTo>
                  <a:pt x="622" y="370"/>
                </a:lnTo>
                <a:lnTo>
                  <a:pt x="620" y="350"/>
                </a:lnTo>
                <a:lnTo>
                  <a:pt x="620" y="350"/>
                </a:lnTo>
                <a:lnTo>
                  <a:pt x="622" y="332"/>
                </a:lnTo>
                <a:lnTo>
                  <a:pt x="626" y="318"/>
                </a:lnTo>
                <a:lnTo>
                  <a:pt x="632" y="304"/>
                </a:lnTo>
                <a:lnTo>
                  <a:pt x="640" y="292"/>
                </a:lnTo>
                <a:lnTo>
                  <a:pt x="652" y="282"/>
                </a:lnTo>
                <a:lnTo>
                  <a:pt x="664" y="274"/>
                </a:lnTo>
                <a:lnTo>
                  <a:pt x="678" y="270"/>
                </a:lnTo>
                <a:lnTo>
                  <a:pt x="694" y="268"/>
                </a:lnTo>
                <a:lnTo>
                  <a:pt x="694" y="268"/>
                </a:lnTo>
                <a:lnTo>
                  <a:pt x="708" y="270"/>
                </a:lnTo>
                <a:lnTo>
                  <a:pt x="722" y="274"/>
                </a:lnTo>
                <a:lnTo>
                  <a:pt x="734" y="280"/>
                </a:lnTo>
                <a:lnTo>
                  <a:pt x="746" y="290"/>
                </a:lnTo>
                <a:lnTo>
                  <a:pt x="754" y="302"/>
                </a:lnTo>
                <a:lnTo>
                  <a:pt x="762" y="316"/>
                </a:lnTo>
                <a:lnTo>
                  <a:pt x="768" y="332"/>
                </a:lnTo>
                <a:lnTo>
                  <a:pt x="770" y="350"/>
                </a:lnTo>
                <a:lnTo>
                  <a:pt x="770" y="350"/>
                </a:lnTo>
                <a:lnTo>
                  <a:pt x="768" y="368"/>
                </a:lnTo>
                <a:lnTo>
                  <a:pt x="762" y="386"/>
                </a:lnTo>
                <a:lnTo>
                  <a:pt x="754" y="400"/>
                </a:lnTo>
                <a:lnTo>
                  <a:pt x="746" y="410"/>
                </a:lnTo>
                <a:lnTo>
                  <a:pt x="734" y="420"/>
                </a:lnTo>
                <a:lnTo>
                  <a:pt x="722" y="426"/>
                </a:lnTo>
                <a:lnTo>
                  <a:pt x="708" y="430"/>
                </a:lnTo>
                <a:lnTo>
                  <a:pt x="694" y="432"/>
                </a:lnTo>
                <a:close/>
                <a:moveTo>
                  <a:pt x="148" y="432"/>
                </a:moveTo>
                <a:lnTo>
                  <a:pt x="148" y="432"/>
                </a:lnTo>
                <a:lnTo>
                  <a:pt x="132" y="430"/>
                </a:lnTo>
                <a:lnTo>
                  <a:pt x="118" y="424"/>
                </a:lnTo>
                <a:lnTo>
                  <a:pt x="106" y="418"/>
                </a:lnTo>
                <a:lnTo>
                  <a:pt x="96" y="408"/>
                </a:lnTo>
                <a:lnTo>
                  <a:pt x="86" y="396"/>
                </a:lnTo>
                <a:lnTo>
                  <a:pt x="80" y="382"/>
                </a:lnTo>
                <a:lnTo>
                  <a:pt x="74" y="366"/>
                </a:lnTo>
                <a:lnTo>
                  <a:pt x="74" y="350"/>
                </a:lnTo>
                <a:lnTo>
                  <a:pt x="74" y="350"/>
                </a:lnTo>
                <a:lnTo>
                  <a:pt x="74" y="334"/>
                </a:lnTo>
                <a:lnTo>
                  <a:pt x="78" y="318"/>
                </a:lnTo>
                <a:lnTo>
                  <a:pt x="86" y="304"/>
                </a:lnTo>
                <a:lnTo>
                  <a:pt x="94" y="292"/>
                </a:lnTo>
                <a:lnTo>
                  <a:pt x="106" y="282"/>
                </a:lnTo>
                <a:lnTo>
                  <a:pt x="118" y="274"/>
                </a:lnTo>
                <a:lnTo>
                  <a:pt x="132" y="270"/>
                </a:lnTo>
                <a:lnTo>
                  <a:pt x="148" y="268"/>
                </a:lnTo>
                <a:lnTo>
                  <a:pt x="148" y="268"/>
                </a:lnTo>
                <a:lnTo>
                  <a:pt x="164" y="270"/>
                </a:lnTo>
                <a:lnTo>
                  <a:pt x="180" y="276"/>
                </a:lnTo>
                <a:lnTo>
                  <a:pt x="192" y="284"/>
                </a:lnTo>
                <a:lnTo>
                  <a:pt x="204" y="294"/>
                </a:lnTo>
                <a:lnTo>
                  <a:pt x="212" y="308"/>
                </a:lnTo>
                <a:lnTo>
                  <a:pt x="218" y="322"/>
                </a:lnTo>
                <a:lnTo>
                  <a:pt x="222" y="336"/>
                </a:lnTo>
                <a:lnTo>
                  <a:pt x="222" y="350"/>
                </a:lnTo>
                <a:lnTo>
                  <a:pt x="222" y="350"/>
                </a:lnTo>
                <a:lnTo>
                  <a:pt x="222" y="368"/>
                </a:lnTo>
                <a:lnTo>
                  <a:pt x="218" y="384"/>
                </a:lnTo>
                <a:lnTo>
                  <a:pt x="210" y="398"/>
                </a:lnTo>
                <a:lnTo>
                  <a:pt x="202" y="408"/>
                </a:lnTo>
                <a:lnTo>
                  <a:pt x="190" y="418"/>
                </a:lnTo>
                <a:lnTo>
                  <a:pt x="178" y="426"/>
                </a:lnTo>
                <a:lnTo>
                  <a:pt x="164" y="430"/>
                </a:lnTo>
                <a:lnTo>
                  <a:pt x="148" y="432"/>
                </a:lnTo>
                <a:close/>
                <a:moveTo>
                  <a:pt x="906" y="432"/>
                </a:moveTo>
                <a:lnTo>
                  <a:pt x="906" y="432"/>
                </a:lnTo>
                <a:lnTo>
                  <a:pt x="892" y="430"/>
                </a:lnTo>
                <a:lnTo>
                  <a:pt x="880" y="428"/>
                </a:lnTo>
                <a:lnTo>
                  <a:pt x="870" y="422"/>
                </a:lnTo>
                <a:lnTo>
                  <a:pt x="862" y="414"/>
                </a:lnTo>
                <a:lnTo>
                  <a:pt x="856" y="404"/>
                </a:lnTo>
                <a:lnTo>
                  <a:pt x="852" y="392"/>
                </a:lnTo>
                <a:lnTo>
                  <a:pt x="850" y="378"/>
                </a:lnTo>
                <a:lnTo>
                  <a:pt x="850" y="362"/>
                </a:lnTo>
                <a:lnTo>
                  <a:pt x="850" y="362"/>
                </a:lnTo>
                <a:lnTo>
                  <a:pt x="852" y="346"/>
                </a:lnTo>
                <a:lnTo>
                  <a:pt x="856" y="326"/>
                </a:lnTo>
                <a:lnTo>
                  <a:pt x="876" y="258"/>
                </a:lnTo>
                <a:lnTo>
                  <a:pt x="876" y="258"/>
                </a:lnTo>
                <a:lnTo>
                  <a:pt x="888" y="212"/>
                </a:lnTo>
                <a:lnTo>
                  <a:pt x="888" y="212"/>
                </a:lnTo>
                <a:lnTo>
                  <a:pt x="896" y="184"/>
                </a:lnTo>
                <a:lnTo>
                  <a:pt x="900" y="158"/>
                </a:lnTo>
                <a:lnTo>
                  <a:pt x="904" y="132"/>
                </a:lnTo>
                <a:lnTo>
                  <a:pt x="904" y="108"/>
                </a:lnTo>
                <a:lnTo>
                  <a:pt x="904" y="84"/>
                </a:lnTo>
                <a:lnTo>
                  <a:pt x="900" y="64"/>
                </a:lnTo>
                <a:lnTo>
                  <a:pt x="894" y="46"/>
                </a:lnTo>
                <a:lnTo>
                  <a:pt x="886" y="30"/>
                </a:lnTo>
                <a:lnTo>
                  <a:pt x="886" y="30"/>
                </a:lnTo>
                <a:lnTo>
                  <a:pt x="880" y="20"/>
                </a:lnTo>
                <a:lnTo>
                  <a:pt x="872" y="10"/>
                </a:lnTo>
                <a:lnTo>
                  <a:pt x="862" y="6"/>
                </a:lnTo>
                <a:lnTo>
                  <a:pt x="852" y="2"/>
                </a:lnTo>
                <a:lnTo>
                  <a:pt x="852" y="2"/>
                </a:lnTo>
                <a:lnTo>
                  <a:pt x="842" y="0"/>
                </a:lnTo>
                <a:lnTo>
                  <a:pt x="832" y="2"/>
                </a:lnTo>
                <a:lnTo>
                  <a:pt x="820" y="6"/>
                </a:lnTo>
                <a:lnTo>
                  <a:pt x="810" y="12"/>
                </a:lnTo>
                <a:lnTo>
                  <a:pt x="810" y="12"/>
                </a:lnTo>
                <a:lnTo>
                  <a:pt x="802" y="18"/>
                </a:lnTo>
                <a:lnTo>
                  <a:pt x="796" y="24"/>
                </a:lnTo>
                <a:lnTo>
                  <a:pt x="788" y="34"/>
                </a:lnTo>
                <a:lnTo>
                  <a:pt x="780" y="48"/>
                </a:lnTo>
                <a:lnTo>
                  <a:pt x="772" y="64"/>
                </a:lnTo>
                <a:lnTo>
                  <a:pt x="766" y="82"/>
                </a:lnTo>
                <a:lnTo>
                  <a:pt x="760" y="106"/>
                </a:lnTo>
                <a:lnTo>
                  <a:pt x="756" y="132"/>
                </a:lnTo>
                <a:lnTo>
                  <a:pt x="756" y="132"/>
                </a:lnTo>
                <a:lnTo>
                  <a:pt x="754" y="170"/>
                </a:lnTo>
                <a:lnTo>
                  <a:pt x="752" y="196"/>
                </a:lnTo>
                <a:lnTo>
                  <a:pt x="754" y="220"/>
                </a:lnTo>
                <a:lnTo>
                  <a:pt x="754" y="220"/>
                </a:lnTo>
                <a:lnTo>
                  <a:pt x="738" y="212"/>
                </a:lnTo>
                <a:lnTo>
                  <a:pt x="720" y="204"/>
                </a:lnTo>
                <a:lnTo>
                  <a:pt x="702" y="200"/>
                </a:lnTo>
                <a:lnTo>
                  <a:pt x="684" y="200"/>
                </a:lnTo>
                <a:lnTo>
                  <a:pt x="684" y="200"/>
                </a:lnTo>
                <a:lnTo>
                  <a:pt x="662" y="202"/>
                </a:lnTo>
                <a:lnTo>
                  <a:pt x="644" y="206"/>
                </a:lnTo>
                <a:lnTo>
                  <a:pt x="624" y="212"/>
                </a:lnTo>
                <a:lnTo>
                  <a:pt x="608" y="222"/>
                </a:lnTo>
                <a:lnTo>
                  <a:pt x="592" y="234"/>
                </a:lnTo>
                <a:lnTo>
                  <a:pt x="578" y="248"/>
                </a:lnTo>
                <a:lnTo>
                  <a:pt x="566" y="264"/>
                </a:lnTo>
                <a:lnTo>
                  <a:pt x="558" y="282"/>
                </a:lnTo>
                <a:lnTo>
                  <a:pt x="558" y="282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0" y="264"/>
                </a:lnTo>
                <a:lnTo>
                  <a:pt x="542" y="248"/>
                </a:lnTo>
                <a:lnTo>
                  <a:pt x="532" y="234"/>
                </a:lnTo>
                <a:lnTo>
                  <a:pt x="520" y="220"/>
                </a:lnTo>
                <a:lnTo>
                  <a:pt x="506" y="212"/>
                </a:lnTo>
                <a:lnTo>
                  <a:pt x="492" y="204"/>
                </a:lnTo>
                <a:lnTo>
                  <a:pt x="476" y="200"/>
                </a:lnTo>
                <a:lnTo>
                  <a:pt x="458" y="198"/>
                </a:lnTo>
                <a:lnTo>
                  <a:pt x="458" y="198"/>
                </a:lnTo>
                <a:lnTo>
                  <a:pt x="458" y="198"/>
                </a:lnTo>
                <a:lnTo>
                  <a:pt x="442" y="200"/>
                </a:lnTo>
                <a:lnTo>
                  <a:pt x="428" y="202"/>
                </a:lnTo>
                <a:lnTo>
                  <a:pt x="402" y="208"/>
                </a:lnTo>
                <a:lnTo>
                  <a:pt x="382" y="216"/>
                </a:lnTo>
                <a:lnTo>
                  <a:pt x="366" y="224"/>
                </a:lnTo>
                <a:lnTo>
                  <a:pt x="366" y="100"/>
                </a:lnTo>
                <a:lnTo>
                  <a:pt x="288" y="100"/>
                </a:lnTo>
                <a:lnTo>
                  <a:pt x="288" y="276"/>
                </a:lnTo>
                <a:lnTo>
                  <a:pt x="288" y="276"/>
                </a:lnTo>
                <a:lnTo>
                  <a:pt x="278" y="258"/>
                </a:lnTo>
                <a:lnTo>
                  <a:pt x="266" y="242"/>
                </a:lnTo>
                <a:lnTo>
                  <a:pt x="252" y="228"/>
                </a:lnTo>
                <a:lnTo>
                  <a:pt x="236" y="218"/>
                </a:lnTo>
                <a:lnTo>
                  <a:pt x="218" y="210"/>
                </a:lnTo>
                <a:lnTo>
                  <a:pt x="200" y="204"/>
                </a:lnTo>
                <a:lnTo>
                  <a:pt x="182" y="200"/>
                </a:lnTo>
                <a:lnTo>
                  <a:pt x="162" y="198"/>
                </a:lnTo>
                <a:lnTo>
                  <a:pt x="162" y="198"/>
                </a:lnTo>
                <a:lnTo>
                  <a:pt x="150" y="198"/>
                </a:lnTo>
                <a:lnTo>
                  <a:pt x="138" y="200"/>
                </a:lnTo>
                <a:lnTo>
                  <a:pt x="126" y="204"/>
                </a:lnTo>
                <a:lnTo>
                  <a:pt x="114" y="208"/>
                </a:lnTo>
                <a:lnTo>
                  <a:pt x="104" y="214"/>
                </a:lnTo>
                <a:lnTo>
                  <a:pt x="94" y="220"/>
                </a:lnTo>
                <a:lnTo>
                  <a:pt x="84" y="228"/>
                </a:lnTo>
                <a:lnTo>
                  <a:pt x="74" y="238"/>
                </a:lnTo>
                <a:lnTo>
                  <a:pt x="74" y="204"/>
                </a:lnTo>
                <a:lnTo>
                  <a:pt x="0" y="204"/>
                </a:lnTo>
                <a:lnTo>
                  <a:pt x="0" y="602"/>
                </a:lnTo>
                <a:lnTo>
                  <a:pt x="74" y="602"/>
                </a:lnTo>
                <a:lnTo>
                  <a:pt x="74" y="466"/>
                </a:lnTo>
                <a:lnTo>
                  <a:pt x="74" y="466"/>
                </a:lnTo>
                <a:lnTo>
                  <a:pt x="94" y="480"/>
                </a:lnTo>
                <a:lnTo>
                  <a:pt x="116" y="492"/>
                </a:lnTo>
                <a:lnTo>
                  <a:pt x="138" y="498"/>
                </a:lnTo>
                <a:lnTo>
                  <a:pt x="162" y="500"/>
                </a:lnTo>
                <a:lnTo>
                  <a:pt x="162" y="500"/>
                </a:lnTo>
                <a:lnTo>
                  <a:pt x="184" y="498"/>
                </a:lnTo>
                <a:lnTo>
                  <a:pt x="204" y="494"/>
                </a:lnTo>
                <a:lnTo>
                  <a:pt x="222" y="488"/>
                </a:lnTo>
                <a:lnTo>
                  <a:pt x="238" y="478"/>
                </a:lnTo>
                <a:lnTo>
                  <a:pt x="254" y="468"/>
                </a:lnTo>
                <a:lnTo>
                  <a:pt x="268" y="454"/>
                </a:lnTo>
                <a:lnTo>
                  <a:pt x="278" y="438"/>
                </a:lnTo>
                <a:lnTo>
                  <a:pt x="288" y="420"/>
                </a:lnTo>
                <a:lnTo>
                  <a:pt x="288" y="492"/>
                </a:lnTo>
                <a:lnTo>
                  <a:pt x="366" y="492"/>
                </a:lnTo>
                <a:lnTo>
                  <a:pt x="366" y="330"/>
                </a:lnTo>
                <a:lnTo>
                  <a:pt x="366" y="330"/>
                </a:lnTo>
                <a:lnTo>
                  <a:pt x="366" y="320"/>
                </a:lnTo>
                <a:lnTo>
                  <a:pt x="368" y="308"/>
                </a:lnTo>
                <a:lnTo>
                  <a:pt x="368" y="308"/>
                </a:lnTo>
                <a:lnTo>
                  <a:pt x="372" y="302"/>
                </a:lnTo>
                <a:lnTo>
                  <a:pt x="376" y="296"/>
                </a:lnTo>
                <a:lnTo>
                  <a:pt x="384" y="288"/>
                </a:lnTo>
                <a:lnTo>
                  <a:pt x="392" y="282"/>
                </a:lnTo>
                <a:lnTo>
                  <a:pt x="402" y="278"/>
                </a:lnTo>
                <a:lnTo>
                  <a:pt x="414" y="272"/>
                </a:lnTo>
                <a:lnTo>
                  <a:pt x="426" y="270"/>
                </a:lnTo>
                <a:lnTo>
                  <a:pt x="440" y="268"/>
                </a:lnTo>
                <a:lnTo>
                  <a:pt x="440" y="268"/>
                </a:lnTo>
                <a:lnTo>
                  <a:pt x="452" y="270"/>
                </a:lnTo>
                <a:lnTo>
                  <a:pt x="462" y="272"/>
                </a:lnTo>
                <a:lnTo>
                  <a:pt x="468" y="278"/>
                </a:lnTo>
                <a:lnTo>
                  <a:pt x="474" y="284"/>
                </a:lnTo>
                <a:lnTo>
                  <a:pt x="480" y="294"/>
                </a:lnTo>
                <a:lnTo>
                  <a:pt x="482" y="306"/>
                </a:lnTo>
                <a:lnTo>
                  <a:pt x="484" y="322"/>
                </a:lnTo>
                <a:lnTo>
                  <a:pt x="484" y="340"/>
                </a:lnTo>
                <a:lnTo>
                  <a:pt x="484" y="492"/>
                </a:lnTo>
                <a:lnTo>
                  <a:pt x="562" y="492"/>
                </a:lnTo>
                <a:lnTo>
                  <a:pt x="562" y="428"/>
                </a:lnTo>
                <a:lnTo>
                  <a:pt x="562" y="428"/>
                </a:lnTo>
                <a:lnTo>
                  <a:pt x="564" y="430"/>
                </a:lnTo>
                <a:lnTo>
                  <a:pt x="564" y="430"/>
                </a:lnTo>
                <a:lnTo>
                  <a:pt x="574" y="444"/>
                </a:lnTo>
                <a:lnTo>
                  <a:pt x="584" y="460"/>
                </a:lnTo>
                <a:lnTo>
                  <a:pt x="598" y="472"/>
                </a:lnTo>
                <a:lnTo>
                  <a:pt x="614" y="482"/>
                </a:lnTo>
                <a:lnTo>
                  <a:pt x="630" y="490"/>
                </a:lnTo>
                <a:lnTo>
                  <a:pt x="646" y="496"/>
                </a:lnTo>
                <a:lnTo>
                  <a:pt x="664" y="500"/>
                </a:lnTo>
                <a:lnTo>
                  <a:pt x="684" y="500"/>
                </a:lnTo>
                <a:lnTo>
                  <a:pt x="684" y="500"/>
                </a:lnTo>
                <a:lnTo>
                  <a:pt x="700" y="500"/>
                </a:lnTo>
                <a:lnTo>
                  <a:pt x="716" y="498"/>
                </a:lnTo>
                <a:lnTo>
                  <a:pt x="732" y="492"/>
                </a:lnTo>
                <a:lnTo>
                  <a:pt x="748" y="488"/>
                </a:lnTo>
                <a:lnTo>
                  <a:pt x="762" y="480"/>
                </a:lnTo>
                <a:lnTo>
                  <a:pt x="776" y="472"/>
                </a:lnTo>
                <a:lnTo>
                  <a:pt x="788" y="462"/>
                </a:lnTo>
                <a:lnTo>
                  <a:pt x="800" y="452"/>
                </a:lnTo>
                <a:lnTo>
                  <a:pt x="800" y="452"/>
                </a:lnTo>
                <a:lnTo>
                  <a:pt x="812" y="468"/>
                </a:lnTo>
                <a:lnTo>
                  <a:pt x="822" y="476"/>
                </a:lnTo>
                <a:lnTo>
                  <a:pt x="832" y="484"/>
                </a:lnTo>
                <a:lnTo>
                  <a:pt x="848" y="490"/>
                </a:lnTo>
                <a:lnTo>
                  <a:pt x="864" y="496"/>
                </a:lnTo>
                <a:lnTo>
                  <a:pt x="884" y="500"/>
                </a:lnTo>
                <a:lnTo>
                  <a:pt x="906" y="502"/>
                </a:lnTo>
                <a:lnTo>
                  <a:pt x="914" y="502"/>
                </a:lnTo>
                <a:lnTo>
                  <a:pt x="914" y="432"/>
                </a:lnTo>
                <a:lnTo>
                  <a:pt x="906" y="4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7" name="Freeform 6"/>
          <p:cNvSpPr>
            <a:spLocks/>
          </p:cNvSpPr>
          <p:nvPr userDrawn="1"/>
        </p:nvSpPr>
        <p:spPr bwMode="auto">
          <a:xfrm>
            <a:off x="742445" y="6287343"/>
            <a:ext cx="23760" cy="95040"/>
          </a:xfrm>
          <a:custGeom>
            <a:avLst/>
            <a:gdLst>
              <a:gd name="T0" fmla="*/ 24 w 44"/>
              <a:gd name="T1" fmla="*/ 2 h 176"/>
              <a:gd name="T2" fmla="*/ 24 w 44"/>
              <a:gd name="T3" fmla="*/ 2 h 176"/>
              <a:gd name="T4" fmla="*/ 28 w 44"/>
              <a:gd name="T5" fmla="*/ 2 h 176"/>
              <a:gd name="T6" fmla="*/ 32 w 44"/>
              <a:gd name="T7" fmla="*/ 0 h 176"/>
              <a:gd name="T8" fmla="*/ 32 w 44"/>
              <a:gd name="T9" fmla="*/ 0 h 176"/>
              <a:gd name="T10" fmla="*/ 36 w 44"/>
              <a:gd name="T11" fmla="*/ 2 h 176"/>
              <a:gd name="T12" fmla="*/ 38 w 44"/>
              <a:gd name="T13" fmla="*/ 2 h 176"/>
              <a:gd name="T14" fmla="*/ 38 w 44"/>
              <a:gd name="T15" fmla="*/ 2 h 176"/>
              <a:gd name="T16" fmla="*/ 42 w 44"/>
              <a:gd name="T17" fmla="*/ 8 h 176"/>
              <a:gd name="T18" fmla="*/ 44 w 44"/>
              <a:gd name="T19" fmla="*/ 18 h 176"/>
              <a:gd name="T20" fmla="*/ 44 w 44"/>
              <a:gd name="T21" fmla="*/ 28 h 176"/>
              <a:gd name="T22" fmla="*/ 44 w 44"/>
              <a:gd name="T23" fmla="*/ 40 h 176"/>
              <a:gd name="T24" fmla="*/ 40 w 44"/>
              <a:gd name="T25" fmla="*/ 56 h 176"/>
              <a:gd name="T26" fmla="*/ 36 w 44"/>
              <a:gd name="T27" fmla="*/ 74 h 176"/>
              <a:gd name="T28" fmla="*/ 36 w 44"/>
              <a:gd name="T29" fmla="*/ 74 h 176"/>
              <a:gd name="T30" fmla="*/ 18 w 44"/>
              <a:gd name="T31" fmla="*/ 134 h 176"/>
              <a:gd name="T32" fmla="*/ 4 w 44"/>
              <a:gd name="T33" fmla="*/ 176 h 176"/>
              <a:gd name="T34" fmla="*/ 4 w 44"/>
              <a:gd name="T35" fmla="*/ 176 h 176"/>
              <a:gd name="T36" fmla="*/ 2 w 44"/>
              <a:gd name="T37" fmla="*/ 154 h 176"/>
              <a:gd name="T38" fmla="*/ 0 w 44"/>
              <a:gd name="T39" fmla="*/ 128 h 176"/>
              <a:gd name="T40" fmla="*/ 0 w 44"/>
              <a:gd name="T41" fmla="*/ 100 h 176"/>
              <a:gd name="T42" fmla="*/ 2 w 44"/>
              <a:gd name="T43" fmla="*/ 74 h 176"/>
              <a:gd name="T44" fmla="*/ 6 w 44"/>
              <a:gd name="T45" fmla="*/ 48 h 176"/>
              <a:gd name="T46" fmla="*/ 10 w 44"/>
              <a:gd name="T47" fmla="*/ 28 h 176"/>
              <a:gd name="T48" fmla="*/ 16 w 44"/>
              <a:gd name="T49" fmla="*/ 12 h 176"/>
              <a:gd name="T50" fmla="*/ 20 w 44"/>
              <a:gd name="T51" fmla="*/ 6 h 176"/>
              <a:gd name="T52" fmla="*/ 24 w 44"/>
              <a:gd name="T53" fmla="*/ 2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4" h="176">
                <a:moveTo>
                  <a:pt x="24" y="2"/>
                </a:moveTo>
                <a:lnTo>
                  <a:pt x="24" y="2"/>
                </a:lnTo>
                <a:lnTo>
                  <a:pt x="28" y="2"/>
                </a:lnTo>
                <a:lnTo>
                  <a:pt x="32" y="0"/>
                </a:lnTo>
                <a:lnTo>
                  <a:pt x="32" y="0"/>
                </a:lnTo>
                <a:lnTo>
                  <a:pt x="36" y="2"/>
                </a:lnTo>
                <a:lnTo>
                  <a:pt x="38" y="2"/>
                </a:lnTo>
                <a:lnTo>
                  <a:pt x="38" y="2"/>
                </a:lnTo>
                <a:lnTo>
                  <a:pt x="42" y="8"/>
                </a:lnTo>
                <a:lnTo>
                  <a:pt x="44" y="18"/>
                </a:lnTo>
                <a:lnTo>
                  <a:pt x="44" y="28"/>
                </a:lnTo>
                <a:lnTo>
                  <a:pt x="44" y="40"/>
                </a:lnTo>
                <a:lnTo>
                  <a:pt x="40" y="56"/>
                </a:lnTo>
                <a:lnTo>
                  <a:pt x="36" y="74"/>
                </a:lnTo>
                <a:lnTo>
                  <a:pt x="36" y="74"/>
                </a:lnTo>
                <a:lnTo>
                  <a:pt x="18" y="134"/>
                </a:lnTo>
                <a:lnTo>
                  <a:pt x="4" y="176"/>
                </a:lnTo>
                <a:lnTo>
                  <a:pt x="4" y="176"/>
                </a:lnTo>
                <a:lnTo>
                  <a:pt x="2" y="154"/>
                </a:lnTo>
                <a:lnTo>
                  <a:pt x="0" y="128"/>
                </a:lnTo>
                <a:lnTo>
                  <a:pt x="0" y="100"/>
                </a:lnTo>
                <a:lnTo>
                  <a:pt x="2" y="74"/>
                </a:lnTo>
                <a:lnTo>
                  <a:pt x="6" y="48"/>
                </a:lnTo>
                <a:lnTo>
                  <a:pt x="10" y="28"/>
                </a:lnTo>
                <a:lnTo>
                  <a:pt x="16" y="12"/>
                </a:lnTo>
                <a:lnTo>
                  <a:pt x="20" y="6"/>
                </a:lnTo>
                <a:lnTo>
                  <a:pt x="24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8" name="Freeform 7"/>
          <p:cNvSpPr>
            <a:spLocks/>
          </p:cNvSpPr>
          <p:nvPr userDrawn="1"/>
        </p:nvSpPr>
        <p:spPr bwMode="auto">
          <a:xfrm>
            <a:off x="637685" y="6403983"/>
            <a:ext cx="81000" cy="88560"/>
          </a:xfrm>
          <a:custGeom>
            <a:avLst/>
            <a:gdLst>
              <a:gd name="T0" fmla="*/ 74 w 150"/>
              <a:gd name="T1" fmla="*/ 164 h 164"/>
              <a:gd name="T2" fmla="*/ 74 w 150"/>
              <a:gd name="T3" fmla="*/ 164 h 164"/>
              <a:gd name="T4" fmla="*/ 60 w 150"/>
              <a:gd name="T5" fmla="*/ 162 h 164"/>
              <a:gd name="T6" fmla="*/ 46 w 150"/>
              <a:gd name="T7" fmla="*/ 158 h 164"/>
              <a:gd name="T8" fmla="*/ 34 w 150"/>
              <a:gd name="T9" fmla="*/ 152 h 164"/>
              <a:gd name="T10" fmla="*/ 22 w 150"/>
              <a:gd name="T11" fmla="*/ 142 h 164"/>
              <a:gd name="T12" fmla="*/ 14 w 150"/>
              <a:gd name="T13" fmla="*/ 132 h 164"/>
              <a:gd name="T14" fmla="*/ 6 w 150"/>
              <a:gd name="T15" fmla="*/ 118 h 164"/>
              <a:gd name="T16" fmla="*/ 2 w 150"/>
              <a:gd name="T17" fmla="*/ 102 h 164"/>
              <a:gd name="T18" fmla="*/ 0 w 150"/>
              <a:gd name="T19" fmla="*/ 82 h 164"/>
              <a:gd name="T20" fmla="*/ 0 w 150"/>
              <a:gd name="T21" fmla="*/ 82 h 164"/>
              <a:gd name="T22" fmla="*/ 2 w 150"/>
              <a:gd name="T23" fmla="*/ 64 h 164"/>
              <a:gd name="T24" fmla="*/ 6 w 150"/>
              <a:gd name="T25" fmla="*/ 50 h 164"/>
              <a:gd name="T26" fmla="*/ 12 w 150"/>
              <a:gd name="T27" fmla="*/ 36 h 164"/>
              <a:gd name="T28" fmla="*/ 20 w 150"/>
              <a:gd name="T29" fmla="*/ 24 h 164"/>
              <a:gd name="T30" fmla="*/ 32 w 150"/>
              <a:gd name="T31" fmla="*/ 14 h 164"/>
              <a:gd name="T32" fmla="*/ 44 w 150"/>
              <a:gd name="T33" fmla="*/ 6 h 164"/>
              <a:gd name="T34" fmla="*/ 58 w 150"/>
              <a:gd name="T35" fmla="*/ 2 h 164"/>
              <a:gd name="T36" fmla="*/ 74 w 150"/>
              <a:gd name="T37" fmla="*/ 0 h 164"/>
              <a:gd name="T38" fmla="*/ 74 w 150"/>
              <a:gd name="T39" fmla="*/ 0 h 164"/>
              <a:gd name="T40" fmla="*/ 88 w 150"/>
              <a:gd name="T41" fmla="*/ 2 h 164"/>
              <a:gd name="T42" fmla="*/ 102 w 150"/>
              <a:gd name="T43" fmla="*/ 6 h 164"/>
              <a:gd name="T44" fmla="*/ 114 w 150"/>
              <a:gd name="T45" fmla="*/ 12 h 164"/>
              <a:gd name="T46" fmla="*/ 126 w 150"/>
              <a:gd name="T47" fmla="*/ 22 h 164"/>
              <a:gd name="T48" fmla="*/ 134 w 150"/>
              <a:gd name="T49" fmla="*/ 34 h 164"/>
              <a:gd name="T50" fmla="*/ 142 w 150"/>
              <a:gd name="T51" fmla="*/ 48 h 164"/>
              <a:gd name="T52" fmla="*/ 148 w 150"/>
              <a:gd name="T53" fmla="*/ 64 h 164"/>
              <a:gd name="T54" fmla="*/ 150 w 150"/>
              <a:gd name="T55" fmla="*/ 82 h 164"/>
              <a:gd name="T56" fmla="*/ 150 w 150"/>
              <a:gd name="T57" fmla="*/ 82 h 164"/>
              <a:gd name="T58" fmla="*/ 148 w 150"/>
              <a:gd name="T59" fmla="*/ 100 h 164"/>
              <a:gd name="T60" fmla="*/ 142 w 150"/>
              <a:gd name="T61" fmla="*/ 118 h 164"/>
              <a:gd name="T62" fmla="*/ 134 w 150"/>
              <a:gd name="T63" fmla="*/ 132 h 164"/>
              <a:gd name="T64" fmla="*/ 126 w 150"/>
              <a:gd name="T65" fmla="*/ 142 h 164"/>
              <a:gd name="T66" fmla="*/ 114 w 150"/>
              <a:gd name="T67" fmla="*/ 152 h 164"/>
              <a:gd name="T68" fmla="*/ 102 w 150"/>
              <a:gd name="T69" fmla="*/ 158 h 164"/>
              <a:gd name="T70" fmla="*/ 88 w 150"/>
              <a:gd name="T71" fmla="*/ 162 h 164"/>
              <a:gd name="T72" fmla="*/ 74 w 150"/>
              <a:gd name="T7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0" h="164">
                <a:moveTo>
                  <a:pt x="74" y="164"/>
                </a:moveTo>
                <a:lnTo>
                  <a:pt x="74" y="164"/>
                </a:lnTo>
                <a:lnTo>
                  <a:pt x="60" y="162"/>
                </a:lnTo>
                <a:lnTo>
                  <a:pt x="46" y="158"/>
                </a:lnTo>
                <a:lnTo>
                  <a:pt x="34" y="152"/>
                </a:lnTo>
                <a:lnTo>
                  <a:pt x="22" y="142"/>
                </a:lnTo>
                <a:lnTo>
                  <a:pt x="14" y="132"/>
                </a:lnTo>
                <a:lnTo>
                  <a:pt x="6" y="118"/>
                </a:lnTo>
                <a:lnTo>
                  <a:pt x="2" y="102"/>
                </a:lnTo>
                <a:lnTo>
                  <a:pt x="0" y="82"/>
                </a:lnTo>
                <a:lnTo>
                  <a:pt x="0" y="82"/>
                </a:lnTo>
                <a:lnTo>
                  <a:pt x="2" y="64"/>
                </a:lnTo>
                <a:lnTo>
                  <a:pt x="6" y="50"/>
                </a:lnTo>
                <a:lnTo>
                  <a:pt x="12" y="36"/>
                </a:lnTo>
                <a:lnTo>
                  <a:pt x="20" y="24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4" y="0"/>
                </a:lnTo>
                <a:lnTo>
                  <a:pt x="74" y="0"/>
                </a:lnTo>
                <a:lnTo>
                  <a:pt x="88" y="2"/>
                </a:lnTo>
                <a:lnTo>
                  <a:pt x="102" y="6"/>
                </a:lnTo>
                <a:lnTo>
                  <a:pt x="114" y="12"/>
                </a:lnTo>
                <a:lnTo>
                  <a:pt x="126" y="22"/>
                </a:lnTo>
                <a:lnTo>
                  <a:pt x="134" y="34"/>
                </a:lnTo>
                <a:lnTo>
                  <a:pt x="142" y="48"/>
                </a:lnTo>
                <a:lnTo>
                  <a:pt x="148" y="64"/>
                </a:lnTo>
                <a:lnTo>
                  <a:pt x="150" y="82"/>
                </a:lnTo>
                <a:lnTo>
                  <a:pt x="150" y="82"/>
                </a:lnTo>
                <a:lnTo>
                  <a:pt x="148" y="100"/>
                </a:lnTo>
                <a:lnTo>
                  <a:pt x="142" y="118"/>
                </a:lnTo>
                <a:lnTo>
                  <a:pt x="134" y="132"/>
                </a:lnTo>
                <a:lnTo>
                  <a:pt x="126" y="142"/>
                </a:lnTo>
                <a:lnTo>
                  <a:pt x="114" y="152"/>
                </a:lnTo>
                <a:lnTo>
                  <a:pt x="102" y="158"/>
                </a:lnTo>
                <a:lnTo>
                  <a:pt x="88" y="162"/>
                </a:lnTo>
                <a:lnTo>
                  <a:pt x="74" y="1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1" name="Freeform 8"/>
          <p:cNvSpPr>
            <a:spLocks/>
          </p:cNvSpPr>
          <p:nvPr userDrawn="1"/>
        </p:nvSpPr>
        <p:spPr bwMode="auto">
          <a:xfrm>
            <a:off x="342845" y="6403983"/>
            <a:ext cx="79920" cy="88560"/>
          </a:xfrm>
          <a:custGeom>
            <a:avLst/>
            <a:gdLst>
              <a:gd name="T0" fmla="*/ 74 w 148"/>
              <a:gd name="T1" fmla="*/ 164 h 164"/>
              <a:gd name="T2" fmla="*/ 74 w 148"/>
              <a:gd name="T3" fmla="*/ 164 h 164"/>
              <a:gd name="T4" fmla="*/ 58 w 148"/>
              <a:gd name="T5" fmla="*/ 162 h 164"/>
              <a:gd name="T6" fmla="*/ 44 w 148"/>
              <a:gd name="T7" fmla="*/ 156 h 164"/>
              <a:gd name="T8" fmla="*/ 32 w 148"/>
              <a:gd name="T9" fmla="*/ 150 h 164"/>
              <a:gd name="T10" fmla="*/ 22 w 148"/>
              <a:gd name="T11" fmla="*/ 140 h 164"/>
              <a:gd name="T12" fmla="*/ 12 w 148"/>
              <a:gd name="T13" fmla="*/ 128 h 164"/>
              <a:gd name="T14" fmla="*/ 6 w 148"/>
              <a:gd name="T15" fmla="*/ 114 h 164"/>
              <a:gd name="T16" fmla="*/ 0 w 148"/>
              <a:gd name="T17" fmla="*/ 98 h 164"/>
              <a:gd name="T18" fmla="*/ 0 w 148"/>
              <a:gd name="T19" fmla="*/ 82 h 164"/>
              <a:gd name="T20" fmla="*/ 0 w 148"/>
              <a:gd name="T21" fmla="*/ 82 h 164"/>
              <a:gd name="T22" fmla="*/ 0 w 148"/>
              <a:gd name="T23" fmla="*/ 66 h 164"/>
              <a:gd name="T24" fmla="*/ 4 w 148"/>
              <a:gd name="T25" fmla="*/ 50 h 164"/>
              <a:gd name="T26" fmla="*/ 12 w 148"/>
              <a:gd name="T27" fmla="*/ 36 h 164"/>
              <a:gd name="T28" fmla="*/ 20 w 148"/>
              <a:gd name="T29" fmla="*/ 24 h 164"/>
              <a:gd name="T30" fmla="*/ 32 w 148"/>
              <a:gd name="T31" fmla="*/ 14 h 164"/>
              <a:gd name="T32" fmla="*/ 44 w 148"/>
              <a:gd name="T33" fmla="*/ 6 h 164"/>
              <a:gd name="T34" fmla="*/ 58 w 148"/>
              <a:gd name="T35" fmla="*/ 2 h 164"/>
              <a:gd name="T36" fmla="*/ 74 w 148"/>
              <a:gd name="T37" fmla="*/ 0 h 164"/>
              <a:gd name="T38" fmla="*/ 74 w 148"/>
              <a:gd name="T39" fmla="*/ 0 h 164"/>
              <a:gd name="T40" fmla="*/ 90 w 148"/>
              <a:gd name="T41" fmla="*/ 2 h 164"/>
              <a:gd name="T42" fmla="*/ 106 w 148"/>
              <a:gd name="T43" fmla="*/ 8 h 164"/>
              <a:gd name="T44" fmla="*/ 118 w 148"/>
              <a:gd name="T45" fmla="*/ 16 h 164"/>
              <a:gd name="T46" fmla="*/ 130 w 148"/>
              <a:gd name="T47" fmla="*/ 26 h 164"/>
              <a:gd name="T48" fmla="*/ 138 w 148"/>
              <a:gd name="T49" fmla="*/ 40 h 164"/>
              <a:gd name="T50" fmla="*/ 144 w 148"/>
              <a:gd name="T51" fmla="*/ 54 h 164"/>
              <a:gd name="T52" fmla="*/ 148 w 148"/>
              <a:gd name="T53" fmla="*/ 68 h 164"/>
              <a:gd name="T54" fmla="*/ 148 w 148"/>
              <a:gd name="T55" fmla="*/ 82 h 164"/>
              <a:gd name="T56" fmla="*/ 148 w 148"/>
              <a:gd name="T57" fmla="*/ 82 h 164"/>
              <a:gd name="T58" fmla="*/ 148 w 148"/>
              <a:gd name="T59" fmla="*/ 100 h 164"/>
              <a:gd name="T60" fmla="*/ 144 w 148"/>
              <a:gd name="T61" fmla="*/ 116 h 164"/>
              <a:gd name="T62" fmla="*/ 136 w 148"/>
              <a:gd name="T63" fmla="*/ 130 h 164"/>
              <a:gd name="T64" fmla="*/ 128 w 148"/>
              <a:gd name="T65" fmla="*/ 140 h 164"/>
              <a:gd name="T66" fmla="*/ 116 w 148"/>
              <a:gd name="T67" fmla="*/ 150 h 164"/>
              <a:gd name="T68" fmla="*/ 104 w 148"/>
              <a:gd name="T69" fmla="*/ 158 h 164"/>
              <a:gd name="T70" fmla="*/ 90 w 148"/>
              <a:gd name="T71" fmla="*/ 162 h 164"/>
              <a:gd name="T72" fmla="*/ 74 w 148"/>
              <a:gd name="T7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8" h="164">
                <a:moveTo>
                  <a:pt x="74" y="164"/>
                </a:moveTo>
                <a:lnTo>
                  <a:pt x="74" y="164"/>
                </a:lnTo>
                <a:lnTo>
                  <a:pt x="58" y="162"/>
                </a:lnTo>
                <a:lnTo>
                  <a:pt x="44" y="156"/>
                </a:lnTo>
                <a:lnTo>
                  <a:pt x="32" y="150"/>
                </a:lnTo>
                <a:lnTo>
                  <a:pt x="22" y="140"/>
                </a:lnTo>
                <a:lnTo>
                  <a:pt x="12" y="128"/>
                </a:lnTo>
                <a:lnTo>
                  <a:pt x="6" y="114"/>
                </a:lnTo>
                <a:lnTo>
                  <a:pt x="0" y="98"/>
                </a:lnTo>
                <a:lnTo>
                  <a:pt x="0" y="82"/>
                </a:lnTo>
                <a:lnTo>
                  <a:pt x="0" y="82"/>
                </a:lnTo>
                <a:lnTo>
                  <a:pt x="0" y="66"/>
                </a:lnTo>
                <a:lnTo>
                  <a:pt x="4" y="50"/>
                </a:lnTo>
                <a:lnTo>
                  <a:pt x="12" y="36"/>
                </a:lnTo>
                <a:lnTo>
                  <a:pt x="20" y="24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4" y="0"/>
                </a:lnTo>
                <a:lnTo>
                  <a:pt x="74" y="0"/>
                </a:lnTo>
                <a:lnTo>
                  <a:pt x="90" y="2"/>
                </a:lnTo>
                <a:lnTo>
                  <a:pt x="106" y="8"/>
                </a:lnTo>
                <a:lnTo>
                  <a:pt x="118" y="16"/>
                </a:lnTo>
                <a:lnTo>
                  <a:pt x="130" y="26"/>
                </a:lnTo>
                <a:lnTo>
                  <a:pt x="138" y="40"/>
                </a:lnTo>
                <a:lnTo>
                  <a:pt x="144" y="54"/>
                </a:lnTo>
                <a:lnTo>
                  <a:pt x="148" y="68"/>
                </a:lnTo>
                <a:lnTo>
                  <a:pt x="148" y="82"/>
                </a:lnTo>
                <a:lnTo>
                  <a:pt x="148" y="82"/>
                </a:lnTo>
                <a:lnTo>
                  <a:pt x="148" y="100"/>
                </a:lnTo>
                <a:lnTo>
                  <a:pt x="144" y="116"/>
                </a:lnTo>
                <a:lnTo>
                  <a:pt x="136" y="130"/>
                </a:lnTo>
                <a:lnTo>
                  <a:pt x="128" y="140"/>
                </a:lnTo>
                <a:lnTo>
                  <a:pt x="116" y="150"/>
                </a:lnTo>
                <a:lnTo>
                  <a:pt x="104" y="158"/>
                </a:lnTo>
                <a:lnTo>
                  <a:pt x="90" y="162"/>
                </a:lnTo>
                <a:lnTo>
                  <a:pt x="74" y="1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2" name="Freeform 9"/>
          <p:cNvSpPr>
            <a:spLocks/>
          </p:cNvSpPr>
          <p:nvPr userDrawn="1"/>
        </p:nvSpPr>
        <p:spPr bwMode="auto">
          <a:xfrm>
            <a:off x="302885" y="6259263"/>
            <a:ext cx="493560" cy="325080"/>
          </a:xfrm>
          <a:custGeom>
            <a:avLst/>
            <a:gdLst>
              <a:gd name="T0" fmla="*/ 892 w 914"/>
              <a:gd name="T1" fmla="*/ 430 h 602"/>
              <a:gd name="T2" fmla="*/ 862 w 914"/>
              <a:gd name="T3" fmla="*/ 414 h 602"/>
              <a:gd name="T4" fmla="*/ 850 w 914"/>
              <a:gd name="T5" fmla="*/ 378 h 602"/>
              <a:gd name="T6" fmla="*/ 852 w 914"/>
              <a:gd name="T7" fmla="*/ 346 h 602"/>
              <a:gd name="T8" fmla="*/ 876 w 914"/>
              <a:gd name="T9" fmla="*/ 258 h 602"/>
              <a:gd name="T10" fmla="*/ 896 w 914"/>
              <a:gd name="T11" fmla="*/ 184 h 602"/>
              <a:gd name="T12" fmla="*/ 904 w 914"/>
              <a:gd name="T13" fmla="*/ 108 h 602"/>
              <a:gd name="T14" fmla="*/ 894 w 914"/>
              <a:gd name="T15" fmla="*/ 46 h 602"/>
              <a:gd name="T16" fmla="*/ 880 w 914"/>
              <a:gd name="T17" fmla="*/ 20 h 602"/>
              <a:gd name="T18" fmla="*/ 852 w 914"/>
              <a:gd name="T19" fmla="*/ 2 h 602"/>
              <a:gd name="T20" fmla="*/ 832 w 914"/>
              <a:gd name="T21" fmla="*/ 2 h 602"/>
              <a:gd name="T22" fmla="*/ 810 w 914"/>
              <a:gd name="T23" fmla="*/ 12 h 602"/>
              <a:gd name="T24" fmla="*/ 788 w 914"/>
              <a:gd name="T25" fmla="*/ 34 h 602"/>
              <a:gd name="T26" fmla="*/ 766 w 914"/>
              <a:gd name="T27" fmla="*/ 82 h 602"/>
              <a:gd name="T28" fmla="*/ 756 w 914"/>
              <a:gd name="T29" fmla="*/ 132 h 602"/>
              <a:gd name="T30" fmla="*/ 754 w 914"/>
              <a:gd name="T31" fmla="*/ 220 h 602"/>
              <a:gd name="T32" fmla="*/ 720 w 914"/>
              <a:gd name="T33" fmla="*/ 204 h 602"/>
              <a:gd name="T34" fmla="*/ 684 w 914"/>
              <a:gd name="T35" fmla="*/ 200 h 602"/>
              <a:gd name="T36" fmla="*/ 624 w 914"/>
              <a:gd name="T37" fmla="*/ 212 h 602"/>
              <a:gd name="T38" fmla="*/ 578 w 914"/>
              <a:gd name="T39" fmla="*/ 248 h 602"/>
              <a:gd name="T40" fmla="*/ 558 w 914"/>
              <a:gd name="T41" fmla="*/ 282 h 602"/>
              <a:gd name="T42" fmla="*/ 556 w 914"/>
              <a:gd name="T43" fmla="*/ 284 h 602"/>
              <a:gd name="T44" fmla="*/ 542 w 914"/>
              <a:gd name="T45" fmla="*/ 248 h 602"/>
              <a:gd name="T46" fmla="*/ 506 w 914"/>
              <a:gd name="T47" fmla="*/ 212 h 602"/>
              <a:gd name="T48" fmla="*/ 458 w 914"/>
              <a:gd name="T49" fmla="*/ 198 h 602"/>
              <a:gd name="T50" fmla="*/ 442 w 914"/>
              <a:gd name="T51" fmla="*/ 200 h 602"/>
              <a:gd name="T52" fmla="*/ 382 w 914"/>
              <a:gd name="T53" fmla="*/ 216 h 602"/>
              <a:gd name="T54" fmla="*/ 288 w 914"/>
              <a:gd name="T55" fmla="*/ 100 h 602"/>
              <a:gd name="T56" fmla="*/ 278 w 914"/>
              <a:gd name="T57" fmla="*/ 258 h 602"/>
              <a:gd name="T58" fmla="*/ 236 w 914"/>
              <a:gd name="T59" fmla="*/ 218 h 602"/>
              <a:gd name="T60" fmla="*/ 182 w 914"/>
              <a:gd name="T61" fmla="*/ 200 h 602"/>
              <a:gd name="T62" fmla="*/ 150 w 914"/>
              <a:gd name="T63" fmla="*/ 198 h 602"/>
              <a:gd name="T64" fmla="*/ 114 w 914"/>
              <a:gd name="T65" fmla="*/ 208 h 602"/>
              <a:gd name="T66" fmla="*/ 84 w 914"/>
              <a:gd name="T67" fmla="*/ 228 h 602"/>
              <a:gd name="T68" fmla="*/ 0 w 914"/>
              <a:gd name="T69" fmla="*/ 204 h 602"/>
              <a:gd name="T70" fmla="*/ 74 w 914"/>
              <a:gd name="T71" fmla="*/ 466 h 602"/>
              <a:gd name="T72" fmla="*/ 116 w 914"/>
              <a:gd name="T73" fmla="*/ 492 h 602"/>
              <a:gd name="T74" fmla="*/ 162 w 914"/>
              <a:gd name="T75" fmla="*/ 500 h 602"/>
              <a:gd name="T76" fmla="*/ 222 w 914"/>
              <a:gd name="T77" fmla="*/ 488 h 602"/>
              <a:gd name="T78" fmla="*/ 268 w 914"/>
              <a:gd name="T79" fmla="*/ 454 h 602"/>
              <a:gd name="T80" fmla="*/ 288 w 914"/>
              <a:gd name="T81" fmla="*/ 492 h 602"/>
              <a:gd name="T82" fmla="*/ 366 w 914"/>
              <a:gd name="T83" fmla="*/ 330 h 602"/>
              <a:gd name="T84" fmla="*/ 368 w 914"/>
              <a:gd name="T85" fmla="*/ 308 h 602"/>
              <a:gd name="T86" fmla="*/ 384 w 914"/>
              <a:gd name="T87" fmla="*/ 288 h 602"/>
              <a:gd name="T88" fmla="*/ 414 w 914"/>
              <a:gd name="T89" fmla="*/ 272 h 602"/>
              <a:gd name="T90" fmla="*/ 440 w 914"/>
              <a:gd name="T91" fmla="*/ 268 h 602"/>
              <a:gd name="T92" fmla="*/ 468 w 914"/>
              <a:gd name="T93" fmla="*/ 278 h 602"/>
              <a:gd name="T94" fmla="*/ 482 w 914"/>
              <a:gd name="T95" fmla="*/ 306 h 602"/>
              <a:gd name="T96" fmla="*/ 484 w 914"/>
              <a:gd name="T97" fmla="*/ 492 h 602"/>
              <a:gd name="T98" fmla="*/ 562 w 914"/>
              <a:gd name="T99" fmla="*/ 428 h 602"/>
              <a:gd name="T100" fmla="*/ 574 w 914"/>
              <a:gd name="T101" fmla="*/ 444 h 602"/>
              <a:gd name="T102" fmla="*/ 614 w 914"/>
              <a:gd name="T103" fmla="*/ 482 h 602"/>
              <a:gd name="T104" fmla="*/ 664 w 914"/>
              <a:gd name="T105" fmla="*/ 500 h 602"/>
              <a:gd name="T106" fmla="*/ 700 w 914"/>
              <a:gd name="T107" fmla="*/ 500 h 602"/>
              <a:gd name="T108" fmla="*/ 748 w 914"/>
              <a:gd name="T109" fmla="*/ 488 h 602"/>
              <a:gd name="T110" fmla="*/ 788 w 914"/>
              <a:gd name="T111" fmla="*/ 462 h 602"/>
              <a:gd name="T112" fmla="*/ 812 w 914"/>
              <a:gd name="T113" fmla="*/ 468 h 602"/>
              <a:gd name="T114" fmla="*/ 848 w 914"/>
              <a:gd name="T115" fmla="*/ 490 h 602"/>
              <a:gd name="T116" fmla="*/ 906 w 914"/>
              <a:gd name="T117" fmla="*/ 502 h 602"/>
              <a:gd name="T118" fmla="*/ 906 w 914"/>
              <a:gd name="T119" fmla="*/ 43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4" h="602">
                <a:moveTo>
                  <a:pt x="906" y="432"/>
                </a:moveTo>
                <a:lnTo>
                  <a:pt x="906" y="432"/>
                </a:lnTo>
                <a:lnTo>
                  <a:pt x="892" y="430"/>
                </a:lnTo>
                <a:lnTo>
                  <a:pt x="880" y="428"/>
                </a:lnTo>
                <a:lnTo>
                  <a:pt x="870" y="422"/>
                </a:lnTo>
                <a:lnTo>
                  <a:pt x="862" y="414"/>
                </a:lnTo>
                <a:lnTo>
                  <a:pt x="856" y="404"/>
                </a:lnTo>
                <a:lnTo>
                  <a:pt x="852" y="392"/>
                </a:lnTo>
                <a:lnTo>
                  <a:pt x="850" y="378"/>
                </a:lnTo>
                <a:lnTo>
                  <a:pt x="850" y="362"/>
                </a:lnTo>
                <a:lnTo>
                  <a:pt x="850" y="362"/>
                </a:lnTo>
                <a:lnTo>
                  <a:pt x="852" y="346"/>
                </a:lnTo>
                <a:lnTo>
                  <a:pt x="856" y="326"/>
                </a:lnTo>
                <a:lnTo>
                  <a:pt x="876" y="258"/>
                </a:lnTo>
                <a:lnTo>
                  <a:pt x="876" y="258"/>
                </a:lnTo>
                <a:lnTo>
                  <a:pt x="888" y="212"/>
                </a:lnTo>
                <a:lnTo>
                  <a:pt x="888" y="212"/>
                </a:lnTo>
                <a:lnTo>
                  <a:pt x="896" y="184"/>
                </a:lnTo>
                <a:lnTo>
                  <a:pt x="900" y="158"/>
                </a:lnTo>
                <a:lnTo>
                  <a:pt x="904" y="132"/>
                </a:lnTo>
                <a:lnTo>
                  <a:pt x="904" y="108"/>
                </a:lnTo>
                <a:lnTo>
                  <a:pt x="904" y="84"/>
                </a:lnTo>
                <a:lnTo>
                  <a:pt x="900" y="64"/>
                </a:lnTo>
                <a:lnTo>
                  <a:pt x="894" y="46"/>
                </a:lnTo>
                <a:lnTo>
                  <a:pt x="886" y="30"/>
                </a:lnTo>
                <a:lnTo>
                  <a:pt x="886" y="30"/>
                </a:lnTo>
                <a:lnTo>
                  <a:pt x="880" y="20"/>
                </a:lnTo>
                <a:lnTo>
                  <a:pt x="872" y="10"/>
                </a:lnTo>
                <a:lnTo>
                  <a:pt x="862" y="6"/>
                </a:lnTo>
                <a:lnTo>
                  <a:pt x="852" y="2"/>
                </a:lnTo>
                <a:lnTo>
                  <a:pt x="852" y="2"/>
                </a:lnTo>
                <a:lnTo>
                  <a:pt x="842" y="0"/>
                </a:lnTo>
                <a:lnTo>
                  <a:pt x="832" y="2"/>
                </a:lnTo>
                <a:lnTo>
                  <a:pt x="820" y="6"/>
                </a:lnTo>
                <a:lnTo>
                  <a:pt x="810" y="12"/>
                </a:lnTo>
                <a:lnTo>
                  <a:pt x="810" y="12"/>
                </a:lnTo>
                <a:lnTo>
                  <a:pt x="802" y="18"/>
                </a:lnTo>
                <a:lnTo>
                  <a:pt x="796" y="24"/>
                </a:lnTo>
                <a:lnTo>
                  <a:pt x="788" y="34"/>
                </a:lnTo>
                <a:lnTo>
                  <a:pt x="780" y="48"/>
                </a:lnTo>
                <a:lnTo>
                  <a:pt x="772" y="64"/>
                </a:lnTo>
                <a:lnTo>
                  <a:pt x="766" y="82"/>
                </a:lnTo>
                <a:lnTo>
                  <a:pt x="760" y="106"/>
                </a:lnTo>
                <a:lnTo>
                  <a:pt x="756" y="132"/>
                </a:lnTo>
                <a:lnTo>
                  <a:pt x="756" y="132"/>
                </a:lnTo>
                <a:lnTo>
                  <a:pt x="754" y="170"/>
                </a:lnTo>
                <a:lnTo>
                  <a:pt x="752" y="196"/>
                </a:lnTo>
                <a:lnTo>
                  <a:pt x="754" y="220"/>
                </a:lnTo>
                <a:lnTo>
                  <a:pt x="754" y="220"/>
                </a:lnTo>
                <a:lnTo>
                  <a:pt x="738" y="212"/>
                </a:lnTo>
                <a:lnTo>
                  <a:pt x="720" y="204"/>
                </a:lnTo>
                <a:lnTo>
                  <a:pt x="702" y="200"/>
                </a:lnTo>
                <a:lnTo>
                  <a:pt x="684" y="200"/>
                </a:lnTo>
                <a:lnTo>
                  <a:pt x="684" y="200"/>
                </a:lnTo>
                <a:lnTo>
                  <a:pt x="662" y="202"/>
                </a:lnTo>
                <a:lnTo>
                  <a:pt x="644" y="206"/>
                </a:lnTo>
                <a:lnTo>
                  <a:pt x="624" y="212"/>
                </a:lnTo>
                <a:lnTo>
                  <a:pt x="608" y="222"/>
                </a:lnTo>
                <a:lnTo>
                  <a:pt x="592" y="234"/>
                </a:lnTo>
                <a:lnTo>
                  <a:pt x="578" y="248"/>
                </a:lnTo>
                <a:lnTo>
                  <a:pt x="566" y="264"/>
                </a:lnTo>
                <a:lnTo>
                  <a:pt x="558" y="282"/>
                </a:lnTo>
                <a:lnTo>
                  <a:pt x="558" y="282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0" y="264"/>
                </a:lnTo>
                <a:lnTo>
                  <a:pt x="542" y="248"/>
                </a:lnTo>
                <a:lnTo>
                  <a:pt x="532" y="234"/>
                </a:lnTo>
                <a:lnTo>
                  <a:pt x="520" y="220"/>
                </a:lnTo>
                <a:lnTo>
                  <a:pt x="506" y="212"/>
                </a:lnTo>
                <a:lnTo>
                  <a:pt x="492" y="204"/>
                </a:lnTo>
                <a:lnTo>
                  <a:pt x="476" y="200"/>
                </a:lnTo>
                <a:lnTo>
                  <a:pt x="458" y="198"/>
                </a:lnTo>
                <a:lnTo>
                  <a:pt x="458" y="198"/>
                </a:lnTo>
                <a:lnTo>
                  <a:pt x="458" y="198"/>
                </a:lnTo>
                <a:lnTo>
                  <a:pt x="442" y="200"/>
                </a:lnTo>
                <a:lnTo>
                  <a:pt x="428" y="202"/>
                </a:lnTo>
                <a:lnTo>
                  <a:pt x="402" y="208"/>
                </a:lnTo>
                <a:lnTo>
                  <a:pt x="382" y="216"/>
                </a:lnTo>
                <a:lnTo>
                  <a:pt x="366" y="224"/>
                </a:lnTo>
                <a:lnTo>
                  <a:pt x="366" y="100"/>
                </a:lnTo>
                <a:lnTo>
                  <a:pt x="288" y="100"/>
                </a:lnTo>
                <a:lnTo>
                  <a:pt x="288" y="276"/>
                </a:lnTo>
                <a:lnTo>
                  <a:pt x="288" y="276"/>
                </a:lnTo>
                <a:lnTo>
                  <a:pt x="278" y="258"/>
                </a:lnTo>
                <a:lnTo>
                  <a:pt x="266" y="242"/>
                </a:lnTo>
                <a:lnTo>
                  <a:pt x="252" y="228"/>
                </a:lnTo>
                <a:lnTo>
                  <a:pt x="236" y="218"/>
                </a:lnTo>
                <a:lnTo>
                  <a:pt x="218" y="210"/>
                </a:lnTo>
                <a:lnTo>
                  <a:pt x="200" y="204"/>
                </a:lnTo>
                <a:lnTo>
                  <a:pt x="182" y="200"/>
                </a:lnTo>
                <a:lnTo>
                  <a:pt x="162" y="198"/>
                </a:lnTo>
                <a:lnTo>
                  <a:pt x="162" y="198"/>
                </a:lnTo>
                <a:lnTo>
                  <a:pt x="150" y="198"/>
                </a:lnTo>
                <a:lnTo>
                  <a:pt x="138" y="200"/>
                </a:lnTo>
                <a:lnTo>
                  <a:pt x="126" y="204"/>
                </a:lnTo>
                <a:lnTo>
                  <a:pt x="114" y="208"/>
                </a:lnTo>
                <a:lnTo>
                  <a:pt x="104" y="214"/>
                </a:lnTo>
                <a:lnTo>
                  <a:pt x="94" y="220"/>
                </a:lnTo>
                <a:lnTo>
                  <a:pt x="84" y="228"/>
                </a:lnTo>
                <a:lnTo>
                  <a:pt x="74" y="238"/>
                </a:lnTo>
                <a:lnTo>
                  <a:pt x="74" y="204"/>
                </a:lnTo>
                <a:lnTo>
                  <a:pt x="0" y="204"/>
                </a:lnTo>
                <a:lnTo>
                  <a:pt x="0" y="602"/>
                </a:lnTo>
                <a:lnTo>
                  <a:pt x="74" y="602"/>
                </a:lnTo>
                <a:lnTo>
                  <a:pt x="74" y="466"/>
                </a:lnTo>
                <a:lnTo>
                  <a:pt x="74" y="466"/>
                </a:lnTo>
                <a:lnTo>
                  <a:pt x="94" y="480"/>
                </a:lnTo>
                <a:lnTo>
                  <a:pt x="116" y="492"/>
                </a:lnTo>
                <a:lnTo>
                  <a:pt x="138" y="498"/>
                </a:lnTo>
                <a:lnTo>
                  <a:pt x="162" y="500"/>
                </a:lnTo>
                <a:lnTo>
                  <a:pt x="162" y="500"/>
                </a:lnTo>
                <a:lnTo>
                  <a:pt x="184" y="498"/>
                </a:lnTo>
                <a:lnTo>
                  <a:pt x="204" y="494"/>
                </a:lnTo>
                <a:lnTo>
                  <a:pt x="222" y="488"/>
                </a:lnTo>
                <a:lnTo>
                  <a:pt x="238" y="478"/>
                </a:lnTo>
                <a:lnTo>
                  <a:pt x="254" y="468"/>
                </a:lnTo>
                <a:lnTo>
                  <a:pt x="268" y="454"/>
                </a:lnTo>
                <a:lnTo>
                  <a:pt x="278" y="438"/>
                </a:lnTo>
                <a:lnTo>
                  <a:pt x="288" y="420"/>
                </a:lnTo>
                <a:lnTo>
                  <a:pt x="288" y="492"/>
                </a:lnTo>
                <a:lnTo>
                  <a:pt x="366" y="492"/>
                </a:lnTo>
                <a:lnTo>
                  <a:pt x="366" y="330"/>
                </a:lnTo>
                <a:lnTo>
                  <a:pt x="366" y="330"/>
                </a:lnTo>
                <a:lnTo>
                  <a:pt x="366" y="320"/>
                </a:lnTo>
                <a:lnTo>
                  <a:pt x="368" y="308"/>
                </a:lnTo>
                <a:lnTo>
                  <a:pt x="368" y="308"/>
                </a:lnTo>
                <a:lnTo>
                  <a:pt x="372" y="302"/>
                </a:lnTo>
                <a:lnTo>
                  <a:pt x="376" y="296"/>
                </a:lnTo>
                <a:lnTo>
                  <a:pt x="384" y="288"/>
                </a:lnTo>
                <a:lnTo>
                  <a:pt x="392" y="282"/>
                </a:lnTo>
                <a:lnTo>
                  <a:pt x="402" y="278"/>
                </a:lnTo>
                <a:lnTo>
                  <a:pt x="414" y="272"/>
                </a:lnTo>
                <a:lnTo>
                  <a:pt x="426" y="270"/>
                </a:lnTo>
                <a:lnTo>
                  <a:pt x="440" y="268"/>
                </a:lnTo>
                <a:lnTo>
                  <a:pt x="440" y="268"/>
                </a:lnTo>
                <a:lnTo>
                  <a:pt x="452" y="270"/>
                </a:lnTo>
                <a:lnTo>
                  <a:pt x="462" y="272"/>
                </a:lnTo>
                <a:lnTo>
                  <a:pt x="468" y="278"/>
                </a:lnTo>
                <a:lnTo>
                  <a:pt x="474" y="284"/>
                </a:lnTo>
                <a:lnTo>
                  <a:pt x="480" y="294"/>
                </a:lnTo>
                <a:lnTo>
                  <a:pt x="482" y="306"/>
                </a:lnTo>
                <a:lnTo>
                  <a:pt x="484" y="322"/>
                </a:lnTo>
                <a:lnTo>
                  <a:pt x="484" y="340"/>
                </a:lnTo>
                <a:lnTo>
                  <a:pt x="484" y="492"/>
                </a:lnTo>
                <a:lnTo>
                  <a:pt x="562" y="492"/>
                </a:lnTo>
                <a:lnTo>
                  <a:pt x="562" y="428"/>
                </a:lnTo>
                <a:lnTo>
                  <a:pt x="562" y="428"/>
                </a:lnTo>
                <a:lnTo>
                  <a:pt x="564" y="430"/>
                </a:lnTo>
                <a:lnTo>
                  <a:pt x="564" y="430"/>
                </a:lnTo>
                <a:lnTo>
                  <a:pt x="574" y="444"/>
                </a:lnTo>
                <a:lnTo>
                  <a:pt x="584" y="460"/>
                </a:lnTo>
                <a:lnTo>
                  <a:pt x="598" y="472"/>
                </a:lnTo>
                <a:lnTo>
                  <a:pt x="614" y="482"/>
                </a:lnTo>
                <a:lnTo>
                  <a:pt x="630" y="490"/>
                </a:lnTo>
                <a:lnTo>
                  <a:pt x="646" y="496"/>
                </a:lnTo>
                <a:lnTo>
                  <a:pt x="664" y="500"/>
                </a:lnTo>
                <a:lnTo>
                  <a:pt x="684" y="500"/>
                </a:lnTo>
                <a:lnTo>
                  <a:pt x="684" y="500"/>
                </a:lnTo>
                <a:lnTo>
                  <a:pt x="700" y="500"/>
                </a:lnTo>
                <a:lnTo>
                  <a:pt x="716" y="498"/>
                </a:lnTo>
                <a:lnTo>
                  <a:pt x="732" y="492"/>
                </a:lnTo>
                <a:lnTo>
                  <a:pt x="748" y="488"/>
                </a:lnTo>
                <a:lnTo>
                  <a:pt x="762" y="480"/>
                </a:lnTo>
                <a:lnTo>
                  <a:pt x="776" y="472"/>
                </a:lnTo>
                <a:lnTo>
                  <a:pt x="788" y="462"/>
                </a:lnTo>
                <a:lnTo>
                  <a:pt x="800" y="452"/>
                </a:lnTo>
                <a:lnTo>
                  <a:pt x="800" y="452"/>
                </a:lnTo>
                <a:lnTo>
                  <a:pt x="812" y="468"/>
                </a:lnTo>
                <a:lnTo>
                  <a:pt x="822" y="476"/>
                </a:lnTo>
                <a:lnTo>
                  <a:pt x="832" y="484"/>
                </a:lnTo>
                <a:lnTo>
                  <a:pt x="848" y="490"/>
                </a:lnTo>
                <a:lnTo>
                  <a:pt x="864" y="496"/>
                </a:lnTo>
                <a:lnTo>
                  <a:pt x="884" y="500"/>
                </a:lnTo>
                <a:lnTo>
                  <a:pt x="906" y="502"/>
                </a:lnTo>
                <a:lnTo>
                  <a:pt x="914" y="502"/>
                </a:lnTo>
                <a:lnTo>
                  <a:pt x="914" y="432"/>
                </a:lnTo>
                <a:lnTo>
                  <a:pt x="906" y="43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9913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bullets -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>
              <a:solidFill>
                <a:srgbClr val="53565A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1235076" y="1808958"/>
            <a:ext cx="9613107" cy="4104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661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srgbClr val="3D115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AEBDA-CD79-48EC-BBE6-715D853CCEEC}" type="slidenum">
              <a:rPr lang="en-GB" smtClean="0">
                <a:solidFill>
                  <a:srgbClr val="53565A"/>
                </a:solidFill>
              </a:rPr>
              <a:pPr/>
              <a:t>‹#›</a:t>
            </a:fld>
            <a:endParaRPr lang="en-GB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1289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lour Divider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 noEditPoints="1"/>
          </p:cNvSpPr>
          <p:nvPr userDrawn="1"/>
        </p:nvSpPr>
        <p:spPr bwMode="auto">
          <a:xfrm>
            <a:off x="302885" y="6259263"/>
            <a:ext cx="493560" cy="325080"/>
          </a:xfrm>
          <a:custGeom>
            <a:avLst/>
            <a:gdLst>
              <a:gd name="T0" fmla="*/ 846 w 914"/>
              <a:gd name="T1" fmla="*/ 52 h 602"/>
              <a:gd name="T2" fmla="*/ 858 w 914"/>
              <a:gd name="T3" fmla="*/ 70 h 602"/>
              <a:gd name="T4" fmla="*/ 850 w 914"/>
              <a:gd name="T5" fmla="*/ 126 h 602"/>
              <a:gd name="T6" fmla="*/ 814 w 914"/>
              <a:gd name="T7" fmla="*/ 180 h 602"/>
              <a:gd name="T8" fmla="*/ 830 w 914"/>
              <a:gd name="T9" fmla="*/ 64 h 602"/>
              <a:gd name="T10" fmla="*/ 680 w 914"/>
              <a:gd name="T11" fmla="*/ 430 h 602"/>
              <a:gd name="T12" fmla="*/ 626 w 914"/>
              <a:gd name="T13" fmla="*/ 386 h 602"/>
              <a:gd name="T14" fmla="*/ 626 w 914"/>
              <a:gd name="T15" fmla="*/ 318 h 602"/>
              <a:gd name="T16" fmla="*/ 678 w 914"/>
              <a:gd name="T17" fmla="*/ 270 h 602"/>
              <a:gd name="T18" fmla="*/ 734 w 914"/>
              <a:gd name="T19" fmla="*/ 280 h 602"/>
              <a:gd name="T20" fmla="*/ 770 w 914"/>
              <a:gd name="T21" fmla="*/ 350 h 602"/>
              <a:gd name="T22" fmla="*/ 746 w 914"/>
              <a:gd name="T23" fmla="*/ 410 h 602"/>
              <a:gd name="T24" fmla="*/ 148 w 914"/>
              <a:gd name="T25" fmla="*/ 432 h 602"/>
              <a:gd name="T26" fmla="*/ 96 w 914"/>
              <a:gd name="T27" fmla="*/ 408 h 602"/>
              <a:gd name="T28" fmla="*/ 74 w 914"/>
              <a:gd name="T29" fmla="*/ 350 h 602"/>
              <a:gd name="T30" fmla="*/ 106 w 914"/>
              <a:gd name="T31" fmla="*/ 282 h 602"/>
              <a:gd name="T32" fmla="*/ 164 w 914"/>
              <a:gd name="T33" fmla="*/ 270 h 602"/>
              <a:gd name="T34" fmla="*/ 218 w 914"/>
              <a:gd name="T35" fmla="*/ 322 h 602"/>
              <a:gd name="T36" fmla="*/ 218 w 914"/>
              <a:gd name="T37" fmla="*/ 384 h 602"/>
              <a:gd name="T38" fmla="*/ 164 w 914"/>
              <a:gd name="T39" fmla="*/ 430 h 602"/>
              <a:gd name="T40" fmla="*/ 880 w 914"/>
              <a:gd name="T41" fmla="*/ 428 h 602"/>
              <a:gd name="T42" fmla="*/ 850 w 914"/>
              <a:gd name="T43" fmla="*/ 378 h 602"/>
              <a:gd name="T44" fmla="*/ 876 w 914"/>
              <a:gd name="T45" fmla="*/ 258 h 602"/>
              <a:gd name="T46" fmla="*/ 900 w 914"/>
              <a:gd name="T47" fmla="*/ 158 h 602"/>
              <a:gd name="T48" fmla="*/ 894 w 914"/>
              <a:gd name="T49" fmla="*/ 46 h 602"/>
              <a:gd name="T50" fmla="*/ 862 w 914"/>
              <a:gd name="T51" fmla="*/ 6 h 602"/>
              <a:gd name="T52" fmla="*/ 820 w 914"/>
              <a:gd name="T53" fmla="*/ 6 h 602"/>
              <a:gd name="T54" fmla="*/ 788 w 914"/>
              <a:gd name="T55" fmla="*/ 34 h 602"/>
              <a:gd name="T56" fmla="*/ 756 w 914"/>
              <a:gd name="T57" fmla="*/ 132 h 602"/>
              <a:gd name="T58" fmla="*/ 754 w 914"/>
              <a:gd name="T59" fmla="*/ 220 h 602"/>
              <a:gd name="T60" fmla="*/ 684 w 914"/>
              <a:gd name="T61" fmla="*/ 200 h 602"/>
              <a:gd name="T62" fmla="*/ 592 w 914"/>
              <a:gd name="T63" fmla="*/ 234 h 602"/>
              <a:gd name="T64" fmla="*/ 556 w 914"/>
              <a:gd name="T65" fmla="*/ 284 h 602"/>
              <a:gd name="T66" fmla="*/ 542 w 914"/>
              <a:gd name="T67" fmla="*/ 248 h 602"/>
              <a:gd name="T68" fmla="*/ 476 w 914"/>
              <a:gd name="T69" fmla="*/ 200 h 602"/>
              <a:gd name="T70" fmla="*/ 428 w 914"/>
              <a:gd name="T71" fmla="*/ 202 h 602"/>
              <a:gd name="T72" fmla="*/ 288 w 914"/>
              <a:gd name="T73" fmla="*/ 100 h 602"/>
              <a:gd name="T74" fmla="*/ 252 w 914"/>
              <a:gd name="T75" fmla="*/ 228 h 602"/>
              <a:gd name="T76" fmla="*/ 162 w 914"/>
              <a:gd name="T77" fmla="*/ 198 h 602"/>
              <a:gd name="T78" fmla="*/ 114 w 914"/>
              <a:gd name="T79" fmla="*/ 208 h 602"/>
              <a:gd name="T80" fmla="*/ 74 w 914"/>
              <a:gd name="T81" fmla="*/ 204 h 602"/>
              <a:gd name="T82" fmla="*/ 74 w 914"/>
              <a:gd name="T83" fmla="*/ 466 h 602"/>
              <a:gd name="T84" fmla="*/ 162 w 914"/>
              <a:gd name="T85" fmla="*/ 500 h 602"/>
              <a:gd name="T86" fmla="*/ 254 w 914"/>
              <a:gd name="T87" fmla="*/ 468 h 602"/>
              <a:gd name="T88" fmla="*/ 366 w 914"/>
              <a:gd name="T89" fmla="*/ 492 h 602"/>
              <a:gd name="T90" fmla="*/ 368 w 914"/>
              <a:gd name="T91" fmla="*/ 308 h 602"/>
              <a:gd name="T92" fmla="*/ 402 w 914"/>
              <a:gd name="T93" fmla="*/ 278 h 602"/>
              <a:gd name="T94" fmla="*/ 452 w 914"/>
              <a:gd name="T95" fmla="*/ 270 h 602"/>
              <a:gd name="T96" fmla="*/ 482 w 914"/>
              <a:gd name="T97" fmla="*/ 306 h 602"/>
              <a:gd name="T98" fmla="*/ 562 w 914"/>
              <a:gd name="T99" fmla="*/ 428 h 602"/>
              <a:gd name="T100" fmla="*/ 584 w 914"/>
              <a:gd name="T101" fmla="*/ 460 h 602"/>
              <a:gd name="T102" fmla="*/ 664 w 914"/>
              <a:gd name="T103" fmla="*/ 500 h 602"/>
              <a:gd name="T104" fmla="*/ 732 w 914"/>
              <a:gd name="T105" fmla="*/ 492 h 602"/>
              <a:gd name="T106" fmla="*/ 800 w 914"/>
              <a:gd name="T107" fmla="*/ 452 h 602"/>
              <a:gd name="T108" fmla="*/ 848 w 914"/>
              <a:gd name="T109" fmla="*/ 490 h 602"/>
              <a:gd name="T110" fmla="*/ 914 w 914"/>
              <a:gd name="T111" fmla="*/ 43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4" h="602">
                <a:moveTo>
                  <a:pt x="838" y="54"/>
                </a:moveTo>
                <a:lnTo>
                  <a:pt x="838" y="54"/>
                </a:lnTo>
                <a:lnTo>
                  <a:pt x="842" y="54"/>
                </a:lnTo>
                <a:lnTo>
                  <a:pt x="846" y="52"/>
                </a:lnTo>
                <a:lnTo>
                  <a:pt x="846" y="52"/>
                </a:lnTo>
                <a:lnTo>
                  <a:pt x="850" y="54"/>
                </a:lnTo>
                <a:lnTo>
                  <a:pt x="852" y="54"/>
                </a:lnTo>
                <a:lnTo>
                  <a:pt x="852" y="54"/>
                </a:lnTo>
                <a:lnTo>
                  <a:pt x="856" y="60"/>
                </a:lnTo>
                <a:lnTo>
                  <a:pt x="858" y="70"/>
                </a:lnTo>
                <a:lnTo>
                  <a:pt x="858" y="80"/>
                </a:lnTo>
                <a:lnTo>
                  <a:pt x="858" y="92"/>
                </a:lnTo>
                <a:lnTo>
                  <a:pt x="854" y="108"/>
                </a:lnTo>
                <a:lnTo>
                  <a:pt x="850" y="126"/>
                </a:lnTo>
                <a:lnTo>
                  <a:pt x="850" y="126"/>
                </a:lnTo>
                <a:lnTo>
                  <a:pt x="832" y="186"/>
                </a:lnTo>
                <a:lnTo>
                  <a:pt x="818" y="228"/>
                </a:lnTo>
                <a:lnTo>
                  <a:pt x="818" y="228"/>
                </a:lnTo>
                <a:lnTo>
                  <a:pt x="816" y="206"/>
                </a:lnTo>
                <a:lnTo>
                  <a:pt x="814" y="180"/>
                </a:lnTo>
                <a:lnTo>
                  <a:pt x="814" y="152"/>
                </a:lnTo>
                <a:lnTo>
                  <a:pt x="816" y="126"/>
                </a:lnTo>
                <a:lnTo>
                  <a:pt x="820" y="100"/>
                </a:lnTo>
                <a:lnTo>
                  <a:pt x="824" y="80"/>
                </a:lnTo>
                <a:lnTo>
                  <a:pt x="830" y="64"/>
                </a:lnTo>
                <a:lnTo>
                  <a:pt x="834" y="58"/>
                </a:lnTo>
                <a:lnTo>
                  <a:pt x="838" y="54"/>
                </a:lnTo>
                <a:close/>
                <a:moveTo>
                  <a:pt x="694" y="432"/>
                </a:moveTo>
                <a:lnTo>
                  <a:pt x="694" y="432"/>
                </a:lnTo>
                <a:lnTo>
                  <a:pt x="680" y="430"/>
                </a:lnTo>
                <a:lnTo>
                  <a:pt x="666" y="426"/>
                </a:lnTo>
                <a:lnTo>
                  <a:pt x="654" y="420"/>
                </a:lnTo>
                <a:lnTo>
                  <a:pt x="642" y="410"/>
                </a:lnTo>
                <a:lnTo>
                  <a:pt x="634" y="400"/>
                </a:lnTo>
                <a:lnTo>
                  <a:pt x="626" y="386"/>
                </a:lnTo>
                <a:lnTo>
                  <a:pt x="622" y="370"/>
                </a:lnTo>
                <a:lnTo>
                  <a:pt x="620" y="350"/>
                </a:lnTo>
                <a:lnTo>
                  <a:pt x="620" y="350"/>
                </a:lnTo>
                <a:lnTo>
                  <a:pt x="622" y="332"/>
                </a:lnTo>
                <a:lnTo>
                  <a:pt x="626" y="318"/>
                </a:lnTo>
                <a:lnTo>
                  <a:pt x="632" y="304"/>
                </a:lnTo>
                <a:lnTo>
                  <a:pt x="640" y="292"/>
                </a:lnTo>
                <a:lnTo>
                  <a:pt x="652" y="282"/>
                </a:lnTo>
                <a:lnTo>
                  <a:pt x="664" y="274"/>
                </a:lnTo>
                <a:lnTo>
                  <a:pt x="678" y="270"/>
                </a:lnTo>
                <a:lnTo>
                  <a:pt x="694" y="268"/>
                </a:lnTo>
                <a:lnTo>
                  <a:pt x="694" y="268"/>
                </a:lnTo>
                <a:lnTo>
                  <a:pt x="708" y="270"/>
                </a:lnTo>
                <a:lnTo>
                  <a:pt x="722" y="274"/>
                </a:lnTo>
                <a:lnTo>
                  <a:pt x="734" y="280"/>
                </a:lnTo>
                <a:lnTo>
                  <a:pt x="746" y="290"/>
                </a:lnTo>
                <a:lnTo>
                  <a:pt x="754" y="302"/>
                </a:lnTo>
                <a:lnTo>
                  <a:pt x="762" y="316"/>
                </a:lnTo>
                <a:lnTo>
                  <a:pt x="768" y="332"/>
                </a:lnTo>
                <a:lnTo>
                  <a:pt x="770" y="350"/>
                </a:lnTo>
                <a:lnTo>
                  <a:pt x="770" y="350"/>
                </a:lnTo>
                <a:lnTo>
                  <a:pt x="768" y="368"/>
                </a:lnTo>
                <a:lnTo>
                  <a:pt x="762" y="386"/>
                </a:lnTo>
                <a:lnTo>
                  <a:pt x="754" y="400"/>
                </a:lnTo>
                <a:lnTo>
                  <a:pt x="746" y="410"/>
                </a:lnTo>
                <a:lnTo>
                  <a:pt x="734" y="420"/>
                </a:lnTo>
                <a:lnTo>
                  <a:pt x="722" y="426"/>
                </a:lnTo>
                <a:lnTo>
                  <a:pt x="708" y="430"/>
                </a:lnTo>
                <a:lnTo>
                  <a:pt x="694" y="432"/>
                </a:lnTo>
                <a:close/>
                <a:moveTo>
                  <a:pt x="148" y="432"/>
                </a:moveTo>
                <a:lnTo>
                  <a:pt x="148" y="432"/>
                </a:lnTo>
                <a:lnTo>
                  <a:pt x="132" y="430"/>
                </a:lnTo>
                <a:lnTo>
                  <a:pt x="118" y="424"/>
                </a:lnTo>
                <a:lnTo>
                  <a:pt x="106" y="418"/>
                </a:lnTo>
                <a:lnTo>
                  <a:pt x="96" y="408"/>
                </a:lnTo>
                <a:lnTo>
                  <a:pt x="86" y="396"/>
                </a:lnTo>
                <a:lnTo>
                  <a:pt x="80" y="382"/>
                </a:lnTo>
                <a:lnTo>
                  <a:pt x="74" y="366"/>
                </a:lnTo>
                <a:lnTo>
                  <a:pt x="74" y="350"/>
                </a:lnTo>
                <a:lnTo>
                  <a:pt x="74" y="350"/>
                </a:lnTo>
                <a:lnTo>
                  <a:pt x="74" y="334"/>
                </a:lnTo>
                <a:lnTo>
                  <a:pt x="78" y="318"/>
                </a:lnTo>
                <a:lnTo>
                  <a:pt x="86" y="304"/>
                </a:lnTo>
                <a:lnTo>
                  <a:pt x="94" y="292"/>
                </a:lnTo>
                <a:lnTo>
                  <a:pt x="106" y="282"/>
                </a:lnTo>
                <a:lnTo>
                  <a:pt x="118" y="274"/>
                </a:lnTo>
                <a:lnTo>
                  <a:pt x="132" y="270"/>
                </a:lnTo>
                <a:lnTo>
                  <a:pt x="148" y="268"/>
                </a:lnTo>
                <a:lnTo>
                  <a:pt x="148" y="268"/>
                </a:lnTo>
                <a:lnTo>
                  <a:pt x="164" y="270"/>
                </a:lnTo>
                <a:lnTo>
                  <a:pt x="180" y="276"/>
                </a:lnTo>
                <a:lnTo>
                  <a:pt x="192" y="284"/>
                </a:lnTo>
                <a:lnTo>
                  <a:pt x="204" y="294"/>
                </a:lnTo>
                <a:lnTo>
                  <a:pt x="212" y="308"/>
                </a:lnTo>
                <a:lnTo>
                  <a:pt x="218" y="322"/>
                </a:lnTo>
                <a:lnTo>
                  <a:pt x="222" y="336"/>
                </a:lnTo>
                <a:lnTo>
                  <a:pt x="222" y="350"/>
                </a:lnTo>
                <a:lnTo>
                  <a:pt x="222" y="350"/>
                </a:lnTo>
                <a:lnTo>
                  <a:pt x="222" y="368"/>
                </a:lnTo>
                <a:lnTo>
                  <a:pt x="218" y="384"/>
                </a:lnTo>
                <a:lnTo>
                  <a:pt x="210" y="398"/>
                </a:lnTo>
                <a:lnTo>
                  <a:pt x="202" y="408"/>
                </a:lnTo>
                <a:lnTo>
                  <a:pt x="190" y="418"/>
                </a:lnTo>
                <a:lnTo>
                  <a:pt x="178" y="426"/>
                </a:lnTo>
                <a:lnTo>
                  <a:pt x="164" y="430"/>
                </a:lnTo>
                <a:lnTo>
                  <a:pt x="148" y="432"/>
                </a:lnTo>
                <a:close/>
                <a:moveTo>
                  <a:pt x="906" y="432"/>
                </a:moveTo>
                <a:lnTo>
                  <a:pt x="906" y="432"/>
                </a:lnTo>
                <a:lnTo>
                  <a:pt x="892" y="430"/>
                </a:lnTo>
                <a:lnTo>
                  <a:pt x="880" y="428"/>
                </a:lnTo>
                <a:lnTo>
                  <a:pt x="870" y="422"/>
                </a:lnTo>
                <a:lnTo>
                  <a:pt x="862" y="414"/>
                </a:lnTo>
                <a:lnTo>
                  <a:pt x="856" y="404"/>
                </a:lnTo>
                <a:lnTo>
                  <a:pt x="852" y="392"/>
                </a:lnTo>
                <a:lnTo>
                  <a:pt x="850" y="378"/>
                </a:lnTo>
                <a:lnTo>
                  <a:pt x="850" y="362"/>
                </a:lnTo>
                <a:lnTo>
                  <a:pt x="850" y="362"/>
                </a:lnTo>
                <a:lnTo>
                  <a:pt x="852" y="346"/>
                </a:lnTo>
                <a:lnTo>
                  <a:pt x="856" y="326"/>
                </a:lnTo>
                <a:lnTo>
                  <a:pt x="876" y="258"/>
                </a:lnTo>
                <a:lnTo>
                  <a:pt x="876" y="258"/>
                </a:lnTo>
                <a:lnTo>
                  <a:pt x="888" y="212"/>
                </a:lnTo>
                <a:lnTo>
                  <a:pt x="888" y="212"/>
                </a:lnTo>
                <a:lnTo>
                  <a:pt x="896" y="184"/>
                </a:lnTo>
                <a:lnTo>
                  <a:pt x="900" y="158"/>
                </a:lnTo>
                <a:lnTo>
                  <a:pt x="904" y="132"/>
                </a:lnTo>
                <a:lnTo>
                  <a:pt x="904" y="108"/>
                </a:lnTo>
                <a:lnTo>
                  <a:pt x="904" y="84"/>
                </a:lnTo>
                <a:lnTo>
                  <a:pt x="900" y="64"/>
                </a:lnTo>
                <a:lnTo>
                  <a:pt x="894" y="46"/>
                </a:lnTo>
                <a:lnTo>
                  <a:pt x="886" y="30"/>
                </a:lnTo>
                <a:lnTo>
                  <a:pt x="886" y="30"/>
                </a:lnTo>
                <a:lnTo>
                  <a:pt x="880" y="20"/>
                </a:lnTo>
                <a:lnTo>
                  <a:pt x="872" y="10"/>
                </a:lnTo>
                <a:lnTo>
                  <a:pt x="862" y="6"/>
                </a:lnTo>
                <a:lnTo>
                  <a:pt x="852" y="2"/>
                </a:lnTo>
                <a:lnTo>
                  <a:pt x="852" y="2"/>
                </a:lnTo>
                <a:lnTo>
                  <a:pt x="842" y="0"/>
                </a:lnTo>
                <a:lnTo>
                  <a:pt x="832" y="2"/>
                </a:lnTo>
                <a:lnTo>
                  <a:pt x="820" y="6"/>
                </a:lnTo>
                <a:lnTo>
                  <a:pt x="810" y="12"/>
                </a:lnTo>
                <a:lnTo>
                  <a:pt x="810" y="12"/>
                </a:lnTo>
                <a:lnTo>
                  <a:pt x="802" y="18"/>
                </a:lnTo>
                <a:lnTo>
                  <a:pt x="796" y="24"/>
                </a:lnTo>
                <a:lnTo>
                  <a:pt x="788" y="34"/>
                </a:lnTo>
                <a:lnTo>
                  <a:pt x="780" y="48"/>
                </a:lnTo>
                <a:lnTo>
                  <a:pt x="772" y="64"/>
                </a:lnTo>
                <a:lnTo>
                  <a:pt x="766" y="82"/>
                </a:lnTo>
                <a:lnTo>
                  <a:pt x="760" y="106"/>
                </a:lnTo>
                <a:lnTo>
                  <a:pt x="756" y="132"/>
                </a:lnTo>
                <a:lnTo>
                  <a:pt x="756" y="132"/>
                </a:lnTo>
                <a:lnTo>
                  <a:pt x="754" y="170"/>
                </a:lnTo>
                <a:lnTo>
                  <a:pt x="752" y="196"/>
                </a:lnTo>
                <a:lnTo>
                  <a:pt x="754" y="220"/>
                </a:lnTo>
                <a:lnTo>
                  <a:pt x="754" y="220"/>
                </a:lnTo>
                <a:lnTo>
                  <a:pt x="738" y="212"/>
                </a:lnTo>
                <a:lnTo>
                  <a:pt x="720" y="204"/>
                </a:lnTo>
                <a:lnTo>
                  <a:pt x="702" y="200"/>
                </a:lnTo>
                <a:lnTo>
                  <a:pt x="684" y="200"/>
                </a:lnTo>
                <a:lnTo>
                  <a:pt x="684" y="200"/>
                </a:lnTo>
                <a:lnTo>
                  <a:pt x="662" y="202"/>
                </a:lnTo>
                <a:lnTo>
                  <a:pt x="644" y="206"/>
                </a:lnTo>
                <a:lnTo>
                  <a:pt x="624" y="212"/>
                </a:lnTo>
                <a:lnTo>
                  <a:pt x="608" y="222"/>
                </a:lnTo>
                <a:lnTo>
                  <a:pt x="592" y="234"/>
                </a:lnTo>
                <a:lnTo>
                  <a:pt x="578" y="248"/>
                </a:lnTo>
                <a:lnTo>
                  <a:pt x="566" y="264"/>
                </a:lnTo>
                <a:lnTo>
                  <a:pt x="558" y="282"/>
                </a:lnTo>
                <a:lnTo>
                  <a:pt x="558" y="282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0" y="264"/>
                </a:lnTo>
                <a:lnTo>
                  <a:pt x="542" y="248"/>
                </a:lnTo>
                <a:lnTo>
                  <a:pt x="532" y="234"/>
                </a:lnTo>
                <a:lnTo>
                  <a:pt x="520" y="220"/>
                </a:lnTo>
                <a:lnTo>
                  <a:pt x="506" y="212"/>
                </a:lnTo>
                <a:lnTo>
                  <a:pt x="492" y="204"/>
                </a:lnTo>
                <a:lnTo>
                  <a:pt x="476" y="200"/>
                </a:lnTo>
                <a:lnTo>
                  <a:pt x="458" y="198"/>
                </a:lnTo>
                <a:lnTo>
                  <a:pt x="458" y="198"/>
                </a:lnTo>
                <a:lnTo>
                  <a:pt x="458" y="198"/>
                </a:lnTo>
                <a:lnTo>
                  <a:pt x="442" y="200"/>
                </a:lnTo>
                <a:lnTo>
                  <a:pt x="428" y="202"/>
                </a:lnTo>
                <a:lnTo>
                  <a:pt x="402" y="208"/>
                </a:lnTo>
                <a:lnTo>
                  <a:pt x="382" y="216"/>
                </a:lnTo>
                <a:lnTo>
                  <a:pt x="366" y="224"/>
                </a:lnTo>
                <a:lnTo>
                  <a:pt x="366" y="100"/>
                </a:lnTo>
                <a:lnTo>
                  <a:pt x="288" y="100"/>
                </a:lnTo>
                <a:lnTo>
                  <a:pt x="288" y="276"/>
                </a:lnTo>
                <a:lnTo>
                  <a:pt x="288" y="276"/>
                </a:lnTo>
                <a:lnTo>
                  <a:pt x="278" y="258"/>
                </a:lnTo>
                <a:lnTo>
                  <a:pt x="266" y="242"/>
                </a:lnTo>
                <a:lnTo>
                  <a:pt x="252" y="228"/>
                </a:lnTo>
                <a:lnTo>
                  <a:pt x="236" y="218"/>
                </a:lnTo>
                <a:lnTo>
                  <a:pt x="218" y="210"/>
                </a:lnTo>
                <a:lnTo>
                  <a:pt x="200" y="204"/>
                </a:lnTo>
                <a:lnTo>
                  <a:pt x="182" y="200"/>
                </a:lnTo>
                <a:lnTo>
                  <a:pt x="162" y="198"/>
                </a:lnTo>
                <a:lnTo>
                  <a:pt x="162" y="198"/>
                </a:lnTo>
                <a:lnTo>
                  <a:pt x="150" y="198"/>
                </a:lnTo>
                <a:lnTo>
                  <a:pt x="138" y="200"/>
                </a:lnTo>
                <a:lnTo>
                  <a:pt x="126" y="204"/>
                </a:lnTo>
                <a:lnTo>
                  <a:pt x="114" y="208"/>
                </a:lnTo>
                <a:lnTo>
                  <a:pt x="104" y="214"/>
                </a:lnTo>
                <a:lnTo>
                  <a:pt x="94" y="220"/>
                </a:lnTo>
                <a:lnTo>
                  <a:pt x="84" y="228"/>
                </a:lnTo>
                <a:lnTo>
                  <a:pt x="74" y="238"/>
                </a:lnTo>
                <a:lnTo>
                  <a:pt x="74" y="204"/>
                </a:lnTo>
                <a:lnTo>
                  <a:pt x="0" y="204"/>
                </a:lnTo>
                <a:lnTo>
                  <a:pt x="0" y="602"/>
                </a:lnTo>
                <a:lnTo>
                  <a:pt x="74" y="602"/>
                </a:lnTo>
                <a:lnTo>
                  <a:pt x="74" y="466"/>
                </a:lnTo>
                <a:lnTo>
                  <a:pt x="74" y="466"/>
                </a:lnTo>
                <a:lnTo>
                  <a:pt x="94" y="480"/>
                </a:lnTo>
                <a:lnTo>
                  <a:pt x="116" y="492"/>
                </a:lnTo>
                <a:lnTo>
                  <a:pt x="138" y="498"/>
                </a:lnTo>
                <a:lnTo>
                  <a:pt x="162" y="500"/>
                </a:lnTo>
                <a:lnTo>
                  <a:pt x="162" y="500"/>
                </a:lnTo>
                <a:lnTo>
                  <a:pt x="184" y="498"/>
                </a:lnTo>
                <a:lnTo>
                  <a:pt x="204" y="494"/>
                </a:lnTo>
                <a:lnTo>
                  <a:pt x="222" y="488"/>
                </a:lnTo>
                <a:lnTo>
                  <a:pt x="238" y="478"/>
                </a:lnTo>
                <a:lnTo>
                  <a:pt x="254" y="468"/>
                </a:lnTo>
                <a:lnTo>
                  <a:pt x="268" y="454"/>
                </a:lnTo>
                <a:lnTo>
                  <a:pt x="278" y="438"/>
                </a:lnTo>
                <a:lnTo>
                  <a:pt x="288" y="420"/>
                </a:lnTo>
                <a:lnTo>
                  <a:pt x="288" y="492"/>
                </a:lnTo>
                <a:lnTo>
                  <a:pt x="366" y="492"/>
                </a:lnTo>
                <a:lnTo>
                  <a:pt x="366" y="330"/>
                </a:lnTo>
                <a:lnTo>
                  <a:pt x="366" y="330"/>
                </a:lnTo>
                <a:lnTo>
                  <a:pt x="366" y="320"/>
                </a:lnTo>
                <a:lnTo>
                  <a:pt x="368" y="308"/>
                </a:lnTo>
                <a:lnTo>
                  <a:pt x="368" y="308"/>
                </a:lnTo>
                <a:lnTo>
                  <a:pt x="372" y="302"/>
                </a:lnTo>
                <a:lnTo>
                  <a:pt x="376" y="296"/>
                </a:lnTo>
                <a:lnTo>
                  <a:pt x="384" y="288"/>
                </a:lnTo>
                <a:lnTo>
                  <a:pt x="392" y="282"/>
                </a:lnTo>
                <a:lnTo>
                  <a:pt x="402" y="278"/>
                </a:lnTo>
                <a:lnTo>
                  <a:pt x="414" y="272"/>
                </a:lnTo>
                <a:lnTo>
                  <a:pt x="426" y="270"/>
                </a:lnTo>
                <a:lnTo>
                  <a:pt x="440" y="268"/>
                </a:lnTo>
                <a:lnTo>
                  <a:pt x="440" y="268"/>
                </a:lnTo>
                <a:lnTo>
                  <a:pt x="452" y="270"/>
                </a:lnTo>
                <a:lnTo>
                  <a:pt x="462" y="272"/>
                </a:lnTo>
                <a:lnTo>
                  <a:pt x="468" y="278"/>
                </a:lnTo>
                <a:lnTo>
                  <a:pt x="474" y="284"/>
                </a:lnTo>
                <a:lnTo>
                  <a:pt x="480" y="294"/>
                </a:lnTo>
                <a:lnTo>
                  <a:pt x="482" y="306"/>
                </a:lnTo>
                <a:lnTo>
                  <a:pt x="484" y="322"/>
                </a:lnTo>
                <a:lnTo>
                  <a:pt x="484" y="340"/>
                </a:lnTo>
                <a:lnTo>
                  <a:pt x="484" y="492"/>
                </a:lnTo>
                <a:lnTo>
                  <a:pt x="562" y="492"/>
                </a:lnTo>
                <a:lnTo>
                  <a:pt x="562" y="428"/>
                </a:lnTo>
                <a:lnTo>
                  <a:pt x="562" y="428"/>
                </a:lnTo>
                <a:lnTo>
                  <a:pt x="564" y="430"/>
                </a:lnTo>
                <a:lnTo>
                  <a:pt x="564" y="430"/>
                </a:lnTo>
                <a:lnTo>
                  <a:pt x="574" y="444"/>
                </a:lnTo>
                <a:lnTo>
                  <a:pt x="584" y="460"/>
                </a:lnTo>
                <a:lnTo>
                  <a:pt x="598" y="472"/>
                </a:lnTo>
                <a:lnTo>
                  <a:pt x="614" y="482"/>
                </a:lnTo>
                <a:lnTo>
                  <a:pt x="630" y="490"/>
                </a:lnTo>
                <a:lnTo>
                  <a:pt x="646" y="496"/>
                </a:lnTo>
                <a:lnTo>
                  <a:pt x="664" y="500"/>
                </a:lnTo>
                <a:lnTo>
                  <a:pt x="684" y="500"/>
                </a:lnTo>
                <a:lnTo>
                  <a:pt x="684" y="500"/>
                </a:lnTo>
                <a:lnTo>
                  <a:pt x="700" y="500"/>
                </a:lnTo>
                <a:lnTo>
                  <a:pt x="716" y="498"/>
                </a:lnTo>
                <a:lnTo>
                  <a:pt x="732" y="492"/>
                </a:lnTo>
                <a:lnTo>
                  <a:pt x="748" y="488"/>
                </a:lnTo>
                <a:lnTo>
                  <a:pt x="762" y="480"/>
                </a:lnTo>
                <a:lnTo>
                  <a:pt x="776" y="472"/>
                </a:lnTo>
                <a:lnTo>
                  <a:pt x="788" y="462"/>
                </a:lnTo>
                <a:lnTo>
                  <a:pt x="800" y="452"/>
                </a:lnTo>
                <a:lnTo>
                  <a:pt x="800" y="452"/>
                </a:lnTo>
                <a:lnTo>
                  <a:pt x="812" y="468"/>
                </a:lnTo>
                <a:lnTo>
                  <a:pt x="822" y="476"/>
                </a:lnTo>
                <a:lnTo>
                  <a:pt x="832" y="484"/>
                </a:lnTo>
                <a:lnTo>
                  <a:pt x="848" y="490"/>
                </a:lnTo>
                <a:lnTo>
                  <a:pt x="864" y="496"/>
                </a:lnTo>
                <a:lnTo>
                  <a:pt x="884" y="500"/>
                </a:lnTo>
                <a:lnTo>
                  <a:pt x="906" y="502"/>
                </a:lnTo>
                <a:lnTo>
                  <a:pt x="914" y="502"/>
                </a:lnTo>
                <a:lnTo>
                  <a:pt x="914" y="432"/>
                </a:lnTo>
                <a:lnTo>
                  <a:pt x="906" y="4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742445" y="6287343"/>
            <a:ext cx="23760" cy="95040"/>
          </a:xfrm>
          <a:custGeom>
            <a:avLst/>
            <a:gdLst>
              <a:gd name="T0" fmla="*/ 24 w 44"/>
              <a:gd name="T1" fmla="*/ 2 h 176"/>
              <a:gd name="T2" fmla="*/ 24 w 44"/>
              <a:gd name="T3" fmla="*/ 2 h 176"/>
              <a:gd name="T4" fmla="*/ 28 w 44"/>
              <a:gd name="T5" fmla="*/ 2 h 176"/>
              <a:gd name="T6" fmla="*/ 32 w 44"/>
              <a:gd name="T7" fmla="*/ 0 h 176"/>
              <a:gd name="T8" fmla="*/ 32 w 44"/>
              <a:gd name="T9" fmla="*/ 0 h 176"/>
              <a:gd name="T10" fmla="*/ 36 w 44"/>
              <a:gd name="T11" fmla="*/ 2 h 176"/>
              <a:gd name="T12" fmla="*/ 38 w 44"/>
              <a:gd name="T13" fmla="*/ 2 h 176"/>
              <a:gd name="T14" fmla="*/ 38 w 44"/>
              <a:gd name="T15" fmla="*/ 2 h 176"/>
              <a:gd name="T16" fmla="*/ 42 w 44"/>
              <a:gd name="T17" fmla="*/ 8 h 176"/>
              <a:gd name="T18" fmla="*/ 44 w 44"/>
              <a:gd name="T19" fmla="*/ 18 h 176"/>
              <a:gd name="T20" fmla="*/ 44 w 44"/>
              <a:gd name="T21" fmla="*/ 28 h 176"/>
              <a:gd name="T22" fmla="*/ 44 w 44"/>
              <a:gd name="T23" fmla="*/ 40 h 176"/>
              <a:gd name="T24" fmla="*/ 40 w 44"/>
              <a:gd name="T25" fmla="*/ 56 h 176"/>
              <a:gd name="T26" fmla="*/ 36 w 44"/>
              <a:gd name="T27" fmla="*/ 74 h 176"/>
              <a:gd name="T28" fmla="*/ 36 w 44"/>
              <a:gd name="T29" fmla="*/ 74 h 176"/>
              <a:gd name="T30" fmla="*/ 18 w 44"/>
              <a:gd name="T31" fmla="*/ 134 h 176"/>
              <a:gd name="T32" fmla="*/ 4 w 44"/>
              <a:gd name="T33" fmla="*/ 176 h 176"/>
              <a:gd name="T34" fmla="*/ 4 w 44"/>
              <a:gd name="T35" fmla="*/ 176 h 176"/>
              <a:gd name="T36" fmla="*/ 2 w 44"/>
              <a:gd name="T37" fmla="*/ 154 h 176"/>
              <a:gd name="T38" fmla="*/ 0 w 44"/>
              <a:gd name="T39" fmla="*/ 128 h 176"/>
              <a:gd name="T40" fmla="*/ 0 w 44"/>
              <a:gd name="T41" fmla="*/ 100 h 176"/>
              <a:gd name="T42" fmla="*/ 2 w 44"/>
              <a:gd name="T43" fmla="*/ 74 h 176"/>
              <a:gd name="T44" fmla="*/ 6 w 44"/>
              <a:gd name="T45" fmla="*/ 48 h 176"/>
              <a:gd name="T46" fmla="*/ 10 w 44"/>
              <a:gd name="T47" fmla="*/ 28 h 176"/>
              <a:gd name="T48" fmla="*/ 16 w 44"/>
              <a:gd name="T49" fmla="*/ 12 h 176"/>
              <a:gd name="T50" fmla="*/ 20 w 44"/>
              <a:gd name="T51" fmla="*/ 6 h 176"/>
              <a:gd name="T52" fmla="*/ 24 w 44"/>
              <a:gd name="T53" fmla="*/ 2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4" h="176">
                <a:moveTo>
                  <a:pt x="24" y="2"/>
                </a:moveTo>
                <a:lnTo>
                  <a:pt x="24" y="2"/>
                </a:lnTo>
                <a:lnTo>
                  <a:pt x="28" y="2"/>
                </a:lnTo>
                <a:lnTo>
                  <a:pt x="32" y="0"/>
                </a:lnTo>
                <a:lnTo>
                  <a:pt x="32" y="0"/>
                </a:lnTo>
                <a:lnTo>
                  <a:pt x="36" y="2"/>
                </a:lnTo>
                <a:lnTo>
                  <a:pt x="38" y="2"/>
                </a:lnTo>
                <a:lnTo>
                  <a:pt x="38" y="2"/>
                </a:lnTo>
                <a:lnTo>
                  <a:pt x="42" y="8"/>
                </a:lnTo>
                <a:lnTo>
                  <a:pt x="44" y="18"/>
                </a:lnTo>
                <a:lnTo>
                  <a:pt x="44" y="28"/>
                </a:lnTo>
                <a:lnTo>
                  <a:pt x="44" y="40"/>
                </a:lnTo>
                <a:lnTo>
                  <a:pt x="40" y="56"/>
                </a:lnTo>
                <a:lnTo>
                  <a:pt x="36" y="74"/>
                </a:lnTo>
                <a:lnTo>
                  <a:pt x="36" y="74"/>
                </a:lnTo>
                <a:lnTo>
                  <a:pt x="18" y="134"/>
                </a:lnTo>
                <a:lnTo>
                  <a:pt x="4" y="176"/>
                </a:lnTo>
                <a:lnTo>
                  <a:pt x="4" y="176"/>
                </a:lnTo>
                <a:lnTo>
                  <a:pt x="2" y="154"/>
                </a:lnTo>
                <a:lnTo>
                  <a:pt x="0" y="128"/>
                </a:lnTo>
                <a:lnTo>
                  <a:pt x="0" y="100"/>
                </a:lnTo>
                <a:lnTo>
                  <a:pt x="2" y="74"/>
                </a:lnTo>
                <a:lnTo>
                  <a:pt x="6" y="48"/>
                </a:lnTo>
                <a:lnTo>
                  <a:pt x="10" y="28"/>
                </a:lnTo>
                <a:lnTo>
                  <a:pt x="16" y="12"/>
                </a:lnTo>
                <a:lnTo>
                  <a:pt x="20" y="6"/>
                </a:lnTo>
                <a:lnTo>
                  <a:pt x="24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1" name="Freeform 7"/>
          <p:cNvSpPr>
            <a:spLocks/>
          </p:cNvSpPr>
          <p:nvPr userDrawn="1"/>
        </p:nvSpPr>
        <p:spPr bwMode="auto">
          <a:xfrm>
            <a:off x="637685" y="6403983"/>
            <a:ext cx="81000" cy="88560"/>
          </a:xfrm>
          <a:custGeom>
            <a:avLst/>
            <a:gdLst>
              <a:gd name="T0" fmla="*/ 74 w 150"/>
              <a:gd name="T1" fmla="*/ 164 h 164"/>
              <a:gd name="T2" fmla="*/ 74 w 150"/>
              <a:gd name="T3" fmla="*/ 164 h 164"/>
              <a:gd name="T4" fmla="*/ 60 w 150"/>
              <a:gd name="T5" fmla="*/ 162 h 164"/>
              <a:gd name="T6" fmla="*/ 46 w 150"/>
              <a:gd name="T7" fmla="*/ 158 h 164"/>
              <a:gd name="T8" fmla="*/ 34 w 150"/>
              <a:gd name="T9" fmla="*/ 152 h 164"/>
              <a:gd name="T10" fmla="*/ 22 w 150"/>
              <a:gd name="T11" fmla="*/ 142 h 164"/>
              <a:gd name="T12" fmla="*/ 14 w 150"/>
              <a:gd name="T13" fmla="*/ 132 h 164"/>
              <a:gd name="T14" fmla="*/ 6 w 150"/>
              <a:gd name="T15" fmla="*/ 118 h 164"/>
              <a:gd name="T16" fmla="*/ 2 w 150"/>
              <a:gd name="T17" fmla="*/ 102 h 164"/>
              <a:gd name="T18" fmla="*/ 0 w 150"/>
              <a:gd name="T19" fmla="*/ 82 h 164"/>
              <a:gd name="T20" fmla="*/ 0 w 150"/>
              <a:gd name="T21" fmla="*/ 82 h 164"/>
              <a:gd name="T22" fmla="*/ 2 w 150"/>
              <a:gd name="T23" fmla="*/ 64 h 164"/>
              <a:gd name="T24" fmla="*/ 6 w 150"/>
              <a:gd name="T25" fmla="*/ 50 h 164"/>
              <a:gd name="T26" fmla="*/ 12 w 150"/>
              <a:gd name="T27" fmla="*/ 36 h 164"/>
              <a:gd name="T28" fmla="*/ 20 w 150"/>
              <a:gd name="T29" fmla="*/ 24 h 164"/>
              <a:gd name="T30" fmla="*/ 32 w 150"/>
              <a:gd name="T31" fmla="*/ 14 h 164"/>
              <a:gd name="T32" fmla="*/ 44 w 150"/>
              <a:gd name="T33" fmla="*/ 6 h 164"/>
              <a:gd name="T34" fmla="*/ 58 w 150"/>
              <a:gd name="T35" fmla="*/ 2 h 164"/>
              <a:gd name="T36" fmla="*/ 74 w 150"/>
              <a:gd name="T37" fmla="*/ 0 h 164"/>
              <a:gd name="T38" fmla="*/ 74 w 150"/>
              <a:gd name="T39" fmla="*/ 0 h 164"/>
              <a:gd name="T40" fmla="*/ 88 w 150"/>
              <a:gd name="T41" fmla="*/ 2 h 164"/>
              <a:gd name="T42" fmla="*/ 102 w 150"/>
              <a:gd name="T43" fmla="*/ 6 h 164"/>
              <a:gd name="T44" fmla="*/ 114 w 150"/>
              <a:gd name="T45" fmla="*/ 12 h 164"/>
              <a:gd name="T46" fmla="*/ 126 w 150"/>
              <a:gd name="T47" fmla="*/ 22 h 164"/>
              <a:gd name="T48" fmla="*/ 134 w 150"/>
              <a:gd name="T49" fmla="*/ 34 h 164"/>
              <a:gd name="T50" fmla="*/ 142 w 150"/>
              <a:gd name="T51" fmla="*/ 48 h 164"/>
              <a:gd name="T52" fmla="*/ 148 w 150"/>
              <a:gd name="T53" fmla="*/ 64 h 164"/>
              <a:gd name="T54" fmla="*/ 150 w 150"/>
              <a:gd name="T55" fmla="*/ 82 h 164"/>
              <a:gd name="T56" fmla="*/ 150 w 150"/>
              <a:gd name="T57" fmla="*/ 82 h 164"/>
              <a:gd name="T58" fmla="*/ 148 w 150"/>
              <a:gd name="T59" fmla="*/ 100 h 164"/>
              <a:gd name="T60" fmla="*/ 142 w 150"/>
              <a:gd name="T61" fmla="*/ 118 h 164"/>
              <a:gd name="T62" fmla="*/ 134 w 150"/>
              <a:gd name="T63" fmla="*/ 132 h 164"/>
              <a:gd name="T64" fmla="*/ 126 w 150"/>
              <a:gd name="T65" fmla="*/ 142 h 164"/>
              <a:gd name="T66" fmla="*/ 114 w 150"/>
              <a:gd name="T67" fmla="*/ 152 h 164"/>
              <a:gd name="T68" fmla="*/ 102 w 150"/>
              <a:gd name="T69" fmla="*/ 158 h 164"/>
              <a:gd name="T70" fmla="*/ 88 w 150"/>
              <a:gd name="T71" fmla="*/ 162 h 164"/>
              <a:gd name="T72" fmla="*/ 74 w 150"/>
              <a:gd name="T7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0" h="164">
                <a:moveTo>
                  <a:pt x="74" y="164"/>
                </a:moveTo>
                <a:lnTo>
                  <a:pt x="74" y="164"/>
                </a:lnTo>
                <a:lnTo>
                  <a:pt x="60" y="162"/>
                </a:lnTo>
                <a:lnTo>
                  <a:pt x="46" y="158"/>
                </a:lnTo>
                <a:lnTo>
                  <a:pt x="34" y="152"/>
                </a:lnTo>
                <a:lnTo>
                  <a:pt x="22" y="142"/>
                </a:lnTo>
                <a:lnTo>
                  <a:pt x="14" y="132"/>
                </a:lnTo>
                <a:lnTo>
                  <a:pt x="6" y="118"/>
                </a:lnTo>
                <a:lnTo>
                  <a:pt x="2" y="102"/>
                </a:lnTo>
                <a:lnTo>
                  <a:pt x="0" y="82"/>
                </a:lnTo>
                <a:lnTo>
                  <a:pt x="0" y="82"/>
                </a:lnTo>
                <a:lnTo>
                  <a:pt x="2" y="64"/>
                </a:lnTo>
                <a:lnTo>
                  <a:pt x="6" y="50"/>
                </a:lnTo>
                <a:lnTo>
                  <a:pt x="12" y="36"/>
                </a:lnTo>
                <a:lnTo>
                  <a:pt x="20" y="24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4" y="0"/>
                </a:lnTo>
                <a:lnTo>
                  <a:pt x="74" y="0"/>
                </a:lnTo>
                <a:lnTo>
                  <a:pt x="88" y="2"/>
                </a:lnTo>
                <a:lnTo>
                  <a:pt x="102" y="6"/>
                </a:lnTo>
                <a:lnTo>
                  <a:pt x="114" y="12"/>
                </a:lnTo>
                <a:lnTo>
                  <a:pt x="126" y="22"/>
                </a:lnTo>
                <a:lnTo>
                  <a:pt x="134" y="34"/>
                </a:lnTo>
                <a:lnTo>
                  <a:pt x="142" y="48"/>
                </a:lnTo>
                <a:lnTo>
                  <a:pt x="148" y="64"/>
                </a:lnTo>
                <a:lnTo>
                  <a:pt x="150" y="82"/>
                </a:lnTo>
                <a:lnTo>
                  <a:pt x="150" y="82"/>
                </a:lnTo>
                <a:lnTo>
                  <a:pt x="148" y="100"/>
                </a:lnTo>
                <a:lnTo>
                  <a:pt x="142" y="118"/>
                </a:lnTo>
                <a:lnTo>
                  <a:pt x="134" y="132"/>
                </a:lnTo>
                <a:lnTo>
                  <a:pt x="126" y="142"/>
                </a:lnTo>
                <a:lnTo>
                  <a:pt x="114" y="152"/>
                </a:lnTo>
                <a:lnTo>
                  <a:pt x="102" y="158"/>
                </a:lnTo>
                <a:lnTo>
                  <a:pt x="88" y="162"/>
                </a:lnTo>
                <a:lnTo>
                  <a:pt x="74" y="1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2" name="Freeform 8"/>
          <p:cNvSpPr>
            <a:spLocks/>
          </p:cNvSpPr>
          <p:nvPr userDrawn="1"/>
        </p:nvSpPr>
        <p:spPr bwMode="auto">
          <a:xfrm>
            <a:off x="342845" y="6403983"/>
            <a:ext cx="79920" cy="88560"/>
          </a:xfrm>
          <a:custGeom>
            <a:avLst/>
            <a:gdLst>
              <a:gd name="T0" fmla="*/ 74 w 148"/>
              <a:gd name="T1" fmla="*/ 164 h 164"/>
              <a:gd name="T2" fmla="*/ 74 w 148"/>
              <a:gd name="T3" fmla="*/ 164 h 164"/>
              <a:gd name="T4" fmla="*/ 58 w 148"/>
              <a:gd name="T5" fmla="*/ 162 h 164"/>
              <a:gd name="T6" fmla="*/ 44 w 148"/>
              <a:gd name="T7" fmla="*/ 156 h 164"/>
              <a:gd name="T8" fmla="*/ 32 w 148"/>
              <a:gd name="T9" fmla="*/ 150 h 164"/>
              <a:gd name="T10" fmla="*/ 22 w 148"/>
              <a:gd name="T11" fmla="*/ 140 h 164"/>
              <a:gd name="T12" fmla="*/ 12 w 148"/>
              <a:gd name="T13" fmla="*/ 128 h 164"/>
              <a:gd name="T14" fmla="*/ 6 w 148"/>
              <a:gd name="T15" fmla="*/ 114 h 164"/>
              <a:gd name="T16" fmla="*/ 0 w 148"/>
              <a:gd name="T17" fmla="*/ 98 h 164"/>
              <a:gd name="T18" fmla="*/ 0 w 148"/>
              <a:gd name="T19" fmla="*/ 82 h 164"/>
              <a:gd name="T20" fmla="*/ 0 w 148"/>
              <a:gd name="T21" fmla="*/ 82 h 164"/>
              <a:gd name="T22" fmla="*/ 0 w 148"/>
              <a:gd name="T23" fmla="*/ 66 h 164"/>
              <a:gd name="T24" fmla="*/ 4 w 148"/>
              <a:gd name="T25" fmla="*/ 50 h 164"/>
              <a:gd name="T26" fmla="*/ 12 w 148"/>
              <a:gd name="T27" fmla="*/ 36 h 164"/>
              <a:gd name="T28" fmla="*/ 20 w 148"/>
              <a:gd name="T29" fmla="*/ 24 h 164"/>
              <a:gd name="T30" fmla="*/ 32 w 148"/>
              <a:gd name="T31" fmla="*/ 14 h 164"/>
              <a:gd name="T32" fmla="*/ 44 w 148"/>
              <a:gd name="T33" fmla="*/ 6 h 164"/>
              <a:gd name="T34" fmla="*/ 58 w 148"/>
              <a:gd name="T35" fmla="*/ 2 h 164"/>
              <a:gd name="T36" fmla="*/ 74 w 148"/>
              <a:gd name="T37" fmla="*/ 0 h 164"/>
              <a:gd name="T38" fmla="*/ 74 w 148"/>
              <a:gd name="T39" fmla="*/ 0 h 164"/>
              <a:gd name="T40" fmla="*/ 90 w 148"/>
              <a:gd name="T41" fmla="*/ 2 h 164"/>
              <a:gd name="T42" fmla="*/ 106 w 148"/>
              <a:gd name="T43" fmla="*/ 8 h 164"/>
              <a:gd name="T44" fmla="*/ 118 w 148"/>
              <a:gd name="T45" fmla="*/ 16 h 164"/>
              <a:gd name="T46" fmla="*/ 130 w 148"/>
              <a:gd name="T47" fmla="*/ 26 h 164"/>
              <a:gd name="T48" fmla="*/ 138 w 148"/>
              <a:gd name="T49" fmla="*/ 40 h 164"/>
              <a:gd name="T50" fmla="*/ 144 w 148"/>
              <a:gd name="T51" fmla="*/ 54 h 164"/>
              <a:gd name="T52" fmla="*/ 148 w 148"/>
              <a:gd name="T53" fmla="*/ 68 h 164"/>
              <a:gd name="T54" fmla="*/ 148 w 148"/>
              <a:gd name="T55" fmla="*/ 82 h 164"/>
              <a:gd name="T56" fmla="*/ 148 w 148"/>
              <a:gd name="T57" fmla="*/ 82 h 164"/>
              <a:gd name="T58" fmla="*/ 148 w 148"/>
              <a:gd name="T59" fmla="*/ 100 h 164"/>
              <a:gd name="T60" fmla="*/ 144 w 148"/>
              <a:gd name="T61" fmla="*/ 116 h 164"/>
              <a:gd name="T62" fmla="*/ 136 w 148"/>
              <a:gd name="T63" fmla="*/ 130 h 164"/>
              <a:gd name="T64" fmla="*/ 128 w 148"/>
              <a:gd name="T65" fmla="*/ 140 h 164"/>
              <a:gd name="T66" fmla="*/ 116 w 148"/>
              <a:gd name="T67" fmla="*/ 150 h 164"/>
              <a:gd name="T68" fmla="*/ 104 w 148"/>
              <a:gd name="T69" fmla="*/ 158 h 164"/>
              <a:gd name="T70" fmla="*/ 90 w 148"/>
              <a:gd name="T71" fmla="*/ 162 h 164"/>
              <a:gd name="T72" fmla="*/ 74 w 148"/>
              <a:gd name="T7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8" h="164">
                <a:moveTo>
                  <a:pt x="74" y="164"/>
                </a:moveTo>
                <a:lnTo>
                  <a:pt x="74" y="164"/>
                </a:lnTo>
                <a:lnTo>
                  <a:pt x="58" y="162"/>
                </a:lnTo>
                <a:lnTo>
                  <a:pt x="44" y="156"/>
                </a:lnTo>
                <a:lnTo>
                  <a:pt x="32" y="150"/>
                </a:lnTo>
                <a:lnTo>
                  <a:pt x="22" y="140"/>
                </a:lnTo>
                <a:lnTo>
                  <a:pt x="12" y="128"/>
                </a:lnTo>
                <a:lnTo>
                  <a:pt x="6" y="114"/>
                </a:lnTo>
                <a:lnTo>
                  <a:pt x="0" y="98"/>
                </a:lnTo>
                <a:lnTo>
                  <a:pt x="0" y="82"/>
                </a:lnTo>
                <a:lnTo>
                  <a:pt x="0" y="82"/>
                </a:lnTo>
                <a:lnTo>
                  <a:pt x="0" y="66"/>
                </a:lnTo>
                <a:lnTo>
                  <a:pt x="4" y="50"/>
                </a:lnTo>
                <a:lnTo>
                  <a:pt x="12" y="36"/>
                </a:lnTo>
                <a:lnTo>
                  <a:pt x="20" y="24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4" y="0"/>
                </a:lnTo>
                <a:lnTo>
                  <a:pt x="74" y="0"/>
                </a:lnTo>
                <a:lnTo>
                  <a:pt x="90" y="2"/>
                </a:lnTo>
                <a:lnTo>
                  <a:pt x="106" y="8"/>
                </a:lnTo>
                <a:lnTo>
                  <a:pt x="118" y="16"/>
                </a:lnTo>
                <a:lnTo>
                  <a:pt x="130" y="26"/>
                </a:lnTo>
                <a:lnTo>
                  <a:pt x="138" y="40"/>
                </a:lnTo>
                <a:lnTo>
                  <a:pt x="144" y="54"/>
                </a:lnTo>
                <a:lnTo>
                  <a:pt x="148" y="68"/>
                </a:lnTo>
                <a:lnTo>
                  <a:pt x="148" y="82"/>
                </a:lnTo>
                <a:lnTo>
                  <a:pt x="148" y="82"/>
                </a:lnTo>
                <a:lnTo>
                  <a:pt x="148" y="100"/>
                </a:lnTo>
                <a:lnTo>
                  <a:pt x="144" y="116"/>
                </a:lnTo>
                <a:lnTo>
                  <a:pt x="136" y="130"/>
                </a:lnTo>
                <a:lnTo>
                  <a:pt x="128" y="140"/>
                </a:lnTo>
                <a:lnTo>
                  <a:pt x="116" y="150"/>
                </a:lnTo>
                <a:lnTo>
                  <a:pt x="104" y="158"/>
                </a:lnTo>
                <a:lnTo>
                  <a:pt x="90" y="162"/>
                </a:lnTo>
                <a:lnTo>
                  <a:pt x="74" y="1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302885" y="6259263"/>
            <a:ext cx="493560" cy="325080"/>
          </a:xfrm>
          <a:custGeom>
            <a:avLst/>
            <a:gdLst>
              <a:gd name="T0" fmla="*/ 892 w 914"/>
              <a:gd name="T1" fmla="*/ 430 h 602"/>
              <a:gd name="T2" fmla="*/ 862 w 914"/>
              <a:gd name="T3" fmla="*/ 414 h 602"/>
              <a:gd name="T4" fmla="*/ 850 w 914"/>
              <a:gd name="T5" fmla="*/ 378 h 602"/>
              <a:gd name="T6" fmla="*/ 852 w 914"/>
              <a:gd name="T7" fmla="*/ 346 h 602"/>
              <a:gd name="T8" fmla="*/ 876 w 914"/>
              <a:gd name="T9" fmla="*/ 258 h 602"/>
              <a:gd name="T10" fmla="*/ 896 w 914"/>
              <a:gd name="T11" fmla="*/ 184 h 602"/>
              <a:gd name="T12" fmla="*/ 904 w 914"/>
              <a:gd name="T13" fmla="*/ 108 h 602"/>
              <a:gd name="T14" fmla="*/ 894 w 914"/>
              <a:gd name="T15" fmla="*/ 46 h 602"/>
              <a:gd name="T16" fmla="*/ 880 w 914"/>
              <a:gd name="T17" fmla="*/ 20 h 602"/>
              <a:gd name="T18" fmla="*/ 852 w 914"/>
              <a:gd name="T19" fmla="*/ 2 h 602"/>
              <a:gd name="T20" fmla="*/ 832 w 914"/>
              <a:gd name="T21" fmla="*/ 2 h 602"/>
              <a:gd name="T22" fmla="*/ 810 w 914"/>
              <a:gd name="T23" fmla="*/ 12 h 602"/>
              <a:gd name="T24" fmla="*/ 788 w 914"/>
              <a:gd name="T25" fmla="*/ 34 h 602"/>
              <a:gd name="T26" fmla="*/ 766 w 914"/>
              <a:gd name="T27" fmla="*/ 82 h 602"/>
              <a:gd name="T28" fmla="*/ 756 w 914"/>
              <a:gd name="T29" fmla="*/ 132 h 602"/>
              <a:gd name="T30" fmla="*/ 754 w 914"/>
              <a:gd name="T31" fmla="*/ 220 h 602"/>
              <a:gd name="T32" fmla="*/ 720 w 914"/>
              <a:gd name="T33" fmla="*/ 204 h 602"/>
              <a:gd name="T34" fmla="*/ 684 w 914"/>
              <a:gd name="T35" fmla="*/ 200 h 602"/>
              <a:gd name="T36" fmla="*/ 624 w 914"/>
              <a:gd name="T37" fmla="*/ 212 h 602"/>
              <a:gd name="T38" fmla="*/ 578 w 914"/>
              <a:gd name="T39" fmla="*/ 248 h 602"/>
              <a:gd name="T40" fmla="*/ 558 w 914"/>
              <a:gd name="T41" fmla="*/ 282 h 602"/>
              <a:gd name="T42" fmla="*/ 556 w 914"/>
              <a:gd name="T43" fmla="*/ 284 h 602"/>
              <a:gd name="T44" fmla="*/ 542 w 914"/>
              <a:gd name="T45" fmla="*/ 248 h 602"/>
              <a:gd name="T46" fmla="*/ 506 w 914"/>
              <a:gd name="T47" fmla="*/ 212 h 602"/>
              <a:gd name="T48" fmla="*/ 458 w 914"/>
              <a:gd name="T49" fmla="*/ 198 h 602"/>
              <a:gd name="T50" fmla="*/ 442 w 914"/>
              <a:gd name="T51" fmla="*/ 200 h 602"/>
              <a:gd name="T52" fmla="*/ 382 w 914"/>
              <a:gd name="T53" fmla="*/ 216 h 602"/>
              <a:gd name="T54" fmla="*/ 288 w 914"/>
              <a:gd name="T55" fmla="*/ 100 h 602"/>
              <a:gd name="T56" fmla="*/ 278 w 914"/>
              <a:gd name="T57" fmla="*/ 258 h 602"/>
              <a:gd name="T58" fmla="*/ 236 w 914"/>
              <a:gd name="T59" fmla="*/ 218 h 602"/>
              <a:gd name="T60" fmla="*/ 182 w 914"/>
              <a:gd name="T61" fmla="*/ 200 h 602"/>
              <a:gd name="T62" fmla="*/ 150 w 914"/>
              <a:gd name="T63" fmla="*/ 198 h 602"/>
              <a:gd name="T64" fmla="*/ 114 w 914"/>
              <a:gd name="T65" fmla="*/ 208 h 602"/>
              <a:gd name="T66" fmla="*/ 84 w 914"/>
              <a:gd name="T67" fmla="*/ 228 h 602"/>
              <a:gd name="T68" fmla="*/ 0 w 914"/>
              <a:gd name="T69" fmla="*/ 204 h 602"/>
              <a:gd name="T70" fmla="*/ 74 w 914"/>
              <a:gd name="T71" fmla="*/ 466 h 602"/>
              <a:gd name="T72" fmla="*/ 116 w 914"/>
              <a:gd name="T73" fmla="*/ 492 h 602"/>
              <a:gd name="T74" fmla="*/ 162 w 914"/>
              <a:gd name="T75" fmla="*/ 500 h 602"/>
              <a:gd name="T76" fmla="*/ 222 w 914"/>
              <a:gd name="T77" fmla="*/ 488 h 602"/>
              <a:gd name="T78" fmla="*/ 268 w 914"/>
              <a:gd name="T79" fmla="*/ 454 h 602"/>
              <a:gd name="T80" fmla="*/ 288 w 914"/>
              <a:gd name="T81" fmla="*/ 492 h 602"/>
              <a:gd name="T82" fmla="*/ 366 w 914"/>
              <a:gd name="T83" fmla="*/ 330 h 602"/>
              <a:gd name="T84" fmla="*/ 368 w 914"/>
              <a:gd name="T85" fmla="*/ 308 h 602"/>
              <a:gd name="T86" fmla="*/ 384 w 914"/>
              <a:gd name="T87" fmla="*/ 288 h 602"/>
              <a:gd name="T88" fmla="*/ 414 w 914"/>
              <a:gd name="T89" fmla="*/ 272 h 602"/>
              <a:gd name="T90" fmla="*/ 440 w 914"/>
              <a:gd name="T91" fmla="*/ 268 h 602"/>
              <a:gd name="T92" fmla="*/ 468 w 914"/>
              <a:gd name="T93" fmla="*/ 278 h 602"/>
              <a:gd name="T94" fmla="*/ 482 w 914"/>
              <a:gd name="T95" fmla="*/ 306 h 602"/>
              <a:gd name="T96" fmla="*/ 484 w 914"/>
              <a:gd name="T97" fmla="*/ 492 h 602"/>
              <a:gd name="T98" fmla="*/ 562 w 914"/>
              <a:gd name="T99" fmla="*/ 428 h 602"/>
              <a:gd name="T100" fmla="*/ 574 w 914"/>
              <a:gd name="T101" fmla="*/ 444 h 602"/>
              <a:gd name="T102" fmla="*/ 614 w 914"/>
              <a:gd name="T103" fmla="*/ 482 h 602"/>
              <a:gd name="T104" fmla="*/ 664 w 914"/>
              <a:gd name="T105" fmla="*/ 500 h 602"/>
              <a:gd name="T106" fmla="*/ 700 w 914"/>
              <a:gd name="T107" fmla="*/ 500 h 602"/>
              <a:gd name="T108" fmla="*/ 748 w 914"/>
              <a:gd name="T109" fmla="*/ 488 h 602"/>
              <a:gd name="T110" fmla="*/ 788 w 914"/>
              <a:gd name="T111" fmla="*/ 462 h 602"/>
              <a:gd name="T112" fmla="*/ 812 w 914"/>
              <a:gd name="T113" fmla="*/ 468 h 602"/>
              <a:gd name="T114" fmla="*/ 848 w 914"/>
              <a:gd name="T115" fmla="*/ 490 h 602"/>
              <a:gd name="T116" fmla="*/ 906 w 914"/>
              <a:gd name="T117" fmla="*/ 502 h 602"/>
              <a:gd name="T118" fmla="*/ 906 w 914"/>
              <a:gd name="T119" fmla="*/ 43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4" h="602">
                <a:moveTo>
                  <a:pt x="906" y="432"/>
                </a:moveTo>
                <a:lnTo>
                  <a:pt x="906" y="432"/>
                </a:lnTo>
                <a:lnTo>
                  <a:pt x="892" y="430"/>
                </a:lnTo>
                <a:lnTo>
                  <a:pt x="880" y="428"/>
                </a:lnTo>
                <a:lnTo>
                  <a:pt x="870" y="422"/>
                </a:lnTo>
                <a:lnTo>
                  <a:pt x="862" y="414"/>
                </a:lnTo>
                <a:lnTo>
                  <a:pt x="856" y="404"/>
                </a:lnTo>
                <a:lnTo>
                  <a:pt x="852" y="392"/>
                </a:lnTo>
                <a:lnTo>
                  <a:pt x="850" y="378"/>
                </a:lnTo>
                <a:lnTo>
                  <a:pt x="850" y="362"/>
                </a:lnTo>
                <a:lnTo>
                  <a:pt x="850" y="362"/>
                </a:lnTo>
                <a:lnTo>
                  <a:pt x="852" y="346"/>
                </a:lnTo>
                <a:lnTo>
                  <a:pt x="856" y="326"/>
                </a:lnTo>
                <a:lnTo>
                  <a:pt x="876" y="258"/>
                </a:lnTo>
                <a:lnTo>
                  <a:pt x="876" y="258"/>
                </a:lnTo>
                <a:lnTo>
                  <a:pt x="888" y="212"/>
                </a:lnTo>
                <a:lnTo>
                  <a:pt x="888" y="212"/>
                </a:lnTo>
                <a:lnTo>
                  <a:pt x="896" y="184"/>
                </a:lnTo>
                <a:lnTo>
                  <a:pt x="900" y="158"/>
                </a:lnTo>
                <a:lnTo>
                  <a:pt x="904" y="132"/>
                </a:lnTo>
                <a:lnTo>
                  <a:pt x="904" y="108"/>
                </a:lnTo>
                <a:lnTo>
                  <a:pt x="904" y="84"/>
                </a:lnTo>
                <a:lnTo>
                  <a:pt x="900" y="64"/>
                </a:lnTo>
                <a:lnTo>
                  <a:pt x="894" y="46"/>
                </a:lnTo>
                <a:lnTo>
                  <a:pt x="886" y="30"/>
                </a:lnTo>
                <a:lnTo>
                  <a:pt x="886" y="30"/>
                </a:lnTo>
                <a:lnTo>
                  <a:pt x="880" y="20"/>
                </a:lnTo>
                <a:lnTo>
                  <a:pt x="872" y="10"/>
                </a:lnTo>
                <a:lnTo>
                  <a:pt x="862" y="6"/>
                </a:lnTo>
                <a:lnTo>
                  <a:pt x="852" y="2"/>
                </a:lnTo>
                <a:lnTo>
                  <a:pt x="852" y="2"/>
                </a:lnTo>
                <a:lnTo>
                  <a:pt x="842" y="0"/>
                </a:lnTo>
                <a:lnTo>
                  <a:pt x="832" y="2"/>
                </a:lnTo>
                <a:lnTo>
                  <a:pt x="820" y="6"/>
                </a:lnTo>
                <a:lnTo>
                  <a:pt x="810" y="12"/>
                </a:lnTo>
                <a:lnTo>
                  <a:pt x="810" y="12"/>
                </a:lnTo>
                <a:lnTo>
                  <a:pt x="802" y="18"/>
                </a:lnTo>
                <a:lnTo>
                  <a:pt x="796" y="24"/>
                </a:lnTo>
                <a:lnTo>
                  <a:pt x="788" y="34"/>
                </a:lnTo>
                <a:lnTo>
                  <a:pt x="780" y="48"/>
                </a:lnTo>
                <a:lnTo>
                  <a:pt x="772" y="64"/>
                </a:lnTo>
                <a:lnTo>
                  <a:pt x="766" y="82"/>
                </a:lnTo>
                <a:lnTo>
                  <a:pt x="760" y="106"/>
                </a:lnTo>
                <a:lnTo>
                  <a:pt x="756" y="132"/>
                </a:lnTo>
                <a:lnTo>
                  <a:pt x="756" y="132"/>
                </a:lnTo>
                <a:lnTo>
                  <a:pt x="754" y="170"/>
                </a:lnTo>
                <a:lnTo>
                  <a:pt x="752" y="196"/>
                </a:lnTo>
                <a:lnTo>
                  <a:pt x="754" y="220"/>
                </a:lnTo>
                <a:lnTo>
                  <a:pt x="754" y="220"/>
                </a:lnTo>
                <a:lnTo>
                  <a:pt x="738" y="212"/>
                </a:lnTo>
                <a:lnTo>
                  <a:pt x="720" y="204"/>
                </a:lnTo>
                <a:lnTo>
                  <a:pt x="702" y="200"/>
                </a:lnTo>
                <a:lnTo>
                  <a:pt x="684" y="200"/>
                </a:lnTo>
                <a:lnTo>
                  <a:pt x="684" y="200"/>
                </a:lnTo>
                <a:lnTo>
                  <a:pt x="662" y="202"/>
                </a:lnTo>
                <a:lnTo>
                  <a:pt x="644" y="206"/>
                </a:lnTo>
                <a:lnTo>
                  <a:pt x="624" y="212"/>
                </a:lnTo>
                <a:lnTo>
                  <a:pt x="608" y="222"/>
                </a:lnTo>
                <a:lnTo>
                  <a:pt x="592" y="234"/>
                </a:lnTo>
                <a:lnTo>
                  <a:pt x="578" y="248"/>
                </a:lnTo>
                <a:lnTo>
                  <a:pt x="566" y="264"/>
                </a:lnTo>
                <a:lnTo>
                  <a:pt x="558" y="282"/>
                </a:lnTo>
                <a:lnTo>
                  <a:pt x="558" y="282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6" y="284"/>
                </a:lnTo>
                <a:lnTo>
                  <a:pt x="550" y="264"/>
                </a:lnTo>
                <a:lnTo>
                  <a:pt x="542" y="248"/>
                </a:lnTo>
                <a:lnTo>
                  <a:pt x="532" y="234"/>
                </a:lnTo>
                <a:lnTo>
                  <a:pt x="520" y="220"/>
                </a:lnTo>
                <a:lnTo>
                  <a:pt x="506" y="212"/>
                </a:lnTo>
                <a:lnTo>
                  <a:pt x="492" y="204"/>
                </a:lnTo>
                <a:lnTo>
                  <a:pt x="476" y="200"/>
                </a:lnTo>
                <a:lnTo>
                  <a:pt x="458" y="198"/>
                </a:lnTo>
                <a:lnTo>
                  <a:pt x="458" y="198"/>
                </a:lnTo>
                <a:lnTo>
                  <a:pt x="458" y="198"/>
                </a:lnTo>
                <a:lnTo>
                  <a:pt x="442" y="200"/>
                </a:lnTo>
                <a:lnTo>
                  <a:pt x="428" y="202"/>
                </a:lnTo>
                <a:lnTo>
                  <a:pt x="402" y="208"/>
                </a:lnTo>
                <a:lnTo>
                  <a:pt x="382" y="216"/>
                </a:lnTo>
                <a:lnTo>
                  <a:pt x="366" y="224"/>
                </a:lnTo>
                <a:lnTo>
                  <a:pt x="366" y="100"/>
                </a:lnTo>
                <a:lnTo>
                  <a:pt x="288" y="100"/>
                </a:lnTo>
                <a:lnTo>
                  <a:pt x="288" y="276"/>
                </a:lnTo>
                <a:lnTo>
                  <a:pt x="288" y="276"/>
                </a:lnTo>
                <a:lnTo>
                  <a:pt x="278" y="258"/>
                </a:lnTo>
                <a:lnTo>
                  <a:pt x="266" y="242"/>
                </a:lnTo>
                <a:lnTo>
                  <a:pt x="252" y="228"/>
                </a:lnTo>
                <a:lnTo>
                  <a:pt x="236" y="218"/>
                </a:lnTo>
                <a:lnTo>
                  <a:pt x="218" y="210"/>
                </a:lnTo>
                <a:lnTo>
                  <a:pt x="200" y="204"/>
                </a:lnTo>
                <a:lnTo>
                  <a:pt x="182" y="200"/>
                </a:lnTo>
                <a:lnTo>
                  <a:pt x="162" y="198"/>
                </a:lnTo>
                <a:lnTo>
                  <a:pt x="162" y="198"/>
                </a:lnTo>
                <a:lnTo>
                  <a:pt x="150" y="198"/>
                </a:lnTo>
                <a:lnTo>
                  <a:pt x="138" y="200"/>
                </a:lnTo>
                <a:lnTo>
                  <a:pt x="126" y="204"/>
                </a:lnTo>
                <a:lnTo>
                  <a:pt x="114" y="208"/>
                </a:lnTo>
                <a:lnTo>
                  <a:pt x="104" y="214"/>
                </a:lnTo>
                <a:lnTo>
                  <a:pt x="94" y="220"/>
                </a:lnTo>
                <a:lnTo>
                  <a:pt x="84" y="228"/>
                </a:lnTo>
                <a:lnTo>
                  <a:pt x="74" y="238"/>
                </a:lnTo>
                <a:lnTo>
                  <a:pt x="74" y="204"/>
                </a:lnTo>
                <a:lnTo>
                  <a:pt x="0" y="204"/>
                </a:lnTo>
                <a:lnTo>
                  <a:pt x="0" y="602"/>
                </a:lnTo>
                <a:lnTo>
                  <a:pt x="74" y="602"/>
                </a:lnTo>
                <a:lnTo>
                  <a:pt x="74" y="466"/>
                </a:lnTo>
                <a:lnTo>
                  <a:pt x="74" y="466"/>
                </a:lnTo>
                <a:lnTo>
                  <a:pt x="94" y="480"/>
                </a:lnTo>
                <a:lnTo>
                  <a:pt x="116" y="492"/>
                </a:lnTo>
                <a:lnTo>
                  <a:pt x="138" y="498"/>
                </a:lnTo>
                <a:lnTo>
                  <a:pt x="162" y="500"/>
                </a:lnTo>
                <a:lnTo>
                  <a:pt x="162" y="500"/>
                </a:lnTo>
                <a:lnTo>
                  <a:pt x="184" y="498"/>
                </a:lnTo>
                <a:lnTo>
                  <a:pt x="204" y="494"/>
                </a:lnTo>
                <a:lnTo>
                  <a:pt x="222" y="488"/>
                </a:lnTo>
                <a:lnTo>
                  <a:pt x="238" y="478"/>
                </a:lnTo>
                <a:lnTo>
                  <a:pt x="254" y="468"/>
                </a:lnTo>
                <a:lnTo>
                  <a:pt x="268" y="454"/>
                </a:lnTo>
                <a:lnTo>
                  <a:pt x="278" y="438"/>
                </a:lnTo>
                <a:lnTo>
                  <a:pt x="288" y="420"/>
                </a:lnTo>
                <a:lnTo>
                  <a:pt x="288" y="492"/>
                </a:lnTo>
                <a:lnTo>
                  <a:pt x="366" y="492"/>
                </a:lnTo>
                <a:lnTo>
                  <a:pt x="366" y="330"/>
                </a:lnTo>
                <a:lnTo>
                  <a:pt x="366" y="330"/>
                </a:lnTo>
                <a:lnTo>
                  <a:pt x="366" y="320"/>
                </a:lnTo>
                <a:lnTo>
                  <a:pt x="368" y="308"/>
                </a:lnTo>
                <a:lnTo>
                  <a:pt x="368" y="308"/>
                </a:lnTo>
                <a:lnTo>
                  <a:pt x="372" y="302"/>
                </a:lnTo>
                <a:lnTo>
                  <a:pt x="376" y="296"/>
                </a:lnTo>
                <a:lnTo>
                  <a:pt x="384" y="288"/>
                </a:lnTo>
                <a:lnTo>
                  <a:pt x="392" y="282"/>
                </a:lnTo>
                <a:lnTo>
                  <a:pt x="402" y="278"/>
                </a:lnTo>
                <a:lnTo>
                  <a:pt x="414" y="272"/>
                </a:lnTo>
                <a:lnTo>
                  <a:pt x="426" y="270"/>
                </a:lnTo>
                <a:lnTo>
                  <a:pt x="440" y="268"/>
                </a:lnTo>
                <a:lnTo>
                  <a:pt x="440" y="268"/>
                </a:lnTo>
                <a:lnTo>
                  <a:pt x="452" y="270"/>
                </a:lnTo>
                <a:lnTo>
                  <a:pt x="462" y="272"/>
                </a:lnTo>
                <a:lnTo>
                  <a:pt x="468" y="278"/>
                </a:lnTo>
                <a:lnTo>
                  <a:pt x="474" y="284"/>
                </a:lnTo>
                <a:lnTo>
                  <a:pt x="480" y="294"/>
                </a:lnTo>
                <a:lnTo>
                  <a:pt x="482" y="306"/>
                </a:lnTo>
                <a:lnTo>
                  <a:pt x="484" y="322"/>
                </a:lnTo>
                <a:lnTo>
                  <a:pt x="484" y="340"/>
                </a:lnTo>
                <a:lnTo>
                  <a:pt x="484" y="492"/>
                </a:lnTo>
                <a:lnTo>
                  <a:pt x="562" y="492"/>
                </a:lnTo>
                <a:lnTo>
                  <a:pt x="562" y="428"/>
                </a:lnTo>
                <a:lnTo>
                  <a:pt x="562" y="428"/>
                </a:lnTo>
                <a:lnTo>
                  <a:pt x="564" y="430"/>
                </a:lnTo>
                <a:lnTo>
                  <a:pt x="564" y="430"/>
                </a:lnTo>
                <a:lnTo>
                  <a:pt x="574" y="444"/>
                </a:lnTo>
                <a:lnTo>
                  <a:pt x="584" y="460"/>
                </a:lnTo>
                <a:lnTo>
                  <a:pt x="598" y="472"/>
                </a:lnTo>
                <a:lnTo>
                  <a:pt x="614" y="482"/>
                </a:lnTo>
                <a:lnTo>
                  <a:pt x="630" y="490"/>
                </a:lnTo>
                <a:lnTo>
                  <a:pt x="646" y="496"/>
                </a:lnTo>
                <a:lnTo>
                  <a:pt x="664" y="500"/>
                </a:lnTo>
                <a:lnTo>
                  <a:pt x="684" y="500"/>
                </a:lnTo>
                <a:lnTo>
                  <a:pt x="684" y="500"/>
                </a:lnTo>
                <a:lnTo>
                  <a:pt x="700" y="500"/>
                </a:lnTo>
                <a:lnTo>
                  <a:pt x="716" y="498"/>
                </a:lnTo>
                <a:lnTo>
                  <a:pt x="732" y="492"/>
                </a:lnTo>
                <a:lnTo>
                  <a:pt x="748" y="488"/>
                </a:lnTo>
                <a:lnTo>
                  <a:pt x="762" y="480"/>
                </a:lnTo>
                <a:lnTo>
                  <a:pt x="776" y="472"/>
                </a:lnTo>
                <a:lnTo>
                  <a:pt x="788" y="462"/>
                </a:lnTo>
                <a:lnTo>
                  <a:pt x="800" y="452"/>
                </a:lnTo>
                <a:lnTo>
                  <a:pt x="800" y="452"/>
                </a:lnTo>
                <a:lnTo>
                  <a:pt x="812" y="468"/>
                </a:lnTo>
                <a:lnTo>
                  <a:pt x="822" y="476"/>
                </a:lnTo>
                <a:lnTo>
                  <a:pt x="832" y="484"/>
                </a:lnTo>
                <a:lnTo>
                  <a:pt x="848" y="490"/>
                </a:lnTo>
                <a:lnTo>
                  <a:pt x="864" y="496"/>
                </a:lnTo>
                <a:lnTo>
                  <a:pt x="884" y="500"/>
                </a:lnTo>
                <a:lnTo>
                  <a:pt x="906" y="502"/>
                </a:lnTo>
                <a:lnTo>
                  <a:pt x="914" y="502"/>
                </a:lnTo>
                <a:lnTo>
                  <a:pt x="914" y="432"/>
                </a:lnTo>
                <a:lnTo>
                  <a:pt x="906" y="43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solidFill>
                <a:srgbClr val="3D11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2950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081822"/>
            <a:ext cx="12192000" cy="7761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755178" y="2824397"/>
            <a:ext cx="5423185" cy="1159698"/>
          </a:xfrm>
        </p:spPr>
        <p:txBody>
          <a:bodyPr anchor="b">
            <a:normAutofit/>
          </a:bodyPr>
          <a:lstStyle>
            <a:lvl1pPr algn="l">
              <a:defRPr sz="3600" b="1" i="0" baseline="0">
                <a:latin typeface="+mj-lt"/>
                <a:ea typeface="Montserrat" charset="0"/>
                <a:cs typeface="Montserrat" charset="0"/>
              </a:defRPr>
            </a:lvl1pPr>
          </a:lstStyle>
          <a:p>
            <a:r>
              <a:rPr lang="en-US" dirty="0"/>
              <a:t>THIS IS A HEADLINE. NEAT, RIGHT?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755178" y="4159175"/>
            <a:ext cx="5423185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417" y="2888939"/>
            <a:ext cx="3565777" cy="82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68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7464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42531"/>
            <a:ext cx="12192000" cy="6815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755178" y="2849151"/>
            <a:ext cx="5423185" cy="1159698"/>
          </a:xfrm>
        </p:spPr>
        <p:txBody>
          <a:bodyPr anchor="b">
            <a:normAutofit/>
          </a:bodyPr>
          <a:lstStyle>
            <a:lvl1pPr algn="l">
              <a:defRPr sz="3600" b="1" i="0" baseline="0">
                <a:solidFill>
                  <a:schemeClr val="bg1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r>
              <a:rPr lang="en-US" dirty="0"/>
              <a:t>THIS IS A HEADLINE. NEAT, RIGHT?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755178" y="4183929"/>
            <a:ext cx="5423185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382" y="2813711"/>
            <a:ext cx="4066781" cy="126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108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7464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42531"/>
            <a:ext cx="12192000" cy="68154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755178" y="2849151"/>
            <a:ext cx="5423185" cy="1159698"/>
          </a:xfrm>
        </p:spPr>
        <p:txBody>
          <a:bodyPr anchor="b">
            <a:normAutofit/>
          </a:bodyPr>
          <a:lstStyle>
            <a:lvl1pPr algn="l">
              <a:defRPr sz="3600" b="1" i="0" baseline="0">
                <a:solidFill>
                  <a:schemeClr val="bg1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r>
              <a:rPr lang="en-US" dirty="0"/>
              <a:t>THIS IS A HEADLINE. NEAT, RIGHT?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755178" y="4183929"/>
            <a:ext cx="5423185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382" y="2813711"/>
            <a:ext cx="4066781" cy="126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8512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7464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14300"/>
            <a:ext cx="12192000" cy="67437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2412" y="1704254"/>
            <a:ext cx="9145588" cy="2387599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THIS IS A HEADLINE.  NEAT, RIGHT?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580" y="473221"/>
            <a:ext cx="445718" cy="872112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522412" y="4304805"/>
            <a:ext cx="9145588" cy="153488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8179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2531"/>
            <a:ext cx="12192000" cy="6815469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2412" y="1704254"/>
            <a:ext cx="9145588" cy="238759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IS A HEADLINE.  NEAT, RIGHT?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580" y="473221"/>
            <a:ext cx="445718" cy="872112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522412" y="4304805"/>
            <a:ext cx="9145588" cy="153488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3059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2531"/>
            <a:ext cx="12192000" cy="681546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2412" y="1704254"/>
            <a:ext cx="9145588" cy="238759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IS A HEADLINE.  NEAT, RIGHT?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580" y="473221"/>
            <a:ext cx="445718" cy="872112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522412" y="4304805"/>
            <a:ext cx="9145588" cy="153488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9223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28602" y="263199"/>
            <a:ext cx="11733210" cy="928525"/>
          </a:xfrm>
        </p:spPr>
        <p:txBody>
          <a:bodyPr/>
          <a:lstStyle/>
          <a:p>
            <a:r>
              <a:rPr lang="en-US" dirty="0"/>
              <a:t>THIS IS A HEADLINE. NEAT, RIGHT?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1" y="1370698"/>
            <a:ext cx="11733210" cy="4860176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 dirty="0"/>
              <a:t>Add Your Text or Chart Here.</a:t>
            </a:r>
          </a:p>
        </p:txBody>
      </p:sp>
    </p:spTree>
    <p:extLst>
      <p:ext uri="{BB962C8B-B14F-4D97-AF65-F5344CB8AC3E}">
        <p14:creationId xmlns:p14="http://schemas.microsoft.com/office/powerpoint/2010/main" val="8250321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Main Cont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28602" y="234845"/>
            <a:ext cx="11733210" cy="928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IS A HEADLINE. NEAT, RIGHT?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1" y="1342344"/>
            <a:ext cx="11733210" cy="4860176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Your Text or Chart Here.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2752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y Main Content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28602" y="234845"/>
            <a:ext cx="11733210" cy="928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IS A HEADLINE. NEAT, RIGHT?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1" y="1342344"/>
            <a:ext cx="11733210" cy="4860176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Your Text or Chart Here.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31458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Content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5265" y="561206"/>
            <a:ext cx="5769034" cy="166129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THIS IS A HEADLINE. 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65264" y="2371724"/>
            <a:ext cx="5769033" cy="37102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Your Text or Chart Here.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6172605" y="0"/>
            <a:ext cx="6019395" cy="6858000"/>
          </a:xfrm>
          <a:custGeom>
            <a:avLst/>
            <a:gdLst>
              <a:gd name="connsiteX0" fmla="*/ 3991146 w 6019395"/>
              <a:gd name="connsiteY0" fmla="*/ 0 h 6858000"/>
              <a:gd name="connsiteX1" fmla="*/ 6019395 w 6019395"/>
              <a:gd name="connsiteY1" fmla="*/ 0 h 6858000"/>
              <a:gd name="connsiteX2" fmla="*/ 6019395 w 6019395"/>
              <a:gd name="connsiteY2" fmla="*/ 6858000 h 6858000"/>
              <a:gd name="connsiteX3" fmla="*/ 0 w 60193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395" h="6858000">
                <a:moveTo>
                  <a:pt x="3991146" y="0"/>
                </a:moveTo>
                <a:lnTo>
                  <a:pt x="6019395" y="0"/>
                </a:lnTo>
                <a:lnTo>
                  <a:pt x="60193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rIns="1371600" anchor="ctr" anchorCtr="0">
            <a:noAutofit/>
          </a:bodyPr>
          <a:lstStyle>
            <a:lvl1pPr algn="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" y="0"/>
            <a:ext cx="12192001" cy="45719"/>
          </a:xfrm>
          <a:prstGeom prst="rect">
            <a:avLst/>
          </a:prstGeom>
          <a:solidFill>
            <a:srgbClr val="E72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676900" y="6458737"/>
            <a:ext cx="838201" cy="215444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fld id="{898BFCF4-613D-42CF-B52E-D94347511496}" type="slidenum">
              <a:rPr lang="en-US" sz="800" b="0" i="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rPr>
              <a:pPr algn="ctr">
                <a:defRPr/>
              </a:pPr>
              <a:t>‹#›</a:t>
            </a:fld>
            <a:endParaRPr lang="en-US" sz="800" b="0" i="0" dirty="0">
              <a:solidFill>
                <a:schemeClr val="bg1"/>
              </a:solidFill>
              <a:latin typeface="Montserrat Light" charset="0"/>
              <a:ea typeface="Montserrat Light" charset="0"/>
              <a:cs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0677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Content R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5265" y="561206"/>
            <a:ext cx="5769034" cy="166129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IS A HEADLINE. 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65264" y="2371724"/>
            <a:ext cx="5769033" cy="37102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Your Text or Chart Here.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6172605" y="0"/>
            <a:ext cx="6019395" cy="6858000"/>
          </a:xfrm>
          <a:custGeom>
            <a:avLst/>
            <a:gdLst>
              <a:gd name="connsiteX0" fmla="*/ 3991146 w 6019395"/>
              <a:gd name="connsiteY0" fmla="*/ 0 h 6858000"/>
              <a:gd name="connsiteX1" fmla="*/ 6019395 w 6019395"/>
              <a:gd name="connsiteY1" fmla="*/ 0 h 6858000"/>
              <a:gd name="connsiteX2" fmla="*/ 6019395 w 6019395"/>
              <a:gd name="connsiteY2" fmla="*/ 6858000 h 6858000"/>
              <a:gd name="connsiteX3" fmla="*/ 0 w 60193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395" h="6858000">
                <a:moveTo>
                  <a:pt x="3991146" y="0"/>
                </a:moveTo>
                <a:lnTo>
                  <a:pt x="6019395" y="0"/>
                </a:lnTo>
                <a:lnTo>
                  <a:pt x="60193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rIns="1371600" anchor="ctr" anchorCtr="0">
            <a:noAutofit/>
          </a:bodyPr>
          <a:lstStyle>
            <a:lvl1pPr algn="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" y="0"/>
            <a:ext cx="12192001" cy="45719"/>
          </a:xfrm>
          <a:prstGeom prst="rect">
            <a:avLst/>
          </a:prstGeom>
          <a:solidFill>
            <a:srgbClr val="E72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4932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y Content Righ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5265" y="561206"/>
            <a:ext cx="5769034" cy="166129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IS A HEADLINE. 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65264" y="2371724"/>
            <a:ext cx="5769033" cy="37102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Your Text or Chart Here.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6172605" y="0"/>
            <a:ext cx="6019395" cy="6858000"/>
          </a:xfrm>
          <a:custGeom>
            <a:avLst/>
            <a:gdLst>
              <a:gd name="connsiteX0" fmla="*/ 3991146 w 6019395"/>
              <a:gd name="connsiteY0" fmla="*/ 0 h 6858000"/>
              <a:gd name="connsiteX1" fmla="*/ 6019395 w 6019395"/>
              <a:gd name="connsiteY1" fmla="*/ 0 h 6858000"/>
              <a:gd name="connsiteX2" fmla="*/ 6019395 w 6019395"/>
              <a:gd name="connsiteY2" fmla="*/ 6858000 h 6858000"/>
              <a:gd name="connsiteX3" fmla="*/ 0 w 60193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395" h="6858000">
                <a:moveTo>
                  <a:pt x="3991146" y="0"/>
                </a:moveTo>
                <a:lnTo>
                  <a:pt x="6019395" y="0"/>
                </a:lnTo>
                <a:lnTo>
                  <a:pt x="60193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rIns="1371600" anchor="ctr" anchorCtr="0">
            <a:noAutofit/>
          </a:bodyPr>
          <a:lstStyle>
            <a:lvl1pPr algn="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" y="0"/>
            <a:ext cx="12192001" cy="45719"/>
          </a:xfrm>
          <a:prstGeom prst="rect">
            <a:avLst/>
          </a:prstGeom>
          <a:solidFill>
            <a:srgbClr val="E72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8981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Content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6074608" cy="6858000"/>
          </a:xfrm>
          <a:custGeom>
            <a:avLst/>
            <a:gdLst>
              <a:gd name="connsiteX0" fmla="*/ 0 w 6074608"/>
              <a:gd name="connsiteY0" fmla="*/ 0 h 6858000"/>
              <a:gd name="connsiteX1" fmla="*/ 6074608 w 6074608"/>
              <a:gd name="connsiteY1" fmla="*/ 0 h 6858000"/>
              <a:gd name="connsiteX2" fmla="*/ 2083461 w 6074608"/>
              <a:gd name="connsiteY2" fmla="*/ 6858000 h 6858000"/>
              <a:gd name="connsiteX3" fmla="*/ 0 w 607460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4608" h="6858000">
                <a:moveTo>
                  <a:pt x="0" y="0"/>
                </a:moveTo>
                <a:lnTo>
                  <a:pt x="6074608" y="0"/>
                </a:lnTo>
                <a:lnTo>
                  <a:pt x="20834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371600" rIns="91440" anchor="ctr" anchorCtr="0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607" y="561206"/>
            <a:ext cx="5546586" cy="166129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THIS IS A HEADLINE. 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0" y="2371724"/>
            <a:ext cx="5525194" cy="3710293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Your Text or Chart Here.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" y="0"/>
            <a:ext cx="12192001" cy="45719"/>
          </a:xfrm>
          <a:prstGeom prst="rect">
            <a:avLst/>
          </a:prstGeom>
          <a:solidFill>
            <a:srgbClr val="E72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04316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Content Lef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6074608" cy="6858000"/>
          </a:xfrm>
          <a:custGeom>
            <a:avLst/>
            <a:gdLst>
              <a:gd name="connsiteX0" fmla="*/ 0 w 6074608"/>
              <a:gd name="connsiteY0" fmla="*/ 0 h 6858000"/>
              <a:gd name="connsiteX1" fmla="*/ 6074608 w 6074608"/>
              <a:gd name="connsiteY1" fmla="*/ 0 h 6858000"/>
              <a:gd name="connsiteX2" fmla="*/ 2083461 w 6074608"/>
              <a:gd name="connsiteY2" fmla="*/ 6858000 h 6858000"/>
              <a:gd name="connsiteX3" fmla="*/ 0 w 607460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4608" h="6858000">
                <a:moveTo>
                  <a:pt x="0" y="0"/>
                </a:moveTo>
                <a:lnTo>
                  <a:pt x="6074608" y="0"/>
                </a:lnTo>
                <a:lnTo>
                  <a:pt x="20834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371600" rIns="91440" anchor="ctr" anchorCtr="0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607" y="561206"/>
            <a:ext cx="5546586" cy="166129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IS A HEADLINE.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0" y="2371724"/>
            <a:ext cx="5525194" cy="3710293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Your Text or Chart Here.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" y="0"/>
            <a:ext cx="12192001" cy="45719"/>
          </a:xfrm>
          <a:prstGeom prst="rect">
            <a:avLst/>
          </a:prstGeom>
          <a:solidFill>
            <a:srgbClr val="E72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8082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y Content Lef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6074608" cy="6858000"/>
          </a:xfrm>
          <a:custGeom>
            <a:avLst/>
            <a:gdLst>
              <a:gd name="connsiteX0" fmla="*/ 0 w 6074608"/>
              <a:gd name="connsiteY0" fmla="*/ 0 h 6858000"/>
              <a:gd name="connsiteX1" fmla="*/ 6074608 w 6074608"/>
              <a:gd name="connsiteY1" fmla="*/ 0 h 6858000"/>
              <a:gd name="connsiteX2" fmla="*/ 2083461 w 6074608"/>
              <a:gd name="connsiteY2" fmla="*/ 6858000 h 6858000"/>
              <a:gd name="connsiteX3" fmla="*/ 0 w 607460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4608" h="6858000">
                <a:moveTo>
                  <a:pt x="0" y="0"/>
                </a:moveTo>
                <a:lnTo>
                  <a:pt x="6074608" y="0"/>
                </a:lnTo>
                <a:lnTo>
                  <a:pt x="20834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371600" rIns="91440" anchor="ctr" anchorCtr="0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607" y="561206"/>
            <a:ext cx="5546586" cy="166129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IS A HEADLINE. 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0" y="2371724"/>
            <a:ext cx="5525194" cy="3710293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Your Text or Chart Here.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" y="0"/>
            <a:ext cx="12192001" cy="45719"/>
          </a:xfrm>
          <a:prstGeom prst="rect">
            <a:avLst/>
          </a:prstGeom>
          <a:solidFill>
            <a:srgbClr val="E72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6185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212E4C27-B742-4353-93F7-475BB940227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2530"/>
            <a:ext cx="12192000" cy="6815470"/>
          </a:xfrm>
          <a:prstGeom prst="rect">
            <a:avLst/>
          </a:prstGeom>
          <a:solidFill>
            <a:schemeClr val="accent6"/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Freeform 2"/>
          <p:cNvSpPr/>
          <p:nvPr userDrawn="1"/>
        </p:nvSpPr>
        <p:spPr>
          <a:xfrm rot="18011886">
            <a:off x="-1848968" y="2810029"/>
            <a:ext cx="6971442" cy="269662"/>
          </a:xfrm>
          <a:custGeom>
            <a:avLst/>
            <a:gdLst>
              <a:gd name="connsiteX0" fmla="*/ 6814507 w 6971442"/>
              <a:gd name="connsiteY0" fmla="*/ 0 h 269662"/>
              <a:gd name="connsiteX1" fmla="*/ 6971442 w 6971442"/>
              <a:gd name="connsiteY1" fmla="*/ 269662 h 269662"/>
              <a:gd name="connsiteX2" fmla="*/ 0 w 6971442"/>
              <a:gd name="connsiteY2" fmla="*/ 269662 h 269662"/>
              <a:gd name="connsiteX3" fmla="*/ 463361 w 6971442"/>
              <a:gd name="connsiteY3" fmla="*/ 0 h 2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1442" h="269662">
                <a:moveTo>
                  <a:pt x="6814507" y="0"/>
                </a:moveTo>
                <a:lnTo>
                  <a:pt x="6971442" y="269662"/>
                </a:lnTo>
                <a:lnTo>
                  <a:pt x="0" y="269662"/>
                </a:lnTo>
                <a:lnTo>
                  <a:pt x="463361" y="0"/>
                </a:lnTo>
                <a:close/>
              </a:path>
            </a:pathLst>
          </a:cu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8598" y="1180214"/>
            <a:ext cx="3790952" cy="4845144"/>
          </a:xfrm>
        </p:spPr>
        <p:txBody>
          <a:bodyPr>
            <a:normAutofit/>
          </a:bodyPr>
          <a:lstStyle>
            <a:lvl1pPr algn="l">
              <a:defRPr sz="4000" baseline="0"/>
            </a:lvl1pPr>
          </a:lstStyle>
          <a:p>
            <a:r>
              <a:rPr lang="en-US" dirty="0"/>
              <a:t>THIS IS A HEADLINE.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4152900" y="1180214"/>
            <a:ext cx="7810500" cy="4845936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Add your text or chart here</a:t>
            </a:r>
          </a:p>
        </p:txBody>
      </p:sp>
    </p:spTree>
    <p:extLst>
      <p:ext uri="{BB962C8B-B14F-4D97-AF65-F5344CB8AC3E}">
        <p14:creationId xmlns:p14="http://schemas.microsoft.com/office/powerpoint/2010/main" val="13998725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 userDrawn="1"/>
        </p:nvSpPr>
        <p:spPr>
          <a:xfrm rot="18011886">
            <a:off x="-1848968" y="2810029"/>
            <a:ext cx="6971442" cy="269662"/>
          </a:xfrm>
          <a:custGeom>
            <a:avLst/>
            <a:gdLst>
              <a:gd name="connsiteX0" fmla="*/ 6814507 w 6971442"/>
              <a:gd name="connsiteY0" fmla="*/ 0 h 269662"/>
              <a:gd name="connsiteX1" fmla="*/ 6971442 w 6971442"/>
              <a:gd name="connsiteY1" fmla="*/ 269662 h 269662"/>
              <a:gd name="connsiteX2" fmla="*/ 0 w 6971442"/>
              <a:gd name="connsiteY2" fmla="*/ 269662 h 269662"/>
              <a:gd name="connsiteX3" fmla="*/ 463361 w 6971442"/>
              <a:gd name="connsiteY3" fmla="*/ 0 h 2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1442" h="269662">
                <a:moveTo>
                  <a:pt x="6814507" y="0"/>
                </a:moveTo>
                <a:lnTo>
                  <a:pt x="6971442" y="269662"/>
                </a:lnTo>
                <a:lnTo>
                  <a:pt x="0" y="269662"/>
                </a:lnTo>
                <a:lnTo>
                  <a:pt x="463361" y="0"/>
                </a:lnTo>
                <a:close/>
              </a:path>
            </a:pathLst>
          </a:cu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8598" y="1180214"/>
            <a:ext cx="3790952" cy="4845144"/>
          </a:xfrm>
        </p:spPr>
        <p:txBody>
          <a:bodyPr>
            <a:normAutofit/>
          </a:bodyPr>
          <a:lstStyle>
            <a:lvl1pPr algn="l">
              <a:defRPr sz="4000" baseline="0"/>
            </a:lvl1pPr>
          </a:lstStyle>
          <a:p>
            <a:r>
              <a:rPr lang="en-US" dirty="0"/>
              <a:t>THIS IS A HEADLINE.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4152900" y="1180214"/>
            <a:ext cx="7810500" cy="4845936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Add your text or chart here</a:t>
            </a:r>
          </a:p>
        </p:txBody>
      </p:sp>
    </p:spTree>
    <p:extLst>
      <p:ext uri="{BB962C8B-B14F-4D97-AF65-F5344CB8AC3E}">
        <p14:creationId xmlns:p14="http://schemas.microsoft.com/office/powerpoint/2010/main" val="17596012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idebar Left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 userDrawn="1"/>
        </p:nvSpPr>
        <p:spPr>
          <a:xfrm rot="18011886">
            <a:off x="-1848968" y="2810029"/>
            <a:ext cx="6971442" cy="269662"/>
          </a:xfrm>
          <a:custGeom>
            <a:avLst/>
            <a:gdLst>
              <a:gd name="connsiteX0" fmla="*/ 6814507 w 6971442"/>
              <a:gd name="connsiteY0" fmla="*/ 0 h 269662"/>
              <a:gd name="connsiteX1" fmla="*/ 6971442 w 6971442"/>
              <a:gd name="connsiteY1" fmla="*/ 269662 h 269662"/>
              <a:gd name="connsiteX2" fmla="*/ 0 w 6971442"/>
              <a:gd name="connsiteY2" fmla="*/ 269662 h 269662"/>
              <a:gd name="connsiteX3" fmla="*/ 463361 w 6971442"/>
              <a:gd name="connsiteY3" fmla="*/ 0 h 2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1442" h="269662">
                <a:moveTo>
                  <a:pt x="6814507" y="0"/>
                </a:moveTo>
                <a:lnTo>
                  <a:pt x="6971442" y="269662"/>
                </a:lnTo>
                <a:lnTo>
                  <a:pt x="0" y="269662"/>
                </a:lnTo>
                <a:lnTo>
                  <a:pt x="463361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8598" y="1180214"/>
            <a:ext cx="3790952" cy="4845144"/>
          </a:xfrm>
        </p:spPr>
        <p:txBody>
          <a:bodyPr>
            <a:normAutofit/>
          </a:bodyPr>
          <a:lstStyle>
            <a:lvl1pPr algn="l">
              <a:defRPr sz="4000" baseline="0"/>
            </a:lvl1pPr>
          </a:lstStyle>
          <a:p>
            <a:r>
              <a:rPr lang="en-US" dirty="0"/>
              <a:t>THIS IS A HEADLINE.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4152900" y="1180214"/>
            <a:ext cx="7810500" cy="4845936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Add your text or chart here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-1" y="0"/>
            <a:ext cx="12192001" cy="45719"/>
          </a:xfrm>
          <a:prstGeom prst="rect">
            <a:avLst/>
          </a:prstGeom>
          <a:solidFill>
            <a:srgbClr val="E72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43418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Sidebar Lef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3EC3CDD-3120-4B5D-B07A-21738560250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2530"/>
            <a:ext cx="12192000" cy="6815470"/>
          </a:xfrm>
          <a:prstGeom prst="rect">
            <a:avLst/>
          </a:prstGeom>
          <a:solidFill>
            <a:schemeClr val="accent6"/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Freeform 2"/>
          <p:cNvSpPr/>
          <p:nvPr userDrawn="1"/>
        </p:nvSpPr>
        <p:spPr>
          <a:xfrm rot="18011886">
            <a:off x="-1848968" y="2810029"/>
            <a:ext cx="6971442" cy="269662"/>
          </a:xfrm>
          <a:custGeom>
            <a:avLst/>
            <a:gdLst>
              <a:gd name="connsiteX0" fmla="*/ 6814507 w 6971442"/>
              <a:gd name="connsiteY0" fmla="*/ 0 h 269662"/>
              <a:gd name="connsiteX1" fmla="*/ 6971442 w 6971442"/>
              <a:gd name="connsiteY1" fmla="*/ 269662 h 269662"/>
              <a:gd name="connsiteX2" fmla="*/ 0 w 6971442"/>
              <a:gd name="connsiteY2" fmla="*/ 269662 h 269662"/>
              <a:gd name="connsiteX3" fmla="*/ 463361 w 6971442"/>
              <a:gd name="connsiteY3" fmla="*/ 0 h 2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1442" h="269662">
                <a:moveTo>
                  <a:pt x="6814507" y="0"/>
                </a:moveTo>
                <a:lnTo>
                  <a:pt x="6971442" y="269662"/>
                </a:lnTo>
                <a:lnTo>
                  <a:pt x="0" y="269662"/>
                </a:lnTo>
                <a:lnTo>
                  <a:pt x="463361" y="0"/>
                </a:lnTo>
                <a:close/>
              </a:path>
            </a:pathLst>
          </a:cu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8598" y="1180214"/>
            <a:ext cx="3790952" cy="4845144"/>
          </a:xfrm>
        </p:spPr>
        <p:txBody>
          <a:bodyPr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IS A HEADLINE.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4152900" y="1180214"/>
            <a:ext cx="7810500" cy="4845936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Add your text or chart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135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 Sidebar Lef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 userDrawn="1"/>
        </p:nvSpPr>
        <p:spPr>
          <a:xfrm rot="18011886">
            <a:off x="-1848968" y="2810029"/>
            <a:ext cx="6971442" cy="269662"/>
          </a:xfrm>
          <a:custGeom>
            <a:avLst/>
            <a:gdLst>
              <a:gd name="connsiteX0" fmla="*/ 6814507 w 6971442"/>
              <a:gd name="connsiteY0" fmla="*/ 0 h 269662"/>
              <a:gd name="connsiteX1" fmla="*/ 6971442 w 6971442"/>
              <a:gd name="connsiteY1" fmla="*/ 269662 h 269662"/>
              <a:gd name="connsiteX2" fmla="*/ 0 w 6971442"/>
              <a:gd name="connsiteY2" fmla="*/ 269662 h 269662"/>
              <a:gd name="connsiteX3" fmla="*/ 463361 w 6971442"/>
              <a:gd name="connsiteY3" fmla="*/ 0 h 2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1442" h="269662">
                <a:moveTo>
                  <a:pt x="6814507" y="0"/>
                </a:moveTo>
                <a:lnTo>
                  <a:pt x="6971442" y="269662"/>
                </a:lnTo>
                <a:lnTo>
                  <a:pt x="0" y="269662"/>
                </a:lnTo>
                <a:lnTo>
                  <a:pt x="463361" y="0"/>
                </a:lnTo>
                <a:close/>
              </a:path>
            </a:pathLst>
          </a:cu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8598" y="1180214"/>
            <a:ext cx="3790952" cy="4845144"/>
          </a:xfrm>
        </p:spPr>
        <p:txBody>
          <a:bodyPr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IS A HEADLINE.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4152900" y="1180214"/>
            <a:ext cx="7810500" cy="4845936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Add your text or chart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87320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ideba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 userDrawn="1"/>
        </p:nvSpPr>
        <p:spPr>
          <a:xfrm rot="3588114" flipH="1">
            <a:off x="7071749" y="2810029"/>
            <a:ext cx="6971442" cy="269662"/>
          </a:xfrm>
          <a:custGeom>
            <a:avLst/>
            <a:gdLst>
              <a:gd name="connsiteX0" fmla="*/ 6814507 w 6971442"/>
              <a:gd name="connsiteY0" fmla="*/ 0 h 269662"/>
              <a:gd name="connsiteX1" fmla="*/ 6971442 w 6971442"/>
              <a:gd name="connsiteY1" fmla="*/ 269662 h 269662"/>
              <a:gd name="connsiteX2" fmla="*/ 0 w 6971442"/>
              <a:gd name="connsiteY2" fmla="*/ 269662 h 269662"/>
              <a:gd name="connsiteX3" fmla="*/ 463361 w 6971442"/>
              <a:gd name="connsiteY3" fmla="*/ 0 h 2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1442" h="269662">
                <a:moveTo>
                  <a:pt x="6814507" y="0"/>
                </a:moveTo>
                <a:lnTo>
                  <a:pt x="6971442" y="269662"/>
                </a:lnTo>
                <a:lnTo>
                  <a:pt x="0" y="269662"/>
                </a:lnTo>
                <a:lnTo>
                  <a:pt x="463361" y="0"/>
                </a:lnTo>
                <a:close/>
              </a:path>
            </a:pathLst>
          </a:cu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43875" y="1180214"/>
            <a:ext cx="3819525" cy="4845144"/>
          </a:xfrm>
        </p:spPr>
        <p:txBody>
          <a:bodyPr>
            <a:normAutofit/>
          </a:bodyPr>
          <a:lstStyle>
            <a:lvl1pPr algn="l">
              <a:defRPr sz="4000" baseline="0"/>
            </a:lvl1pPr>
          </a:lstStyle>
          <a:p>
            <a:r>
              <a:rPr lang="en-US" dirty="0"/>
              <a:t>THIS IS A HEADLINE.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228600" y="1180214"/>
            <a:ext cx="7777163" cy="4845936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Add your text or chart here</a:t>
            </a:r>
          </a:p>
        </p:txBody>
      </p:sp>
    </p:spTree>
    <p:extLst>
      <p:ext uri="{BB962C8B-B14F-4D97-AF65-F5344CB8AC3E}">
        <p14:creationId xmlns:p14="http://schemas.microsoft.com/office/powerpoint/2010/main" val="23444384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idebar Right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 userDrawn="1"/>
        </p:nvSpPr>
        <p:spPr>
          <a:xfrm rot="3588114" flipH="1">
            <a:off x="7071749" y="2810029"/>
            <a:ext cx="6971442" cy="269662"/>
          </a:xfrm>
          <a:custGeom>
            <a:avLst/>
            <a:gdLst>
              <a:gd name="connsiteX0" fmla="*/ 6814507 w 6971442"/>
              <a:gd name="connsiteY0" fmla="*/ 0 h 269662"/>
              <a:gd name="connsiteX1" fmla="*/ 6971442 w 6971442"/>
              <a:gd name="connsiteY1" fmla="*/ 269662 h 269662"/>
              <a:gd name="connsiteX2" fmla="*/ 0 w 6971442"/>
              <a:gd name="connsiteY2" fmla="*/ 269662 h 269662"/>
              <a:gd name="connsiteX3" fmla="*/ 463361 w 6971442"/>
              <a:gd name="connsiteY3" fmla="*/ 0 h 2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1442" h="269662">
                <a:moveTo>
                  <a:pt x="6814507" y="0"/>
                </a:moveTo>
                <a:lnTo>
                  <a:pt x="6971442" y="269662"/>
                </a:lnTo>
                <a:lnTo>
                  <a:pt x="0" y="269662"/>
                </a:lnTo>
                <a:lnTo>
                  <a:pt x="463361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43875" y="1180214"/>
            <a:ext cx="3819525" cy="4845144"/>
          </a:xfrm>
        </p:spPr>
        <p:txBody>
          <a:bodyPr>
            <a:normAutofit/>
          </a:bodyPr>
          <a:lstStyle>
            <a:lvl1pPr algn="l">
              <a:defRPr sz="4000" baseline="0"/>
            </a:lvl1pPr>
          </a:lstStyle>
          <a:p>
            <a:r>
              <a:rPr lang="en-US" dirty="0"/>
              <a:t>THIS IS A HEADLINE.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228600" y="1180214"/>
            <a:ext cx="7777163" cy="4845936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Add your text or chart here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-1" y="0"/>
            <a:ext cx="12192001" cy="45719"/>
          </a:xfrm>
          <a:prstGeom prst="rect">
            <a:avLst/>
          </a:prstGeom>
          <a:solidFill>
            <a:srgbClr val="E72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8676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Sidebar R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 userDrawn="1"/>
        </p:nvSpPr>
        <p:spPr>
          <a:xfrm rot="3588114" flipH="1">
            <a:off x="7071749" y="2810029"/>
            <a:ext cx="6971442" cy="269662"/>
          </a:xfrm>
          <a:custGeom>
            <a:avLst/>
            <a:gdLst>
              <a:gd name="connsiteX0" fmla="*/ 6814507 w 6971442"/>
              <a:gd name="connsiteY0" fmla="*/ 0 h 269662"/>
              <a:gd name="connsiteX1" fmla="*/ 6971442 w 6971442"/>
              <a:gd name="connsiteY1" fmla="*/ 269662 h 269662"/>
              <a:gd name="connsiteX2" fmla="*/ 0 w 6971442"/>
              <a:gd name="connsiteY2" fmla="*/ 269662 h 269662"/>
              <a:gd name="connsiteX3" fmla="*/ 463361 w 6971442"/>
              <a:gd name="connsiteY3" fmla="*/ 0 h 2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1442" h="269662">
                <a:moveTo>
                  <a:pt x="6814507" y="0"/>
                </a:moveTo>
                <a:lnTo>
                  <a:pt x="6971442" y="269662"/>
                </a:lnTo>
                <a:lnTo>
                  <a:pt x="0" y="269662"/>
                </a:lnTo>
                <a:lnTo>
                  <a:pt x="463361" y="0"/>
                </a:lnTo>
                <a:close/>
              </a:path>
            </a:pathLst>
          </a:cu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43875" y="1180214"/>
            <a:ext cx="3819525" cy="4845144"/>
          </a:xfrm>
        </p:spPr>
        <p:txBody>
          <a:bodyPr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IS A HEADLINE.</a:t>
            </a:r>
            <a:br>
              <a:rPr lang="en-US" dirty="0"/>
            </a:br>
            <a:r>
              <a:rPr lang="en-US" dirty="0"/>
              <a:t>NEAT, RIGHT?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228600" y="1180214"/>
            <a:ext cx="7777163" cy="4845936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Add your text or chart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8475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203826" y="2428921"/>
            <a:ext cx="1592641" cy="801186"/>
          </a:xfrm>
          <a:prstGeom prst="rect">
            <a:avLst/>
          </a:pr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1257827" y="1690688"/>
            <a:ext cx="1484639" cy="1486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Your Team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906765" y="3319081"/>
            <a:ext cx="2186763" cy="21983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sz="1600" b="1" i="0" spc="0">
                <a:latin typeface="+mj-lt"/>
                <a:ea typeface="Montserrat" charset="0"/>
                <a:cs typeface="Montserrat" charset="0"/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906765" y="3619336"/>
            <a:ext cx="2186763" cy="21983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200" b="0" i="0" spc="0">
                <a:latin typeface="+mn-lt"/>
                <a:ea typeface="Montserrat Light" charset="0"/>
                <a:cs typeface="Montserrat Light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3928173" y="2428921"/>
            <a:ext cx="1592641" cy="801186"/>
          </a:xfrm>
          <a:prstGeom prst="rect">
            <a:avLst/>
          </a:pr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3982174" y="1690688"/>
            <a:ext cx="1484639" cy="1486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3631112" y="3319081"/>
            <a:ext cx="2186763" cy="21983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sz="1600" b="1" i="0" spc="0">
                <a:latin typeface="+mj-lt"/>
                <a:ea typeface="Montserrat" charset="0"/>
                <a:cs typeface="Montserrat" charset="0"/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33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3631112" y="3619336"/>
            <a:ext cx="2186763" cy="21983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200" b="0" i="0" spc="0">
                <a:latin typeface="+mn-lt"/>
                <a:ea typeface="Montserrat Light" charset="0"/>
                <a:cs typeface="Montserrat Light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6657011" y="2428921"/>
            <a:ext cx="1592641" cy="801186"/>
          </a:xfrm>
          <a:prstGeom prst="rect">
            <a:avLst/>
          </a:pr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6711012" y="1690688"/>
            <a:ext cx="1484639" cy="1486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6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6359950" y="3319081"/>
            <a:ext cx="2186763" cy="21983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sz="1600" b="1" i="0" spc="0">
                <a:latin typeface="+mj-lt"/>
                <a:ea typeface="Montserrat" charset="0"/>
                <a:cs typeface="Montserrat" charset="0"/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37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6359950" y="3619336"/>
            <a:ext cx="2186763" cy="21983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200" b="0" i="0" spc="0">
                <a:latin typeface="+mn-lt"/>
                <a:ea typeface="Montserrat Light" charset="0"/>
                <a:cs typeface="Montserrat Light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9385849" y="2428921"/>
            <a:ext cx="1592641" cy="801186"/>
          </a:xfrm>
          <a:prstGeom prst="rect">
            <a:avLst/>
          </a:pr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Picture Placeholder 8"/>
          <p:cNvSpPr>
            <a:spLocks noGrp="1"/>
          </p:cNvSpPr>
          <p:nvPr>
            <p:ph type="pic" sz="quarter" idx="21" hasCustomPrompt="1"/>
          </p:nvPr>
        </p:nvSpPr>
        <p:spPr>
          <a:xfrm>
            <a:off x="9439850" y="1690688"/>
            <a:ext cx="1484639" cy="1486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0" name="Text Placeholder 21"/>
          <p:cNvSpPr>
            <a:spLocks noGrp="1"/>
          </p:cNvSpPr>
          <p:nvPr>
            <p:ph type="body" sz="quarter" idx="22" hasCustomPrompt="1"/>
          </p:nvPr>
        </p:nvSpPr>
        <p:spPr>
          <a:xfrm>
            <a:off x="9088788" y="3319081"/>
            <a:ext cx="2186763" cy="21983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sz="1600" b="1" i="0" spc="0">
                <a:latin typeface="+mj-lt"/>
                <a:ea typeface="Montserrat" charset="0"/>
                <a:cs typeface="Montserrat" charset="0"/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41" name="Text Placeholder 21"/>
          <p:cNvSpPr>
            <a:spLocks noGrp="1"/>
          </p:cNvSpPr>
          <p:nvPr>
            <p:ph type="body" sz="quarter" idx="23" hasCustomPrompt="1"/>
          </p:nvPr>
        </p:nvSpPr>
        <p:spPr>
          <a:xfrm>
            <a:off x="9088788" y="3619336"/>
            <a:ext cx="2186763" cy="21983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200" b="0" i="0" spc="0">
                <a:latin typeface="+mn-lt"/>
                <a:ea typeface="Montserrat Light" charset="0"/>
                <a:cs typeface="Montserrat Light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8" name="Rectangle 57"/>
          <p:cNvSpPr/>
          <p:nvPr userDrawn="1"/>
        </p:nvSpPr>
        <p:spPr>
          <a:xfrm>
            <a:off x="1203826" y="4910356"/>
            <a:ext cx="1592641" cy="801186"/>
          </a:xfrm>
          <a:prstGeom prst="rect">
            <a:avLst/>
          </a:pr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Picture Placeholder 8"/>
          <p:cNvSpPr>
            <a:spLocks noGrp="1"/>
          </p:cNvSpPr>
          <p:nvPr>
            <p:ph type="pic" sz="quarter" idx="24" hasCustomPrompt="1"/>
          </p:nvPr>
        </p:nvSpPr>
        <p:spPr>
          <a:xfrm>
            <a:off x="1257827" y="4172123"/>
            <a:ext cx="1484639" cy="1486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60" name="Text Placeholder 21"/>
          <p:cNvSpPr>
            <a:spLocks noGrp="1"/>
          </p:cNvSpPr>
          <p:nvPr>
            <p:ph type="body" sz="quarter" idx="25" hasCustomPrompt="1"/>
          </p:nvPr>
        </p:nvSpPr>
        <p:spPr>
          <a:xfrm>
            <a:off x="906765" y="5800516"/>
            <a:ext cx="2186763" cy="21983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sz="1600" b="1" i="0" spc="0">
                <a:latin typeface="+mj-lt"/>
                <a:ea typeface="Montserrat" charset="0"/>
                <a:cs typeface="Montserrat" charset="0"/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61" name="Text Placeholder 21"/>
          <p:cNvSpPr>
            <a:spLocks noGrp="1"/>
          </p:cNvSpPr>
          <p:nvPr>
            <p:ph type="body" sz="quarter" idx="26" hasCustomPrompt="1"/>
          </p:nvPr>
        </p:nvSpPr>
        <p:spPr>
          <a:xfrm>
            <a:off x="906765" y="6100771"/>
            <a:ext cx="2186763" cy="21983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200" b="0" i="0" spc="0">
                <a:latin typeface="+mn-lt"/>
                <a:ea typeface="Montserrat Light" charset="0"/>
                <a:cs typeface="Montserrat Light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2" name="Rectangle 61"/>
          <p:cNvSpPr/>
          <p:nvPr userDrawn="1"/>
        </p:nvSpPr>
        <p:spPr>
          <a:xfrm>
            <a:off x="3928173" y="4910356"/>
            <a:ext cx="1592641" cy="801186"/>
          </a:xfrm>
          <a:prstGeom prst="rect">
            <a:avLst/>
          </a:pr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Picture Placeholder 8"/>
          <p:cNvSpPr>
            <a:spLocks noGrp="1"/>
          </p:cNvSpPr>
          <p:nvPr>
            <p:ph type="pic" sz="quarter" idx="27" hasCustomPrompt="1"/>
          </p:nvPr>
        </p:nvSpPr>
        <p:spPr>
          <a:xfrm>
            <a:off x="3982174" y="4172123"/>
            <a:ext cx="1484639" cy="1486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64" name="Text Placeholder 21"/>
          <p:cNvSpPr>
            <a:spLocks noGrp="1"/>
          </p:cNvSpPr>
          <p:nvPr>
            <p:ph type="body" sz="quarter" idx="28" hasCustomPrompt="1"/>
          </p:nvPr>
        </p:nvSpPr>
        <p:spPr>
          <a:xfrm>
            <a:off x="3631112" y="5800516"/>
            <a:ext cx="2186763" cy="21983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sz="1600" b="1" i="0" spc="0">
                <a:latin typeface="+mj-lt"/>
                <a:ea typeface="Montserrat" charset="0"/>
                <a:cs typeface="Montserrat" charset="0"/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65" name="Text Placeholder 21"/>
          <p:cNvSpPr>
            <a:spLocks noGrp="1"/>
          </p:cNvSpPr>
          <p:nvPr>
            <p:ph type="body" sz="quarter" idx="29" hasCustomPrompt="1"/>
          </p:nvPr>
        </p:nvSpPr>
        <p:spPr>
          <a:xfrm>
            <a:off x="3631112" y="6100771"/>
            <a:ext cx="2186763" cy="21983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200" b="0" i="0" spc="0">
                <a:latin typeface="+mn-lt"/>
                <a:ea typeface="Montserrat Light" charset="0"/>
                <a:cs typeface="Montserrat Light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6" name="Rectangle 65"/>
          <p:cNvSpPr/>
          <p:nvPr userDrawn="1"/>
        </p:nvSpPr>
        <p:spPr>
          <a:xfrm>
            <a:off x="6657011" y="4910356"/>
            <a:ext cx="1592641" cy="801186"/>
          </a:xfrm>
          <a:prstGeom prst="rect">
            <a:avLst/>
          </a:pr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Picture Placeholder 8"/>
          <p:cNvSpPr>
            <a:spLocks noGrp="1"/>
          </p:cNvSpPr>
          <p:nvPr>
            <p:ph type="pic" sz="quarter" idx="30" hasCustomPrompt="1"/>
          </p:nvPr>
        </p:nvSpPr>
        <p:spPr>
          <a:xfrm>
            <a:off x="6711012" y="4172123"/>
            <a:ext cx="1484639" cy="1486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68" name="Text Placeholder 21"/>
          <p:cNvSpPr>
            <a:spLocks noGrp="1"/>
          </p:cNvSpPr>
          <p:nvPr>
            <p:ph type="body" sz="quarter" idx="31" hasCustomPrompt="1"/>
          </p:nvPr>
        </p:nvSpPr>
        <p:spPr>
          <a:xfrm>
            <a:off x="6359950" y="5800516"/>
            <a:ext cx="2186763" cy="21983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sz="1600" b="1" i="0" spc="0">
                <a:latin typeface="+mj-lt"/>
                <a:ea typeface="Montserrat" charset="0"/>
                <a:cs typeface="Montserrat" charset="0"/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69" name="Text Placeholder 21"/>
          <p:cNvSpPr>
            <a:spLocks noGrp="1"/>
          </p:cNvSpPr>
          <p:nvPr>
            <p:ph type="body" sz="quarter" idx="32" hasCustomPrompt="1"/>
          </p:nvPr>
        </p:nvSpPr>
        <p:spPr>
          <a:xfrm>
            <a:off x="6359950" y="6100771"/>
            <a:ext cx="2186763" cy="21983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200" b="0" i="0" spc="0">
                <a:latin typeface="+mn-lt"/>
                <a:ea typeface="Montserrat Light" charset="0"/>
                <a:cs typeface="Montserrat Light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0" name="Rectangle 69"/>
          <p:cNvSpPr/>
          <p:nvPr userDrawn="1"/>
        </p:nvSpPr>
        <p:spPr>
          <a:xfrm>
            <a:off x="9385849" y="4910356"/>
            <a:ext cx="1592641" cy="801186"/>
          </a:xfrm>
          <a:prstGeom prst="rect">
            <a:avLst/>
          </a:prstGeom>
          <a:solidFill>
            <a:srgbClr val="EA2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Picture Placeholder 8"/>
          <p:cNvSpPr>
            <a:spLocks noGrp="1"/>
          </p:cNvSpPr>
          <p:nvPr>
            <p:ph type="pic" sz="quarter" idx="33" hasCustomPrompt="1"/>
          </p:nvPr>
        </p:nvSpPr>
        <p:spPr>
          <a:xfrm>
            <a:off x="9439850" y="4172123"/>
            <a:ext cx="1484639" cy="1486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72" name="Text Placeholder 21"/>
          <p:cNvSpPr>
            <a:spLocks noGrp="1"/>
          </p:cNvSpPr>
          <p:nvPr>
            <p:ph type="body" sz="quarter" idx="34" hasCustomPrompt="1"/>
          </p:nvPr>
        </p:nvSpPr>
        <p:spPr>
          <a:xfrm>
            <a:off x="9088788" y="5800516"/>
            <a:ext cx="2186763" cy="21983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sz="1600" b="1" i="0" spc="0">
                <a:latin typeface="+mj-lt"/>
                <a:ea typeface="Montserrat" charset="0"/>
                <a:cs typeface="Montserrat" charset="0"/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73" name="Text Placeholder 21"/>
          <p:cNvSpPr>
            <a:spLocks noGrp="1"/>
          </p:cNvSpPr>
          <p:nvPr>
            <p:ph type="body" sz="quarter" idx="35" hasCustomPrompt="1"/>
          </p:nvPr>
        </p:nvSpPr>
        <p:spPr>
          <a:xfrm>
            <a:off x="9088788" y="6100771"/>
            <a:ext cx="2186763" cy="21983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200" b="0" i="0" spc="0">
                <a:latin typeface="+mn-lt"/>
                <a:ea typeface="Montserrat Light" charset="0"/>
                <a:cs typeface="Montserrat Light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6501607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Bio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6074608" cy="6858000"/>
          </a:xfrm>
          <a:custGeom>
            <a:avLst/>
            <a:gdLst>
              <a:gd name="connsiteX0" fmla="*/ 0 w 6074608"/>
              <a:gd name="connsiteY0" fmla="*/ 0 h 6858000"/>
              <a:gd name="connsiteX1" fmla="*/ 6074608 w 6074608"/>
              <a:gd name="connsiteY1" fmla="*/ 0 h 6858000"/>
              <a:gd name="connsiteX2" fmla="*/ 2083461 w 6074608"/>
              <a:gd name="connsiteY2" fmla="*/ 6858000 h 6858000"/>
              <a:gd name="connsiteX3" fmla="*/ 0 w 607460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4608" h="6858000">
                <a:moveTo>
                  <a:pt x="0" y="0"/>
                </a:moveTo>
                <a:lnTo>
                  <a:pt x="6074608" y="0"/>
                </a:lnTo>
                <a:lnTo>
                  <a:pt x="20834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rIns="91440" anchor="ctr" anchorCtr="0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30949" y="561206"/>
            <a:ext cx="6232451" cy="166129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/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730949" y="2947658"/>
            <a:ext cx="6232451" cy="313435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aseline="0">
                <a:latin typeface="+mn-lt"/>
              </a:defRPr>
            </a:lvl1pPr>
          </a:lstStyle>
          <a:p>
            <a:pPr lvl="0"/>
            <a:r>
              <a:rPr lang="en-US" dirty="0"/>
              <a:t>Insert Your Bio Here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" y="0"/>
            <a:ext cx="12192001" cy="45719"/>
          </a:xfrm>
          <a:prstGeom prst="rect">
            <a:avLst/>
          </a:prstGeom>
          <a:solidFill>
            <a:srgbClr val="E72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2" hasCustomPrompt="1"/>
          </p:nvPr>
        </p:nvSpPr>
        <p:spPr>
          <a:xfrm>
            <a:off x="5730949" y="2371725"/>
            <a:ext cx="6232451" cy="4267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aseline="0">
                <a:latin typeface="+mn-lt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71111618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Bio Ruby">
    <p:bg>
      <p:bgPr>
        <a:solidFill>
          <a:srgbClr val="EA2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6074608" cy="6858000"/>
          </a:xfrm>
          <a:custGeom>
            <a:avLst/>
            <a:gdLst>
              <a:gd name="connsiteX0" fmla="*/ 0 w 6074608"/>
              <a:gd name="connsiteY0" fmla="*/ 0 h 6858000"/>
              <a:gd name="connsiteX1" fmla="*/ 6074608 w 6074608"/>
              <a:gd name="connsiteY1" fmla="*/ 0 h 6858000"/>
              <a:gd name="connsiteX2" fmla="*/ 2083461 w 6074608"/>
              <a:gd name="connsiteY2" fmla="*/ 6858000 h 6858000"/>
              <a:gd name="connsiteX3" fmla="*/ 0 w 607460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4608" h="6858000">
                <a:moveTo>
                  <a:pt x="0" y="0"/>
                </a:moveTo>
                <a:lnTo>
                  <a:pt x="6074608" y="0"/>
                </a:lnTo>
                <a:lnTo>
                  <a:pt x="20834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rIns="91440" anchor="ctr" anchorCtr="0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30949" y="561206"/>
            <a:ext cx="6232451" cy="166129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730949" y="2947658"/>
            <a:ext cx="6232451" cy="313435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Your Bio Here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" y="0"/>
            <a:ext cx="12192001" cy="45719"/>
          </a:xfrm>
          <a:prstGeom prst="rect">
            <a:avLst/>
          </a:prstGeom>
          <a:solidFill>
            <a:srgbClr val="E72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2" hasCustomPrompt="1"/>
          </p:nvPr>
        </p:nvSpPr>
        <p:spPr>
          <a:xfrm>
            <a:off x="5730949" y="2371725"/>
            <a:ext cx="6232451" cy="4267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07259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Bio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6074608" cy="6858000"/>
          </a:xfrm>
          <a:custGeom>
            <a:avLst/>
            <a:gdLst>
              <a:gd name="connsiteX0" fmla="*/ 0 w 6074608"/>
              <a:gd name="connsiteY0" fmla="*/ 0 h 6858000"/>
              <a:gd name="connsiteX1" fmla="*/ 6074608 w 6074608"/>
              <a:gd name="connsiteY1" fmla="*/ 0 h 6858000"/>
              <a:gd name="connsiteX2" fmla="*/ 2083461 w 6074608"/>
              <a:gd name="connsiteY2" fmla="*/ 6858000 h 6858000"/>
              <a:gd name="connsiteX3" fmla="*/ 0 w 607460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4608" h="6858000">
                <a:moveTo>
                  <a:pt x="0" y="0"/>
                </a:moveTo>
                <a:lnTo>
                  <a:pt x="6074608" y="0"/>
                </a:lnTo>
                <a:lnTo>
                  <a:pt x="20834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rIns="91440" anchor="ctr" anchorCtr="0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30949" y="561206"/>
            <a:ext cx="6232451" cy="166129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730949" y="2947658"/>
            <a:ext cx="6232451" cy="313435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Your Bio Here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" y="0"/>
            <a:ext cx="12192001" cy="45719"/>
          </a:xfrm>
          <a:prstGeom prst="rect">
            <a:avLst/>
          </a:prstGeom>
          <a:solidFill>
            <a:srgbClr val="E72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2" hasCustomPrompt="1"/>
          </p:nvPr>
        </p:nvSpPr>
        <p:spPr>
          <a:xfrm>
            <a:off x="5730949" y="2371725"/>
            <a:ext cx="6232451" cy="4267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22193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42530"/>
            <a:ext cx="12192000" cy="6815470"/>
          </a:xfrm>
          <a:prstGeom prst="rect">
            <a:avLst/>
          </a:prstGeom>
          <a:solidFill>
            <a:schemeClr val="accent6"/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5272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24627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3157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y 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9468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y 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7F87F4-30EB-4E10-AABC-02F2DDC373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580" y="473221"/>
            <a:ext cx="445718" cy="87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479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y 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D5F356-E9F7-43FD-B5A9-200A3D1421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676900" y="6458737"/>
            <a:ext cx="838201" cy="215444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fld id="{898BFCF4-613D-42CF-B52E-D94347511496}" type="slidenum">
              <a:rPr lang="en-US" sz="800" b="0" i="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rPr>
              <a:pPr algn="ctr">
                <a:defRPr/>
              </a:pPr>
              <a:t>‹#›</a:t>
            </a:fld>
            <a:endParaRPr lang="en-US" sz="800" b="0" i="0" dirty="0">
              <a:solidFill>
                <a:schemeClr val="bg1"/>
              </a:solidFill>
              <a:latin typeface="Montserrat Light" charset="0"/>
              <a:ea typeface="Montserrat Light" charset="0"/>
              <a:cs typeface="Montserrat Light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F87F4-30EB-4E10-AABC-02F2DDC373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580" y="473221"/>
            <a:ext cx="445718" cy="87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98178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y 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1ACA192-8C50-4566-B0AD-D124A3CBFF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7F87F4-30EB-4E10-AABC-02F2DDC373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580" y="473221"/>
            <a:ext cx="445718" cy="87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835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y 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4798C01-5010-485C-83E0-9A809CF211F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chemeClr val="tx2"/>
              </a:gs>
              <a:gs pos="0">
                <a:schemeClr val="accent4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7F87F4-30EB-4E10-AABC-02F2DDC373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580" y="473221"/>
            <a:ext cx="445718" cy="87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0560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y 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69B420-1E17-4986-88F6-5E120A0CB74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7F87F4-30EB-4E10-AABC-02F2DDC373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580" y="473221"/>
            <a:ext cx="445718" cy="87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65206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uby 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D5F356-E9F7-43FD-B5A9-200A3D1421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3847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uby 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1ACA192-8C50-4566-B0AD-D124A3CBFF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53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uby 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4798C01-5010-485C-83E0-9A809CF211F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chemeClr val="tx2"/>
              </a:gs>
              <a:gs pos="0">
                <a:schemeClr val="accent4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472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Ruby 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69B420-1E17-4986-88F6-5E120A0CB74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7001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6039"/>
            <a:ext cx="12192000" cy="1143000"/>
          </a:xfrm>
          <a:noFill/>
        </p:spPr>
        <p:txBody>
          <a:bodyPr vert="horz" lIns="73152" tIns="36576" rIns="73152" bIns="36576" rtlCol="0" anchor="ctr">
            <a:noAutofit/>
          </a:bodyPr>
          <a:lstStyle>
            <a:lvl1pPr>
              <a:defRPr lang="en-US" baseline="0" dirty="0"/>
            </a:lvl1pPr>
          </a:lstStyle>
          <a:p>
            <a:pPr marL="228594" lvl="0" indent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34972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165600" y="6365875"/>
            <a:ext cx="38608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65913529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5EF4-BD3F-BA4F-BDB1-40575A8C5131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B0B1-EA67-444B-A225-CDE8EA3DFA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38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9" Type="http://schemas.openxmlformats.org/officeDocument/2006/relationships/slideLayout" Target="../slideLayouts/slideLayout52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42" Type="http://schemas.openxmlformats.org/officeDocument/2006/relationships/slideLayout" Target="../slideLayouts/slideLayout55.xml"/><Relationship Id="rId47" Type="http://schemas.openxmlformats.org/officeDocument/2006/relationships/slideLayout" Target="../slideLayouts/slideLayout60.xml"/><Relationship Id="rId50" Type="http://schemas.openxmlformats.org/officeDocument/2006/relationships/image" Target="../media/image3.png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51.xml"/><Relationship Id="rId46" Type="http://schemas.openxmlformats.org/officeDocument/2006/relationships/slideLayout" Target="../slideLayouts/slideLayout59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50.xml"/><Relationship Id="rId40" Type="http://schemas.openxmlformats.org/officeDocument/2006/relationships/slideLayout" Target="../slideLayouts/slideLayout53.xml"/><Relationship Id="rId45" Type="http://schemas.openxmlformats.org/officeDocument/2006/relationships/slideLayout" Target="../slideLayouts/slideLayout58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49" Type="http://schemas.openxmlformats.org/officeDocument/2006/relationships/image" Target="../media/image2.png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4" Type="http://schemas.openxmlformats.org/officeDocument/2006/relationships/slideLayout" Target="../slideLayouts/slideLayout57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Relationship Id="rId43" Type="http://schemas.openxmlformats.org/officeDocument/2006/relationships/slideLayout" Target="../slideLayouts/slideLayout56.xml"/><Relationship Id="rId48" Type="http://schemas.openxmlformats.org/officeDocument/2006/relationships/theme" Target="../theme/theme2.xml"/><Relationship Id="rId8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slideLayout" Target="../slideLayouts/slideLayout86.xml"/><Relationship Id="rId39" Type="http://schemas.openxmlformats.org/officeDocument/2006/relationships/slideLayout" Target="../slideLayouts/slideLayout99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34" Type="http://schemas.openxmlformats.org/officeDocument/2006/relationships/slideLayout" Target="../slideLayouts/slideLayout94.xml"/><Relationship Id="rId42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33" Type="http://schemas.openxmlformats.org/officeDocument/2006/relationships/slideLayout" Target="../slideLayouts/slideLayout93.xml"/><Relationship Id="rId38" Type="http://schemas.openxmlformats.org/officeDocument/2006/relationships/slideLayout" Target="../slideLayouts/slideLayout98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29" Type="http://schemas.openxmlformats.org/officeDocument/2006/relationships/slideLayout" Target="../slideLayouts/slideLayout89.xml"/><Relationship Id="rId41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32" Type="http://schemas.openxmlformats.org/officeDocument/2006/relationships/slideLayout" Target="../slideLayouts/slideLayout92.xml"/><Relationship Id="rId37" Type="http://schemas.openxmlformats.org/officeDocument/2006/relationships/slideLayout" Target="../slideLayouts/slideLayout97.xml"/><Relationship Id="rId40" Type="http://schemas.openxmlformats.org/officeDocument/2006/relationships/slideLayout" Target="../slideLayouts/slideLayout100.xml"/><Relationship Id="rId45" Type="http://schemas.openxmlformats.org/officeDocument/2006/relationships/image" Target="../media/image6.png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slideLayout" Target="../slideLayouts/slideLayout88.xml"/><Relationship Id="rId36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31" Type="http://schemas.openxmlformats.org/officeDocument/2006/relationships/slideLayout" Target="../slideLayouts/slideLayout91.xml"/><Relationship Id="rId44" Type="http://schemas.openxmlformats.org/officeDocument/2006/relationships/theme" Target="../theme/theme3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Relationship Id="rId30" Type="http://schemas.openxmlformats.org/officeDocument/2006/relationships/slideLayout" Target="../slideLayouts/slideLayout90.xml"/><Relationship Id="rId35" Type="http://schemas.openxmlformats.org/officeDocument/2006/relationships/slideLayout" Target="../slideLayouts/slideLayout95.xml"/><Relationship Id="rId43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51285" y="-312945"/>
            <a:ext cx="8489430" cy="2121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E5EF4-BD3F-BA4F-BDB1-40575A8C5131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2B0B1-EA67-444B-A225-CDE8EA3DFA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777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57" r:id="rId12"/>
    <p:sldLayoutId id="2147483758" r:id="rId13"/>
  </p:sldLayoutIdLst>
  <p:txStyles>
    <p:titleStyle>
      <a:lvl1pPr algn="ctr" defTabSz="914400" rtl="0" eaLnBrk="1" fontAlgn="t" latinLnBrk="0" hangingPunct="1">
        <a:lnSpc>
          <a:spcPct val="90000"/>
        </a:lnSpc>
        <a:spcBef>
          <a:spcPct val="0"/>
        </a:spcBef>
        <a:buNone/>
        <a:defRPr sz="4400" b="1" i="0" kern="1200" spc="-120" baseline="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1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1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1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1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1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85" userDrawn="1">
          <p15:clr>
            <a:srgbClr val="5ACBF0"/>
          </p15:clr>
        </p15:guide>
        <p15:guide id="2" orient="horz" pos="278" userDrawn="1">
          <p15:clr>
            <a:srgbClr val="F26B43"/>
          </p15:clr>
        </p15:guide>
        <p15:guide id="3" pos="3795" userDrawn="1">
          <p15:clr>
            <a:srgbClr val="5ACBF0"/>
          </p15:clr>
        </p15:guide>
        <p15:guide id="4" pos="2683" userDrawn="1">
          <p15:clr>
            <a:srgbClr val="5ACBF0"/>
          </p15:clr>
        </p15:guide>
        <p15:guide id="5" pos="2593" userDrawn="1">
          <p15:clr>
            <a:srgbClr val="5ACBF0"/>
          </p15:clr>
        </p15:guide>
        <p15:guide id="6" pos="1481" userDrawn="1">
          <p15:clr>
            <a:srgbClr val="5ACBF0"/>
          </p15:clr>
        </p15:guide>
        <p15:guide id="7" pos="1391" userDrawn="1">
          <p15:clr>
            <a:srgbClr val="5ACBF0"/>
          </p15:clr>
        </p15:guide>
        <p15:guide id="8" pos="279" userDrawn="1">
          <p15:clr>
            <a:srgbClr val="F26B43"/>
          </p15:clr>
        </p15:guide>
        <p15:guide id="9" pos="4997" userDrawn="1">
          <p15:clr>
            <a:srgbClr val="5ACBF0"/>
          </p15:clr>
        </p15:guide>
        <p15:guide id="10" pos="5087" userDrawn="1">
          <p15:clr>
            <a:srgbClr val="5ACBF0"/>
          </p15:clr>
        </p15:guide>
        <p15:guide id="11" pos="6199" userDrawn="1">
          <p15:clr>
            <a:srgbClr val="5ACBF0"/>
          </p15:clr>
        </p15:guide>
        <p15:guide id="12" pos="6289" userDrawn="1">
          <p15:clr>
            <a:srgbClr val="5ACBF0"/>
          </p15:clr>
        </p15:guide>
        <p15:guide id="13" pos="7401" userDrawn="1">
          <p15:clr>
            <a:srgbClr val="F26B43"/>
          </p15:clr>
        </p15:guide>
        <p15:guide id="14" orient="horz" pos="1139" userDrawn="1">
          <p15:clr>
            <a:srgbClr val="5ACBF0"/>
          </p15:clr>
        </p15:guide>
        <p15:guide id="15" orient="horz" pos="1253" userDrawn="1">
          <p15:clr>
            <a:srgbClr val="5ACBF0"/>
          </p15:clr>
        </p15:guide>
        <p15:guide id="16" orient="horz" pos="2115" userDrawn="1">
          <p15:clr>
            <a:srgbClr val="5ACBF0"/>
          </p15:clr>
        </p15:guide>
        <p15:guide id="17" orient="horz" pos="2205" userDrawn="1">
          <p15:clr>
            <a:srgbClr val="5ACBF0"/>
          </p15:clr>
        </p15:guide>
        <p15:guide id="18" orient="horz" pos="3067" userDrawn="1">
          <p15:clr>
            <a:srgbClr val="5ACBF0"/>
          </p15:clr>
        </p15:guide>
        <p15:guide id="19" orient="horz" pos="3158" userDrawn="1">
          <p15:clr>
            <a:srgbClr val="5ACBF0"/>
          </p15:clr>
        </p15:guide>
        <p15:guide id="20" orient="horz" pos="404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384345" y="347536"/>
            <a:ext cx="9001000" cy="1325563"/>
          </a:xfrm>
          <a:prstGeom prst="rect">
            <a:avLst/>
          </a:prstGeom>
        </p:spPr>
        <p:txBody>
          <a:bodyPr vert="horz" lIns="162000" tIns="94500" rIns="68580" bIns="34290" rtlCol="0" anchor="t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" name="L-Shape 1"/>
          <p:cNvSpPr/>
          <p:nvPr userDrawn="1"/>
        </p:nvSpPr>
        <p:spPr>
          <a:xfrm rot="5400000">
            <a:off x="303793" y="275966"/>
            <a:ext cx="280880" cy="281140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3D1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C10046"/>
              </a:solidFill>
            </a:endParaRPr>
          </a:p>
        </p:txBody>
      </p:sp>
      <p:sp>
        <p:nvSpPr>
          <p:cNvPr id="3" name="L-Shape 2"/>
          <p:cNvSpPr/>
          <p:nvPr userDrawn="1"/>
        </p:nvSpPr>
        <p:spPr>
          <a:xfrm rot="16200000">
            <a:off x="11189889" y="6074169"/>
            <a:ext cx="451041" cy="451459"/>
          </a:xfrm>
          <a:prstGeom prst="corner">
            <a:avLst>
              <a:gd name="adj1" fmla="val 26665"/>
              <a:gd name="adj2" fmla="val 26362"/>
            </a:avLst>
          </a:prstGeom>
          <a:solidFill>
            <a:srgbClr val="3D1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6" rIns="45711" bIns="22856" rtlCol="0" anchor="ctr"/>
          <a:lstStyle/>
          <a:p>
            <a:pPr defTabSz="608878"/>
            <a:endParaRPr lang="en-US" sz="2400" dirty="0">
              <a:solidFill>
                <a:srgbClr val="D60057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1235076" y="1825626"/>
            <a:ext cx="9613107" cy="40878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674202" y="6304236"/>
            <a:ext cx="3282157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33">
                <a:solidFill>
                  <a:schemeClr val="accent6"/>
                </a:solidFill>
                <a:latin typeface="Averta Regular" panose="00000500000000000000" pitchFamily="50" charset="0"/>
                <a:ea typeface="Averta Regular" panose="00000500000000000000" pitchFamily="50" charset="0"/>
                <a:cs typeface="Averta Regular" panose="00000500000000000000" pitchFamily="50" charset="0"/>
              </a:defRPr>
            </a:lvl1pPr>
          </a:lstStyle>
          <a:p>
            <a:fld id="{76722C5C-0398-E34A-8A2F-2739A2B5B481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 dirty="0">
              <a:solidFill>
                <a:srgbClr val="53565A"/>
              </a:solidFill>
            </a:endParaRP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302885" y="6259263"/>
            <a:ext cx="493560" cy="325080"/>
            <a:chOff x="302885" y="6259263"/>
            <a:chExt cx="493560" cy="325080"/>
          </a:xfrm>
        </p:grpSpPr>
        <p:sp>
          <p:nvSpPr>
            <p:cNvPr id="14" name="Freeform 5"/>
            <p:cNvSpPr>
              <a:spLocks noEditPoints="1"/>
            </p:cNvSpPr>
            <p:nvPr userDrawn="1"/>
          </p:nvSpPr>
          <p:spPr bwMode="auto">
            <a:xfrm>
              <a:off x="302885" y="6259263"/>
              <a:ext cx="493560" cy="325080"/>
            </a:xfrm>
            <a:custGeom>
              <a:avLst/>
              <a:gdLst>
                <a:gd name="T0" fmla="*/ 846 w 914"/>
                <a:gd name="T1" fmla="*/ 52 h 602"/>
                <a:gd name="T2" fmla="*/ 858 w 914"/>
                <a:gd name="T3" fmla="*/ 70 h 602"/>
                <a:gd name="T4" fmla="*/ 850 w 914"/>
                <a:gd name="T5" fmla="*/ 126 h 602"/>
                <a:gd name="T6" fmla="*/ 814 w 914"/>
                <a:gd name="T7" fmla="*/ 180 h 602"/>
                <a:gd name="T8" fmla="*/ 830 w 914"/>
                <a:gd name="T9" fmla="*/ 64 h 602"/>
                <a:gd name="T10" fmla="*/ 680 w 914"/>
                <a:gd name="T11" fmla="*/ 430 h 602"/>
                <a:gd name="T12" fmla="*/ 626 w 914"/>
                <a:gd name="T13" fmla="*/ 386 h 602"/>
                <a:gd name="T14" fmla="*/ 626 w 914"/>
                <a:gd name="T15" fmla="*/ 318 h 602"/>
                <a:gd name="T16" fmla="*/ 678 w 914"/>
                <a:gd name="T17" fmla="*/ 270 h 602"/>
                <a:gd name="T18" fmla="*/ 734 w 914"/>
                <a:gd name="T19" fmla="*/ 280 h 602"/>
                <a:gd name="T20" fmla="*/ 770 w 914"/>
                <a:gd name="T21" fmla="*/ 350 h 602"/>
                <a:gd name="T22" fmla="*/ 746 w 914"/>
                <a:gd name="T23" fmla="*/ 410 h 602"/>
                <a:gd name="T24" fmla="*/ 148 w 914"/>
                <a:gd name="T25" fmla="*/ 432 h 602"/>
                <a:gd name="T26" fmla="*/ 96 w 914"/>
                <a:gd name="T27" fmla="*/ 408 h 602"/>
                <a:gd name="T28" fmla="*/ 74 w 914"/>
                <a:gd name="T29" fmla="*/ 350 h 602"/>
                <a:gd name="T30" fmla="*/ 106 w 914"/>
                <a:gd name="T31" fmla="*/ 282 h 602"/>
                <a:gd name="T32" fmla="*/ 164 w 914"/>
                <a:gd name="T33" fmla="*/ 270 h 602"/>
                <a:gd name="T34" fmla="*/ 218 w 914"/>
                <a:gd name="T35" fmla="*/ 322 h 602"/>
                <a:gd name="T36" fmla="*/ 218 w 914"/>
                <a:gd name="T37" fmla="*/ 384 h 602"/>
                <a:gd name="T38" fmla="*/ 164 w 914"/>
                <a:gd name="T39" fmla="*/ 430 h 602"/>
                <a:gd name="T40" fmla="*/ 880 w 914"/>
                <a:gd name="T41" fmla="*/ 428 h 602"/>
                <a:gd name="T42" fmla="*/ 850 w 914"/>
                <a:gd name="T43" fmla="*/ 378 h 602"/>
                <a:gd name="T44" fmla="*/ 876 w 914"/>
                <a:gd name="T45" fmla="*/ 258 h 602"/>
                <a:gd name="T46" fmla="*/ 900 w 914"/>
                <a:gd name="T47" fmla="*/ 158 h 602"/>
                <a:gd name="T48" fmla="*/ 894 w 914"/>
                <a:gd name="T49" fmla="*/ 46 h 602"/>
                <a:gd name="T50" fmla="*/ 862 w 914"/>
                <a:gd name="T51" fmla="*/ 6 h 602"/>
                <a:gd name="T52" fmla="*/ 820 w 914"/>
                <a:gd name="T53" fmla="*/ 6 h 602"/>
                <a:gd name="T54" fmla="*/ 788 w 914"/>
                <a:gd name="T55" fmla="*/ 34 h 602"/>
                <a:gd name="T56" fmla="*/ 756 w 914"/>
                <a:gd name="T57" fmla="*/ 132 h 602"/>
                <a:gd name="T58" fmla="*/ 754 w 914"/>
                <a:gd name="T59" fmla="*/ 220 h 602"/>
                <a:gd name="T60" fmla="*/ 684 w 914"/>
                <a:gd name="T61" fmla="*/ 200 h 602"/>
                <a:gd name="T62" fmla="*/ 592 w 914"/>
                <a:gd name="T63" fmla="*/ 234 h 602"/>
                <a:gd name="T64" fmla="*/ 556 w 914"/>
                <a:gd name="T65" fmla="*/ 284 h 602"/>
                <a:gd name="T66" fmla="*/ 542 w 914"/>
                <a:gd name="T67" fmla="*/ 248 h 602"/>
                <a:gd name="T68" fmla="*/ 476 w 914"/>
                <a:gd name="T69" fmla="*/ 200 h 602"/>
                <a:gd name="T70" fmla="*/ 428 w 914"/>
                <a:gd name="T71" fmla="*/ 202 h 602"/>
                <a:gd name="T72" fmla="*/ 288 w 914"/>
                <a:gd name="T73" fmla="*/ 100 h 602"/>
                <a:gd name="T74" fmla="*/ 252 w 914"/>
                <a:gd name="T75" fmla="*/ 228 h 602"/>
                <a:gd name="T76" fmla="*/ 162 w 914"/>
                <a:gd name="T77" fmla="*/ 198 h 602"/>
                <a:gd name="T78" fmla="*/ 114 w 914"/>
                <a:gd name="T79" fmla="*/ 208 h 602"/>
                <a:gd name="T80" fmla="*/ 74 w 914"/>
                <a:gd name="T81" fmla="*/ 204 h 602"/>
                <a:gd name="T82" fmla="*/ 74 w 914"/>
                <a:gd name="T83" fmla="*/ 466 h 602"/>
                <a:gd name="T84" fmla="*/ 162 w 914"/>
                <a:gd name="T85" fmla="*/ 500 h 602"/>
                <a:gd name="T86" fmla="*/ 254 w 914"/>
                <a:gd name="T87" fmla="*/ 468 h 602"/>
                <a:gd name="T88" fmla="*/ 366 w 914"/>
                <a:gd name="T89" fmla="*/ 492 h 602"/>
                <a:gd name="T90" fmla="*/ 368 w 914"/>
                <a:gd name="T91" fmla="*/ 308 h 602"/>
                <a:gd name="T92" fmla="*/ 402 w 914"/>
                <a:gd name="T93" fmla="*/ 278 h 602"/>
                <a:gd name="T94" fmla="*/ 452 w 914"/>
                <a:gd name="T95" fmla="*/ 270 h 602"/>
                <a:gd name="T96" fmla="*/ 482 w 914"/>
                <a:gd name="T97" fmla="*/ 306 h 602"/>
                <a:gd name="T98" fmla="*/ 562 w 914"/>
                <a:gd name="T99" fmla="*/ 428 h 602"/>
                <a:gd name="T100" fmla="*/ 584 w 914"/>
                <a:gd name="T101" fmla="*/ 460 h 602"/>
                <a:gd name="T102" fmla="*/ 664 w 914"/>
                <a:gd name="T103" fmla="*/ 500 h 602"/>
                <a:gd name="T104" fmla="*/ 732 w 914"/>
                <a:gd name="T105" fmla="*/ 492 h 602"/>
                <a:gd name="T106" fmla="*/ 800 w 914"/>
                <a:gd name="T107" fmla="*/ 452 h 602"/>
                <a:gd name="T108" fmla="*/ 848 w 914"/>
                <a:gd name="T109" fmla="*/ 490 h 602"/>
                <a:gd name="T110" fmla="*/ 914 w 914"/>
                <a:gd name="T111" fmla="*/ 43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14" h="602">
                  <a:moveTo>
                    <a:pt x="838" y="54"/>
                  </a:moveTo>
                  <a:lnTo>
                    <a:pt x="838" y="54"/>
                  </a:lnTo>
                  <a:lnTo>
                    <a:pt x="842" y="54"/>
                  </a:lnTo>
                  <a:lnTo>
                    <a:pt x="846" y="52"/>
                  </a:lnTo>
                  <a:lnTo>
                    <a:pt x="846" y="52"/>
                  </a:lnTo>
                  <a:lnTo>
                    <a:pt x="850" y="54"/>
                  </a:lnTo>
                  <a:lnTo>
                    <a:pt x="852" y="54"/>
                  </a:lnTo>
                  <a:lnTo>
                    <a:pt x="852" y="54"/>
                  </a:lnTo>
                  <a:lnTo>
                    <a:pt x="856" y="60"/>
                  </a:lnTo>
                  <a:lnTo>
                    <a:pt x="858" y="70"/>
                  </a:lnTo>
                  <a:lnTo>
                    <a:pt x="858" y="80"/>
                  </a:lnTo>
                  <a:lnTo>
                    <a:pt x="858" y="92"/>
                  </a:lnTo>
                  <a:lnTo>
                    <a:pt x="854" y="108"/>
                  </a:lnTo>
                  <a:lnTo>
                    <a:pt x="850" y="126"/>
                  </a:lnTo>
                  <a:lnTo>
                    <a:pt x="850" y="126"/>
                  </a:lnTo>
                  <a:lnTo>
                    <a:pt x="832" y="186"/>
                  </a:lnTo>
                  <a:lnTo>
                    <a:pt x="818" y="228"/>
                  </a:lnTo>
                  <a:lnTo>
                    <a:pt x="818" y="228"/>
                  </a:lnTo>
                  <a:lnTo>
                    <a:pt x="816" y="206"/>
                  </a:lnTo>
                  <a:lnTo>
                    <a:pt x="814" y="180"/>
                  </a:lnTo>
                  <a:lnTo>
                    <a:pt x="814" y="152"/>
                  </a:lnTo>
                  <a:lnTo>
                    <a:pt x="816" y="126"/>
                  </a:lnTo>
                  <a:lnTo>
                    <a:pt x="820" y="100"/>
                  </a:lnTo>
                  <a:lnTo>
                    <a:pt x="824" y="80"/>
                  </a:lnTo>
                  <a:lnTo>
                    <a:pt x="830" y="64"/>
                  </a:lnTo>
                  <a:lnTo>
                    <a:pt x="834" y="58"/>
                  </a:lnTo>
                  <a:lnTo>
                    <a:pt x="838" y="54"/>
                  </a:lnTo>
                  <a:close/>
                  <a:moveTo>
                    <a:pt x="694" y="432"/>
                  </a:moveTo>
                  <a:lnTo>
                    <a:pt x="694" y="432"/>
                  </a:lnTo>
                  <a:lnTo>
                    <a:pt x="680" y="430"/>
                  </a:lnTo>
                  <a:lnTo>
                    <a:pt x="666" y="426"/>
                  </a:lnTo>
                  <a:lnTo>
                    <a:pt x="654" y="420"/>
                  </a:lnTo>
                  <a:lnTo>
                    <a:pt x="642" y="410"/>
                  </a:lnTo>
                  <a:lnTo>
                    <a:pt x="634" y="400"/>
                  </a:lnTo>
                  <a:lnTo>
                    <a:pt x="626" y="386"/>
                  </a:lnTo>
                  <a:lnTo>
                    <a:pt x="622" y="370"/>
                  </a:lnTo>
                  <a:lnTo>
                    <a:pt x="620" y="350"/>
                  </a:lnTo>
                  <a:lnTo>
                    <a:pt x="620" y="350"/>
                  </a:lnTo>
                  <a:lnTo>
                    <a:pt x="622" y="332"/>
                  </a:lnTo>
                  <a:lnTo>
                    <a:pt x="626" y="318"/>
                  </a:lnTo>
                  <a:lnTo>
                    <a:pt x="632" y="304"/>
                  </a:lnTo>
                  <a:lnTo>
                    <a:pt x="640" y="292"/>
                  </a:lnTo>
                  <a:lnTo>
                    <a:pt x="652" y="282"/>
                  </a:lnTo>
                  <a:lnTo>
                    <a:pt x="664" y="274"/>
                  </a:lnTo>
                  <a:lnTo>
                    <a:pt x="678" y="270"/>
                  </a:lnTo>
                  <a:lnTo>
                    <a:pt x="694" y="268"/>
                  </a:lnTo>
                  <a:lnTo>
                    <a:pt x="694" y="268"/>
                  </a:lnTo>
                  <a:lnTo>
                    <a:pt x="708" y="270"/>
                  </a:lnTo>
                  <a:lnTo>
                    <a:pt x="722" y="274"/>
                  </a:lnTo>
                  <a:lnTo>
                    <a:pt x="734" y="280"/>
                  </a:lnTo>
                  <a:lnTo>
                    <a:pt x="746" y="290"/>
                  </a:lnTo>
                  <a:lnTo>
                    <a:pt x="754" y="302"/>
                  </a:lnTo>
                  <a:lnTo>
                    <a:pt x="762" y="316"/>
                  </a:lnTo>
                  <a:lnTo>
                    <a:pt x="768" y="332"/>
                  </a:lnTo>
                  <a:lnTo>
                    <a:pt x="770" y="350"/>
                  </a:lnTo>
                  <a:lnTo>
                    <a:pt x="770" y="350"/>
                  </a:lnTo>
                  <a:lnTo>
                    <a:pt x="768" y="368"/>
                  </a:lnTo>
                  <a:lnTo>
                    <a:pt x="762" y="386"/>
                  </a:lnTo>
                  <a:lnTo>
                    <a:pt x="754" y="400"/>
                  </a:lnTo>
                  <a:lnTo>
                    <a:pt x="746" y="410"/>
                  </a:lnTo>
                  <a:lnTo>
                    <a:pt x="734" y="420"/>
                  </a:lnTo>
                  <a:lnTo>
                    <a:pt x="722" y="426"/>
                  </a:lnTo>
                  <a:lnTo>
                    <a:pt x="708" y="430"/>
                  </a:lnTo>
                  <a:lnTo>
                    <a:pt x="694" y="432"/>
                  </a:lnTo>
                  <a:close/>
                  <a:moveTo>
                    <a:pt x="148" y="432"/>
                  </a:moveTo>
                  <a:lnTo>
                    <a:pt x="148" y="432"/>
                  </a:lnTo>
                  <a:lnTo>
                    <a:pt x="132" y="430"/>
                  </a:lnTo>
                  <a:lnTo>
                    <a:pt x="118" y="424"/>
                  </a:lnTo>
                  <a:lnTo>
                    <a:pt x="106" y="418"/>
                  </a:lnTo>
                  <a:lnTo>
                    <a:pt x="96" y="408"/>
                  </a:lnTo>
                  <a:lnTo>
                    <a:pt x="86" y="396"/>
                  </a:lnTo>
                  <a:lnTo>
                    <a:pt x="80" y="382"/>
                  </a:lnTo>
                  <a:lnTo>
                    <a:pt x="74" y="366"/>
                  </a:lnTo>
                  <a:lnTo>
                    <a:pt x="74" y="350"/>
                  </a:lnTo>
                  <a:lnTo>
                    <a:pt x="74" y="350"/>
                  </a:lnTo>
                  <a:lnTo>
                    <a:pt x="74" y="334"/>
                  </a:lnTo>
                  <a:lnTo>
                    <a:pt x="78" y="318"/>
                  </a:lnTo>
                  <a:lnTo>
                    <a:pt x="86" y="304"/>
                  </a:lnTo>
                  <a:lnTo>
                    <a:pt x="94" y="292"/>
                  </a:lnTo>
                  <a:lnTo>
                    <a:pt x="106" y="282"/>
                  </a:lnTo>
                  <a:lnTo>
                    <a:pt x="118" y="274"/>
                  </a:lnTo>
                  <a:lnTo>
                    <a:pt x="132" y="270"/>
                  </a:lnTo>
                  <a:lnTo>
                    <a:pt x="148" y="268"/>
                  </a:lnTo>
                  <a:lnTo>
                    <a:pt x="148" y="268"/>
                  </a:lnTo>
                  <a:lnTo>
                    <a:pt x="164" y="270"/>
                  </a:lnTo>
                  <a:lnTo>
                    <a:pt x="180" y="276"/>
                  </a:lnTo>
                  <a:lnTo>
                    <a:pt x="192" y="284"/>
                  </a:lnTo>
                  <a:lnTo>
                    <a:pt x="204" y="294"/>
                  </a:lnTo>
                  <a:lnTo>
                    <a:pt x="212" y="308"/>
                  </a:lnTo>
                  <a:lnTo>
                    <a:pt x="218" y="322"/>
                  </a:lnTo>
                  <a:lnTo>
                    <a:pt x="222" y="336"/>
                  </a:lnTo>
                  <a:lnTo>
                    <a:pt x="222" y="350"/>
                  </a:lnTo>
                  <a:lnTo>
                    <a:pt x="222" y="350"/>
                  </a:lnTo>
                  <a:lnTo>
                    <a:pt x="222" y="368"/>
                  </a:lnTo>
                  <a:lnTo>
                    <a:pt x="218" y="384"/>
                  </a:lnTo>
                  <a:lnTo>
                    <a:pt x="210" y="398"/>
                  </a:lnTo>
                  <a:lnTo>
                    <a:pt x="202" y="408"/>
                  </a:lnTo>
                  <a:lnTo>
                    <a:pt x="190" y="418"/>
                  </a:lnTo>
                  <a:lnTo>
                    <a:pt x="178" y="426"/>
                  </a:lnTo>
                  <a:lnTo>
                    <a:pt x="164" y="430"/>
                  </a:lnTo>
                  <a:lnTo>
                    <a:pt x="148" y="432"/>
                  </a:lnTo>
                  <a:close/>
                  <a:moveTo>
                    <a:pt x="906" y="432"/>
                  </a:moveTo>
                  <a:lnTo>
                    <a:pt x="906" y="432"/>
                  </a:lnTo>
                  <a:lnTo>
                    <a:pt x="892" y="430"/>
                  </a:lnTo>
                  <a:lnTo>
                    <a:pt x="880" y="428"/>
                  </a:lnTo>
                  <a:lnTo>
                    <a:pt x="870" y="422"/>
                  </a:lnTo>
                  <a:lnTo>
                    <a:pt x="862" y="414"/>
                  </a:lnTo>
                  <a:lnTo>
                    <a:pt x="856" y="404"/>
                  </a:lnTo>
                  <a:lnTo>
                    <a:pt x="852" y="392"/>
                  </a:lnTo>
                  <a:lnTo>
                    <a:pt x="850" y="378"/>
                  </a:lnTo>
                  <a:lnTo>
                    <a:pt x="850" y="362"/>
                  </a:lnTo>
                  <a:lnTo>
                    <a:pt x="850" y="362"/>
                  </a:lnTo>
                  <a:lnTo>
                    <a:pt x="852" y="346"/>
                  </a:lnTo>
                  <a:lnTo>
                    <a:pt x="856" y="326"/>
                  </a:lnTo>
                  <a:lnTo>
                    <a:pt x="876" y="258"/>
                  </a:lnTo>
                  <a:lnTo>
                    <a:pt x="876" y="258"/>
                  </a:lnTo>
                  <a:lnTo>
                    <a:pt x="888" y="212"/>
                  </a:lnTo>
                  <a:lnTo>
                    <a:pt x="888" y="212"/>
                  </a:lnTo>
                  <a:lnTo>
                    <a:pt x="896" y="184"/>
                  </a:lnTo>
                  <a:lnTo>
                    <a:pt x="900" y="158"/>
                  </a:lnTo>
                  <a:lnTo>
                    <a:pt x="904" y="132"/>
                  </a:lnTo>
                  <a:lnTo>
                    <a:pt x="904" y="108"/>
                  </a:lnTo>
                  <a:lnTo>
                    <a:pt x="904" y="84"/>
                  </a:lnTo>
                  <a:lnTo>
                    <a:pt x="900" y="64"/>
                  </a:lnTo>
                  <a:lnTo>
                    <a:pt x="894" y="46"/>
                  </a:lnTo>
                  <a:lnTo>
                    <a:pt x="886" y="30"/>
                  </a:lnTo>
                  <a:lnTo>
                    <a:pt x="886" y="30"/>
                  </a:lnTo>
                  <a:lnTo>
                    <a:pt x="880" y="20"/>
                  </a:lnTo>
                  <a:lnTo>
                    <a:pt x="872" y="10"/>
                  </a:lnTo>
                  <a:lnTo>
                    <a:pt x="862" y="6"/>
                  </a:lnTo>
                  <a:lnTo>
                    <a:pt x="852" y="2"/>
                  </a:lnTo>
                  <a:lnTo>
                    <a:pt x="852" y="2"/>
                  </a:lnTo>
                  <a:lnTo>
                    <a:pt x="842" y="0"/>
                  </a:lnTo>
                  <a:lnTo>
                    <a:pt x="832" y="2"/>
                  </a:lnTo>
                  <a:lnTo>
                    <a:pt x="820" y="6"/>
                  </a:lnTo>
                  <a:lnTo>
                    <a:pt x="810" y="12"/>
                  </a:lnTo>
                  <a:lnTo>
                    <a:pt x="810" y="12"/>
                  </a:lnTo>
                  <a:lnTo>
                    <a:pt x="802" y="18"/>
                  </a:lnTo>
                  <a:lnTo>
                    <a:pt x="796" y="24"/>
                  </a:lnTo>
                  <a:lnTo>
                    <a:pt x="788" y="34"/>
                  </a:lnTo>
                  <a:lnTo>
                    <a:pt x="780" y="48"/>
                  </a:lnTo>
                  <a:lnTo>
                    <a:pt x="772" y="64"/>
                  </a:lnTo>
                  <a:lnTo>
                    <a:pt x="766" y="82"/>
                  </a:lnTo>
                  <a:lnTo>
                    <a:pt x="760" y="106"/>
                  </a:lnTo>
                  <a:lnTo>
                    <a:pt x="756" y="132"/>
                  </a:lnTo>
                  <a:lnTo>
                    <a:pt x="756" y="132"/>
                  </a:lnTo>
                  <a:lnTo>
                    <a:pt x="754" y="170"/>
                  </a:lnTo>
                  <a:lnTo>
                    <a:pt x="752" y="196"/>
                  </a:lnTo>
                  <a:lnTo>
                    <a:pt x="754" y="220"/>
                  </a:lnTo>
                  <a:lnTo>
                    <a:pt x="754" y="220"/>
                  </a:lnTo>
                  <a:lnTo>
                    <a:pt x="738" y="212"/>
                  </a:lnTo>
                  <a:lnTo>
                    <a:pt x="720" y="204"/>
                  </a:lnTo>
                  <a:lnTo>
                    <a:pt x="702" y="200"/>
                  </a:lnTo>
                  <a:lnTo>
                    <a:pt x="684" y="200"/>
                  </a:lnTo>
                  <a:lnTo>
                    <a:pt x="684" y="200"/>
                  </a:lnTo>
                  <a:lnTo>
                    <a:pt x="662" y="202"/>
                  </a:lnTo>
                  <a:lnTo>
                    <a:pt x="644" y="206"/>
                  </a:lnTo>
                  <a:lnTo>
                    <a:pt x="624" y="212"/>
                  </a:lnTo>
                  <a:lnTo>
                    <a:pt x="608" y="222"/>
                  </a:lnTo>
                  <a:lnTo>
                    <a:pt x="592" y="234"/>
                  </a:lnTo>
                  <a:lnTo>
                    <a:pt x="578" y="248"/>
                  </a:lnTo>
                  <a:lnTo>
                    <a:pt x="566" y="264"/>
                  </a:lnTo>
                  <a:lnTo>
                    <a:pt x="558" y="282"/>
                  </a:lnTo>
                  <a:lnTo>
                    <a:pt x="558" y="282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0" y="264"/>
                  </a:lnTo>
                  <a:lnTo>
                    <a:pt x="542" y="248"/>
                  </a:lnTo>
                  <a:lnTo>
                    <a:pt x="532" y="234"/>
                  </a:lnTo>
                  <a:lnTo>
                    <a:pt x="520" y="220"/>
                  </a:lnTo>
                  <a:lnTo>
                    <a:pt x="506" y="212"/>
                  </a:lnTo>
                  <a:lnTo>
                    <a:pt x="492" y="204"/>
                  </a:lnTo>
                  <a:lnTo>
                    <a:pt x="476" y="200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42" y="200"/>
                  </a:lnTo>
                  <a:lnTo>
                    <a:pt x="428" y="202"/>
                  </a:lnTo>
                  <a:lnTo>
                    <a:pt x="402" y="208"/>
                  </a:lnTo>
                  <a:lnTo>
                    <a:pt x="382" y="216"/>
                  </a:lnTo>
                  <a:lnTo>
                    <a:pt x="366" y="224"/>
                  </a:lnTo>
                  <a:lnTo>
                    <a:pt x="366" y="100"/>
                  </a:lnTo>
                  <a:lnTo>
                    <a:pt x="288" y="100"/>
                  </a:lnTo>
                  <a:lnTo>
                    <a:pt x="288" y="276"/>
                  </a:lnTo>
                  <a:lnTo>
                    <a:pt x="288" y="276"/>
                  </a:lnTo>
                  <a:lnTo>
                    <a:pt x="278" y="258"/>
                  </a:lnTo>
                  <a:lnTo>
                    <a:pt x="266" y="242"/>
                  </a:lnTo>
                  <a:lnTo>
                    <a:pt x="252" y="228"/>
                  </a:lnTo>
                  <a:lnTo>
                    <a:pt x="236" y="218"/>
                  </a:lnTo>
                  <a:lnTo>
                    <a:pt x="218" y="210"/>
                  </a:lnTo>
                  <a:lnTo>
                    <a:pt x="200" y="204"/>
                  </a:lnTo>
                  <a:lnTo>
                    <a:pt x="182" y="200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50" y="198"/>
                  </a:lnTo>
                  <a:lnTo>
                    <a:pt x="138" y="200"/>
                  </a:lnTo>
                  <a:lnTo>
                    <a:pt x="126" y="204"/>
                  </a:lnTo>
                  <a:lnTo>
                    <a:pt x="114" y="208"/>
                  </a:lnTo>
                  <a:lnTo>
                    <a:pt x="104" y="214"/>
                  </a:lnTo>
                  <a:lnTo>
                    <a:pt x="94" y="220"/>
                  </a:lnTo>
                  <a:lnTo>
                    <a:pt x="84" y="228"/>
                  </a:lnTo>
                  <a:lnTo>
                    <a:pt x="74" y="238"/>
                  </a:lnTo>
                  <a:lnTo>
                    <a:pt x="74" y="204"/>
                  </a:lnTo>
                  <a:lnTo>
                    <a:pt x="0" y="204"/>
                  </a:lnTo>
                  <a:lnTo>
                    <a:pt x="0" y="602"/>
                  </a:lnTo>
                  <a:lnTo>
                    <a:pt x="74" y="602"/>
                  </a:lnTo>
                  <a:lnTo>
                    <a:pt x="74" y="466"/>
                  </a:lnTo>
                  <a:lnTo>
                    <a:pt x="74" y="466"/>
                  </a:lnTo>
                  <a:lnTo>
                    <a:pt x="94" y="480"/>
                  </a:lnTo>
                  <a:lnTo>
                    <a:pt x="116" y="492"/>
                  </a:lnTo>
                  <a:lnTo>
                    <a:pt x="138" y="498"/>
                  </a:lnTo>
                  <a:lnTo>
                    <a:pt x="162" y="500"/>
                  </a:lnTo>
                  <a:lnTo>
                    <a:pt x="162" y="500"/>
                  </a:lnTo>
                  <a:lnTo>
                    <a:pt x="184" y="498"/>
                  </a:lnTo>
                  <a:lnTo>
                    <a:pt x="204" y="494"/>
                  </a:lnTo>
                  <a:lnTo>
                    <a:pt x="222" y="488"/>
                  </a:lnTo>
                  <a:lnTo>
                    <a:pt x="238" y="478"/>
                  </a:lnTo>
                  <a:lnTo>
                    <a:pt x="254" y="468"/>
                  </a:lnTo>
                  <a:lnTo>
                    <a:pt x="268" y="454"/>
                  </a:lnTo>
                  <a:lnTo>
                    <a:pt x="278" y="438"/>
                  </a:lnTo>
                  <a:lnTo>
                    <a:pt x="288" y="420"/>
                  </a:lnTo>
                  <a:lnTo>
                    <a:pt x="288" y="492"/>
                  </a:lnTo>
                  <a:lnTo>
                    <a:pt x="366" y="492"/>
                  </a:lnTo>
                  <a:lnTo>
                    <a:pt x="366" y="330"/>
                  </a:lnTo>
                  <a:lnTo>
                    <a:pt x="366" y="330"/>
                  </a:lnTo>
                  <a:lnTo>
                    <a:pt x="366" y="320"/>
                  </a:lnTo>
                  <a:lnTo>
                    <a:pt x="368" y="308"/>
                  </a:lnTo>
                  <a:lnTo>
                    <a:pt x="368" y="308"/>
                  </a:lnTo>
                  <a:lnTo>
                    <a:pt x="372" y="302"/>
                  </a:lnTo>
                  <a:lnTo>
                    <a:pt x="376" y="296"/>
                  </a:lnTo>
                  <a:lnTo>
                    <a:pt x="384" y="288"/>
                  </a:lnTo>
                  <a:lnTo>
                    <a:pt x="392" y="282"/>
                  </a:lnTo>
                  <a:lnTo>
                    <a:pt x="402" y="278"/>
                  </a:lnTo>
                  <a:lnTo>
                    <a:pt x="414" y="272"/>
                  </a:lnTo>
                  <a:lnTo>
                    <a:pt x="426" y="270"/>
                  </a:lnTo>
                  <a:lnTo>
                    <a:pt x="440" y="268"/>
                  </a:lnTo>
                  <a:lnTo>
                    <a:pt x="440" y="268"/>
                  </a:lnTo>
                  <a:lnTo>
                    <a:pt x="452" y="270"/>
                  </a:lnTo>
                  <a:lnTo>
                    <a:pt x="462" y="272"/>
                  </a:lnTo>
                  <a:lnTo>
                    <a:pt x="468" y="278"/>
                  </a:lnTo>
                  <a:lnTo>
                    <a:pt x="474" y="284"/>
                  </a:lnTo>
                  <a:lnTo>
                    <a:pt x="480" y="294"/>
                  </a:lnTo>
                  <a:lnTo>
                    <a:pt x="482" y="306"/>
                  </a:lnTo>
                  <a:lnTo>
                    <a:pt x="484" y="322"/>
                  </a:lnTo>
                  <a:lnTo>
                    <a:pt x="484" y="340"/>
                  </a:lnTo>
                  <a:lnTo>
                    <a:pt x="484" y="492"/>
                  </a:lnTo>
                  <a:lnTo>
                    <a:pt x="562" y="492"/>
                  </a:lnTo>
                  <a:lnTo>
                    <a:pt x="562" y="428"/>
                  </a:lnTo>
                  <a:lnTo>
                    <a:pt x="562" y="428"/>
                  </a:lnTo>
                  <a:lnTo>
                    <a:pt x="564" y="430"/>
                  </a:lnTo>
                  <a:lnTo>
                    <a:pt x="564" y="430"/>
                  </a:lnTo>
                  <a:lnTo>
                    <a:pt x="574" y="444"/>
                  </a:lnTo>
                  <a:lnTo>
                    <a:pt x="584" y="460"/>
                  </a:lnTo>
                  <a:lnTo>
                    <a:pt x="598" y="472"/>
                  </a:lnTo>
                  <a:lnTo>
                    <a:pt x="614" y="482"/>
                  </a:lnTo>
                  <a:lnTo>
                    <a:pt x="630" y="490"/>
                  </a:lnTo>
                  <a:lnTo>
                    <a:pt x="646" y="496"/>
                  </a:lnTo>
                  <a:lnTo>
                    <a:pt x="664" y="500"/>
                  </a:lnTo>
                  <a:lnTo>
                    <a:pt x="684" y="500"/>
                  </a:lnTo>
                  <a:lnTo>
                    <a:pt x="684" y="500"/>
                  </a:lnTo>
                  <a:lnTo>
                    <a:pt x="700" y="500"/>
                  </a:lnTo>
                  <a:lnTo>
                    <a:pt x="716" y="498"/>
                  </a:lnTo>
                  <a:lnTo>
                    <a:pt x="732" y="492"/>
                  </a:lnTo>
                  <a:lnTo>
                    <a:pt x="748" y="488"/>
                  </a:lnTo>
                  <a:lnTo>
                    <a:pt x="762" y="480"/>
                  </a:lnTo>
                  <a:lnTo>
                    <a:pt x="776" y="472"/>
                  </a:lnTo>
                  <a:lnTo>
                    <a:pt x="788" y="462"/>
                  </a:lnTo>
                  <a:lnTo>
                    <a:pt x="800" y="452"/>
                  </a:lnTo>
                  <a:lnTo>
                    <a:pt x="800" y="452"/>
                  </a:lnTo>
                  <a:lnTo>
                    <a:pt x="812" y="468"/>
                  </a:lnTo>
                  <a:lnTo>
                    <a:pt x="822" y="476"/>
                  </a:lnTo>
                  <a:lnTo>
                    <a:pt x="832" y="484"/>
                  </a:lnTo>
                  <a:lnTo>
                    <a:pt x="848" y="490"/>
                  </a:lnTo>
                  <a:lnTo>
                    <a:pt x="864" y="496"/>
                  </a:lnTo>
                  <a:lnTo>
                    <a:pt x="884" y="500"/>
                  </a:lnTo>
                  <a:lnTo>
                    <a:pt x="906" y="502"/>
                  </a:lnTo>
                  <a:lnTo>
                    <a:pt x="914" y="502"/>
                  </a:lnTo>
                  <a:lnTo>
                    <a:pt x="914" y="432"/>
                  </a:lnTo>
                  <a:lnTo>
                    <a:pt x="906" y="432"/>
                  </a:lnTo>
                  <a:close/>
                </a:path>
              </a:pathLst>
            </a:custGeom>
            <a:solidFill>
              <a:srgbClr val="3D1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742445" y="6287343"/>
              <a:ext cx="23760" cy="95040"/>
            </a:xfrm>
            <a:custGeom>
              <a:avLst/>
              <a:gdLst>
                <a:gd name="T0" fmla="*/ 24 w 44"/>
                <a:gd name="T1" fmla="*/ 2 h 176"/>
                <a:gd name="T2" fmla="*/ 24 w 44"/>
                <a:gd name="T3" fmla="*/ 2 h 176"/>
                <a:gd name="T4" fmla="*/ 28 w 44"/>
                <a:gd name="T5" fmla="*/ 2 h 176"/>
                <a:gd name="T6" fmla="*/ 32 w 44"/>
                <a:gd name="T7" fmla="*/ 0 h 176"/>
                <a:gd name="T8" fmla="*/ 32 w 44"/>
                <a:gd name="T9" fmla="*/ 0 h 176"/>
                <a:gd name="T10" fmla="*/ 36 w 44"/>
                <a:gd name="T11" fmla="*/ 2 h 176"/>
                <a:gd name="T12" fmla="*/ 38 w 44"/>
                <a:gd name="T13" fmla="*/ 2 h 176"/>
                <a:gd name="T14" fmla="*/ 38 w 44"/>
                <a:gd name="T15" fmla="*/ 2 h 176"/>
                <a:gd name="T16" fmla="*/ 42 w 44"/>
                <a:gd name="T17" fmla="*/ 8 h 176"/>
                <a:gd name="T18" fmla="*/ 44 w 44"/>
                <a:gd name="T19" fmla="*/ 18 h 176"/>
                <a:gd name="T20" fmla="*/ 44 w 44"/>
                <a:gd name="T21" fmla="*/ 28 h 176"/>
                <a:gd name="T22" fmla="*/ 44 w 44"/>
                <a:gd name="T23" fmla="*/ 40 h 176"/>
                <a:gd name="T24" fmla="*/ 40 w 44"/>
                <a:gd name="T25" fmla="*/ 56 h 176"/>
                <a:gd name="T26" fmla="*/ 36 w 44"/>
                <a:gd name="T27" fmla="*/ 74 h 176"/>
                <a:gd name="T28" fmla="*/ 36 w 44"/>
                <a:gd name="T29" fmla="*/ 74 h 176"/>
                <a:gd name="T30" fmla="*/ 18 w 44"/>
                <a:gd name="T31" fmla="*/ 134 h 176"/>
                <a:gd name="T32" fmla="*/ 4 w 44"/>
                <a:gd name="T33" fmla="*/ 176 h 176"/>
                <a:gd name="T34" fmla="*/ 4 w 44"/>
                <a:gd name="T35" fmla="*/ 176 h 176"/>
                <a:gd name="T36" fmla="*/ 2 w 44"/>
                <a:gd name="T37" fmla="*/ 154 h 176"/>
                <a:gd name="T38" fmla="*/ 0 w 44"/>
                <a:gd name="T39" fmla="*/ 128 h 176"/>
                <a:gd name="T40" fmla="*/ 0 w 44"/>
                <a:gd name="T41" fmla="*/ 100 h 176"/>
                <a:gd name="T42" fmla="*/ 2 w 44"/>
                <a:gd name="T43" fmla="*/ 74 h 176"/>
                <a:gd name="T44" fmla="*/ 6 w 44"/>
                <a:gd name="T45" fmla="*/ 48 h 176"/>
                <a:gd name="T46" fmla="*/ 10 w 44"/>
                <a:gd name="T47" fmla="*/ 28 h 176"/>
                <a:gd name="T48" fmla="*/ 16 w 44"/>
                <a:gd name="T49" fmla="*/ 12 h 176"/>
                <a:gd name="T50" fmla="*/ 20 w 44"/>
                <a:gd name="T51" fmla="*/ 6 h 176"/>
                <a:gd name="T52" fmla="*/ 24 w 44"/>
                <a:gd name="T53" fmla="*/ 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176">
                  <a:moveTo>
                    <a:pt x="24" y="2"/>
                  </a:moveTo>
                  <a:lnTo>
                    <a:pt x="24" y="2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2" y="8"/>
                  </a:lnTo>
                  <a:lnTo>
                    <a:pt x="44" y="18"/>
                  </a:lnTo>
                  <a:lnTo>
                    <a:pt x="44" y="28"/>
                  </a:lnTo>
                  <a:lnTo>
                    <a:pt x="44" y="40"/>
                  </a:lnTo>
                  <a:lnTo>
                    <a:pt x="40" y="56"/>
                  </a:lnTo>
                  <a:lnTo>
                    <a:pt x="36" y="74"/>
                  </a:lnTo>
                  <a:lnTo>
                    <a:pt x="36" y="74"/>
                  </a:lnTo>
                  <a:lnTo>
                    <a:pt x="18" y="134"/>
                  </a:lnTo>
                  <a:lnTo>
                    <a:pt x="4" y="176"/>
                  </a:lnTo>
                  <a:lnTo>
                    <a:pt x="4" y="176"/>
                  </a:lnTo>
                  <a:lnTo>
                    <a:pt x="2" y="154"/>
                  </a:lnTo>
                  <a:lnTo>
                    <a:pt x="0" y="128"/>
                  </a:lnTo>
                  <a:lnTo>
                    <a:pt x="0" y="100"/>
                  </a:lnTo>
                  <a:lnTo>
                    <a:pt x="2" y="74"/>
                  </a:lnTo>
                  <a:lnTo>
                    <a:pt x="6" y="48"/>
                  </a:lnTo>
                  <a:lnTo>
                    <a:pt x="10" y="28"/>
                  </a:lnTo>
                  <a:lnTo>
                    <a:pt x="16" y="12"/>
                  </a:lnTo>
                  <a:lnTo>
                    <a:pt x="20" y="6"/>
                  </a:lnTo>
                  <a:lnTo>
                    <a:pt x="2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17" name="Freeform 7"/>
            <p:cNvSpPr>
              <a:spLocks/>
            </p:cNvSpPr>
            <p:nvPr userDrawn="1"/>
          </p:nvSpPr>
          <p:spPr bwMode="auto">
            <a:xfrm>
              <a:off x="637685" y="6403983"/>
              <a:ext cx="81000" cy="88560"/>
            </a:xfrm>
            <a:custGeom>
              <a:avLst/>
              <a:gdLst>
                <a:gd name="T0" fmla="*/ 74 w 150"/>
                <a:gd name="T1" fmla="*/ 164 h 164"/>
                <a:gd name="T2" fmla="*/ 74 w 150"/>
                <a:gd name="T3" fmla="*/ 164 h 164"/>
                <a:gd name="T4" fmla="*/ 60 w 150"/>
                <a:gd name="T5" fmla="*/ 162 h 164"/>
                <a:gd name="T6" fmla="*/ 46 w 150"/>
                <a:gd name="T7" fmla="*/ 158 h 164"/>
                <a:gd name="T8" fmla="*/ 34 w 150"/>
                <a:gd name="T9" fmla="*/ 152 h 164"/>
                <a:gd name="T10" fmla="*/ 22 w 150"/>
                <a:gd name="T11" fmla="*/ 142 h 164"/>
                <a:gd name="T12" fmla="*/ 14 w 150"/>
                <a:gd name="T13" fmla="*/ 132 h 164"/>
                <a:gd name="T14" fmla="*/ 6 w 150"/>
                <a:gd name="T15" fmla="*/ 118 h 164"/>
                <a:gd name="T16" fmla="*/ 2 w 150"/>
                <a:gd name="T17" fmla="*/ 102 h 164"/>
                <a:gd name="T18" fmla="*/ 0 w 150"/>
                <a:gd name="T19" fmla="*/ 82 h 164"/>
                <a:gd name="T20" fmla="*/ 0 w 150"/>
                <a:gd name="T21" fmla="*/ 82 h 164"/>
                <a:gd name="T22" fmla="*/ 2 w 150"/>
                <a:gd name="T23" fmla="*/ 64 h 164"/>
                <a:gd name="T24" fmla="*/ 6 w 150"/>
                <a:gd name="T25" fmla="*/ 50 h 164"/>
                <a:gd name="T26" fmla="*/ 12 w 150"/>
                <a:gd name="T27" fmla="*/ 36 h 164"/>
                <a:gd name="T28" fmla="*/ 20 w 150"/>
                <a:gd name="T29" fmla="*/ 24 h 164"/>
                <a:gd name="T30" fmla="*/ 32 w 150"/>
                <a:gd name="T31" fmla="*/ 14 h 164"/>
                <a:gd name="T32" fmla="*/ 44 w 150"/>
                <a:gd name="T33" fmla="*/ 6 h 164"/>
                <a:gd name="T34" fmla="*/ 58 w 150"/>
                <a:gd name="T35" fmla="*/ 2 h 164"/>
                <a:gd name="T36" fmla="*/ 74 w 150"/>
                <a:gd name="T37" fmla="*/ 0 h 164"/>
                <a:gd name="T38" fmla="*/ 74 w 150"/>
                <a:gd name="T39" fmla="*/ 0 h 164"/>
                <a:gd name="T40" fmla="*/ 88 w 150"/>
                <a:gd name="T41" fmla="*/ 2 h 164"/>
                <a:gd name="T42" fmla="*/ 102 w 150"/>
                <a:gd name="T43" fmla="*/ 6 h 164"/>
                <a:gd name="T44" fmla="*/ 114 w 150"/>
                <a:gd name="T45" fmla="*/ 12 h 164"/>
                <a:gd name="T46" fmla="*/ 126 w 150"/>
                <a:gd name="T47" fmla="*/ 22 h 164"/>
                <a:gd name="T48" fmla="*/ 134 w 150"/>
                <a:gd name="T49" fmla="*/ 34 h 164"/>
                <a:gd name="T50" fmla="*/ 142 w 150"/>
                <a:gd name="T51" fmla="*/ 48 h 164"/>
                <a:gd name="T52" fmla="*/ 148 w 150"/>
                <a:gd name="T53" fmla="*/ 64 h 164"/>
                <a:gd name="T54" fmla="*/ 150 w 150"/>
                <a:gd name="T55" fmla="*/ 82 h 164"/>
                <a:gd name="T56" fmla="*/ 150 w 150"/>
                <a:gd name="T57" fmla="*/ 82 h 164"/>
                <a:gd name="T58" fmla="*/ 148 w 150"/>
                <a:gd name="T59" fmla="*/ 100 h 164"/>
                <a:gd name="T60" fmla="*/ 142 w 150"/>
                <a:gd name="T61" fmla="*/ 118 h 164"/>
                <a:gd name="T62" fmla="*/ 134 w 150"/>
                <a:gd name="T63" fmla="*/ 132 h 164"/>
                <a:gd name="T64" fmla="*/ 126 w 150"/>
                <a:gd name="T65" fmla="*/ 142 h 164"/>
                <a:gd name="T66" fmla="*/ 114 w 150"/>
                <a:gd name="T67" fmla="*/ 152 h 164"/>
                <a:gd name="T68" fmla="*/ 102 w 150"/>
                <a:gd name="T69" fmla="*/ 158 h 164"/>
                <a:gd name="T70" fmla="*/ 88 w 150"/>
                <a:gd name="T71" fmla="*/ 162 h 164"/>
                <a:gd name="T72" fmla="*/ 74 w 150"/>
                <a:gd name="T7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0" h="164">
                  <a:moveTo>
                    <a:pt x="74" y="164"/>
                  </a:moveTo>
                  <a:lnTo>
                    <a:pt x="74" y="164"/>
                  </a:lnTo>
                  <a:lnTo>
                    <a:pt x="60" y="162"/>
                  </a:lnTo>
                  <a:lnTo>
                    <a:pt x="46" y="158"/>
                  </a:lnTo>
                  <a:lnTo>
                    <a:pt x="34" y="152"/>
                  </a:lnTo>
                  <a:lnTo>
                    <a:pt x="22" y="142"/>
                  </a:lnTo>
                  <a:lnTo>
                    <a:pt x="14" y="132"/>
                  </a:lnTo>
                  <a:lnTo>
                    <a:pt x="6" y="118"/>
                  </a:lnTo>
                  <a:lnTo>
                    <a:pt x="2" y="102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2" y="64"/>
                  </a:lnTo>
                  <a:lnTo>
                    <a:pt x="6" y="50"/>
                  </a:lnTo>
                  <a:lnTo>
                    <a:pt x="12" y="36"/>
                  </a:lnTo>
                  <a:lnTo>
                    <a:pt x="20" y="24"/>
                  </a:lnTo>
                  <a:lnTo>
                    <a:pt x="32" y="14"/>
                  </a:lnTo>
                  <a:lnTo>
                    <a:pt x="44" y="6"/>
                  </a:lnTo>
                  <a:lnTo>
                    <a:pt x="58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88" y="2"/>
                  </a:lnTo>
                  <a:lnTo>
                    <a:pt x="102" y="6"/>
                  </a:lnTo>
                  <a:lnTo>
                    <a:pt x="114" y="12"/>
                  </a:lnTo>
                  <a:lnTo>
                    <a:pt x="126" y="22"/>
                  </a:lnTo>
                  <a:lnTo>
                    <a:pt x="134" y="34"/>
                  </a:lnTo>
                  <a:lnTo>
                    <a:pt x="142" y="48"/>
                  </a:lnTo>
                  <a:lnTo>
                    <a:pt x="148" y="64"/>
                  </a:lnTo>
                  <a:lnTo>
                    <a:pt x="150" y="82"/>
                  </a:lnTo>
                  <a:lnTo>
                    <a:pt x="150" y="82"/>
                  </a:lnTo>
                  <a:lnTo>
                    <a:pt x="148" y="100"/>
                  </a:lnTo>
                  <a:lnTo>
                    <a:pt x="142" y="118"/>
                  </a:lnTo>
                  <a:lnTo>
                    <a:pt x="134" y="132"/>
                  </a:lnTo>
                  <a:lnTo>
                    <a:pt x="126" y="142"/>
                  </a:lnTo>
                  <a:lnTo>
                    <a:pt x="114" y="152"/>
                  </a:lnTo>
                  <a:lnTo>
                    <a:pt x="102" y="158"/>
                  </a:lnTo>
                  <a:lnTo>
                    <a:pt x="88" y="162"/>
                  </a:lnTo>
                  <a:lnTo>
                    <a:pt x="74" y="1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18" name="Freeform 8"/>
            <p:cNvSpPr>
              <a:spLocks/>
            </p:cNvSpPr>
            <p:nvPr userDrawn="1"/>
          </p:nvSpPr>
          <p:spPr bwMode="auto">
            <a:xfrm>
              <a:off x="342845" y="6403983"/>
              <a:ext cx="79920" cy="88560"/>
            </a:xfrm>
            <a:custGeom>
              <a:avLst/>
              <a:gdLst>
                <a:gd name="T0" fmla="*/ 74 w 148"/>
                <a:gd name="T1" fmla="*/ 164 h 164"/>
                <a:gd name="T2" fmla="*/ 74 w 148"/>
                <a:gd name="T3" fmla="*/ 164 h 164"/>
                <a:gd name="T4" fmla="*/ 58 w 148"/>
                <a:gd name="T5" fmla="*/ 162 h 164"/>
                <a:gd name="T6" fmla="*/ 44 w 148"/>
                <a:gd name="T7" fmla="*/ 156 h 164"/>
                <a:gd name="T8" fmla="*/ 32 w 148"/>
                <a:gd name="T9" fmla="*/ 150 h 164"/>
                <a:gd name="T10" fmla="*/ 22 w 148"/>
                <a:gd name="T11" fmla="*/ 140 h 164"/>
                <a:gd name="T12" fmla="*/ 12 w 148"/>
                <a:gd name="T13" fmla="*/ 128 h 164"/>
                <a:gd name="T14" fmla="*/ 6 w 148"/>
                <a:gd name="T15" fmla="*/ 114 h 164"/>
                <a:gd name="T16" fmla="*/ 0 w 148"/>
                <a:gd name="T17" fmla="*/ 98 h 164"/>
                <a:gd name="T18" fmla="*/ 0 w 148"/>
                <a:gd name="T19" fmla="*/ 82 h 164"/>
                <a:gd name="T20" fmla="*/ 0 w 148"/>
                <a:gd name="T21" fmla="*/ 82 h 164"/>
                <a:gd name="T22" fmla="*/ 0 w 148"/>
                <a:gd name="T23" fmla="*/ 66 h 164"/>
                <a:gd name="T24" fmla="*/ 4 w 148"/>
                <a:gd name="T25" fmla="*/ 50 h 164"/>
                <a:gd name="T26" fmla="*/ 12 w 148"/>
                <a:gd name="T27" fmla="*/ 36 h 164"/>
                <a:gd name="T28" fmla="*/ 20 w 148"/>
                <a:gd name="T29" fmla="*/ 24 h 164"/>
                <a:gd name="T30" fmla="*/ 32 w 148"/>
                <a:gd name="T31" fmla="*/ 14 h 164"/>
                <a:gd name="T32" fmla="*/ 44 w 148"/>
                <a:gd name="T33" fmla="*/ 6 h 164"/>
                <a:gd name="T34" fmla="*/ 58 w 148"/>
                <a:gd name="T35" fmla="*/ 2 h 164"/>
                <a:gd name="T36" fmla="*/ 74 w 148"/>
                <a:gd name="T37" fmla="*/ 0 h 164"/>
                <a:gd name="T38" fmla="*/ 74 w 148"/>
                <a:gd name="T39" fmla="*/ 0 h 164"/>
                <a:gd name="T40" fmla="*/ 90 w 148"/>
                <a:gd name="T41" fmla="*/ 2 h 164"/>
                <a:gd name="T42" fmla="*/ 106 w 148"/>
                <a:gd name="T43" fmla="*/ 8 h 164"/>
                <a:gd name="T44" fmla="*/ 118 w 148"/>
                <a:gd name="T45" fmla="*/ 16 h 164"/>
                <a:gd name="T46" fmla="*/ 130 w 148"/>
                <a:gd name="T47" fmla="*/ 26 h 164"/>
                <a:gd name="T48" fmla="*/ 138 w 148"/>
                <a:gd name="T49" fmla="*/ 40 h 164"/>
                <a:gd name="T50" fmla="*/ 144 w 148"/>
                <a:gd name="T51" fmla="*/ 54 h 164"/>
                <a:gd name="T52" fmla="*/ 148 w 148"/>
                <a:gd name="T53" fmla="*/ 68 h 164"/>
                <a:gd name="T54" fmla="*/ 148 w 148"/>
                <a:gd name="T55" fmla="*/ 82 h 164"/>
                <a:gd name="T56" fmla="*/ 148 w 148"/>
                <a:gd name="T57" fmla="*/ 82 h 164"/>
                <a:gd name="T58" fmla="*/ 148 w 148"/>
                <a:gd name="T59" fmla="*/ 100 h 164"/>
                <a:gd name="T60" fmla="*/ 144 w 148"/>
                <a:gd name="T61" fmla="*/ 116 h 164"/>
                <a:gd name="T62" fmla="*/ 136 w 148"/>
                <a:gd name="T63" fmla="*/ 130 h 164"/>
                <a:gd name="T64" fmla="*/ 128 w 148"/>
                <a:gd name="T65" fmla="*/ 140 h 164"/>
                <a:gd name="T66" fmla="*/ 116 w 148"/>
                <a:gd name="T67" fmla="*/ 150 h 164"/>
                <a:gd name="T68" fmla="*/ 104 w 148"/>
                <a:gd name="T69" fmla="*/ 158 h 164"/>
                <a:gd name="T70" fmla="*/ 90 w 148"/>
                <a:gd name="T71" fmla="*/ 162 h 164"/>
                <a:gd name="T72" fmla="*/ 74 w 148"/>
                <a:gd name="T7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" h="164">
                  <a:moveTo>
                    <a:pt x="74" y="164"/>
                  </a:moveTo>
                  <a:lnTo>
                    <a:pt x="74" y="164"/>
                  </a:lnTo>
                  <a:lnTo>
                    <a:pt x="58" y="162"/>
                  </a:lnTo>
                  <a:lnTo>
                    <a:pt x="44" y="156"/>
                  </a:lnTo>
                  <a:lnTo>
                    <a:pt x="32" y="150"/>
                  </a:lnTo>
                  <a:lnTo>
                    <a:pt x="22" y="140"/>
                  </a:lnTo>
                  <a:lnTo>
                    <a:pt x="12" y="128"/>
                  </a:lnTo>
                  <a:lnTo>
                    <a:pt x="6" y="114"/>
                  </a:lnTo>
                  <a:lnTo>
                    <a:pt x="0" y="98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66"/>
                  </a:lnTo>
                  <a:lnTo>
                    <a:pt x="4" y="50"/>
                  </a:lnTo>
                  <a:lnTo>
                    <a:pt x="12" y="36"/>
                  </a:lnTo>
                  <a:lnTo>
                    <a:pt x="20" y="24"/>
                  </a:lnTo>
                  <a:lnTo>
                    <a:pt x="32" y="14"/>
                  </a:lnTo>
                  <a:lnTo>
                    <a:pt x="44" y="6"/>
                  </a:lnTo>
                  <a:lnTo>
                    <a:pt x="58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90" y="2"/>
                  </a:lnTo>
                  <a:lnTo>
                    <a:pt x="106" y="8"/>
                  </a:lnTo>
                  <a:lnTo>
                    <a:pt x="118" y="16"/>
                  </a:lnTo>
                  <a:lnTo>
                    <a:pt x="130" y="26"/>
                  </a:lnTo>
                  <a:lnTo>
                    <a:pt x="138" y="40"/>
                  </a:lnTo>
                  <a:lnTo>
                    <a:pt x="144" y="54"/>
                  </a:lnTo>
                  <a:lnTo>
                    <a:pt x="148" y="68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48" y="100"/>
                  </a:lnTo>
                  <a:lnTo>
                    <a:pt x="144" y="116"/>
                  </a:lnTo>
                  <a:lnTo>
                    <a:pt x="136" y="130"/>
                  </a:lnTo>
                  <a:lnTo>
                    <a:pt x="128" y="140"/>
                  </a:lnTo>
                  <a:lnTo>
                    <a:pt x="116" y="150"/>
                  </a:lnTo>
                  <a:lnTo>
                    <a:pt x="104" y="158"/>
                  </a:lnTo>
                  <a:lnTo>
                    <a:pt x="90" y="162"/>
                  </a:lnTo>
                  <a:lnTo>
                    <a:pt x="74" y="1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 userDrawn="1"/>
          </p:nvSpPr>
          <p:spPr bwMode="auto">
            <a:xfrm>
              <a:off x="302885" y="6259263"/>
              <a:ext cx="493560" cy="325080"/>
            </a:xfrm>
            <a:custGeom>
              <a:avLst/>
              <a:gdLst>
                <a:gd name="T0" fmla="*/ 892 w 914"/>
                <a:gd name="T1" fmla="*/ 430 h 602"/>
                <a:gd name="T2" fmla="*/ 862 w 914"/>
                <a:gd name="T3" fmla="*/ 414 h 602"/>
                <a:gd name="T4" fmla="*/ 850 w 914"/>
                <a:gd name="T5" fmla="*/ 378 h 602"/>
                <a:gd name="T6" fmla="*/ 852 w 914"/>
                <a:gd name="T7" fmla="*/ 346 h 602"/>
                <a:gd name="T8" fmla="*/ 876 w 914"/>
                <a:gd name="T9" fmla="*/ 258 h 602"/>
                <a:gd name="T10" fmla="*/ 896 w 914"/>
                <a:gd name="T11" fmla="*/ 184 h 602"/>
                <a:gd name="T12" fmla="*/ 904 w 914"/>
                <a:gd name="T13" fmla="*/ 108 h 602"/>
                <a:gd name="T14" fmla="*/ 894 w 914"/>
                <a:gd name="T15" fmla="*/ 46 h 602"/>
                <a:gd name="T16" fmla="*/ 880 w 914"/>
                <a:gd name="T17" fmla="*/ 20 h 602"/>
                <a:gd name="T18" fmla="*/ 852 w 914"/>
                <a:gd name="T19" fmla="*/ 2 h 602"/>
                <a:gd name="T20" fmla="*/ 832 w 914"/>
                <a:gd name="T21" fmla="*/ 2 h 602"/>
                <a:gd name="T22" fmla="*/ 810 w 914"/>
                <a:gd name="T23" fmla="*/ 12 h 602"/>
                <a:gd name="T24" fmla="*/ 788 w 914"/>
                <a:gd name="T25" fmla="*/ 34 h 602"/>
                <a:gd name="T26" fmla="*/ 766 w 914"/>
                <a:gd name="T27" fmla="*/ 82 h 602"/>
                <a:gd name="T28" fmla="*/ 756 w 914"/>
                <a:gd name="T29" fmla="*/ 132 h 602"/>
                <a:gd name="T30" fmla="*/ 754 w 914"/>
                <a:gd name="T31" fmla="*/ 220 h 602"/>
                <a:gd name="T32" fmla="*/ 720 w 914"/>
                <a:gd name="T33" fmla="*/ 204 h 602"/>
                <a:gd name="T34" fmla="*/ 684 w 914"/>
                <a:gd name="T35" fmla="*/ 200 h 602"/>
                <a:gd name="T36" fmla="*/ 624 w 914"/>
                <a:gd name="T37" fmla="*/ 212 h 602"/>
                <a:gd name="T38" fmla="*/ 578 w 914"/>
                <a:gd name="T39" fmla="*/ 248 h 602"/>
                <a:gd name="T40" fmla="*/ 558 w 914"/>
                <a:gd name="T41" fmla="*/ 282 h 602"/>
                <a:gd name="T42" fmla="*/ 556 w 914"/>
                <a:gd name="T43" fmla="*/ 284 h 602"/>
                <a:gd name="T44" fmla="*/ 542 w 914"/>
                <a:gd name="T45" fmla="*/ 248 h 602"/>
                <a:gd name="T46" fmla="*/ 506 w 914"/>
                <a:gd name="T47" fmla="*/ 212 h 602"/>
                <a:gd name="T48" fmla="*/ 458 w 914"/>
                <a:gd name="T49" fmla="*/ 198 h 602"/>
                <a:gd name="T50" fmla="*/ 442 w 914"/>
                <a:gd name="T51" fmla="*/ 200 h 602"/>
                <a:gd name="T52" fmla="*/ 382 w 914"/>
                <a:gd name="T53" fmla="*/ 216 h 602"/>
                <a:gd name="T54" fmla="*/ 288 w 914"/>
                <a:gd name="T55" fmla="*/ 100 h 602"/>
                <a:gd name="T56" fmla="*/ 278 w 914"/>
                <a:gd name="T57" fmla="*/ 258 h 602"/>
                <a:gd name="T58" fmla="*/ 236 w 914"/>
                <a:gd name="T59" fmla="*/ 218 h 602"/>
                <a:gd name="T60" fmla="*/ 182 w 914"/>
                <a:gd name="T61" fmla="*/ 200 h 602"/>
                <a:gd name="T62" fmla="*/ 150 w 914"/>
                <a:gd name="T63" fmla="*/ 198 h 602"/>
                <a:gd name="T64" fmla="*/ 114 w 914"/>
                <a:gd name="T65" fmla="*/ 208 h 602"/>
                <a:gd name="T66" fmla="*/ 84 w 914"/>
                <a:gd name="T67" fmla="*/ 228 h 602"/>
                <a:gd name="T68" fmla="*/ 0 w 914"/>
                <a:gd name="T69" fmla="*/ 204 h 602"/>
                <a:gd name="T70" fmla="*/ 74 w 914"/>
                <a:gd name="T71" fmla="*/ 466 h 602"/>
                <a:gd name="T72" fmla="*/ 116 w 914"/>
                <a:gd name="T73" fmla="*/ 492 h 602"/>
                <a:gd name="T74" fmla="*/ 162 w 914"/>
                <a:gd name="T75" fmla="*/ 500 h 602"/>
                <a:gd name="T76" fmla="*/ 222 w 914"/>
                <a:gd name="T77" fmla="*/ 488 h 602"/>
                <a:gd name="T78" fmla="*/ 268 w 914"/>
                <a:gd name="T79" fmla="*/ 454 h 602"/>
                <a:gd name="T80" fmla="*/ 288 w 914"/>
                <a:gd name="T81" fmla="*/ 492 h 602"/>
                <a:gd name="T82" fmla="*/ 366 w 914"/>
                <a:gd name="T83" fmla="*/ 330 h 602"/>
                <a:gd name="T84" fmla="*/ 368 w 914"/>
                <a:gd name="T85" fmla="*/ 308 h 602"/>
                <a:gd name="T86" fmla="*/ 384 w 914"/>
                <a:gd name="T87" fmla="*/ 288 h 602"/>
                <a:gd name="T88" fmla="*/ 414 w 914"/>
                <a:gd name="T89" fmla="*/ 272 h 602"/>
                <a:gd name="T90" fmla="*/ 440 w 914"/>
                <a:gd name="T91" fmla="*/ 268 h 602"/>
                <a:gd name="T92" fmla="*/ 468 w 914"/>
                <a:gd name="T93" fmla="*/ 278 h 602"/>
                <a:gd name="T94" fmla="*/ 482 w 914"/>
                <a:gd name="T95" fmla="*/ 306 h 602"/>
                <a:gd name="T96" fmla="*/ 484 w 914"/>
                <a:gd name="T97" fmla="*/ 492 h 602"/>
                <a:gd name="T98" fmla="*/ 562 w 914"/>
                <a:gd name="T99" fmla="*/ 428 h 602"/>
                <a:gd name="T100" fmla="*/ 574 w 914"/>
                <a:gd name="T101" fmla="*/ 444 h 602"/>
                <a:gd name="T102" fmla="*/ 614 w 914"/>
                <a:gd name="T103" fmla="*/ 482 h 602"/>
                <a:gd name="T104" fmla="*/ 664 w 914"/>
                <a:gd name="T105" fmla="*/ 500 h 602"/>
                <a:gd name="T106" fmla="*/ 700 w 914"/>
                <a:gd name="T107" fmla="*/ 500 h 602"/>
                <a:gd name="T108" fmla="*/ 748 w 914"/>
                <a:gd name="T109" fmla="*/ 488 h 602"/>
                <a:gd name="T110" fmla="*/ 788 w 914"/>
                <a:gd name="T111" fmla="*/ 462 h 602"/>
                <a:gd name="T112" fmla="*/ 812 w 914"/>
                <a:gd name="T113" fmla="*/ 468 h 602"/>
                <a:gd name="T114" fmla="*/ 848 w 914"/>
                <a:gd name="T115" fmla="*/ 490 h 602"/>
                <a:gd name="T116" fmla="*/ 906 w 914"/>
                <a:gd name="T117" fmla="*/ 502 h 602"/>
                <a:gd name="T118" fmla="*/ 906 w 914"/>
                <a:gd name="T119" fmla="*/ 43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4" h="602">
                  <a:moveTo>
                    <a:pt x="906" y="432"/>
                  </a:moveTo>
                  <a:lnTo>
                    <a:pt x="906" y="432"/>
                  </a:lnTo>
                  <a:lnTo>
                    <a:pt x="892" y="430"/>
                  </a:lnTo>
                  <a:lnTo>
                    <a:pt x="880" y="428"/>
                  </a:lnTo>
                  <a:lnTo>
                    <a:pt x="870" y="422"/>
                  </a:lnTo>
                  <a:lnTo>
                    <a:pt x="862" y="414"/>
                  </a:lnTo>
                  <a:lnTo>
                    <a:pt x="856" y="404"/>
                  </a:lnTo>
                  <a:lnTo>
                    <a:pt x="852" y="392"/>
                  </a:lnTo>
                  <a:lnTo>
                    <a:pt x="850" y="378"/>
                  </a:lnTo>
                  <a:lnTo>
                    <a:pt x="850" y="362"/>
                  </a:lnTo>
                  <a:lnTo>
                    <a:pt x="850" y="362"/>
                  </a:lnTo>
                  <a:lnTo>
                    <a:pt x="852" y="346"/>
                  </a:lnTo>
                  <a:lnTo>
                    <a:pt x="856" y="326"/>
                  </a:lnTo>
                  <a:lnTo>
                    <a:pt x="876" y="258"/>
                  </a:lnTo>
                  <a:lnTo>
                    <a:pt x="876" y="258"/>
                  </a:lnTo>
                  <a:lnTo>
                    <a:pt x="888" y="212"/>
                  </a:lnTo>
                  <a:lnTo>
                    <a:pt x="888" y="212"/>
                  </a:lnTo>
                  <a:lnTo>
                    <a:pt x="896" y="184"/>
                  </a:lnTo>
                  <a:lnTo>
                    <a:pt x="900" y="158"/>
                  </a:lnTo>
                  <a:lnTo>
                    <a:pt x="904" y="132"/>
                  </a:lnTo>
                  <a:lnTo>
                    <a:pt x="904" y="108"/>
                  </a:lnTo>
                  <a:lnTo>
                    <a:pt x="904" y="84"/>
                  </a:lnTo>
                  <a:lnTo>
                    <a:pt x="900" y="64"/>
                  </a:lnTo>
                  <a:lnTo>
                    <a:pt x="894" y="46"/>
                  </a:lnTo>
                  <a:lnTo>
                    <a:pt x="886" y="30"/>
                  </a:lnTo>
                  <a:lnTo>
                    <a:pt x="886" y="30"/>
                  </a:lnTo>
                  <a:lnTo>
                    <a:pt x="880" y="20"/>
                  </a:lnTo>
                  <a:lnTo>
                    <a:pt x="872" y="10"/>
                  </a:lnTo>
                  <a:lnTo>
                    <a:pt x="862" y="6"/>
                  </a:lnTo>
                  <a:lnTo>
                    <a:pt x="852" y="2"/>
                  </a:lnTo>
                  <a:lnTo>
                    <a:pt x="852" y="2"/>
                  </a:lnTo>
                  <a:lnTo>
                    <a:pt x="842" y="0"/>
                  </a:lnTo>
                  <a:lnTo>
                    <a:pt x="832" y="2"/>
                  </a:lnTo>
                  <a:lnTo>
                    <a:pt x="820" y="6"/>
                  </a:lnTo>
                  <a:lnTo>
                    <a:pt x="810" y="12"/>
                  </a:lnTo>
                  <a:lnTo>
                    <a:pt x="810" y="12"/>
                  </a:lnTo>
                  <a:lnTo>
                    <a:pt x="802" y="18"/>
                  </a:lnTo>
                  <a:lnTo>
                    <a:pt x="796" y="24"/>
                  </a:lnTo>
                  <a:lnTo>
                    <a:pt x="788" y="34"/>
                  </a:lnTo>
                  <a:lnTo>
                    <a:pt x="780" y="48"/>
                  </a:lnTo>
                  <a:lnTo>
                    <a:pt x="772" y="64"/>
                  </a:lnTo>
                  <a:lnTo>
                    <a:pt x="766" y="82"/>
                  </a:lnTo>
                  <a:lnTo>
                    <a:pt x="760" y="106"/>
                  </a:lnTo>
                  <a:lnTo>
                    <a:pt x="756" y="132"/>
                  </a:lnTo>
                  <a:lnTo>
                    <a:pt x="756" y="132"/>
                  </a:lnTo>
                  <a:lnTo>
                    <a:pt x="754" y="170"/>
                  </a:lnTo>
                  <a:lnTo>
                    <a:pt x="752" y="196"/>
                  </a:lnTo>
                  <a:lnTo>
                    <a:pt x="754" y="220"/>
                  </a:lnTo>
                  <a:lnTo>
                    <a:pt x="754" y="220"/>
                  </a:lnTo>
                  <a:lnTo>
                    <a:pt x="738" y="212"/>
                  </a:lnTo>
                  <a:lnTo>
                    <a:pt x="720" y="204"/>
                  </a:lnTo>
                  <a:lnTo>
                    <a:pt x="702" y="200"/>
                  </a:lnTo>
                  <a:lnTo>
                    <a:pt x="684" y="200"/>
                  </a:lnTo>
                  <a:lnTo>
                    <a:pt x="684" y="200"/>
                  </a:lnTo>
                  <a:lnTo>
                    <a:pt x="662" y="202"/>
                  </a:lnTo>
                  <a:lnTo>
                    <a:pt x="644" y="206"/>
                  </a:lnTo>
                  <a:lnTo>
                    <a:pt x="624" y="212"/>
                  </a:lnTo>
                  <a:lnTo>
                    <a:pt x="608" y="222"/>
                  </a:lnTo>
                  <a:lnTo>
                    <a:pt x="592" y="234"/>
                  </a:lnTo>
                  <a:lnTo>
                    <a:pt x="578" y="248"/>
                  </a:lnTo>
                  <a:lnTo>
                    <a:pt x="566" y="264"/>
                  </a:lnTo>
                  <a:lnTo>
                    <a:pt x="558" y="282"/>
                  </a:lnTo>
                  <a:lnTo>
                    <a:pt x="558" y="282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6" y="284"/>
                  </a:lnTo>
                  <a:lnTo>
                    <a:pt x="550" y="264"/>
                  </a:lnTo>
                  <a:lnTo>
                    <a:pt x="542" y="248"/>
                  </a:lnTo>
                  <a:lnTo>
                    <a:pt x="532" y="234"/>
                  </a:lnTo>
                  <a:lnTo>
                    <a:pt x="520" y="220"/>
                  </a:lnTo>
                  <a:lnTo>
                    <a:pt x="506" y="212"/>
                  </a:lnTo>
                  <a:lnTo>
                    <a:pt x="492" y="204"/>
                  </a:lnTo>
                  <a:lnTo>
                    <a:pt x="476" y="200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58" y="198"/>
                  </a:lnTo>
                  <a:lnTo>
                    <a:pt x="442" y="200"/>
                  </a:lnTo>
                  <a:lnTo>
                    <a:pt x="428" y="202"/>
                  </a:lnTo>
                  <a:lnTo>
                    <a:pt x="402" y="208"/>
                  </a:lnTo>
                  <a:lnTo>
                    <a:pt x="382" y="216"/>
                  </a:lnTo>
                  <a:lnTo>
                    <a:pt x="366" y="224"/>
                  </a:lnTo>
                  <a:lnTo>
                    <a:pt x="366" y="100"/>
                  </a:lnTo>
                  <a:lnTo>
                    <a:pt x="288" y="100"/>
                  </a:lnTo>
                  <a:lnTo>
                    <a:pt x="288" y="276"/>
                  </a:lnTo>
                  <a:lnTo>
                    <a:pt x="288" y="276"/>
                  </a:lnTo>
                  <a:lnTo>
                    <a:pt x="278" y="258"/>
                  </a:lnTo>
                  <a:lnTo>
                    <a:pt x="266" y="242"/>
                  </a:lnTo>
                  <a:lnTo>
                    <a:pt x="252" y="228"/>
                  </a:lnTo>
                  <a:lnTo>
                    <a:pt x="236" y="218"/>
                  </a:lnTo>
                  <a:lnTo>
                    <a:pt x="218" y="210"/>
                  </a:lnTo>
                  <a:lnTo>
                    <a:pt x="200" y="204"/>
                  </a:lnTo>
                  <a:lnTo>
                    <a:pt x="182" y="200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50" y="198"/>
                  </a:lnTo>
                  <a:lnTo>
                    <a:pt x="138" y="200"/>
                  </a:lnTo>
                  <a:lnTo>
                    <a:pt x="126" y="204"/>
                  </a:lnTo>
                  <a:lnTo>
                    <a:pt x="114" y="208"/>
                  </a:lnTo>
                  <a:lnTo>
                    <a:pt x="104" y="214"/>
                  </a:lnTo>
                  <a:lnTo>
                    <a:pt x="94" y="220"/>
                  </a:lnTo>
                  <a:lnTo>
                    <a:pt x="84" y="228"/>
                  </a:lnTo>
                  <a:lnTo>
                    <a:pt x="74" y="238"/>
                  </a:lnTo>
                  <a:lnTo>
                    <a:pt x="74" y="204"/>
                  </a:lnTo>
                  <a:lnTo>
                    <a:pt x="0" y="204"/>
                  </a:lnTo>
                  <a:lnTo>
                    <a:pt x="0" y="602"/>
                  </a:lnTo>
                  <a:lnTo>
                    <a:pt x="74" y="602"/>
                  </a:lnTo>
                  <a:lnTo>
                    <a:pt x="74" y="466"/>
                  </a:lnTo>
                  <a:lnTo>
                    <a:pt x="74" y="466"/>
                  </a:lnTo>
                  <a:lnTo>
                    <a:pt x="94" y="480"/>
                  </a:lnTo>
                  <a:lnTo>
                    <a:pt x="116" y="492"/>
                  </a:lnTo>
                  <a:lnTo>
                    <a:pt x="138" y="498"/>
                  </a:lnTo>
                  <a:lnTo>
                    <a:pt x="162" y="500"/>
                  </a:lnTo>
                  <a:lnTo>
                    <a:pt x="162" y="500"/>
                  </a:lnTo>
                  <a:lnTo>
                    <a:pt x="184" y="498"/>
                  </a:lnTo>
                  <a:lnTo>
                    <a:pt x="204" y="494"/>
                  </a:lnTo>
                  <a:lnTo>
                    <a:pt x="222" y="488"/>
                  </a:lnTo>
                  <a:lnTo>
                    <a:pt x="238" y="478"/>
                  </a:lnTo>
                  <a:lnTo>
                    <a:pt x="254" y="468"/>
                  </a:lnTo>
                  <a:lnTo>
                    <a:pt x="268" y="454"/>
                  </a:lnTo>
                  <a:lnTo>
                    <a:pt x="278" y="438"/>
                  </a:lnTo>
                  <a:lnTo>
                    <a:pt x="288" y="420"/>
                  </a:lnTo>
                  <a:lnTo>
                    <a:pt x="288" y="492"/>
                  </a:lnTo>
                  <a:lnTo>
                    <a:pt x="366" y="492"/>
                  </a:lnTo>
                  <a:lnTo>
                    <a:pt x="366" y="330"/>
                  </a:lnTo>
                  <a:lnTo>
                    <a:pt x="366" y="330"/>
                  </a:lnTo>
                  <a:lnTo>
                    <a:pt x="366" y="320"/>
                  </a:lnTo>
                  <a:lnTo>
                    <a:pt x="368" y="308"/>
                  </a:lnTo>
                  <a:lnTo>
                    <a:pt x="368" y="308"/>
                  </a:lnTo>
                  <a:lnTo>
                    <a:pt x="372" y="302"/>
                  </a:lnTo>
                  <a:lnTo>
                    <a:pt x="376" y="296"/>
                  </a:lnTo>
                  <a:lnTo>
                    <a:pt x="384" y="288"/>
                  </a:lnTo>
                  <a:lnTo>
                    <a:pt x="392" y="282"/>
                  </a:lnTo>
                  <a:lnTo>
                    <a:pt x="402" y="278"/>
                  </a:lnTo>
                  <a:lnTo>
                    <a:pt x="414" y="272"/>
                  </a:lnTo>
                  <a:lnTo>
                    <a:pt x="426" y="270"/>
                  </a:lnTo>
                  <a:lnTo>
                    <a:pt x="440" y="268"/>
                  </a:lnTo>
                  <a:lnTo>
                    <a:pt x="440" y="268"/>
                  </a:lnTo>
                  <a:lnTo>
                    <a:pt x="452" y="270"/>
                  </a:lnTo>
                  <a:lnTo>
                    <a:pt x="462" y="272"/>
                  </a:lnTo>
                  <a:lnTo>
                    <a:pt x="468" y="278"/>
                  </a:lnTo>
                  <a:lnTo>
                    <a:pt x="474" y="284"/>
                  </a:lnTo>
                  <a:lnTo>
                    <a:pt x="480" y="294"/>
                  </a:lnTo>
                  <a:lnTo>
                    <a:pt x="482" y="306"/>
                  </a:lnTo>
                  <a:lnTo>
                    <a:pt x="484" y="322"/>
                  </a:lnTo>
                  <a:lnTo>
                    <a:pt x="484" y="340"/>
                  </a:lnTo>
                  <a:lnTo>
                    <a:pt x="484" y="492"/>
                  </a:lnTo>
                  <a:lnTo>
                    <a:pt x="562" y="492"/>
                  </a:lnTo>
                  <a:lnTo>
                    <a:pt x="562" y="428"/>
                  </a:lnTo>
                  <a:lnTo>
                    <a:pt x="562" y="428"/>
                  </a:lnTo>
                  <a:lnTo>
                    <a:pt x="564" y="430"/>
                  </a:lnTo>
                  <a:lnTo>
                    <a:pt x="564" y="430"/>
                  </a:lnTo>
                  <a:lnTo>
                    <a:pt x="574" y="444"/>
                  </a:lnTo>
                  <a:lnTo>
                    <a:pt x="584" y="460"/>
                  </a:lnTo>
                  <a:lnTo>
                    <a:pt x="598" y="472"/>
                  </a:lnTo>
                  <a:lnTo>
                    <a:pt x="614" y="482"/>
                  </a:lnTo>
                  <a:lnTo>
                    <a:pt x="630" y="490"/>
                  </a:lnTo>
                  <a:lnTo>
                    <a:pt x="646" y="496"/>
                  </a:lnTo>
                  <a:lnTo>
                    <a:pt x="664" y="500"/>
                  </a:lnTo>
                  <a:lnTo>
                    <a:pt x="684" y="500"/>
                  </a:lnTo>
                  <a:lnTo>
                    <a:pt x="684" y="500"/>
                  </a:lnTo>
                  <a:lnTo>
                    <a:pt x="700" y="500"/>
                  </a:lnTo>
                  <a:lnTo>
                    <a:pt x="716" y="498"/>
                  </a:lnTo>
                  <a:lnTo>
                    <a:pt x="732" y="492"/>
                  </a:lnTo>
                  <a:lnTo>
                    <a:pt x="748" y="488"/>
                  </a:lnTo>
                  <a:lnTo>
                    <a:pt x="762" y="480"/>
                  </a:lnTo>
                  <a:lnTo>
                    <a:pt x="776" y="472"/>
                  </a:lnTo>
                  <a:lnTo>
                    <a:pt x="788" y="462"/>
                  </a:lnTo>
                  <a:lnTo>
                    <a:pt x="800" y="452"/>
                  </a:lnTo>
                  <a:lnTo>
                    <a:pt x="800" y="452"/>
                  </a:lnTo>
                  <a:lnTo>
                    <a:pt x="812" y="468"/>
                  </a:lnTo>
                  <a:lnTo>
                    <a:pt x="822" y="476"/>
                  </a:lnTo>
                  <a:lnTo>
                    <a:pt x="832" y="484"/>
                  </a:lnTo>
                  <a:lnTo>
                    <a:pt x="848" y="490"/>
                  </a:lnTo>
                  <a:lnTo>
                    <a:pt x="864" y="496"/>
                  </a:lnTo>
                  <a:lnTo>
                    <a:pt x="884" y="500"/>
                  </a:lnTo>
                  <a:lnTo>
                    <a:pt x="906" y="502"/>
                  </a:lnTo>
                  <a:lnTo>
                    <a:pt x="914" y="502"/>
                  </a:lnTo>
                  <a:lnTo>
                    <a:pt x="914" y="432"/>
                  </a:lnTo>
                  <a:lnTo>
                    <a:pt x="906" y="4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rgbClr val="3D1152"/>
                </a:solidFill>
              </a:endParaRPr>
            </a:p>
          </p:txBody>
        </p:sp>
      </p:grpSp>
      <p:pic>
        <p:nvPicPr>
          <p:cNvPr id="20" name="Picture 2" descr="Image result for vhi healthcare logo"/>
          <p:cNvPicPr>
            <a:picLocks noChangeAspect="1" noChangeArrowheads="1"/>
          </p:cNvPicPr>
          <p:nvPr userDrawn="1"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41" y="6225574"/>
            <a:ext cx="634613" cy="34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37905" y="6182437"/>
            <a:ext cx="595476" cy="51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55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</p:sldLayoutIdLst>
  <p:hf hdr="0" ftr="0" dt="0"/>
  <p:txStyles>
    <p:titleStyle>
      <a:lvl1pPr algn="l" defTabSz="608878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InterFace" charset="0"/>
          <a:ea typeface="InterFace" charset="0"/>
          <a:cs typeface="InterFace" charset="0"/>
        </a:defRPr>
      </a:lvl1pPr>
    </p:titleStyle>
    <p:bodyStyle>
      <a:lvl1pPr marL="0" indent="0" algn="l" defTabSz="608878" rtl="0" eaLnBrk="1" latinLnBrk="0" hangingPunct="1">
        <a:spcBef>
          <a:spcPts val="1476"/>
        </a:spcBef>
        <a:spcAft>
          <a:spcPts val="600"/>
        </a:spcAft>
        <a:buFont typeface="Arial"/>
        <a:buNone/>
        <a:defRPr sz="2400" b="1" kern="1200">
          <a:solidFill>
            <a:schemeClr val="tx1"/>
          </a:solidFill>
          <a:latin typeface="InterFace" charset="0"/>
          <a:ea typeface="InterFace" charset="0"/>
          <a:cs typeface="InterFace" charset="0"/>
        </a:defRPr>
      </a:lvl1pPr>
      <a:lvl2pPr marL="13494" indent="0" algn="l" defTabSz="608878" rtl="0" eaLnBrk="1" latinLnBrk="0" hangingPunct="1">
        <a:lnSpc>
          <a:spcPct val="110000"/>
        </a:lnSpc>
        <a:spcBef>
          <a:spcPts val="951"/>
        </a:spcBef>
        <a:spcAft>
          <a:spcPts val="951"/>
        </a:spcAft>
        <a:buFont typeface="Arial"/>
        <a:buNone/>
        <a:tabLst/>
        <a:defRPr sz="1867" kern="1200">
          <a:solidFill>
            <a:schemeClr val="accent6"/>
          </a:solidFill>
          <a:latin typeface="Averta Regular" panose="00000500000000000000" pitchFamily="50" charset="0"/>
          <a:ea typeface="Averta Regular" panose="00000500000000000000" pitchFamily="50" charset="0"/>
          <a:cs typeface="Averta Regular" panose="00000500000000000000" pitchFamily="50" charset="0"/>
        </a:defRPr>
      </a:lvl2pPr>
      <a:lvl3pPr marL="179996" indent="-179996" algn="l" defTabSz="608878" rtl="0" eaLnBrk="1" latinLnBrk="0" hangingPunct="1">
        <a:lnSpc>
          <a:spcPct val="110000"/>
        </a:lnSpc>
        <a:spcBef>
          <a:spcPts val="951"/>
        </a:spcBef>
        <a:spcAft>
          <a:spcPts val="951"/>
        </a:spcAft>
        <a:buClr>
          <a:schemeClr val="accent1"/>
        </a:buClr>
        <a:buSzPct val="100000"/>
        <a:buFont typeface="Wingdings" charset="2"/>
        <a:buChar char="§"/>
        <a:tabLst/>
        <a:defRPr sz="1867" kern="1200">
          <a:solidFill>
            <a:schemeClr val="accent6"/>
          </a:solidFill>
          <a:latin typeface="Averta Regular" panose="00000500000000000000" pitchFamily="50" charset="0"/>
          <a:ea typeface="Averta Regular" panose="00000500000000000000" pitchFamily="50" charset="0"/>
          <a:cs typeface="Averta Regular" panose="00000500000000000000" pitchFamily="50" charset="0"/>
        </a:defRPr>
      </a:lvl3pPr>
      <a:lvl4pPr marL="13494" indent="0" algn="l" defTabSz="608878" rtl="0" eaLnBrk="1" latinLnBrk="0" hangingPunct="1">
        <a:lnSpc>
          <a:spcPct val="110000"/>
        </a:lnSpc>
        <a:spcBef>
          <a:spcPts val="951"/>
        </a:spcBef>
        <a:spcAft>
          <a:spcPts val="951"/>
        </a:spcAft>
        <a:buFont typeface="Arial"/>
        <a:buNone/>
        <a:tabLst/>
        <a:defRPr sz="1867" kern="1200">
          <a:solidFill>
            <a:schemeClr val="tx1"/>
          </a:solidFill>
          <a:latin typeface="Averta Regular" panose="00000500000000000000" pitchFamily="50" charset="0"/>
          <a:ea typeface="Averta Regular" panose="00000500000000000000" pitchFamily="50" charset="0"/>
          <a:cs typeface="Averta Regular" panose="00000500000000000000" pitchFamily="50" charset="0"/>
        </a:defRPr>
      </a:lvl4pPr>
      <a:lvl5pPr marL="13494" indent="0" algn="l" defTabSz="608878" rtl="0" eaLnBrk="1" latinLnBrk="0" hangingPunct="1">
        <a:spcBef>
          <a:spcPts val="1476"/>
        </a:spcBef>
        <a:buFont typeface="Arial"/>
        <a:buNone/>
        <a:tabLst/>
        <a:defRPr sz="2000" b="1" i="0" kern="1200">
          <a:solidFill>
            <a:schemeClr val="tx1"/>
          </a:solidFill>
          <a:latin typeface="InterFace" charset="0"/>
          <a:ea typeface="InterFace" charset="0"/>
          <a:cs typeface="InterFace" charset="0"/>
        </a:defRPr>
      </a:lvl5pPr>
      <a:lvl6pPr marL="3348826" indent="-304439" algn="l" defTabSz="60887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57702" indent="-304439" algn="l" defTabSz="60887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66580" indent="-304439" algn="l" defTabSz="60887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75459" indent="-304439" algn="l" defTabSz="60887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88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878" algn="l" defTabSz="6088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7755" algn="l" defTabSz="6088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6633" algn="l" defTabSz="6088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5511" algn="l" defTabSz="6088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4387" algn="l" defTabSz="6088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3263" algn="l" defTabSz="6088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2140" algn="l" defTabSz="6088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1018" algn="l" defTabSz="6088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333">
          <p15:clr>
            <a:srgbClr val="F26B43"/>
          </p15:clr>
        </p15:guide>
        <p15:guide id="4" pos="6834">
          <p15:clr>
            <a:srgbClr val="F26B43"/>
          </p15:clr>
        </p15:guide>
        <p15:guide id="5" pos="778">
          <p15:clr>
            <a:srgbClr val="F26B43"/>
          </p15:clr>
        </p15:guide>
        <p15:guide id="6" pos="2207">
          <p15:clr>
            <a:srgbClr val="F26B43"/>
          </p15:clr>
        </p15:guide>
        <p15:guide id="7" pos="189">
          <p15:clr>
            <a:srgbClr val="F26B43"/>
          </p15:clr>
        </p15:guide>
        <p15:guide id="8" pos="3727">
          <p15:clr>
            <a:srgbClr val="F26B43"/>
          </p15:clr>
        </p15:guide>
        <p15:guide id="9" pos="3954">
          <p15:clr>
            <a:srgbClr val="F26B43"/>
          </p15:clr>
        </p15:guide>
        <p15:guide id="10" orient="horz" pos="3725">
          <p15:clr>
            <a:srgbClr val="F26B43"/>
          </p15:clr>
        </p15:guide>
        <p15:guide id="11" orient="horz" pos="4111">
          <p15:clr>
            <a:srgbClr val="F26B43"/>
          </p15:clr>
        </p15:guide>
        <p15:guide id="12" orient="horz" pos="164">
          <p15:clr>
            <a:srgbClr val="F26B43"/>
          </p15:clr>
        </p15:guide>
        <p15:guide id="13" orient="horz" pos="1140">
          <p15:clr>
            <a:srgbClr val="F26B43"/>
          </p15:clr>
        </p15:guide>
        <p15:guide id="14" pos="7492">
          <p15:clr>
            <a:srgbClr val="F26B43"/>
          </p15:clr>
        </p15:guide>
        <p15:guide id="15" pos="234">
          <p15:clr>
            <a:srgbClr val="F26B43"/>
          </p15:clr>
        </p15:guide>
        <p15:guide id="16" orient="horz" pos="346">
          <p15:clr>
            <a:srgbClr val="F26B43"/>
          </p15:clr>
        </p15:guide>
        <p15:guide id="17" pos="334">
          <p15:clr>
            <a:srgbClr val="F26B43"/>
          </p15:clr>
        </p15:guide>
        <p15:guide id="18" pos="370">
          <p15:clr>
            <a:srgbClr val="F26B43"/>
          </p15:clr>
        </p15:guide>
        <p15:guide id="19" orient="horz" pos="232">
          <p15:clr>
            <a:srgbClr val="F26B43"/>
          </p15:clr>
        </p15:guide>
        <p15:guide id="20" pos="3940">
          <p15:clr>
            <a:srgbClr val="F26B43"/>
          </p15:clr>
        </p15:guide>
        <p15:guide id="21" pos="726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28598" y="268391"/>
            <a:ext cx="11734802" cy="92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28599" y="1401600"/>
            <a:ext cx="11734801" cy="4834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12192001" cy="45719"/>
          </a:xfrm>
          <a:prstGeom prst="rect">
            <a:avLst/>
          </a:prstGeom>
          <a:solidFill>
            <a:srgbClr val="E72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688" y="6289567"/>
            <a:ext cx="1466850" cy="4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946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  <p:sldLayoutId id="2147483782" r:id="rId23"/>
    <p:sldLayoutId id="2147483783" r:id="rId24"/>
    <p:sldLayoutId id="2147483784" r:id="rId25"/>
    <p:sldLayoutId id="2147483785" r:id="rId26"/>
    <p:sldLayoutId id="2147483786" r:id="rId27"/>
    <p:sldLayoutId id="2147483787" r:id="rId28"/>
    <p:sldLayoutId id="2147483788" r:id="rId29"/>
    <p:sldLayoutId id="2147483789" r:id="rId30"/>
    <p:sldLayoutId id="2147483790" r:id="rId31"/>
    <p:sldLayoutId id="2147483791" r:id="rId32"/>
    <p:sldLayoutId id="2147483792" r:id="rId33"/>
    <p:sldLayoutId id="2147483793" r:id="rId34"/>
    <p:sldLayoutId id="2147483794" r:id="rId35"/>
    <p:sldLayoutId id="2147483795" r:id="rId36"/>
    <p:sldLayoutId id="2147483796" r:id="rId37"/>
    <p:sldLayoutId id="2147483797" r:id="rId38"/>
    <p:sldLayoutId id="2147483798" r:id="rId39"/>
    <p:sldLayoutId id="2147483799" r:id="rId40"/>
    <p:sldLayoutId id="2147483800" r:id="rId41"/>
    <p:sldLayoutId id="2147483801" r:id="rId42"/>
    <p:sldLayoutId id="2147483802" r:id="rId43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charset="0"/>
        <a:buNone/>
        <a:defRPr sz="1400" b="0" i="0" kern="1200">
          <a:solidFill>
            <a:schemeClr val="tx1"/>
          </a:solidFill>
          <a:latin typeface="+mn-lt"/>
          <a:ea typeface="Montserrat Light" panose="00000400000000000000" pitchFamily="50" charset="0"/>
          <a:cs typeface="Montserrat Light" panose="00000400000000000000" pitchFamily="50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248">
          <p15:clr>
            <a:srgbClr val="F26B43"/>
          </p15:clr>
        </p15:guide>
        <p15:guide id="2" pos="72">
          <p15:clr>
            <a:srgbClr val="F26B43"/>
          </p15:clr>
        </p15:guide>
        <p15:guide id="3" pos="7607">
          <p15:clr>
            <a:srgbClr val="F26B43"/>
          </p15:clr>
        </p15:guide>
        <p15:guide id="4" orient="horz" pos="72">
          <p15:clr>
            <a:srgbClr val="F26B43"/>
          </p15:clr>
        </p15:guide>
        <p15:guide id="5" orient="horz" pos="1400">
          <p15:clr>
            <a:srgbClr val="F26B43"/>
          </p15:clr>
        </p15:guide>
        <p15:guide id="6" pos="2616">
          <p15:clr>
            <a:srgbClr val="F26B43"/>
          </p15:clr>
        </p15:guide>
        <p15:guide id="7" pos="5130">
          <p15:clr>
            <a:srgbClr val="F26B43"/>
          </p15:clr>
        </p15:guide>
        <p15:guide id="8" pos="5043">
          <p15:clr>
            <a:srgbClr val="F26B43"/>
          </p15:clr>
        </p15:guide>
        <p15:guide id="9" pos="2532">
          <p15:clr>
            <a:srgbClr val="F26B43"/>
          </p15:clr>
        </p15:guide>
        <p15:guide id="10" orient="horz" pos="1494">
          <p15:clr>
            <a:srgbClr val="F26B43"/>
          </p15:clr>
        </p15:guide>
        <p15:guide id="11" orient="horz" pos="2826">
          <p15:clr>
            <a:srgbClr val="F26B43"/>
          </p15:clr>
        </p15:guide>
        <p15:guide id="12" orient="horz" pos="2904">
          <p15:clr>
            <a:srgbClr val="F26B43"/>
          </p15:clr>
        </p15:guide>
        <p15:guide id="13" orient="horz" pos="2160">
          <p15:clr>
            <a:srgbClr val="F26B43"/>
          </p15:clr>
        </p15:guide>
        <p15:guide id="14" pos="3840">
          <p15:clr>
            <a:srgbClr val="F26B43"/>
          </p15:clr>
        </p15:guide>
        <p15:guide id="15" pos="144">
          <p15:clr>
            <a:srgbClr val="F26B43"/>
          </p15:clr>
        </p15:guide>
        <p15:guide id="16" pos="75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4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4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chart" Target="../charts/char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AF4A14-9937-3744-BC7C-0579450F46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89310" y="0"/>
            <a:ext cx="12186000" cy="68581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A0E45B-C2D8-5A41-BE2B-62D39AB9F8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532"/>
          <a:stretch/>
        </p:blipFill>
        <p:spPr>
          <a:xfrm flipH="1">
            <a:off x="-4" y="-2"/>
            <a:ext cx="5102087" cy="68646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85552" y="-1"/>
            <a:ext cx="6108760" cy="6907427"/>
          </a:xfrm>
          <a:custGeom>
            <a:avLst/>
            <a:gdLst>
              <a:gd name="connsiteX0" fmla="*/ 0 w 2208212"/>
              <a:gd name="connsiteY0" fmla="*/ 0 h 6858000"/>
              <a:gd name="connsiteX1" fmla="*/ 2208212 w 2208212"/>
              <a:gd name="connsiteY1" fmla="*/ 0 h 6858000"/>
              <a:gd name="connsiteX2" fmla="*/ 2208212 w 2208212"/>
              <a:gd name="connsiteY2" fmla="*/ 6858000 h 6858000"/>
              <a:gd name="connsiteX3" fmla="*/ 0 w 2208212"/>
              <a:gd name="connsiteY3" fmla="*/ 6858000 h 6858000"/>
              <a:gd name="connsiteX4" fmla="*/ 0 w 2208212"/>
              <a:gd name="connsiteY4" fmla="*/ 0 h 6858000"/>
              <a:gd name="connsiteX0" fmla="*/ 0 w 4471727"/>
              <a:gd name="connsiteY0" fmla="*/ 0 h 6865495"/>
              <a:gd name="connsiteX1" fmla="*/ 2208212 w 4471727"/>
              <a:gd name="connsiteY1" fmla="*/ 0 h 6865495"/>
              <a:gd name="connsiteX2" fmla="*/ 4471727 w 4471727"/>
              <a:gd name="connsiteY2" fmla="*/ 6865495 h 6865495"/>
              <a:gd name="connsiteX3" fmla="*/ 0 w 4471727"/>
              <a:gd name="connsiteY3" fmla="*/ 6858000 h 6865495"/>
              <a:gd name="connsiteX4" fmla="*/ 0 w 4471727"/>
              <a:gd name="connsiteY4" fmla="*/ 0 h 6865495"/>
              <a:gd name="connsiteX0" fmla="*/ 0 w 5948258"/>
              <a:gd name="connsiteY0" fmla="*/ 0 h 6858000"/>
              <a:gd name="connsiteX1" fmla="*/ 2208212 w 5948258"/>
              <a:gd name="connsiteY1" fmla="*/ 0 h 6858000"/>
              <a:gd name="connsiteX2" fmla="*/ 5948258 w 5948258"/>
              <a:gd name="connsiteY2" fmla="*/ 6798039 h 6858000"/>
              <a:gd name="connsiteX3" fmla="*/ 0 w 5948258"/>
              <a:gd name="connsiteY3" fmla="*/ 6858000 h 6858000"/>
              <a:gd name="connsiteX4" fmla="*/ 0 w 5948258"/>
              <a:gd name="connsiteY4" fmla="*/ 0 h 6858000"/>
              <a:gd name="connsiteX0" fmla="*/ 0 w 5948258"/>
              <a:gd name="connsiteY0" fmla="*/ 0 h 6858000"/>
              <a:gd name="connsiteX1" fmla="*/ 1398743 w 5948258"/>
              <a:gd name="connsiteY1" fmla="*/ 52465 h 6858000"/>
              <a:gd name="connsiteX2" fmla="*/ 5948258 w 5948258"/>
              <a:gd name="connsiteY2" fmla="*/ 6798039 h 6858000"/>
              <a:gd name="connsiteX3" fmla="*/ 0 w 5948258"/>
              <a:gd name="connsiteY3" fmla="*/ 6858000 h 6858000"/>
              <a:gd name="connsiteX4" fmla="*/ 0 w 5948258"/>
              <a:gd name="connsiteY4" fmla="*/ 0 h 6858000"/>
              <a:gd name="connsiteX0" fmla="*/ 0 w 6030704"/>
              <a:gd name="connsiteY0" fmla="*/ 0 h 6858000"/>
              <a:gd name="connsiteX1" fmla="*/ 1398743 w 6030704"/>
              <a:gd name="connsiteY1" fmla="*/ 52465 h 6858000"/>
              <a:gd name="connsiteX2" fmla="*/ 6030704 w 6030704"/>
              <a:gd name="connsiteY2" fmla="*/ 6858000 h 6858000"/>
              <a:gd name="connsiteX3" fmla="*/ 0 w 6030704"/>
              <a:gd name="connsiteY3" fmla="*/ 6858000 h 6858000"/>
              <a:gd name="connsiteX4" fmla="*/ 0 w 6030704"/>
              <a:gd name="connsiteY4" fmla="*/ 0 h 6858000"/>
              <a:gd name="connsiteX0" fmla="*/ 0 w 7154966"/>
              <a:gd name="connsiteY0" fmla="*/ 0 h 6865495"/>
              <a:gd name="connsiteX1" fmla="*/ 1398743 w 7154966"/>
              <a:gd name="connsiteY1" fmla="*/ 52465 h 6865495"/>
              <a:gd name="connsiteX2" fmla="*/ 7154966 w 7154966"/>
              <a:gd name="connsiteY2" fmla="*/ 6865495 h 6865495"/>
              <a:gd name="connsiteX3" fmla="*/ 0 w 7154966"/>
              <a:gd name="connsiteY3" fmla="*/ 6858000 h 6865495"/>
              <a:gd name="connsiteX4" fmla="*/ 0 w 7154966"/>
              <a:gd name="connsiteY4" fmla="*/ 0 h 6865495"/>
              <a:gd name="connsiteX0" fmla="*/ 0 w 7154966"/>
              <a:gd name="connsiteY0" fmla="*/ 14991 h 6880486"/>
              <a:gd name="connsiteX1" fmla="*/ 1316297 w 7154966"/>
              <a:gd name="connsiteY1" fmla="*/ 0 h 6880486"/>
              <a:gd name="connsiteX2" fmla="*/ 7154966 w 7154966"/>
              <a:gd name="connsiteY2" fmla="*/ 6880486 h 6880486"/>
              <a:gd name="connsiteX3" fmla="*/ 0 w 7154966"/>
              <a:gd name="connsiteY3" fmla="*/ 6872991 h 6880486"/>
              <a:gd name="connsiteX4" fmla="*/ 0 w 7154966"/>
              <a:gd name="connsiteY4" fmla="*/ 14991 h 6880486"/>
              <a:gd name="connsiteX0" fmla="*/ 0 w 7154966"/>
              <a:gd name="connsiteY0" fmla="*/ 1 h 6865496"/>
              <a:gd name="connsiteX1" fmla="*/ 1128920 w 7154966"/>
              <a:gd name="connsiteY1" fmla="*/ 0 h 6865496"/>
              <a:gd name="connsiteX2" fmla="*/ 7154966 w 7154966"/>
              <a:gd name="connsiteY2" fmla="*/ 6865496 h 6865496"/>
              <a:gd name="connsiteX3" fmla="*/ 0 w 7154966"/>
              <a:gd name="connsiteY3" fmla="*/ 6858001 h 6865496"/>
              <a:gd name="connsiteX4" fmla="*/ 0 w 7154966"/>
              <a:gd name="connsiteY4" fmla="*/ 1 h 6865496"/>
              <a:gd name="connsiteX0" fmla="*/ 1046205 w 7154966"/>
              <a:gd name="connsiteY0" fmla="*/ 1 h 6865496"/>
              <a:gd name="connsiteX1" fmla="*/ 1128920 w 7154966"/>
              <a:gd name="connsiteY1" fmla="*/ 0 h 6865496"/>
              <a:gd name="connsiteX2" fmla="*/ 7154966 w 7154966"/>
              <a:gd name="connsiteY2" fmla="*/ 6865496 h 6865496"/>
              <a:gd name="connsiteX3" fmla="*/ 0 w 7154966"/>
              <a:gd name="connsiteY3" fmla="*/ 6858001 h 6865496"/>
              <a:gd name="connsiteX4" fmla="*/ 1046205 w 7154966"/>
              <a:gd name="connsiteY4" fmla="*/ 1 h 6865496"/>
              <a:gd name="connsiteX0" fmla="*/ 0 w 6108761"/>
              <a:gd name="connsiteY0" fmla="*/ 1 h 6865496"/>
              <a:gd name="connsiteX1" fmla="*/ 82715 w 6108761"/>
              <a:gd name="connsiteY1" fmla="*/ 0 h 6865496"/>
              <a:gd name="connsiteX2" fmla="*/ 6108761 w 6108761"/>
              <a:gd name="connsiteY2" fmla="*/ 6865496 h 6865496"/>
              <a:gd name="connsiteX3" fmla="*/ 263612 w 6108761"/>
              <a:gd name="connsiteY3" fmla="*/ 6841525 h 6865496"/>
              <a:gd name="connsiteX4" fmla="*/ 0 w 6108761"/>
              <a:gd name="connsiteY4" fmla="*/ 1 h 6865496"/>
              <a:gd name="connsiteX0" fmla="*/ 0 w 6108761"/>
              <a:gd name="connsiteY0" fmla="*/ 1 h 6907428"/>
              <a:gd name="connsiteX1" fmla="*/ 82715 w 6108761"/>
              <a:gd name="connsiteY1" fmla="*/ 0 h 6907428"/>
              <a:gd name="connsiteX2" fmla="*/ 6108761 w 6108761"/>
              <a:gd name="connsiteY2" fmla="*/ 6865496 h 6907428"/>
              <a:gd name="connsiteX3" fmla="*/ 57666 w 6108761"/>
              <a:gd name="connsiteY3" fmla="*/ 6907428 h 6907428"/>
              <a:gd name="connsiteX4" fmla="*/ 0 w 6108761"/>
              <a:gd name="connsiteY4" fmla="*/ 1 h 690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8761" h="6907428">
                <a:moveTo>
                  <a:pt x="0" y="1"/>
                </a:moveTo>
                <a:lnTo>
                  <a:pt x="82715" y="0"/>
                </a:lnTo>
                <a:lnTo>
                  <a:pt x="6108761" y="6865496"/>
                </a:lnTo>
                <a:lnTo>
                  <a:pt x="57666" y="6907428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42" y="1923946"/>
            <a:ext cx="5845461" cy="2078451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371675" y="2233131"/>
            <a:ext cx="542722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The role of TV for Vhi</a:t>
            </a:r>
          </a:p>
          <a:p>
            <a:pPr>
              <a:lnSpc>
                <a:spcPts val="2700"/>
              </a:lnSpc>
            </a:pP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4332" y="6237456"/>
            <a:ext cx="3513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3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29 January 2019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448151" y="6310571"/>
            <a:ext cx="0" cy="5909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6862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picture containing building, outdoor, sitting, brick&#10;&#10;Description automatically generated">
            <a:extLst>
              <a:ext uri="{FF2B5EF4-FFF2-40B4-BE49-F238E27FC236}">
                <a16:creationId xmlns:a16="http://schemas.microsoft.com/office/drawing/2014/main" id="{24635AC7-A1FA-4818-AA36-8F202DF609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DEDAECB8-06E3-4E8E-B9EF-0A99E4FA81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2291182"/>
              </p:ext>
            </p:extLst>
          </p:nvPr>
        </p:nvGraphicFramePr>
        <p:xfrm>
          <a:off x="1638302" y="1915108"/>
          <a:ext cx="4916378" cy="36880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34679">
                  <a:extLst>
                    <a:ext uri="{9D8B030D-6E8A-4147-A177-3AD203B41FA5}">
                      <a16:colId xmlns:a16="http://schemas.microsoft.com/office/drawing/2014/main" val="252654022"/>
                    </a:ext>
                  </a:extLst>
                </a:gridCol>
                <a:gridCol w="2525043">
                  <a:extLst>
                    <a:ext uri="{9D8B030D-6E8A-4147-A177-3AD203B41FA5}">
                      <a16:colId xmlns:a16="http://schemas.microsoft.com/office/drawing/2014/main" val="1101775337"/>
                    </a:ext>
                  </a:extLst>
                </a:gridCol>
                <a:gridCol w="823488">
                  <a:extLst>
                    <a:ext uri="{9D8B030D-6E8A-4147-A177-3AD203B41FA5}">
                      <a16:colId xmlns:a16="http://schemas.microsoft.com/office/drawing/2014/main" val="4022230983"/>
                    </a:ext>
                  </a:extLst>
                </a:gridCol>
                <a:gridCol w="933168">
                  <a:extLst>
                    <a:ext uri="{9D8B030D-6E8A-4147-A177-3AD203B41FA5}">
                      <a16:colId xmlns:a16="http://schemas.microsoft.com/office/drawing/2014/main" val="2883537192"/>
                    </a:ext>
                  </a:extLst>
                </a:gridCol>
              </a:tblGrid>
              <a:tr h="252109">
                <a:tc gridSpan="3"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the industry thought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6326028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TV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48.9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828092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Online Video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41.6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385165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Social Media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41.3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6366423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OOH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39.6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3878923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Cinema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4573155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Radio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38.9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25635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Newspapers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36.3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751264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36.3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2674329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Online Display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35.5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2479342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Magazines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345662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C9603DB0-B672-4DC8-BE50-086D2C3C5A6A}"/>
              </a:ext>
            </a:extLst>
          </p:cNvPr>
          <p:cNvSpPr/>
          <p:nvPr/>
        </p:nvSpPr>
        <p:spPr>
          <a:xfrm>
            <a:off x="1553036" y="5742073"/>
            <a:ext cx="913369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Weighted attribute scores: </a:t>
            </a: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targeting, ROI, emotional response, brand salience, reach, frequency, noticeability, media cost, production cost, environment, short-term sales response &amp; measurement</a:t>
            </a:r>
            <a:endParaRPr lang="en-I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Diagonal Corners Snipped 13">
            <a:extLst>
              <a:ext uri="{FF2B5EF4-FFF2-40B4-BE49-F238E27FC236}">
                <a16:creationId xmlns:a16="http://schemas.microsoft.com/office/drawing/2014/main" id="{1C5B07BC-1170-4646-925C-3CECECACAEF5}"/>
              </a:ext>
            </a:extLst>
          </p:cNvPr>
          <p:cNvSpPr/>
          <p:nvPr/>
        </p:nvSpPr>
        <p:spPr>
          <a:xfrm>
            <a:off x="1420060" y="458274"/>
            <a:ext cx="9777330" cy="1625600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z="3000" dirty="0">
                <a:solidFill>
                  <a:schemeClr val="bg1"/>
                </a:solidFill>
                <a:highlight>
                  <a:srgbClr val="6E267B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When it comes to</a:t>
            </a:r>
          </a:p>
          <a:p>
            <a:r>
              <a:rPr lang="en-I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media effectiveness</a:t>
            </a:r>
            <a:endParaRPr lang="en-IE" sz="2800" dirty="0">
              <a:solidFill>
                <a:schemeClr val="bg1"/>
              </a:solidFill>
              <a:highlight>
                <a:srgbClr val="EA2664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7827DC-F8E7-4CC3-BC79-D9E38C191052}"/>
              </a:ext>
            </a:extLst>
          </p:cNvPr>
          <p:cNvSpPr/>
          <p:nvPr/>
        </p:nvSpPr>
        <p:spPr>
          <a:xfrm>
            <a:off x="1547010" y="6206495"/>
            <a:ext cx="2908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Re-evaluating Media – </a:t>
            </a:r>
            <a:r>
              <a:rPr lang="en-IE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Ebiquity</a:t>
            </a:r>
            <a:r>
              <a:rPr lang="en-I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val="232423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picture containing building, outdoor, sitting, brick&#10;&#10;Description automatically generated">
            <a:extLst>
              <a:ext uri="{FF2B5EF4-FFF2-40B4-BE49-F238E27FC236}">
                <a16:creationId xmlns:a16="http://schemas.microsoft.com/office/drawing/2014/main" id="{24635AC7-A1FA-4818-AA36-8F202DF609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DEDAECB8-06E3-4E8E-B9EF-0A99E4FA812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38302" y="1915108"/>
          <a:ext cx="9042402" cy="36880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34679">
                  <a:extLst>
                    <a:ext uri="{9D8B030D-6E8A-4147-A177-3AD203B41FA5}">
                      <a16:colId xmlns:a16="http://schemas.microsoft.com/office/drawing/2014/main" val="252654022"/>
                    </a:ext>
                  </a:extLst>
                </a:gridCol>
                <a:gridCol w="2525043">
                  <a:extLst>
                    <a:ext uri="{9D8B030D-6E8A-4147-A177-3AD203B41FA5}">
                      <a16:colId xmlns:a16="http://schemas.microsoft.com/office/drawing/2014/main" val="1101775337"/>
                    </a:ext>
                  </a:extLst>
                </a:gridCol>
                <a:gridCol w="823488">
                  <a:extLst>
                    <a:ext uri="{9D8B030D-6E8A-4147-A177-3AD203B41FA5}">
                      <a16:colId xmlns:a16="http://schemas.microsoft.com/office/drawing/2014/main" val="4022230983"/>
                    </a:ext>
                  </a:extLst>
                </a:gridCol>
                <a:gridCol w="933168">
                  <a:extLst>
                    <a:ext uri="{9D8B030D-6E8A-4147-A177-3AD203B41FA5}">
                      <a16:colId xmlns:a16="http://schemas.microsoft.com/office/drawing/2014/main" val="2883537192"/>
                    </a:ext>
                  </a:extLst>
                </a:gridCol>
                <a:gridCol w="634679">
                  <a:extLst>
                    <a:ext uri="{9D8B030D-6E8A-4147-A177-3AD203B41FA5}">
                      <a16:colId xmlns:a16="http://schemas.microsoft.com/office/drawing/2014/main" val="1358143072"/>
                    </a:ext>
                  </a:extLst>
                </a:gridCol>
                <a:gridCol w="2525043">
                  <a:extLst>
                    <a:ext uri="{9D8B030D-6E8A-4147-A177-3AD203B41FA5}">
                      <a16:colId xmlns:a16="http://schemas.microsoft.com/office/drawing/2014/main" val="3348412103"/>
                    </a:ext>
                  </a:extLst>
                </a:gridCol>
                <a:gridCol w="966302">
                  <a:extLst>
                    <a:ext uri="{9D8B030D-6E8A-4147-A177-3AD203B41FA5}">
                      <a16:colId xmlns:a16="http://schemas.microsoft.com/office/drawing/2014/main" val="4119109536"/>
                    </a:ext>
                  </a:extLst>
                </a:gridCol>
              </a:tblGrid>
              <a:tr h="252109">
                <a:tc gridSpan="3"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the industry thought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IE" sz="16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 the evidence says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326028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TV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48.9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TV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107.1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828092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Online Video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41.6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Radio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103.2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385165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Social Media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41.3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87.8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6366423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OOH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39.6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79.5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878923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Cinema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OOH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71.7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573155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Radio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38.9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67.0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5635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Newspapers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36.3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Social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65.8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751264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36.3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Cinema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61.4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674329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Online Display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35.5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Online Video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57.6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479342"/>
                  </a:ext>
                </a:extLst>
              </a:tr>
              <a:tr h="252109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Magazines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Online Display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0345662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C9603DB0-B672-4DC8-BE50-086D2C3C5A6A}"/>
              </a:ext>
            </a:extLst>
          </p:cNvPr>
          <p:cNvSpPr/>
          <p:nvPr/>
        </p:nvSpPr>
        <p:spPr>
          <a:xfrm>
            <a:off x="1553036" y="5742073"/>
            <a:ext cx="913369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Weighted attribute scores: </a:t>
            </a: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targeting, ROI, emotional response, brand salience, reach, frequency, noticeability, media cost, production cost, environment, short-term sales response &amp; measurement</a:t>
            </a:r>
            <a:endParaRPr lang="en-I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Diagonal Corners Snipped 13">
            <a:extLst>
              <a:ext uri="{FF2B5EF4-FFF2-40B4-BE49-F238E27FC236}">
                <a16:creationId xmlns:a16="http://schemas.microsoft.com/office/drawing/2014/main" id="{1C5B07BC-1170-4646-925C-3CECECACAEF5}"/>
              </a:ext>
            </a:extLst>
          </p:cNvPr>
          <p:cNvSpPr/>
          <p:nvPr/>
        </p:nvSpPr>
        <p:spPr>
          <a:xfrm>
            <a:off x="1420060" y="458274"/>
            <a:ext cx="9777330" cy="1625600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z="3000" dirty="0">
                <a:solidFill>
                  <a:schemeClr val="bg1"/>
                </a:solidFill>
                <a:highlight>
                  <a:srgbClr val="6E267B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When it comes to</a:t>
            </a:r>
          </a:p>
          <a:p>
            <a:r>
              <a:rPr lang="en-I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media effectiveness</a:t>
            </a:r>
            <a:endParaRPr lang="en-IE" sz="2800" dirty="0">
              <a:solidFill>
                <a:schemeClr val="bg1"/>
              </a:solidFill>
              <a:highlight>
                <a:srgbClr val="EA2664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7827DC-F8E7-4CC3-BC79-D9E38C191052}"/>
              </a:ext>
            </a:extLst>
          </p:cNvPr>
          <p:cNvSpPr/>
          <p:nvPr/>
        </p:nvSpPr>
        <p:spPr>
          <a:xfrm>
            <a:off x="1547010" y="6206495"/>
            <a:ext cx="2908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Re-evaluating Media – </a:t>
            </a:r>
            <a:r>
              <a:rPr lang="en-IE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Ebiquity</a:t>
            </a:r>
            <a:r>
              <a:rPr lang="en-I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val="1457706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DB5EB18-3B1C-1143-AEDB-BA1AB1F017EA}"/>
              </a:ext>
            </a:extLst>
          </p:cNvPr>
          <p:cNvSpPr/>
          <p:nvPr/>
        </p:nvSpPr>
        <p:spPr>
          <a:xfrm>
            <a:off x="0" y="191733"/>
            <a:ext cx="9751708" cy="96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332" y="6237456"/>
            <a:ext cx="3513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VHI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8151" y="6310571"/>
            <a:ext cx="0" cy="547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69ABB58-3B97-A64B-9698-8E73A00D84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891" y="189897"/>
            <a:ext cx="2405069" cy="963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1055" y="189897"/>
            <a:ext cx="1114779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Mixed Marketing Modelling </a:t>
            </a:r>
          </a:p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(August 2014 – April 2017)</a:t>
            </a:r>
          </a:p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e" panose="020B0503030202060203" pitchFamily="34" charset="77"/>
              <a:ea typeface="Arial" charset="0"/>
              <a:cs typeface="Arial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A2F57AB-7061-4F59-A7A1-A5EBB593F6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1735671"/>
              </p:ext>
            </p:extLst>
          </p:nvPr>
        </p:nvGraphicFramePr>
        <p:xfrm>
          <a:off x="1836888" y="1329532"/>
          <a:ext cx="3819919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C20B65F2-73C6-4883-BD03-6732929F2B00}"/>
              </a:ext>
            </a:extLst>
          </p:cNvPr>
          <p:cNvGrpSpPr/>
          <p:nvPr/>
        </p:nvGrpSpPr>
        <p:grpSpPr>
          <a:xfrm>
            <a:off x="4497499" y="2013526"/>
            <a:ext cx="5857613" cy="4123811"/>
            <a:chOff x="4497499" y="2013526"/>
            <a:chExt cx="5857613" cy="4123811"/>
          </a:xfrm>
        </p:grpSpPr>
        <p:graphicFrame>
          <p:nvGraphicFramePr>
            <p:cNvPr id="11" name="Chart 10">
              <a:extLst>
                <a:ext uri="{FF2B5EF4-FFF2-40B4-BE49-F238E27FC236}">
                  <a16:creationId xmlns:a16="http://schemas.microsoft.com/office/drawing/2014/main" id="{CBC31EB1-D92B-49A4-8C17-73626DA11AF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53332703"/>
                </p:ext>
              </p:extLst>
            </p:nvPr>
          </p:nvGraphicFramePr>
          <p:xfrm>
            <a:off x="5783112" y="2013526"/>
            <a:ext cx="4572000" cy="41238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4" name="Straight Arrow Connector 3"/>
            <p:cNvCxnSpPr/>
            <p:nvPr/>
          </p:nvCxnSpPr>
          <p:spPr>
            <a:xfrm>
              <a:off x="4526053" y="2490107"/>
              <a:ext cx="2261507" cy="0"/>
            </a:xfrm>
            <a:prstGeom prst="straightConnector1">
              <a:avLst/>
            </a:prstGeom>
            <a:ln w="127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4497499" y="3192236"/>
              <a:ext cx="2290061" cy="2098221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" descr="image001">
            <a:extLst>
              <a:ext uri="{FF2B5EF4-FFF2-40B4-BE49-F238E27FC236}">
                <a16:creationId xmlns:a16="http://schemas.microsoft.com/office/drawing/2014/main" id="{993C5D57-6E64-4FCB-B151-FD62134B6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60" y="188060"/>
            <a:ext cx="1345898" cy="613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14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4" descr="Image result for emotional connection">
            <a:extLst>
              <a:ext uri="{FF2B5EF4-FFF2-40B4-BE49-F238E27FC236}">
                <a16:creationId xmlns:a16="http://schemas.microsoft.com/office/drawing/2014/main" id="{3F037A1E-451D-4C51-B83B-1C391F8541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2" b="354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370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Vhi Healthcare Cat’s story">
            <a:hlinkClick r:id="" action="ppaction://media"/>
            <a:extLst>
              <a:ext uri="{FF2B5EF4-FFF2-40B4-BE49-F238E27FC236}">
                <a16:creationId xmlns:a16="http://schemas.microsoft.com/office/drawing/2014/main" id="{42CB6F66-11B6-495F-A341-B8B0D4CC3D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59710" y="1450440"/>
            <a:ext cx="9272580" cy="521570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7ADBF90-DDBE-1B4F-A1D7-BA75D4CD8C05}"/>
              </a:ext>
            </a:extLst>
          </p:cNvPr>
          <p:cNvSpPr/>
          <p:nvPr/>
        </p:nvSpPr>
        <p:spPr>
          <a:xfrm>
            <a:off x="0" y="191733"/>
            <a:ext cx="9036600" cy="96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332" y="6237456"/>
            <a:ext cx="3513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VHI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8151" y="6310571"/>
            <a:ext cx="0" cy="547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8CB9FB3-F53D-904C-8E79-32A1F8A7006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891" y="189897"/>
            <a:ext cx="2405069" cy="963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1057" y="401700"/>
            <a:ext cx="11639928" cy="1015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FFFFF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Vhi </a:t>
            </a:r>
            <a:r>
              <a:rPr lang="en-US" sz="3600" b="1" i="1" dirty="0">
                <a:solidFill>
                  <a:srgbClr val="FFFFF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T</a:t>
            </a: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estimonial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TVC</a:t>
            </a:r>
          </a:p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-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43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 picture containing wall, indoor, cup, table&#10;&#10;Description generated with very high confidence">
            <a:extLst>
              <a:ext uri="{FF2B5EF4-FFF2-40B4-BE49-F238E27FC236}">
                <a16:creationId xmlns:a16="http://schemas.microsoft.com/office/drawing/2014/main" id="{681F23AA-96D3-4FB9-8012-59F2B960B46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31293" b="31293"/>
          <a:stretch>
            <a:fillRect/>
          </a:stretch>
        </p:blipFill>
        <p:spPr>
          <a:xfrm>
            <a:off x="0" y="-165100"/>
            <a:ext cx="12192000" cy="7034365"/>
          </a:xfr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ABF0D79-41C4-455A-8FD4-F77E32267C15}"/>
              </a:ext>
            </a:extLst>
          </p:cNvPr>
          <p:cNvSpPr/>
          <p:nvPr/>
        </p:nvSpPr>
        <p:spPr>
          <a:xfrm>
            <a:off x="0" y="-165100"/>
            <a:ext cx="12192000" cy="7196886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200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2CFE3449-D3F5-410A-916D-09FF5F55123B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809218107"/>
              </p:ext>
            </p:extLst>
          </p:nvPr>
        </p:nvGraphicFramePr>
        <p:xfrm>
          <a:off x="2781300" y="832642"/>
          <a:ext cx="9182100" cy="5748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Oval 21">
            <a:extLst>
              <a:ext uri="{FF2B5EF4-FFF2-40B4-BE49-F238E27FC236}">
                <a16:creationId xmlns:a16="http://schemas.microsoft.com/office/drawing/2014/main" id="{FFA5E937-5075-42DE-A0F2-2AAB22B04509}"/>
              </a:ext>
            </a:extLst>
          </p:cNvPr>
          <p:cNvSpPr/>
          <p:nvPr/>
        </p:nvSpPr>
        <p:spPr>
          <a:xfrm>
            <a:off x="11087100" y="1374068"/>
            <a:ext cx="704850" cy="740482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200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7A35DC88-A1B8-4A9C-9785-E687DE9C8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8" y="1180214"/>
            <a:ext cx="3370636" cy="4845144"/>
          </a:xfrm>
        </p:spPr>
        <p:txBody>
          <a:bodyPr>
            <a:normAutofit/>
          </a:bodyPr>
          <a:lstStyle/>
          <a:p>
            <a:r>
              <a:rPr lang="en-IE" kern="0" dirty="0">
                <a:latin typeface="Calibri" panose="020F0502020204030204" pitchFamily="34" charset="0"/>
                <a:cs typeface="Calibri" panose="020F0502020204030204" pitchFamily="34" charset="0"/>
              </a:rPr>
              <a:t>Emotional effects build over years</a:t>
            </a:r>
            <a:br>
              <a:rPr lang="en-IE" kern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IE" sz="4800" dirty="0">
              <a:highlight>
                <a:srgbClr val="EA2664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2C2AF6-CC06-4434-B39D-3318BC0A3D4A}"/>
              </a:ext>
            </a:extLst>
          </p:cNvPr>
          <p:cNvSpPr/>
          <p:nvPr/>
        </p:nvSpPr>
        <p:spPr>
          <a:xfrm>
            <a:off x="108425" y="6592819"/>
            <a:ext cx="794972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Source:</a:t>
            </a:r>
            <a:r>
              <a:rPr lang="en-IE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The pursuit of effectiveness, Les Binet &amp; Peter Field</a:t>
            </a:r>
            <a:endParaRPr lang="en-IE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574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9527BDE-FBD7-F541-A5FD-6B25BD3C32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16161" y="0"/>
            <a:ext cx="12185998" cy="68581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A27605-7D57-F249-9D4C-E9E91BD449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111"/>
          <a:stretch/>
        </p:blipFill>
        <p:spPr>
          <a:xfrm flipH="1">
            <a:off x="-1" y="0"/>
            <a:ext cx="5202123" cy="68581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85552" y="-1"/>
            <a:ext cx="6108760" cy="6907427"/>
          </a:xfrm>
          <a:custGeom>
            <a:avLst/>
            <a:gdLst>
              <a:gd name="connsiteX0" fmla="*/ 0 w 2208212"/>
              <a:gd name="connsiteY0" fmla="*/ 0 h 6858000"/>
              <a:gd name="connsiteX1" fmla="*/ 2208212 w 2208212"/>
              <a:gd name="connsiteY1" fmla="*/ 0 h 6858000"/>
              <a:gd name="connsiteX2" fmla="*/ 2208212 w 2208212"/>
              <a:gd name="connsiteY2" fmla="*/ 6858000 h 6858000"/>
              <a:gd name="connsiteX3" fmla="*/ 0 w 2208212"/>
              <a:gd name="connsiteY3" fmla="*/ 6858000 h 6858000"/>
              <a:gd name="connsiteX4" fmla="*/ 0 w 2208212"/>
              <a:gd name="connsiteY4" fmla="*/ 0 h 6858000"/>
              <a:gd name="connsiteX0" fmla="*/ 0 w 4471727"/>
              <a:gd name="connsiteY0" fmla="*/ 0 h 6865495"/>
              <a:gd name="connsiteX1" fmla="*/ 2208212 w 4471727"/>
              <a:gd name="connsiteY1" fmla="*/ 0 h 6865495"/>
              <a:gd name="connsiteX2" fmla="*/ 4471727 w 4471727"/>
              <a:gd name="connsiteY2" fmla="*/ 6865495 h 6865495"/>
              <a:gd name="connsiteX3" fmla="*/ 0 w 4471727"/>
              <a:gd name="connsiteY3" fmla="*/ 6858000 h 6865495"/>
              <a:gd name="connsiteX4" fmla="*/ 0 w 4471727"/>
              <a:gd name="connsiteY4" fmla="*/ 0 h 6865495"/>
              <a:gd name="connsiteX0" fmla="*/ 0 w 5948258"/>
              <a:gd name="connsiteY0" fmla="*/ 0 h 6858000"/>
              <a:gd name="connsiteX1" fmla="*/ 2208212 w 5948258"/>
              <a:gd name="connsiteY1" fmla="*/ 0 h 6858000"/>
              <a:gd name="connsiteX2" fmla="*/ 5948258 w 5948258"/>
              <a:gd name="connsiteY2" fmla="*/ 6798039 h 6858000"/>
              <a:gd name="connsiteX3" fmla="*/ 0 w 5948258"/>
              <a:gd name="connsiteY3" fmla="*/ 6858000 h 6858000"/>
              <a:gd name="connsiteX4" fmla="*/ 0 w 5948258"/>
              <a:gd name="connsiteY4" fmla="*/ 0 h 6858000"/>
              <a:gd name="connsiteX0" fmla="*/ 0 w 5948258"/>
              <a:gd name="connsiteY0" fmla="*/ 0 h 6858000"/>
              <a:gd name="connsiteX1" fmla="*/ 1398743 w 5948258"/>
              <a:gd name="connsiteY1" fmla="*/ 52465 h 6858000"/>
              <a:gd name="connsiteX2" fmla="*/ 5948258 w 5948258"/>
              <a:gd name="connsiteY2" fmla="*/ 6798039 h 6858000"/>
              <a:gd name="connsiteX3" fmla="*/ 0 w 5948258"/>
              <a:gd name="connsiteY3" fmla="*/ 6858000 h 6858000"/>
              <a:gd name="connsiteX4" fmla="*/ 0 w 5948258"/>
              <a:gd name="connsiteY4" fmla="*/ 0 h 6858000"/>
              <a:gd name="connsiteX0" fmla="*/ 0 w 6030704"/>
              <a:gd name="connsiteY0" fmla="*/ 0 h 6858000"/>
              <a:gd name="connsiteX1" fmla="*/ 1398743 w 6030704"/>
              <a:gd name="connsiteY1" fmla="*/ 52465 h 6858000"/>
              <a:gd name="connsiteX2" fmla="*/ 6030704 w 6030704"/>
              <a:gd name="connsiteY2" fmla="*/ 6858000 h 6858000"/>
              <a:gd name="connsiteX3" fmla="*/ 0 w 6030704"/>
              <a:gd name="connsiteY3" fmla="*/ 6858000 h 6858000"/>
              <a:gd name="connsiteX4" fmla="*/ 0 w 6030704"/>
              <a:gd name="connsiteY4" fmla="*/ 0 h 6858000"/>
              <a:gd name="connsiteX0" fmla="*/ 0 w 7154966"/>
              <a:gd name="connsiteY0" fmla="*/ 0 h 6865495"/>
              <a:gd name="connsiteX1" fmla="*/ 1398743 w 7154966"/>
              <a:gd name="connsiteY1" fmla="*/ 52465 h 6865495"/>
              <a:gd name="connsiteX2" fmla="*/ 7154966 w 7154966"/>
              <a:gd name="connsiteY2" fmla="*/ 6865495 h 6865495"/>
              <a:gd name="connsiteX3" fmla="*/ 0 w 7154966"/>
              <a:gd name="connsiteY3" fmla="*/ 6858000 h 6865495"/>
              <a:gd name="connsiteX4" fmla="*/ 0 w 7154966"/>
              <a:gd name="connsiteY4" fmla="*/ 0 h 6865495"/>
              <a:gd name="connsiteX0" fmla="*/ 0 w 7154966"/>
              <a:gd name="connsiteY0" fmla="*/ 14991 h 6880486"/>
              <a:gd name="connsiteX1" fmla="*/ 1316297 w 7154966"/>
              <a:gd name="connsiteY1" fmla="*/ 0 h 6880486"/>
              <a:gd name="connsiteX2" fmla="*/ 7154966 w 7154966"/>
              <a:gd name="connsiteY2" fmla="*/ 6880486 h 6880486"/>
              <a:gd name="connsiteX3" fmla="*/ 0 w 7154966"/>
              <a:gd name="connsiteY3" fmla="*/ 6872991 h 6880486"/>
              <a:gd name="connsiteX4" fmla="*/ 0 w 7154966"/>
              <a:gd name="connsiteY4" fmla="*/ 14991 h 6880486"/>
              <a:gd name="connsiteX0" fmla="*/ 0 w 7154966"/>
              <a:gd name="connsiteY0" fmla="*/ 1 h 6865496"/>
              <a:gd name="connsiteX1" fmla="*/ 1128920 w 7154966"/>
              <a:gd name="connsiteY1" fmla="*/ 0 h 6865496"/>
              <a:gd name="connsiteX2" fmla="*/ 7154966 w 7154966"/>
              <a:gd name="connsiteY2" fmla="*/ 6865496 h 6865496"/>
              <a:gd name="connsiteX3" fmla="*/ 0 w 7154966"/>
              <a:gd name="connsiteY3" fmla="*/ 6858001 h 6865496"/>
              <a:gd name="connsiteX4" fmla="*/ 0 w 7154966"/>
              <a:gd name="connsiteY4" fmla="*/ 1 h 6865496"/>
              <a:gd name="connsiteX0" fmla="*/ 1046205 w 7154966"/>
              <a:gd name="connsiteY0" fmla="*/ 1 h 6865496"/>
              <a:gd name="connsiteX1" fmla="*/ 1128920 w 7154966"/>
              <a:gd name="connsiteY1" fmla="*/ 0 h 6865496"/>
              <a:gd name="connsiteX2" fmla="*/ 7154966 w 7154966"/>
              <a:gd name="connsiteY2" fmla="*/ 6865496 h 6865496"/>
              <a:gd name="connsiteX3" fmla="*/ 0 w 7154966"/>
              <a:gd name="connsiteY3" fmla="*/ 6858001 h 6865496"/>
              <a:gd name="connsiteX4" fmla="*/ 1046205 w 7154966"/>
              <a:gd name="connsiteY4" fmla="*/ 1 h 6865496"/>
              <a:gd name="connsiteX0" fmla="*/ 0 w 6108761"/>
              <a:gd name="connsiteY0" fmla="*/ 1 h 6865496"/>
              <a:gd name="connsiteX1" fmla="*/ 82715 w 6108761"/>
              <a:gd name="connsiteY1" fmla="*/ 0 h 6865496"/>
              <a:gd name="connsiteX2" fmla="*/ 6108761 w 6108761"/>
              <a:gd name="connsiteY2" fmla="*/ 6865496 h 6865496"/>
              <a:gd name="connsiteX3" fmla="*/ 263612 w 6108761"/>
              <a:gd name="connsiteY3" fmla="*/ 6841525 h 6865496"/>
              <a:gd name="connsiteX4" fmla="*/ 0 w 6108761"/>
              <a:gd name="connsiteY4" fmla="*/ 1 h 6865496"/>
              <a:gd name="connsiteX0" fmla="*/ 0 w 6108761"/>
              <a:gd name="connsiteY0" fmla="*/ 1 h 6907428"/>
              <a:gd name="connsiteX1" fmla="*/ 82715 w 6108761"/>
              <a:gd name="connsiteY1" fmla="*/ 0 h 6907428"/>
              <a:gd name="connsiteX2" fmla="*/ 6108761 w 6108761"/>
              <a:gd name="connsiteY2" fmla="*/ 6865496 h 6907428"/>
              <a:gd name="connsiteX3" fmla="*/ 57666 w 6108761"/>
              <a:gd name="connsiteY3" fmla="*/ 6907428 h 6907428"/>
              <a:gd name="connsiteX4" fmla="*/ 0 w 6108761"/>
              <a:gd name="connsiteY4" fmla="*/ 1 h 690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8761" h="6907428">
                <a:moveTo>
                  <a:pt x="0" y="1"/>
                </a:moveTo>
                <a:lnTo>
                  <a:pt x="82715" y="0"/>
                </a:lnTo>
                <a:lnTo>
                  <a:pt x="6108761" y="6865496"/>
                </a:lnTo>
                <a:lnTo>
                  <a:pt x="57666" y="6907428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651815E-2CD0-4F43-B959-E3D8695AE9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42" y="1923946"/>
            <a:ext cx="5845461" cy="2078451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ED879DA-9DC5-444F-A322-41BD0B88B080}"/>
              </a:ext>
            </a:extLst>
          </p:cNvPr>
          <p:cNvSpPr txBox="1"/>
          <p:nvPr/>
        </p:nvSpPr>
        <p:spPr>
          <a:xfrm>
            <a:off x="371675" y="2233131"/>
            <a:ext cx="54272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Getting the balance </a:t>
            </a:r>
          </a:p>
          <a:p>
            <a:pPr>
              <a:lnSpc>
                <a:spcPts val="2700"/>
              </a:lnSpc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right</a:t>
            </a:r>
          </a:p>
          <a:p>
            <a:pPr>
              <a:lnSpc>
                <a:spcPts val="2700"/>
              </a:lnSpc>
            </a:pPr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>
              <a:lnSpc>
                <a:spcPts val="2700"/>
              </a:lnSpc>
            </a:pP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4A064E-4CAA-40D6-86C3-ECA99FD0DAB8}"/>
              </a:ext>
            </a:extLst>
          </p:cNvPr>
          <p:cNvSpPr txBox="1"/>
          <p:nvPr/>
        </p:nvSpPr>
        <p:spPr>
          <a:xfrm>
            <a:off x="474332" y="6237456"/>
            <a:ext cx="3513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VHI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181D8B-7C05-4D88-BD20-AD3B2FBDDD0C}"/>
              </a:ext>
            </a:extLst>
          </p:cNvPr>
          <p:cNvCxnSpPr/>
          <p:nvPr/>
        </p:nvCxnSpPr>
        <p:spPr>
          <a:xfrm>
            <a:off x="448151" y="6310571"/>
            <a:ext cx="0" cy="547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706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balloon in the sky&#10;&#10;Description automatically generated">
            <a:extLst>
              <a:ext uri="{FF2B5EF4-FFF2-40B4-BE49-F238E27FC236}">
                <a16:creationId xmlns:a16="http://schemas.microsoft.com/office/drawing/2014/main" id="{88A0953F-D41C-487C-8E92-6068C05CCC5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67" b="31367"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3249CF6-2DF1-49ED-9486-0E8A56C19362}"/>
              </a:ext>
            </a:extLst>
          </p:cNvPr>
          <p:cNvSpPr/>
          <p:nvPr/>
        </p:nvSpPr>
        <p:spPr>
          <a:xfrm>
            <a:off x="0" y="43201"/>
            <a:ext cx="12192000" cy="6814799"/>
          </a:xfrm>
          <a:prstGeom prst="rect">
            <a:avLst/>
          </a:prstGeom>
          <a:solidFill>
            <a:schemeClr val="tx1">
              <a:alpha val="6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D91ED7-FE4E-46EE-97F7-B3EA46DDD9E9}"/>
              </a:ext>
            </a:extLst>
          </p:cNvPr>
          <p:cNvSpPr txBox="1"/>
          <p:nvPr/>
        </p:nvSpPr>
        <p:spPr>
          <a:xfrm>
            <a:off x="323850" y="2547319"/>
            <a:ext cx="5295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brand building is easy, </a:t>
            </a:r>
            <a:r>
              <a:rPr lang="en-IE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up-weight activation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5056EC71-63AA-4AA9-BDDD-E2E2785AA5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7150287"/>
              </p:ext>
            </p:extLst>
          </p:nvPr>
        </p:nvGraphicFramePr>
        <p:xfrm>
          <a:off x="4591050" y="925953"/>
          <a:ext cx="7600950" cy="5566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04E3A399-49C5-48E3-8F6A-1CB953F5A86C}"/>
              </a:ext>
            </a:extLst>
          </p:cNvPr>
          <p:cNvSpPr txBox="1"/>
          <p:nvPr/>
        </p:nvSpPr>
        <p:spPr>
          <a:xfrm>
            <a:off x="5362575" y="5967729"/>
            <a:ext cx="605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of emotions in purchase decision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BA255F-79CA-4998-AA13-67C05BB913CC}"/>
              </a:ext>
            </a:extLst>
          </p:cNvPr>
          <p:cNvSpPr/>
          <p:nvPr/>
        </p:nvSpPr>
        <p:spPr>
          <a:xfrm>
            <a:off x="108425" y="6592819"/>
            <a:ext cx="794972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Source:</a:t>
            </a:r>
            <a:r>
              <a:rPr lang="en-IE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IPA Databank, 1998-2016 for-profit cases</a:t>
            </a:r>
            <a:endParaRPr lang="en-IE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3">
            <a:extLst>
              <a:ext uri="{FF2B5EF4-FFF2-40B4-BE49-F238E27FC236}">
                <a16:creationId xmlns:a16="http://schemas.microsoft.com/office/drawing/2014/main" id="{905B946D-D9E9-403C-A9F0-102046F74D2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34" b="18534"/>
          <a:stretch>
            <a:fillRect/>
          </a:stretch>
        </p:blipFill>
        <p:spPr>
          <a:xfrm>
            <a:off x="0" y="42530"/>
            <a:ext cx="12192000" cy="6815470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EFDA9C6-3C49-4081-988A-74FE788487D4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6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Light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C0E7B5-3001-47F8-882B-B008BADABA07}"/>
              </a:ext>
            </a:extLst>
          </p:cNvPr>
          <p:cNvSpPr/>
          <p:nvPr/>
        </p:nvSpPr>
        <p:spPr>
          <a:xfrm>
            <a:off x="108425" y="29830"/>
            <a:ext cx="9969500" cy="1371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800080"/>
                </a:highligh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We can see the effect of a single exposure</a:t>
            </a:r>
          </a:p>
        </p:txBody>
      </p:sp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E10058D4-E6DF-4784-BD47-FEAF4CD94A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152"/>
          <a:stretch/>
        </p:blipFill>
        <p:spPr>
          <a:xfrm>
            <a:off x="1162695" y="1610162"/>
            <a:ext cx="9866610" cy="46001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7D877FC-D217-42EF-977C-BD234C6C6771}"/>
              </a:ext>
            </a:extLst>
          </p:cNvPr>
          <p:cNvSpPr/>
          <p:nvPr/>
        </p:nvSpPr>
        <p:spPr>
          <a:xfrm>
            <a:off x="108425" y="6592819"/>
            <a:ext cx="794972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Source:</a:t>
            </a:r>
            <a:r>
              <a:rPr lang="en-IE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The Long and short of it, Les Binet and Peter Field</a:t>
            </a:r>
            <a:endParaRPr lang="en-IE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5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3">
            <a:extLst>
              <a:ext uri="{FF2B5EF4-FFF2-40B4-BE49-F238E27FC236}">
                <a16:creationId xmlns:a16="http://schemas.microsoft.com/office/drawing/2014/main" id="{905B946D-D9E9-403C-A9F0-102046F74D2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34" b="18534"/>
          <a:stretch>
            <a:fillRect/>
          </a:stretch>
        </p:blipFill>
        <p:spPr>
          <a:xfrm>
            <a:off x="0" y="42530"/>
            <a:ext cx="12192000" cy="6815470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EFDA9C6-3C49-4081-988A-74FE788487D4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6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Ligh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4162BB-48C8-4B6C-91FB-F979DA4CAF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566"/>
          <a:stretch/>
        </p:blipFill>
        <p:spPr>
          <a:xfrm>
            <a:off x="1162695" y="1610161"/>
            <a:ext cx="9866610" cy="46001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DB9F093-9CA0-4D74-8A2B-99EB3B8C1BA8}"/>
              </a:ext>
            </a:extLst>
          </p:cNvPr>
          <p:cNvSpPr/>
          <p:nvPr/>
        </p:nvSpPr>
        <p:spPr>
          <a:xfrm>
            <a:off x="108425" y="29830"/>
            <a:ext cx="9969500" cy="1371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800080"/>
                </a:highligh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And the effect of multiple exposures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8FC5BE-94D8-4437-9084-EBD94C1100FA}"/>
              </a:ext>
            </a:extLst>
          </p:cNvPr>
          <p:cNvSpPr/>
          <p:nvPr/>
        </p:nvSpPr>
        <p:spPr>
          <a:xfrm>
            <a:off x="108425" y="6592819"/>
            <a:ext cx="794972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Source:</a:t>
            </a:r>
            <a:r>
              <a:rPr lang="en-IE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The Long and short of it, Les Binet and Peter Field</a:t>
            </a:r>
            <a:endParaRPr lang="en-IE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126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building, outdoor&#10;&#10;Description automatically generated">
            <a:extLst>
              <a:ext uri="{FF2B5EF4-FFF2-40B4-BE49-F238E27FC236}">
                <a16:creationId xmlns:a16="http://schemas.microsoft.com/office/drawing/2014/main" id="{FDA93BF0-1B34-48B1-B52A-44EBA95ED8C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25" b="31425"/>
          <a:stretch>
            <a:fillRect/>
          </a:stretch>
        </p:blipFill>
        <p:spPr>
          <a:xfrm flipH="1">
            <a:off x="0" y="42530"/>
            <a:ext cx="12192000" cy="681547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74F349-10EE-4DB0-98EE-5031787CE59E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6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Light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D992EA-7846-491B-A791-8D66F0595BA3}"/>
              </a:ext>
            </a:extLst>
          </p:cNvPr>
          <p:cNvSpPr/>
          <p:nvPr/>
        </p:nvSpPr>
        <p:spPr>
          <a:xfrm>
            <a:off x="678710" y="3188733"/>
            <a:ext cx="2700001" cy="471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8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First time in 20 years</a:t>
            </a: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E14A131E-85B2-4801-904C-8C05528AAA05}"/>
              </a:ext>
            </a:extLst>
          </p:cNvPr>
          <p:cNvSpPr/>
          <p:nvPr/>
        </p:nvSpPr>
        <p:spPr>
          <a:xfrm>
            <a:off x="678710" y="1650707"/>
            <a:ext cx="2700000" cy="1339702"/>
          </a:xfrm>
          <a:prstGeom prst="snip2Diag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b="1" dirty="0">
                <a:latin typeface="Calibri" panose="020F0502020204030204" pitchFamily="34" charset="0"/>
                <a:cs typeface="Calibri" panose="020F0502020204030204" pitchFamily="34" charset="0"/>
              </a:rPr>
              <a:t>0.1% increase in SOM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EC2059F-4242-4187-BCD9-FA133A4232B6}"/>
              </a:ext>
            </a:extLst>
          </p:cNvPr>
          <p:cNvGrpSpPr/>
          <p:nvPr/>
        </p:nvGrpSpPr>
        <p:grpSpPr>
          <a:xfrm>
            <a:off x="4383503" y="1652183"/>
            <a:ext cx="2923738" cy="2091957"/>
            <a:chOff x="4370842" y="1652183"/>
            <a:chExt cx="2923738" cy="2091957"/>
          </a:xfrm>
        </p:grpSpPr>
        <p:sp>
          <p:nvSpPr>
            <p:cNvPr id="10" name="Rectangle: Diagonal Corners Snipped 9">
              <a:extLst>
                <a:ext uri="{FF2B5EF4-FFF2-40B4-BE49-F238E27FC236}">
                  <a16:creationId xmlns:a16="http://schemas.microsoft.com/office/drawing/2014/main" id="{C6A381A9-C4DB-4C5C-9696-467D39A8FBC5}"/>
                </a:ext>
              </a:extLst>
            </p:cNvPr>
            <p:cNvSpPr/>
            <p:nvPr/>
          </p:nvSpPr>
          <p:spPr>
            <a:xfrm>
              <a:off x="4482710" y="1652183"/>
              <a:ext cx="2700000" cy="1339702"/>
            </a:xfrm>
            <a:prstGeom prst="snip2DiagRect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b="1" dirty="0">
                  <a:latin typeface="Calibri" panose="020F0502020204030204" pitchFamily="34" charset="0"/>
                  <a:cs typeface="Calibri" panose="020F0502020204030204" pitchFamily="34" charset="0"/>
                </a:rPr>
                <a:t>7 PP increase in new business from </a:t>
              </a:r>
              <a:r>
                <a:rPr lang="en-IE" b="1" u="sng" dirty="0">
                  <a:latin typeface="Calibri" panose="020F0502020204030204" pitchFamily="34" charset="0"/>
                  <a:cs typeface="Calibri" panose="020F0502020204030204" pitchFamily="34" charset="0"/>
                </a:rPr>
                <a:t>benefit led </a:t>
              </a:r>
              <a:r>
                <a:rPr lang="en-IE" b="1" dirty="0">
                  <a:latin typeface="Calibri" panose="020F0502020204030204" pitchFamily="34" charset="0"/>
                  <a:cs typeface="Calibri" panose="020F0502020204030204" pitchFamily="34" charset="0"/>
                </a:rPr>
                <a:t>activation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878496B-4487-4B84-89EF-CA6E3A88A623}"/>
                </a:ext>
              </a:extLst>
            </p:cNvPr>
            <p:cNvSpPr/>
            <p:nvPr/>
          </p:nvSpPr>
          <p:spPr>
            <a:xfrm>
              <a:off x="4370842" y="3058338"/>
              <a:ext cx="2923738" cy="6858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highlight>
                    <a:srgbClr val="00008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41% in 2016, versus 34% in 2017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6FFFFE9-3473-499F-9B19-ED05C14E0CA0}"/>
              </a:ext>
            </a:extLst>
          </p:cNvPr>
          <p:cNvGrpSpPr/>
          <p:nvPr/>
        </p:nvGrpSpPr>
        <p:grpSpPr>
          <a:xfrm>
            <a:off x="8019922" y="1650707"/>
            <a:ext cx="3284222" cy="2126353"/>
            <a:chOff x="8019922" y="1650707"/>
            <a:chExt cx="3284222" cy="2126353"/>
          </a:xfrm>
        </p:grpSpPr>
        <p:sp>
          <p:nvSpPr>
            <p:cNvPr id="11" name="Rectangle: Diagonal Corners Snipped 10">
              <a:extLst>
                <a:ext uri="{FF2B5EF4-FFF2-40B4-BE49-F238E27FC236}">
                  <a16:creationId xmlns:a16="http://schemas.microsoft.com/office/drawing/2014/main" id="{4D4B62D0-CE3A-4E87-8708-F5C253F1A5CA}"/>
                </a:ext>
              </a:extLst>
            </p:cNvPr>
            <p:cNvSpPr/>
            <p:nvPr/>
          </p:nvSpPr>
          <p:spPr>
            <a:xfrm>
              <a:off x="8312033" y="1650707"/>
              <a:ext cx="2700000" cy="1339702"/>
            </a:xfrm>
            <a:prstGeom prst="snip2DiagRect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Younger cohorts sales increase by 5 PP 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4AAF108-764E-41C2-9B1B-CC3A3BE318A8}"/>
                </a:ext>
              </a:extLst>
            </p:cNvPr>
            <p:cNvSpPr/>
            <p:nvPr/>
          </p:nvSpPr>
          <p:spPr>
            <a:xfrm>
              <a:off x="8019922" y="3091258"/>
              <a:ext cx="3284222" cy="6858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highlight>
                    <a:srgbClr val="00008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35% to 40%, one year ahead of target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FB8B3C36-44FD-455E-A20C-AC258C224D2A}"/>
              </a:ext>
            </a:extLst>
          </p:cNvPr>
          <p:cNvSpPr/>
          <p:nvPr/>
        </p:nvSpPr>
        <p:spPr>
          <a:xfrm>
            <a:off x="108424" y="29830"/>
            <a:ext cx="11448575" cy="1371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800080"/>
                </a:highligh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Vhi has seen these effects in our business results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F269C2B-0B1D-4FA4-A269-447F7E31EF34}"/>
              </a:ext>
            </a:extLst>
          </p:cNvPr>
          <p:cNvGrpSpPr/>
          <p:nvPr/>
        </p:nvGrpSpPr>
        <p:grpSpPr>
          <a:xfrm>
            <a:off x="2279222" y="4178302"/>
            <a:ext cx="2700001" cy="1951074"/>
            <a:chOff x="2165310" y="4178302"/>
            <a:chExt cx="2700001" cy="1951074"/>
          </a:xfrm>
        </p:grpSpPr>
        <p:sp>
          <p:nvSpPr>
            <p:cNvPr id="20" name="Rectangle: Diagonal Corners Snipped 19">
              <a:extLst>
                <a:ext uri="{FF2B5EF4-FFF2-40B4-BE49-F238E27FC236}">
                  <a16:creationId xmlns:a16="http://schemas.microsoft.com/office/drawing/2014/main" id="{29FAC6CA-3473-4A27-818E-F2A7E5935601}"/>
                </a:ext>
              </a:extLst>
            </p:cNvPr>
            <p:cNvSpPr/>
            <p:nvPr/>
          </p:nvSpPr>
          <p:spPr>
            <a:xfrm>
              <a:off x="2165310" y="4178302"/>
              <a:ext cx="2700000" cy="1339702"/>
            </a:xfrm>
            <a:prstGeom prst="snip2DiagRect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Brand imagery has improved on 20/21 criteria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DEDF1AD-1F03-4BC1-B038-6CF1419783E8}"/>
                </a:ext>
              </a:extLst>
            </p:cNvPr>
            <p:cNvSpPr/>
            <p:nvPr/>
          </p:nvSpPr>
          <p:spPr>
            <a:xfrm>
              <a:off x="2165310" y="5927358"/>
              <a:ext cx="2700001" cy="2020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highlight>
                    <a:srgbClr val="00008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10 have increased by more than 5 PP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87428B2-515F-474B-A01C-E7F65EF42FA7}"/>
              </a:ext>
            </a:extLst>
          </p:cNvPr>
          <p:cNvGrpSpPr/>
          <p:nvPr/>
        </p:nvGrpSpPr>
        <p:grpSpPr>
          <a:xfrm>
            <a:off x="6711522" y="4178302"/>
            <a:ext cx="2700001" cy="1951074"/>
            <a:chOff x="6597610" y="4178302"/>
            <a:chExt cx="2700001" cy="1951074"/>
          </a:xfrm>
        </p:grpSpPr>
        <p:sp>
          <p:nvSpPr>
            <p:cNvPr id="23" name="Rectangle: Diagonal Corners Snipped 22">
              <a:extLst>
                <a:ext uri="{FF2B5EF4-FFF2-40B4-BE49-F238E27FC236}">
                  <a16:creationId xmlns:a16="http://schemas.microsoft.com/office/drawing/2014/main" id="{ADA7C56F-5476-4ADA-B239-C09E906857EF}"/>
                </a:ext>
              </a:extLst>
            </p:cNvPr>
            <p:cNvSpPr/>
            <p:nvPr/>
          </p:nvSpPr>
          <p:spPr>
            <a:xfrm>
              <a:off x="6597610" y="4178302"/>
              <a:ext cx="2700000" cy="1339702"/>
            </a:xfrm>
            <a:prstGeom prst="snip2DiagRect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TV consistently performed in top 10% for awareness of all TV ads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109C6A3-4E5E-4331-8BC0-CD2548553283}"/>
                </a:ext>
              </a:extLst>
            </p:cNvPr>
            <p:cNvSpPr/>
            <p:nvPr/>
          </p:nvSpPr>
          <p:spPr>
            <a:xfrm>
              <a:off x="6597610" y="5927358"/>
              <a:ext cx="2700001" cy="2020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highlight>
                    <a:srgbClr val="00008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Noticeable incline began in line with new comms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733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AF4A14-9937-3744-BC7C-0579450F46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98222" y="0"/>
            <a:ext cx="12186000" cy="68581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79C1C4-B946-0141-99F9-FC122C727D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388"/>
          <a:stretch/>
        </p:blipFill>
        <p:spPr>
          <a:xfrm flipH="1">
            <a:off x="-1" y="0"/>
            <a:ext cx="5128590" cy="685819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85552" y="-1"/>
            <a:ext cx="6108760" cy="6907427"/>
          </a:xfrm>
          <a:custGeom>
            <a:avLst/>
            <a:gdLst>
              <a:gd name="connsiteX0" fmla="*/ 0 w 2208212"/>
              <a:gd name="connsiteY0" fmla="*/ 0 h 6858000"/>
              <a:gd name="connsiteX1" fmla="*/ 2208212 w 2208212"/>
              <a:gd name="connsiteY1" fmla="*/ 0 h 6858000"/>
              <a:gd name="connsiteX2" fmla="*/ 2208212 w 2208212"/>
              <a:gd name="connsiteY2" fmla="*/ 6858000 h 6858000"/>
              <a:gd name="connsiteX3" fmla="*/ 0 w 2208212"/>
              <a:gd name="connsiteY3" fmla="*/ 6858000 h 6858000"/>
              <a:gd name="connsiteX4" fmla="*/ 0 w 2208212"/>
              <a:gd name="connsiteY4" fmla="*/ 0 h 6858000"/>
              <a:gd name="connsiteX0" fmla="*/ 0 w 4471727"/>
              <a:gd name="connsiteY0" fmla="*/ 0 h 6865495"/>
              <a:gd name="connsiteX1" fmla="*/ 2208212 w 4471727"/>
              <a:gd name="connsiteY1" fmla="*/ 0 h 6865495"/>
              <a:gd name="connsiteX2" fmla="*/ 4471727 w 4471727"/>
              <a:gd name="connsiteY2" fmla="*/ 6865495 h 6865495"/>
              <a:gd name="connsiteX3" fmla="*/ 0 w 4471727"/>
              <a:gd name="connsiteY3" fmla="*/ 6858000 h 6865495"/>
              <a:gd name="connsiteX4" fmla="*/ 0 w 4471727"/>
              <a:gd name="connsiteY4" fmla="*/ 0 h 6865495"/>
              <a:gd name="connsiteX0" fmla="*/ 0 w 5948258"/>
              <a:gd name="connsiteY0" fmla="*/ 0 h 6858000"/>
              <a:gd name="connsiteX1" fmla="*/ 2208212 w 5948258"/>
              <a:gd name="connsiteY1" fmla="*/ 0 h 6858000"/>
              <a:gd name="connsiteX2" fmla="*/ 5948258 w 5948258"/>
              <a:gd name="connsiteY2" fmla="*/ 6798039 h 6858000"/>
              <a:gd name="connsiteX3" fmla="*/ 0 w 5948258"/>
              <a:gd name="connsiteY3" fmla="*/ 6858000 h 6858000"/>
              <a:gd name="connsiteX4" fmla="*/ 0 w 5948258"/>
              <a:gd name="connsiteY4" fmla="*/ 0 h 6858000"/>
              <a:gd name="connsiteX0" fmla="*/ 0 w 5948258"/>
              <a:gd name="connsiteY0" fmla="*/ 0 h 6858000"/>
              <a:gd name="connsiteX1" fmla="*/ 1398743 w 5948258"/>
              <a:gd name="connsiteY1" fmla="*/ 52465 h 6858000"/>
              <a:gd name="connsiteX2" fmla="*/ 5948258 w 5948258"/>
              <a:gd name="connsiteY2" fmla="*/ 6798039 h 6858000"/>
              <a:gd name="connsiteX3" fmla="*/ 0 w 5948258"/>
              <a:gd name="connsiteY3" fmla="*/ 6858000 h 6858000"/>
              <a:gd name="connsiteX4" fmla="*/ 0 w 5948258"/>
              <a:gd name="connsiteY4" fmla="*/ 0 h 6858000"/>
              <a:gd name="connsiteX0" fmla="*/ 0 w 6030704"/>
              <a:gd name="connsiteY0" fmla="*/ 0 h 6858000"/>
              <a:gd name="connsiteX1" fmla="*/ 1398743 w 6030704"/>
              <a:gd name="connsiteY1" fmla="*/ 52465 h 6858000"/>
              <a:gd name="connsiteX2" fmla="*/ 6030704 w 6030704"/>
              <a:gd name="connsiteY2" fmla="*/ 6858000 h 6858000"/>
              <a:gd name="connsiteX3" fmla="*/ 0 w 6030704"/>
              <a:gd name="connsiteY3" fmla="*/ 6858000 h 6858000"/>
              <a:gd name="connsiteX4" fmla="*/ 0 w 6030704"/>
              <a:gd name="connsiteY4" fmla="*/ 0 h 6858000"/>
              <a:gd name="connsiteX0" fmla="*/ 0 w 7154966"/>
              <a:gd name="connsiteY0" fmla="*/ 0 h 6865495"/>
              <a:gd name="connsiteX1" fmla="*/ 1398743 w 7154966"/>
              <a:gd name="connsiteY1" fmla="*/ 52465 h 6865495"/>
              <a:gd name="connsiteX2" fmla="*/ 7154966 w 7154966"/>
              <a:gd name="connsiteY2" fmla="*/ 6865495 h 6865495"/>
              <a:gd name="connsiteX3" fmla="*/ 0 w 7154966"/>
              <a:gd name="connsiteY3" fmla="*/ 6858000 h 6865495"/>
              <a:gd name="connsiteX4" fmla="*/ 0 w 7154966"/>
              <a:gd name="connsiteY4" fmla="*/ 0 h 6865495"/>
              <a:gd name="connsiteX0" fmla="*/ 0 w 7154966"/>
              <a:gd name="connsiteY0" fmla="*/ 14991 h 6880486"/>
              <a:gd name="connsiteX1" fmla="*/ 1316297 w 7154966"/>
              <a:gd name="connsiteY1" fmla="*/ 0 h 6880486"/>
              <a:gd name="connsiteX2" fmla="*/ 7154966 w 7154966"/>
              <a:gd name="connsiteY2" fmla="*/ 6880486 h 6880486"/>
              <a:gd name="connsiteX3" fmla="*/ 0 w 7154966"/>
              <a:gd name="connsiteY3" fmla="*/ 6872991 h 6880486"/>
              <a:gd name="connsiteX4" fmla="*/ 0 w 7154966"/>
              <a:gd name="connsiteY4" fmla="*/ 14991 h 6880486"/>
              <a:gd name="connsiteX0" fmla="*/ 0 w 7154966"/>
              <a:gd name="connsiteY0" fmla="*/ 1 h 6865496"/>
              <a:gd name="connsiteX1" fmla="*/ 1128920 w 7154966"/>
              <a:gd name="connsiteY1" fmla="*/ 0 h 6865496"/>
              <a:gd name="connsiteX2" fmla="*/ 7154966 w 7154966"/>
              <a:gd name="connsiteY2" fmla="*/ 6865496 h 6865496"/>
              <a:gd name="connsiteX3" fmla="*/ 0 w 7154966"/>
              <a:gd name="connsiteY3" fmla="*/ 6858001 h 6865496"/>
              <a:gd name="connsiteX4" fmla="*/ 0 w 7154966"/>
              <a:gd name="connsiteY4" fmla="*/ 1 h 6865496"/>
              <a:gd name="connsiteX0" fmla="*/ 1046205 w 7154966"/>
              <a:gd name="connsiteY0" fmla="*/ 1 h 6865496"/>
              <a:gd name="connsiteX1" fmla="*/ 1128920 w 7154966"/>
              <a:gd name="connsiteY1" fmla="*/ 0 h 6865496"/>
              <a:gd name="connsiteX2" fmla="*/ 7154966 w 7154966"/>
              <a:gd name="connsiteY2" fmla="*/ 6865496 h 6865496"/>
              <a:gd name="connsiteX3" fmla="*/ 0 w 7154966"/>
              <a:gd name="connsiteY3" fmla="*/ 6858001 h 6865496"/>
              <a:gd name="connsiteX4" fmla="*/ 1046205 w 7154966"/>
              <a:gd name="connsiteY4" fmla="*/ 1 h 6865496"/>
              <a:gd name="connsiteX0" fmla="*/ 0 w 6108761"/>
              <a:gd name="connsiteY0" fmla="*/ 1 h 6865496"/>
              <a:gd name="connsiteX1" fmla="*/ 82715 w 6108761"/>
              <a:gd name="connsiteY1" fmla="*/ 0 h 6865496"/>
              <a:gd name="connsiteX2" fmla="*/ 6108761 w 6108761"/>
              <a:gd name="connsiteY2" fmla="*/ 6865496 h 6865496"/>
              <a:gd name="connsiteX3" fmla="*/ 263612 w 6108761"/>
              <a:gd name="connsiteY3" fmla="*/ 6841525 h 6865496"/>
              <a:gd name="connsiteX4" fmla="*/ 0 w 6108761"/>
              <a:gd name="connsiteY4" fmla="*/ 1 h 6865496"/>
              <a:gd name="connsiteX0" fmla="*/ 0 w 6108761"/>
              <a:gd name="connsiteY0" fmla="*/ 1 h 6907428"/>
              <a:gd name="connsiteX1" fmla="*/ 82715 w 6108761"/>
              <a:gd name="connsiteY1" fmla="*/ 0 h 6907428"/>
              <a:gd name="connsiteX2" fmla="*/ 6108761 w 6108761"/>
              <a:gd name="connsiteY2" fmla="*/ 6865496 h 6907428"/>
              <a:gd name="connsiteX3" fmla="*/ 57666 w 6108761"/>
              <a:gd name="connsiteY3" fmla="*/ 6907428 h 6907428"/>
              <a:gd name="connsiteX4" fmla="*/ 0 w 6108761"/>
              <a:gd name="connsiteY4" fmla="*/ 1 h 690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8761" h="6907428">
                <a:moveTo>
                  <a:pt x="0" y="1"/>
                </a:moveTo>
                <a:lnTo>
                  <a:pt x="82715" y="0"/>
                </a:lnTo>
                <a:lnTo>
                  <a:pt x="6108761" y="6865496"/>
                </a:lnTo>
                <a:lnTo>
                  <a:pt x="57666" y="6907428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13" y="1923946"/>
            <a:ext cx="5845461" cy="20784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6015" y="2181069"/>
            <a:ext cx="318439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Using multiple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edia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channels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E84147-312A-4B73-896A-D37E368D2F00}"/>
              </a:ext>
            </a:extLst>
          </p:cNvPr>
          <p:cNvSpPr txBox="1"/>
          <p:nvPr/>
        </p:nvSpPr>
        <p:spPr>
          <a:xfrm>
            <a:off x="474332" y="6237456"/>
            <a:ext cx="3513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VHI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D4EEB13-B69A-4666-B66F-3C8CED4478B1}"/>
              </a:ext>
            </a:extLst>
          </p:cNvPr>
          <p:cNvCxnSpPr/>
          <p:nvPr/>
        </p:nvCxnSpPr>
        <p:spPr>
          <a:xfrm>
            <a:off x="448151" y="6310571"/>
            <a:ext cx="0" cy="547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5907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balloon in the sky&#10;&#10;Description automatically generated">
            <a:extLst>
              <a:ext uri="{FF2B5EF4-FFF2-40B4-BE49-F238E27FC236}">
                <a16:creationId xmlns:a16="http://schemas.microsoft.com/office/drawing/2014/main" id="{88A0953F-D41C-487C-8E92-6068C05CCC5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67" b="31367"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3249CF6-2DF1-49ED-9486-0E8A56C19362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6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2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E8DCEB4-2D85-4F6D-824A-6EC98D104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000" b="0" dirty="0">
                <a:latin typeface="Calibri" panose="020F0502020204030204" pitchFamily="34" charset="0"/>
                <a:cs typeface="Calibri" panose="020F0502020204030204" pitchFamily="34" charset="0"/>
              </a:rPr>
              <a:t>Keep in mind that </a:t>
            </a:r>
            <a:br>
              <a:rPr lang="en-IE" sz="2000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IE" sz="2000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sz="2800" dirty="0">
                <a:highlight>
                  <a:srgbClr val="80008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using multiple media channels </a:t>
            </a:r>
            <a:r>
              <a:rPr lang="en-IE" sz="2000" b="0" dirty="0">
                <a:highlight>
                  <a:srgbClr val="80008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IE" sz="2000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IE" sz="2000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sz="2000" b="0" dirty="0">
                <a:highlight>
                  <a:srgbClr val="80008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is more effective than using one media channel alone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81C1CC9-65C9-4042-8986-312AC8F90DCE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332777621"/>
              </p:ext>
            </p:extLst>
          </p:nvPr>
        </p:nvGraphicFramePr>
        <p:xfrm>
          <a:off x="4152900" y="1179513"/>
          <a:ext cx="7810500" cy="4846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272202B-E014-4321-B06E-8BD0929577C4}"/>
              </a:ext>
            </a:extLst>
          </p:cNvPr>
          <p:cNvSpPr txBox="1"/>
          <p:nvPr/>
        </p:nvSpPr>
        <p:spPr>
          <a:xfrm>
            <a:off x="0" y="6627570"/>
            <a:ext cx="70805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800" dirty="0">
                <a:solidFill>
                  <a:schemeClr val="bg1"/>
                </a:solidFill>
              </a:rPr>
              <a:t>Sources: Jasper Snyder and Manuel Garcia-Garcia, </a:t>
            </a:r>
            <a:r>
              <a:rPr lang="en-IE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Journal</a:t>
            </a:r>
            <a:r>
              <a:rPr lang="en-IE" sz="800" dirty="0">
                <a:solidFill>
                  <a:schemeClr val="bg1"/>
                </a:solidFill>
              </a:rPr>
              <a:t> of Advertising</a:t>
            </a:r>
          </a:p>
        </p:txBody>
      </p:sp>
    </p:spTree>
    <p:extLst>
      <p:ext uri="{BB962C8B-B14F-4D97-AF65-F5344CB8AC3E}">
        <p14:creationId xmlns:p14="http://schemas.microsoft.com/office/powerpoint/2010/main" val="251103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ertility">
            <a:hlinkClick r:id="" action="ppaction://media"/>
            <a:extLst>
              <a:ext uri="{FF2B5EF4-FFF2-40B4-BE49-F238E27FC236}">
                <a16:creationId xmlns:a16="http://schemas.microsoft.com/office/drawing/2014/main" id="{E7787C02-3DDB-46CC-83AD-2BA85C7663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0300" y="1446860"/>
            <a:ext cx="9261990" cy="521582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7ADBF90-DDBE-1B4F-A1D7-BA75D4CD8C05}"/>
              </a:ext>
            </a:extLst>
          </p:cNvPr>
          <p:cNvSpPr/>
          <p:nvPr/>
        </p:nvSpPr>
        <p:spPr>
          <a:xfrm>
            <a:off x="0" y="191733"/>
            <a:ext cx="9036600" cy="96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332" y="6237456"/>
            <a:ext cx="3513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VHI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8151" y="6310571"/>
            <a:ext cx="0" cy="547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8CB9FB3-F53D-904C-8E79-32A1F8A7006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891" y="189897"/>
            <a:ext cx="2405069" cy="963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1057" y="401700"/>
            <a:ext cx="11639928" cy="1015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800"/>
              </a:lnSpc>
              <a:defRPr/>
            </a:pPr>
            <a:r>
              <a:rPr lang="en-US" sz="3600" b="1" dirty="0">
                <a:solidFill>
                  <a:srgbClr val="FFFFF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Vhi</a:t>
            </a:r>
            <a:r>
              <a:rPr lang="en-US" sz="3600" b="1" i="1" dirty="0">
                <a:solidFill>
                  <a:srgbClr val="FFFFF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Fertility </a:t>
            </a:r>
            <a:r>
              <a:rPr lang="en-US" sz="3600" b="1" dirty="0">
                <a:solidFill>
                  <a:srgbClr val="FFFFF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TVC</a:t>
            </a:r>
          </a:p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-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13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2" descr="black framed eyeglasses">
            <a:extLst>
              <a:ext uri="{FF2B5EF4-FFF2-40B4-BE49-F238E27FC236}">
                <a16:creationId xmlns:a16="http://schemas.microsoft.com/office/drawing/2014/main" id="{919F5487-6EC3-436D-BD1E-79DAE61410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6A5E8D9-BC97-42FF-A625-1AB292A7A7D2}"/>
              </a:ext>
            </a:extLst>
          </p:cNvPr>
          <p:cNvSpPr/>
          <p:nvPr/>
        </p:nvSpPr>
        <p:spPr>
          <a:xfrm>
            <a:off x="0" y="10"/>
            <a:ext cx="12191980" cy="6857980"/>
          </a:xfrm>
          <a:prstGeom prst="rect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2FC334-315B-4BED-B512-3A537611AEC9}"/>
              </a:ext>
            </a:extLst>
          </p:cNvPr>
          <p:cNvSpPr/>
          <p:nvPr/>
        </p:nvSpPr>
        <p:spPr>
          <a:xfrm>
            <a:off x="0" y="191733"/>
            <a:ext cx="9036600" cy="96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F9EE5B-0596-4953-ABDF-6756B06779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891" y="189897"/>
            <a:ext cx="2405069" cy="9630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95FCDA1-D1AC-4A90-8C3D-9E20BD0555D4}"/>
              </a:ext>
            </a:extLst>
          </p:cNvPr>
          <p:cNvSpPr txBox="1"/>
          <p:nvPr/>
        </p:nvSpPr>
        <p:spPr>
          <a:xfrm>
            <a:off x="341057" y="401700"/>
            <a:ext cx="11639928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Strategy 	</a:t>
            </a:r>
          </a:p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-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7C4DB59-6D59-4884-976A-3A0F4190ADFF}"/>
              </a:ext>
            </a:extLst>
          </p:cNvPr>
          <p:cNvGrpSpPr/>
          <p:nvPr/>
        </p:nvGrpSpPr>
        <p:grpSpPr>
          <a:xfrm>
            <a:off x="2034382" y="1994968"/>
            <a:ext cx="2901156" cy="1160462"/>
            <a:chOff x="2381" y="2129102"/>
            <a:chExt cx="2901156" cy="1160462"/>
          </a:xfrm>
        </p:grpSpPr>
        <p:sp>
          <p:nvSpPr>
            <p:cNvPr id="13" name="Chevron 16">
              <a:extLst>
                <a:ext uri="{FF2B5EF4-FFF2-40B4-BE49-F238E27FC236}">
                  <a16:creationId xmlns:a16="http://schemas.microsoft.com/office/drawing/2014/main" id="{7B217587-A6B6-470F-BA8E-05C8F20A7608}"/>
                </a:ext>
              </a:extLst>
            </p:cNvPr>
            <p:cNvSpPr/>
            <p:nvPr/>
          </p:nvSpPr>
          <p:spPr>
            <a:xfrm>
              <a:off x="2381" y="2129102"/>
              <a:ext cx="2901156" cy="1160462"/>
            </a:xfrm>
            <a:prstGeom prst="chevron">
              <a:avLst/>
            </a:prstGeom>
            <a:gradFill rotWithShape="1">
              <a:gsLst>
                <a:gs pos="0">
                  <a:srgbClr val="F79646">
                    <a:hueOff val="0"/>
                    <a:satOff val="0"/>
                    <a:lumOff val="0"/>
                    <a:alphaOff val="0"/>
                    <a:shade val="51000"/>
                    <a:satMod val="130000"/>
                  </a:srgbClr>
                </a:gs>
                <a:gs pos="80000">
                  <a:srgbClr val="F79646">
                    <a:hueOff val="0"/>
                    <a:satOff val="0"/>
                    <a:lumOff val="0"/>
                    <a:alphaOff val="0"/>
                    <a:shade val="93000"/>
                    <a:satMod val="130000"/>
                  </a:srgbClr>
                </a:gs>
                <a:gs pos="100000">
                  <a:srgbClr val="F79646">
                    <a:hueOff val="0"/>
                    <a:satOff val="0"/>
                    <a:lumOff val="0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sp>
        <p:sp>
          <p:nvSpPr>
            <p:cNvPr id="14" name="Chevron 4">
              <a:extLst>
                <a:ext uri="{FF2B5EF4-FFF2-40B4-BE49-F238E27FC236}">
                  <a16:creationId xmlns:a16="http://schemas.microsoft.com/office/drawing/2014/main" id="{35BB2CDF-912B-47E5-A310-56A619C57D79}"/>
                </a:ext>
              </a:extLst>
            </p:cNvPr>
            <p:cNvSpPr txBox="1"/>
            <p:nvPr/>
          </p:nvSpPr>
          <p:spPr>
            <a:xfrm>
              <a:off x="582612" y="2129102"/>
              <a:ext cx="1740694" cy="116046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96012" tIns="32004" rIns="32004" bIns="32004" numCol="1" spcCol="1270" anchor="ctr" anchorCtr="0">
              <a:noAutofit/>
            </a:bodyPr>
            <a:lstStyle/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2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Spark the conversation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13CBCF8-DA2C-4681-8DE2-21000C4C9591}"/>
              </a:ext>
            </a:extLst>
          </p:cNvPr>
          <p:cNvGrpSpPr/>
          <p:nvPr/>
        </p:nvGrpSpPr>
        <p:grpSpPr>
          <a:xfrm>
            <a:off x="4645422" y="1994968"/>
            <a:ext cx="2901156" cy="1160462"/>
            <a:chOff x="2613421" y="2129102"/>
            <a:chExt cx="2901156" cy="1160462"/>
          </a:xfrm>
        </p:grpSpPr>
        <p:sp>
          <p:nvSpPr>
            <p:cNvPr id="16" name="Chevron 14">
              <a:extLst>
                <a:ext uri="{FF2B5EF4-FFF2-40B4-BE49-F238E27FC236}">
                  <a16:creationId xmlns:a16="http://schemas.microsoft.com/office/drawing/2014/main" id="{E47107F7-99E8-4BF0-8612-1608550007F5}"/>
                </a:ext>
              </a:extLst>
            </p:cNvPr>
            <p:cNvSpPr/>
            <p:nvPr/>
          </p:nvSpPr>
          <p:spPr>
            <a:xfrm>
              <a:off x="2613421" y="2129102"/>
              <a:ext cx="2901156" cy="1160462"/>
            </a:xfrm>
            <a:prstGeom prst="chevron">
              <a:avLst/>
            </a:prstGeom>
            <a:gradFill rotWithShape="1">
              <a:gsLst>
                <a:gs pos="0">
                  <a:srgbClr val="F79646">
                    <a:hueOff val="0"/>
                    <a:satOff val="0"/>
                    <a:lumOff val="0"/>
                    <a:alphaOff val="0"/>
                    <a:shade val="51000"/>
                    <a:satMod val="130000"/>
                  </a:srgbClr>
                </a:gs>
                <a:gs pos="80000">
                  <a:srgbClr val="F79646">
                    <a:hueOff val="0"/>
                    <a:satOff val="0"/>
                    <a:lumOff val="0"/>
                    <a:alphaOff val="0"/>
                    <a:shade val="93000"/>
                    <a:satMod val="130000"/>
                  </a:srgbClr>
                </a:gs>
                <a:gs pos="100000">
                  <a:srgbClr val="F79646">
                    <a:hueOff val="0"/>
                    <a:satOff val="0"/>
                    <a:lumOff val="0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sp>
        <p:sp>
          <p:nvSpPr>
            <p:cNvPr id="17" name="Chevron 6">
              <a:extLst>
                <a:ext uri="{FF2B5EF4-FFF2-40B4-BE49-F238E27FC236}">
                  <a16:creationId xmlns:a16="http://schemas.microsoft.com/office/drawing/2014/main" id="{5BBD1CCE-3FEE-4BB5-8A32-201C961D57F1}"/>
                </a:ext>
              </a:extLst>
            </p:cNvPr>
            <p:cNvSpPr txBox="1"/>
            <p:nvPr/>
          </p:nvSpPr>
          <p:spPr>
            <a:xfrm>
              <a:off x="3193652" y="2129102"/>
              <a:ext cx="1740694" cy="116046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96012" tIns="32004" rIns="32004" bIns="32004" numCol="1" spcCol="1270" anchor="ctr" anchorCtr="0">
              <a:noAutofit/>
            </a:bodyPr>
            <a:lstStyle/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2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Engage in the Issues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865A0F7-C114-4359-9B33-5CF81F8AC231}"/>
              </a:ext>
            </a:extLst>
          </p:cNvPr>
          <p:cNvGrpSpPr/>
          <p:nvPr/>
        </p:nvGrpSpPr>
        <p:grpSpPr>
          <a:xfrm>
            <a:off x="7256463" y="1994968"/>
            <a:ext cx="2901156" cy="1160462"/>
            <a:chOff x="5224462" y="2129102"/>
            <a:chExt cx="2901156" cy="1160462"/>
          </a:xfrm>
        </p:grpSpPr>
        <p:sp>
          <p:nvSpPr>
            <p:cNvPr id="19" name="Chevron 11">
              <a:extLst>
                <a:ext uri="{FF2B5EF4-FFF2-40B4-BE49-F238E27FC236}">
                  <a16:creationId xmlns:a16="http://schemas.microsoft.com/office/drawing/2014/main" id="{09A43A62-942B-4509-A351-AE21A86B4F49}"/>
                </a:ext>
              </a:extLst>
            </p:cNvPr>
            <p:cNvSpPr/>
            <p:nvPr/>
          </p:nvSpPr>
          <p:spPr>
            <a:xfrm>
              <a:off x="5224462" y="2129102"/>
              <a:ext cx="2901156" cy="1160462"/>
            </a:xfrm>
            <a:prstGeom prst="chevron">
              <a:avLst/>
            </a:prstGeom>
            <a:gradFill rotWithShape="1">
              <a:gsLst>
                <a:gs pos="0">
                  <a:srgbClr val="F79646">
                    <a:hueOff val="0"/>
                    <a:satOff val="0"/>
                    <a:lumOff val="0"/>
                    <a:alphaOff val="0"/>
                    <a:shade val="51000"/>
                    <a:satMod val="130000"/>
                  </a:srgbClr>
                </a:gs>
                <a:gs pos="80000">
                  <a:srgbClr val="F79646">
                    <a:hueOff val="0"/>
                    <a:satOff val="0"/>
                    <a:lumOff val="0"/>
                    <a:alphaOff val="0"/>
                    <a:shade val="93000"/>
                    <a:satMod val="130000"/>
                  </a:srgbClr>
                </a:gs>
                <a:gs pos="100000">
                  <a:srgbClr val="F79646">
                    <a:hueOff val="0"/>
                    <a:satOff val="0"/>
                    <a:lumOff val="0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sp>
        <p:sp>
          <p:nvSpPr>
            <p:cNvPr id="20" name="Chevron 8">
              <a:extLst>
                <a:ext uri="{FF2B5EF4-FFF2-40B4-BE49-F238E27FC236}">
                  <a16:creationId xmlns:a16="http://schemas.microsoft.com/office/drawing/2014/main" id="{69538F4F-26B5-4731-9E40-78FB035FE861}"/>
                </a:ext>
              </a:extLst>
            </p:cNvPr>
            <p:cNvSpPr txBox="1"/>
            <p:nvPr/>
          </p:nvSpPr>
          <p:spPr>
            <a:xfrm>
              <a:off x="5804693" y="2129102"/>
              <a:ext cx="1740694" cy="116046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96012" tIns="32004" rIns="32004" bIns="32004" numCol="1" spcCol="1270" anchor="ctr" anchorCtr="0">
              <a:noAutofit/>
            </a:bodyPr>
            <a:lstStyle/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2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Get support (from Vhi)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091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DB5EB18-3B1C-1143-AEDB-BA1AB1F017EA}"/>
              </a:ext>
            </a:extLst>
          </p:cNvPr>
          <p:cNvSpPr/>
          <p:nvPr/>
        </p:nvSpPr>
        <p:spPr>
          <a:xfrm>
            <a:off x="0" y="191733"/>
            <a:ext cx="9751708" cy="96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4332" y="6237456"/>
            <a:ext cx="3513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3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VHI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8151" y="6310571"/>
            <a:ext cx="0" cy="547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69ABB58-3B97-A64B-9698-8E73A00D84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891" y="189897"/>
            <a:ext cx="2405069" cy="963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1055" y="189897"/>
            <a:ext cx="1114779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Vhi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Advertising Reach Overview – Prompted Awareness</a:t>
            </a:r>
          </a:p>
          <a:p>
            <a:pPr>
              <a:lnSpc>
                <a:spcPts val="3800"/>
              </a:lnSpc>
            </a:pP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(June 2018)</a:t>
            </a:r>
          </a:p>
          <a:p>
            <a:pPr>
              <a:lnSpc>
                <a:spcPts val="3800"/>
              </a:lnSpc>
            </a:pPr>
            <a:endParaRPr lang="en-US" sz="2400" b="1" dirty="0">
              <a:solidFill>
                <a:schemeClr val="tx2"/>
              </a:solidFill>
              <a:latin typeface="Calibre" panose="020B0503030202060203" pitchFamily="34" charset="77"/>
              <a:ea typeface="Arial" charset="0"/>
              <a:cs typeface="Arial" charset="0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603642350"/>
              </p:ext>
            </p:extLst>
          </p:nvPr>
        </p:nvGraphicFramePr>
        <p:xfrm>
          <a:off x="1181100" y="1894114"/>
          <a:ext cx="9334500" cy="4244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31337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hi 25% Off Kids offer until 28.02.19">
            <a:hlinkClick r:id="" action="ppaction://media"/>
            <a:extLst>
              <a:ext uri="{FF2B5EF4-FFF2-40B4-BE49-F238E27FC236}">
                <a16:creationId xmlns:a16="http://schemas.microsoft.com/office/drawing/2014/main" id="{2E9041C5-9D4E-46BE-8774-8A5F283906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59710" y="1465766"/>
            <a:ext cx="9272579" cy="515962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7ADBF90-DDBE-1B4F-A1D7-BA75D4CD8C05}"/>
              </a:ext>
            </a:extLst>
          </p:cNvPr>
          <p:cNvSpPr/>
          <p:nvPr/>
        </p:nvSpPr>
        <p:spPr>
          <a:xfrm>
            <a:off x="0" y="191733"/>
            <a:ext cx="9036600" cy="96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332" y="6237456"/>
            <a:ext cx="3513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VHI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8151" y="6310571"/>
            <a:ext cx="0" cy="547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8CB9FB3-F53D-904C-8E79-32A1F8A7006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891" y="189897"/>
            <a:ext cx="2405069" cy="963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1057" y="401700"/>
            <a:ext cx="11639928" cy="1015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Vhi 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25%</a:t>
            </a:r>
            <a:r>
              <a:rPr kumimoji="0" lang="en-US" sz="3600" b="1" i="1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off </a:t>
            </a:r>
            <a:r>
              <a:rPr kumimoji="0" lang="en-US" sz="3600" b="1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TVC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-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20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102042F-764A-45ED-896C-D9ACD4BA7F68}"/>
              </a:ext>
            </a:extLst>
          </p:cNvPr>
          <p:cNvSpPr/>
          <p:nvPr/>
        </p:nvSpPr>
        <p:spPr>
          <a:xfrm>
            <a:off x="-27492" y="1"/>
            <a:ext cx="12206716" cy="6897636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B5EB18-3B1C-1143-AEDB-BA1AB1F017EA}"/>
              </a:ext>
            </a:extLst>
          </p:cNvPr>
          <p:cNvSpPr/>
          <p:nvPr/>
        </p:nvSpPr>
        <p:spPr>
          <a:xfrm>
            <a:off x="0" y="191733"/>
            <a:ext cx="9751708" cy="96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4332" y="6237456"/>
            <a:ext cx="3513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300" dirty="0">
                <a:solidFill>
                  <a:schemeClr val="bg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VHI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8151" y="6310571"/>
            <a:ext cx="0" cy="547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69ABB58-3B97-A64B-9698-8E73A00D84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891" y="189897"/>
            <a:ext cx="2405069" cy="963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1055" y="189897"/>
            <a:ext cx="1114779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TV &amp; VOD effectiveness by creative</a:t>
            </a:r>
          </a:p>
          <a:p>
            <a:pPr>
              <a:lnSpc>
                <a:spcPts val="3800"/>
              </a:lnSpc>
            </a:pP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Volume uplift per 100 GRPs (August 2014 – April 2017)</a:t>
            </a:r>
          </a:p>
          <a:p>
            <a:pPr>
              <a:lnSpc>
                <a:spcPts val="3800"/>
              </a:lnSpc>
            </a:pPr>
            <a:endParaRPr lang="en-US" sz="2400" b="1" dirty="0">
              <a:solidFill>
                <a:schemeClr val="tx2"/>
              </a:solidFill>
              <a:latin typeface="Calibre" panose="020B0503030202060203" pitchFamily="34" charset="77"/>
              <a:ea typeface="Arial" charset="0"/>
              <a:cs typeface="Arial" charset="0"/>
            </a:endParaRPr>
          </a:p>
        </p:txBody>
      </p:sp>
      <p:graphicFrame>
        <p:nvGraphicFramePr>
          <p:cNvPr id="12" name="Content Placeholder 6">
            <a:extLst>
              <a:ext uri="{FF2B5EF4-FFF2-40B4-BE49-F238E27FC236}">
                <a16:creationId xmlns:a16="http://schemas.microsoft.com/office/drawing/2014/main" id="{7BA3CFF6-81AD-4797-B616-C0512F5119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8030016"/>
              </p:ext>
            </p:extLst>
          </p:nvPr>
        </p:nvGraphicFramePr>
        <p:xfrm>
          <a:off x="882150" y="1825625"/>
          <a:ext cx="10482593" cy="4484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" name="Picture 13"/>
          <p:cNvPicPr/>
          <p:nvPr/>
        </p:nvPicPr>
        <p:blipFill>
          <a:blip r:embed="rId5"/>
          <a:stretch>
            <a:fillRect/>
          </a:stretch>
        </p:blipFill>
        <p:spPr>
          <a:xfrm>
            <a:off x="2942490" y="4769768"/>
            <a:ext cx="1315758" cy="820034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/>
          <a:stretch>
            <a:fillRect/>
          </a:stretch>
        </p:blipFill>
        <p:spPr>
          <a:xfrm>
            <a:off x="7940339" y="4773501"/>
            <a:ext cx="1352882" cy="820034"/>
          </a:xfrm>
          <a:prstGeom prst="rect">
            <a:avLst/>
          </a:prstGeom>
        </p:spPr>
      </p:pic>
      <p:pic>
        <p:nvPicPr>
          <p:cNvPr id="2050" name="Picture 1" descr="image0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60" y="188060"/>
            <a:ext cx="1345898" cy="613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381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4D69BA6-0C0A-0544-AB0C-FBD595A75812}"/>
              </a:ext>
            </a:extLst>
          </p:cNvPr>
          <p:cNvSpPr/>
          <p:nvPr/>
        </p:nvSpPr>
        <p:spPr>
          <a:xfrm>
            <a:off x="0" y="191733"/>
            <a:ext cx="8623300" cy="96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1057" y="401700"/>
            <a:ext cx="9400820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Recap </a:t>
            </a:r>
          </a:p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-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83084" y="1909080"/>
            <a:ext cx="5666003" cy="31700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267B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Georgia" charset="0"/>
                <a:cs typeface="Calibri" panose="020F0502020204030204" pitchFamily="34" charset="0"/>
              </a:rPr>
              <a:t>Right balance between emotional and tactical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267B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Calibri" panose="020F0502020204030204" pitchFamily="34" charset="0"/>
              <a:ea typeface="Georgia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267B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Georgia" charset="0"/>
                <a:cs typeface="Calibri" panose="020F0502020204030204" pitchFamily="34" charset="0"/>
              </a:rPr>
              <a:t>Right media mix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267B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Calibri" panose="020F0502020204030204" pitchFamily="34" charset="0"/>
              <a:ea typeface="Georgia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267B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Georgia" charset="0"/>
                <a:cs typeface="Calibri" panose="020F0502020204030204" pitchFamily="34" charset="0"/>
              </a:rPr>
              <a:t>Purpose for each medium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267B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Calibri" panose="020F0502020204030204" pitchFamily="34" charset="0"/>
              <a:ea typeface="Georgia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267B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Georgia" charset="0"/>
                <a:cs typeface="Calibri" panose="020F0502020204030204" pitchFamily="34" charset="0"/>
              </a:rPr>
              <a:t>Creative and Media working together to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Georgia" charset="0"/>
                <a:cs typeface="Calibri" panose="020F0502020204030204" pitchFamily="34" charset="0"/>
              </a:rPr>
              <a:t> develop an efficient and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Georgia" charset="0"/>
                <a:cs typeface="Calibri" panose="020F0502020204030204" pitchFamily="34" charset="0"/>
              </a:rPr>
              <a:t> clever response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267B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Calibri" panose="020F0502020204030204" pitchFamily="34" charset="0"/>
              <a:ea typeface="Georgia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267B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Georgia" charset="0"/>
                <a:cs typeface="Calibri" panose="020F0502020204030204" pitchFamily="34" charset="0"/>
              </a:rPr>
              <a:t>It has to all make sense!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Calibri" panose="020F0502020204030204" pitchFamily="34" charset="0"/>
              <a:ea typeface="Georgia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332" y="6237456"/>
            <a:ext cx="3513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VHI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8151" y="6310571"/>
            <a:ext cx="0" cy="547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913" y="2007682"/>
            <a:ext cx="5383249" cy="37731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527BDE-FBD7-F541-A5FD-6B25BD3C32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42912" y="1925247"/>
            <a:ext cx="5383249" cy="37731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D00201-6222-1042-A1C4-F7868AAF430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891" y="189897"/>
            <a:ext cx="2405069" cy="96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31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99C39E-6750-B84E-86F6-9C5FB71C07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85998" cy="68581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D9C5D65-C119-264D-8374-ED7259B92B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A3F4E4-F2DE-7243-BAFB-5ED1273E9C5F}"/>
              </a:ext>
            </a:extLst>
          </p:cNvPr>
          <p:cNvSpPr txBox="1"/>
          <p:nvPr/>
        </p:nvSpPr>
        <p:spPr>
          <a:xfrm>
            <a:off x="1129983" y="4924268"/>
            <a:ext cx="3673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Thank you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F8154F-F454-C746-966E-4246C3ABF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382" y="2232509"/>
            <a:ext cx="2524343" cy="252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96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hi Colour Palette">
      <a:dk1>
        <a:srgbClr val="282828"/>
      </a:dk1>
      <a:lt1>
        <a:srgbClr val="FFFFFF"/>
      </a:lt1>
      <a:dk2>
        <a:srgbClr val="44546A"/>
      </a:dk2>
      <a:lt2>
        <a:srgbClr val="E7E6E6"/>
      </a:lt2>
      <a:accent1>
        <a:srgbClr val="6E267B"/>
      </a:accent1>
      <a:accent2>
        <a:srgbClr val="E17000"/>
      </a:accent2>
      <a:accent3>
        <a:srgbClr val="FC9DCB"/>
      </a:accent3>
      <a:accent4>
        <a:srgbClr val="B8A8E5"/>
      </a:accent4>
      <a:accent5>
        <a:srgbClr val="9DCFF2"/>
      </a:accent5>
      <a:accent6>
        <a:srgbClr val="8FE2BE"/>
      </a:accent6>
      <a:hlink>
        <a:srgbClr val="5A8FFF"/>
      </a:hlink>
      <a:folHlink>
        <a:srgbClr val="954FA3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HD Purple">
  <a:themeElements>
    <a:clrScheme name="PHD_NEW">
      <a:dk1>
        <a:srgbClr val="3D1152"/>
      </a:dk1>
      <a:lt1>
        <a:srgbClr val="FFFFFF"/>
      </a:lt1>
      <a:dk2>
        <a:srgbClr val="3D1152"/>
      </a:dk2>
      <a:lt2>
        <a:srgbClr val="FFFFFF"/>
      </a:lt2>
      <a:accent1>
        <a:srgbClr val="702F8A"/>
      </a:accent1>
      <a:accent2>
        <a:srgbClr val="009CA6"/>
      </a:accent2>
      <a:accent3>
        <a:srgbClr val="D50C66"/>
      </a:accent3>
      <a:accent4>
        <a:srgbClr val="D0D0D0"/>
      </a:accent4>
      <a:accent5>
        <a:srgbClr val="97999B"/>
      </a:accent5>
      <a:accent6>
        <a:srgbClr val="53565A"/>
      </a:accent6>
      <a:hlink>
        <a:srgbClr val="FFFFFF"/>
      </a:hlink>
      <a:folHlink>
        <a:srgbClr val="FFFFFF"/>
      </a:folHlink>
    </a:clrScheme>
    <a:fontScheme name="PHD Fonts">
      <a:majorFont>
        <a:latin typeface="InterFace"/>
        <a:ea typeface=""/>
        <a:cs typeface=""/>
      </a:majorFont>
      <a:minorFont>
        <a:latin typeface="Averta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60057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eme1">
  <a:themeElements>
    <a:clrScheme name="Spark_Final">
      <a:dk1>
        <a:srgbClr val="000000"/>
      </a:dk1>
      <a:lt1>
        <a:srgbClr val="FFFFFF"/>
      </a:lt1>
      <a:dk2>
        <a:srgbClr val="E9005E"/>
      </a:dk2>
      <a:lt2>
        <a:srgbClr val="4C5153"/>
      </a:lt2>
      <a:accent1>
        <a:srgbClr val="3E51B5"/>
      </a:accent1>
      <a:accent2>
        <a:srgbClr val="F26537"/>
      </a:accent2>
      <a:accent3>
        <a:srgbClr val="FFD540"/>
      </a:accent3>
      <a:accent4>
        <a:srgbClr val="6639B6"/>
      </a:accent4>
      <a:accent5>
        <a:srgbClr val="00B2B4"/>
      </a:accent5>
      <a:accent6>
        <a:srgbClr val="BFC3C7"/>
      </a:accent6>
      <a:hlink>
        <a:srgbClr val="EA005E"/>
      </a:hlink>
      <a:folHlink>
        <a:srgbClr val="8F9394"/>
      </a:folHlink>
    </a:clrScheme>
    <a:fontScheme name="Spark">
      <a:majorFont>
        <a:latin typeface="Montserrat"/>
        <a:ea typeface=""/>
        <a:cs typeface=""/>
      </a:majorFont>
      <a:minorFont>
        <a:latin typeface="Montserra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sz="12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park_Foundry-Template_Final" id="{F8E282C5-21BE-0B4B-8CFD-5322D5DDB0AE}" vid="{24EA6F45-70B8-9842-9875-E28BB48DCD72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561</Words>
  <Application>Microsoft Office PowerPoint</Application>
  <PresentationFormat>Widescreen</PresentationFormat>
  <Paragraphs>190</Paragraphs>
  <Slides>21</Slides>
  <Notes>7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Averta</vt:lpstr>
      <vt:lpstr>Averta Regular</vt:lpstr>
      <vt:lpstr>Calibre</vt:lpstr>
      <vt:lpstr>Calibri</vt:lpstr>
      <vt:lpstr>InterFace</vt:lpstr>
      <vt:lpstr>Montserrat</vt:lpstr>
      <vt:lpstr>Montserrat Light</vt:lpstr>
      <vt:lpstr>Wingdings</vt:lpstr>
      <vt:lpstr>Office Theme</vt:lpstr>
      <vt:lpstr>PHD Purple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Emotional effects build over years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Keep in mind that   using multiple media channels    is more effective than using one media channel alone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Gemma Gilmore</dc:creator>
  <cp:lastModifiedBy>Eimear Keane</cp:lastModifiedBy>
  <cp:revision>16</cp:revision>
  <dcterms:created xsi:type="dcterms:W3CDTF">2019-01-27T19:14:46Z</dcterms:created>
  <dcterms:modified xsi:type="dcterms:W3CDTF">2019-01-31T09:52:19Z</dcterms:modified>
</cp:coreProperties>
</file>