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8" r:id="rId5"/>
    <p:sldMasterId id="2147483682" r:id="rId6"/>
    <p:sldMasterId id="2147483735" r:id="rId7"/>
    <p:sldMasterId id="2147483746" r:id="rId8"/>
    <p:sldMasterId id="2147483790" r:id="rId9"/>
  </p:sldMasterIdLst>
  <p:notesMasterIdLst>
    <p:notesMasterId r:id="rId40"/>
  </p:notesMasterIdLst>
  <p:handoutMasterIdLst>
    <p:handoutMasterId r:id="rId41"/>
  </p:handoutMasterIdLst>
  <p:sldIdLst>
    <p:sldId id="260" r:id="rId10"/>
    <p:sldId id="2844" r:id="rId11"/>
    <p:sldId id="2846" r:id="rId12"/>
    <p:sldId id="426" r:id="rId13"/>
    <p:sldId id="2834" r:id="rId14"/>
    <p:sldId id="458" r:id="rId15"/>
    <p:sldId id="2831" r:id="rId16"/>
    <p:sldId id="431" r:id="rId17"/>
    <p:sldId id="2845" r:id="rId18"/>
    <p:sldId id="2832" r:id="rId19"/>
    <p:sldId id="433" r:id="rId20"/>
    <p:sldId id="435" r:id="rId21"/>
    <p:sldId id="437" r:id="rId22"/>
    <p:sldId id="438" r:id="rId23"/>
    <p:sldId id="439" r:id="rId24"/>
    <p:sldId id="449" r:id="rId25"/>
    <p:sldId id="442" r:id="rId26"/>
    <p:sldId id="2826" r:id="rId27"/>
    <p:sldId id="2836" r:id="rId28"/>
    <p:sldId id="459" r:id="rId29"/>
    <p:sldId id="452" r:id="rId30"/>
    <p:sldId id="2847" r:id="rId31"/>
    <p:sldId id="2837" r:id="rId32"/>
    <p:sldId id="2848" r:id="rId33"/>
    <p:sldId id="2841" r:id="rId34"/>
    <p:sldId id="2838" r:id="rId35"/>
    <p:sldId id="2839" r:id="rId36"/>
    <p:sldId id="2842" r:id="rId37"/>
    <p:sldId id="2835" r:id="rId38"/>
    <p:sldId id="2213" r:id="rId39"/>
  </p:sldIdLst>
  <p:sldSz cx="9144000" cy="5143500" type="screen16x9"/>
  <p:notesSz cx="7010400" cy="9296400"/>
  <p:defaultTextStyle>
    <a:defPPr>
      <a:defRPr lang="de-DE"/>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078AED8-9215-477A-B9A5-2478F2DB7B18}">
          <p14:sldIdLst>
            <p14:sldId id="260"/>
          </p14:sldIdLst>
        </p14:section>
        <p14:section name="Introduction to Lidl" id="{8BAE58AA-D408-4E09-A706-BC6D289CFFDF}">
          <p14:sldIdLst>
            <p14:sldId id="2844"/>
            <p14:sldId id="2846"/>
            <p14:sldId id="426"/>
          </p14:sldIdLst>
        </p14:section>
        <p14:section name="What was going on?" id="{AB3D1F80-C025-480E-B7B0-7DEE0BFE5426}">
          <p14:sldIdLst>
            <p14:sldId id="2834"/>
            <p14:sldId id="458"/>
            <p14:sldId id="2831"/>
            <p14:sldId id="431"/>
            <p14:sldId id="2845"/>
          </p14:sldIdLst>
        </p14:section>
        <p14:section name="What did we do?" id="{C0F49420-98CD-4BE4-BE26-FE43FE47ECAB}">
          <p14:sldIdLst>
            <p14:sldId id="2832"/>
            <p14:sldId id="433"/>
            <p14:sldId id="435"/>
            <p14:sldId id="437"/>
            <p14:sldId id="438"/>
            <p14:sldId id="439"/>
            <p14:sldId id="449"/>
          </p14:sldIdLst>
        </p14:section>
        <p14:section name="How did TV help?" id="{1A5C105B-5FEE-40F8-BE7D-9BD901ED5065}">
          <p14:sldIdLst>
            <p14:sldId id="442"/>
            <p14:sldId id="2826"/>
            <p14:sldId id="2836"/>
            <p14:sldId id="459"/>
            <p14:sldId id="452"/>
            <p14:sldId id="2847"/>
            <p14:sldId id="2837"/>
            <p14:sldId id="2848"/>
          </p14:sldIdLst>
        </p14:section>
        <p14:section name="Where to next?" id="{6854B23D-7086-496D-9838-43BE924A307A}">
          <p14:sldIdLst>
            <p14:sldId id="2841"/>
            <p14:sldId id="2838"/>
            <p14:sldId id="2839"/>
            <p14:sldId id="2842"/>
            <p14:sldId id="2835"/>
            <p14:sldId id="2213"/>
          </p14:sldIdLst>
        </p14:section>
      </p14:sectionLst>
    </p:ext>
    <p:ext uri="{EFAFB233-063F-42B5-8137-9DF3F51BA10A}">
      <p15:sldGuideLst xmlns:p15="http://schemas.microsoft.com/office/powerpoint/2012/main">
        <p15:guide id="1" orient="horz" pos="441" userDrawn="1">
          <p15:clr>
            <a:srgbClr val="A4A3A4"/>
          </p15:clr>
        </p15:guide>
        <p15:guide id="2" orient="horz" pos="2845">
          <p15:clr>
            <a:srgbClr val="A4A3A4"/>
          </p15:clr>
        </p15:guide>
        <p15:guide id="3" pos="5012" userDrawn="1">
          <p15:clr>
            <a:srgbClr val="A4A3A4"/>
          </p15:clr>
        </p15:guide>
        <p15:guide id="4" pos="3878" userDrawn="1">
          <p15:clr>
            <a:srgbClr val="A4A3A4"/>
          </p15:clr>
        </p15:guide>
        <p15:guide id="5" pos="1383" userDrawn="1">
          <p15:clr>
            <a:srgbClr val="A4A3A4"/>
          </p15:clr>
        </p15:guide>
        <p15:guide id="6" pos="555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4C79"/>
    <a:srgbClr val="055485"/>
    <a:srgbClr val="7F57B1"/>
    <a:srgbClr val="FF4BB1"/>
    <a:srgbClr val="00EECB"/>
    <a:srgbClr val="00B0F0"/>
    <a:srgbClr val="003278"/>
    <a:srgbClr val="7F7F7F"/>
    <a:srgbClr val="7FCEFF"/>
    <a:srgbClr val="E1EA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BBC1A34-13A9-4DB4-A9A0-74582BA47EF4}">
  <a:tblStyle styleId="{2BBC1A34-13A9-4DB4-A9A0-74582BA47EF4}" styleName="LIDL Tabelle">
    <a:wholeTbl>
      <a:tcTxStyle>
        <a:fontRef idx="minor">
          <a:prstClr val="black"/>
        </a:fontRef>
        <a:schemeClr val="accent1"/>
      </a:tcTxStyle>
      <a:tcStyle>
        <a:tcBdr>
          <a:left>
            <a:ln>
              <a:noFill/>
            </a:ln>
          </a:left>
          <a:right>
            <a:ln>
              <a:noFill/>
            </a:ln>
          </a:right>
          <a:top>
            <a:ln>
              <a:noFill/>
            </a:ln>
          </a:top>
          <a:bottom>
            <a:ln w="6350" cmpd="sng">
              <a:solidFill>
                <a:schemeClr val="lt2"/>
              </a:solidFill>
            </a:ln>
          </a:bottom>
          <a:insideH>
            <a:ln w="6350" cmpd="sng">
              <a:solidFill>
                <a:schemeClr val="lt2"/>
              </a:solidFill>
            </a:ln>
          </a:insideH>
          <a:insideV>
            <a:ln>
              <a:noFill/>
            </a:ln>
          </a:insideV>
        </a:tcBdr>
        <a:fill>
          <a:noFill/>
        </a:fill>
      </a:tcStyle>
    </a:wholeTbl>
    <a:lastCol>
      <a:tcTxStyle>
        <a:fontRef idx="major">
          <a:prstClr val="black"/>
        </a:fontRef>
        <a:schemeClr val="accent1"/>
      </a:tcTxStyle>
      <a:tcStyle>
        <a:tcBdr/>
        <a:fill>
          <a:noFill/>
        </a:fill>
      </a:tcStyle>
    </a:lastCol>
    <a:firstCol>
      <a:tcTxStyle>
        <a:fontRef idx="major">
          <a:prstClr val="black"/>
        </a:fontRef>
        <a:schemeClr val="accent1"/>
      </a:tcTxStyle>
      <a:tcStyle>
        <a:tcBdr/>
        <a:fill>
          <a:noFill/>
        </a:fill>
      </a:tcStyle>
    </a:firstCol>
    <a:lastRow>
      <a:tcTxStyle>
        <a:fontRef idx="major">
          <a:prstClr val="black"/>
        </a:fontRef>
        <a:schemeClr val="accent1"/>
      </a:tcTxStyle>
      <a:tcStyle>
        <a:tcBdr>
          <a:top>
            <a:ln w="19050" cmpd="sng">
              <a:solidFill>
                <a:schemeClr val="accent2"/>
              </a:solidFill>
            </a:ln>
          </a:top>
          <a:bottom>
            <a:ln w="19050" cmpd="sng">
              <a:solidFill>
                <a:schemeClr val="accent2"/>
              </a:solidFill>
            </a:ln>
          </a:bottom>
        </a:tcBdr>
        <a:fill>
          <a:noFill/>
        </a:fill>
      </a:tcStyle>
    </a:lastRow>
    <a:firstRow>
      <a:tcTxStyle>
        <a:fontRef idx="major">
          <a:prstClr val="black"/>
        </a:fontRef>
        <a:schemeClr val="accent2"/>
      </a:tcTxStyle>
      <a:tcStyle>
        <a:tcBdr>
          <a:bottom>
            <a:ln w="19050" cmpd="sng">
              <a:solidFill>
                <a:schemeClr val="accent2"/>
              </a:solidFill>
            </a:ln>
          </a:bottom>
        </a:tcBdr>
        <a:fill>
          <a:no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97" autoAdjust="0"/>
    <p:restoredTop sz="89394" autoAdjust="0"/>
  </p:normalViewPr>
  <p:slideViewPr>
    <p:cSldViewPr showGuides="1">
      <p:cViewPr varScale="1">
        <p:scale>
          <a:sx n="80" d="100"/>
          <a:sy n="80" d="100"/>
        </p:scale>
        <p:origin x="67" y="427"/>
      </p:cViewPr>
      <p:guideLst>
        <p:guide orient="horz" pos="441"/>
        <p:guide orient="horz" pos="2845"/>
        <p:guide pos="5012"/>
        <p:guide pos="3878"/>
        <p:guide pos="1383"/>
        <p:guide pos="5556"/>
      </p:guideLst>
    </p:cSldViewPr>
  </p:slideViewPr>
  <p:notesTextViewPr>
    <p:cViewPr>
      <p:scale>
        <a:sx n="3" d="2"/>
        <a:sy n="3" d="2"/>
      </p:scale>
      <p:origin x="0" y="0"/>
    </p:cViewPr>
  </p:notesTextViewPr>
  <p:sorterViewPr>
    <p:cViewPr>
      <p:scale>
        <a:sx n="70" d="100"/>
        <a:sy n="70" d="100"/>
      </p:scale>
      <p:origin x="0" y="0"/>
    </p:cViewPr>
  </p:sorterViewPr>
  <p:notesViewPr>
    <p:cSldViewPr showGuides="1">
      <p:cViewPr>
        <p:scale>
          <a:sx n="70" d="100"/>
          <a:sy n="70" d="100"/>
        </p:scale>
        <p:origin x="4122" y="4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7.emf"/></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487265" y="255713"/>
            <a:ext cx="3037840" cy="146400"/>
          </a:xfrm>
          <a:prstGeom prst="rect">
            <a:avLst/>
          </a:prstGeom>
        </p:spPr>
        <p:txBody>
          <a:bodyPr vert="horz" lIns="0" tIns="0" rIns="0" bIns="0" rtlCol="0" anchor="ctr"/>
          <a:lstStyle>
            <a:lvl1pPr algn="l">
              <a:defRPr sz="1200"/>
            </a:lvl1pPr>
          </a:lstStyle>
          <a:p>
            <a:endParaRPr lang="de-DE" sz="1000" dirty="0">
              <a:solidFill>
                <a:schemeClr val="accent1"/>
              </a:solidFill>
              <a:latin typeface="Calibri" panose="020F0502020204030204" pitchFamily="34" charset="0"/>
            </a:endParaRPr>
          </a:p>
        </p:txBody>
      </p:sp>
      <p:sp>
        <p:nvSpPr>
          <p:cNvPr id="10" name="Datumsplatzhalter 3"/>
          <p:cNvSpPr>
            <a:spLocks noGrp="1"/>
          </p:cNvSpPr>
          <p:nvPr>
            <p:ph type="dt" sz="half" idx="1"/>
          </p:nvPr>
        </p:nvSpPr>
        <p:spPr bwMode="gray">
          <a:xfrm>
            <a:off x="855387" y="8894288"/>
            <a:ext cx="736000" cy="146400"/>
          </a:xfrm>
          <a:prstGeom prst="rect">
            <a:avLst/>
          </a:prstGeom>
        </p:spPr>
        <p:txBody>
          <a:bodyPr vert="horz" lIns="0" tIns="0" rIns="0" bIns="0" rtlCol="0" anchor="ctr">
            <a:noAutofit/>
          </a:bodyPr>
          <a:lstStyle>
            <a:lvl1pPr algn="l">
              <a:defRPr sz="700">
                <a:solidFill>
                  <a:schemeClr val="tx1"/>
                </a:solidFill>
              </a:defRPr>
            </a:lvl1pPr>
          </a:lstStyle>
          <a:p>
            <a:fld id="{606352C4-00F2-4378-880D-566B190ADEE4}" type="datetime1">
              <a:rPr lang="de-DE" sz="1000" smtClean="0">
                <a:solidFill>
                  <a:schemeClr val="accent1"/>
                </a:solidFill>
                <a:latin typeface="Calibri" panose="020F0502020204030204" pitchFamily="34" charset="0"/>
              </a:rPr>
              <a:pPr/>
              <a:t>31.01.2019</a:t>
            </a:fld>
            <a:endParaRPr lang="de-DE" sz="1000" dirty="0">
              <a:solidFill>
                <a:schemeClr val="accent1"/>
              </a:solidFill>
              <a:latin typeface="Calibri" panose="020F0502020204030204" pitchFamily="34" charset="0"/>
            </a:endParaRPr>
          </a:p>
        </p:txBody>
      </p:sp>
      <p:sp>
        <p:nvSpPr>
          <p:cNvPr id="11" name="Fußzeilenplatzhalter 4"/>
          <p:cNvSpPr>
            <a:spLocks noGrp="1"/>
          </p:cNvSpPr>
          <p:nvPr>
            <p:ph type="ftr" sz="quarter" idx="2"/>
          </p:nvPr>
        </p:nvSpPr>
        <p:spPr bwMode="gray">
          <a:xfrm>
            <a:off x="1665355" y="8894288"/>
            <a:ext cx="4416000" cy="146400"/>
          </a:xfrm>
          <a:prstGeom prst="rect">
            <a:avLst/>
          </a:prstGeom>
        </p:spPr>
        <p:txBody>
          <a:bodyPr vert="horz" lIns="0" tIns="0" rIns="0" bIns="0" rtlCol="0" anchor="ctr">
            <a:noAutofit/>
          </a:bodyPr>
          <a:lstStyle>
            <a:lvl1pPr algn="l">
              <a:defRPr sz="700">
                <a:solidFill>
                  <a:schemeClr val="tx1"/>
                </a:solidFill>
              </a:defRPr>
            </a:lvl1pPr>
          </a:lstStyle>
          <a:p>
            <a:r>
              <a:rPr lang="de-DE" sz="1000" dirty="0">
                <a:solidFill>
                  <a:schemeClr val="accent1"/>
                </a:solidFill>
                <a:latin typeface="Calibri" panose="020F0502020204030204" pitchFamily="34" charset="0"/>
              </a:rPr>
              <a:t>Titel der Präsentation</a:t>
            </a:r>
          </a:p>
        </p:txBody>
      </p:sp>
      <p:sp>
        <p:nvSpPr>
          <p:cNvPr id="12" name="Foliennummernplatzhalter 5"/>
          <p:cNvSpPr>
            <a:spLocks noGrp="1"/>
          </p:cNvSpPr>
          <p:nvPr>
            <p:ph type="sldNum" sz="quarter" idx="3"/>
          </p:nvPr>
        </p:nvSpPr>
        <p:spPr bwMode="gray">
          <a:xfrm>
            <a:off x="487657" y="8894288"/>
            <a:ext cx="220800" cy="146400"/>
          </a:xfrm>
          <a:prstGeom prst="rect">
            <a:avLst/>
          </a:prstGeom>
        </p:spPr>
        <p:txBody>
          <a:bodyPr vert="horz" lIns="0" tIns="0" rIns="0" bIns="0" rtlCol="0" anchor="ctr">
            <a:noAutofit/>
          </a:bodyPr>
          <a:lstStyle>
            <a:lvl1pPr algn="l">
              <a:defRPr sz="700">
                <a:solidFill>
                  <a:schemeClr val="tx1"/>
                </a:solidFill>
              </a:defRPr>
            </a:lvl1pPr>
          </a:lstStyle>
          <a:p>
            <a:fld id="{8FF9B0DE-3FEB-4AA0-B465-B80EF7C1333D}" type="slidenum">
              <a:rPr lang="de-DE" sz="1000" smtClean="0">
                <a:solidFill>
                  <a:schemeClr val="accent1"/>
                </a:solidFill>
                <a:latin typeface="Calibri" panose="020F0502020204030204" pitchFamily="34" charset="0"/>
              </a:rPr>
              <a:pPr/>
              <a:t>‹#›</a:t>
            </a:fld>
            <a:endParaRPr lang="de-DE" sz="1000" dirty="0">
              <a:solidFill>
                <a:schemeClr val="accent1"/>
              </a:solidFill>
              <a:latin typeface="Calibri" panose="020F0502020204030204" pitchFamily="34" charset="0"/>
            </a:endParaRPr>
          </a:p>
        </p:txBody>
      </p:sp>
      <p:pic>
        <p:nvPicPr>
          <p:cNvPr id="7" name="Grafik 6">
            <a:extLst>
              <a:ext uri="{FF2B5EF4-FFF2-40B4-BE49-F238E27FC236}">
                <a16:creationId xmlns:a16="http://schemas.microsoft.com/office/drawing/2014/main" id="{4BCC4A62-BBBD-4222-9299-B206D4211589}"/>
              </a:ext>
            </a:extLst>
          </p:cNvPr>
          <p:cNvPicPr>
            <a:picLocks noChangeAspect="1"/>
          </p:cNvPicPr>
          <p:nvPr/>
        </p:nvPicPr>
        <p:blipFill>
          <a:blip r:embed="rId2"/>
          <a:stretch>
            <a:fillRect/>
          </a:stretch>
        </p:blipFill>
        <p:spPr>
          <a:xfrm>
            <a:off x="6340525" y="8674664"/>
            <a:ext cx="368384" cy="366000"/>
          </a:xfrm>
          <a:prstGeom prst="rect">
            <a:avLst/>
          </a:prstGeom>
          <a:ln w="6350">
            <a:noFill/>
          </a:ln>
          <a:effectLst>
            <a:outerShdw blurRad="76200" dist="25400" dir="2700000" sx="103000" sy="103000" algn="ctr" rotWithShape="0">
              <a:prstClr val="black">
                <a:alpha val="50000"/>
              </a:prstClr>
            </a:outerShdw>
          </a:effectLst>
        </p:spPr>
      </p:pic>
    </p:spTree>
    <p:extLst>
      <p:ext uri="{BB962C8B-B14F-4D97-AF65-F5344CB8AC3E}">
        <p14:creationId xmlns:p14="http://schemas.microsoft.com/office/powerpoint/2010/main" val="3143861194"/>
      </p:ext>
    </p:extLst>
  </p:cSld>
  <p:clrMap bg1="lt1" tx1="dk1" bg2="lt2" tx2="dk2" accent1="accent1" accent2="accent2" accent3="accent3" accent4="accent4" accent5="accent5" accent6="accent6" hlink="hlink" folHlink="folHlink"/>
  <p:hf hdr="0" ftr="0" dt="0"/>
  <p:extLst mod="1">
    <p:ext uri="{56416CCD-93CA-4268-BC5B-53C4BB910035}">
      <p15:sldGuideLst xmlns:p15="http://schemas.microsoft.com/office/powerpoint/2012/main">
        <p15:guide id="1" pos="309" userDrawn="1">
          <p15:clr>
            <a:srgbClr val="F26B43"/>
          </p15:clr>
        </p15:guide>
        <p15:guide id="2" pos="411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bwMode="gray">
          <a:xfrm>
            <a:off x="503238" y="547688"/>
            <a:ext cx="6002337" cy="3376612"/>
          </a:xfrm>
          <a:prstGeom prst="rect">
            <a:avLst/>
          </a:prstGeom>
          <a:noFill/>
          <a:ln w="6350">
            <a:solidFill>
              <a:schemeClr val="bg2"/>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bwMode="gray">
          <a:xfrm>
            <a:off x="487264" y="4208952"/>
            <a:ext cx="6035200" cy="4172400"/>
          </a:xfrm>
          <a:prstGeom prst="rect">
            <a:avLst/>
          </a:prstGeom>
        </p:spPr>
        <p:txBody>
          <a:bodyPr vert="horz" lIns="0" tIns="0" rIns="0" bIns="0" rtlCol="0"/>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2" name="Kopfzeilenplatzhalter 1"/>
          <p:cNvSpPr>
            <a:spLocks noGrp="1"/>
          </p:cNvSpPr>
          <p:nvPr>
            <p:ph type="hdr" sz="quarter"/>
          </p:nvPr>
        </p:nvSpPr>
        <p:spPr bwMode="gray">
          <a:xfrm>
            <a:off x="487265" y="255713"/>
            <a:ext cx="3037840" cy="146400"/>
          </a:xfrm>
          <a:prstGeom prst="rect">
            <a:avLst/>
          </a:prstGeom>
        </p:spPr>
        <p:txBody>
          <a:bodyPr vert="horz" lIns="0" tIns="0" rIns="0" bIns="0" rtlCol="0" anchor="ctr"/>
          <a:lstStyle>
            <a:lvl1pPr algn="l">
              <a:defRPr sz="1200">
                <a:solidFill>
                  <a:schemeClr val="accent1"/>
                </a:solidFill>
                <a:latin typeface="Calibri" panose="020F0502020204030204" pitchFamily="34" charset="0"/>
              </a:defRPr>
            </a:lvl1pPr>
          </a:lstStyle>
          <a:p>
            <a:endParaRPr lang="de-DE" sz="1000" dirty="0"/>
          </a:p>
        </p:txBody>
      </p:sp>
      <p:sp>
        <p:nvSpPr>
          <p:cNvPr id="13" name="Datumsplatzhalter 3"/>
          <p:cNvSpPr>
            <a:spLocks noGrp="1"/>
          </p:cNvSpPr>
          <p:nvPr>
            <p:ph type="dt" sz="half" idx="1"/>
          </p:nvPr>
        </p:nvSpPr>
        <p:spPr bwMode="gray">
          <a:xfrm>
            <a:off x="855387" y="8894288"/>
            <a:ext cx="736000" cy="146400"/>
          </a:xfrm>
          <a:prstGeom prst="rect">
            <a:avLst/>
          </a:prstGeom>
        </p:spPr>
        <p:txBody>
          <a:bodyPr vert="horz" lIns="0" tIns="0" rIns="0" bIns="0" rtlCol="0" anchor="ctr">
            <a:noAutofit/>
          </a:bodyPr>
          <a:lstStyle>
            <a:lvl1pPr algn="l">
              <a:defRPr sz="700">
                <a:solidFill>
                  <a:schemeClr val="accent1"/>
                </a:solidFill>
                <a:latin typeface="Calibri" panose="020F0502020204030204" pitchFamily="34" charset="0"/>
              </a:defRPr>
            </a:lvl1pPr>
          </a:lstStyle>
          <a:p>
            <a:fld id="{606352C4-00F2-4378-880D-566B190ADEE4}" type="datetime1">
              <a:rPr lang="de-DE" sz="1000" smtClean="0"/>
              <a:pPr/>
              <a:t>31.01.2019</a:t>
            </a:fld>
            <a:endParaRPr lang="de-DE" sz="1000" dirty="0"/>
          </a:p>
        </p:txBody>
      </p:sp>
      <p:sp>
        <p:nvSpPr>
          <p:cNvPr id="14" name="Fußzeilenplatzhalter 4"/>
          <p:cNvSpPr>
            <a:spLocks noGrp="1"/>
          </p:cNvSpPr>
          <p:nvPr>
            <p:ph type="ftr" sz="quarter" idx="4"/>
          </p:nvPr>
        </p:nvSpPr>
        <p:spPr bwMode="gray">
          <a:xfrm>
            <a:off x="1665355" y="8894288"/>
            <a:ext cx="4416000" cy="146400"/>
          </a:xfrm>
          <a:prstGeom prst="rect">
            <a:avLst/>
          </a:prstGeom>
        </p:spPr>
        <p:txBody>
          <a:bodyPr vert="horz" lIns="0" tIns="0" rIns="0" bIns="0" rtlCol="0" anchor="ctr">
            <a:noAutofit/>
          </a:bodyPr>
          <a:lstStyle>
            <a:lvl1pPr algn="l">
              <a:defRPr sz="700">
                <a:solidFill>
                  <a:schemeClr val="accent1"/>
                </a:solidFill>
                <a:latin typeface="Calibri" panose="020F0502020204030204" pitchFamily="34" charset="0"/>
              </a:defRPr>
            </a:lvl1pPr>
          </a:lstStyle>
          <a:p>
            <a:r>
              <a:rPr lang="de-DE" sz="1000" dirty="0"/>
              <a:t>Titel der Präsentation</a:t>
            </a:r>
          </a:p>
        </p:txBody>
      </p:sp>
      <p:sp>
        <p:nvSpPr>
          <p:cNvPr id="15" name="Foliennummernplatzhalter 5"/>
          <p:cNvSpPr>
            <a:spLocks noGrp="1"/>
          </p:cNvSpPr>
          <p:nvPr>
            <p:ph type="sldNum" sz="quarter" idx="5"/>
          </p:nvPr>
        </p:nvSpPr>
        <p:spPr bwMode="gray">
          <a:xfrm>
            <a:off x="487657" y="8894288"/>
            <a:ext cx="220800" cy="146400"/>
          </a:xfrm>
          <a:prstGeom prst="rect">
            <a:avLst/>
          </a:prstGeom>
        </p:spPr>
        <p:txBody>
          <a:bodyPr vert="horz" lIns="0" tIns="0" rIns="0" bIns="0" rtlCol="0" anchor="ctr">
            <a:noAutofit/>
          </a:bodyPr>
          <a:lstStyle>
            <a:lvl1pPr algn="l">
              <a:defRPr sz="700">
                <a:solidFill>
                  <a:schemeClr val="accent1"/>
                </a:solidFill>
                <a:latin typeface="Calibri" panose="020F0502020204030204" pitchFamily="34" charset="0"/>
              </a:defRPr>
            </a:lvl1pPr>
          </a:lstStyle>
          <a:p>
            <a:fld id="{8FF9B0DE-3FEB-4AA0-B465-B80EF7C1333D}" type="slidenum">
              <a:rPr lang="de-DE" sz="1000" smtClean="0"/>
              <a:pPr/>
              <a:t>‹#›</a:t>
            </a:fld>
            <a:endParaRPr lang="de-DE" sz="1000" dirty="0"/>
          </a:p>
        </p:txBody>
      </p:sp>
      <p:pic>
        <p:nvPicPr>
          <p:cNvPr id="9" name="Grafik 8">
            <a:extLst>
              <a:ext uri="{FF2B5EF4-FFF2-40B4-BE49-F238E27FC236}">
                <a16:creationId xmlns:a16="http://schemas.microsoft.com/office/drawing/2014/main" id="{10B865E6-9823-4F43-94BA-2019FB3AF120}"/>
              </a:ext>
            </a:extLst>
          </p:cNvPr>
          <p:cNvPicPr>
            <a:picLocks noChangeAspect="1"/>
          </p:cNvPicPr>
          <p:nvPr/>
        </p:nvPicPr>
        <p:blipFill>
          <a:blip r:embed="rId2"/>
          <a:stretch>
            <a:fillRect/>
          </a:stretch>
        </p:blipFill>
        <p:spPr bwMode="gray">
          <a:xfrm>
            <a:off x="6340525" y="8674664"/>
            <a:ext cx="368384" cy="366000"/>
          </a:xfrm>
          <a:prstGeom prst="rect">
            <a:avLst/>
          </a:prstGeom>
          <a:ln w="6350">
            <a:noFill/>
          </a:ln>
          <a:effectLst>
            <a:outerShdw blurRad="76200" dist="25400" dir="2700000" sx="103000" sy="103000" algn="ctr" rotWithShape="0">
              <a:prstClr val="black">
                <a:alpha val="50000"/>
              </a:prstClr>
            </a:outerShdw>
          </a:effectLst>
        </p:spPr>
      </p:pic>
    </p:spTree>
    <p:extLst>
      <p:ext uri="{BB962C8B-B14F-4D97-AF65-F5344CB8AC3E}">
        <p14:creationId xmlns:p14="http://schemas.microsoft.com/office/powerpoint/2010/main" val="2846198732"/>
      </p:ext>
    </p:extLst>
  </p:cSld>
  <p:clrMap bg1="lt1" tx1="dk1" bg2="lt2" tx2="dk2" accent1="accent1" accent2="accent2" accent3="accent3" accent4="accent4" accent5="accent5" accent6="accent6" hlink="hlink" folHlink="folHlink"/>
  <p:hf hdr="0" ftr="0" dt="0"/>
  <p:notesStyle>
    <a:lvl1pPr marL="0" algn="l" defTabSz="685800" rtl="0" eaLnBrk="1" latinLnBrk="0" hangingPunct="1">
      <a:lnSpc>
        <a:spcPct val="110000"/>
      </a:lnSpc>
      <a:spcBef>
        <a:spcPts val="900"/>
      </a:spcBef>
      <a:defRPr sz="1000" b="1" i="0" kern="1200">
        <a:solidFill>
          <a:srgbClr val="000000"/>
        </a:solidFill>
        <a:latin typeface="Calibri" panose="020F0502020204030204" pitchFamily="34" charset="0"/>
        <a:ea typeface="+mn-ea"/>
        <a:cs typeface="+mn-cs"/>
      </a:defRPr>
    </a:lvl1pPr>
    <a:lvl2pPr marL="0" algn="l" defTabSz="685800" rtl="0" eaLnBrk="1" latinLnBrk="0" hangingPunct="1">
      <a:lnSpc>
        <a:spcPct val="110000"/>
      </a:lnSpc>
      <a:spcBef>
        <a:spcPts val="300"/>
      </a:spcBef>
      <a:spcAft>
        <a:spcPts val="300"/>
      </a:spcAft>
      <a:defRPr sz="1000" kern="1200">
        <a:solidFill>
          <a:srgbClr val="000000"/>
        </a:solidFill>
        <a:latin typeface="Calibri" panose="020F0502020204030204" pitchFamily="34" charset="0"/>
        <a:ea typeface="+mn-ea"/>
        <a:cs typeface="+mn-cs"/>
      </a:defRPr>
    </a:lvl2pPr>
    <a:lvl3pPr marL="108000" indent="-108000" algn="l" defTabSz="685800" rtl="0" eaLnBrk="1" latinLnBrk="0" hangingPunct="1">
      <a:lnSpc>
        <a:spcPct val="110000"/>
      </a:lnSpc>
      <a:spcBef>
        <a:spcPts val="75"/>
      </a:spcBef>
      <a:spcAft>
        <a:spcPts val="75"/>
      </a:spcAft>
      <a:buFont typeface="Arial" panose="020B0604020202020204" pitchFamily="34" charset="0"/>
      <a:buChar char="•"/>
      <a:defRPr sz="1000" kern="1200">
        <a:solidFill>
          <a:srgbClr val="000000"/>
        </a:solidFill>
        <a:latin typeface="Calibri" panose="020F0502020204030204" pitchFamily="34" charset="0"/>
        <a:ea typeface="+mn-ea"/>
        <a:cs typeface="+mn-cs"/>
      </a:defRPr>
    </a:lvl3pPr>
    <a:lvl4pPr marL="216000" indent="-108000" algn="l" defTabSz="685800" rtl="0" eaLnBrk="1" latinLnBrk="0" hangingPunct="1">
      <a:lnSpc>
        <a:spcPct val="110000"/>
      </a:lnSpc>
      <a:spcBef>
        <a:spcPts val="75"/>
      </a:spcBef>
      <a:spcAft>
        <a:spcPts val="75"/>
      </a:spcAft>
      <a:buFont typeface="Symbol" panose="05050102010706020507" pitchFamily="18" charset="2"/>
      <a:buChar char="-"/>
      <a:defRPr sz="1000" kern="1200">
        <a:solidFill>
          <a:srgbClr val="000000"/>
        </a:solidFill>
        <a:latin typeface="Calibri" panose="020F0502020204030204" pitchFamily="34" charset="0"/>
        <a:ea typeface="+mn-ea"/>
        <a:cs typeface="+mn-cs"/>
      </a:defRPr>
    </a:lvl4pPr>
    <a:lvl5pPr marL="324000" indent="-108000" algn="l" defTabSz="685800" rtl="0" eaLnBrk="1" latinLnBrk="0" hangingPunct="1">
      <a:lnSpc>
        <a:spcPct val="110000"/>
      </a:lnSpc>
      <a:spcBef>
        <a:spcPts val="75"/>
      </a:spcBef>
      <a:spcAft>
        <a:spcPts val="75"/>
      </a:spcAft>
      <a:buFont typeface="Symbol" panose="05050102010706020507" pitchFamily="18" charset="2"/>
      <a:buChar char="-"/>
      <a:defRPr sz="1000" kern="1200">
        <a:solidFill>
          <a:srgbClr val="000000"/>
        </a:solidFill>
        <a:latin typeface="Calibri" panose="020F0502020204030204" pitchFamily="34" charset="0"/>
        <a:ea typeface="+mn-ea"/>
        <a:cs typeface="+mn-cs"/>
      </a:defRPr>
    </a:lvl5pPr>
    <a:lvl6pPr marL="432000" indent="-108000" algn="l" defTabSz="685800" rtl="0" eaLnBrk="1" latinLnBrk="0" hangingPunct="1">
      <a:lnSpc>
        <a:spcPct val="110000"/>
      </a:lnSpc>
      <a:spcBef>
        <a:spcPts val="75"/>
      </a:spcBef>
      <a:spcAft>
        <a:spcPts val="75"/>
      </a:spcAft>
      <a:buFont typeface="Symbol" panose="05050102010706020507" pitchFamily="18" charset="2"/>
      <a:buChar char="-"/>
      <a:defRPr sz="1000" kern="1200">
        <a:solidFill>
          <a:srgbClr val="000000"/>
        </a:solidFill>
        <a:latin typeface="Calibri" panose="020F0502020204030204" pitchFamily="34" charset="0"/>
        <a:ea typeface="+mn-ea"/>
        <a:cs typeface="+mn-cs"/>
      </a:defRPr>
    </a:lvl6pPr>
    <a:lvl7pPr marL="432000" indent="-108000" algn="l" defTabSz="685800" rtl="0" eaLnBrk="1" latinLnBrk="0" hangingPunct="1">
      <a:lnSpc>
        <a:spcPct val="110000"/>
      </a:lnSpc>
      <a:spcBef>
        <a:spcPts val="75"/>
      </a:spcBef>
      <a:spcAft>
        <a:spcPts val="75"/>
      </a:spcAft>
      <a:buFont typeface="Symbol" panose="05050102010706020507" pitchFamily="18" charset="2"/>
      <a:buChar char="-"/>
      <a:defRPr sz="1000" kern="1200">
        <a:solidFill>
          <a:srgbClr val="000000"/>
        </a:solidFill>
        <a:latin typeface="Calibri" panose="020F0502020204030204" pitchFamily="34" charset="0"/>
        <a:ea typeface="+mn-ea"/>
        <a:cs typeface="+mn-cs"/>
      </a:defRPr>
    </a:lvl7pPr>
    <a:lvl8pPr marL="432000" indent="-108000" algn="l" defTabSz="685800" rtl="0" eaLnBrk="1" latinLnBrk="0" hangingPunct="1">
      <a:lnSpc>
        <a:spcPct val="110000"/>
      </a:lnSpc>
      <a:spcBef>
        <a:spcPts val="75"/>
      </a:spcBef>
      <a:spcAft>
        <a:spcPts val="75"/>
      </a:spcAft>
      <a:buFont typeface="Symbol" panose="05050102010706020507" pitchFamily="18" charset="2"/>
      <a:buChar char="-"/>
      <a:defRPr sz="1000" kern="1200">
        <a:solidFill>
          <a:srgbClr val="000000"/>
        </a:solidFill>
        <a:latin typeface="Calibri" panose="020F0502020204030204" pitchFamily="34" charset="0"/>
        <a:ea typeface="+mn-ea"/>
        <a:cs typeface="+mn-cs"/>
      </a:defRPr>
    </a:lvl8pPr>
    <a:lvl9pPr marL="432000" indent="-108000" algn="l" defTabSz="685800" rtl="0" eaLnBrk="1" latinLnBrk="0" hangingPunct="1">
      <a:lnSpc>
        <a:spcPct val="110000"/>
      </a:lnSpc>
      <a:spcBef>
        <a:spcPts val="75"/>
      </a:spcBef>
      <a:spcAft>
        <a:spcPts val="75"/>
      </a:spcAft>
      <a:buFont typeface="Symbol" panose="05050102010706020507" pitchFamily="18" charset="2"/>
      <a:buChar char="-"/>
      <a:defRPr sz="1000" kern="1200">
        <a:solidFill>
          <a:srgbClr val="000000"/>
        </a:solidFill>
        <a:latin typeface="Calibri" panose="020F0502020204030204" pitchFamily="34" charset="0"/>
        <a:ea typeface="+mn-ea"/>
        <a:cs typeface="+mn-cs"/>
      </a:defRPr>
    </a:lvl9pPr>
  </p:notesStyle>
  <p:extLst mod="1">
    <p:ext uri="{620B2872-D7B9-4A21-9093-7833F8D536E1}">
      <p15:sldGuideLst xmlns:p15="http://schemas.microsoft.com/office/powerpoint/2012/main">
        <p15:guide id="1" pos="309" userDrawn="1">
          <p15:clr>
            <a:srgbClr val="F26B43"/>
          </p15:clr>
        </p15:guide>
        <p15:guide id="2" pos="411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1138" y="595313"/>
            <a:ext cx="6521450" cy="3668712"/>
          </a:xfrm>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r>
              <a:rPr lang="de-DE" sz="1000" b="0" i="0" kern="1200" dirty="0">
                <a:solidFill>
                  <a:srgbClr val="000000"/>
                </a:solidFill>
                <a:effectLst/>
                <a:latin typeface="Calibri" panose="020F0502020204030204" pitchFamily="34" charset="0"/>
                <a:ea typeface="+mn-ea"/>
                <a:cs typeface="+mn-cs"/>
              </a:rPr>
              <a:t>Good morning....</a:t>
            </a:r>
            <a:endParaRPr lang="en-IE" sz="1000" b="0" i="0" kern="1200" dirty="0">
              <a:solidFill>
                <a:srgbClr val="000000"/>
              </a:solidFill>
              <a:effectLst/>
              <a:latin typeface="Calibri" panose="020F0502020204030204" pitchFamily="34" charset="0"/>
              <a:ea typeface="+mn-ea"/>
              <a:cs typeface="+mn-cs"/>
            </a:endParaRPr>
          </a:p>
          <a:p>
            <a:pPr marL="171450" lvl="0" indent="-171450">
              <a:buFont typeface="Arial" panose="020B0604020202020204" pitchFamily="34" charset="0"/>
              <a:buChar char="•"/>
            </a:pPr>
            <a:r>
              <a:rPr lang="en-IE" sz="1000" b="0" i="0" kern="1200" dirty="0">
                <a:solidFill>
                  <a:srgbClr val="000000"/>
                </a:solidFill>
                <a:effectLst/>
                <a:latin typeface="Calibri" panose="020F0502020204030204" pitchFamily="34" charset="0"/>
                <a:ea typeface="+mn-ea"/>
                <a:cs typeface="+mn-cs"/>
              </a:rPr>
              <a:t>I’m Sian Gray/Rob Sheehan…</a:t>
            </a:r>
          </a:p>
          <a:p>
            <a:pPr marL="171450" indent="-171450">
              <a:buFont typeface="Arial" panose="020B0604020202020204" pitchFamily="34" charset="0"/>
              <a:buChar char="•"/>
            </a:pPr>
            <a:r>
              <a:rPr lang="de-DE" sz="1000" b="0" i="0" kern="1200" dirty="0">
                <a:solidFill>
                  <a:srgbClr val="000000"/>
                </a:solidFill>
                <a:effectLst/>
                <a:latin typeface="Calibri" panose="020F0502020204030204" pitchFamily="34" charset="0"/>
                <a:ea typeface="+mn-ea"/>
                <a:cs typeface="+mn-cs"/>
              </a:rPr>
              <a:t>Thanks to TAM...</a:t>
            </a:r>
            <a:endParaRPr lang="de-DE" b="0" dirty="0"/>
          </a:p>
        </p:txBody>
      </p:sp>
      <p:sp>
        <p:nvSpPr>
          <p:cNvPr id="4" name="Foliennummernplatzhalter 3"/>
          <p:cNvSpPr>
            <a:spLocks noGrp="1"/>
          </p:cNvSpPr>
          <p:nvPr>
            <p:ph type="sldNum" sz="quarter" idx="10"/>
          </p:nvPr>
        </p:nvSpPr>
        <p:spPr/>
        <p:txBody>
          <a:bodyPr/>
          <a:lstStyle/>
          <a:p>
            <a:fld id="{8FF9B0DE-3FEB-4AA0-B465-B80EF7C1333D}" type="slidenum">
              <a:rPr lang="de-DE" sz="1000" smtClean="0"/>
              <a:pPr/>
              <a:t>1</a:t>
            </a:fld>
            <a:endParaRPr lang="de-DE" sz="1000" dirty="0"/>
          </a:p>
        </p:txBody>
      </p:sp>
    </p:spTree>
    <p:extLst>
      <p:ext uri="{BB962C8B-B14F-4D97-AF65-F5344CB8AC3E}">
        <p14:creationId xmlns:p14="http://schemas.microsoft.com/office/powerpoint/2010/main" val="575657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1138" y="595313"/>
            <a:ext cx="6521450" cy="3668712"/>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FF9B0DE-3FEB-4AA0-B465-B80EF7C1333D}" type="slidenum">
              <a:rPr lang="de-DE" sz="1000" smtClean="0"/>
              <a:pPr/>
              <a:t>2</a:t>
            </a:fld>
            <a:endParaRPr lang="de-DE" sz="1000" dirty="0"/>
          </a:p>
        </p:txBody>
      </p:sp>
    </p:spTree>
    <p:extLst>
      <p:ext uri="{BB962C8B-B14F-4D97-AF65-F5344CB8AC3E}">
        <p14:creationId xmlns:p14="http://schemas.microsoft.com/office/powerpoint/2010/main" val="1401869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539750"/>
            <a:ext cx="5903913" cy="33210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FF9B0DE-3FEB-4AA0-B465-B80EF7C1333D}" type="slidenum">
              <a:rPr lang="de-DE" sz="1000" smtClean="0"/>
              <a:pPr/>
              <a:t>3</a:t>
            </a:fld>
            <a:endParaRPr lang="de-DE" sz="1000" dirty="0"/>
          </a:p>
        </p:txBody>
      </p:sp>
    </p:spTree>
    <p:extLst>
      <p:ext uri="{BB962C8B-B14F-4D97-AF65-F5344CB8AC3E}">
        <p14:creationId xmlns:p14="http://schemas.microsoft.com/office/powerpoint/2010/main" val="1413297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DB56EB89-1361-419F-8959-8237116661DE}"/>
              </a:ext>
            </a:extLst>
          </p:cNvPr>
          <p:cNvSpPr>
            <a:spLocks noGrp="1"/>
          </p:cNvSpPr>
          <p:nvPr>
            <p:ph type="body" idx="1"/>
          </p:nvPr>
        </p:nvSpPr>
        <p:spPr/>
        <p:txBody>
          <a:bodyPr/>
          <a:lstStyle/>
          <a:p>
            <a:pPr marL="171450" lvl="0" indent="-171450">
              <a:buFont typeface="Arial" panose="020B0604020202020204" pitchFamily="34" charset="0"/>
              <a:buChar char="•"/>
            </a:pPr>
            <a:endParaRPr lang="en-IE" sz="1000" b="0" i="0" kern="1200" dirty="0">
              <a:solidFill>
                <a:srgbClr val="FF0000"/>
              </a:solidFill>
              <a:effectLst/>
              <a:latin typeface="Calibri" panose="020F0502020204030204" pitchFamily="34" charset="0"/>
              <a:ea typeface="+mn-ea"/>
              <a:cs typeface="+mn-cs"/>
            </a:endParaRPr>
          </a:p>
        </p:txBody>
      </p:sp>
    </p:spTree>
    <p:extLst>
      <p:ext uri="{BB962C8B-B14F-4D97-AF65-F5344CB8AC3E}">
        <p14:creationId xmlns:p14="http://schemas.microsoft.com/office/powerpoint/2010/main" val="3283745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50B3000-4642-44E2-A85B-20402F0DBED8}"/>
              </a:ext>
            </a:extLst>
          </p:cNvPr>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2340807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9859B848-381A-40BD-B894-8A7A82D274D7}"/>
              </a:ext>
            </a:extLst>
          </p:cNvPr>
          <p:cNvSpPr>
            <a:spLocks noGrp="1"/>
          </p:cNvSpPr>
          <p:nvPr>
            <p:ph type="body" idx="1"/>
          </p:nvPr>
        </p:nvSpPr>
        <p:spPr/>
        <p:txBody>
          <a:bodyPr/>
          <a:lstStyle/>
          <a:p>
            <a:pPr marL="171450" indent="-171450">
              <a:buFont typeface="Arial" panose="020B0604020202020204" pitchFamily="34" charset="0"/>
              <a:buChar char="•"/>
            </a:pPr>
            <a:endParaRPr lang="en-IE" b="0" dirty="0"/>
          </a:p>
        </p:txBody>
      </p:sp>
    </p:spTree>
    <p:extLst>
      <p:ext uri="{BB962C8B-B14F-4D97-AF65-F5344CB8AC3E}">
        <p14:creationId xmlns:p14="http://schemas.microsoft.com/office/powerpoint/2010/main" val="2332665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A8A3870-D37D-4763-9B7A-979A24CCF7F0}"/>
              </a:ext>
            </a:extLst>
          </p:cNvPr>
          <p:cNvSpPr>
            <a:spLocks noGrp="1"/>
          </p:cNvSpPr>
          <p:nvPr>
            <p:ph type="body" idx="1"/>
          </p:nvPr>
        </p:nvSpPr>
        <p:spPr/>
        <p:txBody>
          <a:bodyPr/>
          <a:lstStyle/>
          <a:p>
            <a:pPr marL="171450" indent="-171450">
              <a:buFont typeface="Arial" panose="020B0604020202020204" pitchFamily="34" charset="0"/>
              <a:buChar char="•"/>
            </a:pPr>
            <a:r>
              <a:rPr kumimoji="0" lang="en-IE" sz="1000" b="0" i="0" u="none" strike="noStrike" kern="1200" cap="none" spc="0" normalizeH="0" baseline="0" noProof="0" dirty="0">
                <a:ln>
                  <a:noFill/>
                </a:ln>
                <a:solidFill>
                  <a:prstClr val="white"/>
                </a:solidFill>
                <a:effectLst/>
                <a:uLnTx/>
                <a:uFillTx/>
                <a:latin typeface="Calibri"/>
                <a:ea typeface="+mn-ea"/>
                <a:cs typeface="+mn-cs"/>
              </a:rPr>
              <a:t>Our media mix and budget reflected our heavy reliance on print media. And while print does a fantastic job of conveying the range and value that Lidl offers customers, it limits us somewhat in terms of building a deeper, emotional connection with Irish shoppers.</a:t>
            </a:r>
          </a:p>
          <a:p>
            <a:pPr marL="171450" indent="-171450">
              <a:buFont typeface="Arial" panose="020B0604020202020204" pitchFamily="34" charset="0"/>
              <a:buChar char="•"/>
            </a:pPr>
            <a:r>
              <a:rPr kumimoji="0" lang="en-IE" sz="1000" b="0" i="0" u="none" strike="noStrike" kern="1200" cap="none" spc="0" normalizeH="0" baseline="0" noProof="0" dirty="0">
                <a:ln>
                  <a:noFill/>
                </a:ln>
                <a:solidFill>
                  <a:prstClr val="white"/>
                </a:solidFill>
                <a:effectLst/>
                <a:uLnTx/>
                <a:uFillTx/>
                <a:latin typeface="Calibri"/>
                <a:ea typeface="+mn-ea"/>
                <a:cs typeface="+mn-cs"/>
              </a:rPr>
              <a:t>A dramatic change from single minded promotions through print to 360-degree brand led communications was needed.</a:t>
            </a:r>
          </a:p>
        </p:txBody>
      </p:sp>
    </p:spTree>
    <p:extLst>
      <p:ext uri="{BB962C8B-B14F-4D97-AF65-F5344CB8AC3E}">
        <p14:creationId xmlns:p14="http://schemas.microsoft.com/office/powerpoint/2010/main" val="1962555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67215C4-8031-4C5A-8987-EAE42BE75BC8}"/>
              </a:ext>
            </a:extLst>
          </p:cNvPr>
          <p:cNvSpPr>
            <a:spLocks noGrp="1"/>
          </p:cNvSpPr>
          <p:nvPr>
            <p:ph type="body" idx="1"/>
          </p:nvPr>
        </p:nvSpPr>
        <p:spPr/>
        <p:txBody>
          <a:bodyPr/>
          <a:lstStyle/>
          <a:p>
            <a:pPr marL="171450" indent="-171450">
              <a:buFont typeface="Arial" panose="020B0604020202020204" pitchFamily="34" charset="0"/>
              <a:buChar char="•"/>
            </a:pPr>
            <a:endParaRPr lang="en-IE" b="0" dirty="0"/>
          </a:p>
        </p:txBody>
      </p:sp>
    </p:spTree>
    <p:extLst>
      <p:ext uri="{BB962C8B-B14F-4D97-AF65-F5344CB8AC3E}">
        <p14:creationId xmlns:p14="http://schemas.microsoft.com/office/powerpoint/2010/main" val="849613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67215C4-8031-4C5A-8987-EAE42BE75BC8}"/>
              </a:ext>
            </a:extLst>
          </p:cNvPr>
          <p:cNvSpPr>
            <a:spLocks noGrp="1"/>
          </p:cNvSpPr>
          <p:nvPr>
            <p:ph type="body" idx="1"/>
          </p:nvPr>
        </p:nvSpPr>
        <p:spPr/>
        <p:txBody>
          <a:bodyPr/>
          <a:lstStyle/>
          <a:p>
            <a:pPr marL="171450" indent="-171450">
              <a:buFont typeface="Arial" panose="020B0604020202020204" pitchFamily="34" charset="0"/>
              <a:buChar char="•"/>
            </a:pPr>
            <a:endParaRPr lang="en-IE" b="0" dirty="0"/>
          </a:p>
        </p:txBody>
      </p:sp>
    </p:spTree>
    <p:extLst>
      <p:ext uri="{BB962C8B-B14F-4D97-AF65-F5344CB8AC3E}">
        <p14:creationId xmlns:p14="http://schemas.microsoft.com/office/powerpoint/2010/main" val="3018195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1138" y="595313"/>
            <a:ext cx="6521450" cy="3668712"/>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FF9B0DE-3FEB-4AA0-B465-B80EF7C1333D}" type="slidenum">
              <a:rPr lang="de-DE" sz="1000" smtClean="0"/>
              <a:pPr/>
              <a:t>10</a:t>
            </a:fld>
            <a:endParaRPr lang="de-DE" sz="1000" dirty="0"/>
          </a:p>
        </p:txBody>
      </p:sp>
    </p:spTree>
    <p:extLst>
      <p:ext uri="{BB962C8B-B14F-4D97-AF65-F5344CB8AC3E}">
        <p14:creationId xmlns:p14="http://schemas.microsoft.com/office/powerpoint/2010/main" val="299007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EBD52551-E8A7-41F5-B2B6-C1BEF9A7852B}"/>
              </a:ext>
            </a:extLst>
          </p:cNvPr>
          <p:cNvSpPr>
            <a:spLocks noGrp="1"/>
          </p:cNvSpPr>
          <p:nvPr>
            <p:ph type="body" idx="1"/>
          </p:nvPr>
        </p:nvSpPr>
        <p:spPr/>
        <p:txBody>
          <a:bodyPr/>
          <a:lstStyle/>
          <a:p>
            <a:pPr marL="171450" indent="-171450">
              <a:buFont typeface="Arial" panose="020B0604020202020204" pitchFamily="34" charset="0"/>
              <a:buChar char="•"/>
            </a:pPr>
            <a:endParaRPr lang="en-IE" b="0" dirty="0"/>
          </a:p>
        </p:txBody>
      </p:sp>
    </p:spTree>
    <p:extLst>
      <p:ext uri="{BB962C8B-B14F-4D97-AF65-F5344CB8AC3E}">
        <p14:creationId xmlns:p14="http://schemas.microsoft.com/office/powerpoint/2010/main" val="2518060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83F27E1D-29C4-4FCE-98ED-73058BD9B791}"/>
              </a:ext>
            </a:extLst>
          </p:cNvPr>
          <p:cNvSpPr>
            <a:spLocks noGrp="1"/>
          </p:cNvSpPr>
          <p:nvPr>
            <p:ph type="body" idx="1"/>
          </p:nvPr>
        </p:nvSpPr>
        <p:spPr/>
        <p:txBody>
          <a:bodyPr/>
          <a:lstStyle/>
          <a:p>
            <a:pPr marL="171450" indent="-171450">
              <a:buFont typeface="Arial" panose="020B0604020202020204" pitchFamily="34" charset="0"/>
              <a:buChar char="•"/>
            </a:pPr>
            <a:endParaRPr lang="en-IE" b="0" dirty="0"/>
          </a:p>
        </p:txBody>
      </p:sp>
    </p:spTree>
    <p:extLst>
      <p:ext uri="{BB962C8B-B14F-4D97-AF65-F5344CB8AC3E}">
        <p14:creationId xmlns:p14="http://schemas.microsoft.com/office/powerpoint/2010/main" val="2339936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544860F-59D2-41A7-A100-C88A50078BBD}"/>
              </a:ext>
            </a:extLst>
          </p:cNvPr>
          <p:cNvSpPr>
            <a:spLocks noGrp="1"/>
          </p:cNvSpPr>
          <p:nvPr>
            <p:ph type="body" idx="1"/>
          </p:nvPr>
        </p:nvSpPr>
        <p:spPr/>
        <p:txBody>
          <a:bodyPr/>
          <a:lstStyle/>
          <a:p>
            <a:pPr marL="171450" indent="-171450">
              <a:buFont typeface="Arial" panose="020B0604020202020204" pitchFamily="34" charset="0"/>
              <a:buChar char="•"/>
            </a:pPr>
            <a:endParaRPr lang="en-IE" b="0" dirty="0"/>
          </a:p>
        </p:txBody>
      </p:sp>
    </p:spTree>
    <p:extLst>
      <p:ext uri="{BB962C8B-B14F-4D97-AF65-F5344CB8AC3E}">
        <p14:creationId xmlns:p14="http://schemas.microsoft.com/office/powerpoint/2010/main" val="4289779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22C5F91-B6F4-4946-B8A0-304F094C5957}"/>
              </a:ext>
            </a:extLst>
          </p:cNvPr>
          <p:cNvSpPr>
            <a:spLocks noGrp="1"/>
          </p:cNvSpPr>
          <p:nvPr>
            <p:ph type="body" idx="1"/>
          </p:nvPr>
        </p:nvSpPr>
        <p:spPr/>
        <p:txBody>
          <a:bodyPr/>
          <a:lstStyle/>
          <a:p>
            <a:pPr marL="171450" marR="0" lvl="0" indent="-171450" algn="l" defTabSz="685800" rtl="0" eaLnBrk="1" fontAlgn="auto" latinLnBrk="0" hangingPunct="1">
              <a:lnSpc>
                <a:spcPct val="110000"/>
              </a:lnSpc>
              <a:spcBef>
                <a:spcPts val="900"/>
              </a:spcBef>
              <a:spcAft>
                <a:spcPts val="0"/>
              </a:spcAft>
              <a:buClrTx/>
              <a:buSzTx/>
              <a:buFont typeface="Arial" panose="020B0604020202020204" pitchFamily="34" charset="0"/>
              <a:buChar char="•"/>
              <a:tabLst/>
              <a:defRPr/>
            </a:pPr>
            <a:endParaRPr lang="en-IE" b="0" dirty="0"/>
          </a:p>
        </p:txBody>
      </p:sp>
    </p:spTree>
    <p:extLst>
      <p:ext uri="{BB962C8B-B14F-4D97-AF65-F5344CB8AC3E}">
        <p14:creationId xmlns:p14="http://schemas.microsoft.com/office/powerpoint/2010/main" val="3625773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4838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18B0A13-B106-46A7-85E2-9C805C7F7BD1}"/>
              </a:ext>
            </a:extLst>
          </p:cNvPr>
          <p:cNvSpPr>
            <a:spLocks noGrp="1"/>
          </p:cNvSpPr>
          <p:nvPr>
            <p:ph type="body" idx="1"/>
          </p:nvPr>
        </p:nvSpPr>
        <p:spPr/>
        <p:txBody>
          <a:bodyPr/>
          <a:lstStyle/>
          <a:p>
            <a:pPr marL="171450" indent="-171450">
              <a:buFont typeface="Arial" panose="020B0604020202020204" pitchFamily="34" charset="0"/>
              <a:buChar char="•"/>
            </a:pPr>
            <a:endParaRPr lang="en-IE" b="0" dirty="0"/>
          </a:p>
        </p:txBody>
      </p:sp>
    </p:spTree>
    <p:extLst>
      <p:ext uri="{BB962C8B-B14F-4D97-AF65-F5344CB8AC3E}">
        <p14:creationId xmlns:p14="http://schemas.microsoft.com/office/powerpoint/2010/main" val="2879987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87AD837E-31AF-4E72-90AA-EF60C4E1E147}"/>
              </a:ext>
            </a:extLst>
          </p:cNvPr>
          <p:cNvSpPr>
            <a:spLocks noGrp="1"/>
          </p:cNvSpPr>
          <p:nvPr>
            <p:ph type="body" idx="1"/>
          </p:nvPr>
        </p:nvSpPr>
        <p:spPr/>
        <p:txBody>
          <a:bodyPr/>
          <a:lstStyle/>
          <a:p>
            <a:pPr marL="171450" indent="-171450">
              <a:buFont typeface="Arial" panose="020B0604020202020204" pitchFamily="34" charset="0"/>
              <a:buChar char="•"/>
            </a:pPr>
            <a:endParaRPr lang="en-IE" b="0" dirty="0"/>
          </a:p>
        </p:txBody>
      </p:sp>
    </p:spTree>
    <p:extLst>
      <p:ext uri="{BB962C8B-B14F-4D97-AF65-F5344CB8AC3E}">
        <p14:creationId xmlns:p14="http://schemas.microsoft.com/office/powerpoint/2010/main" val="18536916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85800" rtl="0" eaLnBrk="1" fontAlgn="auto" latinLnBrk="0" hangingPunct="1">
              <a:lnSpc>
                <a:spcPct val="110000"/>
              </a:lnSpc>
              <a:spcBef>
                <a:spcPts val="900"/>
              </a:spcBef>
              <a:spcAft>
                <a:spcPts val="0"/>
              </a:spcAft>
              <a:buClrTx/>
              <a:buSzTx/>
              <a:buFont typeface="Arial" panose="020B0604020202020204" pitchFamily="34" charset="0"/>
              <a:buChar char="•"/>
              <a:tabLst/>
              <a:defRPr/>
            </a:pPr>
            <a:endParaRPr lang="en-IE" sz="1000" b="0" dirty="0">
              <a:solidFill>
                <a:prstClr val="white"/>
              </a:solidFill>
              <a:effectLst>
                <a:outerShdw blurRad="38100" dist="38100" dir="2700000" algn="tl">
                  <a:srgbClr val="000000">
                    <a:alpha val="43137"/>
                  </a:srgbClr>
                </a:outerShdw>
              </a:effectLst>
              <a:latin typeface="Lato"/>
            </a:endParaRPr>
          </a:p>
        </p:txBody>
      </p:sp>
      <p:sp>
        <p:nvSpPr>
          <p:cNvPr id="4" name="Slide Number Placeholder 3"/>
          <p:cNvSpPr>
            <a:spLocks noGrp="1"/>
          </p:cNvSpPr>
          <p:nvPr>
            <p:ph type="sldNum" sz="quarter" idx="5"/>
          </p:nvPr>
        </p:nvSpPr>
        <p:spPr/>
        <p:txBody>
          <a:bodyPr/>
          <a:lstStyle/>
          <a:p>
            <a:fld id="{8FF9B0DE-3FEB-4AA0-B465-B80EF7C1333D}" type="slidenum">
              <a:rPr lang="de-DE" sz="1000" smtClean="0"/>
              <a:pPr/>
              <a:t>18</a:t>
            </a:fld>
            <a:endParaRPr lang="de-DE" sz="1000" dirty="0"/>
          </a:p>
        </p:txBody>
      </p:sp>
    </p:spTree>
    <p:extLst>
      <p:ext uri="{BB962C8B-B14F-4D97-AF65-F5344CB8AC3E}">
        <p14:creationId xmlns:p14="http://schemas.microsoft.com/office/powerpoint/2010/main" val="20920641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8417726-A6E0-4805-B178-A19D8272CAF1}"/>
              </a:ext>
            </a:extLst>
          </p:cNvPr>
          <p:cNvSpPr>
            <a:spLocks noGrp="1"/>
          </p:cNvSpPr>
          <p:nvPr>
            <p:ph type="body" idx="1"/>
          </p:nvPr>
        </p:nvSpPr>
        <p:spPr/>
        <p:txBody>
          <a:bodyPr/>
          <a:lstStyle/>
          <a:p>
            <a:pPr marL="171450" indent="-171450">
              <a:buFont typeface="Arial" panose="020B0604020202020204" pitchFamily="34" charset="0"/>
              <a:buChar char="•"/>
            </a:pPr>
            <a:r>
              <a:rPr lang="en-IE" b="0" dirty="0"/>
              <a:t>We also recognised that consistency in terms of both the frequency at which we communicate and the message we are delivering was going to be key to us increasing consideration to shop at Lidl. </a:t>
            </a:r>
          </a:p>
          <a:p>
            <a:pPr marL="171450" indent="-171450">
              <a:buFont typeface="Arial" panose="020B0604020202020204" pitchFamily="34" charset="0"/>
              <a:buChar char="•"/>
            </a:pPr>
            <a:r>
              <a:rPr lang="en-IE" b="0" dirty="0"/>
              <a:t>This required a step change in how we operated, promotionally, as a business, moving from “In and out” weekly offers to Campaigns that continuously communicated our value promise.</a:t>
            </a:r>
          </a:p>
        </p:txBody>
      </p:sp>
    </p:spTree>
    <p:extLst>
      <p:ext uri="{BB962C8B-B14F-4D97-AF65-F5344CB8AC3E}">
        <p14:creationId xmlns:p14="http://schemas.microsoft.com/office/powerpoint/2010/main" val="8956650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579716-D757-49C8-ACE2-3705ABD8E1C9}"/>
              </a:ext>
            </a:extLst>
          </p:cNvPr>
          <p:cNvSpPr>
            <a:spLocks noGrp="1"/>
          </p:cNvSpPr>
          <p:nvPr>
            <p:ph type="body" idx="1"/>
          </p:nvPr>
        </p:nvSpPr>
        <p:spPr/>
        <p:txBody>
          <a:bodyPr/>
          <a:lstStyle/>
          <a:p>
            <a:pPr marL="171450" indent="-171450">
              <a:buFont typeface="Arial" panose="020B0604020202020204" pitchFamily="34" charset="0"/>
              <a:buChar char="•"/>
            </a:pPr>
            <a:endParaRPr lang="en-IE" b="0" dirty="0"/>
          </a:p>
        </p:txBody>
      </p:sp>
    </p:spTree>
    <p:extLst>
      <p:ext uri="{BB962C8B-B14F-4D97-AF65-F5344CB8AC3E}">
        <p14:creationId xmlns:p14="http://schemas.microsoft.com/office/powerpoint/2010/main" val="35261470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79869D5-CE78-4FDD-900F-49D6E5FE6B65}"/>
              </a:ext>
            </a:extLst>
          </p:cNvPr>
          <p:cNvSpPr>
            <a:spLocks noGrp="1"/>
          </p:cNvSpPr>
          <p:nvPr>
            <p:ph type="body" idx="1"/>
          </p:nvPr>
        </p:nvSpPr>
        <p:spPr/>
        <p:txBody>
          <a:bodyPr/>
          <a:lstStyle/>
          <a:p>
            <a:pPr marL="171450" indent="-171450">
              <a:buFont typeface="Arial" panose="020B0604020202020204" pitchFamily="34" charset="0"/>
              <a:buChar char="•"/>
            </a:pPr>
            <a:endParaRPr lang="en-IE" b="0" dirty="0"/>
          </a:p>
        </p:txBody>
      </p:sp>
    </p:spTree>
    <p:extLst>
      <p:ext uri="{BB962C8B-B14F-4D97-AF65-F5344CB8AC3E}">
        <p14:creationId xmlns:p14="http://schemas.microsoft.com/office/powerpoint/2010/main" val="945337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C51D9BD-95AD-40B3-AE41-601F22A6519F}"/>
              </a:ext>
            </a:extLst>
          </p:cNvPr>
          <p:cNvSpPr>
            <a:spLocks noGrp="1"/>
          </p:cNvSpPr>
          <p:nvPr>
            <p:ph type="body" idx="1"/>
          </p:nvPr>
        </p:nvSpPr>
        <p:spPr/>
        <p:txBody>
          <a:bodyPr/>
          <a:lstStyle/>
          <a:p>
            <a:pPr marL="171450" indent="-171450">
              <a:buFont typeface="Arial" panose="020B0604020202020204" pitchFamily="34" charset="0"/>
              <a:buChar char="•"/>
            </a:pPr>
            <a:endParaRPr lang="en-IE" b="0" dirty="0"/>
          </a:p>
        </p:txBody>
      </p:sp>
    </p:spTree>
    <p:extLst>
      <p:ext uri="{BB962C8B-B14F-4D97-AF65-F5344CB8AC3E}">
        <p14:creationId xmlns:p14="http://schemas.microsoft.com/office/powerpoint/2010/main" val="535723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1138" y="595313"/>
            <a:ext cx="6521450" cy="3668712"/>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So, where to next for us?</a:t>
            </a:r>
          </a:p>
        </p:txBody>
      </p:sp>
      <p:sp>
        <p:nvSpPr>
          <p:cNvPr id="4" name="Foliennummernplatzhalter 3"/>
          <p:cNvSpPr>
            <a:spLocks noGrp="1"/>
          </p:cNvSpPr>
          <p:nvPr>
            <p:ph type="sldNum" sz="quarter"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8FF9B0DE-3FEB-4AA0-B465-B80EF7C1333D}" type="slidenum">
              <a:rPr kumimoji="0" lang="de-DE" sz="1000" b="0" i="0" u="none" strike="noStrike" kern="1200" cap="none" spc="0" normalizeH="0" baseline="0" noProof="0" smtClean="0">
                <a:ln>
                  <a:noFill/>
                </a:ln>
                <a:solidFill>
                  <a:srgbClr val="06507F"/>
                </a:solidFill>
                <a:effectLst/>
                <a:uLnTx/>
                <a:uFillTx/>
                <a:latin typeface="Calibri" panose="020F0502020204030204" pitchFamily="34" charset="0"/>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25</a:t>
            </a:fld>
            <a:endParaRPr kumimoji="0" lang="de-DE" sz="1000" b="0" i="0" u="none" strike="noStrike" kern="1200" cap="none" spc="0" normalizeH="0" baseline="0" noProof="0" dirty="0">
              <a:ln>
                <a:noFill/>
              </a:ln>
              <a:solidFill>
                <a:srgbClr val="06507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538967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28DD523-665D-415B-8825-96C33DA5D0E6}"/>
              </a:ext>
            </a:extLst>
          </p:cNvPr>
          <p:cNvSpPr>
            <a:spLocks noGrp="1"/>
          </p:cNvSpPr>
          <p:nvPr>
            <p:ph type="body" idx="1"/>
          </p:nvPr>
        </p:nvSpPr>
        <p:spPr/>
        <p:txBody>
          <a:bodyPr/>
          <a:lstStyle/>
          <a:p>
            <a:pPr marL="171450" indent="-171450">
              <a:buFont typeface="Arial" panose="020B0604020202020204" pitchFamily="34" charset="0"/>
              <a:buChar char="•"/>
            </a:pPr>
            <a:endParaRPr lang="en-IE" dirty="0"/>
          </a:p>
        </p:txBody>
      </p:sp>
    </p:spTree>
    <p:extLst>
      <p:ext uri="{BB962C8B-B14F-4D97-AF65-F5344CB8AC3E}">
        <p14:creationId xmlns:p14="http://schemas.microsoft.com/office/powerpoint/2010/main" val="28741835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5DD326B-BF05-4659-9993-FEAC051C055B}"/>
              </a:ext>
            </a:extLst>
          </p:cNvPr>
          <p:cNvSpPr>
            <a:spLocks noGrp="1"/>
          </p:cNvSpPr>
          <p:nvPr>
            <p:ph type="body" idx="1"/>
          </p:nvPr>
        </p:nvSpPr>
        <p:spPr/>
        <p:txBody>
          <a:bodyPr/>
          <a:lstStyle/>
          <a:p>
            <a:pPr marL="171450" indent="-171450">
              <a:buFont typeface="Arial" panose="020B0604020202020204" pitchFamily="34" charset="0"/>
              <a:buChar char="•"/>
            </a:pPr>
            <a:endParaRPr lang="en-IE" b="0" dirty="0"/>
          </a:p>
        </p:txBody>
      </p:sp>
    </p:spTree>
    <p:extLst>
      <p:ext uri="{BB962C8B-B14F-4D97-AF65-F5344CB8AC3E}">
        <p14:creationId xmlns:p14="http://schemas.microsoft.com/office/powerpoint/2010/main" val="39579471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9FFD691-4D42-4560-AF13-2C3F913069C2}"/>
              </a:ext>
            </a:extLst>
          </p:cNvPr>
          <p:cNvSpPr>
            <a:spLocks noGrp="1"/>
          </p:cNvSpPr>
          <p:nvPr>
            <p:ph type="body" idx="1"/>
          </p:nvPr>
        </p:nvSpPr>
        <p:spPr/>
        <p:txBody>
          <a:bodyPr/>
          <a:lstStyle/>
          <a:p>
            <a:pPr marL="171450" indent="-171450">
              <a:buFont typeface="Arial" panose="020B0604020202020204" pitchFamily="34" charset="0"/>
              <a:buChar char="•"/>
            </a:pPr>
            <a:endParaRPr lang="en-IE" b="0" dirty="0"/>
          </a:p>
        </p:txBody>
      </p:sp>
    </p:spTree>
    <p:extLst>
      <p:ext uri="{BB962C8B-B14F-4D97-AF65-F5344CB8AC3E}">
        <p14:creationId xmlns:p14="http://schemas.microsoft.com/office/powerpoint/2010/main" val="23659149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F71805D-2A7B-470F-9740-960A3A3383D1}"/>
              </a:ext>
            </a:extLst>
          </p:cNvPr>
          <p:cNvSpPr>
            <a:spLocks noGrp="1"/>
          </p:cNvSpPr>
          <p:nvPr>
            <p:ph type="body" idx="1"/>
          </p:nvPr>
        </p:nvSpPr>
        <p:spPr/>
        <p:txBody>
          <a:bodyPr/>
          <a:lstStyle/>
          <a:p>
            <a:pPr marL="171450" indent="-171450">
              <a:buFont typeface="Arial" panose="020B0604020202020204" pitchFamily="34" charset="0"/>
              <a:buChar char="•"/>
            </a:pPr>
            <a:endParaRPr lang="en-IE" b="0" dirty="0"/>
          </a:p>
        </p:txBody>
      </p:sp>
    </p:spTree>
    <p:extLst>
      <p:ext uri="{BB962C8B-B14F-4D97-AF65-F5344CB8AC3E}">
        <p14:creationId xmlns:p14="http://schemas.microsoft.com/office/powerpoint/2010/main" val="12846242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1138" y="595313"/>
            <a:ext cx="6521450" cy="3668712"/>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FF9B0DE-3FEB-4AA0-B465-B80EF7C1333D}" type="slidenum">
              <a:rPr lang="de-DE" sz="1000" smtClean="0"/>
              <a:pPr/>
              <a:t>30</a:t>
            </a:fld>
            <a:endParaRPr lang="de-DE" sz="1000" dirty="0"/>
          </a:p>
        </p:txBody>
      </p:sp>
    </p:spTree>
    <p:extLst>
      <p:ext uri="{BB962C8B-B14F-4D97-AF65-F5344CB8AC3E}">
        <p14:creationId xmlns:p14="http://schemas.microsoft.com/office/powerpoint/2010/main" val="18707148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emf"/><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emf"/><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5.xml"/><Relationship Id="rId5" Type="http://schemas.microsoft.com/office/2007/relationships/hdphoto" Target="../media/hdphoto2.wdp"/><Relationship Id="rId4"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Master" Target="../slideMasters/slideMaster5.xml"/><Relationship Id="rId4" Type="http://schemas.microsoft.com/office/2007/relationships/hdphoto" Target="../media/hdphoto2.wdp"/></Relationships>
</file>

<file path=ppt/slideLayouts/_rels/slideLayout5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wmf"/><Relationship Id="rId1" Type="http://schemas.openxmlformats.org/officeDocument/2006/relationships/slideMaster" Target="../slideMasters/slideMaster5.xml"/><Relationship Id="rId4" Type="http://schemas.microsoft.com/office/2007/relationships/hdphoto" Target="../media/hdphoto2.wdp"/></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Master" Target="../slideMasters/slideMaster5.xml"/><Relationship Id="rId4" Type="http://schemas.microsoft.com/office/2007/relationships/hdphoto" Target="../media/hdphoto2.wdp"/></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Master" Target="../slideMasters/slideMaster5.xml"/><Relationship Id="rId4" Type="http://schemas.microsoft.com/office/2007/relationships/hdphoto" Target="../media/hdphoto2.wdp"/></Relationships>
</file>

<file path=ppt/slideLayouts/_rels/slideLayout6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5.xml"/><Relationship Id="rId4" Type="http://schemas.openxmlformats.org/officeDocument/2006/relationships/image" Target="../media/image21.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Master" Target="../slideMasters/slideMaster5.xml"/><Relationship Id="rId4" Type="http://schemas.microsoft.com/office/2007/relationships/hdphoto" Target="../media/hdphoto2.wdp"/></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Master" Target="../slideMasters/slideMaster5.xml"/><Relationship Id="rId4" Type="http://schemas.microsoft.com/office/2007/relationships/hdphoto" Target="../media/hdphoto2.wdp"/></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png"/><Relationship Id="rId1" Type="http://schemas.openxmlformats.org/officeDocument/2006/relationships/slideMaster" Target="../slideMasters/slideMaster5.xml"/><Relationship Id="rId4" Type="http://schemas.microsoft.com/office/2007/relationships/hdphoto" Target="../media/hdphoto2.wdp"/></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png"/><Relationship Id="rId1" Type="http://schemas.openxmlformats.org/officeDocument/2006/relationships/slideMaster" Target="../slideMasters/slideMaster5.xml"/><Relationship Id="rId4" Type="http://schemas.microsoft.com/office/2007/relationships/hdphoto" Target="../media/hdphoto2.wdp"/></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Master" Target="../slideMasters/slideMaster5.xml"/><Relationship Id="rId5" Type="http://schemas.openxmlformats.org/officeDocument/2006/relationships/image" Target="../media/image29.png"/><Relationship Id="rId4" Type="http://schemas.openxmlformats.org/officeDocument/2006/relationships/image" Target="../media/image28.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Master" Target="../slideMasters/slideMaster5.xml"/><Relationship Id="rId5" Type="http://schemas.openxmlformats.org/officeDocument/2006/relationships/image" Target="../media/image29.png"/><Relationship Id="rId4" Type="http://schemas.openxmlformats.org/officeDocument/2006/relationships/image" Target="../media/image28.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jpe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6" name="Rechteck 5"/>
          <p:cNvSpPr/>
          <p:nvPr userDrawn="1"/>
        </p:nvSpPr>
        <p:spPr bwMode="gray">
          <a:xfrm>
            <a:off x="0" y="0"/>
            <a:ext cx="9144000" cy="5143500"/>
          </a:xfrm>
          <a:prstGeom prst="rect">
            <a:avLst/>
          </a:prstGeom>
          <a:gradFill flip="none" rotWithShape="1">
            <a:gsLst>
              <a:gs pos="0">
                <a:srgbClr val="054066"/>
              </a:gs>
              <a:gs pos="40000">
                <a:srgbClr val="06507F"/>
              </a:gs>
              <a:gs pos="100000">
                <a:srgbClr val="0076BF"/>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ctrTitle" hasCustomPrompt="1"/>
          </p:nvPr>
        </p:nvSpPr>
        <p:spPr bwMode="gray">
          <a:xfrm>
            <a:off x="323528" y="1131710"/>
            <a:ext cx="8496000" cy="1080000"/>
          </a:xfrm>
        </p:spPr>
        <p:txBody>
          <a:bodyPr anchor="b"/>
          <a:lstStyle>
            <a:lvl1pPr algn="ctr">
              <a:defRPr sz="3600" b="1" i="0">
                <a:solidFill>
                  <a:schemeClr val="bg1"/>
                </a:solidFill>
                <a:latin typeface="+mj-lt"/>
              </a:defRPr>
            </a:lvl1pPr>
          </a:lstStyle>
          <a:p>
            <a:r>
              <a:rPr lang="de-DE" dirty="0"/>
              <a:t>Titel der Präsentation</a:t>
            </a:r>
            <a:br>
              <a:rPr lang="de-DE" dirty="0"/>
            </a:br>
            <a:r>
              <a:rPr lang="de-DE" dirty="0"/>
              <a:t>(in 1-2 Zeilen)</a:t>
            </a:r>
          </a:p>
        </p:txBody>
      </p:sp>
      <p:sp>
        <p:nvSpPr>
          <p:cNvPr id="3" name="Untertitel 2"/>
          <p:cNvSpPr>
            <a:spLocks noGrp="1"/>
          </p:cNvSpPr>
          <p:nvPr>
            <p:ph type="subTitle" idx="1" hasCustomPrompt="1"/>
          </p:nvPr>
        </p:nvSpPr>
        <p:spPr bwMode="gray">
          <a:xfrm>
            <a:off x="323528" y="2211710"/>
            <a:ext cx="8496000" cy="1080000"/>
          </a:xfrm>
        </p:spPr>
        <p:txBody>
          <a:bodyPr/>
          <a:lstStyle>
            <a:lvl1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1pPr>
            <a:lvl2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2pPr>
            <a:lvl3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3pPr>
            <a:lvl4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4pPr>
            <a:lvl5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5pPr>
            <a:lvl6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6pPr>
            <a:lvl7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7pPr>
            <a:lvl8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8pPr>
            <a:lvl9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9pPr>
          </a:lstStyle>
          <a:p>
            <a:r>
              <a:rPr lang="de-DE" dirty="0"/>
              <a:t>Untertitel der Präsentation</a:t>
            </a:r>
            <a:br>
              <a:rPr lang="de-DE" dirty="0"/>
            </a:br>
            <a:r>
              <a:rPr lang="de-DE" dirty="0"/>
              <a:t>(in 1-2 Zeilen)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0" name="Textplatzhalter 9"/>
          <p:cNvSpPr>
            <a:spLocks noGrp="1"/>
          </p:cNvSpPr>
          <p:nvPr>
            <p:ph type="body" sz="quarter" idx="10" hasCustomPrompt="1"/>
          </p:nvPr>
        </p:nvSpPr>
        <p:spPr bwMode="gray">
          <a:xfrm>
            <a:off x="1692320" y="4083998"/>
            <a:ext cx="5760000" cy="720000"/>
          </a:xfrm>
        </p:spPr>
        <p:txBody>
          <a:bodyPr anchor="ctr"/>
          <a:lstStyle>
            <a:lvl1pPr marL="0" indent="0" algn="ctr">
              <a:lnSpc>
                <a:spcPct val="100000"/>
              </a:lnSpc>
              <a:spcBef>
                <a:spcPts val="0"/>
              </a:spcBef>
              <a:spcAft>
                <a:spcPts val="0"/>
              </a:spcAft>
              <a:buFont typeface="Arial" panose="020B0604020202020204" pitchFamily="34" charset="0"/>
              <a:buNone/>
              <a:defRPr sz="1400">
                <a:solidFill>
                  <a:schemeClr val="bg1"/>
                </a:solidFill>
                <a:latin typeface="+mn-lt"/>
              </a:defRPr>
            </a:lvl1pPr>
            <a:lvl2pPr marL="0" indent="0" algn="ctr">
              <a:lnSpc>
                <a:spcPct val="100000"/>
              </a:lnSpc>
              <a:spcBef>
                <a:spcPts val="0"/>
              </a:spcBef>
              <a:spcAft>
                <a:spcPts val="0"/>
              </a:spcAft>
              <a:buFont typeface="Arial" panose="020B0604020202020204" pitchFamily="34" charset="0"/>
              <a:buNone/>
              <a:defRPr sz="1400">
                <a:solidFill>
                  <a:schemeClr val="bg1"/>
                </a:solidFill>
                <a:latin typeface="+mn-lt"/>
              </a:defRPr>
            </a:lvl2pPr>
            <a:lvl3pPr marL="0" indent="0" algn="ctr">
              <a:lnSpc>
                <a:spcPct val="100000"/>
              </a:lnSpc>
              <a:spcBef>
                <a:spcPts val="0"/>
              </a:spcBef>
              <a:spcAft>
                <a:spcPts val="0"/>
              </a:spcAft>
              <a:buNone/>
              <a:defRPr sz="1400">
                <a:solidFill>
                  <a:schemeClr val="bg1"/>
                </a:solidFill>
                <a:latin typeface="+mn-lt"/>
              </a:defRPr>
            </a:lvl3pPr>
            <a:lvl4pPr marL="0" indent="0" algn="ctr">
              <a:lnSpc>
                <a:spcPct val="100000"/>
              </a:lnSpc>
              <a:spcBef>
                <a:spcPts val="0"/>
              </a:spcBef>
              <a:spcAft>
                <a:spcPts val="0"/>
              </a:spcAft>
              <a:buNone/>
              <a:defRPr sz="1400">
                <a:solidFill>
                  <a:schemeClr val="bg1"/>
                </a:solidFill>
                <a:latin typeface="+mn-lt"/>
              </a:defRPr>
            </a:lvl4pPr>
            <a:lvl5pPr marL="0" indent="0" algn="ctr">
              <a:lnSpc>
                <a:spcPct val="100000"/>
              </a:lnSpc>
              <a:spcBef>
                <a:spcPts val="0"/>
              </a:spcBef>
              <a:spcAft>
                <a:spcPts val="0"/>
              </a:spcAft>
              <a:buNone/>
              <a:defRPr sz="1400">
                <a:solidFill>
                  <a:schemeClr val="bg1"/>
                </a:solidFill>
                <a:latin typeface="+mn-lt"/>
              </a:defRPr>
            </a:lvl5pPr>
            <a:lvl6pPr marL="0" indent="0" algn="ctr">
              <a:lnSpc>
                <a:spcPct val="100000"/>
              </a:lnSpc>
              <a:spcBef>
                <a:spcPts val="0"/>
              </a:spcBef>
              <a:spcAft>
                <a:spcPts val="0"/>
              </a:spcAft>
              <a:buNone/>
              <a:defRPr sz="1400">
                <a:solidFill>
                  <a:schemeClr val="bg1"/>
                </a:solidFill>
                <a:latin typeface="+mn-lt"/>
              </a:defRPr>
            </a:lvl6pPr>
            <a:lvl7pPr marL="0" indent="0" algn="ctr">
              <a:lnSpc>
                <a:spcPct val="100000"/>
              </a:lnSpc>
              <a:spcBef>
                <a:spcPts val="0"/>
              </a:spcBef>
              <a:spcAft>
                <a:spcPts val="0"/>
              </a:spcAft>
              <a:buNone/>
              <a:defRPr sz="1400">
                <a:solidFill>
                  <a:schemeClr val="bg1"/>
                </a:solidFill>
                <a:latin typeface="+mn-lt"/>
              </a:defRPr>
            </a:lvl7pPr>
            <a:lvl8pPr marL="0" indent="0" algn="ctr">
              <a:lnSpc>
                <a:spcPct val="100000"/>
              </a:lnSpc>
              <a:spcBef>
                <a:spcPts val="0"/>
              </a:spcBef>
              <a:spcAft>
                <a:spcPts val="0"/>
              </a:spcAft>
              <a:buNone/>
              <a:defRPr sz="1400">
                <a:solidFill>
                  <a:schemeClr val="bg1"/>
                </a:solidFill>
                <a:latin typeface="+mn-lt"/>
              </a:defRPr>
            </a:lvl8pPr>
            <a:lvl9pPr marL="0" indent="0" algn="ctr">
              <a:lnSpc>
                <a:spcPct val="100000"/>
              </a:lnSpc>
              <a:spcBef>
                <a:spcPts val="0"/>
              </a:spcBef>
              <a:spcAft>
                <a:spcPts val="0"/>
              </a:spcAft>
              <a:buNone/>
              <a:defRPr sz="1400">
                <a:solidFill>
                  <a:schemeClr val="bg1"/>
                </a:solidFill>
                <a:latin typeface="+mn-lt"/>
              </a:defRPr>
            </a:lvl9pPr>
          </a:lstStyle>
          <a:p>
            <a:pPr lvl="0"/>
            <a:r>
              <a:rPr lang="de-DE" dirty="0"/>
              <a:t>Ort, den xx.xx.2017</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pic>
        <p:nvPicPr>
          <p:cNvPr id="8" name="Grafik 7">
            <a:extLst>
              <a:ext uri="{FF2B5EF4-FFF2-40B4-BE49-F238E27FC236}">
                <a16:creationId xmlns:a16="http://schemas.microsoft.com/office/drawing/2014/main" id="{DE0D069A-CE03-42F8-93AC-31AAAF7E23CB}"/>
              </a:ext>
            </a:extLst>
          </p:cNvPr>
          <p:cNvPicPr>
            <a:picLocks noChangeAspect="1"/>
          </p:cNvPicPr>
          <p:nvPr userDrawn="1"/>
        </p:nvPicPr>
        <p:blipFill>
          <a:blip r:embed="rId2"/>
          <a:stretch>
            <a:fillRect/>
          </a:stretch>
        </p:blipFill>
        <p:spPr>
          <a:xfrm>
            <a:off x="8099667" y="4083998"/>
            <a:ext cx="720805" cy="720000"/>
          </a:xfrm>
          <a:prstGeom prst="rect">
            <a:avLst/>
          </a:prstGeom>
          <a:ln w="6350">
            <a:noFill/>
          </a:ln>
          <a:effectLst>
            <a:outerShdw blurRad="50800" dist="25400" dir="2700000" sx="103000" sy="103000" algn="ctr" rotWithShape="0">
              <a:prstClr val="black">
                <a:alpha val="35000"/>
              </a:prstClr>
            </a:outerShdw>
          </a:effectLst>
        </p:spPr>
      </p:pic>
    </p:spTree>
    <p:extLst>
      <p:ext uri="{BB962C8B-B14F-4D97-AF65-F5344CB8AC3E}">
        <p14:creationId xmlns:p14="http://schemas.microsoft.com/office/powerpoint/2010/main" val="1966134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04">
          <p15:clr>
            <a:srgbClr val="5ACBF0"/>
          </p15:clr>
        </p15:guide>
        <p15:guide id="2" pos="5556">
          <p15:clr>
            <a:srgbClr val="5ACBF0"/>
          </p15:clr>
        </p15:guide>
        <p15:guide id="3" orient="horz" pos="758">
          <p15:clr>
            <a:srgbClr val="5ACBF0"/>
          </p15:clr>
        </p15:guide>
        <p15:guide id="4" orient="horz" pos="302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mit Bild">
    <p:spTree>
      <p:nvGrpSpPr>
        <p:cNvPr id="1" name=""/>
        <p:cNvGrpSpPr/>
        <p:nvPr/>
      </p:nvGrpSpPr>
      <p:grpSpPr>
        <a:xfrm>
          <a:off x="0" y="0"/>
          <a:ext cx="0" cy="0"/>
          <a:chOff x="0" y="0"/>
          <a:chExt cx="0" cy="0"/>
        </a:xfrm>
      </p:grpSpPr>
      <p:sp>
        <p:nvSpPr>
          <p:cNvPr id="6" name="Rechteck 5"/>
          <p:cNvSpPr/>
          <p:nvPr userDrawn="1"/>
        </p:nvSpPr>
        <p:spPr bwMode="gray">
          <a:xfrm>
            <a:off x="0" y="2571750"/>
            <a:ext cx="9144000" cy="2571750"/>
          </a:xfrm>
          <a:prstGeom prst="rect">
            <a:avLst/>
          </a:prstGeom>
          <a:gradFill flip="none" rotWithShape="1">
            <a:gsLst>
              <a:gs pos="0">
                <a:srgbClr val="054066"/>
              </a:gs>
              <a:gs pos="40000">
                <a:srgbClr val="06507F"/>
              </a:gs>
              <a:gs pos="100000">
                <a:srgbClr val="0076BF"/>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ctrTitle" hasCustomPrompt="1"/>
          </p:nvPr>
        </p:nvSpPr>
        <p:spPr bwMode="gray">
          <a:xfrm>
            <a:off x="323528" y="2859846"/>
            <a:ext cx="8496000" cy="576000"/>
          </a:xfrm>
        </p:spPr>
        <p:txBody>
          <a:bodyPr anchor="b"/>
          <a:lstStyle>
            <a:lvl1pPr algn="ctr">
              <a:defRPr sz="3200" b="1" i="0">
                <a:solidFill>
                  <a:schemeClr val="bg1"/>
                </a:solidFill>
                <a:latin typeface="+mj-lt"/>
              </a:defRPr>
            </a:lvl1pPr>
          </a:lstStyle>
          <a:p>
            <a:r>
              <a:rPr lang="de-DE" dirty="0"/>
              <a:t>Titel der Präsentation (1 Zeile)</a:t>
            </a:r>
          </a:p>
        </p:txBody>
      </p:sp>
      <p:sp>
        <p:nvSpPr>
          <p:cNvPr id="3" name="Untertitel 2"/>
          <p:cNvSpPr>
            <a:spLocks noGrp="1"/>
          </p:cNvSpPr>
          <p:nvPr>
            <p:ph type="subTitle" idx="1" hasCustomPrompt="1"/>
          </p:nvPr>
        </p:nvSpPr>
        <p:spPr bwMode="gray">
          <a:xfrm>
            <a:off x="323528" y="3435910"/>
            <a:ext cx="8496000" cy="576000"/>
          </a:xfrm>
        </p:spPr>
        <p:txBody>
          <a:bodyPr/>
          <a:lstStyle>
            <a:lvl1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1pPr>
            <a:lvl2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2pPr>
            <a:lvl3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3pPr>
            <a:lvl4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4pPr>
            <a:lvl5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5pPr>
            <a:lvl6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6pPr>
            <a:lvl7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7pPr>
            <a:lvl8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8pPr>
            <a:lvl9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9pPr>
          </a:lstStyle>
          <a:p>
            <a:r>
              <a:rPr lang="de-DE" dirty="0"/>
              <a:t>Untertitel der Präsentation (1 Zeile)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0" name="Textplatzhalter 9"/>
          <p:cNvSpPr>
            <a:spLocks noGrp="1"/>
          </p:cNvSpPr>
          <p:nvPr>
            <p:ph type="body" sz="quarter" idx="10" hasCustomPrompt="1"/>
          </p:nvPr>
        </p:nvSpPr>
        <p:spPr bwMode="gray">
          <a:xfrm>
            <a:off x="1692320" y="4083998"/>
            <a:ext cx="5760000" cy="720000"/>
          </a:xfrm>
        </p:spPr>
        <p:txBody>
          <a:bodyPr anchor="ctr"/>
          <a:lstStyle>
            <a:lvl1pPr marL="0" indent="0" algn="ctr">
              <a:lnSpc>
                <a:spcPct val="100000"/>
              </a:lnSpc>
              <a:spcBef>
                <a:spcPts val="0"/>
              </a:spcBef>
              <a:spcAft>
                <a:spcPts val="0"/>
              </a:spcAft>
              <a:buFont typeface="Arial" panose="020B0604020202020204" pitchFamily="34" charset="0"/>
              <a:buNone/>
              <a:defRPr sz="1400">
                <a:solidFill>
                  <a:schemeClr val="bg1"/>
                </a:solidFill>
                <a:latin typeface="+mn-lt"/>
              </a:defRPr>
            </a:lvl1pPr>
            <a:lvl2pPr marL="0" indent="0" algn="ctr">
              <a:lnSpc>
                <a:spcPct val="100000"/>
              </a:lnSpc>
              <a:spcBef>
                <a:spcPts val="0"/>
              </a:spcBef>
              <a:spcAft>
                <a:spcPts val="0"/>
              </a:spcAft>
              <a:buFont typeface="Arial" panose="020B0604020202020204" pitchFamily="34" charset="0"/>
              <a:buNone/>
              <a:defRPr sz="1400">
                <a:solidFill>
                  <a:schemeClr val="bg1"/>
                </a:solidFill>
                <a:latin typeface="+mn-lt"/>
              </a:defRPr>
            </a:lvl2pPr>
            <a:lvl3pPr marL="0" indent="0" algn="ctr">
              <a:lnSpc>
                <a:spcPct val="100000"/>
              </a:lnSpc>
              <a:spcBef>
                <a:spcPts val="0"/>
              </a:spcBef>
              <a:spcAft>
                <a:spcPts val="0"/>
              </a:spcAft>
              <a:buNone/>
              <a:defRPr sz="1400">
                <a:solidFill>
                  <a:schemeClr val="bg1"/>
                </a:solidFill>
                <a:latin typeface="+mn-lt"/>
              </a:defRPr>
            </a:lvl3pPr>
            <a:lvl4pPr marL="0" indent="0" algn="ctr">
              <a:lnSpc>
                <a:spcPct val="100000"/>
              </a:lnSpc>
              <a:spcBef>
                <a:spcPts val="0"/>
              </a:spcBef>
              <a:spcAft>
                <a:spcPts val="0"/>
              </a:spcAft>
              <a:buNone/>
              <a:defRPr sz="1400">
                <a:solidFill>
                  <a:schemeClr val="bg1"/>
                </a:solidFill>
                <a:latin typeface="+mn-lt"/>
              </a:defRPr>
            </a:lvl4pPr>
            <a:lvl5pPr marL="0" indent="0" algn="ctr">
              <a:lnSpc>
                <a:spcPct val="100000"/>
              </a:lnSpc>
              <a:spcBef>
                <a:spcPts val="0"/>
              </a:spcBef>
              <a:spcAft>
                <a:spcPts val="0"/>
              </a:spcAft>
              <a:buNone/>
              <a:defRPr sz="1400">
                <a:solidFill>
                  <a:schemeClr val="bg1"/>
                </a:solidFill>
                <a:latin typeface="+mn-lt"/>
              </a:defRPr>
            </a:lvl5pPr>
            <a:lvl6pPr marL="0" indent="0" algn="ctr">
              <a:lnSpc>
                <a:spcPct val="100000"/>
              </a:lnSpc>
              <a:spcBef>
                <a:spcPts val="0"/>
              </a:spcBef>
              <a:spcAft>
                <a:spcPts val="0"/>
              </a:spcAft>
              <a:buNone/>
              <a:defRPr sz="1400">
                <a:solidFill>
                  <a:schemeClr val="bg1"/>
                </a:solidFill>
                <a:latin typeface="+mn-lt"/>
              </a:defRPr>
            </a:lvl6pPr>
            <a:lvl7pPr marL="0" indent="0" algn="ctr">
              <a:lnSpc>
                <a:spcPct val="100000"/>
              </a:lnSpc>
              <a:spcBef>
                <a:spcPts val="0"/>
              </a:spcBef>
              <a:spcAft>
                <a:spcPts val="0"/>
              </a:spcAft>
              <a:buNone/>
              <a:defRPr sz="1400">
                <a:solidFill>
                  <a:schemeClr val="bg1"/>
                </a:solidFill>
                <a:latin typeface="+mn-lt"/>
              </a:defRPr>
            </a:lvl7pPr>
            <a:lvl8pPr marL="0" indent="0" algn="ctr">
              <a:lnSpc>
                <a:spcPct val="100000"/>
              </a:lnSpc>
              <a:spcBef>
                <a:spcPts val="0"/>
              </a:spcBef>
              <a:spcAft>
                <a:spcPts val="0"/>
              </a:spcAft>
              <a:buNone/>
              <a:defRPr sz="1400">
                <a:solidFill>
                  <a:schemeClr val="bg1"/>
                </a:solidFill>
                <a:latin typeface="+mn-lt"/>
              </a:defRPr>
            </a:lvl8pPr>
            <a:lvl9pPr marL="0" indent="0" algn="ctr">
              <a:lnSpc>
                <a:spcPct val="100000"/>
              </a:lnSpc>
              <a:spcBef>
                <a:spcPts val="0"/>
              </a:spcBef>
              <a:spcAft>
                <a:spcPts val="0"/>
              </a:spcAft>
              <a:buNone/>
              <a:defRPr sz="1400">
                <a:solidFill>
                  <a:schemeClr val="bg1"/>
                </a:solidFill>
                <a:latin typeface="+mn-lt"/>
              </a:defRPr>
            </a:lvl9pPr>
          </a:lstStyle>
          <a:p>
            <a:pPr lvl="0"/>
            <a:r>
              <a:rPr lang="de-DE" dirty="0"/>
              <a:t>Ort, den xx.xx.2017</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7" name="Bildplatzhalter 8"/>
          <p:cNvSpPr>
            <a:spLocks noGrp="1"/>
          </p:cNvSpPr>
          <p:nvPr>
            <p:ph type="pic" sz="quarter" idx="13" hasCustomPrompt="1"/>
          </p:nvPr>
        </p:nvSpPr>
        <p:spPr bwMode="gray">
          <a:xfrm>
            <a:off x="1" y="0"/>
            <a:ext cx="9144000" cy="2571750"/>
          </a:xfrm>
          <a:solidFill>
            <a:schemeClr val="tx2"/>
          </a:solidFill>
        </p:spPr>
        <p:txBody>
          <a:bodyPr bIns="648000" anchor="ctr"/>
          <a:lstStyle>
            <a:lvl1pPr algn="ctr">
              <a:lnSpc>
                <a:spcPct val="100000"/>
              </a:lnSpc>
              <a:spcBef>
                <a:spcPts val="0"/>
              </a:spcBef>
              <a:defRPr sz="800" b="0"/>
            </a:lvl1pPr>
          </a:lstStyle>
          <a:p>
            <a:r>
              <a:rPr lang="de-DE" dirty="0"/>
              <a:t>Bild durch Klick </a:t>
            </a:r>
            <a:br>
              <a:rPr lang="de-DE" dirty="0"/>
            </a:br>
            <a:r>
              <a:rPr lang="de-DE" dirty="0"/>
              <a:t>auf das Icon einfügen.</a:t>
            </a:r>
          </a:p>
        </p:txBody>
      </p:sp>
      <p:pic>
        <p:nvPicPr>
          <p:cNvPr id="8" name="Grafik 7">
            <a:extLst>
              <a:ext uri="{FF2B5EF4-FFF2-40B4-BE49-F238E27FC236}">
                <a16:creationId xmlns:a16="http://schemas.microsoft.com/office/drawing/2014/main" id="{C11C912F-BB2F-4DE3-A9DC-79A6F16299ED}"/>
              </a:ext>
            </a:extLst>
          </p:cNvPr>
          <p:cNvPicPr>
            <a:picLocks noChangeAspect="1"/>
          </p:cNvPicPr>
          <p:nvPr userDrawn="1"/>
        </p:nvPicPr>
        <p:blipFill>
          <a:blip r:embed="rId2"/>
          <a:stretch>
            <a:fillRect/>
          </a:stretch>
        </p:blipFill>
        <p:spPr>
          <a:xfrm>
            <a:off x="8099667" y="4083998"/>
            <a:ext cx="720805" cy="720000"/>
          </a:xfrm>
          <a:prstGeom prst="rect">
            <a:avLst/>
          </a:prstGeom>
          <a:ln w="6350">
            <a:noFill/>
          </a:ln>
          <a:effectLst>
            <a:outerShdw blurRad="50800" dist="25400" dir="2700000" sx="103000" sy="103000" algn="ctr" rotWithShape="0">
              <a:prstClr val="black">
                <a:alpha val="35000"/>
              </a:prstClr>
            </a:outerShdw>
          </a:effectLst>
        </p:spPr>
      </p:pic>
    </p:spTree>
    <p:extLst>
      <p:ext uri="{BB962C8B-B14F-4D97-AF65-F5344CB8AC3E}">
        <p14:creationId xmlns:p14="http://schemas.microsoft.com/office/powerpoint/2010/main" val="205865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04">
          <p15:clr>
            <a:srgbClr val="5ACBF0"/>
          </p15:clr>
        </p15:guide>
        <p15:guide id="2" pos="5556">
          <p15:clr>
            <a:srgbClr val="5ACBF0"/>
          </p15:clr>
        </p15:guide>
        <p15:guide id="3" orient="horz" pos="758">
          <p15:clr>
            <a:srgbClr val="5ACBF0"/>
          </p15:clr>
        </p15:guide>
        <p15:guide id="4" orient="horz" pos="3026">
          <p15:clr>
            <a:srgbClr val="5ACBF0"/>
          </p15:clr>
        </p15:guide>
        <p15:guide id="5" orient="horz" pos="1620" userDrawn="1">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 weiß">
    <p:spTree>
      <p:nvGrpSpPr>
        <p:cNvPr id="1" name=""/>
        <p:cNvGrpSpPr/>
        <p:nvPr/>
      </p:nvGrpSpPr>
      <p:grpSpPr>
        <a:xfrm>
          <a:off x="0" y="0"/>
          <a:ext cx="0" cy="0"/>
          <a:chOff x="0" y="0"/>
          <a:chExt cx="0" cy="0"/>
        </a:xfrm>
      </p:grpSpPr>
      <p:sp>
        <p:nvSpPr>
          <p:cNvPr id="4" name="Rechteck 3"/>
          <p:cNvSpPr/>
          <p:nvPr userDrawn="1"/>
        </p:nvSpPr>
        <p:spPr bwMode="gray">
          <a:xfrm>
            <a:off x="0" y="0"/>
            <a:ext cx="9144000" cy="51435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dirty="0" err="1">
              <a:solidFill>
                <a:schemeClr val="tx1"/>
              </a:solidFill>
            </a:endParaRPr>
          </a:p>
        </p:txBody>
      </p:sp>
      <p:sp>
        <p:nvSpPr>
          <p:cNvPr id="2" name="Titel 1"/>
          <p:cNvSpPr>
            <a:spLocks noGrp="1"/>
          </p:cNvSpPr>
          <p:nvPr>
            <p:ph type="ctrTitle" hasCustomPrompt="1"/>
          </p:nvPr>
        </p:nvSpPr>
        <p:spPr bwMode="gray">
          <a:xfrm>
            <a:off x="323528" y="1131710"/>
            <a:ext cx="8496000" cy="1080000"/>
          </a:xfrm>
        </p:spPr>
        <p:txBody>
          <a:bodyPr anchor="b"/>
          <a:lstStyle>
            <a:lvl1pPr algn="ctr">
              <a:defRPr sz="3600" b="1" i="0">
                <a:solidFill>
                  <a:schemeClr val="tx1"/>
                </a:solidFill>
                <a:latin typeface="+mj-lt"/>
              </a:defRPr>
            </a:lvl1pPr>
          </a:lstStyle>
          <a:p>
            <a:r>
              <a:rPr lang="de-DE" dirty="0"/>
              <a:t>Titel der Präsentation</a:t>
            </a:r>
            <a:br>
              <a:rPr lang="de-DE" dirty="0"/>
            </a:br>
            <a:r>
              <a:rPr lang="de-DE" dirty="0"/>
              <a:t>(in 1-2 Zeilen)</a:t>
            </a:r>
          </a:p>
        </p:txBody>
      </p:sp>
      <p:sp>
        <p:nvSpPr>
          <p:cNvPr id="3" name="Untertitel 2"/>
          <p:cNvSpPr>
            <a:spLocks noGrp="1"/>
          </p:cNvSpPr>
          <p:nvPr>
            <p:ph type="subTitle" idx="1" hasCustomPrompt="1"/>
          </p:nvPr>
        </p:nvSpPr>
        <p:spPr bwMode="gray">
          <a:xfrm>
            <a:off x="323528" y="2211710"/>
            <a:ext cx="8496000" cy="1080000"/>
          </a:xfrm>
        </p:spPr>
        <p:txBody>
          <a:bodyPr/>
          <a:lstStyle>
            <a:lvl1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1pPr>
            <a:lvl2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2pPr>
            <a:lvl3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3pPr>
            <a:lvl4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4pPr>
            <a:lvl5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5pPr>
            <a:lvl6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6pPr>
            <a:lvl7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7pPr>
            <a:lvl8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8pPr>
            <a:lvl9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9pPr>
          </a:lstStyle>
          <a:p>
            <a:r>
              <a:rPr lang="de-DE" dirty="0"/>
              <a:t>Untertitel der Präsentation</a:t>
            </a:r>
            <a:br>
              <a:rPr lang="de-DE" dirty="0"/>
            </a:br>
            <a:r>
              <a:rPr lang="de-DE" dirty="0"/>
              <a:t>(in 1-2 Zeilen)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0" name="Textplatzhalter 9"/>
          <p:cNvSpPr>
            <a:spLocks noGrp="1"/>
          </p:cNvSpPr>
          <p:nvPr>
            <p:ph type="body" sz="quarter" idx="10" hasCustomPrompt="1"/>
          </p:nvPr>
        </p:nvSpPr>
        <p:spPr bwMode="gray">
          <a:xfrm>
            <a:off x="1692320" y="4083998"/>
            <a:ext cx="5760000" cy="720000"/>
          </a:xfrm>
        </p:spPr>
        <p:txBody>
          <a:bodyPr anchor="ctr"/>
          <a:lstStyle>
            <a:lvl1pPr marL="0" indent="0" algn="ctr">
              <a:lnSpc>
                <a:spcPct val="100000"/>
              </a:lnSpc>
              <a:spcBef>
                <a:spcPts val="0"/>
              </a:spcBef>
              <a:spcAft>
                <a:spcPts val="0"/>
              </a:spcAft>
              <a:buFont typeface="Arial" panose="020B0604020202020204" pitchFamily="34" charset="0"/>
              <a:buNone/>
              <a:defRPr sz="1400">
                <a:solidFill>
                  <a:schemeClr val="tx1"/>
                </a:solidFill>
                <a:latin typeface="+mn-lt"/>
              </a:defRPr>
            </a:lvl1pPr>
            <a:lvl2pPr marL="0" indent="0" algn="ctr">
              <a:lnSpc>
                <a:spcPct val="100000"/>
              </a:lnSpc>
              <a:spcBef>
                <a:spcPts val="0"/>
              </a:spcBef>
              <a:spcAft>
                <a:spcPts val="0"/>
              </a:spcAft>
              <a:buFont typeface="Arial" panose="020B0604020202020204" pitchFamily="34" charset="0"/>
              <a:buNone/>
              <a:defRPr sz="1400">
                <a:solidFill>
                  <a:schemeClr val="tx1"/>
                </a:solidFill>
                <a:latin typeface="+mn-lt"/>
              </a:defRPr>
            </a:lvl2pPr>
            <a:lvl3pPr marL="0" indent="0" algn="ctr">
              <a:lnSpc>
                <a:spcPct val="100000"/>
              </a:lnSpc>
              <a:spcBef>
                <a:spcPts val="0"/>
              </a:spcBef>
              <a:spcAft>
                <a:spcPts val="0"/>
              </a:spcAft>
              <a:buNone/>
              <a:defRPr sz="1400">
                <a:solidFill>
                  <a:schemeClr val="tx1"/>
                </a:solidFill>
                <a:latin typeface="+mn-lt"/>
              </a:defRPr>
            </a:lvl3pPr>
            <a:lvl4pPr marL="0" indent="0" algn="ctr">
              <a:lnSpc>
                <a:spcPct val="100000"/>
              </a:lnSpc>
              <a:spcBef>
                <a:spcPts val="0"/>
              </a:spcBef>
              <a:spcAft>
                <a:spcPts val="0"/>
              </a:spcAft>
              <a:buNone/>
              <a:defRPr sz="1400">
                <a:solidFill>
                  <a:schemeClr val="tx1"/>
                </a:solidFill>
                <a:latin typeface="+mn-lt"/>
              </a:defRPr>
            </a:lvl4pPr>
            <a:lvl5pPr marL="0" indent="0" algn="ctr">
              <a:lnSpc>
                <a:spcPct val="100000"/>
              </a:lnSpc>
              <a:spcBef>
                <a:spcPts val="0"/>
              </a:spcBef>
              <a:spcAft>
                <a:spcPts val="0"/>
              </a:spcAft>
              <a:buNone/>
              <a:defRPr sz="1400">
                <a:solidFill>
                  <a:schemeClr val="tx1"/>
                </a:solidFill>
                <a:latin typeface="+mn-lt"/>
              </a:defRPr>
            </a:lvl5pPr>
            <a:lvl6pPr marL="0" indent="0" algn="ctr">
              <a:lnSpc>
                <a:spcPct val="100000"/>
              </a:lnSpc>
              <a:spcBef>
                <a:spcPts val="0"/>
              </a:spcBef>
              <a:spcAft>
                <a:spcPts val="0"/>
              </a:spcAft>
              <a:buNone/>
              <a:defRPr sz="1400">
                <a:solidFill>
                  <a:schemeClr val="tx1"/>
                </a:solidFill>
                <a:latin typeface="+mn-lt"/>
              </a:defRPr>
            </a:lvl6pPr>
            <a:lvl7pPr marL="0" indent="0" algn="ctr">
              <a:lnSpc>
                <a:spcPct val="100000"/>
              </a:lnSpc>
              <a:spcBef>
                <a:spcPts val="0"/>
              </a:spcBef>
              <a:spcAft>
                <a:spcPts val="0"/>
              </a:spcAft>
              <a:buNone/>
              <a:defRPr sz="1400">
                <a:solidFill>
                  <a:schemeClr val="tx1"/>
                </a:solidFill>
                <a:latin typeface="+mn-lt"/>
              </a:defRPr>
            </a:lvl7pPr>
            <a:lvl8pPr marL="0" indent="0" algn="ctr">
              <a:lnSpc>
                <a:spcPct val="100000"/>
              </a:lnSpc>
              <a:spcBef>
                <a:spcPts val="0"/>
              </a:spcBef>
              <a:spcAft>
                <a:spcPts val="0"/>
              </a:spcAft>
              <a:buNone/>
              <a:defRPr sz="1400">
                <a:solidFill>
                  <a:schemeClr val="tx1"/>
                </a:solidFill>
                <a:latin typeface="+mn-lt"/>
              </a:defRPr>
            </a:lvl8pPr>
            <a:lvl9pPr marL="0" indent="0" algn="ctr">
              <a:lnSpc>
                <a:spcPct val="100000"/>
              </a:lnSpc>
              <a:spcBef>
                <a:spcPts val="0"/>
              </a:spcBef>
              <a:spcAft>
                <a:spcPts val="0"/>
              </a:spcAft>
              <a:buNone/>
              <a:defRPr sz="1400">
                <a:solidFill>
                  <a:schemeClr val="tx1"/>
                </a:solidFill>
                <a:latin typeface="+mn-lt"/>
              </a:defRPr>
            </a:lvl9pPr>
          </a:lstStyle>
          <a:p>
            <a:pPr lvl="0"/>
            <a:r>
              <a:rPr lang="de-DE" dirty="0"/>
              <a:t>Ort, den xx.xx.2017</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pic>
        <p:nvPicPr>
          <p:cNvPr id="7" name="Grafik 6">
            <a:extLst>
              <a:ext uri="{FF2B5EF4-FFF2-40B4-BE49-F238E27FC236}">
                <a16:creationId xmlns:a16="http://schemas.microsoft.com/office/drawing/2014/main" id="{1865B7E2-598D-4339-9BE2-1D4EA6FEF5F9}"/>
              </a:ext>
            </a:extLst>
          </p:cNvPr>
          <p:cNvPicPr>
            <a:picLocks noChangeAspect="1"/>
          </p:cNvPicPr>
          <p:nvPr userDrawn="1"/>
        </p:nvPicPr>
        <p:blipFill>
          <a:blip r:embed="rId2"/>
          <a:stretch>
            <a:fillRect/>
          </a:stretch>
        </p:blipFill>
        <p:spPr>
          <a:xfrm>
            <a:off x="8099667" y="4083998"/>
            <a:ext cx="720805" cy="720000"/>
          </a:xfrm>
          <a:prstGeom prst="rect">
            <a:avLst/>
          </a:prstGeom>
          <a:ln w="6350">
            <a:noFill/>
          </a:ln>
          <a:effectLst>
            <a:outerShdw blurRad="50800" dist="25400" dir="2700000" sx="103000" sy="103000" algn="ctr" rotWithShape="0">
              <a:prstClr val="black">
                <a:alpha val="35000"/>
              </a:prstClr>
            </a:outerShdw>
          </a:effectLst>
        </p:spPr>
      </p:pic>
      <p:sp>
        <p:nvSpPr>
          <p:cNvPr id="8" name="Datumsplatzhalter 1">
            <a:extLst>
              <a:ext uri="{FF2B5EF4-FFF2-40B4-BE49-F238E27FC236}">
                <a16:creationId xmlns:a16="http://schemas.microsoft.com/office/drawing/2014/main" id="{08B72CEF-1625-47C0-ACFC-9DD3C393727C}"/>
              </a:ext>
            </a:extLst>
          </p:cNvPr>
          <p:cNvSpPr>
            <a:spLocks noGrp="1"/>
          </p:cNvSpPr>
          <p:nvPr>
            <p:ph type="dt" sz="half" idx="11"/>
          </p:nvPr>
        </p:nvSpPr>
        <p:spPr bwMode="gray">
          <a:xfrm>
            <a:off x="539624" y="4948022"/>
            <a:ext cx="504000" cy="72000"/>
          </a:xfrm>
        </p:spPr>
        <p:txBody>
          <a:bodyPr/>
          <a:lstStyle/>
          <a:p>
            <a:r>
              <a:rPr lang="en-US"/>
              <a:t>03.04.2018</a:t>
            </a:r>
            <a:endParaRPr lang="de-DE"/>
          </a:p>
        </p:txBody>
      </p:sp>
      <p:sp>
        <p:nvSpPr>
          <p:cNvPr id="9" name="Fußzeilenplatzhalter 2">
            <a:extLst>
              <a:ext uri="{FF2B5EF4-FFF2-40B4-BE49-F238E27FC236}">
                <a16:creationId xmlns:a16="http://schemas.microsoft.com/office/drawing/2014/main" id="{B4D1086C-2AB9-4354-AFBA-24FD55972872}"/>
              </a:ext>
            </a:extLst>
          </p:cNvPr>
          <p:cNvSpPr>
            <a:spLocks noGrp="1"/>
          </p:cNvSpPr>
          <p:nvPr>
            <p:ph type="ftr" sz="quarter" idx="12"/>
          </p:nvPr>
        </p:nvSpPr>
        <p:spPr bwMode="gray">
          <a:xfrm>
            <a:off x="1115616" y="4948022"/>
            <a:ext cx="3168000" cy="72000"/>
          </a:xfrm>
        </p:spPr>
        <p:txBody>
          <a:bodyPr/>
          <a:lstStyle/>
          <a:p>
            <a:r>
              <a:rPr lang="de-DE"/>
              <a:t>Lidl PowerPoint-Standard 2017</a:t>
            </a:r>
          </a:p>
        </p:txBody>
      </p:sp>
      <p:sp>
        <p:nvSpPr>
          <p:cNvPr id="11" name="Foliennummernplatzhalter 3">
            <a:extLst>
              <a:ext uri="{FF2B5EF4-FFF2-40B4-BE49-F238E27FC236}">
                <a16:creationId xmlns:a16="http://schemas.microsoft.com/office/drawing/2014/main" id="{82F4A3EB-7A3A-49D0-88AA-4AD78F30095F}"/>
              </a:ext>
            </a:extLst>
          </p:cNvPr>
          <p:cNvSpPr>
            <a:spLocks noGrp="1"/>
          </p:cNvSpPr>
          <p:nvPr>
            <p:ph type="sldNum" sz="quarter" idx="13"/>
          </p:nvPr>
        </p:nvSpPr>
        <p:spPr bwMode="gray">
          <a:xfrm>
            <a:off x="323560" y="4948022"/>
            <a:ext cx="144000" cy="72000"/>
          </a:xfrm>
        </p:spPr>
        <p:txBody>
          <a:bodyPr/>
          <a:lstStyle/>
          <a:p>
            <a:fld id="{8FF9B0DE-3FEB-4AA0-B465-B80EF7C1333D}" type="slidenum">
              <a:rPr lang="de-DE" smtClean="0"/>
              <a:t>‹#›</a:t>
            </a:fld>
            <a:endParaRPr lang="de-DE"/>
          </a:p>
        </p:txBody>
      </p:sp>
    </p:spTree>
    <p:extLst>
      <p:ext uri="{BB962C8B-B14F-4D97-AF65-F5344CB8AC3E}">
        <p14:creationId xmlns:p14="http://schemas.microsoft.com/office/powerpoint/2010/main" val="3031695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04" userDrawn="1">
          <p15:clr>
            <a:srgbClr val="5ACBF0"/>
          </p15:clr>
        </p15:guide>
        <p15:guide id="2" pos="5556" userDrawn="1">
          <p15:clr>
            <a:srgbClr val="5ACBF0"/>
          </p15:clr>
        </p15:guide>
        <p15:guide id="3" orient="horz" pos="758" userDrawn="1">
          <p15:clr>
            <a:srgbClr val="5ACBF0"/>
          </p15:clr>
        </p15:guide>
        <p15:guide id="4" orient="horz" pos="3026" userDrawn="1">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folie weiß mit Bild">
    <p:spTree>
      <p:nvGrpSpPr>
        <p:cNvPr id="1" name=""/>
        <p:cNvGrpSpPr/>
        <p:nvPr/>
      </p:nvGrpSpPr>
      <p:grpSpPr>
        <a:xfrm>
          <a:off x="0" y="0"/>
          <a:ext cx="0" cy="0"/>
          <a:chOff x="0" y="0"/>
          <a:chExt cx="0" cy="0"/>
        </a:xfrm>
      </p:grpSpPr>
      <p:sp>
        <p:nvSpPr>
          <p:cNvPr id="9" name="Rechteck 8"/>
          <p:cNvSpPr/>
          <p:nvPr userDrawn="1"/>
        </p:nvSpPr>
        <p:spPr bwMode="gray">
          <a:xfrm>
            <a:off x="0" y="0"/>
            <a:ext cx="9144000" cy="51435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dirty="0" err="1">
              <a:solidFill>
                <a:schemeClr val="tx1"/>
              </a:solidFill>
            </a:endParaRPr>
          </a:p>
        </p:txBody>
      </p:sp>
      <p:sp>
        <p:nvSpPr>
          <p:cNvPr id="2" name="Titel 1"/>
          <p:cNvSpPr>
            <a:spLocks noGrp="1"/>
          </p:cNvSpPr>
          <p:nvPr>
            <p:ph type="ctrTitle" hasCustomPrompt="1"/>
          </p:nvPr>
        </p:nvSpPr>
        <p:spPr bwMode="gray">
          <a:xfrm>
            <a:off x="323528" y="2859846"/>
            <a:ext cx="8496000" cy="576000"/>
          </a:xfrm>
        </p:spPr>
        <p:txBody>
          <a:bodyPr anchor="b"/>
          <a:lstStyle>
            <a:lvl1pPr algn="ctr">
              <a:defRPr sz="3200" b="1" i="0">
                <a:solidFill>
                  <a:schemeClr val="tx1"/>
                </a:solidFill>
                <a:latin typeface="+mj-lt"/>
              </a:defRPr>
            </a:lvl1pPr>
          </a:lstStyle>
          <a:p>
            <a:r>
              <a:rPr lang="de-DE" dirty="0"/>
              <a:t>Titel der Präsentation (1 Zeile)</a:t>
            </a:r>
          </a:p>
        </p:txBody>
      </p:sp>
      <p:sp>
        <p:nvSpPr>
          <p:cNvPr id="3" name="Untertitel 2"/>
          <p:cNvSpPr>
            <a:spLocks noGrp="1"/>
          </p:cNvSpPr>
          <p:nvPr>
            <p:ph type="subTitle" idx="1" hasCustomPrompt="1"/>
          </p:nvPr>
        </p:nvSpPr>
        <p:spPr bwMode="gray">
          <a:xfrm>
            <a:off x="323528" y="3435910"/>
            <a:ext cx="8496000" cy="576000"/>
          </a:xfrm>
        </p:spPr>
        <p:txBody>
          <a:bodyPr/>
          <a:lstStyle>
            <a:lvl1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1pPr>
            <a:lvl2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2pPr>
            <a:lvl3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3pPr>
            <a:lvl4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4pPr>
            <a:lvl5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5pPr>
            <a:lvl6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6pPr>
            <a:lvl7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7pPr>
            <a:lvl8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8pPr>
            <a:lvl9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9pPr>
          </a:lstStyle>
          <a:p>
            <a:r>
              <a:rPr lang="de-DE" dirty="0"/>
              <a:t>Untertitel der Präsentation (1 Zeile)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0" name="Textplatzhalter 9"/>
          <p:cNvSpPr>
            <a:spLocks noGrp="1"/>
          </p:cNvSpPr>
          <p:nvPr>
            <p:ph type="body" sz="quarter" idx="10" hasCustomPrompt="1"/>
          </p:nvPr>
        </p:nvSpPr>
        <p:spPr bwMode="gray">
          <a:xfrm>
            <a:off x="1692320" y="4083998"/>
            <a:ext cx="5760000" cy="720000"/>
          </a:xfrm>
        </p:spPr>
        <p:txBody>
          <a:bodyPr anchor="ctr"/>
          <a:lstStyle>
            <a:lvl1pPr marL="0" indent="0" algn="ctr">
              <a:lnSpc>
                <a:spcPct val="100000"/>
              </a:lnSpc>
              <a:spcBef>
                <a:spcPts val="0"/>
              </a:spcBef>
              <a:spcAft>
                <a:spcPts val="0"/>
              </a:spcAft>
              <a:buFont typeface="Arial" panose="020B0604020202020204" pitchFamily="34" charset="0"/>
              <a:buNone/>
              <a:defRPr sz="1400">
                <a:solidFill>
                  <a:schemeClr val="tx1"/>
                </a:solidFill>
                <a:latin typeface="+mn-lt"/>
              </a:defRPr>
            </a:lvl1pPr>
            <a:lvl2pPr marL="0" indent="0" algn="ctr">
              <a:lnSpc>
                <a:spcPct val="100000"/>
              </a:lnSpc>
              <a:spcBef>
                <a:spcPts val="0"/>
              </a:spcBef>
              <a:spcAft>
                <a:spcPts val="0"/>
              </a:spcAft>
              <a:buFont typeface="Arial" panose="020B0604020202020204" pitchFamily="34" charset="0"/>
              <a:buNone/>
              <a:defRPr sz="1400">
                <a:solidFill>
                  <a:schemeClr val="tx1"/>
                </a:solidFill>
                <a:latin typeface="+mn-lt"/>
              </a:defRPr>
            </a:lvl2pPr>
            <a:lvl3pPr marL="0" indent="0" algn="ctr">
              <a:lnSpc>
                <a:spcPct val="100000"/>
              </a:lnSpc>
              <a:spcBef>
                <a:spcPts val="0"/>
              </a:spcBef>
              <a:spcAft>
                <a:spcPts val="0"/>
              </a:spcAft>
              <a:buNone/>
              <a:defRPr sz="1400">
                <a:solidFill>
                  <a:schemeClr val="tx1"/>
                </a:solidFill>
                <a:latin typeface="+mn-lt"/>
              </a:defRPr>
            </a:lvl3pPr>
            <a:lvl4pPr marL="0" indent="0" algn="ctr">
              <a:lnSpc>
                <a:spcPct val="100000"/>
              </a:lnSpc>
              <a:spcBef>
                <a:spcPts val="0"/>
              </a:spcBef>
              <a:spcAft>
                <a:spcPts val="0"/>
              </a:spcAft>
              <a:buNone/>
              <a:defRPr sz="1400">
                <a:solidFill>
                  <a:schemeClr val="tx1"/>
                </a:solidFill>
                <a:latin typeface="+mn-lt"/>
              </a:defRPr>
            </a:lvl4pPr>
            <a:lvl5pPr marL="0" indent="0" algn="ctr">
              <a:lnSpc>
                <a:spcPct val="100000"/>
              </a:lnSpc>
              <a:spcBef>
                <a:spcPts val="0"/>
              </a:spcBef>
              <a:spcAft>
                <a:spcPts val="0"/>
              </a:spcAft>
              <a:buNone/>
              <a:defRPr sz="1400">
                <a:solidFill>
                  <a:schemeClr val="tx1"/>
                </a:solidFill>
                <a:latin typeface="+mn-lt"/>
              </a:defRPr>
            </a:lvl5pPr>
            <a:lvl6pPr marL="0" indent="0" algn="ctr">
              <a:lnSpc>
                <a:spcPct val="100000"/>
              </a:lnSpc>
              <a:spcBef>
                <a:spcPts val="0"/>
              </a:spcBef>
              <a:spcAft>
                <a:spcPts val="0"/>
              </a:spcAft>
              <a:buNone/>
              <a:defRPr sz="1400">
                <a:solidFill>
                  <a:schemeClr val="tx1"/>
                </a:solidFill>
                <a:latin typeface="+mn-lt"/>
              </a:defRPr>
            </a:lvl6pPr>
            <a:lvl7pPr marL="0" indent="0" algn="ctr">
              <a:lnSpc>
                <a:spcPct val="100000"/>
              </a:lnSpc>
              <a:spcBef>
                <a:spcPts val="0"/>
              </a:spcBef>
              <a:spcAft>
                <a:spcPts val="0"/>
              </a:spcAft>
              <a:buNone/>
              <a:defRPr sz="1400">
                <a:solidFill>
                  <a:schemeClr val="tx1"/>
                </a:solidFill>
                <a:latin typeface="+mn-lt"/>
              </a:defRPr>
            </a:lvl7pPr>
            <a:lvl8pPr marL="0" indent="0" algn="ctr">
              <a:lnSpc>
                <a:spcPct val="100000"/>
              </a:lnSpc>
              <a:spcBef>
                <a:spcPts val="0"/>
              </a:spcBef>
              <a:spcAft>
                <a:spcPts val="0"/>
              </a:spcAft>
              <a:buNone/>
              <a:defRPr sz="1400">
                <a:solidFill>
                  <a:schemeClr val="tx1"/>
                </a:solidFill>
                <a:latin typeface="+mn-lt"/>
              </a:defRPr>
            </a:lvl8pPr>
            <a:lvl9pPr marL="0" indent="0" algn="ctr">
              <a:lnSpc>
                <a:spcPct val="100000"/>
              </a:lnSpc>
              <a:spcBef>
                <a:spcPts val="0"/>
              </a:spcBef>
              <a:spcAft>
                <a:spcPts val="0"/>
              </a:spcAft>
              <a:buNone/>
              <a:defRPr sz="1400">
                <a:solidFill>
                  <a:schemeClr val="tx1"/>
                </a:solidFill>
                <a:latin typeface="+mn-lt"/>
              </a:defRPr>
            </a:lvl9pPr>
          </a:lstStyle>
          <a:p>
            <a:pPr lvl="0"/>
            <a:r>
              <a:rPr lang="de-DE" dirty="0"/>
              <a:t>Ort, den xx.xx.2017</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7" name="Bildplatzhalter 8"/>
          <p:cNvSpPr>
            <a:spLocks noGrp="1"/>
          </p:cNvSpPr>
          <p:nvPr>
            <p:ph type="pic" sz="quarter" idx="13" hasCustomPrompt="1"/>
          </p:nvPr>
        </p:nvSpPr>
        <p:spPr bwMode="gray">
          <a:xfrm>
            <a:off x="1" y="0"/>
            <a:ext cx="9144000" cy="2571750"/>
          </a:xfrm>
          <a:solidFill>
            <a:schemeClr val="tx2"/>
          </a:solidFill>
        </p:spPr>
        <p:txBody>
          <a:bodyPr bIns="648000" anchor="ctr"/>
          <a:lstStyle>
            <a:lvl1pPr algn="ctr">
              <a:lnSpc>
                <a:spcPct val="100000"/>
              </a:lnSpc>
              <a:spcBef>
                <a:spcPts val="0"/>
              </a:spcBef>
              <a:defRPr sz="800" b="0"/>
            </a:lvl1pPr>
          </a:lstStyle>
          <a:p>
            <a:r>
              <a:rPr lang="de-DE" dirty="0"/>
              <a:t>Bild durch Klick </a:t>
            </a:r>
            <a:br>
              <a:rPr lang="de-DE" dirty="0"/>
            </a:br>
            <a:r>
              <a:rPr lang="de-DE" dirty="0"/>
              <a:t>auf das Icon einfügen.</a:t>
            </a:r>
          </a:p>
        </p:txBody>
      </p:sp>
      <p:pic>
        <p:nvPicPr>
          <p:cNvPr id="8" name="Grafik 7">
            <a:extLst>
              <a:ext uri="{FF2B5EF4-FFF2-40B4-BE49-F238E27FC236}">
                <a16:creationId xmlns:a16="http://schemas.microsoft.com/office/drawing/2014/main" id="{A5B18A44-7A62-456C-A893-CA7CFC391417}"/>
              </a:ext>
            </a:extLst>
          </p:cNvPr>
          <p:cNvPicPr>
            <a:picLocks noChangeAspect="1"/>
          </p:cNvPicPr>
          <p:nvPr userDrawn="1"/>
        </p:nvPicPr>
        <p:blipFill>
          <a:blip r:embed="rId2"/>
          <a:stretch>
            <a:fillRect/>
          </a:stretch>
        </p:blipFill>
        <p:spPr>
          <a:xfrm>
            <a:off x="8099667" y="4083998"/>
            <a:ext cx="720805" cy="720000"/>
          </a:xfrm>
          <a:prstGeom prst="rect">
            <a:avLst/>
          </a:prstGeom>
          <a:ln w="6350">
            <a:noFill/>
          </a:ln>
          <a:effectLst>
            <a:outerShdw blurRad="50800" dist="25400" dir="2700000" sx="103000" sy="103000" algn="ctr" rotWithShape="0">
              <a:prstClr val="black">
                <a:alpha val="35000"/>
              </a:prstClr>
            </a:outerShdw>
          </a:effectLst>
        </p:spPr>
      </p:pic>
    </p:spTree>
    <p:extLst>
      <p:ext uri="{BB962C8B-B14F-4D97-AF65-F5344CB8AC3E}">
        <p14:creationId xmlns:p14="http://schemas.microsoft.com/office/powerpoint/2010/main" val="1634380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04">
          <p15:clr>
            <a:srgbClr val="5ACBF0"/>
          </p15:clr>
        </p15:guide>
        <p15:guide id="2" pos="5556">
          <p15:clr>
            <a:srgbClr val="5ACBF0"/>
          </p15:clr>
        </p15:guide>
        <p15:guide id="3" orient="horz" pos="758">
          <p15:clr>
            <a:srgbClr val="5ACBF0"/>
          </p15:clr>
        </p15:guide>
        <p15:guide id="4" orient="horz" pos="3026">
          <p15:clr>
            <a:srgbClr val="5ACBF0"/>
          </p15:clr>
        </p15:guide>
        <p15:guide id="5" orient="horz" pos="1620">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einspaltig">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de-DE" dirty="0"/>
              <a:t>Folientitel</a:t>
            </a:r>
          </a:p>
        </p:txBody>
      </p:sp>
      <p:sp>
        <p:nvSpPr>
          <p:cNvPr id="4" name="Fußzeilenplatzhalter 3"/>
          <p:cNvSpPr>
            <a:spLocks noGrp="1"/>
          </p:cNvSpPr>
          <p:nvPr>
            <p:ph type="ftr" sz="quarter" idx="11"/>
          </p:nvPr>
        </p:nvSpPr>
        <p:spPr bwMode="gray"/>
        <p:txBody>
          <a:bodyPr/>
          <a:lstStyle/>
          <a:p>
            <a:r>
              <a:rPr lang="de-DE"/>
              <a:t>Lidl PowerPoint-Standard 2017</a:t>
            </a:r>
          </a:p>
        </p:txBody>
      </p:sp>
      <p:sp>
        <p:nvSpPr>
          <p:cNvPr id="5" name="Foliennummernplatzhalter 4"/>
          <p:cNvSpPr>
            <a:spLocks noGrp="1"/>
          </p:cNvSpPr>
          <p:nvPr>
            <p:ph type="sldNum" sz="quarter" idx="12"/>
          </p:nvPr>
        </p:nvSpPr>
        <p:spPr bwMode="gray"/>
        <p:txBody>
          <a:bodyPr/>
          <a:lstStyle/>
          <a:p>
            <a:fld id="{8FF9B0DE-3FEB-4AA0-B465-B80EF7C1333D}" type="slidenum">
              <a:rPr lang="de-DE" smtClean="0"/>
              <a:t>‹#›</a:t>
            </a:fld>
            <a:endParaRPr lang="de-DE"/>
          </a:p>
        </p:txBody>
      </p:sp>
      <p:sp>
        <p:nvSpPr>
          <p:cNvPr id="10" name="Textplatzhalter 9"/>
          <p:cNvSpPr>
            <a:spLocks noGrp="1"/>
          </p:cNvSpPr>
          <p:nvPr>
            <p:ph type="body" sz="quarter" idx="15" hasCustomPrompt="1"/>
          </p:nvPr>
        </p:nvSpPr>
        <p:spPr bwMode="gray">
          <a:xfrm>
            <a:off x="899592" y="1275606"/>
            <a:ext cx="7920000"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a:p>
            <a:pPr lvl="1"/>
            <a:r>
              <a:rPr lang="de-DE" dirty="0"/>
              <a:t>Zweite Ebene</a:t>
            </a:r>
          </a:p>
        </p:txBody>
      </p:sp>
      <p:sp>
        <p:nvSpPr>
          <p:cNvPr id="8" name="Textplatzhalter 9"/>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9" name="Textplatzhalter 9"/>
          <p:cNvSpPr>
            <a:spLocks noGrp="1"/>
          </p:cNvSpPr>
          <p:nvPr>
            <p:ph type="body" sz="quarter" idx="16" hasCustomPrompt="1"/>
          </p:nvPr>
        </p:nvSpPr>
        <p:spPr bwMode="gray">
          <a:xfrm>
            <a:off x="323528" y="1275654"/>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2" name="Textplatzhalter 9"/>
          <p:cNvSpPr>
            <a:spLocks noGrp="1"/>
          </p:cNvSpPr>
          <p:nvPr>
            <p:ph type="body" sz="quarter" idx="17" hasCustomPrompt="1"/>
          </p:nvPr>
        </p:nvSpPr>
        <p:spPr bwMode="gray">
          <a:xfrm>
            <a:off x="899592" y="1923678"/>
            <a:ext cx="7920000"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a:p>
            <a:pPr lvl="1"/>
            <a:r>
              <a:rPr lang="de-DE" dirty="0"/>
              <a:t>Zweite Ebene</a:t>
            </a:r>
          </a:p>
        </p:txBody>
      </p:sp>
      <p:sp>
        <p:nvSpPr>
          <p:cNvPr id="13" name="Textplatzhalter 9"/>
          <p:cNvSpPr>
            <a:spLocks noGrp="1"/>
          </p:cNvSpPr>
          <p:nvPr>
            <p:ph type="body" sz="quarter" idx="18" hasCustomPrompt="1"/>
          </p:nvPr>
        </p:nvSpPr>
        <p:spPr bwMode="gray">
          <a:xfrm>
            <a:off x="323528" y="1923726"/>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4" name="Textplatzhalter 9"/>
          <p:cNvSpPr>
            <a:spLocks noGrp="1"/>
          </p:cNvSpPr>
          <p:nvPr>
            <p:ph type="body" sz="quarter" idx="19" hasCustomPrompt="1"/>
          </p:nvPr>
        </p:nvSpPr>
        <p:spPr bwMode="gray">
          <a:xfrm>
            <a:off x="899592" y="2571750"/>
            <a:ext cx="7920000"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a:p>
            <a:pPr lvl="1"/>
            <a:r>
              <a:rPr lang="de-DE" dirty="0"/>
              <a:t>Zweite Ebene</a:t>
            </a:r>
          </a:p>
        </p:txBody>
      </p:sp>
      <p:sp>
        <p:nvSpPr>
          <p:cNvPr id="15" name="Textplatzhalter 9"/>
          <p:cNvSpPr>
            <a:spLocks noGrp="1"/>
          </p:cNvSpPr>
          <p:nvPr>
            <p:ph type="body" sz="quarter" idx="20" hasCustomPrompt="1"/>
          </p:nvPr>
        </p:nvSpPr>
        <p:spPr bwMode="gray">
          <a:xfrm>
            <a:off x="323528" y="2571798"/>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6" name="Textplatzhalter 9"/>
          <p:cNvSpPr>
            <a:spLocks noGrp="1"/>
          </p:cNvSpPr>
          <p:nvPr>
            <p:ph type="body" sz="quarter" idx="21" hasCustomPrompt="1"/>
          </p:nvPr>
        </p:nvSpPr>
        <p:spPr bwMode="gray">
          <a:xfrm>
            <a:off x="899592" y="3219822"/>
            <a:ext cx="7920000"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a:p>
            <a:pPr lvl="1"/>
            <a:r>
              <a:rPr lang="de-DE" dirty="0"/>
              <a:t>Zweite Ebene</a:t>
            </a:r>
          </a:p>
        </p:txBody>
      </p:sp>
      <p:sp>
        <p:nvSpPr>
          <p:cNvPr id="17" name="Textplatzhalter 9"/>
          <p:cNvSpPr>
            <a:spLocks noGrp="1"/>
          </p:cNvSpPr>
          <p:nvPr>
            <p:ph type="body" sz="quarter" idx="22" hasCustomPrompt="1"/>
          </p:nvPr>
        </p:nvSpPr>
        <p:spPr bwMode="gray">
          <a:xfrm>
            <a:off x="323528" y="3219870"/>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8" name="Textplatzhalter 9"/>
          <p:cNvSpPr>
            <a:spLocks noGrp="1"/>
          </p:cNvSpPr>
          <p:nvPr>
            <p:ph type="body" sz="quarter" idx="23" hasCustomPrompt="1"/>
          </p:nvPr>
        </p:nvSpPr>
        <p:spPr bwMode="gray">
          <a:xfrm>
            <a:off x="899592" y="3867894"/>
            <a:ext cx="7920000"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a:p>
            <a:pPr lvl="1"/>
            <a:r>
              <a:rPr lang="de-DE" dirty="0"/>
              <a:t>Zweite Ebene</a:t>
            </a:r>
          </a:p>
        </p:txBody>
      </p:sp>
      <p:sp>
        <p:nvSpPr>
          <p:cNvPr id="19" name="Textplatzhalter 9"/>
          <p:cNvSpPr>
            <a:spLocks noGrp="1"/>
          </p:cNvSpPr>
          <p:nvPr>
            <p:ph type="body" sz="quarter" idx="24" hasCustomPrompt="1"/>
          </p:nvPr>
        </p:nvSpPr>
        <p:spPr bwMode="gray">
          <a:xfrm>
            <a:off x="323528" y="3867942"/>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20" name="Datumsplatzhalter 2">
            <a:extLst>
              <a:ext uri="{FF2B5EF4-FFF2-40B4-BE49-F238E27FC236}">
                <a16:creationId xmlns:a16="http://schemas.microsoft.com/office/drawing/2014/main" id="{36AD173E-A101-4CFE-B583-0CB1FC903EDA}"/>
              </a:ext>
            </a:extLst>
          </p:cNvPr>
          <p:cNvSpPr txBox="1">
            <a:spLocks/>
          </p:cNvSpPr>
          <p:nvPr userDrawn="1"/>
        </p:nvSpPr>
        <p:spPr bwMode="gray">
          <a:xfrm>
            <a:off x="568844" y="4948022"/>
            <a:ext cx="504000" cy="72000"/>
          </a:xfrm>
          <a:prstGeom prst="rect">
            <a:avLst/>
          </a:prstGeom>
        </p:spPr>
        <p:txBody>
          <a:bodyPr vert="horz" lIns="0" tIns="0" rIns="0" bIns="0" rtlCol="0" anchor="ctr">
            <a:noAutofit/>
          </a:bodyPr>
          <a:lstStyle>
            <a:defPPr>
              <a:defRPr lang="de-DE"/>
            </a:defPPr>
            <a:lvl1pPr marL="0" algn="l" defTabSz="685800" rtl="0" eaLnBrk="1" latinLnBrk="0" hangingPunct="1">
              <a:defRPr sz="7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r>
              <a:rPr lang="de-DE" dirty="0"/>
              <a:t>23.05.2017</a:t>
            </a:r>
          </a:p>
        </p:txBody>
      </p:sp>
    </p:spTree>
    <p:extLst>
      <p:ext uri="{BB962C8B-B14F-4D97-AF65-F5344CB8AC3E}">
        <p14:creationId xmlns:p14="http://schemas.microsoft.com/office/powerpoint/2010/main" val="287857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9" orient="horz" pos="758" userDrawn="1">
          <p15:clr>
            <a:srgbClr val="547EBF"/>
          </p15:clr>
        </p15:guide>
        <p15:guide id="10" orient="horz" pos="2845" userDrawn="1">
          <p15:clr>
            <a:srgbClr val="547EBF"/>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einspaltig mit Bild">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a:xfrm>
            <a:off x="323528" y="411510"/>
            <a:ext cx="3961135" cy="360000"/>
          </a:xfrm>
        </p:spPr>
        <p:txBody>
          <a:bodyPr/>
          <a:lstStyle>
            <a:lvl1pPr>
              <a:defRPr/>
            </a:lvl1pPr>
          </a:lstStyle>
          <a:p>
            <a:r>
              <a:rPr lang="de-DE" dirty="0"/>
              <a:t>Folientitel</a:t>
            </a:r>
          </a:p>
        </p:txBody>
      </p:sp>
      <p:sp>
        <p:nvSpPr>
          <p:cNvPr id="3" name="Datumsplatzhalter 2"/>
          <p:cNvSpPr>
            <a:spLocks noGrp="1"/>
          </p:cNvSpPr>
          <p:nvPr>
            <p:ph type="dt" sz="half" idx="10"/>
          </p:nvPr>
        </p:nvSpPr>
        <p:spPr bwMode="gray"/>
        <p:txBody>
          <a:bodyPr/>
          <a:lstStyle/>
          <a:p>
            <a:r>
              <a:rPr lang="en-US"/>
              <a:t>03.04.2018</a:t>
            </a:r>
            <a:endParaRPr lang="de-DE" dirty="0"/>
          </a:p>
        </p:txBody>
      </p:sp>
      <p:sp>
        <p:nvSpPr>
          <p:cNvPr id="4" name="Fußzeilenplatzhalter 3"/>
          <p:cNvSpPr>
            <a:spLocks noGrp="1"/>
          </p:cNvSpPr>
          <p:nvPr>
            <p:ph type="ftr" sz="quarter" idx="11"/>
          </p:nvPr>
        </p:nvSpPr>
        <p:spPr bwMode="gray"/>
        <p:txBody>
          <a:bodyPr/>
          <a:lstStyle/>
          <a:p>
            <a:r>
              <a:rPr lang="de-DE"/>
              <a:t>Lidl PowerPoint-Standard 2017</a:t>
            </a:r>
          </a:p>
        </p:txBody>
      </p:sp>
      <p:sp>
        <p:nvSpPr>
          <p:cNvPr id="5" name="Foliennummernplatzhalter 4"/>
          <p:cNvSpPr>
            <a:spLocks noGrp="1"/>
          </p:cNvSpPr>
          <p:nvPr>
            <p:ph type="sldNum" sz="quarter" idx="12"/>
          </p:nvPr>
        </p:nvSpPr>
        <p:spPr bwMode="gray"/>
        <p:txBody>
          <a:bodyPr/>
          <a:lstStyle/>
          <a:p>
            <a:fld id="{8FF9B0DE-3FEB-4AA0-B465-B80EF7C1333D}" type="slidenum">
              <a:rPr lang="de-DE" smtClean="0"/>
              <a:t>‹#›</a:t>
            </a:fld>
            <a:endParaRPr lang="de-DE"/>
          </a:p>
        </p:txBody>
      </p:sp>
      <p:sp>
        <p:nvSpPr>
          <p:cNvPr id="10" name="Textplatzhalter 9"/>
          <p:cNvSpPr>
            <a:spLocks noGrp="1"/>
          </p:cNvSpPr>
          <p:nvPr>
            <p:ph type="body" sz="quarter" idx="15" hasCustomPrompt="1"/>
          </p:nvPr>
        </p:nvSpPr>
        <p:spPr bwMode="gray">
          <a:xfrm>
            <a:off x="899592" y="1275606"/>
            <a:ext cx="3385071"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8" name="Textplatzhalter 9"/>
          <p:cNvSpPr>
            <a:spLocks noGrp="1"/>
          </p:cNvSpPr>
          <p:nvPr>
            <p:ph type="body" sz="quarter" idx="14" hasCustomPrompt="1"/>
          </p:nvPr>
        </p:nvSpPr>
        <p:spPr bwMode="gray">
          <a:xfrm>
            <a:off x="323528" y="195486"/>
            <a:ext cx="3961135"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9" name="Textplatzhalter 9"/>
          <p:cNvSpPr>
            <a:spLocks noGrp="1"/>
          </p:cNvSpPr>
          <p:nvPr>
            <p:ph type="body" sz="quarter" idx="16" hasCustomPrompt="1"/>
          </p:nvPr>
        </p:nvSpPr>
        <p:spPr bwMode="gray">
          <a:xfrm>
            <a:off x="323528" y="1275654"/>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2" name="Textplatzhalter 9"/>
          <p:cNvSpPr>
            <a:spLocks noGrp="1"/>
          </p:cNvSpPr>
          <p:nvPr>
            <p:ph type="body" sz="quarter" idx="17" hasCustomPrompt="1"/>
          </p:nvPr>
        </p:nvSpPr>
        <p:spPr bwMode="gray">
          <a:xfrm>
            <a:off x="899592" y="1923678"/>
            <a:ext cx="3385071" cy="432000"/>
          </a:xfrm>
        </p:spPr>
        <p:txBody>
          <a:bodyPr anchor="ctr"/>
          <a:lstStyle>
            <a:lvl1pPr marL="0" indent="0">
              <a:lnSpc>
                <a:spcPct val="100000"/>
              </a:lnSpc>
              <a:spcBef>
                <a:spcPts val="0"/>
              </a:spcBef>
              <a:buFont typeface="Arial" panose="020B0604020202020204" pitchFamily="34" charset="0"/>
              <a:buNone/>
              <a:defRPr sz="1400" baseline="0">
                <a:solidFill>
                  <a:schemeClr val="accent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13" name="Textplatzhalter 9"/>
          <p:cNvSpPr>
            <a:spLocks noGrp="1"/>
          </p:cNvSpPr>
          <p:nvPr>
            <p:ph type="body" sz="quarter" idx="18" hasCustomPrompt="1"/>
          </p:nvPr>
        </p:nvSpPr>
        <p:spPr bwMode="gray">
          <a:xfrm>
            <a:off x="323528" y="1923726"/>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4" name="Textplatzhalter 9"/>
          <p:cNvSpPr>
            <a:spLocks noGrp="1"/>
          </p:cNvSpPr>
          <p:nvPr>
            <p:ph type="body" sz="quarter" idx="19" hasCustomPrompt="1"/>
          </p:nvPr>
        </p:nvSpPr>
        <p:spPr bwMode="gray">
          <a:xfrm>
            <a:off x="899592" y="2571750"/>
            <a:ext cx="3385071"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15" name="Textplatzhalter 9"/>
          <p:cNvSpPr>
            <a:spLocks noGrp="1"/>
          </p:cNvSpPr>
          <p:nvPr>
            <p:ph type="body" sz="quarter" idx="20" hasCustomPrompt="1"/>
          </p:nvPr>
        </p:nvSpPr>
        <p:spPr bwMode="gray">
          <a:xfrm>
            <a:off x="323528" y="2571798"/>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6" name="Textplatzhalter 9"/>
          <p:cNvSpPr>
            <a:spLocks noGrp="1"/>
          </p:cNvSpPr>
          <p:nvPr>
            <p:ph type="body" sz="quarter" idx="21" hasCustomPrompt="1"/>
          </p:nvPr>
        </p:nvSpPr>
        <p:spPr bwMode="gray">
          <a:xfrm>
            <a:off x="899592" y="3219822"/>
            <a:ext cx="3385071"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17" name="Textplatzhalter 9"/>
          <p:cNvSpPr>
            <a:spLocks noGrp="1"/>
          </p:cNvSpPr>
          <p:nvPr>
            <p:ph type="body" sz="quarter" idx="22" hasCustomPrompt="1"/>
          </p:nvPr>
        </p:nvSpPr>
        <p:spPr bwMode="gray">
          <a:xfrm>
            <a:off x="323528" y="3219870"/>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8" name="Textplatzhalter 9"/>
          <p:cNvSpPr>
            <a:spLocks noGrp="1"/>
          </p:cNvSpPr>
          <p:nvPr>
            <p:ph type="body" sz="quarter" idx="23" hasCustomPrompt="1"/>
          </p:nvPr>
        </p:nvSpPr>
        <p:spPr bwMode="gray">
          <a:xfrm>
            <a:off x="900472" y="3867894"/>
            <a:ext cx="3385071"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19" name="Textplatzhalter 9"/>
          <p:cNvSpPr>
            <a:spLocks noGrp="1"/>
          </p:cNvSpPr>
          <p:nvPr>
            <p:ph type="body" sz="quarter" idx="24" hasCustomPrompt="1"/>
          </p:nvPr>
        </p:nvSpPr>
        <p:spPr bwMode="gray">
          <a:xfrm>
            <a:off x="323528" y="3867942"/>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20" name="Bildplatzhalter 8"/>
          <p:cNvSpPr>
            <a:spLocks noGrp="1"/>
          </p:cNvSpPr>
          <p:nvPr>
            <p:ph type="pic" sz="quarter" idx="13" hasCustomPrompt="1"/>
          </p:nvPr>
        </p:nvSpPr>
        <p:spPr bwMode="gray">
          <a:xfrm>
            <a:off x="4572001" y="0"/>
            <a:ext cx="4571999" cy="5143500"/>
          </a:xfrm>
          <a:gradFill>
            <a:gsLst>
              <a:gs pos="0">
                <a:srgbClr val="054066"/>
              </a:gs>
              <a:gs pos="40000">
                <a:srgbClr val="06507F"/>
              </a:gs>
              <a:gs pos="100000">
                <a:srgbClr val="0076BF"/>
              </a:gs>
            </a:gsLst>
            <a:lin ang="8100000" scaled="1"/>
          </a:gradFill>
        </p:spPr>
        <p:txBody>
          <a:bodyPr bIns="648000" anchor="ctr"/>
          <a:lstStyle>
            <a:lvl1pPr algn="ctr">
              <a:lnSpc>
                <a:spcPct val="100000"/>
              </a:lnSpc>
              <a:spcBef>
                <a:spcPts val="0"/>
              </a:spcBef>
              <a:defRPr sz="800" b="0">
                <a:solidFill>
                  <a:schemeClr val="bg1"/>
                </a:solidFill>
              </a:defRPr>
            </a:lvl1pPr>
          </a:lstStyle>
          <a:p>
            <a:r>
              <a:rPr lang="de-DE" dirty="0"/>
              <a:t>Bild durch Klick </a:t>
            </a:r>
            <a:br>
              <a:rPr lang="de-DE" dirty="0"/>
            </a:br>
            <a:r>
              <a:rPr lang="de-DE" dirty="0"/>
              <a:t>auf das Icon einfügen.</a:t>
            </a:r>
          </a:p>
        </p:txBody>
      </p:sp>
      <p:sp>
        <p:nvSpPr>
          <p:cNvPr id="21" name="Textplatzhalter 3"/>
          <p:cNvSpPr>
            <a:spLocks noGrp="1"/>
          </p:cNvSpPr>
          <p:nvPr>
            <p:ph type="body" sz="quarter" idx="25" hasCustomPrompt="1"/>
          </p:nvPr>
        </p:nvSpPr>
        <p:spPr bwMode="gray">
          <a:xfrm>
            <a:off x="8636741" y="4651582"/>
            <a:ext cx="360000" cy="360000"/>
          </a:xfrm>
          <a:blipFill>
            <a:blip r:embed="rId2"/>
            <a:stretch>
              <a:fillRect/>
            </a:stretch>
          </a:blipFill>
          <a:effectLst>
            <a:outerShdw blurRad="50800" dist="25400" dir="2700000" sx="95000" sy="95000" algn="ctr" rotWithShape="0">
              <a:srgbClr val="000000">
                <a:alpha val="35000"/>
              </a:srgbClr>
            </a:outerShdw>
          </a:effectLst>
        </p:spPr>
        <p:txBody>
          <a:bodyPr/>
          <a:lstStyle>
            <a:lvl1pPr marL="0" indent="0">
              <a:lnSpc>
                <a:spcPct val="50000"/>
              </a:lnSpc>
              <a:spcBef>
                <a:spcPts val="0"/>
              </a:spcBef>
              <a:spcAft>
                <a:spcPts val="0"/>
              </a:spcAft>
              <a:buFont typeface="Arial" panose="020B0604020202020204" pitchFamily="34" charset="0"/>
              <a:buNone/>
              <a:defRPr sz="100" b="0">
                <a:solidFill>
                  <a:schemeClr val="bg1"/>
                </a:solidFill>
              </a:defRPr>
            </a:lvl1pPr>
            <a:lvl2pPr marL="0" indent="0">
              <a:lnSpc>
                <a:spcPct val="50000"/>
              </a:lnSpc>
              <a:spcBef>
                <a:spcPts val="0"/>
              </a:spcBef>
              <a:spcAft>
                <a:spcPts val="0"/>
              </a:spcAft>
              <a:buFont typeface="Arial" panose="020B0604020202020204" pitchFamily="34" charset="0"/>
              <a:buNone/>
              <a:defRPr sz="100" b="0">
                <a:solidFill>
                  <a:schemeClr val="bg1"/>
                </a:solidFill>
              </a:defRPr>
            </a:lvl2pPr>
            <a:lvl3pPr marL="0" indent="0">
              <a:lnSpc>
                <a:spcPct val="50000"/>
              </a:lnSpc>
              <a:spcBef>
                <a:spcPts val="0"/>
              </a:spcBef>
              <a:spcAft>
                <a:spcPts val="0"/>
              </a:spcAft>
              <a:buNone/>
              <a:defRPr sz="100" b="0">
                <a:solidFill>
                  <a:schemeClr val="bg1"/>
                </a:solidFill>
              </a:defRPr>
            </a:lvl3pPr>
            <a:lvl4pPr marL="0" indent="0">
              <a:lnSpc>
                <a:spcPct val="50000"/>
              </a:lnSpc>
              <a:spcBef>
                <a:spcPts val="0"/>
              </a:spcBef>
              <a:spcAft>
                <a:spcPts val="0"/>
              </a:spcAft>
              <a:buNone/>
              <a:defRPr sz="100" b="0">
                <a:solidFill>
                  <a:schemeClr val="bg1"/>
                </a:solidFill>
              </a:defRPr>
            </a:lvl4pPr>
            <a:lvl5pPr marL="0" indent="0">
              <a:lnSpc>
                <a:spcPct val="50000"/>
              </a:lnSpc>
              <a:spcBef>
                <a:spcPts val="0"/>
              </a:spcBef>
              <a:spcAft>
                <a:spcPts val="0"/>
              </a:spcAft>
              <a:buNone/>
              <a:defRPr sz="100" b="0">
                <a:solidFill>
                  <a:schemeClr val="bg1"/>
                </a:solidFill>
              </a:defRPr>
            </a:lvl5pPr>
            <a:lvl6pPr marL="0" indent="0">
              <a:lnSpc>
                <a:spcPct val="50000"/>
              </a:lnSpc>
              <a:spcBef>
                <a:spcPts val="0"/>
              </a:spcBef>
              <a:spcAft>
                <a:spcPts val="0"/>
              </a:spcAft>
              <a:buNone/>
              <a:defRPr sz="100" b="0">
                <a:solidFill>
                  <a:schemeClr val="bg1"/>
                </a:solidFill>
              </a:defRPr>
            </a:lvl6pPr>
            <a:lvl7pPr marL="0" indent="0">
              <a:lnSpc>
                <a:spcPct val="50000"/>
              </a:lnSpc>
              <a:spcBef>
                <a:spcPts val="0"/>
              </a:spcBef>
              <a:spcAft>
                <a:spcPts val="0"/>
              </a:spcAft>
              <a:buNone/>
              <a:defRPr sz="100" b="0">
                <a:solidFill>
                  <a:schemeClr val="bg1"/>
                </a:solidFill>
              </a:defRPr>
            </a:lvl7pPr>
            <a:lvl8pPr marL="0" indent="0">
              <a:lnSpc>
                <a:spcPct val="50000"/>
              </a:lnSpc>
              <a:spcBef>
                <a:spcPts val="0"/>
              </a:spcBef>
              <a:spcAft>
                <a:spcPts val="0"/>
              </a:spcAft>
              <a:buNone/>
              <a:defRPr sz="100" b="0">
                <a:solidFill>
                  <a:schemeClr val="bg1"/>
                </a:solidFill>
              </a:defRPr>
            </a:lvl8pPr>
            <a:lvl9pPr marL="0" indent="0">
              <a:lnSpc>
                <a:spcPct val="50000"/>
              </a:lnSpc>
              <a:spcBef>
                <a:spcPts val="0"/>
              </a:spcBef>
              <a:spcAft>
                <a:spcPts val="0"/>
              </a:spcAft>
              <a:buNone/>
              <a:defRPr sz="100" b="0">
                <a:solidFill>
                  <a:schemeClr val="bg1"/>
                </a:solidFill>
              </a:defRPr>
            </a:lvl9pPr>
          </a:lstStyle>
          <a:p>
            <a:pPr lvl="0"/>
            <a:r>
              <a:rPr lang="de-DE" dirty="0"/>
              <a:t> </a:t>
            </a:r>
          </a:p>
        </p:txBody>
      </p:sp>
    </p:spTree>
    <p:extLst>
      <p:ext uri="{BB962C8B-B14F-4D97-AF65-F5344CB8AC3E}">
        <p14:creationId xmlns:p14="http://schemas.microsoft.com/office/powerpoint/2010/main" val="2481296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9" orient="horz" pos="758" userDrawn="1">
          <p15:clr>
            <a:srgbClr val="547EBF"/>
          </p15:clr>
        </p15:guide>
        <p15:guide id="10" orient="horz" pos="2845" userDrawn="1">
          <p15:clr>
            <a:srgbClr val="547EBF"/>
          </p15:clr>
        </p15:guide>
        <p15:guide id="11" pos="2699" userDrawn="1">
          <p15:clr>
            <a:srgbClr val="547EBF"/>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zweispaltig">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de-DE" dirty="0"/>
              <a:t>Folientitel</a:t>
            </a:r>
          </a:p>
        </p:txBody>
      </p:sp>
      <p:sp>
        <p:nvSpPr>
          <p:cNvPr id="3" name="Datumsplatzhalter 2"/>
          <p:cNvSpPr>
            <a:spLocks noGrp="1"/>
          </p:cNvSpPr>
          <p:nvPr>
            <p:ph type="dt" sz="half" idx="10"/>
          </p:nvPr>
        </p:nvSpPr>
        <p:spPr bwMode="gray"/>
        <p:txBody>
          <a:bodyPr/>
          <a:lstStyle/>
          <a:p>
            <a:r>
              <a:rPr lang="en-US"/>
              <a:t>03.04.2018</a:t>
            </a:r>
            <a:endParaRPr lang="de-DE" dirty="0"/>
          </a:p>
        </p:txBody>
      </p:sp>
      <p:sp>
        <p:nvSpPr>
          <p:cNvPr id="4" name="Fußzeilenplatzhalter 3"/>
          <p:cNvSpPr>
            <a:spLocks noGrp="1"/>
          </p:cNvSpPr>
          <p:nvPr>
            <p:ph type="ftr" sz="quarter" idx="11"/>
          </p:nvPr>
        </p:nvSpPr>
        <p:spPr bwMode="gray"/>
        <p:txBody>
          <a:bodyPr/>
          <a:lstStyle/>
          <a:p>
            <a:r>
              <a:rPr lang="de-DE"/>
              <a:t>Lidl PowerPoint-Standard 2017</a:t>
            </a:r>
          </a:p>
        </p:txBody>
      </p:sp>
      <p:sp>
        <p:nvSpPr>
          <p:cNvPr id="5" name="Foliennummernplatzhalter 4"/>
          <p:cNvSpPr>
            <a:spLocks noGrp="1"/>
          </p:cNvSpPr>
          <p:nvPr>
            <p:ph type="sldNum" sz="quarter" idx="12"/>
          </p:nvPr>
        </p:nvSpPr>
        <p:spPr bwMode="gray"/>
        <p:txBody>
          <a:bodyPr/>
          <a:lstStyle/>
          <a:p>
            <a:fld id="{8FF9B0DE-3FEB-4AA0-B465-B80EF7C1333D}" type="slidenum">
              <a:rPr lang="de-DE" smtClean="0"/>
              <a:t>‹#›</a:t>
            </a:fld>
            <a:endParaRPr lang="de-DE"/>
          </a:p>
        </p:txBody>
      </p:sp>
      <p:sp>
        <p:nvSpPr>
          <p:cNvPr id="8" name="Textplatzhalter 9"/>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20" name="Textplatzhalter 9"/>
          <p:cNvSpPr>
            <a:spLocks noGrp="1"/>
          </p:cNvSpPr>
          <p:nvPr>
            <p:ph type="body" sz="quarter" idx="15" hasCustomPrompt="1"/>
          </p:nvPr>
        </p:nvSpPr>
        <p:spPr bwMode="gray">
          <a:xfrm>
            <a:off x="899592" y="1275606"/>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21" name="Textplatzhalter 9"/>
          <p:cNvSpPr>
            <a:spLocks noGrp="1"/>
          </p:cNvSpPr>
          <p:nvPr>
            <p:ph type="body" sz="quarter" idx="16" hasCustomPrompt="1"/>
          </p:nvPr>
        </p:nvSpPr>
        <p:spPr bwMode="gray">
          <a:xfrm>
            <a:off x="323528" y="1275654"/>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22" name="Textplatzhalter 9"/>
          <p:cNvSpPr>
            <a:spLocks noGrp="1"/>
          </p:cNvSpPr>
          <p:nvPr>
            <p:ph type="body" sz="quarter" idx="17" hasCustomPrompt="1"/>
          </p:nvPr>
        </p:nvSpPr>
        <p:spPr bwMode="gray">
          <a:xfrm>
            <a:off x="899592" y="1923678"/>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accent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23" name="Textplatzhalter 9"/>
          <p:cNvSpPr>
            <a:spLocks noGrp="1"/>
          </p:cNvSpPr>
          <p:nvPr>
            <p:ph type="body" sz="quarter" idx="18" hasCustomPrompt="1"/>
          </p:nvPr>
        </p:nvSpPr>
        <p:spPr bwMode="gray">
          <a:xfrm>
            <a:off x="323528" y="1923726"/>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24" name="Textplatzhalter 9"/>
          <p:cNvSpPr>
            <a:spLocks noGrp="1"/>
          </p:cNvSpPr>
          <p:nvPr>
            <p:ph type="body" sz="quarter" idx="19" hasCustomPrompt="1"/>
          </p:nvPr>
        </p:nvSpPr>
        <p:spPr bwMode="gray">
          <a:xfrm>
            <a:off x="899592" y="2571750"/>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25" name="Textplatzhalter 9"/>
          <p:cNvSpPr>
            <a:spLocks noGrp="1"/>
          </p:cNvSpPr>
          <p:nvPr>
            <p:ph type="body" sz="quarter" idx="20" hasCustomPrompt="1"/>
          </p:nvPr>
        </p:nvSpPr>
        <p:spPr bwMode="gray">
          <a:xfrm>
            <a:off x="323528" y="2571798"/>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26" name="Textplatzhalter 9"/>
          <p:cNvSpPr>
            <a:spLocks noGrp="1"/>
          </p:cNvSpPr>
          <p:nvPr>
            <p:ph type="body" sz="quarter" idx="21" hasCustomPrompt="1"/>
          </p:nvPr>
        </p:nvSpPr>
        <p:spPr bwMode="gray">
          <a:xfrm>
            <a:off x="899592" y="3219822"/>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27" name="Textplatzhalter 9"/>
          <p:cNvSpPr>
            <a:spLocks noGrp="1"/>
          </p:cNvSpPr>
          <p:nvPr>
            <p:ph type="body" sz="quarter" idx="22" hasCustomPrompt="1"/>
          </p:nvPr>
        </p:nvSpPr>
        <p:spPr bwMode="gray">
          <a:xfrm>
            <a:off x="323528" y="3219870"/>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28" name="Textplatzhalter 9"/>
          <p:cNvSpPr>
            <a:spLocks noGrp="1"/>
          </p:cNvSpPr>
          <p:nvPr>
            <p:ph type="body" sz="quarter" idx="23" hasCustomPrompt="1"/>
          </p:nvPr>
        </p:nvSpPr>
        <p:spPr bwMode="gray">
          <a:xfrm>
            <a:off x="900472" y="3867894"/>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29" name="Textplatzhalter 9"/>
          <p:cNvSpPr>
            <a:spLocks noGrp="1"/>
          </p:cNvSpPr>
          <p:nvPr>
            <p:ph type="body" sz="quarter" idx="24" hasCustomPrompt="1"/>
          </p:nvPr>
        </p:nvSpPr>
        <p:spPr bwMode="gray">
          <a:xfrm>
            <a:off x="323528" y="3867942"/>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30" name="Textplatzhalter 9"/>
          <p:cNvSpPr>
            <a:spLocks noGrp="1"/>
          </p:cNvSpPr>
          <p:nvPr>
            <p:ph type="body" sz="quarter" idx="25" hasCustomPrompt="1"/>
          </p:nvPr>
        </p:nvSpPr>
        <p:spPr bwMode="gray">
          <a:xfrm>
            <a:off x="5292080" y="1275606"/>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31" name="Textplatzhalter 9"/>
          <p:cNvSpPr>
            <a:spLocks noGrp="1"/>
          </p:cNvSpPr>
          <p:nvPr>
            <p:ph type="body" sz="quarter" idx="26" hasCustomPrompt="1"/>
          </p:nvPr>
        </p:nvSpPr>
        <p:spPr bwMode="gray">
          <a:xfrm>
            <a:off x="4716016" y="1275654"/>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32" name="Textplatzhalter 9"/>
          <p:cNvSpPr>
            <a:spLocks noGrp="1"/>
          </p:cNvSpPr>
          <p:nvPr>
            <p:ph type="body" sz="quarter" idx="27" hasCustomPrompt="1"/>
          </p:nvPr>
        </p:nvSpPr>
        <p:spPr bwMode="gray">
          <a:xfrm>
            <a:off x="5292080" y="1923678"/>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33" name="Textplatzhalter 9"/>
          <p:cNvSpPr>
            <a:spLocks noGrp="1"/>
          </p:cNvSpPr>
          <p:nvPr>
            <p:ph type="body" sz="quarter" idx="28" hasCustomPrompt="1"/>
          </p:nvPr>
        </p:nvSpPr>
        <p:spPr bwMode="gray">
          <a:xfrm>
            <a:off x="4716016" y="1923726"/>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34" name="Textplatzhalter 9"/>
          <p:cNvSpPr>
            <a:spLocks noGrp="1"/>
          </p:cNvSpPr>
          <p:nvPr>
            <p:ph type="body" sz="quarter" idx="29" hasCustomPrompt="1"/>
          </p:nvPr>
        </p:nvSpPr>
        <p:spPr bwMode="gray">
          <a:xfrm>
            <a:off x="5292080" y="2571750"/>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accent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35" name="Textplatzhalter 9"/>
          <p:cNvSpPr>
            <a:spLocks noGrp="1"/>
          </p:cNvSpPr>
          <p:nvPr>
            <p:ph type="body" sz="quarter" idx="30" hasCustomPrompt="1"/>
          </p:nvPr>
        </p:nvSpPr>
        <p:spPr bwMode="gray">
          <a:xfrm>
            <a:off x="4716016" y="2571798"/>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36" name="Textplatzhalter 9"/>
          <p:cNvSpPr>
            <a:spLocks noGrp="1"/>
          </p:cNvSpPr>
          <p:nvPr>
            <p:ph type="body" sz="quarter" idx="31" hasCustomPrompt="1"/>
          </p:nvPr>
        </p:nvSpPr>
        <p:spPr bwMode="gray">
          <a:xfrm>
            <a:off x="5292080" y="3219822"/>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accent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37" name="Textplatzhalter 9"/>
          <p:cNvSpPr>
            <a:spLocks noGrp="1"/>
          </p:cNvSpPr>
          <p:nvPr>
            <p:ph type="body" sz="quarter" idx="32" hasCustomPrompt="1"/>
          </p:nvPr>
        </p:nvSpPr>
        <p:spPr bwMode="gray">
          <a:xfrm>
            <a:off x="4716016" y="3219870"/>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38" name="Textplatzhalter 9"/>
          <p:cNvSpPr>
            <a:spLocks noGrp="1"/>
          </p:cNvSpPr>
          <p:nvPr>
            <p:ph type="body" sz="quarter" idx="33" hasCustomPrompt="1"/>
          </p:nvPr>
        </p:nvSpPr>
        <p:spPr bwMode="gray">
          <a:xfrm>
            <a:off x="5292080" y="3867894"/>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39" name="Textplatzhalter 9"/>
          <p:cNvSpPr>
            <a:spLocks noGrp="1"/>
          </p:cNvSpPr>
          <p:nvPr>
            <p:ph type="body" sz="quarter" idx="34" hasCustomPrompt="1"/>
          </p:nvPr>
        </p:nvSpPr>
        <p:spPr bwMode="gray">
          <a:xfrm>
            <a:off x="4716016" y="3867942"/>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Tree>
    <p:extLst>
      <p:ext uri="{BB962C8B-B14F-4D97-AF65-F5344CB8AC3E}">
        <p14:creationId xmlns:p14="http://schemas.microsoft.com/office/powerpoint/2010/main" val="3772220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9" orient="horz" pos="758" userDrawn="1">
          <p15:clr>
            <a:srgbClr val="547EBF"/>
          </p15:clr>
        </p15:guide>
        <p15:guide id="10" orient="horz" pos="2845" userDrawn="1">
          <p15:clr>
            <a:srgbClr val="547EBF"/>
          </p15:clr>
        </p15:guide>
        <p15:guide id="11" pos="2789" userDrawn="1">
          <p15:clr>
            <a:srgbClr val="547EBF"/>
          </p15:clr>
        </p15:guide>
        <p15:guide id="12" pos="2971" userDrawn="1">
          <p15:clr>
            <a:srgbClr val="547EBF"/>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trenner">
    <p:spTree>
      <p:nvGrpSpPr>
        <p:cNvPr id="1" name=""/>
        <p:cNvGrpSpPr/>
        <p:nvPr/>
      </p:nvGrpSpPr>
      <p:grpSpPr>
        <a:xfrm>
          <a:off x="0" y="0"/>
          <a:ext cx="0" cy="0"/>
          <a:chOff x="0" y="0"/>
          <a:chExt cx="0" cy="0"/>
        </a:xfrm>
      </p:grpSpPr>
      <p:sp>
        <p:nvSpPr>
          <p:cNvPr id="7" name="Rechteck 6"/>
          <p:cNvSpPr/>
          <p:nvPr userDrawn="1"/>
        </p:nvSpPr>
        <p:spPr bwMode="gray">
          <a:xfrm>
            <a:off x="0" y="771550"/>
            <a:ext cx="9144000" cy="360338"/>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endParaRPr>
          </a:p>
        </p:txBody>
      </p:sp>
      <p:sp>
        <p:nvSpPr>
          <p:cNvPr id="8" name="Bildplatzhalter 8"/>
          <p:cNvSpPr>
            <a:spLocks noGrp="1"/>
          </p:cNvSpPr>
          <p:nvPr>
            <p:ph type="pic" sz="quarter" idx="13" hasCustomPrompt="1"/>
          </p:nvPr>
        </p:nvSpPr>
        <p:spPr bwMode="gray">
          <a:xfrm>
            <a:off x="4572001" y="0"/>
            <a:ext cx="4571999" cy="5143500"/>
          </a:xfrm>
          <a:gradFill>
            <a:gsLst>
              <a:gs pos="0">
                <a:srgbClr val="054066"/>
              </a:gs>
              <a:gs pos="40000">
                <a:srgbClr val="06507F"/>
              </a:gs>
              <a:gs pos="100000">
                <a:srgbClr val="0076BF"/>
              </a:gs>
            </a:gsLst>
            <a:lin ang="8100000" scaled="1"/>
          </a:gradFill>
        </p:spPr>
        <p:txBody>
          <a:bodyPr bIns="648000" anchor="ctr"/>
          <a:lstStyle>
            <a:lvl1pPr algn="ctr">
              <a:lnSpc>
                <a:spcPct val="100000"/>
              </a:lnSpc>
              <a:spcBef>
                <a:spcPts val="0"/>
              </a:spcBef>
              <a:defRPr sz="800" b="0">
                <a:solidFill>
                  <a:schemeClr val="bg1"/>
                </a:solidFill>
              </a:defRPr>
            </a:lvl1pPr>
          </a:lstStyle>
          <a:p>
            <a:r>
              <a:rPr lang="de-DE" dirty="0"/>
              <a:t>Bild durch Klick </a:t>
            </a:r>
            <a:br>
              <a:rPr lang="de-DE" dirty="0"/>
            </a:br>
            <a:r>
              <a:rPr lang="de-DE" dirty="0"/>
              <a:t>auf das Icon einfügen.</a:t>
            </a:r>
          </a:p>
        </p:txBody>
      </p:sp>
      <p:sp>
        <p:nvSpPr>
          <p:cNvPr id="2" name="Titel 1"/>
          <p:cNvSpPr>
            <a:spLocks noGrp="1"/>
          </p:cNvSpPr>
          <p:nvPr>
            <p:ph type="title" hasCustomPrompt="1"/>
          </p:nvPr>
        </p:nvSpPr>
        <p:spPr bwMode="gray">
          <a:xfrm>
            <a:off x="323528" y="915566"/>
            <a:ext cx="3960000" cy="1512000"/>
          </a:xfrm>
        </p:spPr>
        <p:txBody>
          <a:bodyPr anchor="t"/>
          <a:lstStyle>
            <a:lvl1pPr>
              <a:lnSpc>
                <a:spcPct val="90000"/>
              </a:lnSpc>
              <a:defRPr sz="3200">
                <a:solidFill>
                  <a:schemeClr val="tx1"/>
                </a:solidFill>
              </a:defRPr>
            </a:lvl1pPr>
          </a:lstStyle>
          <a:p>
            <a:r>
              <a:rPr lang="de-DE" dirty="0"/>
              <a:t>Name des aktuellen Kapitels</a:t>
            </a:r>
          </a:p>
        </p:txBody>
      </p:sp>
      <p:sp>
        <p:nvSpPr>
          <p:cNvPr id="3" name="Textplatzhalter 2"/>
          <p:cNvSpPr>
            <a:spLocks noGrp="1"/>
          </p:cNvSpPr>
          <p:nvPr>
            <p:ph type="body" idx="1" hasCustomPrompt="1"/>
          </p:nvPr>
        </p:nvSpPr>
        <p:spPr bwMode="gray">
          <a:xfrm>
            <a:off x="323528" y="3795966"/>
            <a:ext cx="3960000" cy="720000"/>
          </a:xfrm>
        </p:spPr>
        <p:txBody>
          <a:bodyPr anchor="b"/>
          <a:lstStyle>
            <a:lvl1pPr marL="0" indent="0">
              <a:spcBef>
                <a:spcPts val="0"/>
              </a:spcBef>
              <a:spcAft>
                <a:spcPts val="0"/>
              </a:spcAft>
              <a:buNone/>
              <a:defRPr sz="1400" b="0">
                <a:solidFill>
                  <a:schemeClr val="tx1"/>
                </a:solidFill>
                <a:latin typeface="+mn-lt"/>
              </a:defRPr>
            </a:lvl1pPr>
            <a:lvl2pPr marL="0" indent="0">
              <a:spcBef>
                <a:spcPts val="0"/>
              </a:spcBef>
              <a:spcAft>
                <a:spcPts val="0"/>
              </a:spcAft>
              <a:buNone/>
              <a:defRPr sz="1400" b="0">
                <a:solidFill>
                  <a:schemeClr val="tx1"/>
                </a:solidFill>
                <a:latin typeface="+mn-lt"/>
              </a:defRPr>
            </a:lvl2pPr>
            <a:lvl3pPr marL="0" indent="0">
              <a:spcBef>
                <a:spcPts val="0"/>
              </a:spcBef>
              <a:spcAft>
                <a:spcPts val="0"/>
              </a:spcAft>
              <a:buNone/>
              <a:defRPr sz="1400" b="0">
                <a:solidFill>
                  <a:schemeClr val="tx1"/>
                </a:solidFill>
                <a:latin typeface="+mn-lt"/>
              </a:defRPr>
            </a:lvl3pPr>
            <a:lvl4pPr marL="0" indent="0">
              <a:spcBef>
                <a:spcPts val="0"/>
              </a:spcBef>
              <a:spcAft>
                <a:spcPts val="0"/>
              </a:spcAft>
              <a:buNone/>
              <a:defRPr sz="1400" b="0">
                <a:solidFill>
                  <a:schemeClr val="tx1"/>
                </a:solidFill>
                <a:latin typeface="+mn-lt"/>
              </a:defRPr>
            </a:lvl4pPr>
            <a:lvl5pPr marL="0" indent="0">
              <a:spcBef>
                <a:spcPts val="0"/>
              </a:spcBef>
              <a:spcAft>
                <a:spcPts val="0"/>
              </a:spcAft>
              <a:buNone/>
              <a:defRPr sz="1400" b="0">
                <a:solidFill>
                  <a:schemeClr val="tx1"/>
                </a:solidFill>
                <a:latin typeface="+mn-lt"/>
              </a:defRPr>
            </a:lvl5pPr>
            <a:lvl6pPr marL="0" indent="0">
              <a:spcBef>
                <a:spcPts val="0"/>
              </a:spcBef>
              <a:spcAft>
                <a:spcPts val="0"/>
              </a:spcAft>
              <a:buNone/>
              <a:defRPr sz="1400" b="0">
                <a:solidFill>
                  <a:schemeClr val="tx1"/>
                </a:solidFill>
                <a:latin typeface="+mn-lt"/>
              </a:defRPr>
            </a:lvl6pPr>
            <a:lvl7pPr marL="0" indent="0">
              <a:spcBef>
                <a:spcPts val="0"/>
              </a:spcBef>
              <a:spcAft>
                <a:spcPts val="0"/>
              </a:spcAft>
              <a:buNone/>
              <a:defRPr sz="1400" b="0">
                <a:solidFill>
                  <a:schemeClr val="tx1"/>
                </a:solidFill>
                <a:latin typeface="+mn-lt"/>
              </a:defRPr>
            </a:lvl7pPr>
            <a:lvl8pPr marL="0" indent="0">
              <a:spcBef>
                <a:spcPts val="0"/>
              </a:spcBef>
              <a:spcAft>
                <a:spcPts val="0"/>
              </a:spcAft>
              <a:buNone/>
              <a:defRPr sz="1400" b="0">
                <a:solidFill>
                  <a:schemeClr val="tx1"/>
                </a:solidFill>
                <a:latin typeface="+mn-lt"/>
              </a:defRPr>
            </a:lvl8pPr>
            <a:lvl9pPr marL="0" indent="0">
              <a:spcBef>
                <a:spcPts val="0"/>
              </a:spcBef>
              <a:spcAft>
                <a:spcPts val="0"/>
              </a:spcAft>
              <a:buNone/>
              <a:defRPr sz="1400" b="0">
                <a:solidFill>
                  <a:schemeClr val="tx1"/>
                </a:solidFill>
                <a:latin typeface="+mn-lt"/>
              </a:defRPr>
            </a:lvl9pPr>
          </a:lstStyle>
          <a:p>
            <a:r>
              <a:rPr lang="de-DE" dirty="0"/>
              <a:t>Optionale Kurzbeschreibung des aktuellen Kapitels</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4" name="Datumsplatzhalter 3"/>
          <p:cNvSpPr>
            <a:spLocks noGrp="1"/>
          </p:cNvSpPr>
          <p:nvPr>
            <p:ph type="dt" sz="half" idx="10"/>
          </p:nvPr>
        </p:nvSpPr>
        <p:spPr bwMode="gray"/>
        <p:txBody>
          <a:bodyPr/>
          <a:lstStyle/>
          <a:p>
            <a:r>
              <a:rPr lang="en-US"/>
              <a:t>03.04.2018</a:t>
            </a:r>
            <a:endParaRPr lang="de-DE"/>
          </a:p>
        </p:txBody>
      </p:sp>
      <p:sp>
        <p:nvSpPr>
          <p:cNvPr id="5" name="Fußzeilenplatzhalter 4"/>
          <p:cNvSpPr>
            <a:spLocks noGrp="1"/>
          </p:cNvSpPr>
          <p:nvPr>
            <p:ph type="ftr" sz="quarter" idx="11"/>
          </p:nvPr>
        </p:nvSpPr>
        <p:spPr bwMode="gray"/>
        <p:txBody>
          <a:bodyPr/>
          <a:lstStyle/>
          <a:p>
            <a:r>
              <a:rPr lang="de-DE"/>
              <a:t>Lidl PowerPoint-Standard 2017</a:t>
            </a:r>
          </a:p>
        </p:txBody>
      </p:sp>
      <p:sp>
        <p:nvSpPr>
          <p:cNvPr id="6" name="Foliennummernplatzhalter 5"/>
          <p:cNvSpPr>
            <a:spLocks noGrp="1"/>
          </p:cNvSpPr>
          <p:nvPr>
            <p:ph type="sldNum" sz="quarter" idx="12"/>
          </p:nvPr>
        </p:nvSpPr>
        <p:spPr bwMode="gray"/>
        <p:txBody>
          <a:bodyPr/>
          <a:lstStyle/>
          <a:p>
            <a:fld id="{8FF9B0DE-3FEB-4AA0-B465-B80EF7C1333D}" type="slidenum">
              <a:rPr lang="de-DE" smtClean="0"/>
              <a:t>‹#›</a:t>
            </a:fld>
            <a:endParaRPr lang="de-DE" dirty="0"/>
          </a:p>
        </p:txBody>
      </p:sp>
      <p:sp>
        <p:nvSpPr>
          <p:cNvPr id="12" name="Textplatzhalter 3"/>
          <p:cNvSpPr>
            <a:spLocks noGrp="1"/>
          </p:cNvSpPr>
          <p:nvPr>
            <p:ph type="body" sz="quarter" idx="14" hasCustomPrompt="1"/>
          </p:nvPr>
        </p:nvSpPr>
        <p:spPr bwMode="gray">
          <a:xfrm>
            <a:off x="8636741" y="4651582"/>
            <a:ext cx="360000" cy="360000"/>
          </a:xfrm>
          <a:blipFill>
            <a:blip r:embed="rId2"/>
            <a:stretch>
              <a:fillRect/>
            </a:stretch>
          </a:blipFill>
          <a:effectLst>
            <a:outerShdw blurRad="50800" dist="25400" dir="2700000" sx="95000" sy="95000" algn="ctr" rotWithShape="0">
              <a:srgbClr val="000000">
                <a:alpha val="35000"/>
              </a:srgbClr>
            </a:outerShdw>
          </a:effectLst>
        </p:spPr>
        <p:txBody>
          <a:bodyPr/>
          <a:lstStyle>
            <a:lvl1pPr marL="0" indent="0">
              <a:lnSpc>
                <a:spcPct val="50000"/>
              </a:lnSpc>
              <a:spcBef>
                <a:spcPts val="0"/>
              </a:spcBef>
              <a:spcAft>
                <a:spcPts val="0"/>
              </a:spcAft>
              <a:buFont typeface="Arial" panose="020B0604020202020204" pitchFamily="34" charset="0"/>
              <a:buNone/>
              <a:defRPr sz="100" b="0">
                <a:solidFill>
                  <a:schemeClr val="bg1"/>
                </a:solidFill>
              </a:defRPr>
            </a:lvl1pPr>
            <a:lvl2pPr marL="0" indent="0">
              <a:lnSpc>
                <a:spcPct val="50000"/>
              </a:lnSpc>
              <a:spcBef>
                <a:spcPts val="0"/>
              </a:spcBef>
              <a:spcAft>
                <a:spcPts val="0"/>
              </a:spcAft>
              <a:buFont typeface="Arial" panose="020B0604020202020204" pitchFamily="34" charset="0"/>
              <a:buNone/>
              <a:defRPr sz="100" b="0">
                <a:solidFill>
                  <a:schemeClr val="bg1"/>
                </a:solidFill>
              </a:defRPr>
            </a:lvl2pPr>
            <a:lvl3pPr marL="0" indent="0">
              <a:lnSpc>
                <a:spcPct val="50000"/>
              </a:lnSpc>
              <a:spcBef>
                <a:spcPts val="0"/>
              </a:spcBef>
              <a:spcAft>
                <a:spcPts val="0"/>
              </a:spcAft>
              <a:buNone/>
              <a:defRPr sz="100" b="0">
                <a:solidFill>
                  <a:schemeClr val="bg1"/>
                </a:solidFill>
              </a:defRPr>
            </a:lvl3pPr>
            <a:lvl4pPr marL="0" indent="0">
              <a:lnSpc>
                <a:spcPct val="50000"/>
              </a:lnSpc>
              <a:spcBef>
                <a:spcPts val="0"/>
              </a:spcBef>
              <a:spcAft>
                <a:spcPts val="0"/>
              </a:spcAft>
              <a:buNone/>
              <a:defRPr sz="100" b="0">
                <a:solidFill>
                  <a:schemeClr val="bg1"/>
                </a:solidFill>
              </a:defRPr>
            </a:lvl4pPr>
            <a:lvl5pPr marL="0" indent="0">
              <a:lnSpc>
                <a:spcPct val="50000"/>
              </a:lnSpc>
              <a:spcBef>
                <a:spcPts val="0"/>
              </a:spcBef>
              <a:spcAft>
                <a:spcPts val="0"/>
              </a:spcAft>
              <a:buNone/>
              <a:defRPr sz="100" b="0">
                <a:solidFill>
                  <a:schemeClr val="bg1"/>
                </a:solidFill>
              </a:defRPr>
            </a:lvl5pPr>
            <a:lvl6pPr marL="0" indent="0">
              <a:lnSpc>
                <a:spcPct val="50000"/>
              </a:lnSpc>
              <a:spcBef>
                <a:spcPts val="0"/>
              </a:spcBef>
              <a:spcAft>
                <a:spcPts val="0"/>
              </a:spcAft>
              <a:buNone/>
              <a:defRPr sz="100" b="0">
                <a:solidFill>
                  <a:schemeClr val="bg1"/>
                </a:solidFill>
              </a:defRPr>
            </a:lvl6pPr>
            <a:lvl7pPr marL="0" indent="0">
              <a:lnSpc>
                <a:spcPct val="50000"/>
              </a:lnSpc>
              <a:spcBef>
                <a:spcPts val="0"/>
              </a:spcBef>
              <a:spcAft>
                <a:spcPts val="0"/>
              </a:spcAft>
              <a:buNone/>
              <a:defRPr sz="100" b="0">
                <a:solidFill>
                  <a:schemeClr val="bg1"/>
                </a:solidFill>
              </a:defRPr>
            </a:lvl7pPr>
            <a:lvl8pPr marL="0" indent="0">
              <a:lnSpc>
                <a:spcPct val="50000"/>
              </a:lnSpc>
              <a:spcBef>
                <a:spcPts val="0"/>
              </a:spcBef>
              <a:spcAft>
                <a:spcPts val="0"/>
              </a:spcAft>
              <a:buNone/>
              <a:defRPr sz="100" b="0">
                <a:solidFill>
                  <a:schemeClr val="bg1"/>
                </a:solidFill>
              </a:defRPr>
            </a:lvl8pPr>
            <a:lvl9pPr marL="0" indent="0">
              <a:lnSpc>
                <a:spcPct val="50000"/>
              </a:lnSpc>
              <a:spcBef>
                <a:spcPts val="0"/>
              </a:spcBef>
              <a:spcAft>
                <a:spcPts val="0"/>
              </a:spcAft>
              <a:buNone/>
              <a:defRPr sz="100" b="0">
                <a:solidFill>
                  <a:schemeClr val="bg1"/>
                </a:solidFill>
              </a:defRPr>
            </a:lvl9pPr>
          </a:lstStyle>
          <a:p>
            <a:pPr lvl="0"/>
            <a:r>
              <a:rPr lang="de-DE" dirty="0"/>
              <a:t> </a:t>
            </a:r>
          </a:p>
        </p:txBody>
      </p:sp>
      <p:sp>
        <p:nvSpPr>
          <p:cNvPr id="10" name="Textplatzhalter 2"/>
          <p:cNvSpPr>
            <a:spLocks noGrp="1"/>
          </p:cNvSpPr>
          <p:nvPr>
            <p:ph type="body" idx="15" hasCustomPrompt="1"/>
          </p:nvPr>
        </p:nvSpPr>
        <p:spPr bwMode="gray">
          <a:xfrm>
            <a:off x="323528" y="267566"/>
            <a:ext cx="3960000" cy="648000"/>
          </a:xfrm>
        </p:spPr>
        <p:txBody>
          <a:bodyPr anchor="b"/>
          <a:lstStyle>
            <a:lvl1pPr marL="0" indent="0">
              <a:spcBef>
                <a:spcPts val="0"/>
              </a:spcBef>
              <a:spcAft>
                <a:spcPts val="0"/>
              </a:spcAft>
              <a:buNone/>
              <a:defRPr sz="3200" b="0" i="0">
                <a:solidFill>
                  <a:schemeClr val="tx1"/>
                </a:solidFill>
                <a:latin typeface="+mn-lt"/>
              </a:defRPr>
            </a:lvl1pPr>
            <a:lvl2pPr marL="0" indent="0">
              <a:spcBef>
                <a:spcPts val="0"/>
              </a:spcBef>
              <a:spcAft>
                <a:spcPts val="0"/>
              </a:spcAft>
              <a:buNone/>
              <a:defRPr sz="3200" b="0" i="0">
                <a:solidFill>
                  <a:schemeClr val="tx1"/>
                </a:solidFill>
                <a:latin typeface="+mn-lt"/>
              </a:defRPr>
            </a:lvl2pPr>
            <a:lvl3pPr marL="0" indent="0">
              <a:spcBef>
                <a:spcPts val="0"/>
              </a:spcBef>
              <a:spcAft>
                <a:spcPts val="0"/>
              </a:spcAft>
              <a:buNone/>
              <a:defRPr sz="3200" b="0" i="0">
                <a:solidFill>
                  <a:schemeClr val="tx1"/>
                </a:solidFill>
                <a:latin typeface="+mn-lt"/>
              </a:defRPr>
            </a:lvl3pPr>
            <a:lvl4pPr marL="0" indent="0">
              <a:spcBef>
                <a:spcPts val="0"/>
              </a:spcBef>
              <a:spcAft>
                <a:spcPts val="0"/>
              </a:spcAft>
              <a:buNone/>
              <a:defRPr sz="3200" b="0" i="0">
                <a:solidFill>
                  <a:schemeClr val="tx1"/>
                </a:solidFill>
                <a:latin typeface="+mn-lt"/>
              </a:defRPr>
            </a:lvl4pPr>
            <a:lvl5pPr marL="0" indent="0">
              <a:spcBef>
                <a:spcPts val="0"/>
              </a:spcBef>
              <a:spcAft>
                <a:spcPts val="0"/>
              </a:spcAft>
              <a:buNone/>
              <a:defRPr sz="3200" b="0" i="0">
                <a:solidFill>
                  <a:schemeClr val="tx1"/>
                </a:solidFill>
                <a:latin typeface="+mn-lt"/>
              </a:defRPr>
            </a:lvl5pPr>
            <a:lvl6pPr marL="0" indent="0">
              <a:spcBef>
                <a:spcPts val="0"/>
              </a:spcBef>
              <a:spcAft>
                <a:spcPts val="0"/>
              </a:spcAft>
              <a:buNone/>
              <a:defRPr sz="3200" b="0" i="0">
                <a:solidFill>
                  <a:schemeClr val="tx1"/>
                </a:solidFill>
                <a:latin typeface="+mn-lt"/>
              </a:defRPr>
            </a:lvl6pPr>
            <a:lvl7pPr marL="0" indent="0">
              <a:spcBef>
                <a:spcPts val="0"/>
              </a:spcBef>
              <a:spcAft>
                <a:spcPts val="0"/>
              </a:spcAft>
              <a:buNone/>
              <a:defRPr sz="3200" b="0" i="0">
                <a:solidFill>
                  <a:schemeClr val="tx1"/>
                </a:solidFill>
                <a:latin typeface="+mn-lt"/>
              </a:defRPr>
            </a:lvl7pPr>
            <a:lvl8pPr marL="0" indent="0">
              <a:spcBef>
                <a:spcPts val="0"/>
              </a:spcBef>
              <a:spcAft>
                <a:spcPts val="0"/>
              </a:spcAft>
              <a:buNone/>
              <a:defRPr sz="3200" b="0" i="0">
                <a:solidFill>
                  <a:schemeClr val="tx1"/>
                </a:solidFill>
                <a:latin typeface="+mn-lt"/>
              </a:defRPr>
            </a:lvl8pPr>
            <a:lvl9pPr marL="0" indent="0">
              <a:spcBef>
                <a:spcPts val="0"/>
              </a:spcBef>
              <a:spcAft>
                <a:spcPts val="0"/>
              </a:spcAft>
              <a:buNone/>
              <a:defRPr sz="3200" b="0" i="0">
                <a:solidFill>
                  <a:schemeClr val="tx1"/>
                </a:solidFill>
                <a:latin typeface="+mn-lt"/>
              </a:defRPr>
            </a:lvl9pPr>
          </a:lstStyle>
          <a:p>
            <a:r>
              <a:rPr lang="de-DE" dirty="0"/>
              <a:t>Zusatzangabe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2927356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699" userDrawn="1">
          <p15:clr>
            <a:srgbClr val="547EBF"/>
          </p15:clr>
        </p15:guide>
        <p15:guide id="2" orient="horz" pos="2845" userDrawn="1">
          <p15:clr>
            <a:srgbClr val="547EBF"/>
          </p15:clr>
        </p15:guide>
        <p15:guide id="3" orient="horz" pos="622" userDrawn="1">
          <p15:clr>
            <a:srgbClr val="547EBF"/>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piteltrenner weiß">
    <p:spTree>
      <p:nvGrpSpPr>
        <p:cNvPr id="1" name=""/>
        <p:cNvGrpSpPr/>
        <p:nvPr/>
      </p:nvGrpSpPr>
      <p:grpSpPr>
        <a:xfrm>
          <a:off x="0" y="0"/>
          <a:ext cx="0" cy="0"/>
          <a:chOff x="0" y="0"/>
          <a:chExt cx="0" cy="0"/>
        </a:xfrm>
      </p:grpSpPr>
      <p:sp>
        <p:nvSpPr>
          <p:cNvPr id="7" name="Rechteck 6"/>
          <p:cNvSpPr/>
          <p:nvPr userDrawn="1"/>
        </p:nvSpPr>
        <p:spPr bwMode="gray">
          <a:xfrm>
            <a:off x="0" y="771550"/>
            <a:ext cx="9144000" cy="360338"/>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endParaRPr>
          </a:p>
        </p:txBody>
      </p:sp>
      <p:sp>
        <p:nvSpPr>
          <p:cNvPr id="2" name="Titel 1"/>
          <p:cNvSpPr>
            <a:spLocks noGrp="1"/>
          </p:cNvSpPr>
          <p:nvPr>
            <p:ph type="title" hasCustomPrompt="1"/>
          </p:nvPr>
        </p:nvSpPr>
        <p:spPr bwMode="gray">
          <a:xfrm>
            <a:off x="2195736" y="1851670"/>
            <a:ext cx="6623974" cy="504000"/>
          </a:xfrm>
        </p:spPr>
        <p:txBody>
          <a:bodyPr anchor="t"/>
          <a:lstStyle>
            <a:lvl1pPr>
              <a:lnSpc>
                <a:spcPct val="90000"/>
              </a:lnSpc>
              <a:defRPr sz="3200">
                <a:solidFill>
                  <a:schemeClr val="tx1"/>
                </a:solidFill>
              </a:defRPr>
            </a:lvl1pPr>
          </a:lstStyle>
          <a:p>
            <a:r>
              <a:rPr lang="de-DE" dirty="0"/>
              <a:t>Name des aktuellen Kapitels</a:t>
            </a:r>
          </a:p>
        </p:txBody>
      </p:sp>
      <p:sp>
        <p:nvSpPr>
          <p:cNvPr id="3" name="Textplatzhalter 2"/>
          <p:cNvSpPr>
            <a:spLocks noGrp="1"/>
          </p:cNvSpPr>
          <p:nvPr>
            <p:ph type="body" idx="1" hasCustomPrompt="1"/>
          </p:nvPr>
        </p:nvSpPr>
        <p:spPr bwMode="gray">
          <a:xfrm>
            <a:off x="2195736" y="2643758"/>
            <a:ext cx="6623974" cy="720000"/>
          </a:xfrm>
        </p:spPr>
        <p:txBody>
          <a:bodyPr anchor="t"/>
          <a:lstStyle>
            <a:lvl1pPr marL="0" indent="0">
              <a:spcBef>
                <a:spcPts val="0"/>
              </a:spcBef>
              <a:spcAft>
                <a:spcPts val="0"/>
              </a:spcAft>
              <a:buNone/>
              <a:defRPr sz="1400" b="0">
                <a:solidFill>
                  <a:schemeClr val="tx1"/>
                </a:solidFill>
                <a:latin typeface="+mn-lt"/>
              </a:defRPr>
            </a:lvl1pPr>
            <a:lvl2pPr marL="0" indent="0">
              <a:spcBef>
                <a:spcPts val="0"/>
              </a:spcBef>
              <a:spcAft>
                <a:spcPts val="0"/>
              </a:spcAft>
              <a:buNone/>
              <a:defRPr sz="1400" b="0">
                <a:solidFill>
                  <a:schemeClr val="tx1"/>
                </a:solidFill>
                <a:latin typeface="+mn-lt"/>
              </a:defRPr>
            </a:lvl2pPr>
            <a:lvl3pPr marL="0" indent="0">
              <a:spcBef>
                <a:spcPts val="0"/>
              </a:spcBef>
              <a:spcAft>
                <a:spcPts val="0"/>
              </a:spcAft>
              <a:buNone/>
              <a:defRPr sz="1400" b="0">
                <a:solidFill>
                  <a:schemeClr val="tx1"/>
                </a:solidFill>
                <a:latin typeface="+mn-lt"/>
              </a:defRPr>
            </a:lvl3pPr>
            <a:lvl4pPr marL="0" indent="0">
              <a:spcBef>
                <a:spcPts val="0"/>
              </a:spcBef>
              <a:spcAft>
                <a:spcPts val="0"/>
              </a:spcAft>
              <a:buNone/>
              <a:defRPr sz="1400" b="0">
                <a:solidFill>
                  <a:schemeClr val="tx1"/>
                </a:solidFill>
                <a:latin typeface="+mn-lt"/>
              </a:defRPr>
            </a:lvl4pPr>
            <a:lvl5pPr marL="0" indent="0">
              <a:spcBef>
                <a:spcPts val="0"/>
              </a:spcBef>
              <a:spcAft>
                <a:spcPts val="0"/>
              </a:spcAft>
              <a:buNone/>
              <a:defRPr sz="1400" b="0">
                <a:solidFill>
                  <a:schemeClr val="tx1"/>
                </a:solidFill>
                <a:latin typeface="+mn-lt"/>
              </a:defRPr>
            </a:lvl5pPr>
            <a:lvl6pPr marL="0" indent="0">
              <a:spcBef>
                <a:spcPts val="0"/>
              </a:spcBef>
              <a:spcAft>
                <a:spcPts val="0"/>
              </a:spcAft>
              <a:buNone/>
              <a:defRPr sz="1400" b="0">
                <a:solidFill>
                  <a:schemeClr val="tx1"/>
                </a:solidFill>
                <a:latin typeface="+mn-lt"/>
              </a:defRPr>
            </a:lvl6pPr>
            <a:lvl7pPr marL="0" indent="0">
              <a:spcBef>
                <a:spcPts val="0"/>
              </a:spcBef>
              <a:spcAft>
                <a:spcPts val="0"/>
              </a:spcAft>
              <a:buNone/>
              <a:defRPr sz="1400" b="0">
                <a:solidFill>
                  <a:schemeClr val="tx1"/>
                </a:solidFill>
                <a:latin typeface="+mn-lt"/>
              </a:defRPr>
            </a:lvl7pPr>
            <a:lvl8pPr marL="0" indent="0">
              <a:spcBef>
                <a:spcPts val="0"/>
              </a:spcBef>
              <a:spcAft>
                <a:spcPts val="0"/>
              </a:spcAft>
              <a:buNone/>
              <a:defRPr sz="1400" b="0">
                <a:solidFill>
                  <a:schemeClr val="tx1"/>
                </a:solidFill>
                <a:latin typeface="+mn-lt"/>
              </a:defRPr>
            </a:lvl8pPr>
            <a:lvl9pPr marL="0" indent="0">
              <a:spcBef>
                <a:spcPts val="0"/>
              </a:spcBef>
              <a:spcAft>
                <a:spcPts val="0"/>
              </a:spcAft>
              <a:buNone/>
              <a:defRPr sz="1400" b="0">
                <a:solidFill>
                  <a:schemeClr val="tx1"/>
                </a:solidFill>
                <a:latin typeface="+mn-lt"/>
              </a:defRPr>
            </a:lvl9pPr>
          </a:lstStyle>
          <a:p>
            <a:r>
              <a:rPr lang="de-DE" dirty="0"/>
              <a:t>Optionale Kurzbeschreibung des aktuellen Kapitels</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4" name="Datumsplatzhalter 3"/>
          <p:cNvSpPr>
            <a:spLocks noGrp="1"/>
          </p:cNvSpPr>
          <p:nvPr>
            <p:ph type="dt" sz="half" idx="10"/>
          </p:nvPr>
        </p:nvSpPr>
        <p:spPr bwMode="gray"/>
        <p:txBody>
          <a:bodyPr/>
          <a:lstStyle/>
          <a:p>
            <a:r>
              <a:rPr lang="en-US"/>
              <a:t>03.04.2018</a:t>
            </a:r>
            <a:endParaRPr lang="de-DE"/>
          </a:p>
        </p:txBody>
      </p:sp>
      <p:sp>
        <p:nvSpPr>
          <p:cNvPr id="5" name="Fußzeilenplatzhalter 4"/>
          <p:cNvSpPr>
            <a:spLocks noGrp="1"/>
          </p:cNvSpPr>
          <p:nvPr>
            <p:ph type="ftr" sz="quarter" idx="11"/>
          </p:nvPr>
        </p:nvSpPr>
        <p:spPr bwMode="gray"/>
        <p:txBody>
          <a:bodyPr/>
          <a:lstStyle/>
          <a:p>
            <a:r>
              <a:rPr lang="de-DE"/>
              <a:t>Lidl PowerPoint-Standard 2017</a:t>
            </a:r>
          </a:p>
        </p:txBody>
      </p:sp>
      <p:sp>
        <p:nvSpPr>
          <p:cNvPr id="6" name="Foliennummernplatzhalter 5"/>
          <p:cNvSpPr>
            <a:spLocks noGrp="1"/>
          </p:cNvSpPr>
          <p:nvPr>
            <p:ph type="sldNum" sz="quarter" idx="12"/>
          </p:nvPr>
        </p:nvSpPr>
        <p:spPr bwMode="gray"/>
        <p:txBody>
          <a:bodyPr/>
          <a:lstStyle/>
          <a:p>
            <a:fld id="{8FF9B0DE-3FEB-4AA0-B465-B80EF7C1333D}" type="slidenum">
              <a:rPr lang="de-DE" smtClean="0"/>
              <a:t>‹#›</a:t>
            </a:fld>
            <a:endParaRPr lang="de-DE" dirty="0"/>
          </a:p>
        </p:txBody>
      </p:sp>
      <p:sp>
        <p:nvSpPr>
          <p:cNvPr id="10" name="Textplatzhalter 2"/>
          <p:cNvSpPr>
            <a:spLocks noGrp="1"/>
          </p:cNvSpPr>
          <p:nvPr>
            <p:ph type="body" idx="15" hasCustomPrompt="1"/>
          </p:nvPr>
        </p:nvSpPr>
        <p:spPr bwMode="gray">
          <a:xfrm>
            <a:off x="2195736" y="1203598"/>
            <a:ext cx="6623974" cy="648000"/>
          </a:xfrm>
        </p:spPr>
        <p:txBody>
          <a:bodyPr anchor="b"/>
          <a:lstStyle>
            <a:lvl1pPr marL="0" indent="0">
              <a:spcBef>
                <a:spcPts val="0"/>
              </a:spcBef>
              <a:spcAft>
                <a:spcPts val="0"/>
              </a:spcAft>
              <a:buNone/>
              <a:defRPr sz="3200" b="0" i="0">
                <a:solidFill>
                  <a:schemeClr val="tx1"/>
                </a:solidFill>
                <a:latin typeface="+mn-lt"/>
              </a:defRPr>
            </a:lvl1pPr>
            <a:lvl2pPr marL="0" indent="0">
              <a:spcBef>
                <a:spcPts val="0"/>
              </a:spcBef>
              <a:spcAft>
                <a:spcPts val="0"/>
              </a:spcAft>
              <a:buNone/>
              <a:defRPr sz="3200" b="0" i="0">
                <a:solidFill>
                  <a:schemeClr val="tx1"/>
                </a:solidFill>
                <a:latin typeface="+mn-lt"/>
              </a:defRPr>
            </a:lvl2pPr>
            <a:lvl3pPr marL="0" indent="0">
              <a:spcBef>
                <a:spcPts val="0"/>
              </a:spcBef>
              <a:spcAft>
                <a:spcPts val="0"/>
              </a:spcAft>
              <a:buNone/>
              <a:defRPr sz="3200" b="0" i="0">
                <a:solidFill>
                  <a:schemeClr val="tx1"/>
                </a:solidFill>
                <a:latin typeface="+mn-lt"/>
              </a:defRPr>
            </a:lvl3pPr>
            <a:lvl4pPr marL="0" indent="0">
              <a:spcBef>
                <a:spcPts val="0"/>
              </a:spcBef>
              <a:spcAft>
                <a:spcPts val="0"/>
              </a:spcAft>
              <a:buNone/>
              <a:defRPr sz="3200" b="0" i="0">
                <a:solidFill>
                  <a:schemeClr val="tx1"/>
                </a:solidFill>
                <a:latin typeface="+mn-lt"/>
              </a:defRPr>
            </a:lvl4pPr>
            <a:lvl5pPr marL="0" indent="0">
              <a:spcBef>
                <a:spcPts val="0"/>
              </a:spcBef>
              <a:spcAft>
                <a:spcPts val="0"/>
              </a:spcAft>
              <a:buNone/>
              <a:defRPr sz="3200" b="0" i="0">
                <a:solidFill>
                  <a:schemeClr val="tx1"/>
                </a:solidFill>
                <a:latin typeface="+mn-lt"/>
              </a:defRPr>
            </a:lvl5pPr>
            <a:lvl6pPr marL="0" indent="0">
              <a:spcBef>
                <a:spcPts val="0"/>
              </a:spcBef>
              <a:spcAft>
                <a:spcPts val="0"/>
              </a:spcAft>
              <a:buNone/>
              <a:defRPr sz="3200" b="0" i="0">
                <a:solidFill>
                  <a:schemeClr val="tx1"/>
                </a:solidFill>
                <a:latin typeface="+mn-lt"/>
              </a:defRPr>
            </a:lvl6pPr>
            <a:lvl7pPr marL="0" indent="0">
              <a:spcBef>
                <a:spcPts val="0"/>
              </a:spcBef>
              <a:spcAft>
                <a:spcPts val="0"/>
              </a:spcAft>
              <a:buNone/>
              <a:defRPr sz="3200" b="0" i="0">
                <a:solidFill>
                  <a:schemeClr val="tx1"/>
                </a:solidFill>
                <a:latin typeface="+mn-lt"/>
              </a:defRPr>
            </a:lvl7pPr>
            <a:lvl8pPr marL="0" indent="0">
              <a:spcBef>
                <a:spcPts val="0"/>
              </a:spcBef>
              <a:spcAft>
                <a:spcPts val="0"/>
              </a:spcAft>
              <a:buNone/>
              <a:defRPr sz="3200" b="0" i="0">
                <a:solidFill>
                  <a:schemeClr val="tx1"/>
                </a:solidFill>
                <a:latin typeface="+mn-lt"/>
              </a:defRPr>
            </a:lvl8pPr>
            <a:lvl9pPr marL="0" indent="0">
              <a:spcBef>
                <a:spcPts val="0"/>
              </a:spcBef>
              <a:spcAft>
                <a:spcPts val="0"/>
              </a:spcAft>
              <a:buNone/>
              <a:defRPr sz="3200" b="0" i="0">
                <a:solidFill>
                  <a:schemeClr val="tx1"/>
                </a:solidFill>
                <a:latin typeface="+mn-lt"/>
              </a:defRPr>
            </a:lvl9pPr>
          </a:lstStyle>
          <a:p>
            <a:r>
              <a:rPr lang="de-DE" dirty="0"/>
              <a:t>Zusatzangabe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1" name="Rechteck 10"/>
          <p:cNvSpPr/>
          <p:nvPr userDrawn="1"/>
        </p:nvSpPr>
        <p:spPr bwMode="gray">
          <a:xfrm>
            <a:off x="0" y="987588"/>
            <a:ext cx="1692000" cy="36000"/>
          </a:xfrm>
          <a:prstGeom prst="rect">
            <a:avLst/>
          </a:prstGeom>
          <a:gradFill flip="none" rotWithShape="1">
            <a:gsLst>
              <a:gs pos="0">
                <a:srgbClr val="054066"/>
              </a:gs>
              <a:gs pos="40000">
                <a:srgbClr val="06507F"/>
              </a:gs>
              <a:gs pos="100000">
                <a:srgbClr val="0076BF"/>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platzhalter 2"/>
          <p:cNvSpPr>
            <a:spLocks noGrp="1"/>
          </p:cNvSpPr>
          <p:nvPr>
            <p:ph type="body" idx="16" hasCustomPrompt="1"/>
          </p:nvPr>
        </p:nvSpPr>
        <p:spPr bwMode="gray">
          <a:xfrm>
            <a:off x="323680" y="1203598"/>
            <a:ext cx="1368000" cy="1080000"/>
          </a:xfrm>
        </p:spPr>
        <p:txBody>
          <a:bodyPr wrap="none" anchor="t"/>
          <a:lstStyle>
            <a:lvl1pPr marL="0" indent="0" algn="r">
              <a:lnSpc>
                <a:spcPct val="90000"/>
              </a:lnSpc>
              <a:spcBef>
                <a:spcPts val="0"/>
              </a:spcBef>
              <a:spcAft>
                <a:spcPts val="0"/>
              </a:spcAft>
              <a:buNone/>
              <a:defRPr sz="9200" b="1" i="0">
                <a:solidFill>
                  <a:schemeClr val="tx1"/>
                </a:solidFill>
                <a:latin typeface="+mj-lt"/>
              </a:defRPr>
            </a:lvl1pPr>
            <a:lvl2pPr marL="0" indent="0" algn="r">
              <a:lnSpc>
                <a:spcPct val="90000"/>
              </a:lnSpc>
              <a:spcBef>
                <a:spcPts val="0"/>
              </a:spcBef>
              <a:spcAft>
                <a:spcPts val="0"/>
              </a:spcAft>
              <a:buNone/>
              <a:defRPr sz="9200" b="1" i="0">
                <a:solidFill>
                  <a:schemeClr val="tx1"/>
                </a:solidFill>
                <a:latin typeface="+mj-lt"/>
              </a:defRPr>
            </a:lvl2pPr>
            <a:lvl3pPr marL="0" indent="0" algn="r">
              <a:lnSpc>
                <a:spcPct val="90000"/>
              </a:lnSpc>
              <a:spcBef>
                <a:spcPts val="0"/>
              </a:spcBef>
              <a:spcAft>
                <a:spcPts val="0"/>
              </a:spcAft>
              <a:buNone/>
              <a:defRPr sz="9200" b="1" i="0">
                <a:solidFill>
                  <a:schemeClr val="tx1"/>
                </a:solidFill>
                <a:latin typeface="+mj-lt"/>
              </a:defRPr>
            </a:lvl3pPr>
            <a:lvl4pPr marL="0" indent="0" algn="r">
              <a:lnSpc>
                <a:spcPct val="90000"/>
              </a:lnSpc>
              <a:spcBef>
                <a:spcPts val="0"/>
              </a:spcBef>
              <a:spcAft>
                <a:spcPts val="0"/>
              </a:spcAft>
              <a:buNone/>
              <a:defRPr sz="9200" b="1" i="0">
                <a:solidFill>
                  <a:schemeClr val="tx1"/>
                </a:solidFill>
                <a:latin typeface="+mj-lt"/>
              </a:defRPr>
            </a:lvl4pPr>
            <a:lvl5pPr marL="0" indent="0" algn="r">
              <a:lnSpc>
                <a:spcPct val="90000"/>
              </a:lnSpc>
              <a:spcBef>
                <a:spcPts val="0"/>
              </a:spcBef>
              <a:spcAft>
                <a:spcPts val="0"/>
              </a:spcAft>
              <a:buNone/>
              <a:defRPr sz="9200" b="1" i="0">
                <a:solidFill>
                  <a:schemeClr val="tx1"/>
                </a:solidFill>
                <a:latin typeface="+mj-lt"/>
              </a:defRPr>
            </a:lvl5pPr>
            <a:lvl6pPr marL="0" indent="0" algn="r">
              <a:lnSpc>
                <a:spcPct val="90000"/>
              </a:lnSpc>
              <a:spcBef>
                <a:spcPts val="0"/>
              </a:spcBef>
              <a:spcAft>
                <a:spcPts val="0"/>
              </a:spcAft>
              <a:buNone/>
              <a:defRPr sz="9200" b="1" i="0">
                <a:solidFill>
                  <a:schemeClr val="tx1"/>
                </a:solidFill>
                <a:latin typeface="+mj-lt"/>
              </a:defRPr>
            </a:lvl6pPr>
            <a:lvl7pPr marL="0" indent="0" algn="r">
              <a:lnSpc>
                <a:spcPct val="90000"/>
              </a:lnSpc>
              <a:spcBef>
                <a:spcPts val="0"/>
              </a:spcBef>
              <a:spcAft>
                <a:spcPts val="0"/>
              </a:spcAft>
              <a:buNone/>
              <a:defRPr sz="9200" b="1" i="0">
                <a:solidFill>
                  <a:schemeClr val="tx1"/>
                </a:solidFill>
                <a:latin typeface="+mj-lt"/>
              </a:defRPr>
            </a:lvl7pPr>
            <a:lvl8pPr marL="0" indent="0" algn="r">
              <a:lnSpc>
                <a:spcPct val="90000"/>
              </a:lnSpc>
              <a:spcBef>
                <a:spcPts val="0"/>
              </a:spcBef>
              <a:spcAft>
                <a:spcPts val="0"/>
              </a:spcAft>
              <a:buNone/>
              <a:defRPr sz="9200" b="1" i="0">
                <a:solidFill>
                  <a:schemeClr val="tx1"/>
                </a:solidFill>
                <a:latin typeface="+mj-lt"/>
              </a:defRPr>
            </a:lvl8pPr>
            <a:lvl9pPr marL="0" indent="0" algn="r">
              <a:lnSpc>
                <a:spcPct val="90000"/>
              </a:lnSpc>
              <a:spcBef>
                <a:spcPts val="0"/>
              </a:spcBef>
              <a:spcAft>
                <a:spcPts val="0"/>
              </a:spcAft>
              <a:buNone/>
              <a:defRPr sz="9200" b="1" i="0">
                <a:solidFill>
                  <a:schemeClr val="tx1"/>
                </a:solidFill>
                <a:latin typeface="+mj-lt"/>
              </a:defRPr>
            </a:lvl9pPr>
          </a:lstStyle>
          <a:p>
            <a:r>
              <a:rPr lang="de-DE" dirty="0"/>
              <a:t>00</a:t>
            </a:r>
          </a:p>
          <a:p>
            <a:pPr lvl="1"/>
            <a:r>
              <a:rPr lang="de-DE" dirty="0"/>
              <a:t>2</a:t>
            </a:r>
          </a:p>
          <a:p>
            <a:pPr lvl="2"/>
            <a:r>
              <a:rPr lang="de-DE" dirty="0"/>
              <a:t>3</a:t>
            </a:r>
          </a:p>
          <a:p>
            <a:pPr lvl="3"/>
            <a:r>
              <a:rPr lang="de-DE" dirty="0"/>
              <a:t>4</a:t>
            </a:r>
          </a:p>
          <a:p>
            <a:pPr lvl="4"/>
            <a:r>
              <a:rPr lang="de-DE" dirty="0"/>
              <a:t>5</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939950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699">
          <p15:clr>
            <a:srgbClr val="547EBF"/>
          </p15:clr>
        </p15:guide>
        <p15:guide id="2" orient="horz" pos="2845">
          <p15:clr>
            <a:srgbClr val="547EBF"/>
          </p15:clr>
        </p15:guide>
        <p15:guide id="3" orient="horz" pos="622">
          <p15:clr>
            <a:srgbClr val="547EBF"/>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Datumsplatzhalter 1"/>
          <p:cNvSpPr>
            <a:spLocks noGrp="1"/>
          </p:cNvSpPr>
          <p:nvPr>
            <p:ph type="dt" sz="half" idx="15"/>
          </p:nvPr>
        </p:nvSpPr>
        <p:spPr bwMode="gray"/>
        <p:txBody>
          <a:bodyPr/>
          <a:lstStyle/>
          <a:p>
            <a:r>
              <a:rPr lang="en-US"/>
              <a:t>03.04.2018</a:t>
            </a:r>
            <a:endParaRPr lang="de-DE" dirty="0"/>
          </a:p>
        </p:txBody>
      </p:sp>
      <p:sp>
        <p:nvSpPr>
          <p:cNvPr id="7" name="Fußzeilenplatzhalter 6"/>
          <p:cNvSpPr>
            <a:spLocks noGrp="1"/>
          </p:cNvSpPr>
          <p:nvPr>
            <p:ph type="ftr" sz="quarter" idx="16"/>
          </p:nvPr>
        </p:nvSpPr>
        <p:spPr bwMode="gray"/>
        <p:txBody>
          <a:bodyPr/>
          <a:lstStyle/>
          <a:p>
            <a:r>
              <a:rPr lang="de-DE"/>
              <a:t>Lidl PowerPoint-Standard 2017</a:t>
            </a:r>
            <a:endParaRPr lang="de-DE" dirty="0"/>
          </a:p>
        </p:txBody>
      </p:sp>
      <p:sp>
        <p:nvSpPr>
          <p:cNvPr id="9" name="Foliennummernplatzhalter 8"/>
          <p:cNvSpPr>
            <a:spLocks noGrp="1"/>
          </p:cNvSpPr>
          <p:nvPr>
            <p:ph type="sldNum" sz="quarter" idx="17"/>
          </p:nvPr>
        </p:nvSpPr>
        <p:spPr bwMode="gray"/>
        <p:txBody>
          <a:bodyPr/>
          <a:lstStyle/>
          <a:p>
            <a:fld id="{8FF9B0DE-3FEB-4AA0-B465-B80EF7C1333D}" type="slidenum">
              <a:rPr lang="de-DE" smtClean="0"/>
              <a:pPr/>
              <a:t>‹#›</a:t>
            </a:fld>
            <a:endParaRPr lang="de-DE" dirty="0"/>
          </a:p>
        </p:txBody>
      </p:sp>
      <p:sp>
        <p:nvSpPr>
          <p:cNvPr id="11" name="Titel 1">
            <a:extLst>
              <a:ext uri="{FF2B5EF4-FFF2-40B4-BE49-F238E27FC236}">
                <a16:creationId xmlns:a16="http://schemas.microsoft.com/office/drawing/2014/main" id="{C1B65F60-D74B-434B-B172-33DD9710D09F}"/>
              </a:ext>
            </a:extLst>
          </p:cNvPr>
          <p:cNvSpPr>
            <a:spLocks noGrp="1"/>
          </p:cNvSpPr>
          <p:nvPr>
            <p:ph type="title" hasCustomPrompt="1"/>
          </p:nvPr>
        </p:nvSpPr>
        <p:spPr bwMode="gray">
          <a:xfrm>
            <a:off x="323528" y="411510"/>
            <a:ext cx="8496000" cy="360000"/>
          </a:xfrm>
        </p:spPr>
        <p:txBody>
          <a:bodyPr/>
          <a:lstStyle>
            <a:lvl1pPr>
              <a:defRPr/>
            </a:lvl1pPr>
          </a:lstStyle>
          <a:p>
            <a:r>
              <a:rPr lang="de-DE" dirty="0"/>
              <a:t>Folientitel</a:t>
            </a:r>
          </a:p>
        </p:txBody>
      </p:sp>
      <p:sp>
        <p:nvSpPr>
          <p:cNvPr id="13" name="Inhaltsplatzhalter 2">
            <a:extLst>
              <a:ext uri="{FF2B5EF4-FFF2-40B4-BE49-F238E27FC236}">
                <a16:creationId xmlns:a16="http://schemas.microsoft.com/office/drawing/2014/main" id="{22D10AAE-E753-4D86-8315-2C9BB6BF66E2}"/>
              </a:ext>
            </a:extLst>
          </p:cNvPr>
          <p:cNvSpPr>
            <a:spLocks noGrp="1"/>
          </p:cNvSpPr>
          <p:nvPr>
            <p:ph sz="half" idx="1" hasCustomPrompt="1"/>
          </p:nvPr>
        </p:nvSpPr>
        <p:spPr bwMode="gray">
          <a:xfrm>
            <a:off x="323528" y="1203598"/>
            <a:ext cx="8496000" cy="331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7" name="Textplatzhalter 9">
            <a:extLst>
              <a:ext uri="{FF2B5EF4-FFF2-40B4-BE49-F238E27FC236}">
                <a16:creationId xmlns:a16="http://schemas.microsoft.com/office/drawing/2014/main" id="{4BC180E9-17C0-44DB-BE67-341803F4CFB7}"/>
              </a:ext>
            </a:extLst>
          </p:cNvPr>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0" name="Textplatzhalter 7"/>
          <p:cNvSpPr>
            <a:spLocks noGrp="1"/>
          </p:cNvSpPr>
          <p:nvPr>
            <p:ph type="body" sz="quarter" idx="13" hasCustomPrompt="1"/>
          </p:nvPr>
        </p:nvSpPr>
        <p:spPr bwMode="gray">
          <a:xfrm>
            <a:off x="323528" y="4587998"/>
            <a:ext cx="8136000" cy="216000"/>
          </a:xfrm>
        </p:spPr>
        <p:txBody>
          <a:bodyPr anchor="b"/>
          <a:lstStyle>
            <a:lvl1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2pPr>
            <a:lvl3pPr marL="0" indent="0">
              <a:lnSpc>
                <a:spcPct val="100000"/>
              </a:lnSpc>
              <a:spcBef>
                <a:spcPts val="0"/>
              </a:spcBef>
              <a:spcAft>
                <a:spcPts val="0"/>
              </a:spcAft>
              <a:buNone/>
              <a:defRPr sz="700" b="0">
                <a:solidFill>
                  <a:schemeClr val="accent1"/>
                </a:solidFill>
                <a:latin typeface="+mn-lt"/>
              </a:defRPr>
            </a:lvl3pPr>
            <a:lvl4pPr marL="0" indent="0">
              <a:lnSpc>
                <a:spcPct val="100000"/>
              </a:lnSpc>
              <a:spcBef>
                <a:spcPts val="0"/>
              </a:spcBef>
              <a:spcAft>
                <a:spcPts val="0"/>
              </a:spcAft>
              <a:buNone/>
              <a:defRPr sz="700" b="0">
                <a:solidFill>
                  <a:schemeClr val="accent1"/>
                </a:solidFill>
                <a:latin typeface="+mn-lt"/>
              </a:defRPr>
            </a:lvl4pPr>
            <a:lvl5pPr marL="0" indent="0">
              <a:lnSpc>
                <a:spcPct val="100000"/>
              </a:lnSpc>
              <a:spcBef>
                <a:spcPts val="0"/>
              </a:spcBef>
              <a:spcAft>
                <a:spcPts val="0"/>
              </a:spcAft>
              <a:buNone/>
              <a:defRPr sz="700" b="0">
                <a:solidFill>
                  <a:schemeClr val="accent1"/>
                </a:solidFill>
                <a:latin typeface="+mn-lt"/>
              </a:defRPr>
            </a:lvl5pPr>
            <a:lvl6pPr marL="0" indent="0">
              <a:lnSpc>
                <a:spcPct val="100000"/>
              </a:lnSpc>
              <a:spcBef>
                <a:spcPts val="0"/>
              </a:spcBef>
              <a:spcAft>
                <a:spcPts val="0"/>
              </a:spcAft>
              <a:buNone/>
              <a:defRPr sz="700" b="0">
                <a:solidFill>
                  <a:schemeClr val="accent1"/>
                </a:solidFill>
                <a:latin typeface="+mn-lt"/>
              </a:defRPr>
            </a:lvl6pPr>
            <a:lvl7pPr marL="0" indent="0">
              <a:lnSpc>
                <a:spcPct val="100000"/>
              </a:lnSpc>
              <a:spcBef>
                <a:spcPts val="0"/>
              </a:spcBef>
              <a:spcAft>
                <a:spcPts val="0"/>
              </a:spcAft>
              <a:buNone/>
              <a:defRPr sz="700" b="0">
                <a:solidFill>
                  <a:schemeClr val="accent1"/>
                </a:solidFill>
                <a:latin typeface="+mn-lt"/>
              </a:defRPr>
            </a:lvl7pPr>
            <a:lvl8pPr marL="0" indent="0">
              <a:lnSpc>
                <a:spcPct val="100000"/>
              </a:lnSpc>
              <a:spcBef>
                <a:spcPts val="0"/>
              </a:spcBef>
              <a:spcAft>
                <a:spcPts val="0"/>
              </a:spcAft>
              <a:buNone/>
              <a:defRPr sz="700" b="0">
                <a:solidFill>
                  <a:schemeClr val="accent1"/>
                </a:solidFill>
                <a:latin typeface="+mn-lt"/>
              </a:defRPr>
            </a:lvl8pPr>
            <a:lvl9pPr marL="0" indent="0">
              <a:lnSpc>
                <a:spcPct val="100000"/>
              </a:lnSpc>
              <a:spcBef>
                <a:spcPts val="0"/>
              </a:spcBef>
              <a:spcAft>
                <a:spcPts val="0"/>
              </a:spcAft>
              <a:buNone/>
              <a:defRPr sz="700" b="0">
                <a:solidFill>
                  <a:schemeClr val="accent1"/>
                </a:solidFill>
                <a:latin typeface="+mn-lt"/>
              </a:defRPr>
            </a:lvl9pPr>
          </a:lstStyle>
          <a:p>
            <a:pPr lvl="0"/>
            <a:r>
              <a:rPr lang="de-DE" dirty="0"/>
              <a:t>Fußnote/Quellenangabe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276490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2" orient="horz" pos="758" userDrawn="1">
          <p15:clr>
            <a:srgbClr val="547EBF"/>
          </p15:clr>
        </p15:guide>
        <p15:guide id="3" orient="horz" pos="2845" userDrawn="1">
          <p15:clr>
            <a:srgbClr val="547EBF"/>
          </p15:clr>
        </p15:guide>
        <p15:guide id="4" pos="2971" userDrawn="1">
          <p15:clr>
            <a:srgbClr val="5ACBF0"/>
          </p15:clr>
        </p15:guide>
        <p15:guide id="5" pos="2789" userDrawn="1">
          <p15:clr>
            <a:srgbClr val="5ACBF0"/>
          </p15:clr>
        </p15:guide>
        <p15:guide id="6" pos="2064" userDrawn="1">
          <p15:clr>
            <a:srgbClr val="5ACBF0"/>
          </p15:clr>
        </p15:guide>
        <p15:guide id="7" pos="1882" userDrawn="1">
          <p15:clr>
            <a:srgbClr val="5ACBF0"/>
          </p15:clr>
        </p15:guide>
        <p15:guide id="8" pos="3696" userDrawn="1">
          <p15:clr>
            <a:srgbClr val="5ACBF0"/>
          </p15:clr>
        </p15:guide>
        <p15:guide id="9" pos="3878" userDrawn="1">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8" name="Datumsplatzhalter 7"/>
          <p:cNvSpPr>
            <a:spLocks noGrp="1"/>
          </p:cNvSpPr>
          <p:nvPr>
            <p:ph type="dt" sz="half" idx="15"/>
          </p:nvPr>
        </p:nvSpPr>
        <p:spPr bwMode="gray"/>
        <p:txBody>
          <a:bodyPr/>
          <a:lstStyle/>
          <a:p>
            <a:r>
              <a:rPr lang="en-US"/>
              <a:t>03.04.2018</a:t>
            </a:r>
            <a:endParaRPr lang="de-DE" dirty="0"/>
          </a:p>
        </p:txBody>
      </p:sp>
      <p:sp>
        <p:nvSpPr>
          <p:cNvPr id="15" name="Fußzeilenplatzhalter 14"/>
          <p:cNvSpPr>
            <a:spLocks noGrp="1"/>
          </p:cNvSpPr>
          <p:nvPr>
            <p:ph type="ftr" sz="quarter" idx="16"/>
          </p:nvPr>
        </p:nvSpPr>
        <p:spPr bwMode="gray"/>
        <p:txBody>
          <a:bodyPr/>
          <a:lstStyle/>
          <a:p>
            <a:r>
              <a:rPr lang="de-DE"/>
              <a:t>Lidl PowerPoint-Standard 2017</a:t>
            </a:r>
            <a:endParaRPr lang="de-DE" dirty="0"/>
          </a:p>
        </p:txBody>
      </p:sp>
      <p:sp>
        <p:nvSpPr>
          <p:cNvPr id="16" name="Foliennummernplatzhalter 15"/>
          <p:cNvSpPr>
            <a:spLocks noGrp="1"/>
          </p:cNvSpPr>
          <p:nvPr>
            <p:ph type="sldNum" sz="quarter" idx="17"/>
          </p:nvPr>
        </p:nvSpPr>
        <p:spPr bwMode="gray"/>
        <p:txBody>
          <a:bodyPr/>
          <a:lstStyle/>
          <a:p>
            <a:fld id="{8FF9B0DE-3FEB-4AA0-B465-B80EF7C1333D}" type="slidenum">
              <a:rPr lang="de-DE" smtClean="0"/>
              <a:pPr/>
              <a:t>‹#›</a:t>
            </a:fld>
            <a:endParaRPr lang="de-DE" dirty="0"/>
          </a:p>
        </p:txBody>
      </p:sp>
      <p:sp>
        <p:nvSpPr>
          <p:cNvPr id="10" name="Titel 1">
            <a:extLst>
              <a:ext uri="{FF2B5EF4-FFF2-40B4-BE49-F238E27FC236}">
                <a16:creationId xmlns:a16="http://schemas.microsoft.com/office/drawing/2014/main" id="{37846D63-DBF4-4A80-B505-B92B1F5CABEA}"/>
              </a:ext>
            </a:extLst>
          </p:cNvPr>
          <p:cNvSpPr>
            <a:spLocks noGrp="1"/>
          </p:cNvSpPr>
          <p:nvPr>
            <p:ph type="title" hasCustomPrompt="1"/>
          </p:nvPr>
        </p:nvSpPr>
        <p:spPr bwMode="gray">
          <a:xfrm>
            <a:off x="323528" y="411510"/>
            <a:ext cx="8496000" cy="360000"/>
          </a:xfrm>
        </p:spPr>
        <p:txBody>
          <a:bodyPr/>
          <a:lstStyle>
            <a:lvl1pPr>
              <a:defRPr/>
            </a:lvl1pPr>
          </a:lstStyle>
          <a:p>
            <a:r>
              <a:rPr lang="de-DE" dirty="0"/>
              <a:t>Folientitel</a:t>
            </a:r>
          </a:p>
        </p:txBody>
      </p:sp>
      <p:sp>
        <p:nvSpPr>
          <p:cNvPr id="11" name="Inhaltsplatzhalter 2">
            <a:extLst>
              <a:ext uri="{FF2B5EF4-FFF2-40B4-BE49-F238E27FC236}">
                <a16:creationId xmlns:a16="http://schemas.microsoft.com/office/drawing/2014/main" id="{93DC2F5E-12A8-4C5A-B89A-49655CFDD00F}"/>
              </a:ext>
            </a:extLst>
          </p:cNvPr>
          <p:cNvSpPr>
            <a:spLocks noGrp="1"/>
          </p:cNvSpPr>
          <p:nvPr>
            <p:ph sz="half" idx="1" hasCustomPrompt="1"/>
          </p:nvPr>
        </p:nvSpPr>
        <p:spPr bwMode="gray">
          <a:xfrm>
            <a:off x="323528" y="1203598"/>
            <a:ext cx="4104000" cy="331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2" name="Inhaltsplatzhalter 3">
            <a:extLst>
              <a:ext uri="{FF2B5EF4-FFF2-40B4-BE49-F238E27FC236}">
                <a16:creationId xmlns:a16="http://schemas.microsoft.com/office/drawing/2014/main" id="{5DE13F4C-9093-4F5A-A8F2-350F59B2DEFB}"/>
              </a:ext>
            </a:extLst>
          </p:cNvPr>
          <p:cNvSpPr>
            <a:spLocks noGrp="1"/>
          </p:cNvSpPr>
          <p:nvPr>
            <p:ph sz="half" idx="2" hasCustomPrompt="1"/>
          </p:nvPr>
        </p:nvSpPr>
        <p:spPr bwMode="gray">
          <a:xfrm>
            <a:off x="4716016" y="1203598"/>
            <a:ext cx="4104000" cy="331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9" name="Textplatzhalter 9">
            <a:extLst>
              <a:ext uri="{FF2B5EF4-FFF2-40B4-BE49-F238E27FC236}">
                <a16:creationId xmlns:a16="http://schemas.microsoft.com/office/drawing/2014/main" id="{ADC70C5F-770F-4E5A-9429-38B110722C98}"/>
              </a:ext>
            </a:extLst>
          </p:cNvPr>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3" name="Textplatzhalter 7"/>
          <p:cNvSpPr>
            <a:spLocks noGrp="1"/>
          </p:cNvSpPr>
          <p:nvPr>
            <p:ph type="body" sz="quarter" idx="13" hasCustomPrompt="1"/>
          </p:nvPr>
        </p:nvSpPr>
        <p:spPr bwMode="gray">
          <a:xfrm>
            <a:off x="323528" y="4587998"/>
            <a:ext cx="8136000" cy="216000"/>
          </a:xfrm>
        </p:spPr>
        <p:txBody>
          <a:bodyPr anchor="b"/>
          <a:lstStyle>
            <a:lvl1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2pPr>
            <a:lvl3pPr marL="0" indent="0">
              <a:lnSpc>
                <a:spcPct val="100000"/>
              </a:lnSpc>
              <a:spcBef>
                <a:spcPts val="0"/>
              </a:spcBef>
              <a:spcAft>
                <a:spcPts val="0"/>
              </a:spcAft>
              <a:buNone/>
              <a:defRPr sz="700" b="0">
                <a:solidFill>
                  <a:schemeClr val="accent1"/>
                </a:solidFill>
                <a:latin typeface="+mn-lt"/>
              </a:defRPr>
            </a:lvl3pPr>
            <a:lvl4pPr marL="0" indent="0">
              <a:lnSpc>
                <a:spcPct val="100000"/>
              </a:lnSpc>
              <a:spcBef>
                <a:spcPts val="0"/>
              </a:spcBef>
              <a:spcAft>
                <a:spcPts val="0"/>
              </a:spcAft>
              <a:buNone/>
              <a:defRPr sz="700" b="0">
                <a:solidFill>
                  <a:schemeClr val="accent1"/>
                </a:solidFill>
                <a:latin typeface="+mn-lt"/>
              </a:defRPr>
            </a:lvl4pPr>
            <a:lvl5pPr marL="0" indent="0">
              <a:lnSpc>
                <a:spcPct val="100000"/>
              </a:lnSpc>
              <a:spcBef>
                <a:spcPts val="0"/>
              </a:spcBef>
              <a:spcAft>
                <a:spcPts val="0"/>
              </a:spcAft>
              <a:buNone/>
              <a:defRPr sz="700" b="0">
                <a:solidFill>
                  <a:schemeClr val="accent1"/>
                </a:solidFill>
                <a:latin typeface="+mn-lt"/>
              </a:defRPr>
            </a:lvl5pPr>
            <a:lvl6pPr marL="0" indent="0">
              <a:lnSpc>
                <a:spcPct val="100000"/>
              </a:lnSpc>
              <a:spcBef>
                <a:spcPts val="0"/>
              </a:spcBef>
              <a:spcAft>
                <a:spcPts val="0"/>
              </a:spcAft>
              <a:buNone/>
              <a:defRPr sz="700" b="0">
                <a:solidFill>
                  <a:schemeClr val="accent1"/>
                </a:solidFill>
                <a:latin typeface="+mn-lt"/>
              </a:defRPr>
            </a:lvl6pPr>
            <a:lvl7pPr marL="0" indent="0">
              <a:lnSpc>
                <a:spcPct val="100000"/>
              </a:lnSpc>
              <a:spcBef>
                <a:spcPts val="0"/>
              </a:spcBef>
              <a:spcAft>
                <a:spcPts val="0"/>
              </a:spcAft>
              <a:buNone/>
              <a:defRPr sz="700" b="0">
                <a:solidFill>
                  <a:schemeClr val="accent1"/>
                </a:solidFill>
                <a:latin typeface="+mn-lt"/>
              </a:defRPr>
            </a:lvl7pPr>
            <a:lvl8pPr marL="0" indent="0">
              <a:lnSpc>
                <a:spcPct val="100000"/>
              </a:lnSpc>
              <a:spcBef>
                <a:spcPts val="0"/>
              </a:spcBef>
              <a:spcAft>
                <a:spcPts val="0"/>
              </a:spcAft>
              <a:buNone/>
              <a:defRPr sz="700" b="0">
                <a:solidFill>
                  <a:schemeClr val="accent1"/>
                </a:solidFill>
                <a:latin typeface="+mn-lt"/>
              </a:defRPr>
            </a:lvl8pPr>
            <a:lvl9pPr marL="0" indent="0">
              <a:lnSpc>
                <a:spcPct val="100000"/>
              </a:lnSpc>
              <a:spcBef>
                <a:spcPts val="0"/>
              </a:spcBef>
              <a:spcAft>
                <a:spcPts val="0"/>
              </a:spcAft>
              <a:buNone/>
              <a:defRPr sz="700" b="0">
                <a:solidFill>
                  <a:schemeClr val="accent1"/>
                </a:solidFill>
                <a:latin typeface="+mn-lt"/>
              </a:defRPr>
            </a:lvl9pPr>
          </a:lstStyle>
          <a:p>
            <a:pPr lvl="0"/>
            <a:r>
              <a:rPr lang="de-DE" dirty="0"/>
              <a:t>Fußnote/Quellenangabe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3831577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789" userDrawn="1">
          <p15:clr>
            <a:srgbClr val="5ACBF0"/>
          </p15:clr>
        </p15:guide>
        <p15:guide id="2" pos="2971" userDrawn="1">
          <p15:clr>
            <a:srgbClr val="5ACBF0"/>
          </p15:clr>
        </p15:guide>
        <p15:guide id="3" orient="horz" pos="758" userDrawn="1">
          <p15:clr>
            <a:srgbClr val="547EBF"/>
          </p15:clr>
        </p15:guide>
        <p15:guide id="4" orient="horz" pos="2845" userDrawn="1">
          <p15:clr>
            <a:srgbClr val="547EBF"/>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r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de-DE" dirty="0"/>
              <a:t>Folientitel</a:t>
            </a:r>
          </a:p>
        </p:txBody>
      </p:sp>
      <p:sp>
        <p:nvSpPr>
          <p:cNvPr id="3" name="Inhaltsplatzhalter 2"/>
          <p:cNvSpPr>
            <a:spLocks noGrp="1"/>
          </p:cNvSpPr>
          <p:nvPr>
            <p:ph sz="half" idx="1" hasCustomPrompt="1"/>
          </p:nvPr>
        </p:nvSpPr>
        <p:spPr bwMode="gray">
          <a:xfrm>
            <a:off x="323528" y="1203598"/>
            <a:ext cx="2664000" cy="331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4" name="Inhaltsplatzhalter 3"/>
          <p:cNvSpPr>
            <a:spLocks noGrp="1"/>
          </p:cNvSpPr>
          <p:nvPr>
            <p:ph sz="half" idx="2" hasCustomPrompt="1"/>
          </p:nvPr>
        </p:nvSpPr>
        <p:spPr bwMode="gray">
          <a:xfrm>
            <a:off x="3276144" y="1203598"/>
            <a:ext cx="2592000" cy="331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5" name="Datumsplatzhalter 4"/>
          <p:cNvSpPr>
            <a:spLocks noGrp="1"/>
          </p:cNvSpPr>
          <p:nvPr>
            <p:ph type="dt" sz="half" idx="10"/>
          </p:nvPr>
        </p:nvSpPr>
        <p:spPr bwMode="gray"/>
        <p:txBody>
          <a:bodyPr/>
          <a:lstStyle/>
          <a:p>
            <a:r>
              <a:rPr lang="en-US"/>
              <a:t>03.04.2018</a:t>
            </a:r>
            <a:endParaRPr lang="de-DE"/>
          </a:p>
        </p:txBody>
      </p:sp>
      <p:sp>
        <p:nvSpPr>
          <p:cNvPr id="6" name="Fußzeilenplatzhalter 5"/>
          <p:cNvSpPr>
            <a:spLocks noGrp="1"/>
          </p:cNvSpPr>
          <p:nvPr>
            <p:ph type="ftr" sz="quarter" idx="11"/>
          </p:nvPr>
        </p:nvSpPr>
        <p:spPr bwMode="gray"/>
        <p:txBody>
          <a:bodyPr/>
          <a:lstStyle/>
          <a:p>
            <a:r>
              <a:rPr lang="de-DE"/>
              <a:t>Lidl PowerPoint-Standard 2017</a:t>
            </a:r>
          </a:p>
        </p:txBody>
      </p:sp>
      <p:sp>
        <p:nvSpPr>
          <p:cNvPr id="7" name="Foliennummernplatzhalter 6"/>
          <p:cNvSpPr>
            <a:spLocks noGrp="1"/>
          </p:cNvSpPr>
          <p:nvPr>
            <p:ph type="sldNum" sz="quarter" idx="12"/>
          </p:nvPr>
        </p:nvSpPr>
        <p:spPr bwMode="gray"/>
        <p:txBody>
          <a:bodyPr/>
          <a:lstStyle/>
          <a:p>
            <a:fld id="{8FF9B0DE-3FEB-4AA0-B465-B80EF7C1333D}" type="slidenum">
              <a:rPr lang="de-DE" smtClean="0"/>
              <a:t>‹#›</a:t>
            </a:fld>
            <a:endParaRPr lang="de-DE"/>
          </a:p>
        </p:txBody>
      </p:sp>
      <p:sp>
        <p:nvSpPr>
          <p:cNvPr id="8" name="Inhaltsplatzhalter 3"/>
          <p:cNvSpPr>
            <a:spLocks noGrp="1"/>
          </p:cNvSpPr>
          <p:nvPr>
            <p:ph sz="half" idx="13" hasCustomPrompt="1"/>
          </p:nvPr>
        </p:nvSpPr>
        <p:spPr bwMode="gray">
          <a:xfrm>
            <a:off x="6156176" y="1203598"/>
            <a:ext cx="2664000" cy="331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5" name="Textplatzhalter 9"/>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1" name="Textplatzhalter 7"/>
          <p:cNvSpPr>
            <a:spLocks noGrp="1"/>
          </p:cNvSpPr>
          <p:nvPr>
            <p:ph type="body" sz="quarter" idx="16" hasCustomPrompt="1"/>
          </p:nvPr>
        </p:nvSpPr>
        <p:spPr bwMode="gray">
          <a:xfrm>
            <a:off x="323528" y="4587998"/>
            <a:ext cx="8136904" cy="216000"/>
          </a:xfrm>
        </p:spPr>
        <p:txBody>
          <a:bodyPr anchor="b"/>
          <a:lstStyle>
            <a:lvl1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2pPr>
            <a:lvl3pPr marL="0" indent="0">
              <a:lnSpc>
                <a:spcPct val="100000"/>
              </a:lnSpc>
              <a:spcBef>
                <a:spcPts val="0"/>
              </a:spcBef>
              <a:spcAft>
                <a:spcPts val="0"/>
              </a:spcAft>
              <a:buNone/>
              <a:defRPr sz="700" b="0">
                <a:solidFill>
                  <a:schemeClr val="accent1"/>
                </a:solidFill>
                <a:latin typeface="+mn-lt"/>
              </a:defRPr>
            </a:lvl3pPr>
            <a:lvl4pPr marL="0" indent="0">
              <a:lnSpc>
                <a:spcPct val="100000"/>
              </a:lnSpc>
              <a:spcBef>
                <a:spcPts val="0"/>
              </a:spcBef>
              <a:spcAft>
                <a:spcPts val="0"/>
              </a:spcAft>
              <a:buNone/>
              <a:defRPr sz="700" b="0">
                <a:solidFill>
                  <a:schemeClr val="accent1"/>
                </a:solidFill>
                <a:latin typeface="+mn-lt"/>
              </a:defRPr>
            </a:lvl4pPr>
            <a:lvl5pPr marL="0" indent="0">
              <a:lnSpc>
                <a:spcPct val="100000"/>
              </a:lnSpc>
              <a:spcBef>
                <a:spcPts val="0"/>
              </a:spcBef>
              <a:spcAft>
                <a:spcPts val="0"/>
              </a:spcAft>
              <a:buNone/>
              <a:defRPr sz="700" b="0">
                <a:solidFill>
                  <a:schemeClr val="accent1"/>
                </a:solidFill>
                <a:latin typeface="+mn-lt"/>
              </a:defRPr>
            </a:lvl5pPr>
            <a:lvl6pPr marL="0" indent="0">
              <a:lnSpc>
                <a:spcPct val="100000"/>
              </a:lnSpc>
              <a:spcBef>
                <a:spcPts val="0"/>
              </a:spcBef>
              <a:spcAft>
                <a:spcPts val="0"/>
              </a:spcAft>
              <a:buNone/>
              <a:defRPr sz="700" b="0">
                <a:solidFill>
                  <a:schemeClr val="accent1"/>
                </a:solidFill>
                <a:latin typeface="+mn-lt"/>
              </a:defRPr>
            </a:lvl6pPr>
            <a:lvl7pPr marL="0" indent="0">
              <a:lnSpc>
                <a:spcPct val="100000"/>
              </a:lnSpc>
              <a:spcBef>
                <a:spcPts val="0"/>
              </a:spcBef>
              <a:spcAft>
                <a:spcPts val="0"/>
              </a:spcAft>
              <a:buNone/>
              <a:defRPr sz="700" b="0">
                <a:solidFill>
                  <a:schemeClr val="accent1"/>
                </a:solidFill>
                <a:latin typeface="+mn-lt"/>
              </a:defRPr>
            </a:lvl7pPr>
            <a:lvl8pPr marL="0" indent="0">
              <a:lnSpc>
                <a:spcPct val="100000"/>
              </a:lnSpc>
              <a:spcBef>
                <a:spcPts val="0"/>
              </a:spcBef>
              <a:spcAft>
                <a:spcPts val="0"/>
              </a:spcAft>
              <a:buNone/>
              <a:defRPr sz="700" b="0">
                <a:solidFill>
                  <a:schemeClr val="accent1"/>
                </a:solidFill>
                <a:latin typeface="+mn-lt"/>
              </a:defRPr>
            </a:lvl8pPr>
            <a:lvl9pPr marL="0" indent="0">
              <a:lnSpc>
                <a:spcPct val="100000"/>
              </a:lnSpc>
              <a:spcBef>
                <a:spcPts val="0"/>
              </a:spcBef>
              <a:spcAft>
                <a:spcPts val="0"/>
              </a:spcAft>
              <a:buNone/>
              <a:defRPr sz="700" b="0">
                <a:solidFill>
                  <a:schemeClr val="accent1"/>
                </a:solidFill>
                <a:latin typeface="+mn-lt"/>
              </a:defRPr>
            </a:lvl9pPr>
          </a:lstStyle>
          <a:p>
            <a:pPr lvl="0"/>
            <a:r>
              <a:rPr lang="de-DE" dirty="0"/>
              <a:t>Fußnote/Quellenangabe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70907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2" orient="horz" pos="758" userDrawn="1">
          <p15:clr>
            <a:srgbClr val="547EBF"/>
          </p15:clr>
        </p15:guide>
        <p15:guide id="3" orient="horz" pos="2845" userDrawn="1">
          <p15:clr>
            <a:srgbClr val="547EBF"/>
          </p15:clr>
        </p15:guide>
        <p15:guide id="4" pos="2789" userDrawn="1">
          <p15:clr>
            <a:srgbClr val="5ACBF0"/>
          </p15:clr>
        </p15:guide>
        <p15:guide id="5" pos="2971" userDrawn="1">
          <p15:clr>
            <a:srgbClr val="5ACBF0"/>
          </p15:clr>
        </p15:guide>
        <p15:guide id="6" pos="3696" userDrawn="1">
          <p15:clr>
            <a:srgbClr val="5ACBF0"/>
          </p15:clr>
        </p15:guide>
        <p15:guide id="7" pos="3878" userDrawn="1">
          <p15:clr>
            <a:srgbClr val="5ACBF0"/>
          </p15:clr>
        </p15:guide>
        <p15:guide id="8" pos="2064" userDrawn="1">
          <p15:clr>
            <a:srgbClr val="5ACBF0"/>
          </p15:clr>
        </p15:guide>
        <p15:guide id="9" pos="1882" userDrawn="1">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9" name="Bildplatzhalter 8"/>
          <p:cNvSpPr>
            <a:spLocks noGrp="1"/>
          </p:cNvSpPr>
          <p:nvPr>
            <p:ph type="pic" sz="quarter" idx="13" hasCustomPrompt="1"/>
          </p:nvPr>
        </p:nvSpPr>
        <p:spPr bwMode="gray">
          <a:xfrm>
            <a:off x="4572000" y="0"/>
            <a:ext cx="4572000" cy="5143500"/>
          </a:xfrm>
          <a:solidFill>
            <a:schemeClr val="tx2"/>
          </a:solidFill>
        </p:spPr>
        <p:txBody>
          <a:bodyPr bIns="648000" anchor="ctr"/>
          <a:lstStyle>
            <a:lvl1pPr algn="ctr">
              <a:lnSpc>
                <a:spcPct val="100000"/>
              </a:lnSpc>
              <a:spcBef>
                <a:spcPts val="0"/>
              </a:spcBef>
              <a:defRPr sz="800" b="0"/>
            </a:lvl1pPr>
          </a:lstStyle>
          <a:p>
            <a:r>
              <a:rPr lang="de-DE" dirty="0"/>
              <a:t>Bild durch Klick </a:t>
            </a:r>
            <a:br>
              <a:rPr lang="de-DE" dirty="0"/>
            </a:br>
            <a:r>
              <a:rPr lang="de-DE" dirty="0"/>
              <a:t>auf das Icon einfügen.</a:t>
            </a:r>
          </a:p>
        </p:txBody>
      </p:sp>
      <p:sp>
        <p:nvSpPr>
          <p:cNvPr id="2" name="Titel 1"/>
          <p:cNvSpPr>
            <a:spLocks noGrp="1"/>
          </p:cNvSpPr>
          <p:nvPr>
            <p:ph type="title" hasCustomPrompt="1"/>
          </p:nvPr>
        </p:nvSpPr>
        <p:spPr bwMode="gray">
          <a:xfrm>
            <a:off x="323528" y="411526"/>
            <a:ext cx="3961135" cy="360000"/>
          </a:xfrm>
        </p:spPr>
        <p:txBody>
          <a:bodyPr/>
          <a:lstStyle>
            <a:lvl1pPr>
              <a:defRPr/>
            </a:lvl1pPr>
          </a:lstStyle>
          <a:p>
            <a:r>
              <a:rPr lang="de-DE" dirty="0"/>
              <a:t>Folientitel</a:t>
            </a:r>
          </a:p>
        </p:txBody>
      </p:sp>
      <p:sp>
        <p:nvSpPr>
          <p:cNvPr id="3" name="Inhaltsplatzhalter 2"/>
          <p:cNvSpPr>
            <a:spLocks noGrp="1"/>
          </p:cNvSpPr>
          <p:nvPr>
            <p:ph sz="half" idx="1" hasCustomPrompt="1"/>
          </p:nvPr>
        </p:nvSpPr>
        <p:spPr bwMode="gray">
          <a:xfrm>
            <a:off x="323528" y="1203598"/>
            <a:ext cx="3960000" cy="331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20" name="Textplatzhalter 9"/>
          <p:cNvSpPr>
            <a:spLocks noGrp="1"/>
          </p:cNvSpPr>
          <p:nvPr>
            <p:ph type="body" sz="quarter" idx="14" hasCustomPrompt="1"/>
          </p:nvPr>
        </p:nvSpPr>
        <p:spPr bwMode="gray">
          <a:xfrm>
            <a:off x="323528" y="195486"/>
            <a:ext cx="3961135"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21" name="Datumsplatzhalter 20"/>
          <p:cNvSpPr>
            <a:spLocks noGrp="1"/>
          </p:cNvSpPr>
          <p:nvPr>
            <p:ph type="dt" sz="half" idx="20"/>
          </p:nvPr>
        </p:nvSpPr>
        <p:spPr bwMode="gray"/>
        <p:txBody>
          <a:bodyPr/>
          <a:lstStyle/>
          <a:p>
            <a:r>
              <a:rPr lang="en-US"/>
              <a:t>03.04.2018</a:t>
            </a:r>
            <a:endParaRPr lang="de-DE" dirty="0"/>
          </a:p>
        </p:txBody>
      </p:sp>
      <p:sp>
        <p:nvSpPr>
          <p:cNvPr id="22" name="Fußzeilenplatzhalter 21"/>
          <p:cNvSpPr>
            <a:spLocks noGrp="1"/>
          </p:cNvSpPr>
          <p:nvPr>
            <p:ph type="ftr" sz="quarter" idx="21"/>
          </p:nvPr>
        </p:nvSpPr>
        <p:spPr bwMode="gray"/>
        <p:txBody>
          <a:bodyPr/>
          <a:lstStyle/>
          <a:p>
            <a:r>
              <a:rPr lang="de-DE"/>
              <a:t>Lidl PowerPoint-Standard 2017</a:t>
            </a:r>
            <a:endParaRPr lang="de-DE" dirty="0"/>
          </a:p>
        </p:txBody>
      </p:sp>
      <p:sp>
        <p:nvSpPr>
          <p:cNvPr id="23" name="Foliennummernplatzhalter 22"/>
          <p:cNvSpPr>
            <a:spLocks noGrp="1"/>
          </p:cNvSpPr>
          <p:nvPr>
            <p:ph type="sldNum" sz="quarter" idx="22"/>
          </p:nvPr>
        </p:nvSpPr>
        <p:spPr bwMode="gray"/>
        <p:txBody>
          <a:bodyPr/>
          <a:lstStyle/>
          <a:p>
            <a:fld id="{8FF9B0DE-3FEB-4AA0-B465-B80EF7C1333D}" type="slidenum">
              <a:rPr lang="de-DE" smtClean="0"/>
              <a:pPr/>
              <a:t>‹#›</a:t>
            </a:fld>
            <a:endParaRPr lang="de-DE" dirty="0"/>
          </a:p>
        </p:txBody>
      </p:sp>
      <p:sp>
        <p:nvSpPr>
          <p:cNvPr id="24" name="Textplatzhalter 3"/>
          <p:cNvSpPr>
            <a:spLocks noGrp="1"/>
          </p:cNvSpPr>
          <p:nvPr>
            <p:ph type="body" sz="quarter" idx="23" hasCustomPrompt="1"/>
          </p:nvPr>
        </p:nvSpPr>
        <p:spPr bwMode="gray">
          <a:xfrm>
            <a:off x="8636741" y="4651582"/>
            <a:ext cx="360000" cy="360000"/>
          </a:xfrm>
          <a:blipFill>
            <a:blip r:embed="rId2"/>
            <a:stretch>
              <a:fillRect/>
            </a:stretch>
          </a:blipFill>
          <a:effectLst>
            <a:outerShdw blurRad="50800" dist="25400" dir="2700000" sx="95000" sy="95000" algn="ctr" rotWithShape="0">
              <a:srgbClr val="000000">
                <a:alpha val="35000"/>
              </a:srgbClr>
            </a:outerShdw>
          </a:effectLst>
        </p:spPr>
        <p:txBody>
          <a:bodyPr/>
          <a:lstStyle>
            <a:lvl1pPr marL="0" indent="0">
              <a:lnSpc>
                <a:spcPct val="50000"/>
              </a:lnSpc>
              <a:spcBef>
                <a:spcPts val="0"/>
              </a:spcBef>
              <a:spcAft>
                <a:spcPts val="0"/>
              </a:spcAft>
              <a:buFont typeface="Arial" panose="020B0604020202020204" pitchFamily="34" charset="0"/>
              <a:buNone/>
              <a:defRPr sz="100" b="0">
                <a:solidFill>
                  <a:schemeClr val="bg1"/>
                </a:solidFill>
              </a:defRPr>
            </a:lvl1pPr>
            <a:lvl2pPr marL="0" indent="0">
              <a:lnSpc>
                <a:spcPct val="50000"/>
              </a:lnSpc>
              <a:spcBef>
                <a:spcPts val="0"/>
              </a:spcBef>
              <a:spcAft>
                <a:spcPts val="0"/>
              </a:spcAft>
              <a:buFont typeface="Arial" panose="020B0604020202020204" pitchFamily="34" charset="0"/>
              <a:buNone/>
              <a:defRPr sz="100" b="0">
                <a:solidFill>
                  <a:schemeClr val="bg1"/>
                </a:solidFill>
              </a:defRPr>
            </a:lvl2pPr>
            <a:lvl3pPr marL="0" indent="0">
              <a:lnSpc>
                <a:spcPct val="50000"/>
              </a:lnSpc>
              <a:spcBef>
                <a:spcPts val="0"/>
              </a:spcBef>
              <a:spcAft>
                <a:spcPts val="0"/>
              </a:spcAft>
              <a:buNone/>
              <a:defRPr sz="100" b="0">
                <a:solidFill>
                  <a:schemeClr val="bg1"/>
                </a:solidFill>
              </a:defRPr>
            </a:lvl3pPr>
            <a:lvl4pPr marL="0" indent="0">
              <a:lnSpc>
                <a:spcPct val="50000"/>
              </a:lnSpc>
              <a:spcBef>
                <a:spcPts val="0"/>
              </a:spcBef>
              <a:spcAft>
                <a:spcPts val="0"/>
              </a:spcAft>
              <a:buNone/>
              <a:defRPr sz="100" b="0">
                <a:solidFill>
                  <a:schemeClr val="bg1"/>
                </a:solidFill>
              </a:defRPr>
            </a:lvl4pPr>
            <a:lvl5pPr marL="0" indent="0">
              <a:lnSpc>
                <a:spcPct val="50000"/>
              </a:lnSpc>
              <a:spcBef>
                <a:spcPts val="0"/>
              </a:spcBef>
              <a:spcAft>
                <a:spcPts val="0"/>
              </a:spcAft>
              <a:buNone/>
              <a:defRPr sz="100" b="0">
                <a:solidFill>
                  <a:schemeClr val="bg1"/>
                </a:solidFill>
              </a:defRPr>
            </a:lvl5pPr>
            <a:lvl6pPr marL="0" indent="0">
              <a:lnSpc>
                <a:spcPct val="50000"/>
              </a:lnSpc>
              <a:spcBef>
                <a:spcPts val="0"/>
              </a:spcBef>
              <a:spcAft>
                <a:spcPts val="0"/>
              </a:spcAft>
              <a:buNone/>
              <a:defRPr sz="100" b="0">
                <a:solidFill>
                  <a:schemeClr val="bg1"/>
                </a:solidFill>
              </a:defRPr>
            </a:lvl6pPr>
            <a:lvl7pPr marL="0" indent="0">
              <a:lnSpc>
                <a:spcPct val="50000"/>
              </a:lnSpc>
              <a:spcBef>
                <a:spcPts val="0"/>
              </a:spcBef>
              <a:spcAft>
                <a:spcPts val="0"/>
              </a:spcAft>
              <a:buNone/>
              <a:defRPr sz="100" b="0">
                <a:solidFill>
                  <a:schemeClr val="bg1"/>
                </a:solidFill>
              </a:defRPr>
            </a:lvl7pPr>
            <a:lvl8pPr marL="0" indent="0">
              <a:lnSpc>
                <a:spcPct val="50000"/>
              </a:lnSpc>
              <a:spcBef>
                <a:spcPts val="0"/>
              </a:spcBef>
              <a:spcAft>
                <a:spcPts val="0"/>
              </a:spcAft>
              <a:buNone/>
              <a:defRPr sz="100" b="0">
                <a:solidFill>
                  <a:schemeClr val="bg1"/>
                </a:solidFill>
              </a:defRPr>
            </a:lvl8pPr>
            <a:lvl9pPr marL="0" indent="0">
              <a:lnSpc>
                <a:spcPct val="50000"/>
              </a:lnSpc>
              <a:spcBef>
                <a:spcPts val="0"/>
              </a:spcBef>
              <a:spcAft>
                <a:spcPts val="0"/>
              </a:spcAft>
              <a:buNone/>
              <a:defRPr sz="100" b="0">
                <a:solidFill>
                  <a:schemeClr val="bg1"/>
                </a:solidFill>
              </a:defRPr>
            </a:lvl9pPr>
          </a:lstStyle>
          <a:p>
            <a:pPr lvl="0"/>
            <a:r>
              <a:rPr lang="de-DE" dirty="0"/>
              <a:t> </a:t>
            </a:r>
          </a:p>
        </p:txBody>
      </p:sp>
      <p:sp>
        <p:nvSpPr>
          <p:cNvPr id="11" name="Textplatzhalter 7"/>
          <p:cNvSpPr>
            <a:spLocks noGrp="1"/>
          </p:cNvSpPr>
          <p:nvPr>
            <p:ph type="body" sz="quarter" idx="19" hasCustomPrompt="1"/>
          </p:nvPr>
        </p:nvSpPr>
        <p:spPr bwMode="gray">
          <a:xfrm>
            <a:off x="323528" y="4587998"/>
            <a:ext cx="3961135" cy="216000"/>
          </a:xfrm>
        </p:spPr>
        <p:txBody>
          <a:bodyPr anchor="b"/>
          <a:lstStyle>
            <a:lvl1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2pPr>
            <a:lvl3pPr marL="0" indent="0">
              <a:lnSpc>
                <a:spcPct val="100000"/>
              </a:lnSpc>
              <a:spcBef>
                <a:spcPts val="0"/>
              </a:spcBef>
              <a:spcAft>
                <a:spcPts val="0"/>
              </a:spcAft>
              <a:buNone/>
              <a:defRPr sz="700" b="0">
                <a:solidFill>
                  <a:schemeClr val="accent1"/>
                </a:solidFill>
                <a:latin typeface="+mn-lt"/>
              </a:defRPr>
            </a:lvl3pPr>
            <a:lvl4pPr marL="0" indent="0">
              <a:lnSpc>
                <a:spcPct val="100000"/>
              </a:lnSpc>
              <a:spcBef>
                <a:spcPts val="0"/>
              </a:spcBef>
              <a:spcAft>
                <a:spcPts val="0"/>
              </a:spcAft>
              <a:buNone/>
              <a:defRPr sz="700" b="0">
                <a:solidFill>
                  <a:schemeClr val="accent1"/>
                </a:solidFill>
                <a:latin typeface="+mn-lt"/>
              </a:defRPr>
            </a:lvl4pPr>
            <a:lvl5pPr marL="0" indent="0">
              <a:lnSpc>
                <a:spcPct val="100000"/>
              </a:lnSpc>
              <a:spcBef>
                <a:spcPts val="0"/>
              </a:spcBef>
              <a:spcAft>
                <a:spcPts val="0"/>
              </a:spcAft>
              <a:buNone/>
              <a:defRPr sz="700" b="0">
                <a:solidFill>
                  <a:schemeClr val="accent1"/>
                </a:solidFill>
                <a:latin typeface="+mn-lt"/>
              </a:defRPr>
            </a:lvl5pPr>
            <a:lvl6pPr marL="0" indent="0">
              <a:lnSpc>
                <a:spcPct val="100000"/>
              </a:lnSpc>
              <a:spcBef>
                <a:spcPts val="0"/>
              </a:spcBef>
              <a:spcAft>
                <a:spcPts val="0"/>
              </a:spcAft>
              <a:buNone/>
              <a:defRPr sz="700" b="0">
                <a:solidFill>
                  <a:schemeClr val="accent1"/>
                </a:solidFill>
                <a:latin typeface="+mn-lt"/>
              </a:defRPr>
            </a:lvl6pPr>
            <a:lvl7pPr marL="0" indent="0">
              <a:lnSpc>
                <a:spcPct val="100000"/>
              </a:lnSpc>
              <a:spcBef>
                <a:spcPts val="0"/>
              </a:spcBef>
              <a:spcAft>
                <a:spcPts val="0"/>
              </a:spcAft>
              <a:buNone/>
              <a:defRPr sz="700" b="0">
                <a:solidFill>
                  <a:schemeClr val="accent1"/>
                </a:solidFill>
                <a:latin typeface="+mn-lt"/>
              </a:defRPr>
            </a:lvl7pPr>
            <a:lvl8pPr marL="0" indent="0">
              <a:lnSpc>
                <a:spcPct val="100000"/>
              </a:lnSpc>
              <a:spcBef>
                <a:spcPts val="0"/>
              </a:spcBef>
              <a:spcAft>
                <a:spcPts val="0"/>
              </a:spcAft>
              <a:buNone/>
              <a:defRPr sz="700" b="0">
                <a:solidFill>
                  <a:schemeClr val="accent1"/>
                </a:solidFill>
                <a:latin typeface="+mn-lt"/>
              </a:defRPr>
            </a:lvl8pPr>
            <a:lvl9pPr marL="0" indent="0">
              <a:lnSpc>
                <a:spcPct val="100000"/>
              </a:lnSpc>
              <a:spcBef>
                <a:spcPts val="0"/>
              </a:spcBef>
              <a:spcAft>
                <a:spcPts val="0"/>
              </a:spcAft>
              <a:buNone/>
              <a:defRPr sz="700" b="0">
                <a:solidFill>
                  <a:schemeClr val="accent1"/>
                </a:solidFill>
                <a:latin typeface="+mn-lt"/>
              </a:defRPr>
            </a:lvl9pPr>
          </a:lstStyle>
          <a:p>
            <a:pPr lvl="0"/>
            <a:r>
              <a:rPr lang="de-DE" dirty="0"/>
              <a:t>Fußnote/Quellenangabe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36604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699" userDrawn="1">
          <p15:clr>
            <a:srgbClr val="547EBF"/>
          </p15:clr>
        </p15:guide>
        <p15:guide id="2" orient="horz" pos="758" userDrawn="1">
          <p15:clr>
            <a:srgbClr val="547EBF"/>
          </p15:clr>
        </p15:guide>
        <p15:guide id="3" orient="horz" pos="2845" userDrawn="1">
          <p15:clr>
            <a:srgbClr val="547EBF"/>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dbalken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de-DE" dirty="0"/>
              <a:t>Folientitel</a:t>
            </a:r>
          </a:p>
        </p:txBody>
      </p:sp>
      <p:sp>
        <p:nvSpPr>
          <p:cNvPr id="3" name="Inhaltsplatzhalter 2"/>
          <p:cNvSpPr>
            <a:spLocks noGrp="1"/>
          </p:cNvSpPr>
          <p:nvPr>
            <p:ph sz="half" idx="1" hasCustomPrompt="1"/>
          </p:nvPr>
        </p:nvSpPr>
        <p:spPr bwMode="gray">
          <a:xfrm>
            <a:off x="323528" y="3219822"/>
            <a:ext cx="8496000" cy="1296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5" name="Datumsplatzhalter 4"/>
          <p:cNvSpPr>
            <a:spLocks noGrp="1"/>
          </p:cNvSpPr>
          <p:nvPr>
            <p:ph type="dt" sz="half" idx="10"/>
          </p:nvPr>
        </p:nvSpPr>
        <p:spPr bwMode="gray"/>
        <p:txBody>
          <a:bodyPr/>
          <a:lstStyle/>
          <a:p>
            <a:r>
              <a:rPr lang="en-US"/>
              <a:t>03.04.2018</a:t>
            </a:r>
            <a:endParaRPr lang="de-DE"/>
          </a:p>
        </p:txBody>
      </p:sp>
      <p:sp>
        <p:nvSpPr>
          <p:cNvPr id="6" name="Fußzeilenplatzhalter 5"/>
          <p:cNvSpPr>
            <a:spLocks noGrp="1"/>
          </p:cNvSpPr>
          <p:nvPr>
            <p:ph type="ftr" sz="quarter" idx="11"/>
          </p:nvPr>
        </p:nvSpPr>
        <p:spPr bwMode="gray"/>
        <p:txBody>
          <a:bodyPr/>
          <a:lstStyle/>
          <a:p>
            <a:r>
              <a:rPr lang="de-DE"/>
              <a:t>Lidl PowerPoint-Standard 2017</a:t>
            </a:r>
          </a:p>
        </p:txBody>
      </p:sp>
      <p:sp>
        <p:nvSpPr>
          <p:cNvPr id="7" name="Foliennummernplatzhalter 6"/>
          <p:cNvSpPr>
            <a:spLocks noGrp="1"/>
          </p:cNvSpPr>
          <p:nvPr>
            <p:ph type="sldNum" sz="quarter" idx="12"/>
          </p:nvPr>
        </p:nvSpPr>
        <p:spPr bwMode="gray"/>
        <p:txBody>
          <a:bodyPr/>
          <a:lstStyle/>
          <a:p>
            <a:fld id="{8FF9B0DE-3FEB-4AA0-B465-B80EF7C1333D}" type="slidenum">
              <a:rPr lang="de-DE" smtClean="0"/>
              <a:t>‹#›</a:t>
            </a:fld>
            <a:endParaRPr lang="de-DE"/>
          </a:p>
        </p:txBody>
      </p:sp>
      <p:sp>
        <p:nvSpPr>
          <p:cNvPr id="9" name="Bildplatzhalter 8"/>
          <p:cNvSpPr>
            <a:spLocks noGrp="1"/>
          </p:cNvSpPr>
          <p:nvPr>
            <p:ph type="pic" sz="quarter" idx="13" hasCustomPrompt="1"/>
          </p:nvPr>
        </p:nvSpPr>
        <p:spPr bwMode="gray">
          <a:xfrm>
            <a:off x="0" y="987582"/>
            <a:ext cx="9144000" cy="2016016"/>
          </a:xfrm>
          <a:solidFill>
            <a:schemeClr val="tx2"/>
          </a:solidFill>
        </p:spPr>
        <p:txBody>
          <a:bodyPr bIns="648000" anchor="ctr"/>
          <a:lstStyle>
            <a:lvl1pPr algn="ctr">
              <a:lnSpc>
                <a:spcPct val="100000"/>
              </a:lnSpc>
              <a:spcBef>
                <a:spcPts val="0"/>
              </a:spcBef>
              <a:defRPr sz="800" b="0"/>
            </a:lvl1pPr>
          </a:lstStyle>
          <a:p>
            <a:r>
              <a:rPr lang="de-DE" dirty="0"/>
              <a:t>Bild durch Klick </a:t>
            </a:r>
            <a:br>
              <a:rPr lang="de-DE" dirty="0"/>
            </a:br>
            <a:r>
              <a:rPr lang="de-DE" dirty="0"/>
              <a:t>auf das Icon einfügen.</a:t>
            </a:r>
          </a:p>
        </p:txBody>
      </p:sp>
      <p:sp>
        <p:nvSpPr>
          <p:cNvPr id="15" name="Textplatzhalter 9"/>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2" name="Textplatzhalter 7"/>
          <p:cNvSpPr>
            <a:spLocks noGrp="1"/>
          </p:cNvSpPr>
          <p:nvPr>
            <p:ph type="body" sz="quarter" idx="16" hasCustomPrompt="1"/>
          </p:nvPr>
        </p:nvSpPr>
        <p:spPr bwMode="gray">
          <a:xfrm>
            <a:off x="323528" y="4587998"/>
            <a:ext cx="8136904" cy="216000"/>
          </a:xfrm>
        </p:spPr>
        <p:txBody>
          <a:bodyPr anchor="b"/>
          <a:lstStyle>
            <a:lvl1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2pPr>
            <a:lvl3pPr marL="0" indent="0">
              <a:lnSpc>
                <a:spcPct val="100000"/>
              </a:lnSpc>
              <a:spcBef>
                <a:spcPts val="0"/>
              </a:spcBef>
              <a:spcAft>
                <a:spcPts val="0"/>
              </a:spcAft>
              <a:buNone/>
              <a:defRPr sz="700" b="0">
                <a:solidFill>
                  <a:schemeClr val="accent1"/>
                </a:solidFill>
                <a:latin typeface="+mn-lt"/>
              </a:defRPr>
            </a:lvl3pPr>
            <a:lvl4pPr marL="0" indent="0">
              <a:lnSpc>
                <a:spcPct val="100000"/>
              </a:lnSpc>
              <a:spcBef>
                <a:spcPts val="0"/>
              </a:spcBef>
              <a:spcAft>
                <a:spcPts val="0"/>
              </a:spcAft>
              <a:buNone/>
              <a:defRPr sz="700" b="0">
                <a:solidFill>
                  <a:schemeClr val="accent1"/>
                </a:solidFill>
                <a:latin typeface="+mn-lt"/>
              </a:defRPr>
            </a:lvl4pPr>
            <a:lvl5pPr marL="0" indent="0">
              <a:lnSpc>
                <a:spcPct val="100000"/>
              </a:lnSpc>
              <a:spcBef>
                <a:spcPts val="0"/>
              </a:spcBef>
              <a:spcAft>
                <a:spcPts val="0"/>
              </a:spcAft>
              <a:buNone/>
              <a:defRPr sz="700" b="0">
                <a:solidFill>
                  <a:schemeClr val="accent1"/>
                </a:solidFill>
                <a:latin typeface="+mn-lt"/>
              </a:defRPr>
            </a:lvl5pPr>
            <a:lvl6pPr marL="0" indent="0">
              <a:lnSpc>
                <a:spcPct val="100000"/>
              </a:lnSpc>
              <a:spcBef>
                <a:spcPts val="0"/>
              </a:spcBef>
              <a:spcAft>
                <a:spcPts val="0"/>
              </a:spcAft>
              <a:buNone/>
              <a:defRPr sz="700" b="0">
                <a:solidFill>
                  <a:schemeClr val="accent1"/>
                </a:solidFill>
                <a:latin typeface="+mn-lt"/>
              </a:defRPr>
            </a:lvl6pPr>
            <a:lvl7pPr marL="0" indent="0">
              <a:lnSpc>
                <a:spcPct val="100000"/>
              </a:lnSpc>
              <a:spcBef>
                <a:spcPts val="0"/>
              </a:spcBef>
              <a:spcAft>
                <a:spcPts val="0"/>
              </a:spcAft>
              <a:buNone/>
              <a:defRPr sz="700" b="0">
                <a:solidFill>
                  <a:schemeClr val="accent1"/>
                </a:solidFill>
                <a:latin typeface="+mn-lt"/>
              </a:defRPr>
            </a:lvl7pPr>
            <a:lvl8pPr marL="0" indent="0">
              <a:lnSpc>
                <a:spcPct val="100000"/>
              </a:lnSpc>
              <a:spcBef>
                <a:spcPts val="0"/>
              </a:spcBef>
              <a:spcAft>
                <a:spcPts val="0"/>
              </a:spcAft>
              <a:buNone/>
              <a:defRPr sz="700" b="0">
                <a:solidFill>
                  <a:schemeClr val="accent1"/>
                </a:solidFill>
                <a:latin typeface="+mn-lt"/>
              </a:defRPr>
            </a:lvl8pPr>
            <a:lvl9pPr marL="0" indent="0">
              <a:lnSpc>
                <a:spcPct val="100000"/>
              </a:lnSpc>
              <a:spcBef>
                <a:spcPts val="0"/>
              </a:spcBef>
              <a:spcAft>
                <a:spcPts val="0"/>
              </a:spcAft>
              <a:buNone/>
              <a:defRPr sz="700" b="0">
                <a:solidFill>
                  <a:schemeClr val="accent1"/>
                </a:solidFill>
                <a:latin typeface="+mn-lt"/>
              </a:defRPr>
            </a:lvl9pPr>
          </a:lstStyle>
          <a:p>
            <a:pPr lvl="0"/>
            <a:r>
              <a:rPr lang="de-DE" dirty="0"/>
              <a:t>Fußnote/Quellenangabe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1181860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622" userDrawn="1">
          <p15:clr>
            <a:srgbClr val="547EBF"/>
          </p15:clr>
        </p15:guide>
        <p15:guide id="2" orient="horz" pos="2845" userDrawn="1">
          <p15:clr>
            <a:srgbClr val="547EBF"/>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oßes Bi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F5FADD8F-3010-49DB-A817-3016158D1A3E}"/>
              </a:ext>
            </a:extLst>
          </p:cNvPr>
          <p:cNvSpPr/>
          <p:nvPr userDrawn="1"/>
        </p:nvSpPr>
        <p:spPr bwMode="gray">
          <a:xfrm>
            <a:off x="7812360" y="4371950"/>
            <a:ext cx="1331640" cy="77155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accent1"/>
              </a:solidFill>
            </a:endParaRPr>
          </a:p>
        </p:txBody>
      </p:sp>
      <p:sp>
        <p:nvSpPr>
          <p:cNvPr id="2" name="Titel 1"/>
          <p:cNvSpPr>
            <a:spLocks noGrp="1"/>
          </p:cNvSpPr>
          <p:nvPr>
            <p:ph type="title" hasCustomPrompt="1"/>
          </p:nvPr>
        </p:nvSpPr>
        <p:spPr bwMode="gray"/>
        <p:txBody>
          <a:bodyPr/>
          <a:lstStyle>
            <a:lvl1pPr>
              <a:defRPr/>
            </a:lvl1pPr>
          </a:lstStyle>
          <a:p>
            <a:r>
              <a:rPr lang="de-DE" dirty="0"/>
              <a:t>Folientitel</a:t>
            </a:r>
          </a:p>
        </p:txBody>
      </p:sp>
      <p:sp>
        <p:nvSpPr>
          <p:cNvPr id="5" name="Datumsplatzhalter 4"/>
          <p:cNvSpPr>
            <a:spLocks noGrp="1"/>
          </p:cNvSpPr>
          <p:nvPr>
            <p:ph type="dt" sz="half" idx="10"/>
          </p:nvPr>
        </p:nvSpPr>
        <p:spPr bwMode="gray"/>
        <p:txBody>
          <a:bodyPr/>
          <a:lstStyle/>
          <a:p>
            <a:r>
              <a:rPr lang="en-US"/>
              <a:t>03.04.2018</a:t>
            </a:r>
            <a:endParaRPr lang="de-DE"/>
          </a:p>
        </p:txBody>
      </p:sp>
      <p:sp>
        <p:nvSpPr>
          <p:cNvPr id="6" name="Fußzeilenplatzhalter 5"/>
          <p:cNvSpPr>
            <a:spLocks noGrp="1"/>
          </p:cNvSpPr>
          <p:nvPr>
            <p:ph type="ftr" sz="quarter" idx="11"/>
          </p:nvPr>
        </p:nvSpPr>
        <p:spPr bwMode="gray"/>
        <p:txBody>
          <a:bodyPr/>
          <a:lstStyle/>
          <a:p>
            <a:r>
              <a:rPr lang="de-DE"/>
              <a:t>Lidl PowerPoint-Standard 2017</a:t>
            </a:r>
          </a:p>
        </p:txBody>
      </p:sp>
      <p:sp>
        <p:nvSpPr>
          <p:cNvPr id="7" name="Foliennummernplatzhalter 6"/>
          <p:cNvSpPr>
            <a:spLocks noGrp="1"/>
          </p:cNvSpPr>
          <p:nvPr>
            <p:ph type="sldNum" sz="quarter" idx="12"/>
          </p:nvPr>
        </p:nvSpPr>
        <p:spPr bwMode="gray"/>
        <p:txBody>
          <a:bodyPr/>
          <a:lstStyle/>
          <a:p>
            <a:fld id="{8FF9B0DE-3FEB-4AA0-B465-B80EF7C1333D}" type="slidenum">
              <a:rPr lang="de-DE" smtClean="0"/>
              <a:t>‹#›</a:t>
            </a:fld>
            <a:endParaRPr lang="de-DE"/>
          </a:p>
        </p:txBody>
      </p:sp>
      <p:sp>
        <p:nvSpPr>
          <p:cNvPr id="8" name="Bildplatzhalter 8"/>
          <p:cNvSpPr>
            <a:spLocks noGrp="1"/>
          </p:cNvSpPr>
          <p:nvPr>
            <p:ph type="pic" sz="quarter" idx="13" hasCustomPrompt="1"/>
          </p:nvPr>
        </p:nvSpPr>
        <p:spPr bwMode="gray">
          <a:xfrm>
            <a:off x="0" y="987424"/>
            <a:ext cx="9144000" cy="3816573"/>
          </a:xfrm>
          <a:solidFill>
            <a:schemeClr val="tx2"/>
          </a:solidFill>
        </p:spPr>
        <p:txBody>
          <a:bodyPr bIns="648000" anchor="ctr"/>
          <a:lstStyle>
            <a:lvl1pPr algn="ctr">
              <a:lnSpc>
                <a:spcPct val="100000"/>
              </a:lnSpc>
              <a:spcBef>
                <a:spcPts val="0"/>
              </a:spcBef>
              <a:defRPr sz="800" b="0"/>
            </a:lvl1pPr>
          </a:lstStyle>
          <a:p>
            <a:r>
              <a:rPr lang="de-DE" dirty="0"/>
              <a:t>Bild durch Klick </a:t>
            </a:r>
            <a:br>
              <a:rPr lang="de-DE" dirty="0"/>
            </a:br>
            <a:r>
              <a:rPr lang="de-DE" dirty="0"/>
              <a:t>auf das Icon einfügen.</a:t>
            </a:r>
          </a:p>
        </p:txBody>
      </p:sp>
      <p:sp>
        <p:nvSpPr>
          <p:cNvPr id="14" name="Textplatzhalter 9"/>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5" name="Textplatzhalter 3"/>
          <p:cNvSpPr>
            <a:spLocks noGrp="1"/>
          </p:cNvSpPr>
          <p:nvPr>
            <p:ph type="body" sz="quarter" idx="15" hasCustomPrompt="1"/>
          </p:nvPr>
        </p:nvSpPr>
        <p:spPr bwMode="gray">
          <a:xfrm>
            <a:off x="8636741" y="4651582"/>
            <a:ext cx="360000" cy="360000"/>
          </a:xfrm>
          <a:blipFill>
            <a:blip r:embed="rId2"/>
            <a:stretch>
              <a:fillRect/>
            </a:stretch>
          </a:blipFill>
          <a:effectLst>
            <a:outerShdw blurRad="50800" dist="25400" dir="2700000" sx="95000" sy="95000" algn="ctr" rotWithShape="0">
              <a:srgbClr val="000000">
                <a:alpha val="35000"/>
              </a:srgbClr>
            </a:outerShdw>
          </a:effectLst>
        </p:spPr>
        <p:txBody>
          <a:bodyPr/>
          <a:lstStyle>
            <a:lvl1pPr marL="0" indent="0">
              <a:lnSpc>
                <a:spcPct val="50000"/>
              </a:lnSpc>
              <a:spcBef>
                <a:spcPts val="0"/>
              </a:spcBef>
              <a:spcAft>
                <a:spcPts val="0"/>
              </a:spcAft>
              <a:buFont typeface="Arial" panose="020B0604020202020204" pitchFamily="34" charset="0"/>
              <a:buNone/>
              <a:defRPr sz="100" b="0">
                <a:solidFill>
                  <a:schemeClr val="bg1"/>
                </a:solidFill>
              </a:defRPr>
            </a:lvl1pPr>
            <a:lvl2pPr marL="0" indent="0">
              <a:lnSpc>
                <a:spcPct val="50000"/>
              </a:lnSpc>
              <a:spcBef>
                <a:spcPts val="0"/>
              </a:spcBef>
              <a:spcAft>
                <a:spcPts val="0"/>
              </a:spcAft>
              <a:buFont typeface="Arial" panose="020B0604020202020204" pitchFamily="34" charset="0"/>
              <a:buNone/>
              <a:defRPr sz="100" b="0">
                <a:solidFill>
                  <a:schemeClr val="bg1"/>
                </a:solidFill>
              </a:defRPr>
            </a:lvl2pPr>
            <a:lvl3pPr marL="0" indent="0">
              <a:lnSpc>
                <a:spcPct val="50000"/>
              </a:lnSpc>
              <a:spcBef>
                <a:spcPts val="0"/>
              </a:spcBef>
              <a:spcAft>
                <a:spcPts val="0"/>
              </a:spcAft>
              <a:buNone/>
              <a:defRPr sz="100" b="0">
                <a:solidFill>
                  <a:schemeClr val="bg1"/>
                </a:solidFill>
              </a:defRPr>
            </a:lvl3pPr>
            <a:lvl4pPr marL="0" indent="0">
              <a:lnSpc>
                <a:spcPct val="50000"/>
              </a:lnSpc>
              <a:spcBef>
                <a:spcPts val="0"/>
              </a:spcBef>
              <a:spcAft>
                <a:spcPts val="0"/>
              </a:spcAft>
              <a:buNone/>
              <a:defRPr sz="100" b="0">
                <a:solidFill>
                  <a:schemeClr val="bg1"/>
                </a:solidFill>
              </a:defRPr>
            </a:lvl4pPr>
            <a:lvl5pPr marL="0" indent="0">
              <a:lnSpc>
                <a:spcPct val="50000"/>
              </a:lnSpc>
              <a:spcBef>
                <a:spcPts val="0"/>
              </a:spcBef>
              <a:spcAft>
                <a:spcPts val="0"/>
              </a:spcAft>
              <a:buNone/>
              <a:defRPr sz="100" b="0">
                <a:solidFill>
                  <a:schemeClr val="bg1"/>
                </a:solidFill>
              </a:defRPr>
            </a:lvl5pPr>
            <a:lvl6pPr marL="0" indent="0">
              <a:lnSpc>
                <a:spcPct val="50000"/>
              </a:lnSpc>
              <a:spcBef>
                <a:spcPts val="0"/>
              </a:spcBef>
              <a:spcAft>
                <a:spcPts val="0"/>
              </a:spcAft>
              <a:buNone/>
              <a:defRPr sz="100" b="0">
                <a:solidFill>
                  <a:schemeClr val="bg1"/>
                </a:solidFill>
              </a:defRPr>
            </a:lvl6pPr>
            <a:lvl7pPr marL="0" indent="0">
              <a:lnSpc>
                <a:spcPct val="50000"/>
              </a:lnSpc>
              <a:spcBef>
                <a:spcPts val="0"/>
              </a:spcBef>
              <a:spcAft>
                <a:spcPts val="0"/>
              </a:spcAft>
              <a:buNone/>
              <a:defRPr sz="100" b="0">
                <a:solidFill>
                  <a:schemeClr val="bg1"/>
                </a:solidFill>
              </a:defRPr>
            </a:lvl7pPr>
            <a:lvl8pPr marL="0" indent="0">
              <a:lnSpc>
                <a:spcPct val="50000"/>
              </a:lnSpc>
              <a:spcBef>
                <a:spcPts val="0"/>
              </a:spcBef>
              <a:spcAft>
                <a:spcPts val="0"/>
              </a:spcAft>
              <a:buNone/>
              <a:defRPr sz="100" b="0">
                <a:solidFill>
                  <a:schemeClr val="bg1"/>
                </a:solidFill>
              </a:defRPr>
            </a:lvl8pPr>
            <a:lvl9pPr marL="0" indent="0">
              <a:lnSpc>
                <a:spcPct val="50000"/>
              </a:lnSpc>
              <a:spcBef>
                <a:spcPts val="0"/>
              </a:spcBef>
              <a:spcAft>
                <a:spcPts val="0"/>
              </a:spcAft>
              <a:buNone/>
              <a:defRPr sz="100" b="0">
                <a:solidFill>
                  <a:schemeClr val="bg1"/>
                </a:solidFill>
              </a:defRPr>
            </a:lvl9pPr>
          </a:lstStyle>
          <a:p>
            <a:pPr lvl="0"/>
            <a:r>
              <a:rPr lang="de-DE" dirty="0"/>
              <a:t> </a:t>
            </a:r>
          </a:p>
        </p:txBody>
      </p:sp>
    </p:spTree>
    <p:extLst>
      <p:ext uri="{BB962C8B-B14F-4D97-AF65-F5344CB8AC3E}">
        <p14:creationId xmlns:p14="http://schemas.microsoft.com/office/powerpoint/2010/main" val="1507138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622" userDrawn="1">
          <p15:clr>
            <a:srgbClr val="547EBF"/>
          </p15:clr>
        </p15:guide>
        <p15:guide id="2" orient="horz" pos="3026" userDrawn="1">
          <p15:clr>
            <a:srgbClr val="547EBF"/>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ollformatiges Bi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258FF2C9-07B4-4DB8-AD42-498CCAC3F493}"/>
              </a:ext>
            </a:extLst>
          </p:cNvPr>
          <p:cNvSpPr/>
          <p:nvPr userDrawn="1"/>
        </p:nvSpPr>
        <p:spPr bwMode="gray">
          <a:xfrm>
            <a:off x="7812360" y="4371950"/>
            <a:ext cx="1331640" cy="77155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accent1"/>
              </a:solidFill>
            </a:endParaRPr>
          </a:p>
        </p:txBody>
      </p:sp>
      <p:sp>
        <p:nvSpPr>
          <p:cNvPr id="8" name="Bildplatzhalter 8"/>
          <p:cNvSpPr>
            <a:spLocks noGrp="1"/>
          </p:cNvSpPr>
          <p:nvPr>
            <p:ph type="pic" sz="quarter" idx="13" hasCustomPrompt="1"/>
          </p:nvPr>
        </p:nvSpPr>
        <p:spPr bwMode="gray">
          <a:xfrm>
            <a:off x="0" y="0"/>
            <a:ext cx="9144000" cy="4803775"/>
          </a:xfrm>
          <a:solidFill>
            <a:schemeClr val="tx2"/>
          </a:solidFill>
        </p:spPr>
        <p:txBody>
          <a:bodyPr bIns="648000" anchor="ctr"/>
          <a:lstStyle>
            <a:lvl1pPr algn="ctr">
              <a:lnSpc>
                <a:spcPct val="100000"/>
              </a:lnSpc>
              <a:spcBef>
                <a:spcPts val="0"/>
              </a:spcBef>
              <a:defRPr sz="800" b="0"/>
            </a:lvl1pPr>
          </a:lstStyle>
          <a:p>
            <a:r>
              <a:rPr lang="de-DE" dirty="0"/>
              <a:t>Bild durch Klick </a:t>
            </a:r>
            <a:br>
              <a:rPr lang="de-DE" dirty="0"/>
            </a:br>
            <a:r>
              <a:rPr lang="de-DE" dirty="0"/>
              <a:t>auf das Icon einfügen.</a:t>
            </a:r>
          </a:p>
        </p:txBody>
      </p:sp>
      <p:sp>
        <p:nvSpPr>
          <p:cNvPr id="5" name="Datumsplatzhalter 4"/>
          <p:cNvSpPr>
            <a:spLocks noGrp="1"/>
          </p:cNvSpPr>
          <p:nvPr>
            <p:ph type="dt" sz="half" idx="10"/>
          </p:nvPr>
        </p:nvSpPr>
        <p:spPr bwMode="gray"/>
        <p:txBody>
          <a:bodyPr/>
          <a:lstStyle/>
          <a:p>
            <a:r>
              <a:rPr lang="en-US"/>
              <a:t>03.04.2018</a:t>
            </a:r>
            <a:endParaRPr lang="de-DE" dirty="0"/>
          </a:p>
        </p:txBody>
      </p:sp>
      <p:sp>
        <p:nvSpPr>
          <p:cNvPr id="6" name="Fußzeilenplatzhalter 5"/>
          <p:cNvSpPr>
            <a:spLocks noGrp="1"/>
          </p:cNvSpPr>
          <p:nvPr>
            <p:ph type="ftr" sz="quarter" idx="11"/>
          </p:nvPr>
        </p:nvSpPr>
        <p:spPr bwMode="gray"/>
        <p:txBody>
          <a:bodyPr/>
          <a:lstStyle/>
          <a:p>
            <a:r>
              <a:rPr lang="de-DE"/>
              <a:t>Lidl PowerPoint-Standard 2017</a:t>
            </a:r>
          </a:p>
        </p:txBody>
      </p:sp>
      <p:sp>
        <p:nvSpPr>
          <p:cNvPr id="7" name="Foliennummernplatzhalter 6"/>
          <p:cNvSpPr>
            <a:spLocks noGrp="1"/>
          </p:cNvSpPr>
          <p:nvPr>
            <p:ph type="sldNum" sz="quarter" idx="12"/>
          </p:nvPr>
        </p:nvSpPr>
        <p:spPr bwMode="gray"/>
        <p:txBody>
          <a:bodyPr/>
          <a:lstStyle/>
          <a:p>
            <a:fld id="{8FF9B0DE-3FEB-4AA0-B465-B80EF7C1333D}" type="slidenum">
              <a:rPr lang="de-DE" smtClean="0"/>
              <a:t>‹#›</a:t>
            </a:fld>
            <a:endParaRPr lang="de-DE"/>
          </a:p>
        </p:txBody>
      </p:sp>
      <p:sp>
        <p:nvSpPr>
          <p:cNvPr id="9" name="Textplatzhalter 3"/>
          <p:cNvSpPr>
            <a:spLocks noGrp="1"/>
          </p:cNvSpPr>
          <p:nvPr>
            <p:ph type="body" sz="quarter" idx="15" hasCustomPrompt="1"/>
          </p:nvPr>
        </p:nvSpPr>
        <p:spPr bwMode="gray">
          <a:xfrm>
            <a:off x="8636741" y="4651582"/>
            <a:ext cx="360000" cy="360000"/>
          </a:xfrm>
          <a:blipFill>
            <a:blip r:embed="rId2"/>
            <a:stretch>
              <a:fillRect/>
            </a:stretch>
          </a:blipFill>
          <a:effectLst>
            <a:outerShdw blurRad="50800" dist="25400" dir="2700000" sx="95000" sy="95000" algn="ctr" rotWithShape="0">
              <a:srgbClr val="000000">
                <a:alpha val="35000"/>
              </a:srgbClr>
            </a:outerShdw>
          </a:effectLst>
        </p:spPr>
        <p:txBody>
          <a:bodyPr/>
          <a:lstStyle>
            <a:lvl1pPr marL="0" indent="0">
              <a:lnSpc>
                <a:spcPct val="50000"/>
              </a:lnSpc>
              <a:spcBef>
                <a:spcPts val="0"/>
              </a:spcBef>
              <a:spcAft>
                <a:spcPts val="0"/>
              </a:spcAft>
              <a:buFont typeface="Arial" panose="020B0604020202020204" pitchFamily="34" charset="0"/>
              <a:buNone/>
              <a:defRPr sz="100" b="0">
                <a:solidFill>
                  <a:schemeClr val="bg1"/>
                </a:solidFill>
              </a:defRPr>
            </a:lvl1pPr>
            <a:lvl2pPr marL="0" indent="0">
              <a:lnSpc>
                <a:spcPct val="50000"/>
              </a:lnSpc>
              <a:spcBef>
                <a:spcPts val="0"/>
              </a:spcBef>
              <a:spcAft>
                <a:spcPts val="0"/>
              </a:spcAft>
              <a:buFont typeface="Arial" panose="020B0604020202020204" pitchFamily="34" charset="0"/>
              <a:buNone/>
              <a:defRPr sz="100" b="0">
                <a:solidFill>
                  <a:schemeClr val="bg1"/>
                </a:solidFill>
              </a:defRPr>
            </a:lvl2pPr>
            <a:lvl3pPr marL="0" indent="0">
              <a:lnSpc>
                <a:spcPct val="50000"/>
              </a:lnSpc>
              <a:spcBef>
                <a:spcPts val="0"/>
              </a:spcBef>
              <a:spcAft>
                <a:spcPts val="0"/>
              </a:spcAft>
              <a:buNone/>
              <a:defRPr sz="100" b="0">
                <a:solidFill>
                  <a:schemeClr val="bg1"/>
                </a:solidFill>
              </a:defRPr>
            </a:lvl3pPr>
            <a:lvl4pPr marL="0" indent="0">
              <a:lnSpc>
                <a:spcPct val="50000"/>
              </a:lnSpc>
              <a:spcBef>
                <a:spcPts val="0"/>
              </a:spcBef>
              <a:spcAft>
                <a:spcPts val="0"/>
              </a:spcAft>
              <a:buNone/>
              <a:defRPr sz="100" b="0">
                <a:solidFill>
                  <a:schemeClr val="bg1"/>
                </a:solidFill>
              </a:defRPr>
            </a:lvl4pPr>
            <a:lvl5pPr marL="0" indent="0">
              <a:lnSpc>
                <a:spcPct val="50000"/>
              </a:lnSpc>
              <a:spcBef>
                <a:spcPts val="0"/>
              </a:spcBef>
              <a:spcAft>
                <a:spcPts val="0"/>
              </a:spcAft>
              <a:buNone/>
              <a:defRPr sz="100" b="0">
                <a:solidFill>
                  <a:schemeClr val="bg1"/>
                </a:solidFill>
              </a:defRPr>
            </a:lvl5pPr>
            <a:lvl6pPr marL="0" indent="0">
              <a:lnSpc>
                <a:spcPct val="50000"/>
              </a:lnSpc>
              <a:spcBef>
                <a:spcPts val="0"/>
              </a:spcBef>
              <a:spcAft>
                <a:spcPts val="0"/>
              </a:spcAft>
              <a:buNone/>
              <a:defRPr sz="100" b="0">
                <a:solidFill>
                  <a:schemeClr val="bg1"/>
                </a:solidFill>
              </a:defRPr>
            </a:lvl6pPr>
            <a:lvl7pPr marL="0" indent="0">
              <a:lnSpc>
                <a:spcPct val="50000"/>
              </a:lnSpc>
              <a:spcBef>
                <a:spcPts val="0"/>
              </a:spcBef>
              <a:spcAft>
                <a:spcPts val="0"/>
              </a:spcAft>
              <a:buNone/>
              <a:defRPr sz="100" b="0">
                <a:solidFill>
                  <a:schemeClr val="bg1"/>
                </a:solidFill>
              </a:defRPr>
            </a:lvl7pPr>
            <a:lvl8pPr marL="0" indent="0">
              <a:lnSpc>
                <a:spcPct val="50000"/>
              </a:lnSpc>
              <a:spcBef>
                <a:spcPts val="0"/>
              </a:spcBef>
              <a:spcAft>
                <a:spcPts val="0"/>
              </a:spcAft>
              <a:buNone/>
              <a:defRPr sz="100" b="0">
                <a:solidFill>
                  <a:schemeClr val="bg1"/>
                </a:solidFill>
              </a:defRPr>
            </a:lvl8pPr>
            <a:lvl9pPr marL="0" indent="0">
              <a:lnSpc>
                <a:spcPct val="50000"/>
              </a:lnSpc>
              <a:spcBef>
                <a:spcPts val="0"/>
              </a:spcBef>
              <a:spcAft>
                <a:spcPts val="0"/>
              </a:spcAft>
              <a:buNone/>
              <a:defRPr sz="100" b="0">
                <a:solidFill>
                  <a:schemeClr val="bg1"/>
                </a:solidFill>
              </a:defRPr>
            </a:lvl9pPr>
          </a:lstStyle>
          <a:p>
            <a:pPr lvl="0"/>
            <a:r>
              <a:rPr lang="de-DE" dirty="0"/>
              <a:t> </a:t>
            </a:r>
          </a:p>
        </p:txBody>
      </p:sp>
    </p:spTree>
    <p:extLst>
      <p:ext uri="{BB962C8B-B14F-4D97-AF65-F5344CB8AC3E}">
        <p14:creationId xmlns:p14="http://schemas.microsoft.com/office/powerpoint/2010/main" val="1622635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3026" userDrawn="1">
          <p15:clr>
            <a:srgbClr val="547EBF"/>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de-DE" dirty="0"/>
              <a:t>Folientitel</a:t>
            </a:r>
          </a:p>
        </p:txBody>
      </p:sp>
      <p:sp>
        <p:nvSpPr>
          <p:cNvPr id="3" name="Datumsplatzhalter 2"/>
          <p:cNvSpPr>
            <a:spLocks noGrp="1"/>
          </p:cNvSpPr>
          <p:nvPr>
            <p:ph type="dt" sz="half" idx="10"/>
          </p:nvPr>
        </p:nvSpPr>
        <p:spPr bwMode="gray"/>
        <p:txBody>
          <a:bodyPr/>
          <a:lstStyle/>
          <a:p>
            <a:r>
              <a:rPr lang="en-US"/>
              <a:t>03.04.2018</a:t>
            </a:r>
            <a:endParaRPr lang="de-DE"/>
          </a:p>
        </p:txBody>
      </p:sp>
      <p:sp>
        <p:nvSpPr>
          <p:cNvPr id="4" name="Fußzeilenplatzhalter 3"/>
          <p:cNvSpPr>
            <a:spLocks noGrp="1"/>
          </p:cNvSpPr>
          <p:nvPr>
            <p:ph type="ftr" sz="quarter" idx="11"/>
          </p:nvPr>
        </p:nvSpPr>
        <p:spPr bwMode="gray"/>
        <p:txBody>
          <a:bodyPr/>
          <a:lstStyle/>
          <a:p>
            <a:r>
              <a:rPr lang="de-DE"/>
              <a:t>Lidl PowerPoint-Standard 2017</a:t>
            </a:r>
          </a:p>
        </p:txBody>
      </p:sp>
      <p:sp>
        <p:nvSpPr>
          <p:cNvPr id="5" name="Foliennummernplatzhalter 4"/>
          <p:cNvSpPr>
            <a:spLocks noGrp="1"/>
          </p:cNvSpPr>
          <p:nvPr>
            <p:ph type="sldNum" sz="quarter" idx="12"/>
          </p:nvPr>
        </p:nvSpPr>
        <p:spPr bwMode="gray"/>
        <p:txBody>
          <a:bodyPr/>
          <a:lstStyle/>
          <a:p>
            <a:fld id="{8FF9B0DE-3FEB-4AA0-B465-B80EF7C1333D}" type="slidenum">
              <a:rPr lang="de-DE" smtClean="0"/>
              <a:t>‹#›</a:t>
            </a:fld>
            <a:endParaRPr lang="de-DE"/>
          </a:p>
        </p:txBody>
      </p:sp>
      <p:sp>
        <p:nvSpPr>
          <p:cNvPr id="9" name="Textplatzhalter 9"/>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Textplatzhalter 7"/>
          <p:cNvSpPr>
            <a:spLocks noGrp="1"/>
          </p:cNvSpPr>
          <p:nvPr>
            <p:ph type="body" sz="quarter" idx="19" hasCustomPrompt="1"/>
          </p:nvPr>
        </p:nvSpPr>
        <p:spPr bwMode="gray">
          <a:xfrm>
            <a:off x="323528" y="4587998"/>
            <a:ext cx="8136904" cy="216000"/>
          </a:xfrm>
        </p:spPr>
        <p:txBody>
          <a:bodyPr anchor="b"/>
          <a:lstStyle>
            <a:lvl1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2pPr>
            <a:lvl3pPr marL="0" indent="0">
              <a:lnSpc>
                <a:spcPct val="100000"/>
              </a:lnSpc>
              <a:spcBef>
                <a:spcPts val="0"/>
              </a:spcBef>
              <a:spcAft>
                <a:spcPts val="0"/>
              </a:spcAft>
              <a:buNone/>
              <a:defRPr sz="700" b="0">
                <a:solidFill>
                  <a:schemeClr val="accent1"/>
                </a:solidFill>
                <a:latin typeface="+mn-lt"/>
              </a:defRPr>
            </a:lvl3pPr>
            <a:lvl4pPr marL="0" indent="0">
              <a:lnSpc>
                <a:spcPct val="100000"/>
              </a:lnSpc>
              <a:spcBef>
                <a:spcPts val="0"/>
              </a:spcBef>
              <a:spcAft>
                <a:spcPts val="0"/>
              </a:spcAft>
              <a:buNone/>
              <a:defRPr sz="700" b="0">
                <a:solidFill>
                  <a:schemeClr val="accent1"/>
                </a:solidFill>
                <a:latin typeface="+mn-lt"/>
              </a:defRPr>
            </a:lvl4pPr>
            <a:lvl5pPr marL="0" indent="0">
              <a:lnSpc>
                <a:spcPct val="100000"/>
              </a:lnSpc>
              <a:spcBef>
                <a:spcPts val="0"/>
              </a:spcBef>
              <a:spcAft>
                <a:spcPts val="0"/>
              </a:spcAft>
              <a:buNone/>
              <a:defRPr sz="700" b="0">
                <a:solidFill>
                  <a:schemeClr val="accent1"/>
                </a:solidFill>
                <a:latin typeface="+mn-lt"/>
              </a:defRPr>
            </a:lvl5pPr>
            <a:lvl6pPr marL="0" indent="0">
              <a:lnSpc>
                <a:spcPct val="100000"/>
              </a:lnSpc>
              <a:spcBef>
                <a:spcPts val="0"/>
              </a:spcBef>
              <a:spcAft>
                <a:spcPts val="0"/>
              </a:spcAft>
              <a:buNone/>
              <a:defRPr sz="700" b="0">
                <a:solidFill>
                  <a:schemeClr val="accent1"/>
                </a:solidFill>
                <a:latin typeface="+mn-lt"/>
              </a:defRPr>
            </a:lvl6pPr>
            <a:lvl7pPr marL="0" indent="0">
              <a:lnSpc>
                <a:spcPct val="100000"/>
              </a:lnSpc>
              <a:spcBef>
                <a:spcPts val="0"/>
              </a:spcBef>
              <a:spcAft>
                <a:spcPts val="0"/>
              </a:spcAft>
              <a:buNone/>
              <a:defRPr sz="700" b="0">
                <a:solidFill>
                  <a:schemeClr val="accent1"/>
                </a:solidFill>
                <a:latin typeface="+mn-lt"/>
              </a:defRPr>
            </a:lvl7pPr>
            <a:lvl8pPr marL="0" indent="0">
              <a:lnSpc>
                <a:spcPct val="100000"/>
              </a:lnSpc>
              <a:spcBef>
                <a:spcPts val="0"/>
              </a:spcBef>
              <a:spcAft>
                <a:spcPts val="0"/>
              </a:spcAft>
              <a:buNone/>
              <a:defRPr sz="700" b="0">
                <a:solidFill>
                  <a:schemeClr val="accent1"/>
                </a:solidFill>
                <a:latin typeface="+mn-lt"/>
              </a:defRPr>
            </a:lvl8pPr>
            <a:lvl9pPr marL="0" indent="0">
              <a:lnSpc>
                <a:spcPct val="100000"/>
              </a:lnSpc>
              <a:spcBef>
                <a:spcPts val="0"/>
              </a:spcBef>
              <a:spcAft>
                <a:spcPts val="0"/>
              </a:spcAft>
              <a:buNone/>
              <a:defRPr sz="700" b="0">
                <a:solidFill>
                  <a:schemeClr val="accent1"/>
                </a:solidFill>
                <a:latin typeface="+mn-lt"/>
              </a:defRPr>
            </a:lvl9pPr>
          </a:lstStyle>
          <a:p>
            <a:pPr lvl="0"/>
            <a:r>
              <a:rPr lang="de-DE" dirty="0"/>
              <a:t>Fußnote/Quellenangabe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2538990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758" userDrawn="1">
          <p15:clr>
            <a:srgbClr val="547EBF"/>
          </p15:clr>
        </p15:guide>
        <p15:guide id="2" orient="horz" pos="2845" userDrawn="1">
          <p15:clr>
            <a:srgbClr val="547EBF"/>
          </p15:clr>
        </p15:guide>
        <p15:guide id="3" pos="2971" userDrawn="1">
          <p15:clr>
            <a:srgbClr val="5ACBF0"/>
          </p15:clr>
        </p15:guide>
        <p15:guide id="4" pos="2789" userDrawn="1">
          <p15:clr>
            <a:srgbClr val="5ACBF0"/>
          </p15:clr>
        </p15:guide>
        <p15:guide id="5" pos="3696" userDrawn="1">
          <p15:clr>
            <a:srgbClr val="5ACBF0"/>
          </p15:clr>
        </p15:guide>
        <p15:guide id="6" pos="3878" userDrawn="1">
          <p15:clr>
            <a:srgbClr val="5ACBF0"/>
          </p15:clr>
        </p15:guide>
        <p15:guide id="7" pos="2064" userDrawn="1">
          <p15:clr>
            <a:srgbClr val="5ACBF0"/>
          </p15:clr>
        </p15:guide>
        <p15:guide id="8" pos="1882" userDrawn="1">
          <p15:clr>
            <a:srgbClr val="5ACBF0"/>
          </p15:clr>
        </p15:guide>
        <p15:guide id="9" orient="horz" pos="1801" userDrawn="1">
          <p15:clr>
            <a:srgbClr val="547EBF"/>
          </p15:clr>
        </p15:guide>
        <p15:guide id="10" orient="horz" pos="622" userDrawn="1">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bwMode="gray"/>
        <p:txBody>
          <a:bodyPr/>
          <a:lstStyle/>
          <a:p>
            <a:r>
              <a:rPr lang="en-US" dirty="0"/>
              <a:t>28.06.2018</a:t>
            </a:r>
            <a:endParaRPr lang="de-DE" dirty="0"/>
          </a:p>
        </p:txBody>
      </p:sp>
      <p:sp>
        <p:nvSpPr>
          <p:cNvPr id="3" name="Fußzeilenplatzhalter 2"/>
          <p:cNvSpPr>
            <a:spLocks noGrp="1"/>
          </p:cNvSpPr>
          <p:nvPr>
            <p:ph type="ftr" sz="quarter" idx="11"/>
          </p:nvPr>
        </p:nvSpPr>
        <p:spPr bwMode="gray"/>
        <p:txBody>
          <a:bodyPr/>
          <a:lstStyle>
            <a:lvl1pPr>
              <a:defRPr/>
            </a:lvl1pPr>
          </a:lstStyle>
          <a:p>
            <a:r>
              <a:rPr lang="de-DE" dirty="0"/>
              <a:t>Mediaworks – A Future Proof approach to Media</a:t>
            </a:r>
          </a:p>
        </p:txBody>
      </p:sp>
      <p:sp>
        <p:nvSpPr>
          <p:cNvPr id="4" name="Foliennummernplatzhalter 3"/>
          <p:cNvSpPr>
            <a:spLocks noGrp="1"/>
          </p:cNvSpPr>
          <p:nvPr>
            <p:ph type="sldNum" sz="quarter" idx="12"/>
          </p:nvPr>
        </p:nvSpPr>
        <p:spPr bwMode="gray"/>
        <p:txBody>
          <a:bodyPr/>
          <a:lstStyle/>
          <a:p>
            <a:fld id="{8FF9B0DE-3FEB-4AA0-B465-B80EF7C1333D}" type="slidenum">
              <a:rPr lang="de-DE" smtClean="0"/>
              <a:t>‹#›</a:t>
            </a:fld>
            <a:endParaRPr lang="de-DE"/>
          </a:p>
        </p:txBody>
      </p:sp>
      <p:sp>
        <p:nvSpPr>
          <p:cNvPr id="8" name="Rechteck 7"/>
          <p:cNvSpPr/>
          <p:nvPr userDrawn="1"/>
        </p:nvSpPr>
        <p:spPr bwMode="gray">
          <a:xfrm>
            <a:off x="0" y="915566"/>
            <a:ext cx="827584" cy="287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endParaRPr>
          </a:p>
        </p:txBody>
      </p:sp>
      <p:sp>
        <p:nvSpPr>
          <p:cNvPr id="9" name="Textplatzhalter 7"/>
          <p:cNvSpPr>
            <a:spLocks noGrp="1"/>
          </p:cNvSpPr>
          <p:nvPr>
            <p:ph type="body" sz="quarter" idx="19" hasCustomPrompt="1"/>
          </p:nvPr>
        </p:nvSpPr>
        <p:spPr bwMode="gray">
          <a:xfrm>
            <a:off x="323528" y="4587998"/>
            <a:ext cx="8136904" cy="216000"/>
          </a:xfrm>
        </p:spPr>
        <p:txBody>
          <a:bodyPr anchor="b"/>
          <a:lstStyle>
            <a:lvl1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2pPr>
            <a:lvl3pPr marL="0" indent="0">
              <a:lnSpc>
                <a:spcPct val="100000"/>
              </a:lnSpc>
              <a:spcBef>
                <a:spcPts val="0"/>
              </a:spcBef>
              <a:spcAft>
                <a:spcPts val="0"/>
              </a:spcAft>
              <a:buNone/>
              <a:defRPr sz="700" b="0">
                <a:solidFill>
                  <a:schemeClr val="accent1"/>
                </a:solidFill>
                <a:latin typeface="+mn-lt"/>
              </a:defRPr>
            </a:lvl3pPr>
            <a:lvl4pPr marL="0" indent="0">
              <a:lnSpc>
                <a:spcPct val="100000"/>
              </a:lnSpc>
              <a:spcBef>
                <a:spcPts val="0"/>
              </a:spcBef>
              <a:spcAft>
                <a:spcPts val="0"/>
              </a:spcAft>
              <a:buNone/>
              <a:defRPr sz="700" b="0">
                <a:solidFill>
                  <a:schemeClr val="accent1"/>
                </a:solidFill>
                <a:latin typeface="+mn-lt"/>
              </a:defRPr>
            </a:lvl4pPr>
            <a:lvl5pPr marL="0" indent="0">
              <a:lnSpc>
                <a:spcPct val="100000"/>
              </a:lnSpc>
              <a:spcBef>
                <a:spcPts val="0"/>
              </a:spcBef>
              <a:spcAft>
                <a:spcPts val="0"/>
              </a:spcAft>
              <a:buNone/>
              <a:defRPr sz="700" b="0">
                <a:solidFill>
                  <a:schemeClr val="accent1"/>
                </a:solidFill>
                <a:latin typeface="+mn-lt"/>
              </a:defRPr>
            </a:lvl5pPr>
            <a:lvl6pPr marL="0" indent="0">
              <a:lnSpc>
                <a:spcPct val="100000"/>
              </a:lnSpc>
              <a:spcBef>
                <a:spcPts val="0"/>
              </a:spcBef>
              <a:spcAft>
                <a:spcPts val="0"/>
              </a:spcAft>
              <a:buNone/>
              <a:defRPr sz="700" b="0">
                <a:solidFill>
                  <a:schemeClr val="accent1"/>
                </a:solidFill>
                <a:latin typeface="+mn-lt"/>
              </a:defRPr>
            </a:lvl6pPr>
            <a:lvl7pPr marL="0" indent="0">
              <a:lnSpc>
                <a:spcPct val="100000"/>
              </a:lnSpc>
              <a:spcBef>
                <a:spcPts val="0"/>
              </a:spcBef>
              <a:spcAft>
                <a:spcPts val="0"/>
              </a:spcAft>
              <a:buNone/>
              <a:defRPr sz="700" b="0">
                <a:solidFill>
                  <a:schemeClr val="accent1"/>
                </a:solidFill>
                <a:latin typeface="+mn-lt"/>
              </a:defRPr>
            </a:lvl7pPr>
            <a:lvl8pPr marL="0" indent="0">
              <a:lnSpc>
                <a:spcPct val="100000"/>
              </a:lnSpc>
              <a:spcBef>
                <a:spcPts val="0"/>
              </a:spcBef>
              <a:spcAft>
                <a:spcPts val="0"/>
              </a:spcAft>
              <a:buNone/>
              <a:defRPr sz="700" b="0">
                <a:solidFill>
                  <a:schemeClr val="accent1"/>
                </a:solidFill>
                <a:latin typeface="+mn-lt"/>
              </a:defRPr>
            </a:lvl8pPr>
            <a:lvl9pPr marL="0" indent="0">
              <a:lnSpc>
                <a:spcPct val="100000"/>
              </a:lnSpc>
              <a:spcBef>
                <a:spcPts val="0"/>
              </a:spcBef>
              <a:spcAft>
                <a:spcPts val="0"/>
              </a:spcAft>
              <a:buNone/>
              <a:defRPr sz="700" b="0">
                <a:solidFill>
                  <a:schemeClr val="accent1"/>
                </a:solidFill>
                <a:latin typeface="+mn-lt"/>
              </a:defRPr>
            </a:lvl9pPr>
          </a:lstStyle>
          <a:p>
            <a:pPr lvl="0"/>
            <a:r>
              <a:rPr lang="de-DE" dirty="0"/>
              <a:t>Fußnote/Quellenangabe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4164875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789" userDrawn="1">
          <p15:clr>
            <a:srgbClr val="5ACBF0"/>
          </p15:clr>
        </p15:guide>
        <p15:guide id="2" pos="2971" userDrawn="1">
          <p15:clr>
            <a:srgbClr val="5ACBF0"/>
          </p15:clr>
        </p15:guide>
        <p15:guide id="3" pos="2064" userDrawn="1">
          <p15:clr>
            <a:srgbClr val="5ACBF0"/>
          </p15:clr>
        </p15:guide>
        <p15:guide id="4" pos="1882" userDrawn="1">
          <p15:clr>
            <a:srgbClr val="5ACBF0"/>
          </p15:clr>
        </p15:guide>
        <p15:guide id="5" pos="3696" userDrawn="1">
          <p15:clr>
            <a:srgbClr val="5ACBF0"/>
          </p15:clr>
        </p15:guide>
        <p15:guide id="6" pos="3878" userDrawn="1">
          <p15:clr>
            <a:srgbClr val="5ACBF0"/>
          </p15:clr>
        </p15:guide>
        <p15:guide id="7" orient="horz" pos="758" userDrawn="1">
          <p15:clr>
            <a:srgbClr val="547EBF"/>
          </p15:clr>
        </p15:guide>
        <p15:guide id="8" orient="horz" pos="2845" userDrawn="1">
          <p15:clr>
            <a:srgbClr val="547EBF"/>
          </p15:clr>
        </p15:guide>
        <p15:guide id="9" orient="horz" pos="169" userDrawn="1">
          <p15:clr>
            <a:srgbClr val="5ACBF0"/>
          </p15:clr>
        </p15:guide>
        <p15:guide id="10" orient="horz" pos="1801" userDrawn="1">
          <p15:clr>
            <a:srgbClr val="547EBF"/>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ontakt">
    <p:spTree>
      <p:nvGrpSpPr>
        <p:cNvPr id="1" name=""/>
        <p:cNvGrpSpPr/>
        <p:nvPr/>
      </p:nvGrpSpPr>
      <p:grpSpPr>
        <a:xfrm>
          <a:off x="0" y="0"/>
          <a:ext cx="0" cy="0"/>
          <a:chOff x="0" y="0"/>
          <a:chExt cx="0" cy="0"/>
        </a:xfrm>
      </p:grpSpPr>
      <p:sp>
        <p:nvSpPr>
          <p:cNvPr id="4" name="Rechteck 3"/>
          <p:cNvSpPr/>
          <p:nvPr userDrawn="1"/>
        </p:nvSpPr>
        <p:spPr bwMode="gray">
          <a:xfrm>
            <a:off x="0" y="0"/>
            <a:ext cx="9144000" cy="5143500"/>
          </a:xfrm>
          <a:prstGeom prst="rect">
            <a:avLst/>
          </a:prstGeom>
          <a:gradFill flip="none" rotWithShape="1">
            <a:gsLst>
              <a:gs pos="0">
                <a:srgbClr val="054066"/>
              </a:gs>
              <a:gs pos="40000">
                <a:srgbClr val="06507F"/>
              </a:gs>
              <a:gs pos="100000">
                <a:srgbClr val="0076BF"/>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platzhalter 7"/>
          <p:cNvSpPr>
            <a:spLocks noGrp="1"/>
          </p:cNvSpPr>
          <p:nvPr>
            <p:ph type="body" sz="quarter" idx="10" hasCustomPrompt="1"/>
          </p:nvPr>
        </p:nvSpPr>
        <p:spPr bwMode="gray">
          <a:xfrm>
            <a:off x="323528" y="2643998"/>
            <a:ext cx="3600000" cy="2160000"/>
          </a:xfrm>
        </p:spPr>
        <p:txBody>
          <a:bodyPr anchor="b"/>
          <a:lstStyle>
            <a:lvl1pPr algn="l">
              <a:spcBef>
                <a:spcPts val="1000"/>
              </a:spcBef>
              <a:spcAft>
                <a:spcPts val="0"/>
              </a:spcAft>
              <a:defRPr sz="1400" b="1" i="0">
                <a:solidFill>
                  <a:schemeClr val="bg1"/>
                </a:solidFill>
                <a:latin typeface="+mj-lt"/>
              </a:defRPr>
            </a:lvl1pPr>
            <a:lvl2pPr marL="0" indent="0" algn="l">
              <a:spcBef>
                <a:spcPts val="0"/>
              </a:spcBef>
              <a:spcAft>
                <a:spcPts val="1000"/>
              </a:spcAft>
              <a:buFont typeface="Arial" panose="020B0604020202020204" pitchFamily="34" charset="0"/>
              <a:buNone/>
              <a:tabLst>
                <a:tab pos="628650" algn="l"/>
              </a:tabLst>
              <a:defRPr sz="1400" b="0" i="0">
                <a:solidFill>
                  <a:schemeClr val="bg1"/>
                </a:solidFill>
                <a:latin typeface="+mn-lt"/>
              </a:defRPr>
            </a:lvl2pPr>
            <a:lvl3pPr marL="0" indent="0" algn="l">
              <a:spcBef>
                <a:spcPts val="0"/>
              </a:spcBef>
              <a:spcAft>
                <a:spcPts val="1000"/>
              </a:spcAft>
              <a:buNone/>
              <a:tabLst>
                <a:tab pos="628650" algn="l"/>
              </a:tabLst>
              <a:defRPr sz="1400" b="0" i="0">
                <a:solidFill>
                  <a:schemeClr val="bg1"/>
                </a:solidFill>
                <a:latin typeface="+mn-lt"/>
              </a:defRPr>
            </a:lvl3pPr>
            <a:lvl4pPr marL="0" indent="0" algn="l">
              <a:spcBef>
                <a:spcPts val="0"/>
              </a:spcBef>
              <a:spcAft>
                <a:spcPts val="1000"/>
              </a:spcAft>
              <a:buNone/>
              <a:tabLst>
                <a:tab pos="628650" algn="l"/>
              </a:tabLst>
              <a:defRPr sz="1400" b="0" i="0">
                <a:solidFill>
                  <a:schemeClr val="bg1"/>
                </a:solidFill>
                <a:latin typeface="+mn-lt"/>
              </a:defRPr>
            </a:lvl4pPr>
            <a:lvl5pPr marL="0" indent="0" algn="l">
              <a:spcBef>
                <a:spcPts val="0"/>
              </a:spcBef>
              <a:spcAft>
                <a:spcPts val="1000"/>
              </a:spcAft>
              <a:buNone/>
              <a:tabLst>
                <a:tab pos="628650" algn="l"/>
              </a:tabLst>
              <a:defRPr sz="1400" b="0" i="0">
                <a:solidFill>
                  <a:schemeClr val="bg1"/>
                </a:solidFill>
                <a:latin typeface="+mn-lt"/>
              </a:defRPr>
            </a:lvl5pPr>
            <a:lvl6pPr marL="0" indent="0" algn="l">
              <a:spcBef>
                <a:spcPts val="0"/>
              </a:spcBef>
              <a:spcAft>
                <a:spcPts val="1000"/>
              </a:spcAft>
              <a:buNone/>
              <a:tabLst>
                <a:tab pos="628650" algn="l"/>
              </a:tabLst>
              <a:defRPr sz="1400" b="0" i="0">
                <a:solidFill>
                  <a:schemeClr val="bg1"/>
                </a:solidFill>
                <a:latin typeface="+mn-lt"/>
              </a:defRPr>
            </a:lvl6pPr>
            <a:lvl7pPr marL="0" indent="0" algn="l">
              <a:spcBef>
                <a:spcPts val="0"/>
              </a:spcBef>
              <a:spcAft>
                <a:spcPts val="1000"/>
              </a:spcAft>
              <a:buNone/>
              <a:tabLst>
                <a:tab pos="628650" algn="l"/>
              </a:tabLst>
              <a:defRPr sz="1400" b="0" i="0">
                <a:solidFill>
                  <a:schemeClr val="bg1"/>
                </a:solidFill>
                <a:latin typeface="+mn-lt"/>
              </a:defRPr>
            </a:lvl7pPr>
            <a:lvl8pPr marL="0" indent="0" algn="l">
              <a:spcBef>
                <a:spcPts val="0"/>
              </a:spcBef>
              <a:spcAft>
                <a:spcPts val="1000"/>
              </a:spcAft>
              <a:buNone/>
              <a:tabLst>
                <a:tab pos="628650" algn="l"/>
              </a:tabLst>
              <a:defRPr sz="1400" b="0" i="0">
                <a:solidFill>
                  <a:schemeClr val="bg1"/>
                </a:solidFill>
                <a:latin typeface="+mn-lt"/>
              </a:defRPr>
            </a:lvl8pPr>
            <a:lvl9pPr marL="0" indent="0" algn="l">
              <a:spcBef>
                <a:spcPts val="0"/>
              </a:spcBef>
              <a:spcAft>
                <a:spcPts val="1000"/>
              </a:spcAft>
              <a:buNone/>
              <a:tabLst>
                <a:tab pos="628650" algn="l"/>
              </a:tabLst>
              <a:defRPr sz="1400" b="0" i="0">
                <a:solidFill>
                  <a:schemeClr val="bg1"/>
                </a:solidFill>
                <a:latin typeface="+mn-lt"/>
              </a:defRPr>
            </a:lvl9pPr>
          </a:lstStyle>
          <a:p>
            <a:pPr lvl="0"/>
            <a:r>
              <a:rPr lang="de-DE" dirty="0"/>
              <a:t>Kontaktangaben bitte hier eintragen. Nutzen Sie die Buttons „Listenebene erhöhen/verringern“ auf dem Register Start, um zwischen den eingerichteten Textebenen zu wechseln.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2" name="Titel 1"/>
          <p:cNvSpPr>
            <a:spLocks noGrp="1"/>
          </p:cNvSpPr>
          <p:nvPr>
            <p:ph type="title" hasCustomPrompt="1"/>
          </p:nvPr>
        </p:nvSpPr>
        <p:spPr bwMode="gray">
          <a:xfrm>
            <a:off x="323528" y="339742"/>
            <a:ext cx="6192688" cy="1080000"/>
          </a:xfrm>
        </p:spPr>
        <p:txBody>
          <a:bodyPr bIns="36000" anchor="b"/>
          <a:lstStyle>
            <a:lvl1pPr algn="l">
              <a:defRPr sz="3600" b="1" i="0">
                <a:solidFill>
                  <a:schemeClr val="bg1"/>
                </a:solidFill>
                <a:latin typeface="+mj-lt"/>
              </a:defRPr>
            </a:lvl1pPr>
          </a:lstStyle>
          <a:p>
            <a:r>
              <a:rPr lang="de-DE" dirty="0"/>
              <a:t>Danksagung 1</a:t>
            </a:r>
          </a:p>
        </p:txBody>
      </p:sp>
      <p:sp>
        <p:nvSpPr>
          <p:cNvPr id="9" name="Textplatzhalter 7"/>
          <p:cNvSpPr>
            <a:spLocks noGrp="1"/>
          </p:cNvSpPr>
          <p:nvPr>
            <p:ph type="body" sz="quarter" idx="11" hasCustomPrompt="1"/>
          </p:nvPr>
        </p:nvSpPr>
        <p:spPr bwMode="gray">
          <a:xfrm>
            <a:off x="4212360" y="2643998"/>
            <a:ext cx="3600000" cy="2160000"/>
          </a:xfrm>
        </p:spPr>
        <p:txBody>
          <a:bodyPr anchor="b"/>
          <a:lstStyle>
            <a:lvl1pPr algn="l">
              <a:spcBef>
                <a:spcPts val="1000"/>
              </a:spcBef>
              <a:spcAft>
                <a:spcPts val="0"/>
              </a:spcAft>
              <a:defRPr sz="1400" b="1" i="0">
                <a:solidFill>
                  <a:schemeClr val="bg1"/>
                </a:solidFill>
                <a:latin typeface="+mj-lt"/>
              </a:defRPr>
            </a:lvl1pPr>
            <a:lvl2pPr marL="0" indent="0" algn="l">
              <a:spcBef>
                <a:spcPts val="0"/>
              </a:spcBef>
              <a:spcAft>
                <a:spcPts val="1000"/>
              </a:spcAft>
              <a:buFont typeface="Arial" panose="020B0604020202020204" pitchFamily="34" charset="0"/>
              <a:buNone/>
              <a:tabLst>
                <a:tab pos="628650" algn="l"/>
              </a:tabLst>
              <a:defRPr sz="1400" b="0" i="0">
                <a:solidFill>
                  <a:schemeClr val="bg1"/>
                </a:solidFill>
                <a:latin typeface="+mn-lt"/>
              </a:defRPr>
            </a:lvl2pPr>
            <a:lvl3pPr marL="0" indent="0" algn="l">
              <a:spcBef>
                <a:spcPts val="0"/>
              </a:spcBef>
              <a:spcAft>
                <a:spcPts val="1000"/>
              </a:spcAft>
              <a:buNone/>
              <a:tabLst>
                <a:tab pos="628650" algn="l"/>
              </a:tabLst>
              <a:defRPr sz="1400" b="0" i="0">
                <a:solidFill>
                  <a:schemeClr val="bg1"/>
                </a:solidFill>
                <a:latin typeface="+mn-lt"/>
              </a:defRPr>
            </a:lvl3pPr>
            <a:lvl4pPr marL="0" indent="0" algn="l">
              <a:spcBef>
                <a:spcPts val="0"/>
              </a:spcBef>
              <a:spcAft>
                <a:spcPts val="1000"/>
              </a:spcAft>
              <a:buNone/>
              <a:tabLst>
                <a:tab pos="628650" algn="l"/>
              </a:tabLst>
              <a:defRPr sz="1400" b="0" i="0">
                <a:solidFill>
                  <a:schemeClr val="bg1"/>
                </a:solidFill>
                <a:latin typeface="+mn-lt"/>
              </a:defRPr>
            </a:lvl4pPr>
            <a:lvl5pPr marL="0" indent="0" algn="l">
              <a:spcBef>
                <a:spcPts val="0"/>
              </a:spcBef>
              <a:spcAft>
                <a:spcPts val="1000"/>
              </a:spcAft>
              <a:buNone/>
              <a:tabLst>
                <a:tab pos="628650" algn="l"/>
              </a:tabLst>
              <a:defRPr sz="1400" b="0" i="0">
                <a:solidFill>
                  <a:schemeClr val="bg1"/>
                </a:solidFill>
                <a:latin typeface="+mn-lt"/>
              </a:defRPr>
            </a:lvl5pPr>
            <a:lvl6pPr marL="0" indent="0" algn="l">
              <a:spcBef>
                <a:spcPts val="0"/>
              </a:spcBef>
              <a:spcAft>
                <a:spcPts val="1000"/>
              </a:spcAft>
              <a:buNone/>
              <a:tabLst>
                <a:tab pos="628650" algn="l"/>
              </a:tabLst>
              <a:defRPr sz="1400" b="0" i="0">
                <a:solidFill>
                  <a:schemeClr val="bg1"/>
                </a:solidFill>
                <a:latin typeface="+mn-lt"/>
              </a:defRPr>
            </a:lvl6pPr>
            <a:lvl7pPr marL="0" indent="0" algn="l">
              <a:spcBef>
                <a:spcPts val="0"/>
              </a:spcBef>
              <a:spcAft>
                <a:spcPts val="1000"/>
              </a:spcAft>
              <a:buNone/>
              <a:tabLst>
                <a:tab pos="628650" algn="l"/>
              </a:tabLst>
              <a:defRPr sz="1400" b="0" i="0">
                <a:solidFill>
                  <a:schemeClr val="bg1"/>
                </a:solidFill>
                <a:latin typeface="+mn-lt"/>
              </a:defRPr>
            </a:lvl7pPr>
            <a:lvl8pPr marL="0" indent="0" algn="l">
              <a:spcBef>
                <a:spcPts val="0"/>
              </a:spcBef>
              <a:spcAft>
                <a:spcPts val="1000"/>
              </a:spcAft>
              <a:buNone/>
              <a:tabLst>
                <a:tab pos="628650" algn="l"/>
              </a:tabLst>
              <a:defRPr sz="1400" b="0" i="0">
                <a:solidFill>
                  <a:schemeClr val="bg1"/>
                </a:solidFill>
                <a:latin typeface="+mn-lt"/>
              </a:defRPr>
            </a:lvl8pPr>
            <a:lvl9pPr marL="0" indent="0" algn="l">
              <a:spcBef>
                <a:spcPts val="0"/>
              </a:spcBef>
              <a:spcAft>
                <a:spcPts val="1000"/>
              </a:spcAft>
              <a:buNone/>
              <a:tabLst>
                <a:tab pos="628650" algn="l"/>
              </a:tabLst>
              <a:defRPr sz="1400" b="0" i="0">
                <a:solidFill>
                  <a:schemeClr val="bg1"/>
                </a:solidFill>
                <a:latin typeface="+mn-lt"/>
              </a:defRPr>
            </a:lvl9pPr>
          </a:lstStyle>
          <a:p>
            <a:pPr lvl="0"/>
            <a:r>
              <a:rPr lang="de-DE" dirty="0"/>
              <a:t>Kontaktangaben bitte hier eintragen. Nutzen Sie die Buttons „Listenebene erhöhen/verringern“ auf dem Register Start, um zwischen den eingerichteten Textebenen zu wechseln.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7" name="Textplatzhalter 7"/>
          <p:cNvSpPr>
            <a:spLocks noGrp="1"/>
          </p:cNvSpPr>
          <p:nvPr>
            <p:ph type="body" sz="quarter" idx="12" hasCustomPrompt="1"/>
          </p:nvPr>
        </p:nvSpPr>
        <p:spPr bwMode="gray">
          <a:xfrm>
            <a:off x="323528" y="1347734"/>
            <a:ext cx="6192688" cy="1080000"/>
          </a:xfrm>
        </p:spPr>
        <p:txBody>
          <a:bodyPr tIns="36000" anchor="t"/>
          <a:lstStyle>
            <a:lvl1pPr algn="l">
              <a:lnSpc>
                <a:spcPct val="100000"/>
              </a:lnSpc>
              <a:spcBef>
                <a:spcPts val="0"/>
              </a:spcBef>
              <a:spcAft>
                <a:spcPts val="0"/>
              </a:spcAft>
              <a:defRPr sz="3600" b="0" i="0">
                <a:solidFill>
                  <a:schemeClr val="bg1"/>
                </a:solidFill>
                <a:latin typeface="+mn-lt"/>
              </a:defRPr>
            </a:lvl1pPr>
            <a:lvl2pPr marL="0" indent="0" algn="l">
              <a:lnSpc>
                <a:spcPct val="100000"/>
              </a:lnSpc>
              <a:spcBef>
                <a:spcPts val="0"/>
              </a:spcBef>
              <a:spcAft>
                <a:spcPts val="0"/>
              </a:spcAft>
              <a:buFont typeface="Arial" panose="020B0604020202020204" pitchFamily="34" charset="0"/>
              <a:buNone/>
              <a:tabLst>
                <a:tab pos="542925" algn="l"/>
              </a:tabLst>
              <a:defRPr sz="3600" b="0" i="0">
                <a:solidFill>
                  <a:schemeClr val="bg1"/>
                </a:solidFill>
                <a:latin typeface="+mn-lt"/>
              </a:defRPr>
            </a:lvl2pPr>
            <a:lvl3pPr marL="0" indent="0" algn="l">
              <a:lnSpc>
                <a:spcPct val="100000"/>
              </a:lnSpc>
              <a:spcBef>
                <a:spcPts val="0"/>
              </a:spcBef>
              <a:spcAft>
                <a:spcPts val="0"/>
              </a:spcAft>
              <a:buNone/>
              <a:tabLst>
                <a:tab pos="542925" algn="l"/>
              </a:tabLst>
              <a:defRPr sz="3600" b="0" i="0">
                <a:solidFill>
                  <a:schemeClr val="bg1"/>
                </a:solidFill>
                <a:latin typeface="+mn-lt"/>
              </a:defRPr>
            </a:lvl3pPr>
            <a:lvl4pPr marL="0" indent="0" algn="l">
              <a:lnSpc>
                <a:spcPct val="100000"/>
              </a:lnSpc>
              <a:spcBef>
                <a:spcPts val="0"/>
              </a:spcBef>
              <a:spcAft>
                <a:spcPts val="0"/>
              </a:spcAft>
              <a:buNone/>
              <a:tabLst>
                <a:tab pos="542925" algn="l"/>
              </a:tabLst>
              <a:defRPr sz="3600" b="0" i="0">
                <a:solidFill>
                  <a:schemeClr val="bg1"/>
                </a:solidFill>
                <a:latin typeface="+mn-lt"/>
              </a:defRPr>
            </a:lvl4pPr>
            <a:lvl5pPr marL="0" indent="0" algn="l">
              <a:lnSpc>
                <a:spcPct val="100000"/>
              </a:lnSpc>
              <a:spcBef>
                <a:spcPts val="0"/>
              </a:spcBef>
              <a:spcAft>
                <a:spcPts val="0"/>
              </a:spcAft>
              <a:buNone/>
              <a:tabLst>
                <a:tab pos="542925" algn="l"/>
              </a:tabLst>
              <a:defRPr sz="3600" b="0" i="0">
                <a:solidFill>
                  <a:schemeClr val="bg1"/>
                </a:solidFill>
                <a:latin typeface="+mn-lt"/>
              </a:defRPr>
            </a:lvl5pPr>
            <a:lvl6pPr marL="0" indent="0" algn="l">
              <a:lnSpc>
                <a:spcPct val="100000"/>
              </a:lnSpc>
              <a:spcBef>
                <a:spcPts val="0"/>
              </a:spcBef>
              <a:spcAft>
                <a:spcPts val="0"/>
              </a:spcAft>
              <a:buNone/>
              <a:tabLst>
                <a:tab pos="542925" algn="l"/>
              </a:tabLst>
              <a:defRPr sz="3600" b="0" i="0">
                <a:solidFill>
                  <a:schemeClr val="bg1"/>
                </a:solidFill>
                <a:latin typeface="+mn-lt"/>
              </a:defRPr>
            </a:lvl6pPr>
            <a:lvl7pPr marL="0" indent="0" algn="l">
              <a:lnSpc>
                <a:spcPct val="100000"/>
              </a:lnSpc>
              <a:spcBef>
                <a:spcPts val="0"/>
              </a:spcBef>
              <a:spcAft>
                <a:spcPts val="0"/>
              </a:spcAft>
              <a:buNone/>
              <a:tabLst>
                <a:tab pos="542925" algn="l"/>
              </a:tabLst>
              <a:defRPr sz="3600" b="0" i="0">
                <a:solidFill>
                  <a:schemeClr val="bg1"/>
                </a:solidFill>
                <a:latin typeface="+mn-lt"/>
              </a:defRPr>
            </a:lvl7pPr>
            <a:lvl8pPr marL="0" indent="0" algn="l">
              <a:lnSpc>
                <a:spcPct val="100000"/>
              </a:lnSpc>
              <a:spcBef>
                <a:spcPts val="0"/>
              </a:spcBef>
              <a:spcAft>
                <a:spcPts val="0"/>
              </a:spcAft>
              <a:buNone/>
              <a:tabLst>
                <a:tab pos="542925" algn="l"/>
              </a:tabLst>
              <a:defRPr sz="3600" b="0" i="0">
                <a:solidFill>
                  <a:schemeClr val="bg1"/>
                </a:solidFill>
                <a:latin typeface="+mn-lt"/>
              </a:defRPr>
            </a:lvl8pPr>
            <a:lvl9pPr marL="0" indent="0" algn="l">
              <a:lnSpc>
                <a:spcPct val="100000"/>
              </a:lnSpc>
              <a:spcBef>
                <a:spcPts val="0"/>
              </a:spcBef>
              <a:spcAft>
                <a:spcPts val="0"/>
              </a:spcAft>
              <a:buNone/>
              <a:tabLst>
                <a:tab pos="542925" algn="l"/>
              </a:tabLst>
              <a:defRPr sz="3600" b="0" i="0">
                <a:solidFill>
                  <a:schemeClr val="bg1"/>
                </a:solidFill>
                <a:latin typeface="+mn-lt"/>
              </a:defRPr>
            </a:lvl9pPr>
          </a:lstStyle>
          <a:p>
            <a:pPr lvl="0"/>
            <a:r>
              <a:rPr lang="de-DE" dirty="0"/>
              <a:t>Danksagung 2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pic>
        <p:nvPicPr>
          <p:cNvPr id="10" name="Grafik 9">
            <a:extLst>
              <a:ext uri="{FF2B5EF4-FFF2-40B4-BE49-F238E27FC236}">
                <a16:creationId xmlns:a16="http://schemas.microsoft.com/office/drawing/2014/main" id="{29E3BC32-B110-4A80-8E4B-CDB017EA41A1}"/>
              </a:ext>
            </a:extLst>
          </p:cNvPr>
          <p:cNvPicPr>
            <a:picLocks noChangeAspect="1"/>
          </p:cNvPicPr>
          <p:nvPr userDrawn="1"/>
        </p:nvPicPr>
        <p:blipFill>
          <a:blip r:embed="rId2"/>
          <a:stretch>
            <a:fillRect/>
          </a:stretch>
        </p:blipFill>
        <p:spPr>
          <a:xfrm>
            <a:off x="8099667" y="4083998"/>
            <a:ext cx="720805" cy="720000"/>
          </a:xfrm>
          <a:prstGeom prst="rect">
            <a:avLst/>
          </a:prstGeom>
          <a:ln w="6350">
            <a:noFill/>
          </a:ln>
          <a:effectLst>
            <a:outerShdw blurRad="50800" dist="25400" dir="2700000" sx="103000" sy="103000" algn="ctr" rotWithShape="0">
              <a:prstClr val="black">
                <a:alpha val="35000"/>
              </a:prstClr>
            </a:outerShdw>
          </a:effectLst>
        </p:spPr>
      </p:pic>
    </p:spTree>
    <p:extLst>
      <p:ext uri="{BB962C8B-B14F-4D97-AF65-F5344CB8AC3E}">
        <p14:creationId xmlns:p14="http://schemas.microsoft.com/office/powerpoint/2010/main" val="1494416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4921" userDrawn="1">
          <p15:clr>
            <a:srgbClr val="5ACBF0"/>
          </p15:clr>
        </p15:guide>
        <p15:guide id="2" orient="horz" pos="622" userDrawn="1">
          <p15:clr>
            <a:srgbClr val="5ACBF0"/>
          </p15:clr>
        </p15:guide>
        <p15:guide id="3" orient="horz" pos="3026" userDrawn="1">
          <p15:clr>
            <a:srgbClr val="5ACBF0"/>
          </p15:clr>
        </p15:guide>
        <p15:guide id="4" pos="204" userDrawn="1">
          <p15:clr>
            <a:srgbClr val="5ACBF0"/>
          </p15:clr>
        </p15:guide>
        <p15:guide id="5" pos="2472" userDrawn="1">
          <p15:clr>
            <a:srgbClr val="5ACBF0"/>
          </p15:clr>
        </p15:guide>
        <p15:guide id="6" pos="2653" userDrawn="1">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ntakt weiß">
    <p:spTree>
      <p:nvGrpSpPr>
        <p:cNvPr id="1" name=""/>
        <p:cNvGrpSpPr/>
        <p:nvPr/>
      </p:nvGrpSpPr>
      <p:grpSpPr>
        <a:xfrm>
          <a:off x="0" y="0"/>
          <a:ext cx="0" cy="0"/>
          <a:chOff x="0" y="0"/>
          <a:chExt cx="0" cy="0"/>
        </a:xfrm>
      </p:grpSpPr>
      <p:sp>
        <p:nvSpPr>
          <p:cNvPr id="4" name="Rechteck 3"/>
          <p:cNvSpPr/>
          <p:nvPr userDrawn="1"/>
        </p:nvSpPr>
        <p:spPr bwMode="gray">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platzhalter 7"/>
          <p:cNvSpPr>
            <a:spLocks noGrp="1"/>
          </p:cNvSpPr>
          <p:nvPr>
            <p:ph type="body" sz="quarter" idx="10" hasCustomPrompt="1"/>
          </p:nvPr>
        </p:nvSpPr>
        <p:spPr bwMode="gray">
          <a:xfrm>
            <a:off x="323528" y="2643998"/>
            <a:ext cx="3600000" cy="2160000"/>
          </a:xfrm>
        </p:spPr>
        <p:txBody>
          <a:bodyPr anchor="b"/>
          <a:lstStyle>
            <a:lvl1pPr algn="l">
              <a:spcBef>
                <a:spcPts val="1000"/>
              </a:spcBef>
              <a:spcAft>
                <a:spcPts val="0"/>
              </a:spcAft>
              <a:defRPr sz="1400" b="1" i="0">
                <a:solidFill>
                  <a:schemeClr val="accent2"/>
                </a:solidFill>
                <a:latin typeface="+mj-lt"/>
              </a:defRPr>
            </a:lvl1pPr>
            <a:lvl2pPr marL="0" indent="0" algn="l">
              <a:spcBef>
                <a:spcPts val="0"/>
              </a:spcBef>
              <a:spcAft>
                <a:spcPts val="1000"/>
              </a:spcAft>
              <a:buFont typeface="Arial" panose="020B0604020202020204" pitchFamily="34" charset="0"/>
              <a:buNone/>
              <a:tabLst>
                <a:tab pos="628650" algn="l"/>
              </a:tabLst>
              <a:defRPr sz="1400" b="0" i="0">
                <a:solidFill>
                  <a:schemeClr val="tx1"/>
                </a:solidFill>
                <a:latin typeface="+mn-lt"/>
              </a:defRPr>
            </a:lvl2pPr>
            <a:lvl3pPr marL="0" indent="0" algn="l">
              <a:spcBef>
                <a:spcPts val="0"/>
              </a:spcBef>
              <a:spcAft>
                <a:spcPts val="1000"/>
              </a:spcAft>
              <a:buNone/>
              <a:tabLst>
                <a:tab pos="628650" algn="l"/>
              </a:tabLst>
              <a:defRPr sz="1400" b="0" i="0">
                <a:solidFill>
                  <a:schemeClr val="tx1"/>
                </a:solidFill>
                <a:latin typeface="+mn-lt"/>
              </a:defRPr>
            </a:lvl3pPr>
            <a:lvl4pPr marL="0" indent="0" algn="l">
              <a:spcBef>
                <a:spcPts val="0"/>
              </a:spcBef>
              <a:spcAft>
                <a:spcPts val="1000"/>
              </a:spcAft>
              <a:buNone/>
              <a:tabLst>
                <a:tab pos="628650" algn="l"/>
              </a:tabLst>
              <a:defRPr sz="1400" b="0" i="0">
                <a:solidFill>
                  <a:schemeClr val="tx1"/>
                </a:solidFill>
                <a:latin typeface="+mn-lt"/>
              </a:defRPr>
            </a:lvl4pPr>
            <a:lvl5pPr marL="0" indent="0" algn="l">
              <a:spcBef>
                <a:spcPts val="0"/>
              </a:spcBef>
              <a:spcAft>
                <a:spcPts val="1000"/>
              </a:spcAft>
              <a:buNone/>
              <a:tabLst>
                <a:tab pos="628650" algn="l"/>
              </a:tabLst>
              <a:defRPr sz="1400" b="0" i="0">
                <a:solidFill>
                  <a:schemeClr val="tx1"/>
                </a:solidFill>
                <a:latin typeface="+mn-lt"/>
              </a:defRPr>
            </a:lvl5pPr>
            <a:lvl6pPr marL="0" indent="0" algn="l">
              <a:spcBef>
                <a:spcPts val="0"/>
              </a:spcBef>
              <a:spcAft>
                <a:spcPts val="1000"/>
              </a:spcAft>
              <a:buNone/>
              <a:tabLst>
                <a:tab pos="628650" algn="l"/>
              </a:tabLst>
              <a:defRPr sz="1400" b="0" i="0">
                <a:solidFill>
                  <a:schemeClr val="tx1"/>
                </a:solidFill>
                <a:latin typeface="+mn-lt"/>
              </a:defRPr>
            </a:lvl6pPr>
            <a:lvl7pPr marL="0" indent="0" algn="l">
              <a:spcBef>
                <a:spcPts val="0"/>
              </a:spcBef>
              <a:spcAft>
                <a:spcPts val="1000"/>
              </a:spcAft>
              <a:buNone/>
              <a:tabLst>
                <a:tab pos="628650" algn="l"/>
              </a:tabLst>
              <a:defRPr sz="1400" b="0" i="0">
                <a:solidFill>
                  <a:schemeClr val="tx1"/>
                </a:solidFill>
                <a:latin typeface="+mn-lt"/>
              </a:defRPr>
            </a:lvl7pPr>
            <a:lvl8pPr marL="0" indent="0" algn="l">
              <a:spcBef>
                <a:spcPts val="0"/>
              </a:spcBef>
              <a:spcAft>
                <a:spcPts val="1000"/>
              </a:spcAft>
              <a:buNone/>
              <a:tabLst>
                <a:tab pos="628650" algn="l"/>
              </a:tabLst>
              <a:defRPr sz="1400" b="0" i="0">
                <a:solidFill>
                  <a:schemeClr val="tx1"/>
                </a:solidFill>
                <a:latin typeface="+mn-lt"/>
              </a:defRPr>
            </a:lvl8pPr>
            <a:lvl9pPr marL="0" indent="0" algn="l">
              <a:spcBef>
                <a:spcPts val="0"/>
              </a:spcBef>
              <a:spcAft>
                <a:spcPts val="1000"/>
              </a:spcAft>
              <a:buNone/>
              <a:tabLst>
                <a:tab pos="628650" algn="l"/>
              </a:tabLst>
              <a:defRPr sz="1400" b="0" i="0">
                <a:solidFill>
                  <a:schemeClr val="tx1"/>
                </a:solidFill>
                <a:latin typeface="+mn-lt"/>
              </a:defRPr>
            </a:lvl9pPr>
          </a:lstStyle>
          <a:p>
            <a:pPr lvl="0"/>
            <a:r>
              <a:rPr lang="de-DE" dirty="0"/>
              <a:t>Kontaktangaben bitte hier eintragen. Nutzen Sie die Buttons „Listenebene erhöhen/verringern“ auf dem Register Start, um zwischen den eingerichteten Textebenen zu wechseln.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2" name="Titel 1"/>
          <p:cNvSpPr>
            <a:spLocks noGrp="1"/>
          </p:cNvSpPr>
          <p:nvPr>
            <p:ph type="title" hasCustomPrompt="1"/>
          </p:nvPr>
        </p:nvSpPr>
        <p:spPr bwMode="gray">
          <a:xfrm>
            <a:off x="323528" y="339742"/>
            <a:ext cx="6192688" cy="1080000"/>
          </a:xfrm>
        </p:spPr>
        <p:txBody>
          <a:bodyPr bIns="36000" anchor="b"/>
          <a:lstStyle>
            <a:lvl1pPr algn="l">
              <a:defRPr sz="3600" b="1" i="0">
                <a:solidFill>
                  <a:schemeClr val="accent1"/>
                </a:solidFill>
                <a:latin typeface="+mj-lt"/>
              </a:defRPr>
            </a:lvl1pPr>
          </a:lstStyle>
          <a:p>
            <a:r>
              <a:rPr lang="de-DE" dirty="0"/>
              <a:t>Danksagung 1</a:t>
            </a:r>
          </a:p>
        </p:txBody>
      </p:sp>
      <p:sp>
        <p:nvSpPr>
          <p:cNvPr id="9" name="Textplatzhalter 7"/>
          <p:cNvSpPr>
            <a:spLocks noGrp="1"/>
          </p:cNvSpPr>
          <p:nvPr>
            <p:ph type="body" sz="quarter" idx="11" hasCustomPrompt="1"/>
          </p:nvPr>
        </p:nvSpPr>
        <p:spPr bwMode="gray">
          <a:xfrm>
            <a:off x="4212360" y="2643998"/>
            <a:ext cx="3600000" cy="2160000"/>
          </a:xfrm>
        </p:spPr>
        <p:txBody>
          <a:bodyPr anchor="b"/>
          <a:lstStyle>
            <a:lvl1pPr algn="l">
              <a:spcBef>
                <a:spcPts val="1000"/>
              </a:spcBef>
              <a:spcAft>
                <a:spcPts val="0"/>
              </a:spcAft>
              <a:defRPr sz="1400" b="1" i="0">
                <a:solidFill>
                  <a:schemeClr val="accent2"/>
                </a:solidFill>
                <a:latin typeface="+mj-lt"/>
              </a:defRPr>
            </a:lvl1pPr>
            <a:lvl2pPr marL="0" indent="0" algn="l">
              <a:spcBef>
                <a:spcPts val="0"/>
              </a:spcBef>
              <a:spcAft>
                <a:spcPts val="1000"/>
              </a:spcAft>
              <a:buFont typeface="Arial" panose="020B0604020202020204" pitchFamily="34" charset="0"/>
              <a:buNone/>
              <a:tabLst>
                <a:tab pos="628650" algn="l"/>
              </a:tabLst>
              <a:defRPr sz="1400" b="0" i="0">
                <a:solidFill>
                  <a:schemeClr val="tx1"/>
                </a:solidFill>
                <a:latin typeface="+mn-lt"/>
              </a:defRPr>
            </a:lvl2pPr>
            <a:lvl3pPr marL="0" indent="0" algn="l">
              <a:spcBef>
                <a:spcPts val="0"/>
              </a:spcBef>
              <a:spcAft>
                <a:spcPts val="1000"/>
              </a:spcAft>
              <a:buNone/>
              <a:tabLst>
                <a:tab pos="628650" algn="l"/>
              </a:tabLst>
              <a:defRPr sz="1400" b="0" i="0">
                <a:solidFill>
                  <a:schemeClr val="tx1"/>
                </a:solidFill>
                <a:latin typeface="+mn-lt"/>
              </a:defRPr>
            </a:lvl3pPr>
            <a:lvl4pPr marL="0" indent="0" algn="l">
              <a:spcBef>
                <a:spcPts val="0"/>
              </a:spcBef>
              <a:spcAft>
                <a:spcPts val="1000"/>
              </a:spcAft>
              <a:buNone/>
              <a:tabLst>
                <a:tab pos="628650" algn="l"/>
              </a:tabLst>
              <a:defRPr sz="1400" b="0" i="0">
                <a:solidFill>
                  <a:schemeClr val="tx1"/>
                </a:solidFill>
                <a:latin typeface="+mn-lt"/>
              </a:defRPr>
            </a:lvl4pPr>
            <a:lvl5pPr marL="0" indent="0" algn="l">
              <a:spcBef>
                <a:spcPts val="0"/>
              </a:spcBef>
              <a:spcAft>
                <a:spcPts val="1000"/>
              </a:spcAft>
              <a:buNone/>
              <a:tabLst>
                <a:tab pos="628650" algn="l"/>
              </a:tabLst>
              <a:defRPr sz="1400" b="0" i="0">
                <a:solidFill>
                  <a:schemeClr val="tx1"/>
                </a:solidFill>
                <a:latin typeface="+mn-lt"/>
              </a:defRPr>
            </a:lvl5pPr>
            <a:lvl6pPr marL="0" indent="0" algn="l">
              <a:spcBef>
                <a:spcPts val="0"/>
              </a:spcBef>
              <a:spcAft>
                <a:spcPts val="1000"/>
              </a:spcAft>
              <a:buNone/>
              <a:tabLst>
                <a:tab pos="628650" algn="l"/>
              </a:tabLst>
              <a:defRPr sz="1400" b="0" i="0">
                <a:solidFill>
                  <a:schemeClr val="tx1"/>
                </a:solidFill>
                <a:latin typeface="+mn-lt"/>
              </a:defRPr>
            </a:lvl6pPr>
            <a:lvl7pPr marL="0" indent="0" algn="l">
              <a:spcBef>
                <a:spcPts val="0"/>
              </a:spcBef>
              <a:spcAft>
                <a:spcPts val="1000"/>
              </a:spcAft>
              <a:buNone/>
              <a:tabLst>
                <a:tab pos="628650" algn="l"/>
              </a:tabLst>
              <a:defRPr sz="1400" b="0" i="0">
                <a:solidFill>
                  <a:schemeClr val="tx1"/>
                </a:solidFill>
                <a:latin typeface="+mn-lt"/>
              </a:defRPr>
            </a:lvl7pPr>
            <a:lvl8pPr marL="0" indent="0" algn="l">
              <a:spcBef>
                <a:spcPts val="0"/>
              </a:spcBef>
              <a:spcAft>
                <a:spcPts val="1000"/>
              </a:spcAft>
              <a:buNone/>
              <a:tabLst>
                <a:tab pos="628650" algn="l"/>
              </a:tabLst>
              <a:defRPr sz="1400" b="0" i="0">
                <a:solidFill>
                  <a:schemeClr val="tx1"/>
                </a:solidFill>
                <a:latin typeface="+mn-lt"/>
              </a:defRPr>
            </a:lvl8pPr>
            <a:lvl9pPr marL="0" indent="0" algn="l">
              <a:spcBef>
                <a:spcPts val="0"/>
              </a:spcBef>
              <a:spcAft>
                <a:spcPts val="1000"/>
              </a:spcAft>
              <a:buNone/>
              <a:tabLst>
                <a:tab pos="628650" algn="l"/>
              </a:tabLst>
              <a:defRPr sz="1400" b="0" i="0">
                <a:solidFill>
                  <a:schemeClr val="tx1"/>
                </a:solidFill>
                <a:latin typeface="+mn-lt"/>
              </a:defRPr>
            </a:lvl9pPr>
          </a:lstStyle>
          <a:p>
            <a:pPr lvl="0"/>
            <a:r>
              <a:rPr lang="de-DE" dirty="0"/>
              <a:t>Kontaktangaben bitte hier eintragen. Nutzen Sie die Buttons „Listenebene erhöhen/verringern“ auf dem Register Start, um zwischen den eingerichteten Textebenen zu wechseln.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7" name="Textplatzhalter 7"/>
          <p:cNvSpPr>
            <a:spLocks noGrp="1"/>
          </p:cNvSpPr>
          <p:nvPr>
            <p:ph type="body" sz="quarter" idx="12" hasCustomPrompt="1"/>
          </p:nvPr>
        </p:nvSpPr>
        <p:spPr bwMode="gray">
          <a:xfrm>
            <a:off x="323528" y="1347734"/>
            <a:ext cx="6192688" cy="1080000"/>
          </a:xfrm>
        </p:spPr>
        <p:txBody>
          <a:bodyPr tIns="36000" anchor="t"/>
          <a:lstStyle>
            <a:lvl1pPr algn="l">
              <a:lnSpc>
                <a:spcPct val="100000"/>
              </a:lnSpc>
              <a:spcBef>
                <a:spcPts val="0"/>
              </a:spcBef>
              <a:spcAft>
                <a:spcPts val="0"/>
              </a:spcAft>
              <a:defRPr sz="3600" b="0" i="0">
                <a:solidFill>
                  <a:schemeClr val="tx1"/>
                </a:solidFill>
                <a:latin typeface="+mn-lt"/>
              </a:defRPr>
            </a:lvl1pPr>
            <a:lvl2pPr marL="0" indent="0" algn="l">
              <a:lnSpc>
                <a:spcPct val="100000"/>
              </a:lnSpc>
              <a:spcBef>
                <a:spcPts val="0"/>
              </a:spcBef>
              <a:spcAft>
                <a:spcPts val="0"/>
              </a:spcAft>
              <a:buFont typeface="Arial" panose="020B0604020202020204" pitchFamily="34" charset="0"/>
              <a:buNone/>
              <a:tabLst>
                <a:tab pos="542925" algn="l"/>
              </a:tabLst>
              <a:defRPr sz="3600" b="0" i="0">
                <a:solidFill>
                  <a:schemeClr val="tx1"/>
                </a:solidFill>
                <a:latin typeface="+mn-lt"/>
              </a:defRPr>
            </a:lvl2pPr>
            <a:lvl3pPr marL="0" indent="0" algn="l">
              <a:lnSpc>
                <a:spcPct val="100000"/>
              </a:lnSpc>
              <a:spcBef>
                <a:spcPts val="0"/>
              </a:spcBef>
              <a:spcAft>
                <a:spcPts val="0"/>
              </a:spcAft>
              <a:buNone/>
              <a:tabLst>
                <a:tab pos="542925" algn="l"/>
              </a:tabLst>
              <a:defRPr sz="3600" b="0" i="0">
                <a:solidFill>
                  <a:schemeClr val="tx1"/>
                </a:solidFill>
                <a:latin typeface="+mn-lt"/>
              </a:defRPr>
            </a:lvl3pPr>
            <a:lvl4pPr marL="0" indent="0" algn="l">
              <a:lnSpc>
                <a:spcPct val="100000"/>
              </a:lnSpc>
              <a:spcBef>
                <a:spcPts val="0"/>
              </a:spcBef>
              <a:spcAft>
                <a:spcPts val="0"/>
              </a:spcAft>
              <a:buNone/>
              <a:tabLst>
                <a:tab pos="542925" algn="l"/>
              </a:tabLst>
              <a:defRPr sz="3600" b="0" i="0">
                <a:solidFill>
                  <a:schemeClr val="tx1"/>
                </a:solidFill>
                <a:latin typeface="+mn-lt"/>
              </a:defRPr>
            </a:lvl4pPr>
            <a:lvl5pPr marL="0" indent="0" algn="l">
              <a:lnSpc>
                <a:spcPct val="100000"/>
              </a:lnSpc>
              <a:spcBef>
                <a:spcPts val="0"/>
              </a:spcBef>
              <a:spcAft>
                <a:spcPts val="0"/>
              </a:spcAft>
              <a:buNone/>
              <a:tabLst>
                <a:tab pos="542925" algn="l"/>
              </a:tabLst>
              <a:defRPr sz="3600" b="0" i="0">
                <a:solidFill>
                  <a:schemeClr val="tx1"/>
                </a:solidFill>
                <a:latin typeface="+mn-lt"/>
              </a:defRPr>
            </a:lvl5pPr>
            <a:lvl6pPr marL="0" indent="0" algn="l">
              <a:lnSpc>
                <a:spcPct val="100000"/>
              </a:lnSpc>
              <a:spcBef>
                <a:spcPts val="0"/>
              </a:spcBef>
              <a:spcAft>
                <a:spcPts val="0"/>
              </a:spcAft>
              <a:buNone/>
              <a:tabLst>
                <a:tab pos="542925" algn="l"/>
              </a:tabLst>
              <a:defRPr sz="3600" b="0" i="0">
                <a:solidFill>
                  <a:schemeClr val="tx1"/>
                </a:solidFill>
                <a:latin typeface="+mn-lt"/>
              </a:defRPr>
            </a:lvl6pPr>
            <a:lvl7pPr marL="0" indent="0" algn="l">
              <a:lnSpc>
                <a:spcPct val="100000"/>
              </a:lnSpc>
              <a:spcBef>
                <a:spcPts val="0"/>
              </a:spcBef>
              <a:spcAft>
                <a:spcPts val="0"/>
              </a:spcAft>
              <a:buNone/>
              <a:tabLst>
                <a:tab pos="542925" algn="l"/>
              </a:tabLst>
              <a:defRPr sz="3600" b="0" i="0">
                <a:solidFill>
                  <a:schemeClr val="tx1"/>
                </a:solidFill>
                <a:latin typeface="+mn-lt"/>
              </a:defRPr>
            </a:lvl7pPr>
            <a:lvl8pPr marL="0" indent="0" algn="l">
              <a:lnSpc>
                <a:spcPct val="100000"/>
              </a:lnSpc>
              <a:spcBef>
                <a:spcPts val="0"/>
              </a:spcBef>
              <a:spcAft>
                <a:spcPts val="0"/>
              </a:spcAft>
              <a:buNone/>
              <a:tabLst>
                <a:tab pos="542925" algn="l"/>
              </a:tabLst>
              <a:defRPr sz="3600" b="0" i="0">
                <a:solidFill>
                  <a:schemeClr val="tx1"/>
                </a:solidFill>
                <a:latin typeface="+mn-lt"/>
              </a:defRPr>
            </a:lvl8pPr>
            <a:lvl9pPr marL="0" indent="0" algn="l">
              <a:lnSpc>
                <a:spcPct val="100000"/>
              </a:lnSpc>
              <a:spcBef>
                <a:spcPts val="0"/>
              </a:spcBef>
              <a:spcAft>
                <a:spcPts val="0"/>
              </a:spcAft>
              <a:buNone/>
              <a:tabLst>
                <a:tab pos="542925" algn="l"/>
              </a:tabLst>
              <a:defRPr sz="3600" b="0" i="0">
                <a:solidFill>
                  <a:schemeClr val="tx1"/>
                </a:solidFill>
                <a:latin typeface="+mn-lt"/>
              </a:defRPr>
            </a:lvl9pPr>
          </a:lstStyle>
          <a:p>
            <a:pPr lvl="0"/>
            <a:r>
              <a:rPr lang="de-DE" dirty="0"/>
              <a:t>Danksagung 2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pic>
        <p:nvPicPr>
          <p:cNvPr id="10" name="Grafik 9">
            <a:extLst>
              <a:ext uri="{FF2B5EF4-FFF2-40B4-BE49-F238E27FC236}">
                <a16:creationId xmlns:a16="http://schemas.microsoft.com/office/drawing/2014/main" id="{500F184C-0DDE-4BA0-9A32-1073AE241157}"/>
              </a:ext>
            </a:extLst>
          </p:cNvPr>
          <p:cNvPicPr>
            <a:picLocks noChangeAspect="1"/>
          </p:cNvPicPr>
          <p:nvPr userDrawn="1"/>
        </p:nvPicPr>
        <p:blipFill>
          <a:blip r:embed="rId2"/>
          <a:stretch>
            <a:fillRect/>
          </a:stretch>
        </p:blipFill>
        <p:spPr>
          <a:xfrm>
            <a:off x="8099667" y="4083998"/>
            <a:ext cx="720805" cy="720000"/>
          </a:xfrm>
          <a:prstGeom prst="rect">
            <a:avLst/>
          </a:prstGeom>
          <a:ln w="6350">
            <a:noFill/>
          </a:ln>
          <a:effectLst>
            <a:outerShdw blurRad="50800" dist="25400" dir="2700000" sx="103000" sy="103000" algn="ctr" rotWithShape="0">
              <a:prstClr val="black">
                <a:alpha val="35000"/>
              </a:prstClr>
            </a:outerShdw>
          </a:effectLst>
        </p:spPr>
      </p:pic>
    </p:spTree>
    <p:extLst>
      <p:ext uri="{BB962C8B-B14F-4D97-AF65-F5344CB8AC3E}">
        <p14:creationId xmlns:p14="http://schemas.microsoft.com/office/powerpoint/2010/main" val="2207584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4921">
          <p15:clr>
            <a:srgbClr val="5ACBF0"/>
          </p15:clr>
        </p15:guide>
        <p15:guide id="2" orient="horz" pos="622">
          <p15:clr>
            <a:srgbClr val="5ACBF0"/>
          </p15:clr>
        </p15:guide>
        <p15:guide id="3" orient="horz" pos="3026">
          <p15:clr>
            <a:srgbClr val="5ACBF0"/>
          </p15:clr>
        </p15:guide>
        <p15:guide id="4" pos="204">
          <p15:clr>
            <a:srgbClr val="5ACBF0"/>
          </p15:clr>
        </p15:guide>
        <p15:guide id="5" pos="2472">
          <p15:clr>
            <a:srgbClr val="5ACBF0"/>
          </p15:clr>
        </p15:guide>
        <p15:guide id="6" pos="2653">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nd Pie Grap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4" name="Date Placeholder 3"/>
          <p:cNvSpPr>
            <a:spLocks noGrp="1"/>
          </p:cNvSpPr>
          <p:nvPr>
            <p:ph type="dt" sz="half" idx="10"/>
          </p:nvPr>
        </p:nvSpPr>
        <p:spPr/>
        <p:txBody>
          <a:bodyPr/>
          <a:lstStyle/>
          <a:p>
            <a:fld id="{EC6E17B4-1FA4-4B59-A05B-BCD5BE87AB8E}" type="datetime1">
              <a:rPr lang="en-IE" smtClean="0"/>
              <a:t>31/01/2019</a:t>
            </a:fld>
            <a:endParaRPr lang="en-IE"/>
          </a:p>
        </p:txBody>
      </p:sp>
      <p:sp>
        <p:nvSpPr>
          <p:cNvPr id="5" name="Footer Placeholder 4"/>
          <p:cNvSpPr>
            <a:spLocks noGrp="1"/>
          </p:cNvSpPr>
          <p:nvPr>
            <p:ph type="ftr" sz="quarter" idx="11"/>
          </p:nvPr>
        </p:nvSpPr>
        <p:spPr/>
        <p:txBody>
          <a:bodyPr/>
          <a:lstStyle/>
          <a:p>
            <a:r>
              <a:rPr lang="en-IE"/>
              <a:t>Lorem ipsum</a:t>
            </a:r>
          </a:p>
        </p:txBody>
      </p:sp>
      <p:sp>
        <p:nvSpPr>
          <p:cNvPr id="6" name="Slide Number Placeholder 5"/>
          <p:cNvSpPr>
            <a:spLocks noGrp="1"/>
          </p:cNvSpPr>
          <p:nvPr>
            <p:ph type="sldNum" sz="quarter" idx="12"/>
          </p:nvPr>
        </p:nvSpPr>
        <p:spPr/>
        <p:txBody>
          <a:bodyPr/>
          <a:lstStyle/>
          <a:p>
            <a:fld id="{6798F34D-5D55-4F61-A8A4-DC39EA9FCD19}" type="slidenum">
              <a:rPr lang="en-IE" smtClean="0"/>
              <a:t>‹#›</a:t>
            </a:fld>
            <a:endParaRPr lang="en-IE"/>
          </a:p>
        </p:txBody>
      </p:sp>
      <p:sp>
        <p:nvSpPr>
          <p:cNvPr id="8" name="Chart Placeholder 7"/>
          <p:cNvSpPr>
            <a:spLocks noGrp="1"/>
          </p:cNvSpPr>
          <p:nvPr>
            <p:ph type="chart" sz="quarter" idx="13"/>
          </p:nvPr>
        </p:nvSpPr>
        <p:spPr>
          <a:xfrm>
            <a:off x="3221831" y="735292"/>
            <a:ext cx="5543550" cy="3897431"/>
          </a:xfrm>
        </p:spPr>
        <p:txBody>
          <a:bodyPr/>
          <a:lstStyle/>
          <a:p>
            <a:r>
              <a:rPr lang="en-US"/>
              <a:t>Click icon to add chart</a:t>
            </a:r>
            <a:endParaRPr lang="en-IE"/>
          </a:p>
        </p:txBody>
      </p:sp>
    </p:spTree>
    <p:extLst>
      <p:ext uri="{BB962C8B-B14F-4D97-AF65-F5344CB8AC3E}">
        <p14:creationId xmlns:p14="http://schemas.microsoft.com/office/powerpoint/2010/main" val="2662389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AE83D9-175C-4EC3-B455-96A90F5A2E41}" type="datetime1">
              <a:rPr lang="en-IE" smtClean="0"/>
              <a:t>31/01/2019</a:t>
            </a:fld>
            <a:endParaRPr lang="en-IE"/>
          </a:p>
        </p:txBody>
      </p:sp>
      <p:sp>
        <p:nvSpPr>
          <p:cNvPr id="4" name="Slide Number Placeholder 3"/>
          <p:cNvSpPr>
            <a:spLocks noGrp="1"/>
          </p:cNvSpPr>
          <p:nvPr>
            <p:ph type="sldNum" sz="quarter" idx="12"/>
          </p:nvPr>
        </p:nvSpPr>
        <p:spPr/>
        <p:txBody>
          <a:bodyPr/>
          <a:lstStyle/>
          <a:p>
            <a:fld id="{6798F34D-5D55-4F61-A8A4-DC39EA9FCD19}" type="slidenum">
              <a:rPr lang="en-IE" smtClean="0"/>
              <a:t>‹#›</a:t>
            </a:fld>
            <a:endParaRPr lang="en-IE"/>
          </a:p>
        </p:txBody>
      </p:sp>
    </p:spTree>
    <p:extLst>
      <p:ext uri="{BB962C8B-B14F-4D97-AF65-F5344CB8AC3E}">
        <p14:creationId xmlns:p14="http://schemas.microsoft.com/office/powerpoint/2010/main" val="1294799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6_Title and Content">
    <p:spTree>
      <p:nvGrpSpPr>
        <p:cNvPr id="1" name=""/>
        <p:cNvGrpSpPr/>
        <p:nvPr/>
      </p:nvGrpSpPr>
      <p:grpSpPr>
        <a:xfrm>
          <a:off x="0" y="0"/>
          <a:ext cx="0" cy="0"/>
          <a:chOff x="0" y="0"/>
          <a:chExt cx="0" cy="0"/>
        </a:xfrm>
      </p:grpSpPr>
      <p:sp>
        <p:nvSpPr>
          <p:cNvPr id="7" name="Rectangle 6"/>
          <p:cNvSpPr/>
          <p:nvPr userDrawn="1"/>
        </p:nvSpPr>
        <p:spPr>
          <a:xfrm>
            <a:off x="0" y="-6641"/>
            <a:ext cx="9144000" cy="51434"/>
          </a:xfrm>
          <a:prstGeom prst="rect">
            <a:avLst/>
          </a:prstGeom>
          <a:solidFill>
            <a:schemeClr val="bg2"/>
          </a:solidFill>
          <a:ln w="9525"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orisandeLight" pitchFamily="2" charset="0"/>
              <a:ea typeface="+mn-ea"/>
              <a:cs typeface="+mn-cs"/>
            </a:endParaRPr>
          </a:p>
        </p:txBody>
      </p:sp>
      <p:sp>
        <p:nvSpPr>
          <p:cNvPr id="8" name="Rectangle 7"/>
          <p:cNvSpPr/>
          <p:nvPr userDrawn="1"/>
        </p:nvSpPr>
        <p:spPr>
          <a:xfrm>
            <a:off x="0" y="5092066"/>
            <a:ext cx="9144000" cy="51434"/>
          </a:xfrm>
          <a:prstGeom prst="rect">
            <a:avLst/>
          </a:prstGeom>
          <a:solidFill>
            <a:schemeClr val="bg2"/>
          </a:solidFill>
          <a:ln w="9525"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orisandeLight" pitchFamily="2" charset="0"/>
              <a:ea typeface="+mn-ea"/>
              <a:cs typeface="+mn-cs"/>
            </a:endParaRPr>
          </a:p>
        </p:txBody>
      </p:sp>
      <p:sp>
        <p:nvSpPr>
          <p:cNvPr id="2" name="Title 1"/>
          <p:cNvSpPr>
            <a:spLocks noGrp="1"/>
          </p:cNvSpPr>
          <p:nvPr>
            <p:ph type="title" hasCustomPrompt="1"/>
          </p:nvPr>
        </p:nvSpPr>
        <p:spPr>
          <a:xfrm>
            <a:off x="0" y="47229"/>
            <a:ext cx="9144000" cy="857250"/>
          </a:xfrm>
        </p:spPr>
        <p:txBody>
          <a:bodyPr/>
          <a:lstStyle>
            <a:lvl1pPr marL="171446" indent="0">
              <a:defRPr sz="3200" spc="0" baseline="0"/>
            </a:lvl1pPr>
          </a:lstStyle>
          <a:p>
            <a:r>
              <a:rPr lang="en-US" dirty="0"/>
              <a:t>CLICK TO EDIT MASTER TITLE STYLE</a:t>
            </a:r>
          </a:p>
        </p:txBody>
      </p:sp>
    </p:spTree>
    <p:extLst>
      <p:ext uri="{BB962C8B-B14F-4D97-AF65-F5344CB8AC3E}">
        <p14:creationId xmlns:p14="http://schemas.microsoft.com/office/powerpoint/2010/main" val="3150720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Rectangle 6"/>
          <p:cNvSpPr/>
          <p:nvPr userDrawn="1"/>
        </p:nvSpPr>
        <p:spPr>
          <a:xfrm>
            <a:off x="0" y="-6641"/>
            <a:ext cx="9144000" cy="51434"/>
          </a:xfrm>
          <a:prstGeom prst="rect">
            <a:avLst/>
          </a:prstGeom>
          <a:solidFill>
            <a:schemeClr val="bg2"/>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orisandeLight" pitchFamily="2" charset="0"/>
              <a:ea typeface="+mn-ea"/>
              <a:cs typeface="+mn-cs"/>
            </a:endParaRPr>
          </a:p>
        </p:txBody>
      </p:sp>
      <p:sp>
        <p:nvSpPr>
          <p:cNvPr id="8" name="Rectangle 7"/>
          <p:cNvSpPr/>
          <p:nvPr userDrawn="1"/>
        </p:nvSpPr>
        <p:spPr>
          <a:xfrm>
            <a:off x="0" y="5092066"/>
            <a:ext cx="9144000" cy="51434"/>
          </a:xfrm>
          <a:prstGeom prst="rect">
            <a:avLst/>
          </a:prstGeom>
          <a:solidFill>
            <a:schemeClr val="bg2"/>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orisandeLight" pitchFamily="2" charset="0"/>
              <a:ea typeface="+mn-ea"/>
              <a:cs typeface="+mn-cs"/>
            </a:endParaRPr>
          </a:p>
        </p:txBody>
      </p:sp>
    </p:spTree>
    <p:extLst>
      <p:ext uri="{BB962C8B-B14F-4D97-AF65-F5344CB8AC3E}">
        <p14:creationId xmlns:p14="http://schemas.microsoft.com/office/powerpoint/2010/main" val="2607099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2724B93C-057F-4F57-A728-A7CE9220F4B5}" type="datetime1">
              <a:rPr lang="en-IE" smtClean="0"/>
              <a:t>31/01/2019</a:t>
            </a:fld>
            <a:endParaRPr lang="en-IE"/>
          </a:p>
        </p:txBody>
      </p:sp>
      <p:sp>
        <p:nvSpPr>
          <p:cNvPr id="5" name="Slide Number Placeholder 4"/>
          <p:cNvSpPr>
            <a:spLocks noGrp="1"/>
          </p:cNvSpPr>
          <p:nvPr>
            <p:ph type="sldNum" sz="quarter" idx="12"/>
          </p:nvPr>
        </p:nvSpPr>
        <p:spPr/>
        <p:txBody>
          <a:bodyPr/>
          <a:lstStyle/>
          <a:p>
            <a:fld id="{6798F34D-5D55-4F61-A8A4-DC39EA9FCD19}" type="slidenum">
              <a:rPr lang="en-IE" smtClean="0"/>
              <a:t>‹#›</a:t>
            </a:fld>
            <a:endParaRPr lang="en-IE"/>
          </a:p>
        </p:txBody>
      </p:sp>
    </p:spTree>
    <p:extLst>
      <p:ext uri="{BB962C8B-B14F-4D97-AF65-F5344CB8AC3E}">
        <p14:creationId xmlns:p14="http://schemas.microsoft.com/office/powerpoint/2010/main" val="1055831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Image &amp; tex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753" y="1194538"/>
            <a:ext cx="5535000" cy="2139553"/>
          </a:xfrm>
        </p:spPr>
        <p:txBody>
          <a:bodyPr anchor="b"/>
          <a:lstStyle>
            <a:lvl1pPr>
              <a:defRPr sz="5625">
                <a:solidFill>
                  <a:schemeClr val="bg1"/>
                </a:solidFill>
              </a:defRPr>
            </a:lvl1pPr>
          </a:lstStyle>
          <a:p>
            <a:r>
              <a:rPr lang="en-US" dirty="0"/>
              <a:t>Change background to an image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pic>
        <p:nvPicPr>
          <p:cNvPr id="8" name="Picture 7"/>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30000"/>
                    </a14:imgEffect>
                  </a14:imgLayer>
                </a14:imgProps>
              </a:ext>
              <a:ext uri="{28A0092B-C50C-407E-A947-70E740481C1C}">
                <a14:useLocalDpi xmlns:a14="http://schemas.microsoft.com/office/drawing/2010/main"/>
              </a:ext>
            </a:extLst>
          </a:blip>
          <a:stretch>
            <a:fillRect/>
          </a:stretch>
        </p:blipFill>
        <p:spPr>
          <a:xfrm>
            <a:off x="7070832"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fld id="{4703C0C7-1C8D-4C02-99A7-20A2E2D73F70}" type="datetime1">
              <a:rPr lang="en-IE" smtClean="0"/>
              <a:pPr/>
              <a:t>31/01/2019</a:t>
            </a:fld>
            <a:endParaRPr lang="en-IE" dirty="0"/>
          </a:p>
        </p:txBody>
      </p:sp>
      <p:sp>
        <p:nvSpPr>
          <p:cNvPr id="11" name="Footer Placeholder 10"/>
          <p:cNvSpPr>
            <a:spLocks noGrp="1"/>
          </p:cNvSpPr>
          <p:nvPr>
            <p:ph type="ftr" sz="quarter" idx="11"/>
          </p:nvPr>
        </p:nvSpPr>
        <p:spPr/>
        <p:txBody>
          <a:bodyPr/>
          <a:lstStyle>
            <a:lvl1pPr>
              <a:defRPr>
                <a:solidFill>
                  <a:schemeClr val="bg1"/>
                </a:solidFill>
              </a:defRPr>
            </a:lvl1pPr>
          </a:lstStyle>
          <a:p>
            <a:r>
              <a:rPr lang="en-IE"/>
              <a:t>Lorem ipsum</a:t>
            </a:r>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pic>
        <p:nvPicPr>
          <p:cNvPr id="17" name="Picture 16">
            <a:extLst>
              <a:ext uri="{FF2B5EF4-FFF2-40B4-BE49-F238E27FC236}">
                <a16:creationId xmlns:a16="http://schemas.microsoft.com/office/drawing/2014/main" id="{85D98599-A2E3-A342-BD85-0A377BAC7C5D}"/>
              </a:ext>
            </a:extLst>
          </p:cNvPr>
          <p:cNvPicPr>
            <a:picLocks noChangeAspect="1"/>
          </p:cNvPicPr>
          <p:nvPr userDrawn="1"/>
        </p:nvPicPr>
        <p:blipFill rotWithShape="1">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l="39361"/>
          <a:stretch/>
        </p:blipFill>
        <p:spPr>
          <a:xfrm>
            <a:off x="7732333" y="289120"/>
            <a:ext cx="1033049" cy="180900"/>
          </a:xfrm>
          <a:prstGeom prst="rect">
            <a:avLst/>
          </a:prstGeom>
        </p:spPr>
      </p:pic>
    </p:spTree>
    <p:extLst>
      <p:ext uri="{BB962C8B-B14F-4D97-AF65-F5344CB8AC3E}">
        <p14:creationId xmlns:p14="http://schemas.microsoft.com/office/powerpoint/2010/main" val="273538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Section breaker">
    <p:bg>
      <p:bgPr>
        <a:solidFill>
          <a:schemeClr val="tx2"/>
        </a:solidFill>
        <a:effectLst/>
      </p:bgPr>
    </p:bg>
    <p:spTree>
      <p:nvGrpSpPr>
        <p:cNvPr id="1" name=""/>
        <p:cNvGrpSpPr/>
        <p:nvPr/>
      </p:nvGrpSpPr>
      <p:grpSpPr>
        <a:xfrm>
          <a:off x="0" y="0"/>
          <a:ext cx="0" cy="0"/>
          <a:chOff x="0" y="0"/>
          <a:chExt cx="0" cy="0"/>
        </a:xfrm>
      </p:grpSpPr>
      <p:grpSp>
        <p:nvGrpSpPr>
          <p:cNvPr id="17" name="Group 11"/>
          <p:cNvGrpSpPr>
            <a:grpSpLocks noChangeAspect="1"/>
          </p:cNvGrpSpPr>
          <p:nvPr userDrawn="1"/>
        </p:nvGrpSpPr>
        <p:grpSpPr bwMode="auto">
          <a:xfrm>
            <a:off x="8335" y="0"/>
            <a:ext cx="9135665" cy="5148263"/>
            <a:chOff x="7" y="0"/>
            <a:chExt cx="7673" cy="4324"/>
          </a:xfrm>
          <a:solidFill>
            <a:srgbClr val="4BB4E8">
              <a:alpha val="20000"/>
            </a:srgbClr>
          </a:solidFill>
        </p:grpSpPr>
        <p:sp>
          <p:nvSpPr>
            <p:cNvPr id="22" name="Freeform 12"/>
            <p:cNvSpPr>
              <a:spLocks/>
            </p:cNvSpPr>
            <p:nvPr userDrawn="1"/>
          </p:nvSpPr>
          <p:spPr bwMode="auto">
            <a:xfrm>
              <a:off x="6390" y="0"/>
              <a:ext cx="68" cy="31"/>
            </a:xfrm>
            <a:custGeom>
              <a:avLst/>
              <a:gdLst>
                <a:gd name="T0" fmla="*/ 34 w 68"/>
                <a:gd name="T1" fmla="*/ 31 h 31"/>
                <a:gd name="T2" fmla="*/ 68 w 68"/>
                <a:gd name="T3" fmla="*/ 0 h 31"/>
                <a:gd name="T4" fmla="*/ 0 w 68"/>
                <a:gd name="T5" fmla="*/ 0 h 31"/>
                <a:gd name="T6" fmla="*/ 34 w 68"/>
                <a:gd name="T7" fmla="*/ 31 h 31"/>
              </a:gdLst>
              <a:ahLst/>
              <a:cxnLst>
                <a:cxn ang="0">
                  <a:pos x="T0" y="T1"/>
                </a:cxn>
                <a:cxn ang="0">
                  <a:pos x="T2" y="T3"/>
                </a:cxn>
                <a:cxn ang="0">
                  <a:pos x="T4" y="T5"/>
                </a:cxn>
                <a:cxn ang="0">
                  <a:pos x="T6" y="T7"/>
                </a:cxn>
              </a:cxnLst>
              <a:rect l="0" t="0" r="r" b="b"/>
              <a:pathLst>
                <a:path w="68" h="31">
                  <a:moveTo>
                    <a:pt x="34" y="31"/>
                  </a:moveTo>
                  <a:cubicBezTo>
                    <a:pt x="52" y="31"/>
                    <a:pt x="66" y="17"/>
                    <a:pt x="68" y="0"/>
                  </a:cubicBezTo>
                  <a:cubicBezTo>
                    <a:pt x="0" y="0"/>
                    <a:pt x="0" y="0"/>
                    <a:pt x="0" y="0"/>
                  </a:cubicBezTo>
                  <a:cubicBezTo>
                    <a:pt x="2" y="17"/>
                    <a:pt x="16" y="31"/>
                    <a:pt x="34"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3" name="Freeform 13"/>
            <p:cNvSpPr>
              <a:spLocks/>
            </p:cNvSpPr>
            <p:nvPr userDrawn="1"/>
          </p:nvSpPr>
          <p:spPr bwMode="auto">
            <a:xfrm>
              <a:off x="1976" y="0"/>
              <a:ext cx="67" cy="31"/>
            </a:xfrm>
            <a:custGeom>
              <a:avLst/>
              <a:gdLst>
                <a:gd name="T0" fmla="*/ 34 w 67"/>
                <a:gd name="T1" fmla="*/ 31 h 31"/>
                <a:gd name="T2" fmla="*/ 67 w 67"/>
                <a:gd name="T3" fmla="*/ 0 h 31"/>
                <a:gd name="T4" fmla="*/ 0 w 67"/>
                <a:gd name="T5" fmla="*/ 0 h 31"/>
                <a:gd name="T6" fmla="*/ 34 w 67"/>
                <a:gd name="T7" fmla="*/ 31 h 31"/>
              </a:gdLst>
              <a:ahLst/>
              <a:cxnLst>
                <a:cxn ang="0">
                  <a:pos x="T0" y="T1"/>
                </a:cxn>
                <a:cxn ang="0">
                  <a:pos x="T2" y="T3"/>
                </a:cxn>
                <a:cxn ang="0">
                  <a:pos x="T4" y="T5"/>
                </a:cxn>
                <a:cxn ang="0">
                  <a:pos x="T6" y="T7"/>
                </a:cxn>
              </a:cxnLst>
              <a:rect l="0" t="0" r="r" b="b"/>
              <a:pathLst>
                <a:path w="67" h="31">
                  <a:moveTo>
                    <a:pt x="34" y="31"/>
                  </a:moveTo>
                  <a:cubicBezTo>
                    <a:pt x="51" y="31"/>
                    <a:pt x="66" y="17"/>
                    <a:pt x="67" y="0"/>
                  </a:cubicBezTo>
                  <a:cubicBezTo>
                    <a:pt x="0" y="0"/>
                    <a:pt x="0" y="0"/>
                    <a:pt x="0" y="0"/>
                  </a:cubicBezTo>
                  <a:cubicBezTo>
                    <a:pt x="1" y="17"/>
                    <a:pt x="16" y="31"/>
                    <a:pt x="34"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4" name="Freeform 14"/>
            <p:cNvSpPr>
              <a:spLocks noEditPoints="1"/>
            </p:cNvSpPr>
            <p:nvPr userDrawn="1"/>
          </p:nvSpPr>
          <p:spPr bwMode="auto">
            <a:xfrm>
              <a:off x="7" y="0"/>
              <a:ext cx="7673" cy="4324"/>
            </a:xfrm>
            <a:custGeom>
              <a:avLst/>
              <a:gdLst>
                <a:gd name="T0" fmla="*/ 5712 w 7668"/>
                <a:gd name="T1" fmla="*/ 0 h 4320"/>
                <a:gd name="T2" fmla="*/ 4241 w 7668"/>
                <a:gd name="T3" fmla="*/ 0 h 4320"/>
                <a:gd name="T4" fmla="*/ 2771 w 7668"/>
                <a:gd name="T5" fmla="*/ 0 h 4320"/>
                <a:gd name="T6" fmla="*/ 560 w 7668"/>
                <a:gd name="T7" fmla="*/ 14 h 4320"/>
                <a:gd name="T8" fmla="*/ 0 w 7668"/>
                <a:gd name="T9" fmla="*/ 1252 h 4320"/>
                <a:gd name="T10" fmla="*/ 549 w 7668"/>
                <a:gd name="T11" fmla="*/ 2134 h 4320"/>
                <a:gd name="T12" fmla="*/ 1235 w 7668"/>
                <a:gd name="T13" fmla="*/ 2175 h 4320"/>
                <a:gd name="T14" fmla="*/ 523 w 7668"/>
                <a:gd name="T15" fmla="*/ 2921 h 4320"/>
                <a:gd name="T16" fmla="*/ 523 w 7668"/>
                <a:gd name="T17" fmla="*/ 4293 h 4320"/>
                <a:gd name="T18" fmla="*/ 1994 w 7668"/>
                <a:gd name="T19" fmla="*/ 4293 h 4320"/>
                <a:gd name="T20" fmla="*/ 3443 w 7668"/>
                <a:gd name="T21" fmla="*/ 4308 h 4320"/>
                <a:gd name="T22" fmla="*/ 4935 w 7668"/>
                <a:gd name="T23" fmla="*/ 4293 h 4320"/>
                <a:gd name="T24" fmla="*/ 6405 w 7668"/>
                <a:gd name="T25" fmla="*/ 4293 h 4320"/>
                <a:gd name="T26" fmla="*/ 7668 w 7668"/>
                <a:gd name="T27" fmla="*/ 4126 h 4320"/>
                <a:gd name="T28" fmla="*/ 7178 w 7668"/>
                <a:gd name="T29" fmla="*/ 2905 h 4320"/>
                <a:gd name="T30" fmla="*/ 7179 w 7668"/>
                <a:gd name="T31" fmla="*/ 2148 h 4320"/>
                <a:gd name="T32" fmla="*/ 7668 w 7668"/>
                <a:gd name="T33" fmla="*/ 919 h 4320"/>
                <a:gd name="T34" fmla="*/ 539 w 7668"/>
                <a:gd name="T35" fmla="*/ 684 h 4320"/>
                <a:gd name="T36" fmla="*/ 539 w 7668"/>
                <a:gd name="T37" fmla="*/ 3575 h 4320"/>
                <a:gd name="T38" fmla="*/ 1261 w 7668"/>
                <a:gd name="T39" fmla="*/ 3574 h 4320"/>
                <a:gd name="T40" fmla="*/ 1248 w 7668"/>
                <a:gd name="T41" fmla="*/ 1471 h 4320"/>
                <a:gd name="T42" fmla="*/ 1972 w 7668"/>
                <a:gd name="T43" fmla="*/ 699 h 4320"/>
                <a:gd name="T44" fmla="*/ 1277 w 7668"/>
                <a:gd name="T45" fmla="*/ 1474 h 4320"/>
                <a:gd name="T46" fmla="*/ 1277 w 7668"/>
                <a:gd name="T47" fmla="*/ 2855 h 4320"/>
                <a:gd name="T48" fmla="*/ 1972 w 7668"/>
                <a:gd name="T49" fmla="*/ 3625 h 4320"/>
                <a:gd name="T50" fmla="*/ 1984 w 7668"/>
                <a:gd name="T51" fmla="*/ 2859 h 4320"/>
                <a:gd name="T52" fmla="*/ 2034 w 7668"/>
                <a:gd name="T53" fmla="*/ 725 h 4320"/>
                <a:gd name="T54" fmla="*/ 2009 w 7668"/>
                <a:gd name="T55" fmla="*/ 2129 h 4320"/>
                <a:gd name="T56" fmla="*/ 2035 w 7668"/>
                <a:gd name="T57" fmla="*/ 3608 h 4320"/>
                <a:gd name="T58" fmla="*/ 2729 w 7668"/>
                <a:gd name="T59" fmla="*/ 2921 h 4320"/>
                <a:gd name="T60" fmla="*/ 2729 w 7668"/>
                <a:gd name="T61" fmla="*/ 2129 h 4320"/>
                <a:gd name="T62" fmla="*/ 2719 w 7668"/>
                <a:gd name="T63" fmla="*/ 26 h 4320"/>
                <a:gd name="T64" fmla="*/ 3480 w 7668"/>
                <a:gd name="T65" fmla="*/ 1409 h 4320"/>
                <a:gd name="T66" fmla="*/ 4174 w 7668"/>
                <a:gd name="T67" fmla="*/ 2881 h 4320"/>
                <a:gd name="T68" fmla="*/ 2769 w 7668"/>
                <a:gd name="T69" fmla="*/ 2897 h 4320"/>
                <a:gd name="T70" fmla="*/ 2771 w 7668"/>
                <a:gd name="T71" fmla="*/ 2162 h 4320"/>
                <a:gd name="T72" fmla="*/ 2745 w 7668"/>
                <a:gd name="T73" fmla="*/ 30 h 4320"/>
                <a:gd name="T74" fmla="*/ 2758 w 7668"/>
                <a:gd name="T75" fmla="*/ 2135 h 4320"/>
                <a:gd name="T76" fmla="*/ 2755 w 7668"/>
                <a:gd name="T77" fmla="*/ 2916 h 4320"/>
                <a:gd name="T78" fmla="*/ 3505 w 7668"/>
                <a:gd name="T79" fmla="*/ 3615 h 4320"/>
                <a:gd name="T80" fmla="*/ 4173 w 7668"/>
                <a:gd name="T81" fmla="*/ 2162 h 4320"/>
                <a:gd name="T82" fmla="*/ 3504 w 7668"/>
                <a:gd name="T83" fmla="*/ 1432 h 4320"/>
                <a:gd name="T84" fmla="*/ 5649 w 7668"/>
                <a:gd name="T85" fmla="*/ 734 h 4320"/>
                <a:gd name="T86" fmla="*/ 4241 w 7668"/>
                <a:gd name="T87" fmla="*/ 1447 h 4320"/>
                <a:gd name="T88" fmla="*/ 4218 w 7668"/>
                <a:gd name="T89" fmla="*/ 685 h 4320"/>
                <a:gd name="T90" fmla="*/ 4909 w 7668"/>
                <a:gd name="T91" fmla="*/ 2157 h 4320"/>
                <a:gd name="T92" fmla="*/ 4225 w 7668"/>
                <a:gd name="T93" fmla="*/ 4297 h 4320"/>
                <a:gd name="T94" fmla="*/ 4236 w 7668"/>
                <a:gd name="T95" fmla="*/ 2905 h 4320"/>
                <a:gd name="T96" fmla="*/ 5651 w 7668"/>
                <a:gd name="T97" fmla="*/ 2183 h 4320"/>
                <a:gd name="T98" fmla="*/ 5649 w 7668"/>
                <a:gd name="T99" fmla="*/ 3590 h 4320"/>
                <a:gd name="T100" fmla="*/ 4976 w 7668"/>
                <a:gd name="T101" fmla="*/ 2881 h 4320"/>
                <a:gd name="T102" fmla="*/ 5673 w 7668"/>
                <a:gd name="T103" fmla="*/ 1409 h 4320"/>
                <a:gd name="T104" fmla="*/ 5689 w 7668"/>
                <a:gd name="T105" fmla="*/ 685 h 4320"/>
                <a:gd name="T106" fmla="*/ 5705 w 7668"/>
                <a:gd name="T107" fmla="*/ 2183 h 4320"/>
                <a:gd name="T108" fmla="*/ 5699 w 7668"/>
                <a:gd name="T109" fmla="*/ 2135 h 4320"/>
                <a:gd name="T110" fmla="*/ 5689 w 7668"/>
                <a:gd name="T111" fmla="*/ 4293 h 4320"/>
                <a:gd name="T112" fmla="*/ 5711 w 7668"/>
                <a:gd name="T113" fmla="*/ 2897 h 4320"/>
                <a:gd name="T114" fmla="*/ 6431 w 7668"/>
                <a:gd name="T115" fmla="*/ 1413 h 4320"/>
                <a:gd name="T116" fmla="*/ 7120 w 7668"/>
                <a:gd name="T117" fmla="*/ 2870 h 4320"/>
                <a:gd name="T118" fmla="*/ 6431 w 7668"/>
                <a:gd name="T119" fmla="*/ 2916 h 4320"/>
                <a:gd name="T120" fmla="*/ 7115 w 7668"/>
                <a:gd name="T121" fmla="*/ 2162 h 4320"/>
                <a:gd name="T122" fmla="*/ 6445 w 7668"/>
                <a:gd name="T123" fmla="*/ 1432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68" h="4320">
                  <a:moveTo>
                    <a:pt x="7167" y="26"/>
                  </a:moveTo>
                  <a:cubicBezTo>
                    <a:pt x="7668" y="517"/>
                    <a:pt x="7668" y="517"/>
                    <a:pt x="7668" y="517"/>
                  </a:cubicBezTo>
                  <a:cubicBezTo>
                    <a:pt x="7668" y="495"/>
                    <a:pt x="7668" y="495"/>
                    <a:pt x="7668" y="495"/>
                  </a:cubicBezTo>
                  <a:cubicBezTo>
                    <a:pt x="7178" y="14"/>
                    <a:pt x="7178" y="14"/>
                    <a:pt x="7178" y="14"/>
                  </a:cubicBezTo>
                  <a:cubicBezTo>
                    <a:pt x="7180" y="10"/>
                    <a:pt x="7182" y="5"/>
                    <a:pt x="7182" y="0"/>
                  </a:cubicBezTo>
                  <a:cubicBezTo>
                    <a:pt x="7115" y="0"/>
                    <a:pt x="7115" y="0"/>
                    <a:pt x="7115" y="0"/>
                  </a:cubicBezTo>
                  <a:cubicBezTo>
                    <a:pt x="7115" y="5"/>
                    <a:pt x="7117" y="10"/>
                    <a:pt x="7119" y="14"/>
                  </a:cubicBezTo>
                  <a:cubicBezTo>
                    <a:pt x="6431" y="688"/>
                    <a:pt x="6431" y="688"/>
                    <a:pt x="6431" y="688"/>
                  </a:cubicBezTo>
                  <a:cubicBezTo>
                    <a:pt x="6426" y="685"/>
                    <a:pt x="6420" y="683"/>
                    <a:pt x="6413" y="683"/>
                  </a:cubicBezTo>
                  <a:cubicBezTo>
                    <a:pt x="6407" y="683"/>
                    <a:pt x="6400" y="685"/>
                    <a:pt x="6395" y="688"/>
                  </a:cubicBezTo>
                  <a:cubicBezTo>
                    <a:pt x="5707" y="14"/>
                    <a:pt x="5707" y="14"/>
                    <a:pt x="5707" y="14"/>
                  </a:cubicBezTo>
                  <a:cubicBezTo>
                    <a:pt x="5710" y="10"/>
                    <a:pt x="5711" y="5"/>
                    <a:pt x="5712" y="0"/>
                  </a:cubicBezTo>
                  <a:cubicBezTo>
                    <a:pt x="5644" y="0"/>
                    <a:pt x="5644" y="0"/>
                    <a:pt x="5644" y="0"/>
                  </a:cubicBezTo>
                  <a:cubicBezTo>
                    <a:pt x="5646" y="16"/>
                    <a:pt x="5657" y="28"/>
                    <a:pt x="5673" y="30"/>
                  </a:cubicBezTo>
                  <a:cubicBezTo>
                    <a:pt x="5673" y="683"/>
                    <a:pt x="5673" y="683"/>
                    <a:pt x="5673" y="683"/>
                  </a:cubicBezTo>
                  <a:cubicBezTo>
                    <a:pt x="5668" y="684"/>
                    <a:pt x="5664" y="686"/>
                    <a:pt x="5660" y="688"/>
                  </a:cubicBezTo>
                  <a:cubicBezTo>
                    <a:pt x="4972" y="14"/>
                    <a:pt x="4972" y="14"/>
                    <a:pt x="4972" y="14"/>
                  </a:cubicBezTo>
                  <a:cubicBezTo>
                    <a:pt x="4974" y="10"/>
                    <a:pt x="4976" y="5"/>
                    <a:pt x="4976" y="0"/>
                  </a:cubicBezTo>
                  <a:cubicBezTo>
                    <a:pt x="4909" y="0"/>
                    <a:pt x="4909" y="0"/>
                    <a:pt x="4909" y="0"/>
                  </a:cubicBezTo>
                  <a:cubicBezTo>
                    <a:pt x="4910" y="15"/>
                    <a:pt x="4921" y="27"/>
                    <a:pt x="4935" y="30"/>
                  </a:cubicBezTo>
                  <a:cubicBezTo>
                    <a:pt x="4935" y="684"/>
                    <a:pt x="4935" y="684"/>
                    <a:pt x="4935" y="684"/>
                  </a:cubicBezTo>
                  <a:cubicBezTo>
                    <a:pt x="4931" y="685"/>
                    <a:pt x="4928" y="686"/>
                    <a:pt x="4925" y="688"/>
                  </a:cubicBezTo>
                  <a:cubicBezTo>
                    <a:pt x="4236" y="14"/>
                    <a:pt x="4236" y="14"/>
                    <a:pt x="4236" y="14"/>
                  </a:cubicBezTo>
                  <a:cubicBezTo>
                    <a:pt x="4239" y="10"/>
                    <a:pt x="4241" y="5"/>
                    <a:pt x="4241" y="0"/>
                  </a:cubicBezTo>
                  <a:cubicBezTo>
                    <a:pt x="4174" y="0"/>
                    <a:pt x="4174" y="0"/>
                    <a:pt x="4174" y="0"/>
                  </a:cubicBezTo>
                  <a:cubicBezTo>
                    <a:pt x="4175" y="14"/>
                    <a:pt x="4184" y="25"/>
                    <a:pt x="4197" y="29"/>
                  </a:cubicBezTo>
                  <a:cubicBezTo>
                    <a:pt x="4197" y="685"/>
                    <a:pt x="4197" y="685"/>
                    <a:pt x="4197" y="685"/>
                  </a:cubicBezTo>
                  <a:cubicBezTo>
                    <a:pt x="4194" y="686"/>
                    <a:pt x="4192" y="687"/>
                    <a:pt x="4189" y="688"/>
                  </a:cubicBezTo>
                  <a:cubicBezTo>
                    <a:pt x="3501" y="14"/>
                    <a:pt x="3501" y="14"/>
                    <a:pt x="3501" y="14"/>
                  </a:cubicBezTo>
                  <a:cubicBezTo>
                    <a:pt x="3504" y="10"/>
                    <a:pt x="3505" y="5"/>
                    <a:pt x="3506" y="0"/>
                  </a:cubicBezTo>
                  <a:cubicBezTo>
                    <a:pt x="3438" y="0"/>
                    <a:pt x="3438" y="0"/>
                    <a:pt x="3438" y="0"/>
                  </a:cubicBezTo>
                  <a:cubicBezTo>
                    <a:pt x="3440" y="15"/>
                    <a:pt x="3450" y="27"/>
                    <a:pt x="3464" y="30"/>
                  </a:cubicBezTo>
                  <a:cubicBezTo>
                    <a:pt x="3464" y="684"/>
                    <a:pt x="3464" y="684"/>
                    <a:pt x="3464" y="684"/>
                  </a:cubicBezTo>
                  <a:cubicBezTo>
                    <a:pt x="3461" y="685"/>
                    <a:pt x="3457" y="686"/>
                    <a:pt x="3454" y="688"/>
                  </a:cubicBezTo>
                  <a:cubicBezTo>
                    <a:pt x="2766" y="14"/>
                    <a:pt x="2766" y="14"/>
                    <a:pt x="2766" y="14"/>
                  </a:cubicBezTo>
                  <a:cubicBezTo>
                    <a:pt x="2768" y="10"/>
                    <a:pt x="2770" y="5"/>
                    <a:pt x="2771" y="0"/>
                  </a:cubicBezTo>
                  <a:cubicBezTo>
                    <a:pt x="2703" y="0"/>
                    <a:pt x="2703" y="0"/>
                    <a:pt x="2703" y="0"/>
                  </a:cubicBezTo>
                  <a:cubicBezTo>
                    <a:pt x="2704" y="5"/>
                    <a:pt x="2705" y="10"/>
                    <a:pt x="2708" y="14"/>
                  </a:cubicBezTo>
                  <a:cubicBezTo>
                    <a:pt x="2020" y="688"/>
                    <a:pt x="2020" y="688"/>
                    <a:pt x="2020" y="688"/>
                  </a:cubicBezTo>
                  <a:cubicBezTo>
                    <a:pt x="2014" y="685"/>
                    <a:pt x="2008" y="683"/>
                    <a:pt x="2002" y="683"/>
                  </a:cubicBezTo>
                  <a:cubicBezTo>
                    <a:pt x="1995" y="683"/>
                    <a:pt x="1989" y="685"/>
                    <a:pt x="1983" y="688"/>
                  </a:cubicBezTo>
                  <a:cubicBezTo>
                    <a:pt x="1295" y="14"/>
                    <a:pt x="1295" y="14"/>
                    <a:pt x="1295" y="14"/>
                  </a:cubicBezTo>
                  <a:cubicBezTo>
                    <a:pt x="1298" y="10"/>
                    <a:pt x="1299" y="5"/>
                    <a:pt x="1300" y="0"/>
                  </a:cubicBezTo>
                  <a:cubicBezTo>
                    <a:pt x="1232" y="0"/>
                    <a:pt x="1232" y="0"/>
                    <a:pt x="1232" y="0"/>
                  </a:cubicBezTo>
                  <a:cubicBezTo>
                    <a:pt x="1234" y="16"/>
                    <a:pt x="1246" y="28"/>
                    <a:pt x="1261" y="30"/>
                  </a:cubicBezTo>
                  <a:cubicBezTo>
                    <a:pt x="1261" y="683"/>
                    <a:pt x="1261" y="683"/>
                    <a:pt x="1261" y="683"/>
                  </a:cubicBezTo>
                  <a:cubicBezTo>
                    <a:pt x="1256" y="684"/>
                    <a:pt x="1252" y="686"/>
                    <a:pt x="1248" y="688"/>
                  </a:cubicBezTo>
                  <a:cubicBezTo>
                    <a:pt x="560" y="14"/>
                    <a:pt x="560" y="14"/>
                    <a:pt x="560" y="14"/>
                  </a:cubicBezTo>
                  <a:cubicBezTo>
                    <a:pt x="563" y="10"/>
                    <a:pt x="564" y="5"/>
                    <a:pt x="565" y="0"/>
                  </a:cubicBezTo>
                  <a:cubicBezTo>
                    <a:pt x="497" y="0"/>
                    <a:pt x="497" y="0"/>
                    <a:pt x="497" y="0"/>
                  </a:cubicBezTo>
                  <a:cubicBezTo>
                    <a:pt x="499" y="15"/>
                    <a:pt x="509" y="27"/>
                    <a:pt x="523" y="30"/>
                  </a:cubicBezTo>
                  <a:cubicBezTo>
                    <a:pt x="523" y="684"/>
                    <a:pt x="523" y="684"/>
                    <a:pt x="523" y="684"/>
                  </a:cubicBezTo>
                  <a:cubicBezTo>
                    <a:pt x="519" y="685"/>
                    <a:pt x="516" y="686"/>
                    <a:pt x="513" y="688"/>
                  </a:cubicBezTo>
                  <a:cubicBezTo>
                    <a:pt x="0" y="186"/>
                    <a:pt x="0" y="186"/>
                    <a:pt x="0" y="186"/>
                  </a:cubicBezTo>
                  <a:cubicBezTo>
                    <a:pt x="0" y="208"/>
                    <a:pt x="0" y="208"/>
                    <a:pt x="0" y="208"/>
                  </a:cubicBezTo>
                  <a:cubicBezTo>
                    <a:pt x="502" y="699"/>
                    <a:pt x="502" y="699"/>
                    <a:pt x="502" y="699"/>
                  </a:cubicBezTo>
                  <a:cubicBezTo>
                    <a:pt x="499" y="705"/>
                    <a:pt x="497" y="710"/>
                    <a:pt x="497" y="717"/>
                  </a:cubicBezTo>
                  <a:cubicBezTo>
                    <a:pt x="497" y="723"/>
                    <a:pt x="499" y="729"/>
                    <a:pt x="502" y="734"/>
                  </a:cubicBezTo>
                  <a:cubicBezTo>
                    <a:pt x="0" y="1230"/>
                    <a:pt x="0" y="1230"/>
                    <a:pt x="0" y="1230"/>
                  </a:cubicBezTo>
                  <a:cubicBezTo>
                    <a:pt x="0" y="1252"/>
                    <a:pt x="0" y="1252"/>
                    <a:pt x="0" y="1252"/>
                  </a:cubicBezTo>
                  <a:cubicBezTo>
                    <a:pt x="513" y="746"/>
                    <a:pt x="513" y="746"/>
                    <a:pt x="513" y="746"/>
                  </a:cubicBezTo>
                  <a:cubicBezTo>
                    <a:pt x="516" y="748"/>
                    <a:pt x="519" y="749"/>
                    <a:pt x="523" y="750"/>
                  </a:cubicBezTo>
                  <a:cubicBezTo>
                    <a:pt x="523" y="1409"/>
                    <a:pt x="523" y="1409"/>
                    <a:pt x="523" y="1409"/>
                  </a:cubicBezTo>
                  <a:cubicBezTo>
                    <a:pt x="512" y="1412"/>
                    <a:pt x="502" y="1421"/>
                    <a:pt x="499" y="1432"/>
                  </a:cubicBezTo>
                  <a:cubicBezTo>
                    <a:pt x="0" y="1432"/>
                    <a:pt x="0" y="1432"/>
                    <a:pt x="0" y="1432"/>
                  </a:cubicBezTo>
                  <a:cubicBezTo>
                    <a:pt x="0" y="1447"/>
                    <a:pt x="0" y="1447"/>
                    <a:pt x="0" y="1447"/>
                  </a:cubicBezTo>
                  <a:cubicBezTo>
                    <a:pt x="497" y="1447"/>
                    <a:pt x="497" y="1447"/>
                    <a:pt x="497" y="1447"/>
                  </a:cubicBezTo>
                  <a:cubicBezTo>
                    <a:pt x="500" y="1464"/>
                    <a:pt x="514" y="1476"/>
                    <a:pt x="531" y="1476"/>
                  </a:cubicBezTo>
                  <a:cubicBezTo>
                    <a:pt x="548" y="1476"/>
                    <a:pt x="562" y="1464"/>
                    <a:pt x="564" y="1447"/>
                  </a:cubicBezTo>
                  <a:cubicBezTo>
                    <a:pt x="1233" y="1447"/>
                    <a:pt x="1233" y="1447"/>
                    <a:pt x="1233" y="1447"/>
                  </a:cubicBezTo>
                  <a:cubicBezTo>
                    <a:pt x="1233" y="1452"/>
                    <a:pt x="1235" y="1456"/>
                    <a:pt x="1237" y="1460"/>
                  </a:cubicBezTo>
                  <a:cubicBezTo>
                    <a:pt x="549" y="2134"/>
                    <a:pt x="549" y="2134"/>
                    <a:pt x="549" y="2134"/>
                  </a:cubicBezTo>
                  <a:cubicBezTo>
                    <a:pt x="544" y="2130"/>
                    <a:pt x="538" y="2128"/>
                    <a:pt x="531" y="2128"/>
                  </a:cubicBezTo>
                  <a:cubicBezTo>
                    <a:pt x="524" y="2128"/>
                    <a:pt x="518" y="2130"/>
                    <a:pt x="513" y="2134"/>
                  </a:cubicBezTo>
                  <a:cubicBezTo>
                    <a:pt x="0" y="1631"/>
                    <a:pt x="0" y="1631"/>
                    <a:pt x="0" y="1631"/>
                  </a:cubicBezTo>
                  <a:cubicBezTo>
                    <a:pt x="0" y="1653"/>
                    <a:pt x="0" y="1653"/>
                    <a:pt x="0" y="1653"/>
                  </a:cubicBezTo>
                  <a:cubicBezTo>
                    <a:pt x="502" y="2145"/>
                    <a:pt x="502" y="2145"/>
                    <a:pt x="502" y="2145"/>
                  </a:cubicBezTo>
                  <a:cubicBezTo>
                    <a:pt x="500" y="2148"/>
                    <a:pt x="498" y="2152"/>
                    <a:pt x="498" y="2157"/>
                  </a:cubicBezTo>
                  <a:cubicBezTo>
                    <a:pt x="0" y="2155"/>
                    <a:pt x="0" y="2155"/>
                    <a:pt x="0" y="2155"/>
                  </a:cubicBezTo>
                  <a:cubicBezTo>
                    <a:pt x="0" y="2171"/>
                    <a:pt x="0" y="2171"/>
                    <a:pt x="0" y="2171"/>
                  </a:cubicBezTo>
                  <a:cubicBezTo>
                    <a:pt x="499" y="2172"/>
                    <a:pt x="499" y="2172"/>
                    <a:pt x="499" y="2172"/>
                  </a:cubicBezTo>
                  <a:cubicBezTo>
                    <a:pt x="503" y="2186"/>
                    <a:pt x="516" y="2196"/>
                    <a:pt x="531" y="2196"/>
                  </a:cubicBezTo>
                  <a:cubicBezTo>
                    <a:pt x="546" y="2196"/>
                    <a:pt x="559" y="2186"/>
                    <a:pt x="563" y="2173"/>
                  </a:cubicBezTo>
                  <a:cubicBezTo>
                    <a:pt x="1235" y="2175"/>
                    <a:pt x="1235" y="2175"/>
                    <a:pt x="1235" y="2175"/>
                  </a:cubicBezTo>
                  <a:cubicBezTo>
                    <a:pt x="1236" y="2178"/>
                    <a:pt x="1237" y="2180"/>
                    <a:pt x="1239" y="2183"/>
                  </a:cubicBezTo>
                  <a:cubicBezTo>
                    <a:pt x="549" y="2859"/>
                    <a:pt x="549" y="2859"/>
                    <a:pt x="549" y="2859"/>
                  </a:cubicBezTo>
                  <a:cubicBezTo>
                    <a:pt x="544" y="2856"/>
                    <a:pt x="538" y="2854"/>
                    <a:pt x="531" y="2854"/>
                  </a:cubicBezTo>
                  <a:cubicBezTo>
                    <a:pt x="524" y="2854"/>
                    <a:pt x="518" y="2856"/>
                    <a:pt x="513" y="2859"/>
                  </a:cubicBezTo>
                  <a:cubicBezTo>
                    <a:pt x="0" y="2353"/>
                    <a:pt x="0" y="2353"/>
                    <a:pt x="0" y="2353"/>
                  </a:cubicBezTo>
                  <a:cubicBezTo>
                    <a:pt x="0" y="2375"/>
                    <a:pt x="0" y="2375"/>
                    <a:pt x="0" y="2375"/>
                  </a:cubicBezTo>
                  <a:cubicBezTo>
                    <a:pt x="502" y="2870"/>
                    <a:pt x="502" y="2870"/>
                    <a:pt x="502" y="2870"/>
                  </a:cubicBezTo>
                  <a:cubicBezTo>
                    <a:pt x="500" y="2873"/>
                    <a:pt x="498" y="2877"/>
                    <a:pt x="498" y="2881"/>
                  </a:cubicBezTo>
                  <a:cubicBezTo>
                    <a:pt x="0" y="2881"/>
                    <a:pt x="0" y="2881"/>
                    <a:pt x="0" y="2881"/>
                  </a:cubicBezTo>
                  <a:cubicBezTo>
                    <a:pt x="0" y="2897"/>
                    <a:pt x="0" y="2897"/>
                    <a:pt x="0" y="2897"/>
                  </a:cubicBezTo>
                  <a:cubicBezTo>
                    <a:pt x="498" y="2897"/>
                    <a:pt x="498" y="2897"/>
                    <a:pt x="498" y="2897"/>
                  </a:cubicBezTo>
                  <a:cubicBezTo>
                    <a:pt x="502" y="2909"/>
                    <a:pt x="511" y="2918"/>
                    <a:pt x="523" y="2921"/>
                  </a:cubicBezTo>
                  <a:cubicBezTo>
                    <a:pt x="523" y="3575"/>
                    <a:pt x="523" y="3575"/>
                    <a:pt x="523" y="3575"/>
                  </a:cubicBezTo>
                  <a:cubicBezTo>
                    <a:pt x="519" y="3575"/>
                    <a:pt x="516" y="3577"/>
                    <a:pt x="513" y="3579"/>
                  </a:cubicBezTo>
                  <a:cubicBezTo>
                    <a:pt x="0" y="3077"/>
                    <a:pt x="0" y="3077"/>
                    <a:pt x="0" y="3077"/>
                  </a:cubicBezTo>
                  <a:cubicBezTo>
                    <a:pt x="0" y="3099"/>
                    <a:pt x="0" y="3099"/>
                    <a:pt x="0" y="3099"/>
                  </a:cubicBezTo>
                  <a:cubicBezTo>
                    <a:pt x="502" y="3590"/>
                    <a:pt x="502" y="3590"/>
                    <a:pt x="502" y="3590"/>
                  </a:cubicBezTo>
                  <a:cubicBezTo>
                    <a:pt x="499" y="3595"/>
                    <a:pt x="497" y="3601"/>
                    <a:pt x="497" y="3608"/>
                  </a:cubicBezTo>
                  <a:cubicBezTo>
                    <a:pt x="497" y="3614"/>
                    <a:pt x="499" y="3620"/>
                    <a:pt x="502" y="3625"/>
                  </a:cubicBezTo>
                  <a:cubicBezTo>
                    <a:pt x="0" y="4115"/>
                    <a:pt x="0" y="4115"/>
                    <a:pt x="0" y="4115"/>
                  </a:cubicBezTo>
                  <a:cubicBezTo>
                    <a:pt x="0" y="4137"/>
                    <a:pt x="0" y="4137"/>
                    <a:pt x="0" y="4137"/>
                  </a:cubicBezTo>
                  <a:cubicBezTo>
                    <a:pt x="513" y="3636"/>
                    <a:pt x="513" y="3636"/>
                    <a:pt x="513" y="3636"/>
                  </a:cubicBezTo>
                  <a:cubicBezTo>
                    <a:pt x="516" y="3638"/>
                    <a:pt x="519" y="3640"/>
                    <a:pt x="523" y="3641"/>
                  </a:cubicBezTo>
                  <a:cubicBezTo>
                    <a:pt x="523" y="4293"/>
                    <a:pt x="523" y="4293"/>
                    <a:pt x="523" y="4293"/>
                  </a:cubicBezTo>
                  <a:cubicBezTo>
                    <a:pt x="510" y="4296"/>
                    <a:pt x="500" y="4307"/>
                    <a:pt x="498" y="4320"/>
                  </a:cubicBezTo>
                  <a:cubicBezTo>
                    <a:pt x="564" y="4320"/>
                    <a:pt x="564" y="4320"/>
                    <a:pt x="564" y="4320"/>
                  </a:cubicBezTo>
                  <a:cubicBezTo>
                    <a:pt x="564" y="4316"/>
                    <a:pt x="562" y="4312"/>
                    <a:pt x="560" y="4308"/>
                  </a:cubicBezTo>
                  <a:cubicBezTo>
                    <a:pt x="1248" y="3636"/>
                    <a:pt x="1248" y="3636"/>
                    <a:pt x="1248" y="3636"/>
                  </a:cubicBezTo>
                  <a:cubicBezTo>
                    <a:pt x="1252" y="3639"/>
                    <a:pt x="1256" y="3640"/>
                    <a:pt x="1261" y="3641"/>
                  </a:cubicBezTo>
                  <a:cubicBezTo>
                    <a:pt x="1261" y="4292"/>
                    <a:pt x="1261" y="4292"/>
                    <a:pt x="1261" y="4292"/>
                  </a:cubicBezTo>
                  <a:cubicBezTo>
                    <a:pt x="1247" y="4294"/>
                    <a:pt x="1235" y="4306"/>
                    <a:pt x="1233" y="4320"/>
                  </a:cubicBezTo>
                  <a:cubicBezTo>
                    <a:pt x="1300" y="4320"/>
                    <a:pt x="1300" y="4320"/>
                    <a:pt x="1300" y="4320"/>
                  </a:cubicBezTo>
                  <a:cubicBezTo>
                    <a:pt x="1299" y="4316"/>
                    <a:pt x="1297" y="4312"/>
                    <a:pt x="1295" y="4308"/>
                  </a:cubicBezTo>
                  <a:cubicBezTo>
                    <a:pt x="1983" y="3636"/>
                    <a:pt x="1983" y="3636"/>
                    <a:pt x="1983" y="3636"/>
                  </a:cubicBezTo>
                  <a:cubicBezTo>
                    <a:pt x="1987" y="3638"/>
                    <a:pt x="1990" y="3640"/>
                    <a:pt x="1994" y="3641"/>
                  </a:cubicBezTo>
                  <a:cubicBezTo>
                    <a:pt x="1994" y="4293"/>
                    <a:pt x="1994" y="4293"/>
                    <a:pt x="1994" y="4293"/>
                  </a:cubicBezTo>
                  <a:cubicBezTo>
                    <a:pt x="1980" y="4296"/>
                    <a:pt x="1970" y="4307"/>
                    <a:pt x="1968" y="4320"/>
                  </a:cubicBezTo>
                  <a:cubicBezTo>
                    <a:pt x="2035" y="4320"/>
                    <a:pt x="2035" y="4320"/>
                    <a:pt x="2035" y="4320"/>
                  </a:cubicBezTo>
                  <a:cubicBezTo>
                    <a:pt x="2034" y="4316"/>
                    <a:pt x="2033" y="4312"/>
                    <a:pt x="2031" y="4308"/>
                  </a:cubicBezTo>
                  <a:cubicBezTo>
                    <a:pt x="2719" y="3636"/>
                    <a:pt x="2719" y="3636"/>
                    <a:pt x="2719" y="3636"/>
                  </a:cubicBezTo>
                  <a:cubicBezTo>
                    <a:pt x="2722" y="3638"/>
                    <a:pt x="2725" y="3640"/>
                    <a:pt x="2729" y="3641"/>
                  </a:cubicBezTo>
                  <a:cubicBezTo>
                    <a:pt x="2729" y="4293"/>
                    <a:pt x="2729" y="4293"/>
                    <a:pt x="2729" y="4293"/>
                  </a:cubicBezTo>
                  <a:cubicBezTo>
                    <a:pt x="2716" y="4296"/>
                    <a:pt x="2706" y="4307"/>
                    <a:pt x="2703" y="4320"/>
                  </a:cubicBezTo>
                  <a:cubicBezTo>
                    <a:pt x="2770" y="4320"/>
                    <a:pt x="2770" y="4320"/>
                    <a:pt x="2770" y="4320"/>
                  </a:cubicBezTo>
                  <a:cubicBezTo>
                    <a:pt x="2768" y="4307"/>
                    <a:pt x="2758" y="4296"/>
                    <a:pt x="2745" y="4293"/>
                  </a:cubicBezTo>
                  <a:cubicBezTo>
                    <a:pt x="2745" y="3641"/>
                    <a:pt x="2745" y="3641"/>
                    <a:pt x="2745" y="3641"/>
                  </a:cubicBezTo>
                  <a:cubicBezTo>
                    <a:pt x="2748" y="3640"/>
                    <a:pt x="2752" y="3638"/>
                    <a:pt x="2755" y="3636"/>
                  </a:cubicBezTo>
                  <a:cubicBezTo>
                    <a:pt x="3443" y="4308"/>
                    <a:pt x="3443" y="4308"/>
                    <a:pt x="3443" y="4308"/>
                  </a:cubicBezTo>
                  <a:cubicBezTo>
                    <a:pt x="3441" y="4312"/>
                    <a:pt x="3439" y="4316"/>
                    <a:pt x="3439" y="4320"/>
                  </a:cubicBezTo>
                  <a:cubicBezTo>
                    <a:pt x="3505" y="4320"/>
                    <a:pt x="3505" y="4320"/>
                    <a:pt x="3505" y="4320"/>
                  </a:cubicBezTo>
                  <a:cubicBezTo>
                    <a:pt x="3505" y="4316"/>
                    <a:pt x="3503" y="4312"/>
                    <a:pt x="3501" y="4308"/>
                  </a:cubicBezTo>
                  <a:cubicBezTo>
                    <a:pt x="4189" y="3636"/>
                    <a:pt x="4189" y="3636"/>
                    <a:pt x="4189" y="3636"/>
                  </a:cubicBezTo>
                  <a:cubicBezTo>
                    <a:pt x="4192" y="3638"/>
                    <a:pt x="4194" y="3639"/>
                    <a:pt x="4197" y="3640"/>
                  </a:cubicBezTo>
                  <a:cubicBezTo>
                    <a:pt x="4197" y="4293"/>
                    <a:pt x="4197" y="4293"/>
                    <a:pt x="4197" y="4293"/>
                  </a:cubicBezTo>
                  <a:cubicBezTo>
                    <a:pt x="4185" y="4297"/>
                    <a:pt x="4176" y="4307"/>
                    <a:pt x="4174" y="4320"/>
                  </a:cubicBezTo>
                  <a:cubicBezTo>
                    <a:pt x="4241" y="4320"/>
                    <a:pt x="4241" y="4320"/>
                    <a:pt x="4241" y="4320"/>
                  </a:cubicBezTo>
                  <a:cubicBezTo>
                    <a:pt x="4240" y="4316"/>
                    <a:pt x="4239" y="4312"/>
                    <a:pt x="4236" y="4308"/>
                  </a:cubicBezTo>
                  <a:cubicBezTo>
                    <a:pt x="4925" y="3636"/>
                    <a:pt x="4925" y="3636"/>
                    <a:pt x="4925" y="3636"/>
                  </a:cubicBezTo>
                  <a:cubicBezTo>
                    <a:pt x="4928" y="3638"/>
                    <a:pt x="4931" y="3640"/>
                    <a:pt x="4935" y="3641"/>
                  </a:cubicBezTo>
                  <a:cubicBezTo>
                    <a:pt x="4935" y="4293"/>
                    <a:pt x="4935" y="4293"/>
                    <a:pt x="4935" y="4293"/>
                  </a:cubicBezTo>
                  <a:cubicBezTo>
                    <a:pt x="4922" y="4296"/>
                    <a:pt x="4911" y="4307"/>
                    <a:pt x="4909" y="4320"/>
                  </a:cubicBezTo>
                  <a:cubicBezTo>
                    <a:pt x="4976" y="4320"/>
                    <a:pt x="4976" y="4320"/>
                    <a:pt x="4976" y="4320"/>
                  </a:cubicBezTo>
                  <a:cubicBezTo>
                    <a:pt x="4975" y="4316"/>
                    <a:pt x="4974" y="4312"/>
                    <a:pt x="4972" y="4308"/>
                  </a:cubicBezTo>
                  <a:cubicBezTo>
                    <a:pt x="5660" y="3636"/>
                    <a:pt x="5660" y="3636"/>
                    <a:pt x="5660" y="3636"/>
                  </a:cubicBezTo>
                  <a:cubicBezTo>
                    <a:pt x="5664" y="3639"/>
                    <a:pt x="5668" y="3640"/>
                    <a:pt x="5673" y="3641"/>
                  </a:cubicBezTo>
                  <a:cubicBezTo>
                    <a:pt x="5673" y="4292"/>
                    <a:pt x="5673" y="4292"/>
                    <a:pt x="5673" y="4292"/>
                  </a:cubicBezTo>
                  <a:cubicBezTo>
                    <a:pt x="5658" y="4294"/>
                    <a:pt x="5647" y="4306"/>
                    <a:pt x="5644" y="4320"/>
                  </a:cubicBezTo>
                  <a:cubicBezTo>
                    <a:pt x="5711" y="4320"/>
                    <a:pt x="5711" y="4320"/>
                    <a:pt x="5711" y="4320"/>
                  </a:cubicBezTo>
                  <a:cubicBezTo>
                    <a:pt x="5711" y="4316"/>
                    <a:pt x="5709" y="4312"/>
                    <a:pt x="5707" y="4308"/>
                  </a:cubicBezTo>
                  <a:cubicBezTo>
                    <a:pt x="6395" y="3636"/>
                    <a:pt x="6395" y="3636"/>
                    <a:pt x="6395" y="3636"/>
                  </a:cubicBezTo>
                  <a:cubicBezTo>
                    <a:pt x="6398" y="3638"/>
                    <a:pt x="6402" y="3640"/>
                    <a:pt x="6405" y="3641"/>
                  </a:cubicBezTo>
                  <a:cubicBezTo>
                    <a:pt x="6405" y="4293"/>
                    <a:pt x="6405" y="4293"/>
                    <a:pt x="6405" y="4293"/>
                  </a:cubicBezTo>
                  <a:cubicBezTo>
                    <a:pt x="6392" y="4296"/>
                    <a:pt x="6382" y="4307"/>
                    <a:pt x="6380" y="4320"/>
                  </a:cubicBezTo>
                  <a:cubicBezTo>
                    <a:pt x="6447" y="4320"/>
                    <a:pt x="6447" y="4320"/>
                    <a:pt x="6447" y="4320"/>
                  </a:cubicBezTo>
                  <a:cubicBezTo>
                    <a:pt x="6446" y="4316"/>
                    <a:pt x="6444" y="4312"/>
                    <a:pt x="6442" y="4308"/>
                  </a:cubicBezTo>
                  <a:cubicBezTo>
                    <a:pt x="7130" y="3636"/>
                    <a:pt x="7130" y="3636"/>
                    <a:pt x="7130" y="3636"/>
                  </a:cubicBezTo>
                  <a:cubicBezTo>
                    <a:pt x="7133" y="3638"/>
                    <a:pt x="7137" y="3640"/>
                    <a:pt x="7141" y="3641"/>
                  </a:cubicBezTo>
                  <a:cubicBezTo>
                    <a:pt x="7141" y="4293"/>
                    <a:pt x="7141" y="4293"/>
                    <a:pt x="7141" y="4293"/>
                  </a:cubicBezTo>
                  <a:cubicBezTo>
                    <a:pt x="7127" y="4296"/>
                    <a:pt x="7117" y="4307"/>
                    <a:pt x="7115" y="4320"/>
                  </a:cubicBezTo>
                  <a:cubicBezTo>
                    <a:pt x="7182" y="4320"/>
                    <a:pt x="7182" y="4320"/>
                    <a:pt x="7182" y="4320"/>
                  </a:cubicBezTo>
                  <a:cubicBezTo>
                    <a:pt x="7180" y="4307"/>
                    <a:pt x="7169" y="4296"/>
                    <a:pt x="7156" y="4293"/>
                  </a:cubicBezTo>
                  <a:cubicBezTo>
                    <a:pt x="7156" y="3641"/>
                    <a:pt x="7156" y="3641"/>
                    <a:pt x="7156" y="3641"/>
                  </a:cubicBezTo>
                  <a:cubicBezTo>
                    <a:pt x="7160" y="3640"/>
                    <a:pt x="7163" y="3638"/>
                    <a:pt x="7167" y="3636"/>
                  </a:cubicBezTo>
                  <a:cubicBezTo>
                    <a:pt x="7668" y="4126"/>
                    <a:pt x="7668" y="4126"/>
                    <a:pt x="7668" y="4126"/>
                  </a:cubicBezTo>
                  <a:cubicBezTo>
                    <a:pt x="7668" y="4104"/>
                    <a:pt x="7668" y="4104"/>
                    <a:pt x="7668" y="4104"/>
                  </a:cubicBezTo>
                  <a:cubicBezTo>
                    <a:pt x="7178" y="3625"/>
                    <a:pt x="7178" y="3625"/>
                    <a:pt x="7178" y="3625"/>
                  </a:cubicBezTo>
                  <a:cubicBezTo>
                    <a:pt x="7179" y="3622"/>
                    <a:pt x="7181" y="3619"/>
                    <a:pt x="7181" y="3615"/>
                  </a:cubicBezTo>
                  <a:cubicBezTo>
                    <a:pt x="7668" y="3615"/>
                    <a:pt x="7668" y="3615"/>
                    <a:pt x="7668" y="3615"/>
                  </a:cubicBezTo>
                  <a:cubicBezTo>
                    <a:pt x="7668" y="3600"/>
                    <a:pt x="7668" y="3600"/>
                    <a:pt x="7668" y="3600"/>
                  </a:cubicBezTo>
                  <a:cubicBezTo>
                    <a:pt x="7181" y="3600"/>
                    <a:pt x="7181" y="3600"/>
                    <a:pt x="7181" y="3600"/>
                  </a:cubicBezTo>
                  <a:cubicBezTo>
                    <a:pt x="7178" y="3587"/>
                    <a:pt x="7169" y="3578"/>
                    <a:pt x="7156" y="3575"/>
                  </a:cubicBezTo>
                  <a:cubicBezTo>
                    <a:pt x="7156" y="2921"/>
                    <a:pt x="7156" y="2921"/>
                    <a:pt x="7156" y="2921"/>
                  </a:cubicBezTo>
                  <a:cubicBezTo>
                    <a:pt x="7160" y="2920"/>
                    <a:pt x="7164" y="2918"/>
                    <a:pt x="7167" y="2916"/>
                  </a:cubicBezTo>
                  <a:cubicBezTo>
                    <a:pt x="7668" y="3407"/>
                    <a:pt x="7668" y="3407"/>
                    <a:pt x="7668" y="3407"/>
                  </a:cubicBezTo>
                  <a:cubicBezTo>
                    <a:pt x="7668" y="3385"/>
                    <a:pt x="7668" y="3385"/>
                    <a:pt x="7668" y="3385"/>
                  </a:cubicBezTo>
                  <a:cubicBezTo>
                    <a:pt x="7178" y="2905"/>
                    <a:pt x="7178" y="2905"/>
                    <a:pt x="7178" y="2905"/>
                  </a:cubicBezTo>
                  <a:cubicBezTo>
                    <a:pt x="7179" y="2902"/>
                    <a:pt x="7180" y="2900"/>
                    <a:pt x="7181" y="2897"/>
                  </a:cubicBezTo>
                  <a:cubicBezTo>
                    <a:pt x="7668" y="2897"/>
                    <a:pt x="7668" y="2897"/>
                    <a:pt x="7668" y="2897"/>
                  </a:cubicBezTo>
                  <a:cubicBezTo>
                    <a:pt x="7668" y="2881"/>
                    <a:pt x="7668" y="2881"/>
                    <a:pt x="7668" y="2881"/>
                  </a:cubicBezTo>
                  <a:cubicBezTo>
                    <a:pt x="7182" y="2881"/>
                    <a:pt x="7182" y="2881"/>
                    <a:pt x="7182" y="2881"/>
                  </a:cubicBezTo>
                  <a:cubicBezTo>
                    <a:pt x="7179" y="2868"/>
                    <a:pt x="7169" y="2858"/>
                    <a:pt x="7156" y="2855"/>
                  </a:cubicBezTo>
                  <a:cubicBezTo>
                    <a:pt x="7156" y="2195"/>
                    <a:pt x="7156" y="2195"/>
                    <a:pt x="7156" y="2195"/>
                  </a:cubicBezTo>
                  <a:cubicBezTo>
                    <a:pt x="7159" y="2195"/>
                    <a:pt x="7161" y="2194"/>
                    <a:pt x="7163" y="2193"/>
                  </a:cubicBezTo>
                  <a:cubicBezTo>
                    <a:pt x="7668" y="2687"/>
                    <a:pt x="7668" y="2687"/>
                    <a:pt x="7668" y="2687"/>
                  </a:cubicBezTo>
                  <a:cubicBezTo>
                    <a:pt x="7668" y="2665"/>
                    <a:pt x="7668" y="2665"/>
                    <a:pt x="7668" y="2665"/>
                  </a:cubicBezTo>
                  <a:cubicBezTo>
                    <a:pt x="7176" y="2183"/>
                    <a:pt x="7176" y="2183"/>
                    <a:pt x="7176" y="2183"/>
                  </a:cubicBezTo>
                  <a:cubicBezTo>
                    <a:pt x="7180" y="2177"/>
                    <a:pt x="7182" y="2170"/>
                    <a:pt x="7182" y="2162"/>
                  </a:cubicBezTo>
                  <a:cubicBezTo>
                    <a:pt x="7182" y="2157"/>
                    <a:pt x="7181" y="2152"/>
                    <a:pt x="7179" y="2148"/>
                  </a:cubicBezTo>
                  <a:cubicBezTo>
                    <a:pt x="7668" y="1665"/>
                    <a:pt x="7668" y="1665"/>
                    <a:pt x="7668" y="1665"/>
                  </a:cubicBezTo>
                  <a:cubicBezTo>
                    <a:pt x="7668" y="1643"/>
                    <a:pt x="7668" y="1643"/>
                    <a:pt x="7668" y="1643"/>
                  </a:cubicBezTo>
                  <a:cubicBezTo>
                    <a:pt x="7169" y="2135"/>
                    <a:pt x="7169" y="2135"/>
                    <a:pt x="7169" y="2135"/>
                  </a:cubicBezTo>
                  <a:cubicBezTo>
                    <a:pt x="7165" y="2133"/>
                    <a:pt x="7161" y="2130"/>
                    <a:pt x="7156" y="2129"/>
                  </a:cubicBezTo>
                  <a:cubicBezTo>
                    <a:pt x="7156" y="1475"/>
                    <a:pt x="7156" y="1475"/>
                    <a:pt x="7156" y="1475"/>
                  </a:cubicBezTo>
                  <a:cubicBezTo>
                    <a:pt x="7170" y="1472"/>
                    <a:pt x="7180" y="1461"/>
                    <a:pt x="7182" y="1447"/>
                  </a:cubicBezTo>
                  <a:cubicBezTo>
                    <a:pt x="7668" y="1447"/>
                    <a:pt x="7668" y="1447"/>
                    <a:pt x="7668" y="1447"/>
                  </a:cubicBezTo>
                  <a:cubicBezTo>
                    <a:pt x="7668" y="1432"/>
                    <a:pt x="7668" y="1432"/>
                    <a:pt x="7668" y="1432"/>
                  </a:cubicBezTo>
                  <a:cubicBezTo>
                    <a:pt x="7181" y="1432"/>
                    <a:pt x="7181" y="1432"/>
                    <a:pt x="7181" y="1432"/>
                  </a:cubicBezTo>
                  <a:cubicBezTo>
                    <a:pt x="7180" y="1429"/>
                    <a:pt x="7179" y="1427"/>
                    <a:pt x="7177" y="1425"/>
                  </a:cubicBezTo>
                  <a:cubicBezTo>
                    <a:pt x="7668" y="941"/>
                    <a:pt x="7668" y="941"/>
                    <a:pt x="7668" y="941"/>
                  </a:cubicBezTo>
                  <a:cubicBezTo>
                    <a:pt x="7668" y="919"/>
                    <a:pt x="7668" y="919"/>
                    <a:pt x="7668" y="919"/>
                  </a:cubicBezTo>
                  <a:cubicBezTo>
                    <a:pt x="7166" y="1414"/>
                    <a:pt x="7166" y="1414"/>
                    <a:pt x="7166" y="1414"/>
                  </a:cubicBezTo>
                  <a:cubicBezTo>
                    <a:pt x="7163" y="1412"/>
                    <a:pt x="7160" y="1410"/>
                    <a:pt x="7156" y="1409"/>
                  </a:cubicBezTo>
                  <a:cubicBezTo>
                    <a:pt x="7156" y="750"/>
                    <a:pt x="7156" y="750"/>
                    <a:pt x="7156" y="750"/>
                  </a:cubicBezTo>
                  <a:cubicBezTo>
                    <a:pt x="7171" y="746"/>
                    <a:pt x="7182" y="733"/>
                    <a:pt x="7182" y="717"/>
                  </a:cubicBezTo>
                  <a:cubicBezTo>
                    <a:pt x="7182" y="701"/>
                    <a:pt x="7171" y="687"/>
                    <a:pt x="7156" y="684"/>
                  </a:cubicBezTo>
                  <a:cubicBezTo>
                    <a:pt x="7156" y="30"/>
                    <a:pt x="7156" y="30"/>
                    <a:pt x="7156" y="30"/>
                  </a:cubicBezTo>
                  <a:cubicBezTo>
                    <a:pt x="7160" y="29"/>
                    <a:pt x="7163" y="28"/>
                    <a:pt x="7167" y="26"/>
                  </a:cubicBezTo>
                  <a:close/>
                  <a:moveTo>
                    <a:pt x="549" y="1414"/>
                  </a:moveTo>
                  <a:cubicBezTo>
                    <a:pt x="546" y="1412"/>
                    <a:pt x="542" y="1410"/>
                    <a:pt x="539" y="1409"/>
                  </a:cubicBezTo>
                  <a:cubicBezTo>
                    <a:pt x="539" y="750"/>
                    <a:pt x="539" y="750"/>
                    <a:pt x="539" y="750"/>
                  </a:cubicBezTo>
                  <a:cubicBezTo>
                    <a:pt x="554" y="746"/>
                    <a:pt x="565" y="733"/>
                    <a:pt x="565" y="717"/>
                  </a:cubicBezTo>
                  <a:cubicBezTo>
                    <a:pt x="565" y="701"/>
                    <a:pt x="554" y="687"/>
                    <a:pt x="539" y="684"/>
                  </a:cubicBezTo>
                  <a:cubicBezTo>
                    <a:pt x="539" y="30"/>
                    <a:pt x="539" y="30"/>
                    <a:pt x="539" y="30"/>
                  </a:cubicBezTo>
                  <a:cubicBezTo>
                    <a:pt x="542" y="29"/>
                    <a:pt x="546" y="28"/>
                    <a:pt x="549" y="26"/>
                  </a:cubicBezTo>
                  <a:cubicBezTo>
                    <a:pt x="1237" y="699"/>
                    <a:pt x="1237" y="699"/>
                    <a:pt x="1237" y="699"/>
                  </a:cubicBezTo>
                  <a:cubicBezTo>
                    <a:pt x="1234" y="705"/>
                    <a:pt x="1232" y="710"/>
                    <a:pt x="1232" y="717"/>
                  </a:cubicBezTo>
                  <a:cubicBezTo>
                    <a:pt x="1232" y="723"/>
                    <a:pt x="1234" y="729"/>
                    <a:pt x="1237" y="734"/>
                  </a:cubicBezTo>
                  <a:lnTo>
                    <a:pt x="549" y="1414"/>
                  </a:lnTo>
                  <a:close/>
                  <a:moveTo>
                    <a:pt x="1237" y="3625"/>
                  </a:moveTo>
                  <a:cubicBezTo>
                    <a:pt x="549" y="4297"/>
                    <a:pt x="549" y="4297"/>
                    <a:pt x="549" y="4297"/>
                  </a:cubicBezTo>
                  <a:cubicBezTo>
                    <a:pt x="546" y="4295"/>
                    <a:pt x="543" y="4293"/>
                    <a:pt x="539" y="4293"/>
                  </a:cubicBezTo>
                  <a:cubicBezTo>
                    <a:pt x="539" y="3641"/>
                    <a:pt x="539" y="3641"/>
                    <a:pt x="539" y="3641"/>
                  </a:cubicBezTo>
                  <a:cubicBezTo>
                    <a:pt x="554" y="3637"/>
                    <a:pt x="565" y="3624"/>
                    <a:pt x="565" y="3608"/>
                  </a:cubicBezTo>
                  <a:cubicBezTo>
                    <a:pt x="565" y="3592"/>
                    <a:pt x="554" y="3578"/>
                    <a:pt x="539" y="3575"/>
                  </a:cubicBezTo>
                  <a:cubicBezTo>
                    <a:pt x="539" y="2921"/>
                    <a:pt x="539" y="2921"/>
                    <a:pt x="539" y="2921"/>
                  </a:cubicBezTo>
                  <a:cubicBezTo>
                    <a:pt x="542" y="2920"/>
                    <a:pt x="546" y="2918"/>
                    <a:pt x="549" y="2916"/>
                  </a:cubicBezTo>
                  <a:cubicBezTo>
                    <a:pt x="1237" y="3590"/>
                    <a:pt x="1237" y="3590"/>
                    <a:pt x="1237" y="3590"/>
                  </a:cubicBezTo>
                  <a:cubicBezTo>
                    <a:pt x="1234" y="3595"/>
                    <a:pt x="1232" y="3601"/>
                    <a:pt x="1232" y="3608"/>
                  </a:cubicBezTo>
                  <a:cubicBezTo>
                    <a:pt x="1232" y="3614"/>
                    <a:pt x="1234" y="3620"/>
                    <a:pt x="1237" y="3625"/>
                  </a:cubicBezTo>
                  <a:close/>
                  <a:moveTo>
                    <a:pt x="1261" y="3574"/>
                  </a:moveTo>
                  <a:cubicBezTo>
                    <a:pt x="1256" y="3575"/>
                    <a:pt x="1252" y="3576"/>
                    <a:pt x="1248" y="3579"/>
                  </a:cubicBezTo>
                  <a:cubicBezTo>
                    <a:pt x="560" y="2905"/>
                    <a:pt x="560" y="2905"/>
                    <a:pt x="560" y="2905"/>
                  </a:cubicBezTo>
                  <a:cubicBezTo>
                    <a:pt x="562" y="2903"/>
                    <a:pt x="563" y="2900"/>
                    <a:pt x="564" y="2897"/>
                  </a:cubicBezTo>
                  <a:cubicBezTo>
                    <a:pt x="1234" y="2897"/>
                    <a:pt x="1234" y="2897"/>
                    <a:pt x="1234" y="2897"/>
                  </a:cubicBezTo>
                  <a:cubicBezTo>
                    <a:pt x="1237" y="2909"/>
                    <a:pt x="1248" y="2919"/>
                    <a:pt x="1261" y="2921"/>
                  </a:cubicBezTo>
                  <a:lnTo>
                    <a:pt x="1261" y="3574"/>
                  </a:lnTo>
                  <a:close/>
                  <a:moveTo>
                    <a:pt x="1261" y="2854"/>
                  </a:moveTo>
                  <a:cubicBezTo>
                    <a:pt x="1247" y="2856"/>
                    <a:pt x="1236" y="2867"/>
                    <a:pt x="1233" y="2881"/>
                  </a:cubicBezTo>
                  <a:cubicBezTo>
                    <a:pt x="564" y="2881"/>
                    <a:pt x="564" y="2881"/>
                    <a:pt x="564" y="2881"/>
                  </a:cubicBezTo>
                  <a:cubicBezTo>
                    <a:pt x="563" y="2877"/>
                    <a:pt x="562" y="2873"/>
                    <a:pt x="560" y="2870"/>
                  </a:cubicBezTo>
                  <a:cubicBezTo>
                    <a:pt x="1251" y="2193"/>
                    <a:pt x="1251" y="2193"/>
                    <a:pt x="1251" y="2193"/>
                  </a:cubicBezTo>
                  <a:cubicBezTo>
                    <a:pt x="1254" y="2194"/>
                    <a:pt x="1258" y="2195"/>
                    <a:pt x="1261" y="2196"/>
                  </a:cubicBezTo>
                  <a:lnTo>
                    <a:pt x="1261" y="2854"/>
                  </a:lnTo>
                  <a:close/>
                  <a:moveTo>
                    <a:pt x="1261" y="2129"/>
                  </a:moveTo>
                  <a:cubicBezTo>
                    <a:pt x="1246" y="2131"/>
                    <a:pt x="1234" y="2143"/>
                    <a:pt x="1232" y="2159"/>
                  </a:cubicBezTo>
                  <a:cubicBezTo>
                    <a:pt x="564" y="2157"/>
                    <a:pt x="564" y="2157"/>
                    <a:pt x="564" y="2157"/>
                  </a:cubicBezTo>
                  <a:cubicBezTo>
                    <a:pt x="564" y="2152"/>
                    <a:pt x="562" y="2148"/>
                    <a:pt x="560" y="2145"/>
                  </a:cubicBezTo>
                  <a:cubicBezTo>
                    <a:pt x="1248" y="1471"/>
                    <a:pt x="1248" y="1471"/>
                    <a:pt x="1248" y="1471"/>
                  </a:cubicBezTo>
                  <a:cubicBezTo>
                    <a:pt x="1252" y="1473"/>
                    <a:pt x="1256" y="1475"/>
                    <a:pt x="1261" y="1476"/>
                  </a:cubicBezTo>
                  <a:lnTo>
                    <a:pt x="1261" y="2129"/>
                  </a:lnTo>
                  <a:close/>
                  <a:moveTo>
                    <a:pt x="1261" y="1409"/>
                  </a:moveTo>
                  <a:cubicBezTo>
                    <a:pt x="1248" y="1411"/>
                    <a:pt x="1238" y="1420"/>
                    <a:pt x="1234" y="1432"/>
                  </a:cubicBezTo>
                  <a:cubicBezTo>
                    <a:pt x="563" y="1432"/>
                    <a:pt x="563" y="1432"/>
                    <a:pt x="563" y="1432"/>
                  </a:cubicBezTo>
                  <a:cubicBezTo>
                    <a:pt x="562" y="1429"/>
                    <a:pt x="561" y="1427"/>
                    <a:pt x="560" y="1425"/>
                  </a:cubicBezTo>
                  <a:cubicBezTo>
                    <a:pt x="1248" y="746"/>
                    <a:pt x="1248" y="746"/>
                    <a:pt x="1248" y="746"/>
                  </a:cubicBezTo>
                  <a:cubicBezTo>
                    <a:pt x="1252" y="748"/>
                    <a:pt x="1256" y="750"/>
                    <a:pt x="1261" y="750"/>
                  </a:cubicBezTo>
                  <a:lnTo>
                    <a:pt x="1261" y="1409"/>
                  </a:lnTo>
                  <a:close/>
                  <a:moveTo>
                    <a:pt x="1277" y="29"/>
                  </a:moveTo>
                  <a:cubicBezTo>
                    <a:pt x="1280" y="28"/>
                    <a:pt x="1282" y="27"/>
                    <a:pt x="1284" y="26"/>
                  </a:cubicBezTo>
                  <a:cubicBezTo>
                    <a:pt x="1972" y="699"/>
                    <a:pt x="1972" y="699"/>
                    <a:pt x="1972" y="699"/>
                  </a:cubicBezTo>
                  <a:cubicBezTo>
                    <a:pt x="1971" y="702"/>
                    <a:pt x="1969" y="706"/>
                    <a:pt x="1969" y="709"/>
                  </a:cubicBezTo>
                  <a:cubicBezTo>
                    <a:pt x="1299" y="709"/>
                    <a:pt x="1299" y="709"/>
                    <a:pt x="1299" y="709"/>
                  </a:cubicBezTo>
                  <a:cubicBezTo>
                    <a:pt x="1296" y="698"/>
                    <a:pt x="1288" y="688"/>
                    <a:pt x="1277" y="685"/>
                  </a:cubicBezTo>
                  <a:lnTo>
                    <a:pt x="1277" y="29"/>
                  </a:lnTo>
                  <a:close/>
                  <a:moveTo>
                    <a:pt x="1277" y="749"/>
                  </a:moveTo>
                  <a:cubicBezTo>
                    <a:pt x="1279" y="748"/>
                    <a:pt x="1282" y="747"/>
                    <a:pt x="1284" y="746"/>
                  </a:cubicBezTo>
                  <a:cubicBezTo>
                    <a:pt x="1973" y="1424"/>
                    <a:pt x="1973" y="1424"/>
                    <a:pt x="1973" y="1424"/>
                  </a:cubicBezTo>
                  <a:cubicBezTo>
                    <a:pt x="1971" y="1427"/>
                    <a:pt x="1970" y="1429"/>
                    <a:pt x="1969" y="1432"/>
                  </a:cubicBezTo>
                  <a:cubicBezTo>
                    <a:pt x="1298" y="1432"/>
                    <a:pt x="1298" y="1432"/>
                    <a:pt x="1298" y="1432"/>
                  </a:cubicBezTo>
                  <a:cubicBezTo>
                    <a:pt x="1295" y="1421"/>
                    <a:pt x="1287" y="1413"/>
                    <a:pt x="1277" y="1410"/>
                  </a:cubicBezTo>
                  <a:lnTo>
                    <a:pt x="1277" y="749"/>
                  </a:lnTo>
                  <a:close/>
                  <a:moveTo>
                    <a:pt x="1277" y="1474"/>
                  </a:moveTo>
                  <a:cubicBezTo>
                    <a:pt x="1289" y="1471"/>
                    <a:pt x="1298" y="1460"/>
                    <a:pt x="1300" y="1447"/>
                  </a:cubicBezTo>
                  <a:cubicBezTo>
                    <a:pt x="1968" y="1447"/>
                    <a:pt x="1968" y="1447"/>
                    <a:pt x="1968" y="1447"/>
                  </a:cubicBezTo>
                  <a:cubicBezTo>
                    <a:pt x="1969" y="1452"/>
                    <a:pt x="1970" y="1456"/>
                    <a:pt x="1972" y="1459"/>
                  </a:cubicBezTo>
                  <a:cubicBezTo>
                    <a:pt x="1287" y="2135"/>
                    <a:pt x="1287" y="2135"/>
                    <a:pt x="1287" y="2135"/>
                  </a:cubicBezTo>
                  <a:cubicBezTo>
                    <a:pt x="1284" y="2133"/>
                    <a:pt x="1281" y="2131"/>
                    <a:pt x="1277" y="2130"/>
                  </a:cubicBezTo>
                  <a:lnTo>
                    <a:pt x="1277" y="1474"/>
                  </a:lnTo>
                  <a:close/>
                  <a:moveTo>
                    <a:pt x="1277" y="2194"/>
                  </a:moveTo>
                  <a:cubicBezTo>
                    <a:pt x="1278" y="2194"/>
                    <a:pt x="1280" y="2193"/>
                    <a:pt x="1281" y="2193"/>
                  </a:cubicBezTo>
                  <a:cubicBezTo>
                    <a:pt x="1973" y="2870"/>
                    <a:pt x="1973" y="2870"/>
                    <a:pt x="1973" y="2870"/>
                  </a:cubicBezTo>
                  <a:cubicBezTo>
                    <a:pt x="1971" y="2873"/>
                    <a:pt x="1969" y="2877"/>
                    <a:pt x="1968" y="2881"/>
                  </a:cubicBezTo>
                  <a:cubicBezTo>
                    <a:pt x="1300" y="2881"/>
                    <a:pt x="1300" y="2881"/>
                    <a:pt x="1300" y="2881"/>
                  </a:cubicBezTo>
                  <a:cubicBezTo>
                    <a:pt x="1297" y="2869"/>
                    <a:pt x="1288" y="2859"/>
                    <a:pt x="1277" y="2855"/>
                  </a:cubicBezTo>
                  <a:lnTo>
                    <a:pt x="1277" y="2194"/>
                  </a:lnTo>
                  <a:close/>
                  <a:moveTo>
                    <a:pt x="1972" y="3625"/>
                  </a:moveTo>
                  <a:cubicBezTo>
                    <a:pt x="1284" y="4297"/>
                    <a:pt x="1284" y="4297"/>
                    <a:pt x="1284" y="4297"/>
                  </a:cubicBezTo>
                  <a:cubicBezTo>
                    <a:pt x="1282" y="4295"/>
                    <a:pt x="1280" y="4294"/>
                    <a:pt x="1277" y="4293"/>
                  </a:cubicBezTo>
                  <a:cubicBezTo>
                    <a:pt x="1277" y="3640"/>
                    <a:pt x="1277" y="3640"/>
                    <a:pt x="1277" y="3640"/>
                  </a:cubicBezTo>
                  <a:cubicBezTo>
                    <a:pt x="1290" y="3635"/>
                    <a:pt x="1300" y="3623"/>
                    <a:pt x="1300" y="3608"/>
                  </a:cubicBezTo>
                  <a:cubicBezTo>
                    <a:pt x="1300" y="3593"/>
                    <a:pt x="1290" y="3580"/>
                    <a:pt x="1277" y="3575"/>
                  </a:cubicBezTo>
                  <a:cubicBezTo>
                    <a:pt x="1277" y="2920"/>
                    <a:pt x="1277" y="2920"/>
                    <a:pt x="1277" y="2920"/>
                  </a:cubicBezTo>
                  <a:cubicBezTo>
                    <a:pt x="1279" y="2919"/>
                    <a:pt x="1282" y="2918"/>
                    <a:pt x="1284" y="2916"/>
                  </a:cubicBezTo>
                  <a:cubicBezTo>
                    <a:pt x="1972" y="3590"/>
                    <a:pt x="1972" y="3590"/>
                    <a:pt x="1972" y="3590"/>
                  </a:cubicBezTo>
                  <a:cubicBezTo>
                    <a:pt x="1969" y="3595"/>
                    <a:pt x="1968" y="3601"/>
                    <a:pt x="1968" y="3608"/>
                  </a:cubicBezTo>
                  <a:cubicBezTo>
                    <a:pt x="1968" y="3614"/>
                    <a:pt x="1969" y="3620"/>
                    <a:pt x="1972" y="3625"/>
                  </a:cubicBezTo>
                  <a:close/>
                  <a:moveTo>
                    <a:pt x="1994" y="3575"/>
                  </a:moveTo>
                  <a:cubicBezTo>
                    <a:pt x="1990" y="3575"/>
                    <a:pt x="1987" y="3577"/>
                    <a:pt x="1983" y="3579"/>
                  </a:cubicBezTo>
                  <a:cubicBezTo>
                    <a:pt x="1295" y="2905"/>
                    <a:pt x="1295" y="2905"/>
                    <a:pt x="1295" y="2905"/>
                  </a:cubicBezTo>
                  <a:cubicBezTo>
                    <a:pt x="1297" y="2903"/>
                    <a:pt x="1298" y="2900"/>
                    <a:pt x="1299" y="2897"/>
                  </a:cubicBezTo>
                  <a:cubicBezTo>
                    <a:pt x="1969" y="2897"/>
                    <a:pt x="1969" y="2897"/>
                    <a:pt x="1969" y="2897"/>
                  </a:cubicBezTo>
                  <a:cubicBezTo>
                    <a:pt x="1972" y="2909"/>
                    <a:pt x="1982" y="2918"/>
                    <a:pt x="1994" y="2921"/>
                  </a:cubicBezTo>
                  <a:lnTo>
                    <a:pt x="1994" y="3575"/>
                  </a:lnTo>
                  <a:close/>
                  <a:moveTo>
                    <a:pt x="1994" y="2129"/>
                  </a:moveTo>
                  <a:cubicBezTo>
                    <a:pt x="1979" y="2133"/>
                    <a:pt x="1968" y="2146"/>
                    <a:pt x="1968" y="2162"/>
                  </a:cubicBezTo>
                  <a:cubicBezTo>
                    <a:pt x="1968" y="2178"/>
                    <a:pt x="1979" y="2192"/>
                    <a:pt x="1994" y="2195"/>
                  </a:cubicBezTo>
                  <a:cubicBezTo>
                    <a:pt x="1994" y="2855"/>
                    <a:pt x="1994" y="2855"/>
                    <a:pt x="1994" y="2855"/>
                  </a:cubicBezTo>
                  <a:cubicBezTo>
                    <a:pt x="1990" y="2855"/>
                    <a:pt x="1987" y="2857"/>
                    <a:pt x="1984" y="2859"/>
                  </a:cubicBezTo>
                  <a:cubicBezTo>
                    <a:pt x="1293" y="2183"/>
                    <a:pt x="1293" y="2183"/>
                    <a:pt x="1293" y="2183"/>
                  </a:cubicBezTo>
                  <a:cubicBezTo>
                    <a:pt x="1298" y="2177"/>
                    <a:pt x="1300" y="2170"/>
                    <a:pt x="1300" y="2162"/>
                  </a:cubicBezTo>
                  <a:cubicBezTo>
                    <a:pt x="1300" y="2157"/>
                    <a:pt x="1299" y="2152"/>
                    <a:pt x="1297" y="2148"/>
                  </a:cubicBezTo>
                  <a:cubicBezTo>
                    <a:pt x="1983" y="1471"/>
                    <a:pt x="1983" y="1471"/>
                    <a:pt x="1983" y="1471"/>
                  </a:cubicBezTo>
                  <a:cubicBezTo>
                    <a:pt x="1986" y="1473"/>
                    <a:pt x="1990" y="1474"/>
                    <a:pt x="1994" y="1475"/>
                  </a:cubicBezTo>
                  <a:lnTo>
                    <a:pt x="1994" y="2129"/>
                  </a:lnTo>
                  <a:close/>
                  <a:moveTo>
                    <a:pt x="1984" y="1413"/>
                  </a:moveTo>
                  <a:cubicBezTo>
                    <a:pt x="1295" y="734"/>
                    <a:pt x="1295" y="734"/>
                    <a:pt x="1295" y="734"/>
                  </a:cubicBezTo>
                  <a:cubicBezTo>
                    <a:pt x="1297" y="731"/>
                    <a:pt x="1298" y="728"/>
                    <a:pt x="1299" y="725"/>
                  </a:cubicBezTo>
                  <a:cubicBezTo>
                    <a:pt x="1969" y="725"/>
                    <a:pt x="1969" y="725"/>
                    <a:pt x="1969" y="725"/>
                  </a:cubicBezTo>
                  <a:cubicBezTo>
                    <a:pt x="1972" y="740"/>
                    <a:pt x="1985" y="751"/>
                    <a:pt x="2002" y="751"/>
                  </a:cubicBezTo>
                  <a:cubicBezTo>
                    <a:pt x="2018" y="751"/>
                    <a:pt x="2031" y="740"/>
                    <a:pt x="2034" y="725"/>
                  </a:cubicBezTo>
                  <a:cubicBezTo>
                    <a:pt x="2704" y="725"/>
                    <a:pt x="2704" y="725"/>
                    <a:pt x="2704" y="725"/>
                  </a:cubicBezTo>
                  <a:cubicBezTo>
                    <a:pt x="2705" y="728"/>
                    <a:pt x="2706" y="731"/>
                    <a:pt x="2708" y="734"/>
                  </a:cubicBezTo>
                  <a:cubicBezTo>
                    <a:pt x="2019" y="1413"/>
                    <a:pt x="2019" y="1413"/>
                    <a:pt x="2019" y="1413"/>
                  </a:cubicBezTo>
                  <a:cubicBezTo>
                    <a:pt x="2014" y="1410"/>
                    <a:pt x="2008" y="1408"/>
                    <a:pt x="2002" y="1408"/>
                  </a:cubicBezTo>
                  <a:cubicBezTo>
                    <a:pt x="1995" y="1408"/>
                    <a:pt x="1989" y="1410"/>
                    <a:pt x="1984" y="1413"/>
                  </a:cubicBezTo>
                  <a:close/>
                  <a:moveTo>
                    <a:pt x="2009" y="2129"/>
                  </a:moveTo>
                  <a:cubicBezTo>
                    <a:pt x="2009" y="1475"/>
                    <a:pt x="2009" y="1475"/>
                    <a:pt x="2009" y="1475"/>
                  </a:cubicBezTo>
                  <a:cubicBezTo>
                    <a:pt x="2023" y="1472"/>
                    <a:pt x="2033" y="1461"/>
                    <a:pt x="2035" y="1447"/>
                  </a:cubicBezTo>
                  <a:cubicBezTo>
                    <a:pt x="2703" y="1447"/>
                    <a:pt x="2703" y="1447"/>
                    <a:pt x="2703" y="1447"/>
                  </a:cubicBezTo>
                  <a:cubicBezTo>
                    <a:pt x="2704" y="1452"/>
                    <a:pt x="2705" y="1456"/>
                    <a:pt x="2708" y="1459"/>
                  </a:cubicBezTo>
                  <a:cubicBezTo>
                    <a:pt x="2022" y="2135"/>
                    <a:pt x="2022" y="2135"/>
                    <a:pt x="2022" y="2135"/>
                  </a:cubicBezTo>
                  <a:cubicBezTo>
                    <a:pt x="2019" y="2133"/>
                    <a:pt x="2014" y="2130"/>
                    <a:pt x="2009" y="2129"/>
                  </a:cubicBezTo>
                  <a:close/>
                  <a:moveTo>
                    <a:pt x="2708" y="2870"/>
                  </a:moveTo>
                  <a:cubicBezTo>
                    <a:pt x="2706" y="2873"/>
                    <a:pt x="2704" y="2877"/>
                    <a:pt x="2704" y="2881"/>
                  </a:cubicBezTo>
                  <a:cubicBezTo>
                    <a:pt x="2035" y="2881"/>
                    <a:pt x="2035" y="2881"/>
                    <a:pt x="2035" y="2881"/>
                  </a:cubicBezTo>
                  <a:cubicBezTo>
                    <a:pt x="2032" y="2868"/>
                    <a:pt x="2022" y="2858"/>
                    <a:pt x="2009" y="2855"/>
                  </a:cubicBezTo>
                  <a:cubicBezTo>
                    <a:pt x="2009" y="2195"/>
                    <a:pt x="2009" y="2195"/>
                    <a:pt x="2009" y="2195"/>
                  </a:cubicBezTo>
                  <a:cubicBezTo>
                    <a:pt x="2012" y="2195"/>
                    <a:pt x="2014" y="2194"/>
                    <a:pt x="2016" y="2193"/>
                  </a:cubicBezTo>
                  <a:lnTo>
                    <a:pt x="2708" y="2870"/>
                  </a:lnTo>
                  <a:close/>
                  <a:moveTo>
                    <a:pt x="2708" y="3625"/>
                  </a:moveTo>
                  <a:cubicBezTo>
                    <a:pt x="2020" y="4297"/>
                    <a:pt x="2020" y="4297"/>
                    <a:pt x="2020" y="4297"/>
                  </a:cubicBezTo>
                  <a:cubicBezTo>
                    <a:pt x="2017" y="4295"/>
                    <a:pt x="2013" y="4293"/>
                    <a:pt x="2009" y="4293"/>
                  </a:cubicBezTo>
                  <a:cubicBezTo>
                    <a:pt x="2009" y="3641"/>
                    <a:pt x="2009" y="3641"/>
                    <a:pt x="2009" y="3641"/>
                  </a:cubicBezTo>
                  <a:cubicBezTo>
                    <a:pt x="2024" y="3637"/>
                    <a:pt x="2035" y="3624"/>
                    <a:pt x="2035" y="3608"/>
                  </a:cubicBezTo>
                  <a:cubicBezTo>
                    <a:pt x="2035" y="3592"/>
                    <a:pt x="2024" y="3578"/>
                    <a:pt x="2009" y="3575"/>
                  </a:cubicBezTo>
                  <a:cubicBezTo>
                    <a:pt x="2009" y="2921"/>
                    <a:pt x="2009" y="2921"/>
                    <a:pt x="2009" y="2921"/>
                  </a:cubicBezTo>
                  <a:cubicBezTo>
                    <a:pt x="2013" y="2920"/>
                    <a:pt x="2016" y="2918"/>
                    <a:pt x="2020" y="2916"/>
                  </a:cubicBezTo>
                  <a:cubicBezTo>
                    <a:pt x="2708" y="3590"/>
                    <a:pt x="2708" y="3590"/>
                    <a:pt x="2708" y="3590"/>
                  </a:cubicBezTo>
                  <a:cubicBezTo>
                    <a:pt x="2705" y="3595"/>
                    <a:pt x="2703" y="3601"/>
                    <a:pt x="2703" y="3608"/>
                  </a:cubicBezTo>
                  <a:cubicBezTo>
                    <a:pt x="2703" y="3614"/>
                    <a:pt x="2705" y="3620"/>
                    <a:pt x="2708" y="3625"/>
                  </a:cubicBezTo>
                  <a:close/>
                  <a:moveTo>
                    <a:pt x="2729" y="3575"/>
                  </a:moveTo>
                  <a:cubicBezTo>
                    <a:pt x="2725" y="3575"/>
                    <a:pt x="2722" y="3577"/>
                    <a:pt x="2719" y="3579"/>
                  </a:cubicBezTo>
                  <a:cubicBezTo>
                    <a:pt x="2031" y="2905"/>
                    <a:pt x="2031" y="2905"/>
                    <a:pt x="2031" y="2905"/>
                  </a:cubicBezTo>
                  <a:cubicBezTo>
                    <a:pt x="2032" y="2903"/>
                    <a:pt x="2033" y="2900"/>
                    <a:pt x="2034" y="2897"/>
                  </a:cubicBezTo>
                  <a:cubicBezTo>
                    <a:pt x="2704" y="2897"/>
                    <a:pt x="2704" y="2897"/>
                    <a:pt x="2704" y="2897"/>
                  </a:cubicBezTo>
                  <a:cubicBezTo>
                    <a:pt x="2707" y="2909"/>
                    <a:pt x="2717" y="2918"/>
                    <a:pt x="2729" y="2921"/>
                  </a:cubicBezTo>
                  <a:lnTo>
                    <a:pt x="2729" y="3575"/>
                  </a:lnTo>
                  <a:close/>
                  <a:moveTo>
                    <a:pt x="2729" y="2129"/>
                  </a:moveTo>
                  <a:cubicBezTo>
                    <a:pt x="2714" y="2133"/>
                    <a:pt x="2703" y="2146"/>
                    <a:pt x="2703" y="2162"/>
                  </a:cubicBezTo>
                  <a:cubicBezTo>
                    <a:pt x="2703" y="2178"/>
                    <a:pt x="2714" y="2192"/>
                    <a:pt x="2729" y="2195"/>
                  </a:cubicBezTo>
                  <a:cubicBezTo>
                    <a:pt x="2729" y="2855"/>
                    <a:pt x="2729" y="2855"/>
                    <a:pt x="2729" y="2855"/>
                  </a:cubicBezTo>
                  <a:cubicBezTo>
                    <a:pt x="2725" y="2855"/>
                    <a:pt x="2722" y="2857"/>
                    <a:pt x="2719" y="2859"/>
                  </a:cubicBezTo>
                  <a:cubicBezTo>
                    <a:pt x="2029" y="2183"/>
                    <a:pt x="2029" y="2183"/>
                    <a:pt x="2029" y="2183"/>
                  </a:cubicBezTo>
                  <a:cubicBezTo>
                    <a:pt x="2033" y="2177"/>
                    <a:pt x="2035" y="2170"/>
                    <a:pt x="2035" y="2162"/>
                  </a:cubicBezTo>
                  <a:cubicBezTo>
                    <a:pt x="2035" y="2157"/>
                    <a:pt x="2034" y="2152"/>
                    <a:pt x="2032" y="2148"/>
                  </a:cubicBezTo>
                  <a:cubicBezTo>
                    <a:pt x="2718" y="1471"/>
                    <a:pt x="2718" y="1471"/>
                    <a:pt x="2718" y="1471"/>
                  </a:cubicBezTo>
                  <a:cubicBezTo>
                    <a:pt x="2722" y="1473"/>
                    <a:pt x="2725" y="1474"/>
                    <a:pt x="2729" y="1475"/>
                  </a:cubicBezTo>
                  <a:lnTo>
                    <a:pt x="2729" y="2129"/>
                  </a:lnTo>
                  <a:close/>
                  <a:moveTo>
                    <a:pt x="2729" y="1409"/>
                  </a:moveTo>
                  <a:cubicBezTo>
                    <a:pt x="2717" y="1412"/>
                    <a:pt x="2708" y="1421"/>
                    <a:pt x="2705" y="1432"/>
                  </a:cubicBezTo>
                  <a:cubicBezTo>
                    <a:pt x="2034" y="1432"/>
                    <a:pt x="2034" y="1432"/>
                    <a:pt x="2034" y="1432"/>
                  </a:cubicBezTo>
                  <a:cubicBezTo>
                    <a:pt x="2033" y="1429"/>
                    <a:pt x="2032" y="1427"/>
                    <a:pt x="2030" y="1424"/>
                  </a:cubicBezTo>
                  <a:cubicBezTo>
                    <a:pt x="2719" y="746"/>
                    <a:pt x="2719" y="746"/>
                    <a:pt x="2719" y="746"/>
                  </a:cubicBezTo>
                  <a:cubicBezTo>
                    <a:pt x="2722" y="748"/>
                    <a:pt x="2725" y="749"/>
                    <a:pt x="2729" y="750"/>
                  </a:cubicBezTo>
                  <a:lnTo>
                    <a:pt x="2729" y="1409"/>
                  </a:lnTo>
                  <a:close/>
                  <a:moveTo>
                    <a:pt x="2729" y="684"/>
                  </a:moveTo>
                  <a:cubicBezTo>
                    <a:pt x="2717" y="687"/>
                    <a:pt x="2707" y="697"/>
                    <a:pt x="2704" y="709"/>
                  </a:cubicBezTo>
                  <a:cubicBezTo>
                    <a:pt x="2034" y="709"/>
                    <a:pt x="2034" y="709"/>
                    <a:pt x="2034" y="709"/>
                  </a:cubicBezTo>
                  <a:cubicBezTo>
                    <a:pt x="2034" y="706"/>
                    <a:pt x="2032" y="702"/>
                    <a:pt x="2031" y="699"/>
                  </a:cubicBezTo>
                  <a:cubicBezTo>
                    <a:pt x="2719" y="26"/>
                    <a:pt x="2719" y="26"/>
                    <a:pt x="2719" y="26"/>
                  </a:cubicBezTo>
                  <a:cubicBezTo>
                    <a:pt x="2722" y="28"/>
                    <a:pt x="2725" y="29"/>
                    <a:pt x="2729" y="30"/>
                  </a:cubicBezTo>
                  <a:lnTo>
                    <a:pt x="2729" y="684"/>
                  </a:lnTo>
                  <a:close/>
                  <a:moveTo>
                    <a:pt x="3480" y="750"/>
                  </a:moveTo>
                  <a:cubicBezTo>
                    <a:pt x="3495" y="746"/>
                    <a:pt x="3506" y="733"/>
                    <a:pt x="3506" y="717"/>
                  </a:cubicBezTo>
                  <a:cubicBezTo>
                    <a:pt x="3506" y="701"/>
                    <a:pt x="3495" y="687"/>
                    <a:pt x="3480" y="684"/>
                  </a:cubicBezTo>
                  <a:cubicBezTo>
                    <a:pt x="3480" y="30"/>
                    <a:pt x="3480" y="30"/>
                    <a:pt x="3480" y="30"/>
                  </a:cubicBezTo>
                  <a:cubicBezTo>
                    <a:pt x="3484" y="29"/>
                    <a:pt x="3487" y="28"/>
                    <a:pt x="3490" y="26"/>
                  </a:cubicBezTo>
                  <a:cubicBezTo>
                    <a:pt x="4178" y="699"/>
                    <a:pt x="4178" y="699"/>
                    <a:pt x="4178" y="699"/>
                  </a:cubicBezTo>
                  <a:cubicBezTo>
                    <a:pt x="4175" y="705"/>
                    <a:pt x="4173" y="710"/>
                    <a:pt x="4173" y="717"/>
                  </a:cubicBezTo>
                  <a:cubicBezTo>
                    <a:pt x="4173" y="723"/>
                    <a:pt x="4175" y="729"/>
                    <a:pt x="4178" y="734"/>
                  </a:cubicBezTo>
                  <a:cubicBezTo>
                    <a:pt x="3490" y="1414"/>
                    <a:pt x="3490" y="1414"/>
                    <a:pt x="3490" y="1414"/>
                  </a:cubicBezTo>
                  <a:cubicBezTo>
                    <a:pt x="3487" y="1412"/>
                    <a:pt x="3484" y="1410"/>
                    <a:pt x="3480" y="1409"/>
                  </a:cubicBezTo>
                  <a:lnTo>
                    <a:pt x="3480" y="750"/>
                  </a:lnTo>
                  <a:close/>
                  <a:moveTo>
                    <a:pt x="3480" y="1475"/>
                  </a:moveTo>
                  <a:cubicBezTo>
                    <a:pt x="3493" y="1472"/>
                    <a:pt x="3503" y="1461"/>
                    <a:pt x="3506" y="1447"/>
                  </a:cubicBezTo>
                  <a:cubicBezTo>
                    <a:pt x="4174" y="1447"/>
                    <a:pt x="4174" y="1447"/>
                    <a:pt x="4174" y="1447"/>
                  </a:cubicBezTo>
                  <a:cubicBezTo>
                    <a:pt x="4175" y="1452"/>
                    <a:pt x="4176" y="1456"/>
                    <a:pt x="4178" y="1459"/>
                  </a:cubicBezTo>
                  <a:cubicBezTo>
                    <a:pt x="3493" y="2135"/>
                    <a:pt x="3493" y="2135"/>
                    <a:pt x="3493" y="2135"/>
                  </a:cubicBezTo>
                  <a:cubicBezTo>
                    <a:pt x="3489" y="2133"/>
                    <a:pt x="3485" y="2130"/>
                    <a:pt x="3480" y="2129"/>
                  </a:cubicBezTo>
                  <a:lnTo>
                    <a:pt x="3480" y="1475"/>
                  </a:lnTo>
                  <a:close/>
                  <a:moveTo>
                    <a:pt x="3480" y="2195"/>
                  </a:moveTo>
                  <a:cubicBezTo>
                    <a:pt x="3482" y="2195"/>
                    <a:pt x="3485" y="2194"/>
                    <a:pt x="3487" y="2193"/>
                  </a:cubicBezTo>
                  <a:cubicBezTo>
                    <a:pt x="4179" y="2870"/>
                    <a:pt x="4179" y="2870"/>
                    <a:pt x="4179" y="2870"/>
                  </a:cubicBezTo>
                  <a:cubicBezTo>
                    <a:pt x="4176" y="2873"/>
                    <a:pt x="4175" y="2877"/>
                    <a:pt x="4174" y="2881"/>
                  </a:cubicBezTo>
                  <a:cubicBezTo>
                    <a:pt x="3505" y="2881"/>
                    <a:pt x="3505" y="2881"/>
                    <a:pt x="3505" y="2881"/>
                  </a:cubicBezTo>
                  <a:cubicBezTo>
                    <a:pt x="3503" y="2868"/>
                    <a:pt x="3493" y="2858"/>
                    <a:pt x="3480" y="2855"/>
                  </a:cubicBezTo>
                  <a:lnTo>
                    <a:pt x="3480" y="2195"/>
                  </a:lnTo>
                  <a:close/>
                  <a:moveTo>
                    <a:pt x="3472" y="2922"/>
                  </a:moveTo>
                  <a:cubicBezTo>
                    <a:pt x="3488" y="2922"/>
                    <a:pt x="3501" y="2911"/>
                    <a:pt x="3505" y="2897"/>
                  </a:cubicBezTo>
                  <a:cubicBezTo>
                    <a:pt x="4175" y="2897"/>
                    <a:pt x="4175" y="2897"/>
                    <a:pt x="4175" y="2897"/>
                  </a:cubicBezTo>
                  <a:cubicBezTo>
                    <a:pt x="4176" y="2900"/>
                    <a:pt x="4177" y="2902"/>
                    <a:pt x="4178" y="2905"/>
                  </a:cubicBezTo>
                  <a:cubicBezTo>
                    <a:pt x="3490" y="3579"/>
                    <a:pt x="3490" y="3579"/>
                    <a:pt x="3490" y="3579"/>
                  </a:cubicBezTo>
                  <a:cubicBezTo>
                    <a:pt x="3485" y="3576"/>
                    <a:pt x="3479" y="3574"/>
                    <a:pt x="3472" y="3574"/>
                  </a:cubicBezTo>
                  <a:cubicBezTo>
                    <a:pt x="3465" y="3574"/>
                    <a:pt x="3459" y="3576"/>
                    <a:pt x="3454" y="3579"/>
                  </a:cubicBezTo>
                  <a:cubicBezTo>
                    <a:pt x="2766" y="2905"/>
                    <a:pt x="2766" y="2905"/>
                    <a:pt x="2766" y="2905"/>
                  </a:cubicBezTo>
                  <a:cubicBezTo>
                    <a:pt x="2768" y="2902"/>
                    <a:pt x="2769" y="2900"/>
                    <a:pt x="2769" y="2897"/>
                  </a:cubicBezTo>
                  <a:cubicBezTo>
                    <a:pt x="3439" y="2897"/>
                    <a:pt x="3439" y="2897"/>
                    <a:pt x="3439" y="2897"/>
                  </a:cubicBezTo>
                  <a:cubicBezTo>
                    <a:pt x="3443" y="2911"/>
                    <a:pt x="3457" y="2922"/>
                    <a:pt x="3472" y="2922"/>
                  </a:cubicBezTo>
                  <a:close/>
                  <a:moveTo>
                    <a:pt x="2767" y="2148"/>
                  </a:moveTo>
                  <a:cubicBezTo>
                    <a:pt x="3454" y="1471"/>
                    <a:pt x="3454" y="1471"/>
                    <a:pt x="3454" y="1471"/>
                  </a:cubicBezTo>
                  <a:cubicBezTo>
                    <a:pt x="3457" y="1473"/>
                    <a:pt x="3460" y="1474"/>
                    <a:pt x="3464" y="1475"/>
                  </a:cubicBezTo>
                  <a:cubicBezTo>
                    <a:pt x="3464" y="2129"/>
                    <a:pt x="3464" y="2129"/>
                    <a:pt x="3464" y="2129"/>
                  </a:cubicBezTo>
                  <a:cubicBezTo>
                    <a:pt x="3449" y="2133"/>
                    <a:pt x="3438" y="2146"/>
                    <a:pt x="3438" y="2162"/>
                  </a:cubicBezTo>
                  <a:cubicBezTo>
                    <a:pt x="3438" y="2178"/>
                    <a:pt x="3449" y="2192"/>
                    <a:pt x="3464" y="2195"/>
                  </a:cubicBezTo>
                  <a:cubicBezTo>
                    <a:pt x="3464" y="2855"/>
                    <a:pt x="3464" y="2855"/>
                    <a:pt x="3464" y="2855"/>
                  </a:cubicBezTo>
                  <a:cubicBezTo>
                    <a:pt x="3461" y="2855"/>
                    <a:pt x="3457" y="2857"/>
                    <a:pt x="3454" y="2859"/>
                  </a:cubicBezTo>
                  <a:cubicBezTo>
                    <a:pt x="2764" y="2183"/>
                    <a:pt x="2764" y="2183"/>
                    <a:pt x="2764" y="2183"/>
                  </a:cubicBezTo>
                  <a:cubicBezTo>
                    <a:pt x="2768" y="2177"/>
                    <a:pt x="2771" y="2170"/>
                    <a:pt x="2771" y="2162"/>
                  </a:cubicBezTo>
                  <a:cubicBezTo>
                    <a:pt x="2771" y="2157"/>
                    <a:pt x="2770" y="2152"/>
                    <a:pt x="2767" y="2148"/>
                  </a:cubicBezTo>
                  <a:close/>
                  <a:moveTo>
                    <a:pt x="3454" y="746"/>
                  </a:moveTo>
                  <a:cubicBezTo>
                    <a:pt x="3457" y="748"/>
                    <a:pt x="3461" y="749"/>
                    <a:pt x="3464" y="750"/>
                  </a:cubicBezTo>
                  <a:cubicBezTo>
                    <a:pt x="3464" y="1409"/>
                    <a:pt x="3464" y="1409"/>
                    <a:pt x="3464" y="1409"/>
                  </a:cubicBezTo>
                  <a:cubicBezTo>
                    <a:pt x="3453" y="1412"/>
                    <a:pt x="3443" y="1421"/>
                    <a:pt x="3440" y="1432"/>
                  </a:cubicBezTo>
                  <a:cubicBezTo>
                    <a:pt x="2769" y="1432"/>
                    <a:pt x="2769" y="1432"/>
                    <a:pt x="2769" y="1432"/>
                  </a:cubicBezTo>
                  <a:cubicBezTo>
                    <a:pt x="2768" y="1429"/>
                    <a:pt x="2767" y="1427"/>
                    <a:pt x="2766" y="1425"/>
                  </a:cubicBezTo>
                  <a:lnTo>
                    <a:pt x="3454" y="746"/>
                  </a:lnTo>
                  <a:close/>
                  <a:moveTo>
                    <a:pt x="2745" y="750"/>
                  </a:moveTo>
                  <a:cubicBezTo>
                    <a:pt x="2760" y="746"/>
                    <a:pt x="2771" y="733"/>
                    <a:pt x="2771" y="717"/>
                  </a:cubicBezTo>
                  <a:cubicBezTo>
                    <a:pt x="2771" y="701"/>
                    <a:pt x="2760" y="687"/>
                    <a:pt x="2745" y="684"/>
                  </a:cubicBezTo>
                  <a:cubicBezTo>
                    <a:pt x="2745" y="30"/>
                    <a:pt x="2745" y="30"/>
                    <a:pt x="2745" y="30"/>
                  </a:cubicBezTo>
                  <a:cubicBezTo>
                    <a:pt x="2748" y="29"/>
                    <a:pt x="2752" y="28"/>
                    <a:pt x="2755" y="26"/>
                  </a:cubicBezTo>
                  <a:cubicBezTo>
                    <a:pt x="3443" y="699"/>
                    <a:pt x="3443" y="699"/>
                    <a:pt x="3443" y="699"/>
                  </a:cubicBezTo>
                  <a:cubicBezTo>
                    <a:pt x="3440" y="705"/>
                    <a:pt x="3438" y="710"/>
                    <a:pt x="3438" y="717"/>
                  </a:cubicBezTo>
                  <a:cubicBezTo>
                    <a:pt x="3438" y="723"/>
                    <a:pt x="3440" y="729"/>
                    <a:pt x="3443" y="734"/>
                  </a:cubicBezTo>
                  <a:cubicBezTo>
                    <a:pt x="2755" y="1414"/>
                    <a:pt x="2755" y="1414"/>
                    <a:pt x="2755" y="1414"/>
                  </a:cubicBezTo>
                  <a:cubicBezTo>
                    <a:pt x="2752" y="1412"/>
                    <a:pt x="2748" y="1410"/>
                    <a:pt x="2745" y="1409"/>
                  </a:cubicBezTo>
                  <a:lnTo>
                    <a:pt x="2745" y="750"/>
                  </a:lnTo>
                  <a:close/>
                  <a:moveTo>
                    <a:pt x="2745" y="1475"/>
                  </a:moveTo>
                  <a:cubicBezTo>
                    <a:pt x="2758" y="1472"/>
                    <a:pt x="2768" y="1461"/>
                    <a:pt x="2770" y="1447"/>
                  </a:cubicBezTo>
                  <a:cubicBezTo>
                    <a:pt x="3439" y="1447"/>
                    <a:pt x="3439" y="1447"/>
                    <a:pt x="3439" y="1447"/>
                  </a:cubicBezTo>
                  <a:cubicBezTo>
                    <a:pt x="3439" y="1452"/>
                    <a:pt x="3441" y="1456"/>
                    <a:pt x="3443" y="1459"/>
                  </a:cubicBezTo>
                  <a:cubicBezTo>
                    <a:pt x="2758" y="2135"/>
                    <a:pt x="2758" y="2135"/>
                    <a:pt x="2758" y="2135"/>
                  </a:cubicBezTo>
                  <a:cubicBezTo>
                    <a:pt x="2754" y="2133"/>
                    <a:pt x="2749" y="2130"/>
                    <a:pt x="2745" y="2129"/>
                  </a:cubicBezTo>
                  <a:lnTo>
                    <a:pt x="2745" y="1475"/>
                  </a:lnTo>
                  <a:close/>
                  <a:moveTo>
                    <a:pt x="2745" y="2195"/>
                  </a:moveTo>
                  <a:cubicBezTo>
                    <a:pt x="2747" y="2195"/>
                    <a:pt x="2750" y="2194"/>
                    <a:pt x="2752" y="2193"/>
                  </a:cubicBezTo>
                  <a:cubicBezTo>
                    <a:pt x="3443" y="2870"/>
                    <a:pt x="3443" y="2870"/>
                    <a:pt x="3443" y="2870"/>
                  </a:cubicBezTo>
                  <a:cubicBezTo>
                    <a:pt x="3441" y="2873"/>
                    <a:pt x="3440" y="2877"/>
                    <a:pt x="3439" y="2881"/>
                  </a:cubicBezTo>
                  <a:cubicBezTo>
                    <a:pt x="2770" y="2881"/>
                    <a:pt x="2770" y="2881"/>
                    <a:pt x="2770" y="2881"/>
                  </a:cubicBezTo>
                  <a:cubicBezTo>
                    <a:pt x="2768" y="2868"/>
                    <a:pt x="2758" y="2858"/>
                    <a:pt x="2745" y="2855"/>
                  </a:cubicBezTo>
                  <a:lnTo>
                    <a:pt x="2745" y="2195"/>
                  </a:lnTo>
                  <a:close/>
                  <a:moveTo>
                    <a:pt x="2745" y="3575"/>
                  </a:moveTo>
                  <a:cubicBezTo>
                    <a:pt x="2745" y="2921"/>
                    <a:pt x="2745" y="2921"/>
                    <a:pt x="2745" y="2921"/>
                  </a:cubicBezTo>
                  <a:cubicBezTo>
                    <a:pt x="2748" y="2920"/>
                    <a:pt x="2752" y="2918"/>
                    <a:pt x="2755" y="2916"/>
                  </a:cubicBezTo>
                  <a:cubicBezTo>
                    <a:pt x="3443" y="3590"/>
                    <a:pt x="3443" y="3590"/>
                    <a:pt x="3443" y="3590"/>
                  </a:cubicBezTo>
                  <a:cubicBezTo>
                    <a:pt x="3441" y="3593"/>
                    <a:pt x="3440" y="3596"/>
                    <a:pt x="3439" y="3600"/>
                  </a:cubicBezTo>
                  <a:cubicBezTo>
                    <a:pt x="2770" y="3600"/>
                    <a:pt x="2770" y="3600"/>
                    <a:pt x="2770" y="3600"/>
                  </a:cubicBezTo>
                  <a:cubicBezTo>
                    <a:pt x="2767" y="3587"/>
                    <a:pt x="2757" y="3578"/>
                    <a:pt x="2745" y="3575"/>
                  </a:cubicBezTo>
                  <a:close/>
                  <a:moveTo>
                    <a:pt x="3490" y="4297"/>
                  </a:moveTo>
                  <a:cubicBezTo>
                    <a:pt x="3485" y="4294"/>
                    <a:pt x="3479" y="4292"/>
                    <a:pt x="3472" y="4292"/>
                  </a:cubicBezTo>
                  <a:cubicBezTo>
                    <a:pt x="3465" y="4292"/>
                    <a:pt x="3459" y="4294"/>
                    <a:pt x="3454" y="4297"/>
                  </a:cubicBezTo>
                  <a:cubicBezTo>
                    <a:pt x="2766" y="3625"/>
                    <a:pt x="2766" y="3625"/>
                    <a:pt x="2766" y="3625"/>
                  </a:cubicBezTo>
                  <a:cubicBezTo>
                    <a:pt x="2768" y="3622"/>
                    <a:pt x="2769" y="3619"/>
                    <a:pt x="2770" y="3615"/>
                  </a:cubicBezTo>
                  <a:cubicBezTo>
                    <a:pt x="3439" y="3615"/>
                    <a:pt x="3439" y="3615"/>
                    <a:pt x="3439" y="3615"/>
                  </a:cubicBezTo>
                  <a:cubicBezTo>
                    <a:pt x="3443" y="3630"/>
                    <a:pt x="3456" y="3641"/>
                    <a:pt x="3472" y="3641"/>
                  </a:cubicBezTo>
                  <a:cubicBezTo>
                    <a:pt x="3488" y="3641"/>
                    <a:pt x="3501" y="3630"/>
                    <a:pt x="3505" y="3615"/>
                  </a:cubicBezTo>
                  <a:cubicBezTo>
                    <a:pt x="4174" y="3615"/>
                    <a:pt x="4174" y="3615"/>
                    <a:pt x="4174" y="3615"/>
                  </a:cubicBezTo>
                  <a:cubicBezTo>
                    <a:pt x="4175" y="3619"/>
                    <a:pt x="4177" y="3622"/>
                    <a:pt x="4178" y="3625"/>
                  </a:cubicBezTo>
                  <a:lnTo>
                    <a:pt x="3490" y="4297"/>
                  </a:lnTo>
                  <a:close/>
                  <a:moveTo>
                    <a:pt x="4197" y="3575"/>
                  </a:moveTo>
                  <a:cubicBezTo>
                    <a:pt x="4186" y="3579"/>
                    <a:pt x="4177" y="3588"/>
                    <a:pt x="4174" y="3600"/>
                  </a:cubicBezTo>
                  <a:cubicBezTo>
                    <a:pt x="3505" y="3600"/>
                    <a:pt x="3505" y="3600"/>
                    <a:pt x="3505" y="3600"/>
                  </a:cubicBezTo>
                  <a:cubicBezTo>
                    <a:pt x="3504" y="3596"/>
                    <a:pt x="3503" y="3593"/>
                    <a:pt x="3501" y="3590"/>
                  </a:cubicBezTo>
                  <a:cubicBezTo>
                    <a:pt x="4189" y="2916"/>
                    <a:pt x="4189" y="2916"/>
                    <a:pt x="4189" y="2916"/>
                  </a:cubicBezTo>
                  <a:cubicBezTo>
                    <a:pt x="4191" y="2918"/>
                    <a:pt x="4194" y="2919"/>
                    <a:pt x="4197" y="2920"/>
                  </a:cubicBezTo>
                  <a:lnTo>
                    <a:pt x="4197" y="3575"/>
                  </a:lnTo>
                  <a:close/>
                  <a:moveTo>
                    <a:pt x="4197" y="2130"/>
                  </a:moveTo>
                  <a:cubicBezTo>
                    <a:pt x="4183" y="2134"/>
                    <a:pt x="4173" y="2147"/>
                    <a:pt x="4173" y="2162"/>
                  </a:cubicBezTo>
                  <a:cubicBezTo>
                    <a:pt x="4173" y="2177"/>
                    <a:pt x="4183" y="2190"/>
                    <a:pt x="4197" y="2194"/>
                  </a:cubicBezTo>
                  <a:cubicBezTo>
                    <a:pt x="4197" y="2855"/>
                    <a:pt x="4197" y="2855"/>
                    <a:pt x="4197" y="2855"/>
                  </a:cubicBezTo>
                  <a:cubicBezTo>
                    <a:pt x="4194" y="2856"/>
                    <a:pt x="4192" y="2857"/>
                    <a:pt x="4190" y="2859"/>
                  </a:cubicBezTo>
                  <a:cubicBezTo>
                    <a:pt x="3499" y="2183"/>
                    <a:pt x="3499" y="2183"/>
                    <a:pt x="3499" y="2183"/>
                  </a:cubicBezTo>
                  <a:cubicBezTo>
                    <a:pt x="3503" y="2177"/>
                    <a:pt x="3506" y="2170"/>
                    <a:pt x="3506" y="2162"/>
                  </a:cubicBezTo>
                  <a:cubicBezTo>
                    <a:pt x="3506" y="2157"/>
                    <a:pt x="3505" y="2152"/>
                    <a:pt x="3503" y="2148"/>
                  </a:cubicBezTo>
                  <a:cubicBezTo>
                    <a:pt x="4189" y="1471"/>
                    <a:pt x="4189" y="1471"/>
                    <a:pt x="4189" y="1471"/>
                  </a:cubicBezTo>
                  <a:cubicBezTo>
                    <a:pt x="4191" y="1472"/>
                    <a:pt x="4194" y="1474"/>
                    <a:pt x="4197" y="1475"/>
                  </a:cubicBezTo>
                  <a:lnTo>
                    <a:pt x="4197" y="2130"/>
                  </a:lnTo>
                  <a:close/>
                  <a:moveTo>
                    <a:pt x="4197" y="1410"/>
                  </a:moveTo>
                  <a:cubicBezTo>
                    <a:pt x="4187" y="1413"/>
                    <a:pt x="4178" y="1421"/>
                    <a:pt x="4175" y="1432"/>
                  </a:cubicBezTo>
                  <a:cubicBezTo>
                    <a:pt x="3504" y="1432"/>
                    <a:pt x="3504" y="1432"/>
                    <a:pt x="3504" y="1432"/>
                  </a:cubicBezTo>
                  <a:cubicBezTo>
                    <a:pt x="3503" y="1429"/>
                    <a:pt x="3502" y="1427"/>
                    <a:pt x="3501" y="1425"/>
                  </a:cubicBezTo>
                  <a:cubicBezTo>
                    <a:pt x="4189" y="746"/>
                    <a:pt x="4189" y="746"/>
                    <a:pt x="4189" y="746"/>
                  </a:cubicBezTo>
                  <a:cubicBezTo>
                    <a:pt x="4192" y="747"/>
                    <a:pt x="4194" y="748"/>
                    <a:pt x="4197" y="749"/>
                  </a:cubicBezTo>
                  <a:lnTo>
                    <a:pt x="4197" y="1410"/>
                  </a:lnTo>
                  <a:close/>
                  <a:moveTo>
                    <a:pt x="4950" y="750"/>
                  </a:moveTo>
                  <a:cubicBezTo>
                    <a:pt x="4965" y="746"/>
                    <a:pt x="4977" y="733"/>
                    <a:pt x="4977" y="717"/>
                  </a:cubicBezTo>
                  <a:cubicBezTo>
                    <a:pt x="4977" y="701"/>
                    <a:pt x="4965" y="687"/>
                    <a:pt x="4950" y="684"/>
                  </a:cubicBezTo>
                  <a:cubicBezTo>
                    <a:pt x="4950" y="30"/>
                    <a:pt x="4950" y="30"/>
                    <a:pt x="4950" y="30"/>
                  </a:cubicBezTo>
                  <a:cubicBezTo>
                    <a:pt x="4954" y="29"/>
                    <a:pt x="4958" y="28"/>
                    <a:pt x="4961" y="26"/>
                  </a:cubicBezTo>
                  <a:cubicBezTo>
                    <a:pt x="5649" y="699"/>
                    <a:pt x="5649" y="699"/>
                    <a:pt x="5649" y="699"/>
                  </a:cubicBezTo>
                  <a:cubicBezTo>
                    <a:pt x="5646" y="705"/>
                    <a:pt x="5644" y="710"/>
                    <a:pt x="5644" y="717"/>
                  </a:cubicBezTo>
                  <a:cubicBezTo>
                    <a:pt x="5644" y="723"/>
                    <a:pt x="5646" y="729"/>
                    <a:pt x="5649" y="734"/>
                  </a:cubicBezTo>
                  <a:cubicBezTo>
                    <a:pt x="4961" y="1414"/>
                    <a:pt x="4961" y="1414"/>
                    <a:pt x="4961" y="1414"/>
                  </a:cubicBezTo>
                  <a:cubicBezTo>
                    <a:pt x="4958" y="1412"/>
                    <a:pt x="4954" y="1410"/>
                    <a:pt x="4950" y="1409"/>
                  </a:cubicBezTo>
                  <a:lnTo>
                    <a:pt x="4950" y="750"/>
                  </a:lnTo>
                  <a:close/>
                  <a:moveTo>
                    <a:pt x="4943" y="1476"/>
                  </a:moveTo>
                  <a:cubicBezTo>
                    <a:pt x="4960" y="1476"/>
                    <a:pt x="4974" y="1464"/>
                    <a:pt x="4976" y="1447"/>
                  </a:cubicBezTo>
                  <a:cubicBezTo>
                    <a:pt x="5644" y="1447"/>
                    <a:pt x="5644" y="1447"/>
                    <a:pt x="5644" y="1447"/>
                  </a:cubicBezTo>
                  <a:cubicBezTo>
                    <a:pt x="5645" y="1452"/>
                    <a:pt x="5647" y="1456"/>
                    <a:pt x="5649" y="1460"/>
                  </a:cubicBezTo>
                  <a:cubicBezTo>
                    <a:pt x="4961" y="2134"/>
                    <a:pt x="4961" y="2134"/>
                    <a:pt x="4961" y="2134"/>
                  </a:cubicBezTo>
                  <a:cubicBezTo>
                    <a:pt x="4955" y="2130"/>
                    <a:pt x="4949" y="2128"/>
                    <a:pt x="4943" y="2128"/>
                  </a:cubicBezTo>
                  <a:cubicBezTo>
                    <a:pt x="4936" y="2128"/>
                    <a:pt x="4930" y="2130"/>
                    <a:pt x="4925" y="2134"/>
                  </a:cubicBezTo>
                  <a:cubicBezTo>
                    <a:pt x="4236" y="1460"/>
                    <a:pt x="4236" y="1460"/>
                    <a:pt x="4236" y="1460"/>
                  </a:cubicBezTo>
                  <a:cubicBezTo>
                    <a:pt x="4239" y="1456"/>
                    <a:pt x="4240" y="1452"/>
                    <a:pt x="4241" y="1447"/>
                  </a:cubicBezTo>
                  <a:cubicBezTo>
                    <a:pt x="4909" y="1447"/>
                    <a:pt x="4909" y="1447"/>
                    <a:pt x="4909" y="1447"/>
                  </a:cubicBezTo>
                  <a:cubicBezTo>
                    <a:pt x="4912" y="1464"/>
                    <a:pt x="4926" y="1476"/>
                    <a:pt x="4943" y="1476"/>
                  </a:cubicBezTo>
                  <a:close/>
                  <a:moveTo>
                    <a:pt x="4925" y="746"/>
                  </a:moveTo>
                  <a:cubicBezTo>
                    <a:pt x="4928" y="748"/>
                    <a:pt x="4931" y="749"/>
                    <a:pt x="4935" y="750"/>
                  </a:cubicBezTo>
                  <a:cubicBezTo>
                    <a:pt x="4935" y="1409"/>
                    <a:pt x="4935" y="1409"/>
                    <a:pt x="4935" y="1409"/>
                  </a:cubicBezTo>
                  <a:cubicBezTo>
                    <a:pt x="4923" y="1412"/>
                    <a:pt x="4914" y="1421"/>
                    <a:pt x="4910" y="1432"/>
                  </a:cubicBezTo>
                  <a:cubicBezTo>
                    <a:pt x="4240" y="1432"/>
                    <a:pt x="4240" y="1432"/>
                    <a:pt x="4240" y="1432"/>
                  </a:cubicBezTo>
                  <a:cubicBezTo>
                    <a:pt x="4239" y="1429"/>
                    <a:pt x="4238" y="1427"/>
                    <a:pt x="4236" y="1425"/>
                  </a:cubicBezTo>
                  <a:lnTo>
                    <a:pt x="4925" y="746"/>
                  </a:lnTo>
                  <a:close/>
                  <a:moveTo>
                    <a:pt x="4218" y="749"/>
                  </a:moveTo>
                  <a:cubicBezTo>
                    <a:pt x="4231" y="745"/>
                    <a:pt x="4241" y="732"/>
                    <a:pt x="4241" y="717"/>
                  </a:cubicBezTo>
                  <a:cubicBezTo>
                    <a:pt x="4241" y="702"/>
                    <a:pt x="4231" y="689"/>
                    <a:pt x="4218" y="685"/>
                  </a:cubicBezTo>
                  <a:cubicBezTo>
                    <a:pt x="4218" y="29"/>
                    <a:pt x="4218" y="29"/>
                    <a:pt x="4218" y="29"/>
                  </a:cubicBezTo>
                  <a:cubicBezTo>
                    <a:pt x="4221" y="28"/>
                    <a:pt x="4223" y="27"/>
                    <a:pt x="4225" y="26"/>
                  </a:cubicBezTo>
                  <a:cubicBezTo>
                    <a:pt x="4914" y="699"/>
                    <a:pt x="4914" y="699"/>
                    <a:pt x="4914" y="699"/>
                  </a:cubicBezTo>
                  <a:cubicBezTo>
                    <a:pt x="4911" y="705"/>
                    <a:pt x="4909" y="710"/>
                    <a:pt x="4909" y="717"/>
                  </a:cubicBezTo>
                  <a:cubicBezTo>
                    <a:pt x="4909" y="723"/>
                    <a:pt x="4911" y="729"/>
                    <a:pt x="4914" y="734"/>
                  </a:cubicBezTo>
                  <a:cubicBezTo>
                    <a:pt x="4225" y="1414"/>
                    <a:pt x="4225" y="1414"/>
                    <a:pt x="4225" y="1414"/>
                  </a:cubicBezTo>
                  <a:cubicBezTo>
                    <a:pt x="4223" y="1412"/>
                    <a:pt x="4220" y="1411"/>
                    <a:pt x="4218" y="1410"/>
                  </a:cubicBezTo>
                  <a:lnTo>
                    <a:pt x="4218" y="749"/>
                  </a:lnTo>
                  <a:close/>
                  <a:moveTo>
                    <a:pt x="4218" y="1475"/>
                  </a:moveTo>
                  <a:cubicBezTo>
                    <a:pt x="4221" y="1474"/>
                    <a:pt x="4223" y="1472"/>
                    <a:pt x="4225" y="1471"/>
                  </a:cubicBezTo>
                  <a:cubicBezTo>
                    <a:pt x="4914" y="2145"/>
                    <a:pt x="4914" y="2145"/>
                    <a:pt x="4914" y="2145"/>
                  </a:cubicBezTo>
                  <a:cubicBezTo>
                    <a:pt x="4911" y="2148"/>
                    <a:pt x="4910" y="2152"/>
                    <a:pt x="4909" y="2157"/>
                  </a:cubicBezTo>
                  <a:cubicBezTo>
                    <a:pt x="4240" y="2154"/>
                    <a:pt x="4240" y="2154"/>
                    <a:pt x="4240" y="2154"/>
                  </a:cubicBezTo>
                  <a:cubicBezTo>
                    <a:pt x="4238" y="2143"/>
                    <a:pt x="4229" y="2134"/>
                    <a:pt x="4218" y="2130"/>
                  </a:cubicBezTo>
                  <a:lnTo>
                    <a:pt x="4218" y="1475"/>
                  </a:lnTo>
                  <a:close/>
                  <a:moveTo>
                    <a:pt x="4218" y="2194"/>
                  </a:moveTo>
                  <a:cubicBezTo>
                    <a:pt x="4220" y="2194"/>
                    <a:pt x="4223" y="2192"/>
                    <a:pt x="4225" y="2191"/>
                  </a:cubicBezTo>
                  <a:cubicBezTo>
                    <a:pt x="4914" y="2870"/>
                    <a:pt x="4914" y="2870"/>
                    <a:pt x="4914" y="2870"/>
                  </a:cubicBezTo>
                  <a:cubicBezTo>
                    <a:pt x="4912" y="2873"/>
                    <a:pt x="4910" y="2877"/>
                    <a:pt x="4909" y="2881"/>
                  </a:cubicBezTo>
                  <a:cubicBezTo>
                    <a:pt x="4241" y="2881"/>
                    <a:pt x="4241" y="2881"/>
                    <a:pt x="4241" y="2881"/>
                  </a:cubicBezTo>
                  <a:cubicBezTo>
                    <a:pt x="4238" y="2869"/>
                    <a:pt x="4229" y="2859"/>
                    <a:pt x="4218" y="2855"/>
                  </a:cubicBezTo>
                  <a:lnTo>
                    <a:pt x="4218" y="2194"/>
                  </a:lnTo>
                  <a:close/>
                  <a:moveTo>
                    <a:pt x="4914" y="3625"/>
                  </a:moveTo>
                  <a:cubicBezTo>
                    <a:pt x="4225" y="4297"/>
                    <a:pt x="4225" y="4297"/>
                    <a:pt x="4225" y="4297"/>
                  </a:cubicBezTo>
                  <a:cubicBezTo>
                    <a:pt x="4223" y="4295"/>
                    <a:pt x="4221" y="4294"/>
                    <a:pt x="4218" y="4293"/>
                  </a:cubicBezTo>
                  <a:cubicBezTo>
                    <a:pt x="4218" y="3640"/>
                    <a:pt x="4218" y="3640"/>
                    <a:pt x="4218" y="3640"/>
                  </a:cubicBezTo>
                  <a:cubicBezTo>
                    <a:pt x="4231" y="3635"/>
                    <a:pt x="4241" y="3623"/>
                    <a:pt x="4241" y="3608"/>
                  </a:cubicBezTo>
                  <a:cubicBezTo>
                    <a:pt x="4241" y="3592"/>
                    <a:pt x="4231" y="3580"/>
                    <a:pt x="4218" y="3575"/>
                  </a:cubicBezTo>
                  <a:cubicBezTo>
                    <a:pt x="4218" y="2920"/>
                    <a:pt x="4218" y="2920"/>
                    <a:pt x="4218" y="2920"/>
                  </a:cubicBezTo>
                  <a:cubicBezTo>
                    <a:pt x="4221" y="2919"/>
                    <a:pt x="4223" y="2918"/>
                    <a:pt x="4225" y="2916"/>
                  </a:cubicBezTo>
                  <a:cubicBezTo>
                    <a:pt x="4914" y="3590"/>
                    <a:pt x="4914" y="3590"/>
                    <a:pt x="4914" y="3590"/>
                  </a:cubicBezTo>
                  <a:cubicBezTo>
                    <a:pt x="4911" y="3595"/>
                    <a:pt x="4909" y="3601"/>
                    <a:pt x="4909" y="3608"/>
                  </a:cubicBezTo>
                  <a:cubicBezTo>
                    <a:pt x="4909" y="3614"/>
                    <a:pt x="4910" y="3620"/>
                    <a:pt x="4914" y="3625"/>
                  </a:cubicBezTo>
                  <a:close/>
                  <a:moveTo>
                    <a:pt x="4935" y="3575"/>
                  </a:moveTo>
                  <a:cubicBezTo>
                    <a:pt x="4931" y="3575"/>
                    <a:pt x="4928" y="3577"/>
                    <a:pt x="4925" y="3579"/>
                  </a:cubicBezTo>
                  <a:cubicBezTo>
                    <a:pt x="4236" y="2905"/>
                    <a:pt x="4236" y="2905"/>
                    <a:pt x="4236" y="2905"/>
                  </a:cubicBezTo>
                  <a:cubicBezTo>
                    <a:pt x="4238" y="2903"/>
                    <a:pt x="4239" y="2900"/>
                    <a:pt x="4240" y="2897"/>
                  </a:cubicBezTo>
                  <a:cubicBezTo>
                    <a:pt x="4910" y="2897"/>
                    <a:pt x="4910" y="2897"/>
                    <a:pt x="4910" y="2897"/>
                  </a:cubicBezTo>
                  <a:cubicBezTo>
                    <a:pt x="4913" y="2909"/>
                    <a:pt x="4923" y="2918"/>
                    <a:pt x="4935" y="2921"/>
                  </a:cubicBezTo>
                  <a:lnTo>
                    <a:pt x="4935" y="3575"/>
                  </a:lnTo>
                  <a:close/>
                  <a:moveTo>
                    <a:pt x="4925" y="2859"/>
                  </a:moveTo>
                  <a:cubicBezTo>
                    <a:pt x="4236" y="2180"/>
                    <a:pt x="4236" y="2180"/>
                    <a:pt x="4236" y="2180"/>
                  </a:cubicBezTo>
                  <a:cubicBezTo>
                    <a:pt x="4238" y="2177"/>
                    <a:pt x="4239" y="2174"/>
                    <a:pt x="4240" y="2170"/>
                  </a:cubicBezTo>
                  <a:cubicBezTo>
                    <a:pt x="4910" y="2172"/>
                    <a:pt x="4910" y="2172"/>
                    <a:pt x="4910" y="2172"/>
                  </a:cubicBezTo>
                  <a:cubicBezTo>
                    <a:pt x="4915" y="2186"/>
                    <a:pt x="4927" y="2196"/>
                    <a:pt x="4943" y="2196"/>
                  </a:cubicBezTo>
                  <a:cubicBezTo>
                    <a:pt x="4958" y="2196"/>
                    <a:pt x="4971" y="2186"/>
                    <a:pt x="4975" y="2173"/>
                  </a:cubicBezTo>
                  <a:cubicBezTo>
                    <a:pt x="5646" y="2175"/>
                    <a:pt x="5646" y="2175"/>
                    <a:pt x="5646" y="2175"/>
                  </a:cubicBezTo>
                  <a:cubicBezTo>
                    <a:pt x="5648" y="2178"/>
                    <a:pt x="5649" y="2180"/>
                    <a:pt x="5651" y="2183"/>
                  </a:cubicBezTo>
                  <a:cubicBezTo>
                    <a:pt x="4961" y="2859"/>
                    <a:pt x="4961" y="2859"/>
                    <a:pt x="4961" y="2859"/>
                  </a:cubicBezTo>
                  <a:cubicBezTo>
                    <a:pt x="4955" y="2856"/>
                    <a:pt x="4949" y="2854"/>
                    <a:pt x="4943" y="2854"/>
                  </a:cubicBezTo>
                  <a:cubicBezTo>
                    <a:pt x="4936" y="2854"/>
                    <a:pt x="4930" y="2856"/>
                    <a:pt x="4925" y="2859"/>
                  </a:cubicBezTo>
                  <a:close/>
                  <a:moveTo>
                    <a:pt x="5649" y="3625"/>
                  </a:moveTo>
                  <a:cubicBezTo>
                    <a:pt x="4961" y="4297"/>
                    <a:pt x="4961" y="4297"/>
                    <a:pt x="4961" y="4297"/>
                  </a:cubicBezTo>
                  <a:cubicBezTo>
                    <a:pt x="4958" y="4295"/>
                    <a:pt x="4954" y="4293"/>
                    <a:pt x="4950" y="4293"/>
                  </a:cubicBezTo>
                  <a:cubicBezTo>
                    <a:pt x="4950" y="3641"/>
                    <a:pt x="4950" y="3641"/>
                    <a:pt x="4950" y="3641"/>
                  </a:cubicBezTo>
                  <a:cubicBezTo>
                    <a:pt x="4965" y="3637"/>
                    <a:pt x="4977" y="3624"/>
                    <a:pt x="4977" y="3608"/>
                  </a:cubicBezTo>
                  <a:cubicBezTo>
                    <a:pt x="4977" y="3592"/>
                    <a:pt x="4965" y="3578"/>
                    <a:pt x="4950" y="3575"/>
                  </a:cubicBezTo>
                  <a:cubicBezTo>
                    <a:pt x="4950" y="2921"/>
                    <a:pt x="4950" y="2921"/>
                    <a:pt x="4950" y="2921"/>
                  </a:cubicBezTo>
                  <a:cubicBezTo>
                    <a:pt x="4954" y="2920"/>
                    <a:pt x="4958" y="2918"/>
                    <a:pt x="4961" y="2916"/>
                  </a:cubicBezTo>
                  <a:cubicBezTo>
                    <a:pt x="5649" y="3590"/>
                    <a:pt x="5649" y="3590"/>
                    <a:pt x="5649" y="3590"/>
                  </a:cubicBezTo>
                  <a:cubicBezTo>
                    <a:pt x="5646" y="3595"/>
                    <a:pt x="5644" y="3601"/>
                    <a:pt x="5644" y="3608"/>
                  </a:cubicBezTo>
                  <a:cubicBezTo>
                    <a:pt x="5644" y="3614"/>
                    <a:pt x="5646" y="3620"/>
                    <a:pt x="5649" y="3625"/>
                  </a:cubicBezTo>
                  <a:close/>
                  <a:moveTo>
                    <a:pt x="5673" y="3574"/>
                  </a:moveTo>
                  <a:cubicBezTo>
                    <a:pt x="5668" y="3575"/>
                    <a:pt x="5664" y="3576"/>
                    <a:pt x="5660" y="3579"/>
                  </a:cubicBezTo>
                  <a:cubicBezTo>
                    <a:pt x="4972" y="2905"/>
                    <a:pt x="4972" y="2905"/>
                    <a:pt x="4972" y="2905"/>
                  </a:cubicBezTo>
                  <a:cubicBezTo>
                    <a:pt x="4973" y="2903"/>
                    <a:pt x="4974" y="2900"/>
                    <a:pt x="4975" y="2897"/>
                  </a:cubicBezTo>
                  <a:cubicBezTo>
                    <a:pt x="5645" y="2897"/>
                    <a:pt x="5645" y="2897"/>
                    <a:pt x="5645" y="2897"/>
                  </a:cubicBezTo>
                  <a:cubicBezTo>
                    <a:pt x="5649" y="2909"/>
                    <a:pt x="5660" y="2919"/>
                    <a:pt x="5673" y="2921"/>
                  </a:cubicBezTo>
                  <a:lnTo>
                    <a:pt x="5673" y="3574"/>
                  </a:lnTo>
                  <a:close/>
                  <a:moveTo>
                    <a:pt x="5673" y="2854"/>
                  </a:moveTo>
                  <a:cubicBezTo>
                    <a:pt x="5659" y="2856"/>
                    <a:pt x="5647" y="2867"/>
                    <a:pt x="5645" y="2881"/>
                  </a:cubicBezTo>
                  <a:cubicBezTo>
                    <a:pt x="4976" y="2881"/>
                    <a:pt x="4976" y="2881"/>
                    <a:pt x="4976" y="2881"/>
                  </a:cubicBezTo>
                  <a:cubicBezTo>
                    <a:pt x="4975" y="2877"/>
                    <a:pt x="4974" y="2873"/>
                    <a:pt x="4972" y="2870"/>
                  </a:cubicBezTo>
                  <a:cubicBezTo>
                    <a:pt x="5663" y="2193"/>
                    <a:pt x="5663" y="2193"/>
                    <a:pt x="5663" y="2193"/>
                  </a:cubicBezTo>
                  <a:cubicBezTo>
                    <a:pt x="5666" y="2194"/>
                    <a:pt x="5669" y="2195"/>
                    <a:pt x="5673" y="2196"/>
                  </a:cubicBezTo>
                  <a:lnTo>
                    <a:pt x="5673" y="2854"/>
                  </a:lnTo>
                  <a:close/>
                  <a:moveTo>
                    <a:pt x="5673" y="2129"/>
                  </a:moveTo>
                  <a:cubicBezTo>
                    <a:pt x="5658" y="2131"/>
                    <a:pt x="5646" y="2143"/>
                    <a:pt x="5644" y="2159"/>
                  </a:cubicBezTo>
                  <a:cubicBezTo>
                    <a:pt x="4976" y="2157"/>
                    <a:pt x="4976" y="2157"/>
                    <a:pt x="4976" y="2157"/>
                  </a:cubicBezTo>
                  <a:cubicBezTo>
                    <a:pt x="4975" y="2152"/>
                    <a:pt x="4974" y="2148"/>
                    <a:pt x="4972" y="2145"/>
                  </a:cubicBezTo>
                  <a:cubicBezTo>
                    <a:pt x="5660" y="1471"/>
                    <a:pt x="5660" y="1471"/>
                    <a:pt x="5660" y="1471"/>
                  </a:cubicBezTo>
                  <a:cubicBezTo>
                    <a:pt x="5664" y="1473"/>
                    <a:pt x="5668" y="1475"/>
                    <a:pt x="5673" y="1476"/>
                  </a:cubicBezTo>
                  <a:lnTo>
                    <a:pt x="5673" y="2129"/>
                  </a:lnTo>
                  <a:close/>
                  <a:moveTo>
                    <a:pt x="5673" y="1409"/>
                  </a:moveTo>
                  <a:cubicBezTo>
                    <a:pt x="5660" y="1411"/>
                    <a:pt x="5650" y="1420"/>
                    <a:pt x="5646" y="1432"/>
                  </a:cubicBezTo>
                  <a:cubicBezTo>
                    <a:pt x="4975" y="1432"/>
                    <a:pt x="4975" y="1432"/>
                    <a:pt x="4975" y="1432"/>
                  </a:cubicBezTo>
                  <a:cubicBezTo>
                    <a:pt x="4974" y="1429"/>
                    <a:pt x="4973" y="1427"/>
                    <a:pt x="4972" y="1425"/>
                  </a:cubicBezTo>
                  <a:cubicBezTo>
                    <a:pt x="5660" y="746"/>
                    <a:pt x="5660" y="746"/>
                    <a:pt x="5660" y="746"/>
                  </a:cubicBezTo>
                  <a:cubicBezTo>
                    <a:pt x="5664" y="748"/>
                    <a:pt x="5668" y="750"/>
                    <a:pt x="5673" y="750"/>
                  </a:cubicBezTo>
                  <a:lnTo>
                    <a:pt x="5673" y="1409"/>
                  </a:lnTo>
                  <a:close/>
                  <a:moveTo>
                    <a:pt x="5689" y="29"/>
                  </a:moveTo>
                  <a:cubicBezTo>
                    <a:pt x="5691" y="28"/>
                    <a:pt x="5694" y="27"/>
                    <a:pt x="5696" y="26"/>
                  </a:cubicBezTo>
                  <a:cubicBezTo>
                    <a:pt x="6384" y="699"/>
                    <a:pt x="6384" y="699"/>
                    <a:pt x="6384" y="699"/>
                  </a:cubicBezTo>
                  <a:cubicBezTo>
                    <a:pt x="6382" y="702"/>
                    <a:pt x="6381" y="706"/>
                    <a:pt x="6380" y="709"/>
                  </a:cubicBezTo>
                  <a:cubicBezTo>
                    <a:pt x="5711" y="709"/>
                    <a:pt x="5711" y="709"/>
                    <a:pt x="5711" y="709"/>
                  </a:cubicBezTo>
                  <a:cubicBezTo>
                    <a:pt x="5708" y="698"/>
                    <a:pt x="5700" y="688"/>
                    <a:pt x="5689" y="685"/>
                  </a:cubicBezTo>
                  <a:lnTo>
                    <a:pt x="5689" y="29"/>
                  </a:lnTo>
                  <a:close/>
                  <a:moveTo>
                    <a:pt x="5689" y="749"/>
                  </a:moveTo>
                  <a:cubicBezTo>
                    <a:pt x="5691" y="748"/>
                    <a:pt x="5694" y="747"/>
                    <a:pt x="5696" y="746"/>
                  </a:cubicBezTo>
                  <a:cubicBezTo>
                    <a:pt x="6384" y="1424"/>
                    <a:pt x="6384" y="1424"/>
                    <a:pt x="6384" y="1424"/>
                  </a:cubicBezTo>
                  <a:cubicBezTo>
                    <a:pt x="6383" y="1427"/>
                    <a:pt x="6382" y="1429"/>
                    <a:pt x="6381" y="1432"/>
                  </a:cubicBezTo>
                  <a:cubicBezTo>
                    <a:pt x="5710" y="1432"/>
                    <a:pt x="5710" y="1432"/>
                    <a:pt x="5710" y="1432"/>
                  </a:cubicBezTo>
                  <a:cubicBezTo>
                    <a:pt x="5707" y="1421"/>
                    <a:pt x="5699" y="1413"/>
                    <a:pt x="5689" y="1410"/>
                  </a:cubicBezTo>
                  <a:lnTo>
                    <a:pt x="5689" y="749"/>
                  </a:lnTo>
                  <a:close/>
                  <a:moveTo>
                    <a:pt x="6405" y="2195"/>
                  </a:moveTo>
                  <a:cubicBezTo>
                    <a:pt x="6405" y="2855"/>
                    <a:pt x="6405" y="2855"/>
                    <a:pt x="6405" y="2855"/>
                  </a:cubicBezTo>
                  <a:cubicBezTo>
                    <a:pt x="6402" y="2855"/>
                    <a:pt x="6399" y="2857"/>
                    <a:pt x="6396" y="2859"/>
                  </a:cubicBezTo>
                  <a:cubicBezTo>
                    <a:pt x="5705" y="2183"/>
                    <a:pt x="5705" y="2183"/>
                    <a:pt x="5705" y="2183"/>
                  </a:cubicBezTo>
                  <a:cubicBezTo>
                    <a:pt x="5709" y="2177"/>
                    <a:pt x="5712" y="2170"/>
                    <a:pt x="5712" y="2162"/>
                  </a:cubicBezTo>
                  <a:cubicBezTo>
                    <a:pt x="5712" y="2157"/>
                    <a:pt x="5711" y="2152"/>
                    <a:pt x="5709" y="2148"/>
                  </a:cubicBezTo>
                  <a:cubicBezTo>
                    <a:pt x="6395" y="1471"/>
                    <a:pt x="6395" y="1471"/>
                    <a:pt x="6395" y="1471"/>
                  </a:cubicBezTo>
                  <a:cubicBezTo>
                    <a:pt x="6398" y="1473"/>
                    <a:pt x="6402" y="1474"/>
                    <a:pt x="6405" y="1475"/>
                  </a:cubicBezTo>
                  <a:cubicBezTo>
                    <a:pt x="6405" y="2129"/>
                    <a:pt x="6405" y="2129"/>
                    <a:pt x="6405" y="2129"/>
                  </a:cubicBezTo>
                  <a:cubicBezTo>
                    <a:pt x="6390" y="2133"/>
                    <a:pt x="6379" y="2146"/>
                    <a:pt x="6379" y="2162"/>
                  </a:cubicBezTo>
                  <a:cubicBezTo>
                    <a:pt x="6379" y="2178"/>
                    <a:pt x="6390" y="2192"/>
                    <a:pt x="6405" y="2195"/>
                  </a:cubicBezTo>
                  <a:close/>
                  <a:moveTo>
                    <a:pt x="5689" y="1474"/>
                  </a:moveTo>
                  <a:cubicBezTo>
                    <a:pt x="5700" y="1471"/>
                    <a:pt x="5709" y="1460"/>
                    <a:pt x="5711" y="1447"/>
                  </a:cubicBezTo>
                  <a:cubicBezTo>
                    <a:pt x="6380" y="1447"/>
                    <a:pt x="6380" y="1447"/>
                    <a:pt x="6380" y="1447"/>
                  </a:cubicBezTo>
                  <a:cubicBezTo>
                    <a:pt x="6380" y="1452"/>
                    <a:pt x="6382" y="1456"/>
                    <a:pt x="6384" y="1459"/>
                  </a:cubicBezTo>
                  <a:cubicBezTo>
                    <a:pt x="5699" y="2135"/>
                    <a:pt x="5699" y="2135"/>
                    <a:pt x="5699" y="2135"/>
                  </a:cubicBezTo>
                  <a:cubicBezTo>
                    <a:pt x="5696" y="2133"/>
                    <a:pt x="5692" y="2131"/>
                    <a:pt x="5689" y="2130"/>
                  </a:cubicBezTo>
                  <a:lnTo>
                    <a:pt x="5689" y="1474"/>
                  </a:lnTo>
                  <a:close/>
                  <a:moveTo>
                    <a:pt x="5689" y="2194"/>
                  </a:moveTo>
                  <a:cubicBezTo>
                    <a:pt x="5690" y="2194"/>
                    <a:pt x="5691" y="2193"/>
                    <a:pt x="5693" y="2193"/>
                  </a:cubicBezTo>
                  <a:cubicBezTo>
                    <a:pt x="6384" y="2870"/>
                    <a:pt x="6384" y="2870"/>
                    <a:pt x="6384" y="2870"/>
                  </a:cubicBezTo>
                  <a:cubicBezTo>
                    <a:pt x="6382" y="2873"/>
                    <a:pt x="6381" y="2877"/>
                    <a:pt x="6380" y="2881"/>
                  </a:cubicBezTo>
                  <a:cubicBezTo>
                    <a:pt x="5711" y="2881"/>
                    <a:pt x="5711" y="2881"/>
                    <a:pt x="5711" y="2881"/>
                  </a:cubicBezTo>
                  <a:cubicBezTo>
                    <a:pt x="5709" y="2869"/>
                    <a:pt x="5700" y="2859"/>
                    <a:pt x="5689" y="2855"/>
                  </a:cubicBezTo>
                  <a:lnTo>
                    <a:pt x="5689" y="2194"/>
                  </a:lnTo>
                  <a:close/>
                  <a:moveTo>
                    <a:pt x="6384" y="3625"/>
                  </a:moveTo>
                  <a:cubicBezTo>
                    <a:pt x="5696" y="4297"/>
                    <a:pt x="5696" y="4297"/>
                    <a:pt x="5696" y="4297"/>
                  </a:cubicBezTo>
                  <a:cubicBezTo>
                    <a:pt x="5694" y="4295"/>
                    <a:pt x="5691" y="4294"/>
                    <a:pt x="5689" y="4293"/>
                  </a:cubicBezTo>
                  <a:cubicBezTo>
                    <a:pt x="5689" y="3640"/>
                    <a:pt x="5689" y="3640"/>
                    <a:pt x="5689" y="3640"/>
                  </a:cubicBezTo>
                  <a:cubicBezTo>
                    <a:pt x="5702" y="3635"/>
                    <a:pt x="5712" y="3623"/>
                    <a:pt x="5712" y="3608"/>
                  </a:cubicBezTo>
                  <a:cubicBezTo>
                    <a:pt x="5712" y="3593"/>
                    <a:pt x="5702" y="3580"/>
                    <a:pt x="5689" y="3575"/>
                  </a:cubicBezTo>
                  <a:cubicBezTo>
                    <a:pt x="5689" y="2920"/>
                    <a:pt x="5689" y="2920"/>
                    <a:pt x="5689" y="2920"/>
                  </a:cubicBezTo>
                  <a:cubicBezTo>
                    <a:pt x="5691" y="2919"/>
                    <a:pt x="5694" y="2918"/>
                    <a:pt x="5696" y="2916"/>
                  </a:cubicBezTo>
                  <a:cubicBezTo>
                    <a:pt x="6384" y="3590"/>
                    <a:pt x="6384" y="3590"/>
                    <a:pt x="6384" y="3590"/>
                  </a:cubicBezTo>
                  <a:cubicBezTo>
                    <a:pt x="6381" y="3595"/>
                    <a:pt x="6379" y="3601"/>
                    <a:pt x="6379" y="3608"/>
                  </a:cubicBezTo>
                  <a:cubicBezTo>
                    <a:pt x="6379" y="3614"/>
                    <a:pt x="6381" y="3620"/>
                    <a:pt x="6384" y="3625"/>
                  </a:cubicBezTo>
                  <a:close/>
                  <a:moveTo>
                    <a:pt x="6405" y="3575"/>
                  </a:moveTo>
                  <a:cubicBezTo>
                    <a:pt x="6402" y="3575"/>
                    <a:pt x="6398" y="3577"/>
                    <a:pt x="6395" y="3579"/>
                  </a:cubicBezTo>
                  <a:cubicBezTo>
                    <a:pt x="5707" y="2905"/>
                    <a:pt x="5707" y="2905"/>
                    <a:pt x="5707" y="2905"/>
                  </a:cubicBezTo>
                  <a:cubicBezTo>
                    <a:pt x="5708" y="2903"/>
                    <a:pt x="5710" y="2900"/>
                    <a:pt x="5711" y="2897"/>
                  </a:cubicBezTo>
                  <a:cubicBezTo>
                    <a:pt x="6381" y="2897"/>
                    <a:pt x="6381" y="2897"/>
                    <a:pt x="6381" y="2897"/>
                  </a:cubicBezTo>
                  <a:cubicBezTo>
                    <a:pt x="6384" y="2909"/>
                    <a:pt x="6393" y="2918"/>
                    <a:pt x="6405" y="2921"/>
                  </a:cubicBezTo>
                  <a:lnTo>
                    <a:pt x="6405" y="3575"/>
                  </a:lnTo>
                  <a:close/>
                  <a:moveTo>
                    <a:pt x="6396" y="1413"/>
                  </a:moveTo>
                  <a:cubicBezTo>
                    <a:pt x="5707" y="734"/>
                    <a:pt x="5707" y="734"/>
                    <a:pt x="5707" y="734"/>
                  </a:cubicBezTo>
                  <a:cubicBezTo>
                    <a:pt x="5709" y="731"/>
                    <a:pt x="5710" y="728"/>
                    <a:pt x="5711" y="725"/>
                  </a:cubicBezTo>
                  <a:cubicBezTo>
                    <a:pt x="6380" y="725"/>
                    <a:pt x="6380" y="725"/>
                    <a:pt x="6380" y="725"/>
                  </a:cubicBezTo>
                  <a:cubicBezTo>
                    <a:pt x="6384" y="740"/>
                    <a:pt x="6397" y="751"/>
                    <a:pt x="6413" y="751"/>
                  </a:cubicBezTo>
                  <a:cubicBezTo>
                    <a:pt x="6429" y="751"/>
                    <a:pt x="6443" y="740"/>
                    <a:pt x="6446" y="725"/>
                  </a:cubicBezTo>
                  <a:cubicBezTo>
                    <a:pt x="7115" y="725"/>
                    <a:pt x="7115" y="725"/>
                    <a:pt x="7115" y="725"/>
                  </a:cubicBezTo>
                  <a:cubicBezTo>
                    <a:pt x="7116" y="728"/>
                    <a:pt x="7118" y="731"/>
                    <a:pt x="7119" y="734"/>
                  </a:cubicBezTo>
                  <a:cubicBezTo>
                    <a:pt x="6431" y="1413"/>
                    <a:pt x="6431" y="1413"/>
                    <a:pt x="6431" y="1413"/>
                  </a:cubicBezTo>
                  <a:cubicBezTo>
                    <a:pt x="6426" y="1410"/>
                    <a:pt x="6420" y="1408"/>
                    <a:pt x="6413" y="1408"/>
                  </a:cubicBezTo>
                  <a:cubicBezTo>
                    <a:pt x="6407" y="1408"/>
                    <a:pt x="6401" y="1410"/>
                    <a:pt x="6396" y="1413"/>
                  </a:cubicBezTo>
                  <a:close/>
                  <a:moveTo>
                    <a:pt x="6447" y="1447"/>
                  </a:moveTo>
                  <a:cubicBezTo>
                    <a:pt x="7115" y="1447"/>
                    <a:pt x="7115" y="1447"/>
                    <a:pt x="7115" y="1447"/>
                  </a:cubicBezTo>
                  <a:cubicBezTo>
                    <a:pt x="7116" y="1452"/>
                    <a:pt x="7117" y="1456"/>
                    <a:pt x="7119" y="1459"/>
                  </a:cubicBezTo>
                  <a:cubicBezTo>
                    <a:pt x="6434" y="2135"/>
                    <a:pt x="6434" y="2135"/>
                    <a:pt x="6434" y="2135"/>
                  </a:cubicBezTo>
                  <a:cubicBezTo>
                    <a:pt x="6430" y="2133"/>
                    <a:pt x="6426" y="2130"/>
                    <a:pt x="6421" y="2129"/>
                  </a:cubicBezTo>
                  <a:cubicBezTo>
                    <a:pt x="6421" y="1475"/>
                    <a:pt x="6421" y="1475"/>
                    <a:pt x="6421" y="1475"/>
                  </a:cubicBezTo>
                  <a:cubicBezTo>
                    <a:pt x="6434" y="1472"/>
                    <a:pt x="6445" y="1461"/>
                    <a:pt x="6447" y="1447"/>
                  </a:cubicBezTo>
                  <a:close/>
                  <a:moveTo>
                    <a:pt x="6421" y="2195"/>
                  </a:moveTo>
                  <a:cubicBezTo>
                    <a:pt x="6424" y="2195"/>
                    <a:pt x="6426" y="2194"/>
                    <a:pt x="6428" y="2193"/>
                  </a:cubicBezTo>
                  <a:cubicBezTo>
                    <a:pt x="7120" y="2870"/>
                    <a:pt x="7120" y="2870"/>
                    <a:pt x="7120" y="2870"/>
                  </a:cubicBezTo>
                  <a:cubicBezTo>
                    <a:pt x="7118" y="2873"/>
                    <a:pt x="7116" y="2877"/>
                    <a:pt x="7115" y="2881"/>
                  </a:cubicBezTo>
                  <a:cubicBezTo>
                    <a:pt x="6446" y="2881"/>
                    <a:pt x="6446" y="2881"/>
                    <a:pt x="6446" y="2881"/>
                  </a:cubicBezTo>
                  <a:cubicBezTo>
                    <a:pt x="6444" y="2868"/>
                    <a:pt x="6434" y="2858"/>
                    <a:pt x="6421" y="2855"/>
                  </a:cubicBezTo>
                  <a:lnTo>
                    <a:pt x="6421" y="2195"/>
                  </a:lnTo>
                  <a:close/>
                  <a:moveTo>
                    <a:pt x="7119" y="3625"/>
                  </a:moveTo>
                  <a:cubicBezTo>
                    <a:pt x="6431" y="4297"/>
                    <a:pt x="6431" y="4297"/>
                    <a:pt x="6431" y="4297"/>
                  </a:cubicBezTo>
                  <a:cubicBezTo>
                    <a:pt x="6428" y="4295"/>
                    <a:pt x="6425" y="4293"/>
                    <a:pt x="6421" y="4293"/>
                  </a:cubicBezTo>
                  <a:cubicBezTo>
                    <a:pt x="6421" y="3641"/>
                    <a:pt x="6421" y="3641"/>
                    <a:pt x="6421" y="3641"/>
                  </a:cubicBezTo>
                  <a:cubicBezTo>
                    <a:pt x="6436" y="3637"/>
                    <a:pt x="6447" y="3624"/>
                    <a:pt x="6447" y="3608"/>
                  </a:cubicBezTo>
                  <a:cubicBezTo>
                    <a:pt x="6447" y="3592"/>
                    <a:pt x="6436" y="3578"/>
                    <a:pt x="6421" y="3575"/>
                  </a:cubicBezTo>
                  <a:cubicBezTo>
                    <a:pt x="6421" y="2921"/>
                    <a:pt x="6421" y="2921"/>
                    <a:pt x="6421" y="2921"/>
                  </a:cubicBezTo>
                  <a:cubicBezTo>
                    <a:pt x="6425" y="2920"/>
                    <a:pt x="6428" y="2918"/>
                    <a:pt x="6431" y="2916"/>
                  </a:cubicBezTo>
                  <a:cubicBezTo>
                    <a:pt x="7119" y="3590"/>
                    <a:pt x="7119" y="3590"/>
                    <a:pt x="7119" y="3590"/>
                  </a:cubicBezTo>
                  <a:cubicBezTo>
                    <a:pt x="7116" y="3595"/>
                    <a:pt x="7115" y="3601"/>
                    <a:pt x="7115" y="3608"/>
                  </a:cubicBezTo>
                  <a:cubicBezTo>
                    <a:pt x="7115" y="3614"/>
                    <a:pt x="7116" y="3620"/>
                    <a:pt x="7119" y="3625"/>
                  </a:cubicBezTo>
                  <a:close/>
                  <a:moveTo>
                    <a:pt x="7141" y="3575"/>
                  </a:moveTo>
                  <a:cubicBezTo>
                    <a:pt x="7137" y="3575"/>
                    <a:pt x="7133" y="3577"/>
                    <a:pt x="7130" y="3579"/>
                  </a:cubicBezTo>
                  <a:cubicBezTo>
                    <a:pt x="6442" y="2905"/>
                    <a:pt x="6442" y="2905"/>
                    <a:pt x="6442" y="2905"/>
                  </a:cubicBezTo>
                  <a:cubicBezTo>
                    <a:pt x="6444" y="2903"/>
                    <a:pt x="6445" y="2900"/>
                    <a:pt x="6446" y="2897"/>
                  </a:cubicBezTo>
                  <a:cubicBezTo>
                    <a:pt x="7116" y="2897"/>
                    <a:pt x="7116" y="2897"/>
                    <a:pt x="7116" y="2897"/>
                  </a:cubicBezTo>
                  <a:cubicBezTo>
                    <a:pt x="7119" y="2909"/>
                    <a:pt x="7129" y="2918"/>
                    <a:pt x="7141" y="2921"/>
                  </a:cubicBezTo>
                  <a:lnTo>
                    <a:pt x="7141" y="3575"/>
                  </a:lnTo>
                  <a:close/>
                  <a:moveTo>
                    <a:pt x="7141" y="2129"/>
                  </a:moveTo>
                  <a:cubicBezTo>
                    <a:pt x="7126" y="2133"/>
                    <a:pt x="7115" y="2146"/>
                    <a:pt x="7115" y="2162"/>
                  </a:cubicBezTo>
                  <a:cubicBezTo>
                    <a:pt x="7115" y="2178"/>
                    <a:pt x="7126" y="2192"/>
                    <a:pt x="7141" y="2195"/>
                  </a:cubicBezTo>
                  <a:cubicBezTo>
                    <a:pt x="7141" y="2855"/>
                    <a:pt x="7141" y="2855"/>
                    <a:pt x="7141" y="2855"/>
                  </a:cubicBezTo>
                  <a:cubicBezTo>
                    <a:pt x="7137" y="2855"/>
                    <a:pt x="7134" y="2857"/>
                    <a:pt x="7131" y="2859"/>
                  </a:cubicBezTo>
                  <a:cubicBezTo>
                    <a:pt x="6440" y="2183"/>
                    <a:pt x="6440" y="2183"/>
                    <a:pt x="6440" y="2183"/>
                  </a:cubicBezTo>
                  <a:cubicBezTo>
                    <a:pt x="6445" y="2177"/>
                    <a:pt x="6447" y="2170"/>
                    <a:pt x="6447" y="2162"/>
                  </a:cubicBezTo>
                  <a:cubicBezTo>
                    <a:pt x="6447" y="2157"/>
                    <a:pt x="6446" y="2152"/>
                    <a:pt x="6444" y="2148"/>
                  </a:cubicBezTo>
                  <a:cubicBezTo>
                    <a:pt x="7130" y="1471"/>
                    <a:pt x="7130" y="1471"/>
                    <a:pt x="7130" y="1471"/>
                  </a:cubicBezTo>
                  <a:cubicBezTo>
                    <a:pt x="7133" y="1473"/>
                    <a:pt x="7137" y="1474"/>
                    <a:pt x="7141" y="1475"/>
                  </a:cubicBezTo>
                  <a:lnTo>
                    <a:pt x="7141" y="2129"/>
                  </a:lnTo>
                  <a:close/>
                  <a:moveTo>
                    <a:pt x="7141" y="1409"/>
                  </a:moveTo>
                  <a:cubicBezTo>
                    <a:pt x="7129" y="1412"/>
                    <a:pt x="7120" y="1421"/>
                    <a:pt x="7116" y="1432"/>
                  </a:cubicBezTo>
                  <a:cubicBezTo>
                    <a:pt x="6445" y="1432"/>
                    <a:pt x="6445" y="1432"/>
                    <a:pt x="6445" y="1432"/>
                  </a:cubicBezTo>
                  <a:cubicBezTo>
                    <a:pt x="6445" y="1429"/>
                    <a:pt x="6443" y="1427"/>
                    <a:pt x="6442" y="1424"/>
                  </a:cubicBezTo>
                  <a:cubicBezTo>
                    <a:pt x="7130" y="746"/>
                    <a:pt x="7130" y="746"/>
                    <a:pt x="7130" y="746"/>
                  </a:cubicBezTo>
                  <a:cubicBezTo>
                    <a:pt x="7134" y="748"/>
                    <a:pt x="7137" y="749"/>
                    <a:pt x="7141" y="750"/>
                  </a:cubicBezTo>
                  <a:lnTo>
                    <a:pt x="7141" y="1409"/>
                  </a:lnTo>
                  <a:close/>
                  <a:moveTo>
                    <a:pt x="7141" y="684"/>
                  </a:moveTo>
                  <a:cubicBezTo>
                    <a:pt x="7128" y="687"/>
                    <a:pt x="7118" y="697"/>
                    <a:pt x="7115" y="709"/>
                  </a:cubicBezTo>
                  <a:cubicBezTo>
                    <a:pt x="6446" y="709"/>
                    <a:pt x="6446" y="709"/>
                    <a:pt x="6446" y="709"/>
                  </a:cubicBezTo>
                  <a:cubicBezTo>
                    <a:pt x="6445" y="706"/>
                    <a:pt x="6444" y="702"/>
                    <a:pt x="6442" y="699"/>
                  </a:cubicBezTo>
                  <a:cubicBezTo>
                    <a:pt x="7130" y="26"/>
                    <a:pt x="7130" y="26"/>
                    <a:pt x="7130" y="26"/>
                  </a:cubicBezTo>
                  <a:cubicBezTo>
                    <a:pt x="7133" y="28"/>
                    <a:pt x="7137" y="29"/>
                    <a:pt x="7141" y="30"/>
                  </a:cubicBezTo>
                  <a:lnTo>
                    <a:pt x="7141" y="6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grpSp>
      <p:sp>
        <p:nvSpPr>
          <p:cNvPr id="2" name="Title 1"/>
          <p:cNvSpPr>
            <a:spLocks noGrp="1"/>
          </p:cNvSpPr>
          <p:nvPr>
            <p:ph type="ctrTitle" hasCustomPrompt="1"/>
          </p:nvPr>
        </p:nvSpPr>
        <p:spPr>
          <a:xfrm>
            <a:off x="378896" y="1089639"/>
            <a:ext cx="5535000" cy="1790700"/>
          </a:xfrm>
        </p:spPr>
        <p:txBody>
          <a:bodyPr anchor="b"/>
          <a:lstStyle>
            <a:lvl1pPr algn="l">
              <a:defRPr sz="5625" baseline="0">
                <a:solidFill>
                  <a:schemeClr val="bg1"/>
                </a:solidFill>
              </a:defRPr>
            </a:lvl1pPr>
          </a:lstStyle>
          <a:p>
            <a:r>
              <a:rPr lang="en-US" dirty="0"/>
              <a:t>Change background to an image</a:t>
            </a:r>
            <a:endParaRPr lang="en-IE" dirty="0"/>
          </a:p>
        </p:txBody>
      </p:sp>
      <p:sp>
        <p:nvSpPr>
          <p:cNvPr id="3" name="Subtitle 2"/>
          <p:cNvSpPr>
            <a:spLocks noGrp="1"/>
          </p:cNvSpPr>
          <p:nvPr>
            <p:ph type="subTitle" idx="1"/>
          </p:nvPr>
        </p:nvSpPr>
        <p:spPr>
          <a:xfrm>
            <a:off x="378896" y="2949395"/>
            <a:ext cx="5535000" cy="1241822"/>
          </a:xfrm>
        </p:spPr>
        <p:txBody>
          <a:bodyPr>
            <a:normAutofit/>
          </a:bodyPr>
          <a:lstStyle>
            <a:lvl1pPr marL="0" indent="0" algn="l">
              <a:buNone/>
              <a:defRPr sz="2775">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IE" dirty="0"/>
          </a:p>
        </p:txBody>
      </p:sp>
      <p:sp>
        <p:nvSpPr>
          <p:cNvPr id="4" name="Date Placeholder 3"/>
          <p:cNvSpPr>
            <a:spLocks noGrp="1"/>
          </p:cNvSpPr>
          <p:nvPr>
            <p:ph type="dt" sz="half" idx="10"/>
          </p:nvPr>
        </p:nvSpPr>
        <p:spPr>
          <a:xfrm>
            <a:off x="3233057" y="4767263"/>
            <a:ext cx="2057400" cy="273844"/>
          </a:xfrm>
        </p:spPr>
        <p:txBody>
          <a:bodyPr/>
          <a:lstStyle>
            <a:lvl1pPr>
              <a:defRPr>
                <a:solidFill>
                  <a:schemeClr val="bg1"/>
                </a:solidFill>
              </a:defRPr>
            </a:lvl1pPr>
          </a:lstStyle>
          <a:p>
            <a:fld id="{F2635E8D-EB08-4802-BCE0-028D870C3118}" type="datetime1">
              <a:rPr lang="en-IE" smtClean="0"/>
              <a:t>31/01/2019</a:t>
            </a:fld>
            <a:endParaRPr lang="en-IE" dirty="0"/>
          </a:p>
        </p:txBody>
      </p:sp>
      <p:sp>
        <p:nvSpPr>
          <p:cNvPr id="5" name="Footer Placeholder 4"/>
          <p:cNvSpPr>
            <a:spLocks noGrp="1"/>
          </p:cNvSpPr>
          <p:nvPr>
            <p:ph type="ftr" sz="quarter" idx="11"/>
          </p:nvPr>
        </p:nvSpPr>
        <p:spPr>
          <a:xfrm>
            <a:off x="378897" y="4767262"/>
            <a:ext cx="2021404" cy="273844"/>
          </a:xfrm>
        </p:spPr>
        <p:txBody>
          <a:bodyPr/>
          <a:lstStyle>
            <a:lvl1pPr>
              <a:defRPr>
                <a:solidFill>
                  <a:schemeClr val="bg1"/>
                </a:solidFill>
              </a:defRPr>
            </a:lvl1pPr>
          </a:lstStyle>
          <a:p>
            <a:r>
              <a:rPr lang="en-IE"/>
              <a:t>Lorem ipsum</a:t>
            </a:r>
            <a:endParaRPr lang="en-IE" dirty="0"/>
          </a:p>
        </p:txBody>
      </p:sp>
      <p:sp>
        <p:nvSpPr>
          <p:cNvPr id="6" name="Slide Number Placeholder 5"/>
          <p:cNvSpPr>
            <a:spLocks noGrp="1"/>
          </p:cNvSpPr>
          <p:nvPr>
            <p:ph type="sldNum" sz="quarter" idx="12"/>
          </p:nvPr>
        </p:nvSpPr>
        <p:spPr>
          <a:xfrm>
            <a:off x="8382414" y="4767263"/>
            <a:ext cx="378619" cy="273844"/>
          </a:xfrm>
        </p:spPr>
        <p:txBody>
          <a:bodyPr/>
          <a:lstStyle>
            <a:lvl1pPr>
              <a:defRPr>
                <a:solidFill>
                  <a:schemeClr val="bg1"/>
                </a:solidFill>
              </a:defRPr>
            </a:lvl1pPr>
          </a:lstStyle>
          <a:p>
            <a:fld id="{6798F34D-5D55-4F61-A8A4-DC39EA9FCD19}" type="slidenum">
              <a:rPr lang="en-IE" smtClean="0"/>
              <a:pPr/>
              <a:t>‹#›</a:t>
            </a:fld>
            <a:endParaRPr lang="en-IE"/>
          </a:p>
        </p:txBody>
      </p:sp>
      <p:pic>
        <p:nvPicPr>
          <p:cNvPr id="19" name="Picture 18"/>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7061777" y="289120"/>
            <a:ext cx="1703605" cy="180900"/>
          </a:xfrm>
          <a:prstGeom prst="rect">
            <a:avLst/>
          </a:prstGeom>
        </p:spPr>
      </p:pic>
    </p:spTree>
    <p:extLst>
      <p:ext uri="{BB962C8B-B14F-4D97-AF65-F5344CB8AC3E}">
        <p14:creationId xmlns:p14="http://schemas.microsoft.com/office/powerpoint/2010/main" val="2962386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Image &amp; tex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753" y="1194538"/>
            <a:ext cx="5535000" cy="2139553"/>
          </a:xfrm>
        </p:spPr>
        <p:txBody>
          <a:bodyPr anchor="b"/>
          <a:lstStyle>
            <a:lvl1pPr>
              <a:defRPr sz="5625">
                <a:solidFill>
                  <a:schemeClr val="bg1"/>
                </a:solidFill>
              </a:defRPr>
            </a:lvl1pPr>
          </a:lstStyle>
          <a:p>
            <a:r>
              <a:rPr lang="en-US" dirty="0"/>
              <a:t>Change background to an image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lvl1pPr>
              <a:defRPr>
                <a:solidFill>
                  <a:schemeClr val="bg1"/>
                </a:solidFill>
              </a:defRPr>
            </a:lvl1pPr>
          </a:lstStyle>
          <a:p>
            <a:fld id="{4703C0C7-1C8D-4C02-99A7-20A2E2D73F70}" type="datetime1">
              <a:rPr lang="en-IE" smtClean="0"/>
              <a:pPr/>
              <a:t>31/01/2019</a:t>
            </a:fld>
            <a:endParaRPr lang="en-IE" dirty="0"/>
          </a:p>
        </p:txBody>
      </p:sp>
      <p:sp>
        <p:nvSpPr>
          <p:cNvPr id="11" name="Footer Placeholder 10"/>
          <p:cNvSpPr>
            <a:spLocks noGrp="1"/>
          </p:cNvSpPr>
          <p:nvPr>
            <p:ph type="ftr" sz="quarter" idx="11"/>
          </p:nvPr>
        </p:nvSpPr>
        <p:spPr/>
        <p:txBody>
          <a:bodyPr/>
          <a:lstStyle>
            <a:lvl1pPr>
              <a:defRPr>
                <a:solidFill>
                  <a:schemeClr val="bg1"/>
                </a:solidFill>
              </a:defRPr>
            </a:lvl1pPr>
          </a:lstStyle>
          <a:p>
            <a:r>
              <a:rPr lang="en-IE"/>
              <a:t>Lorem ipsum</a:t>
            </a:r>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959921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Section breaker">
    <p:bg>
      <p:bgPr>
        <a:solidFill>
          <a:schemeClr val="tx2"/>
        </a:solidFill>
        <a:effectLst/>
      </p:bgPr>
    </p:bg>
    <p:spTree>
      <p:nvGrpSpPr>
        <p:cNvPr id="1" name=""/>
        <p:cNvGrpSpPr/>
        <p:nvPr/>
      </p:nvGrpSpPr>
      <p:grpSpPr>
        <a:xfrm>
          <a:off x="0" y="0"/>
          <a:ext cx="0" cy="0"/>
          <a:chOff x="0" y="0"/>
          <a:chExt cx="0" cy="0"/>
        </a:xfrm>
      </p:grpSpPr>
      <p:grpSp>
        <p:nvGrpSpPr>
          <p:cNvPr id="17" name="Group 11"/>
          <p:cNvGrpSpPr>
            <a:grpSpLocks noChangeAspect="1"/>
          </p:cNvGrpSpPr>
          <p:nvPr userDrawn="1"/>
        </p:nvGrpSpPr>
        <p:grpSpPr bwMode="auto">
          <a:xfrm>
            <a:off x="8335" y="0"/>
            <a:ext cx="9135665" cy="5148263"/>
            <a:chOff x="7" y="0"/>
            <a:chExt cx="7673" cy="4324"/>
          </a:xfrm>
          <a:solidFill>
            <a:srgbClr val="4BB4E8">
              <a:alpha val="20000"/>
            </a:srgbClr>
          </a:solidFill>
        </p:grpSpPr>
        <p:sp>
          <p:nvSpPr>
            <p:cNvPr id="22" name="Freeform 12"/>
            <p:cNvSpPr>
              <a:spLocks/>
            </p:cNvSpPr>
            <p:nvPr userDrawn="1"/>
          </p:nvSpPr>
          <p:spPr bwMode="auto">
            <a:xfrm>
              <a:off x="6390" y="0"/>
              <a:ext cx="68" cy="31"/>
            </a:xfrm>
            <a:custGeom>
              <a:avLst/>
              <a:gdLst>
                <a:gd name="T0" fmla="*/ 34 w 68"/>
                <a:gd name="T1" fmla="*/ 31 h 31"/>
                <a:gd name="T2" fmla="*/ 68 w 68"/>
                <a:gd name="T3" fmla="*/ 0 h 31"/>
                <a:gd name="T4" fmla="*/ 0 w 68"/>
                <a:gd name="T5" fmla="*/ 0 h 31"/>
                <a:gd name="T6" fmla="*/ 34 w 68"/>
                <a:gd name="T7" fmla="*/ 31 h 31"/>
              </a:gdLst>
              <a:ahLst/>
              <a:cxnLst>
                <a:cxn ang="0">
                  <a:pos x="T0" y="T1"/>
                </a:cxn>
                <a:cxn ang="0">
                  <a:pos x="T2" y="T3"/>
                </a:cxn>
                <a:cxn ang="0">
                  <a:pos x="T4" y="T5"/>
                </a:cxn>
                <a:cxn ang="0">
                  <a:pos x="T6" y="T7"/>
                </a:cxn>
              </a:cxnLst>
              <a:rect l="0" t="0" r="r" b="b"/>
              <a:pathLst>
                <a:path w="68" h="31">
                  <a:moveTo>
                    <a:pt x="34" y="31"/>
                  </a:moveTo>
                  <a:cubicBezTo>
                    <a:pt x="52" y="31"/>
                    <a:pt x="66" y="17"/>
                    <a:pt x="68" y="0"/>
                  </a:cubicBezTo>
                  <a:cubicBezTo>
                    <a:pt x="0" y="0"/>
                    <a:pt x="0" y="0"/>
                    <a:pt x="0" y="0"/>
                  </a:cubicBezTo>
                  <a:cubicBezTo>
                    <a:pt x="2" y="17"/>
                    <a:pt x="16" y="31"/>
                    <a:pt x="34"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3" name="Freeform 13"/>
            <p:cNvSpPr>
              <a:spLocks/>
            </p:cNvSpPr>
            <p:nvPr userDrawn="1"/>
          </p:nvSpPr>
          <p:spPr bwMode="auto">
            <a:xfrm>
              <a:off x="1976" y="0"/>
              <a:ext cx="67" cy="31"/>
            </a:xfrm>
            <a:custGeom>
              <a:avLst/>
              <a:gdLst>
                <a:gd name="T0" fmla="*/ 34 w 67"/>
                <a:gd name="T1" fmla="*/ 31 h 31"/>
                <a:gd name="T2" fmla="*/ 67 w 67"/>
                <a:gd name="T3" fmla="*/ 0 h 31"/>
                <a:gd name="T4" fmla="*/ 0 w 67"/>
                <a:gd name="T5" fmla="*/ 0 h 31"/>
                <a:gd name="T6" fmla="*/ 34 w 67"/>
                <a:gd name="T7" fmla="*/ 31 h 31"/>
              </a:gdLst>
              <a:ahLst/>
              <a:cxnLst>
                <a:cxn ang="0">
                  <a:pos x="T0" y="T1"/>
                </a:cxn>
                <a:cxn ang="0">
                  <a:pos x="T2" y="T3"/>
                </a:cxn>
                <a:cxn ang="0">
                  <a:pos x="T4" y="T5"/>
                </a:cxn>
                <a:cxn ang="0">
                  <a:pos x="T6" y="T7"/>
                </a:cxn>
              </a:cxnLst>
              <a:rect l="0" t="0" r="r" b="b"/>
              <a:pathLst>
                <a:path w="67" h="31">
                  <a:moveTo>
                    <a:pt x="34" y="31"/>
                  </a:moveTo>
                  <a:cubicBezTo>
                    <a:pt x="51" y="31"/>
                    <a:pt x="66" y="17"/>
                    <a:pt x="67" y="0"/>
                  </a:cubicBezTo>
                  <a:cubicBezTo>
                    <a:pt x="0" y="0"/>
                    <a:pt x="0" y="0"/>
                    <a:pt x="0" y="0"/>
                  </a:cubicBezTo>
                  <a:cubicBezTo>
                    <a:pt x="1" y="17"/>
                    <a:pt x="16" y="31"/>
                    <a:pt x="34"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4" name="Freeform 14"/>
            <p:cNvSpPr>
              <a:spLocks noEditPoints="1"/>
            </p:cNvSpPr>
            <p:nvPr userDrawn="1"/>
          </p:nvSpPr>
          <p:spPr bwMode="auto">
            <a:xfrm>
              <a:off x="7" y="0"/>
              <a:ext cx="7673" cy="4324"/>
            </a:xfrm>
            <a:custGeom>
              <a:avLst/>
              <a:gdLst>
                <a:gd name="T0" fmla="*/ 5712 w 7668"/>
                <a:gd name="T1" fmla="*/ 0 h 4320"/>
                <a:gd name="T2" fmla="*/ 4241 w 7668"/>
                <a:gd name="T3" fmla="*/ 0 h 4320"/>
                <a:gd name="T4" fmla="*/ 2771 w 7668"/>
                <a:gd name="T5" fmla="*/ 0 h 4320"/>
                <a:gd name="T6" fmla="*/ 560 w 7668"/>
                <a:gd name="T7" fmla="*/ 14 h 4320"/>
                <a:gd name="T8" fmla="*/ 0 w 7668"/>
                <a:gd name="T9" fmla="*/ 1252 h 4320"/>
                <a:gd name="T10" fmla="*/ 549 w 7668"/>
                <a:gd name="T11" fmla="*/ 2134 h 4320"/>
                <a:gd name="T12" fmla="*/ 1235 w 7668"/>
                <a:gd name="T13" fmla="*/ 2175 h 4320"/>
                <a:gd name="T14" fmla="*/ 523 w 7668"/>
                <a:gd name="T15" fmla="*/ 2921 h 4320"/>
                <a:gd name="T16" fmla="*/ 523 w 7668"/>
                <a:gd name="T17" fmla="*/ 4293 h 4320"/>
                <a:gd name="T18" fmla="*/ 1994 w 7668"/>
                <a:gd name="T19" fmla="*/ 4293 h 4320"/>
                <a:gd name="T20" fmla="*/ 3443 w 7668"/>
                <a:gd name="T21" fmla="*/ 4308 h 4320"/>
                <a:gd name="T22" fmla="*/ 4935 w 7668"/>
                <a:gd name="T23" fmla="*/ 4293 h 4320"/>
                <a:gd name="T24" fmla="*/ 6405 w 7668"/>
                <a:gd name="T25" fmla="*/ 4293 h 4320"/>
                <a:gd name="T26" fmla="*/ 7668 w 7668"/>
                <a:gd name="T27" fmla="*/ 4126 h 4320"/>
                <a:gd name="T28" fmla="*/ 7178 w 7668"/>
                <a:gd name="T29" fmla="*/ 2905 h 4320"/>
                <a:gd name="T30" fmla="*/ 7179 w 7668"/>
                <a:gd name="T31" fmla="*/ 2148 h 4320"/>
                <a:gd name="T32" fmla="*/ 7668 w 7668"/>
                <a:gd name="T33" fmla="*/ 919 h 4320"/>
                <a:gd name="T34" fmla="*/ 539 w 7668"/>
                <a:gd name="T35" fmla="*/ 684 h 4320"/>
                <a:gd name="T36" fmla="*/ 539 w 7668"/>
                <a:gd name="T37" fmla="*/ 3575 h 4320"/>
                <a:gd name="T38" fmla="*/ 1261 w 7668"/>
                <a:gd name="T39" fmla="*/ 3574 h 4320"/>
                <a:gd name="T40" fmla="*/ 1248 w 7668"/>
                <a:gd name="T41" fmla="*/ 1471 h 4320"/>
                <a:gd name="T42" fmla="*/ 1972 w 7668"/>
                <a:gd name="T43" fmla="*/ 699 h 4320"/>
                <a:gd name="T44" fmla="*/ 1277 w 7668"/>
                <a:gd name="T45" fmla="*/ 1474 h 4320"/>
                <a:gd name="T46" fmla="*/ 1277 w 7668"/>
                <a:gd name="T47" fmla="*/ 2855 h 4320"/>
                <a:gd name="T48" fmla="*/ 1972 w 7668"/>
                <a:gd name="T49" fmla="*/ 3625 h 4320"/>
                <a:gd name="T50" fmla="*/ 1984 w 7668"/>
                <a:gd name="T51" fmla="*/ 2859 h 4320"/>
                <a:gd name="T52" fmla="*/ 2034 w 7668"/>
                <a:gd name="T53" fmla="*/ 725 h 4320"/>
                <a:gd name="T54" fmla="*/ 2009 w 7668"/>
                <a:gd name="T55" fmla="*/ 2129 h 4320"/>
                <a:gd name="T56" fmla="*/ 2035 w 7668"/>
                <a:gd name="T57" fmla="*/ 3608 h 4320"/>
                <a:gd name="T58" fmla="*/ 2729 w 7668"/>
                <a:gd name="T59" fmla="*/ 2921 h 4320"/>
                <a:gd name="T60" fmla="*/ 2729 w 7668"/>
                <a:gd name="T61" fmla="*/ 2129 h 4320"/>
                <a:gd name="T62" fmla="*/ 2719 w 7668"/>
                <a:gd name="T63" fmla="*/ 26 h 4320"/>
                <a:gd name="T64" fmla="*/ 3480 w 7668"/>
                <a:gd name="T65" fmla="*/ 1409 h 4320"/>
                <a:gd name="T66" fmla="*/ 4174 w 7668"/>
                <a:gd name="T67" fmla="*/ 2881 h 4320"/>
                <a:gd name="T68" fmla="*/ 2769 w 7668"/>
                <a:gd name="T69" fmla="*/ 2897 h 4320"/>
                <a:gd name="T70" fmla="*/ 2771 w 7668"/>
                <a:gd name="T71" fmla="*/ 2162 h 4320"/>
                <a:gd name="T72" fmla="*/ 2745 w 7668"/>
                <a:gd name="T73" fmla="*/ 30 h 4320"/>
                <a:gd name="T74" fmla="*/ 2758 w 7668"/>
                <a:gd name="T75" fmla="*/ 2135 h 4320"/>
                <a:gd name="T76" fmla="*/ 2755 w 7668"/>
                <a:gd name="T77" fmla="*/ 2916 h 4320"/>
                <a:gd name="T78" fmla="*/ 3505 w 7668"/>
                <a:gd name="T79" fmla="*/ 3615 h 4320"/>
                <a:gd name="T80" fmla="*/ 4173 w 7668"/>
                <a:gd name="T81" fmla="*/ 2162 h 4320"/>
                <a:gd name="T82" fmla="*/ 3504 w 7668"/>
                <a:gd name="T83" fmla="*/ 1432 h 4320"/>
                <a:gd name="T84" fmla="*/ 5649 w 7668"/>
                <a:gd name="T85" fmla="*/ 734 h 4320"/>
                <a:gd name="T86" fmla="*/ 4241 w 7668"/>
                <a:gd name="T87" fmla="*/ 1447 h 4320"/>
                <a:gd name="T88" fmla="*/ 4218 w 7668"/>
                <a:gd name="T89" fmla="*/ 685 h 4320"/>
                <a:gd name="T90" fmla="*/ 4909 w 7668"/>
                <a:gd name="T91" fmla="*/ 2157 h 4320"/>
                <a:gd name="T92" fmla="*/ 4225 w 7668"/>
                <a:gd name="T93" fmla="*/ 4297 h 4320"/>
                <a:gd name="T94" fmla="*/ 4236 w 7668"/>
                <a:gd name="T95" fmla="*/ 2905 h 4320"/>
                <a:gd name="T96" fmla="*/ 5651 w 7668"/>
                <a:gd name="T97" fmla="*/ 2183 h 4320"/>
                <a:gd name="T98" fmla="*/ 5649 w 7668"/>
                <a:gd name="T99" fmla="*/ 3590 h 4320"/>
                <a:gd name="T100" fmla="*/ 4976 w 7668"/>
                <a:gd name="T101" fmla="*/ 2881 h 4320"/>
                <a:gd name="T102" fmla="*/ 5673 w 7668"/>
                <a:gd name="T103" fmla="*/ 1409 h 4320"/>
                <a:gd name="T104" fmla="*/ 5689 w 7668"/>
                <a:gd name="T105" fmla="*/ 685 h 4320"/>
                <a:gd name="T106" fmla="*/ 5705 w 7668"/>
                <a:gd name="T107" fmla="*/ 2183 h 4320"/>
                <a:gd name="T108" fmla="*/ 5699 w 7668"/>
                <a:gd name="T109" fmla="*/ 2135 h 4320"/>
                <a:gd name="T110" fmla="*/ 5689 w 7668"/>
                <a:gd name="T111" fmla="*/ 4293 h 4320"/>
                <a:gd name="T112" fmla="*/ 5711 w 7668"/>
                <a:gd name="T113" fmla="*/ 2897 h 4320"/>
                <a:gd name="T114" fmla="*/ 6431 w 7668"/>
                <a:gd name="T115" fmla="*/ 1413 h 4320"/>
                <a:gd name="T116" fmla="*/ 7120 w 7668"/>
                <a:gd name="T117" fmla="*/ 2870 h 4320"/>
                <a:gd name="T118" fmla="*/ 6431 w 7668"/>
                <a:gd name="T119" fmla="*/ 2916 h 4320"/>
                <a:gd name="T120" fmla="*/ 7115 w 7668"/>
                <a:gd name="T121" fmla="*/ 2162 h 4320"/>
                <a:gd name="T122" fmla="*/ 6445 w 7668"/>
                <a:gd name="T123" fmla="*/ 1432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68" h="4320">
                  <a:moveTo>
                    <a:pt x="7167" y="26"/>
                  </a:moveTo>
                  <a:cubicBezTo>
                    <a:pt x="7668" y="517"/>
                    <a:pt x="7668" y="517"/>
                    <a:pt x="7668" y="517"/>
                  </a:cubicBezTo>
                  <a:cubicBezTo>
                    <a:pt x="7668" y="495"/>
                    <a:pt x="7668" y="495"/>
                    <a:pt x="7668" y="495"/>
                  </a:cubicBezTo>
                  <a:cubicBezTo>
                    <a:pt x="7178" y="14"/>
                    <a:pt x="7178" y="14"/>
                    <a:pt x="7178" y="14"/>
                  </a:cubicBezTo>
                  <a:cubicBezTo>
                    <a:pt x="7180" y="10"/>
                    <a:pt x="7182" y="5"/>
                    <a:pt x="7182" y="0"/>
                  </a:cubicBezTo>
                  <a:cubicBezTo>
                    <a:pt x="7115" y="0"/>
                    <a:pt x="7115" y="0"/>
                    <a:pt x="7115" y="0"/>
                  </a:cubicBezTo>
                  <a:cubicBezTo>
                    <a:pt x="7115" y="5"/>
                    <a:pt x="7117" y="10"/>
                    <a:pt x="7119" y="14"/>
                  </a:cubicBezTo>
                  <a:cubicBezTo>
                    <a:pt x="6431" y="688"/>
                    <a:pt x="6431" y="688"/>
                    <a:pt x="6431" y="688"/>
                  </a:cubicBezTo>
                  <a:cubicBezTo>
                    <a:pt x="6426" y="685"/>
                    <a:pt x="6420" y="683"/>
                    <a:pt x="6413" y="683"/>
                  </a:cubicBezTo>
                  <a:cubicBezTo>
                    <a:pt x="6407" y="683"/>
                    <a:pt x="6400" y="685"/>
                    <a:pt x="6395" y="688"/>
                  </a:cubicBezTo>
                  <a:cubicBezTo>
                    <a:pt x="5707" y="14"/>
                    <a:pt x="5707" y="14"/>
                    <a:pt x="5707" y="14"/>
                  </a:cubicBezTo>
                  <a:cubicBezTo>
                    <a:pt x="5710" y="10"/>
                    <a:pt x="5711" y="5"/>
                    <a:pt x="5712" y="0"/>
                  </a:cubicBezTo>
                  <a:cubicBezTo>
                    <a:pt x="5644" y="0"/>
                    <a:pt x="5644" y="0"/>
                    <a:pt x="5644" y="0"/>
                  </a:cubicBezTo>
                  <a:cubicBezTo>
                    <a:pt x="5646" y="16"/>
                    <a:pt x="5657" y="28"/>
                    <a:pt x="5673" y="30"/>
                  </a:cubicBezTo>
                  <a:cubicBezTo>
                    <a:pt x="5673" y="683"/>
                    <a:pt x="5673" y="683"/>
                    <a:pt x="5673" y="683"/>
                  </a:cubicBezTo>
                  <a:cubicBezTo>
                    <a:pt x="5668" y="684"/>
                    <a:pt x="5664" y="686"/>
                    <a:pt x="5660" y="688"/>
                  </a:cubicBezTo>
                  <a:cubicBezTo>
                    <a:pt x="4972" y="14"/>
                    <a:pt x="4972" y="14"/>
                    <a:pt x="4972" y="14"/>
                  </a:cubicBezTo>
                  <a:cubicBezTo>
                    <a:pt x="4974" y="10"/>
                    <a:pt x="4976" y="5"/>
                    <a:pt x="4976" y="0"/>
                  </a:cubicBezTo>
                  <a:cubicBezTo>
                    <a:pt x="4909" y="0"/>
                    <a:pt x="4909" y="0"/>
                    <a:pt x="4909" y="0"/>
                  </a:cubicBezTo>
                  <a:cubicBezTo>
                    <a:pt x="4910" y="15"/>
                    <a:pt x="4921" y="27"/>
                    <a:pt x="4935" y="30"/>
                  </a:cubicBezTo>
                  <a:cubicBezTo>
                    <a:pt x="4935" y="684"/>
                    <a:pt x="4935" y="684"/>
                    <a:pt x="4935" y="684"/>
                  </a:cubicBezTo>
                  <a:cubicBezTo>
                    <a:pt x="4931" y="685"/>
                    <a:pt x="4928" y="686"/>
                    <a:pt x="4925" y="688"/>
                  </a:cubicBezTo>
                  <a:cubicBezTo>
                    <a:pt x="4236" y="14"/>
                    <a:pt x="4236" y="14"/>
                    <a:pt x="4236" y="14"/>
                  </a:cubicBezTo>
                  <a:cubicBezTo>
                    <a:pt x="4239" y="10"/>
                    <a:pt x="4241" y="5"/>
                    <a:pt x="4241" y="0"/>
                  </a:cubicBezTo>
                  <a:cubicBezTo>
                    <a:pt x="4174" y="0"/>
                    <a:pt x="4174" y="0"/>
                    <a:pt x="4174" y="0"/>
                  </a:cubicBezTo>
                  <a:cubicBezTo>
                    <a:pt x="4175" y="14"/>
                    <a:pt x="4184" y="25"/>
                    <a:pt x="4197" y="29"/>
                  </a:cubicBezTo>
                  <a:cubicBezTo>
                    <a:pt x="4197" y="685"/>
                    <a:pt x="4197" y="685"/>
                    <a:pt x="4197" y="685"/>
                  </a:cubicBezTo>
                  <a:cubicBezTo>
                    <a:pt x="4194" y="686"/>
                    <a:pt x="4192" y="687"/>
                    <a:pt x="4189" y="688"/>
                  </a:cubicBezTo>
                  <a:cubicBezTo>
                    <a:pt x="3501" y="14"/>
                    <a:pt x="3501" y="14"/>
                    <a:pt x="3501" y="14"/>
                  </a:cubicBezTo>
                  <a:cubicBezTo>
                    <a:pt x="3504" y="10"/>
                    <a:pt x="3505" y="5"/>
                    <a:pt x="3506" y="0"/>
                  </a:cubicBezTo>
                  <a:cubicBezTo>
                    <a:pt x="3438" y="0"/>
                    <a:pt x="3438" y="0"/>
                    <a:pt x="3438" y="0"/>
                  </a:cubicBezTo>
                  <a:cubicBezTo>
                    <a:pt x="3440" y="15"/>
                    <a:pt x="3450" y="27"/>
                    <a:pt x="3464" y="30"/>
                  </a:cubicBezTo>
                  <a:cubicBezTo>
                    <a:pt x="3464" y="684"/>
                    <a:pt x="3464" y="684"/>
                    <a:pt x="3464" y="684"/>
                  </a:cubicBezTo>
                  <a:cubicBezTo>
                    <a:pt x="3461" y="685"/>
                    <a:pt x="3457" y="686"/>
                    <a:pt x="3454" y="688"/>
                  </a:cubicBezTo>
                  <a:cubicBezTo>
                    <a:pt x="2766" y="14"/>
                    <a:pt x="2766" y="14"/>
                    <a:pt x="2766" y="14"/>
                  </a:cubicBezTo>
                  <a:cubicBezTo>
                    <a:pt x="2768" y="10"/>
                    <a:pt x="2770" y="5"/>
                    <a:pt x="2771" y="0"/>
                  </a:cubicBezTo>
                  <a:cubicBezTo>
                    <a:pt x="2703" y="0"/>
                    <a:pt x="2703" y="0"/>
                    <a:pt x="2703" y="0"/>
                  </a:cubicBezTo>
                  <a:cubicBezTo>
                    <a:pt x="2704" y="5"/>
                    <a:pt x="2705" y="10"/>
                    <a:pt x="2708" y="14"/>
                  </a:cubicBezTo>
                  <a:cubicBezTo>
                    <a:pt x="2020" y="688"/>
                    <a:pt x="2020" y="688"/>
                    <a:pt x="2020" y="688"/>
                  </a:cubicBezTo>
                  <a:cubicBezTo>
                    <a:pt x="2014" y="685"/>
                    <a:pt x="2008" y="683"/>
                    <a:pt x="2002" y="683"/>
                  </a:cubicBezTo>
                  <a:cubicBezTo>
                    <a:pt x="1995" y="683"/>
                    <a:pt x="1989" y="685"/>
                    <a:pt x="1983" y="688"/>
                  </a:cubicBezTo>
                  <a:cubicBezTo>
                    <a:pt x="1295" y="14"/>
                    <a:pt x="1295" y="14"/>
                    <a:pt x="1295" y="14"/>
                  </a:cubicBezTo>
                  <a:cubicBezTo>
                    <a:pt x="1298" y="10"/>
                    <a:pt x="1299" y="5"/>
                    <a:pt x="1300" y="0"/>
                  </a:cubicBezTo>
                  <a:cubicBezTo>
                    <a:pt x="1232" y="0"/>
                    <a:pt x="1232" y="0"/>
                    <a:pt x="1232" y="0"/>
                  </a:cubicBezTo>
                  <a:cubicBezTo>
                    <a:pt x="1234" y="16"/>
                    <a:pt x="1246" y="28"/>
                    <a:pt x="1261" y="30"/>
                  </a:cubicBezTo>
                  <a:cubicBezTo>
                    <a:pt x="1261" y="683"/>
                    <a:pt x="1261" y="683"/>
                    <a:pt x="1261" y="683"/>
                  </a:cubicBezTo>
                  <a:cubicBezTo>
                    <a:pt x="1256" y="684"/>
                    <a:pt x="1252" y="686"/>
                    <a:pt x="1248" y="688"/>
                  </a:cubicBezTo>
                  <a:cubicBezTo>
                    <a:pt x="560" y="14"/>
                    <a:pt x="560" y="14"/>
                    <a:pt x="560" y="14"/>
                  </a:cubicBezTo>
                  <a:cubicBezTo>
                    <a:pt x="563" y="10"/>
                    <a:pt x="564" y="5"/>
                    <a:pt x="565" y="0"/>
                  </a:cubicBezTo>
                  <a:cubicBezTo>
                    <a:pt x="497" y="0"/>
                    <a:pt x="497" y="0"/>
                    <a:pt x="497" y="0"/>
                  </a:cubicBezTo>
                  <a:cubicBezTo>
                    <a:pt x="499" y="15"/>
                    <a:pt x="509" y="27"/>
                    <a:pt x="523" y="30"/>
                  </a:cubicBezTo>
                  <a:cubicBezTo>
                    <a:pt x="523" y="684"/>
                    <a:pt x="523" y="684"/>
                    <a:pt x="523" y="684"/>
                  </a:cubicBezTo>
                  <a:cubicBezTo>
                    <a:pt x="519" y="685"/>
                    <a:pt x="516" y="686"/>
                    <a:pt x="513" y="688"/>
                  </a:cubicBezTo>
                  <a:cubicBezTo>
                    <a:pt x="0" y="186"/>
                    <a:pt x="0" y="186"/>
                    <a:pt x="0" y="186"/>
                  </a:cubicBezTo>
                  <a:cubicBezTo>
                    <a:pt x="0" y="208"/>
                    <a:pt x="0" y="208"/>
                    <a:pt x="0" y="208"/>
                  </a:cubicBezTo>
                  <a:cubicBezTo>
                    <a:pt x="502" y="699"/>
                    <a:pt x="502" y="699"/>
                    <a:pt x="502" y="699"/>
                  </a:cubicBezTo>
                  <a:cubicBezTo>
                    <a:pt x="499" y="705"/>
                    <a:pt x="497" y="710"/>
                    <a:pt x="497" y="717"/>
                  </a:cubicBezTo>
                  <a:cubicBezTo>
                    <a:pt x="497" y="723"/>
                    <a:pt x="499" y="729"/>
                    <a:pt x="502" y="734"/>
                  </a:cubicBezTo>
                  <a:cubicBezTo>
                    <a:pt x="0" y="1230"/>
                    <a:pt x="0" y="1230"/>
                    <a:pt x="0" y="1230"/>
                  </a:cubicBezTo>
                  <a:cubicBezTo>
                    <a:pt x="0" y="1252"/>
                    <a:pt x="0" y="1252"/>
                    <a:pt x="0" y="1252"/>
                  </a:cubicBezTo>
                  <a:cubicBezTo>
                    <a:pt x="513" y="746"/>
                    <a:pt x="513" y="746"/>
                    <a:pt x="513" y="746"/>
                  </a:cubicBezTo>
                  <a:cubicBezTo>
                    <a:pt x="516" y="748"/>
                    <a:pt x="519" y="749"/>
                    <a:pt x="523" y="750"/>
                  </a:cubicBezTo>
                  <a:cubicBezTo>
                    <a:pt x="523" y="1409"/>
                    <a:pt x="523" y="1409"/>
                    <a:pt x="523" y="1409"/>
                  </a:cubicBezTo>
                  <a:cubicBezTo>
                    <a:pt x="512" y="1412"/>
                    <a:pt x="502" y="1421"/>
                    <a:pt x="499" y="1432"/>
                  </a:cubicBezTo>
                  <a:cubicBezTo>
                    <a:pt x="0" y="1432"/>
                    <a:pt x="0" y="1432"/>
                    <a:pt x="0" y="1432"/>
                  </a:cubicBezTo>
                  <a:cubicBezTo>
                    <a:pt x="0" y="1447"/>
                    <a:pt x="0" y="1447"/>
                    <a:pt x="0" y="1447"/>
                  </a:cubicBezTo>
                  <a:cubicBezTo>
                    <a:pt x="497" y="1447"/>
                    <a:pt x="497" y="1447"/>
                    <a:pt x="497" y="1447"/>
                  </a:cubicBezTo>
                  <a:cubicBezTo>
                    <a:pt x="500" y="1464"/>
                    <a:pt x="514" y="1476"/>
                    <a:pt x="531" y="1476"/>
                  </a:cubicBezTo>
                  <a:cubicBezTo>
                    <a:pt x="548" y="1476"/>
                    <a:pt x="562" y="1464"/>
                    <a:pt x="564" y="1447"/>
                  </a:cubicBezTo>
                  <a:cubicBezTo>
                    <a:pt x="1233" y="1447"/>
                    <a:pt x="1233" y="1447"/>
                    <a:pt x="1233" y="1447"/>
                  </a:cubicBezTo>
                  <a:cubicBezTo>
                    <a:pt x="1233" y="1452"/>
                    <a:pt x="1235" y="1456"/>
                    <a:pt x="1237" y="1460"/>
                  </a:cubicBezTo>
                  <a:cubicBezTo>
                    <a:pt x="549" y="2134"/>
                    <a:pt x="549" y="2134"/>
                    <a:pt x="549" y="2134"/>
                  </a:cubicBezTo>
                  <a:cubicBezTo>
                    <a:pt x="544" y="2130"/>
                    <a:pt x="538" y="2128"/>
                    <a:pt x="531" y="2128"/>
                  </a:cubicBezTo>
                  <a:cubicBezTo>
                    <a:pt x="524" y="2128"/>
                    <a:pt x="518" y="2130"/>
                    <a:pt x="513" y="2134"/>
                  </a:cubicBezTo>
                  <a:cubicBezTo>
                    <a:pt x="0" y="1631"/>
                    <a:pt x="0" y="1631"/>
                    <a:pt x="0" y="1631"/>
                  </a:cubicBezTo>
                  <a:cubicBezTo>
                    <a:pt x="0" y="1653"/>
                    <a:pt x="0" y="1653"/>
                    <a:pt x="0" y="1653"/>
                  </a:cubicBezTo>
                  <a:cubicBezTo>
                    <a:pt x="502" y="2145"/>
                    <a:pt x="502" y="2145"/>
                    <a:pt x="502" y="2145"/>
                  </a:cubicBezTo>
                  <a:cubicBezTo>
                    <a:pt x="500" y="2148"/>
                    <a:pt x="498" y="2152"/>
                    <a:pt x="498" y="2157"/>
                  </a:cubicBezTo>
                  <a:cubicBezTo>
                    <a:pt x="0" y="2155"/>
                    <a:pt x="0" y="2155"/>
                    <a:pt x="0" y="2155"/>
                  </a:cubicBezTo>
                  <a:cubicBezTo>
                    <a:pt x="0" y="2171"/>
                    <a:pt x="0" y="2171"/>
                    <a:pt x="0" y="2171"/>
                  </a:cubicBezTo>
                  <a:cubicBezTo>
                    <a:pt x="499" y="2172"/>
                    <a:pt x="499" y="2172"/>
                    <a:pt x="499" y="2172"/>
                  </a:cubicBezTo>
                  <a:cubicBezTo>
                    <a:pt x="503" y="2186"/>
                    <a:pt x="516" y="2196"/>
                    <a:pt x="531" y="2196"/>
                  </a:cubicBezTo>
                  <a:cubicBezTo>
                    <a:pt x="546" y="2196"/>
                    <a:pt x="559" y="2186"/>
                    <a:pt x="563" y="2173"/>
                  </a:cubicBezTo>
                  <a:cubicBezTo>
                    <a:pt x="1235" y="2175"/>
                    <a:pt x="1235" y="2175"/>
                    <a:pt x="1235" y="2175"/>
                  </a:cubicBezTo>
                  <a:cubicBezTo>
                    <a:pt x="1236" y="2178"/>
                    <a:pt x="1237" y="2180"/>
                    <a:pt x="1239" y="2183"/>
                  </a:cubicBezTo>
                  <a:cubicBezTo>
                    <a:pt x="549" y="2859"/>
                    <a:pt x="549" y="2859"/>
                    <a:pt x="549" y="2859"/>
                  </a:cubicBezTo>
                  <a:cubicBezTo>
                    <a:pt x="544" y="2856"/>
                    <a:pt x="538" y="2854"/>
                    <a:pt x="531" y="2854"/>
                  </a:cubicBezTo>
                  <a:cubicBezTo>
                    <a:pt x="524" y="2854"/>
                    <a:pt x="518" y="2856"/>
                    <a:pt x="513" y="2859"/>
                  </a:cubicBezTo>
                  <a:cubicBezTo>
                    <a:pt x="0" y="2353"/>
                    <a:pt x="0" y="2353"/>
                    <a:pt x="0" y="2353"/>
                  </a:cubicBezTo>
                  <a:cubicBezTo>
                    <a:pt x="0" y="2375"/>
                    <a:pt x="0" y="2375"/>
                    <a:pt x="0" y="2375"/>
                  </a:cubicBezTo>
                  <a:cubicBezTo>
                    <a:pt x="502" y="2870"/>
                    <a:pt x="502" y="2870"/>
                    <a:pt x="502" y="2870"/>
                  </a:cubicBezTo>
                  <a:cubicBezTo>
                    <a:pt x="500" y="2873"/>
                    <a:pt x="498" y="2877"/>
                    <a:pt x="498" y="2881"/>
                  </a:cubicBezTo>
                  <a:cubicBezTo>
                    <a:pt x="0" y="2881"/>
                    <a:pt x="0" y="2881"/>
                    <a:pt x="0" y="2881"/>
                  </a:cubicBezTo>
                  <a:cubicBezTo>
                    <a:pt x="0" y="2897"/>
                    <a:pt x="0" y="2897"/>
                    <a:pt x="0" y="2897"/>
                  </a:cubicBezTo>
                  <a:cubicBezTo>
                    <a:pt x="498" y="2897"/>
                    <a:pt x="498" y="2897"/>
                    <a:pt x="498" y="2897"/>
                  </a:cubicBezTo>
                  <a:cubicBezTo>
                    <a:pt x="502" y="2909"/>
                    <a:pt x="511" y="2918"/>
                    <a:pt x="523" y="2921"/>
                  </a:cubicBezTo>
                  <a:cubicBezTo>
                    <a:pt x="523" y="3575"/>
                    <a:pt x="523" y="3575"/>
                    <a:pt x="523" y="3575"/>
                  </a:cubicBezTo>
                  <a:cubicBezTo>
                    <a:pt x="519" y="3575"/>
                    <a:pt x="516" y="3577"/>
                    <a:pt x="513" y="3579"/>
                  </a:cubicBezTo>
                  <a:cubicBezTo>
                    <a:pt x="0" y="3077"/>
                    <a:pt x="0" y="3077"/>
                    <a:pt x="0" y="3077"/>
                  </a:cubicBezTo>
                  <a:cubicBezTo>
                    <a:pt x="0" y="3099"/>
                    <a:pt x="0" y="3099"/>
                    <a:pt x="0" y="3099"/>
                  </a:cubicBezTo>
                  <a:cubicBezTo>
                    <a:pt x="502" y="3590"/>
                    <a:pt x="502" y="3590"/>
                    <a:pt x="502" y="3590"/>
                  </a:cubicBezTo>
                  <a:cubicBezTo>
                    <a:pt x="499" y="3595"/>
                    <a:pt x="497" y="3601"/>
                    <a:pt x="497" y="3608"/>
                  </a:cubicBezTo>
                  <a:cubicBezTo>
                    <a:pt x="497" y="3614"/>
                    <a:pt x="499" y="3620"/>
                    <a:pt x="502" y="3625"/>
                  </a:cubicBezTo>
                  <a:cubicBezTo>
                    <a:pt x="0" y="4115"/>
                    <a:pt x="0" y="4115"/>
                    <a:pt x="0" y="4115"/>
                  </a:cubicBezTo>
                  <a:cubicBezTo>
                    <a:pt x="0" y="4137"/>
                    <a:pt x="0" y="4137"/>
                    <a:pt x="0" y="4137"/>
                  </a:cubicBezTo>
                  <a:cubicBezTo>
                    <a:pt x="513" y="3636"/>
                    <a:pt x="513" y="3636"/>
                    <a:pt x="513" y="3636"/>
                  </a:cubicBezTo>
                  <a:cubicBezTo>
                    <a:pt x="516" y="3638"/>
                    <a:pt x="519" y="3640"/>
                    <a:pt x="523" y="3641"/>
                  </a:cubicBezTo>
                  <a:cubicBezTo>
                    <a:pt x="523" y="4293"/>
                    <a:pt x="523" y="4293"/>
                    <a:pt x="523" y="4293"/>
                  </a:cubicBezTo>
                  <a:cubicBezTo>
                    <a:pt x="510" y="4296"/>
                    <a:pt x="500" y="4307"/>
                    <a:pt x="498" y="4320"/>
                  </a:cubicBezTo>
                  <a:cubicBezTo>
                    <a:pt x="564" y="4320"/>
                    <a:pt x="564" y="4320"/>
                    <a:pt x="564" y="4320"/>
                  </a:cubicBezTo>
                  <a:cubicBezTo>
                    <a:pt x="564" y="4316"/>
                    <a:pt x="562" y="4312"/>
                    <a:pt x="560" y="4308"/>
                  </a:cubicBezTo>
                  <a:cubicBezTo>
                    <a:pt x="1248" y="3636"/>
                    <a:pt x="1248" y="3636"/>
                    <a:pt x="1248" y="3636"/>
                  </a:cubicBezTo>
                  <a:cubicBezTo>
                    <a:pt x="1252" y="3639"/>
                    <a:pt x="1256" y="3640"/>
                    <a:pt x="1261" y="3641"/>
                  </a:cubicBezTo>
                  <a:cubicBezTo>
                    <a:pt x="1261" y="4292"/>
                    <a:pt x="1261" y="4292"/>
                    <a:pt x="1261" y="4292"/>
                  </a:cubicBezTo>
                  <a:cubicBezTo>
                    <a:pt x="1247" y="4294"/>
                    <a:pt x="1235" y="4306"/>
                    <a:pt x="1233" y="4320"/>
                  </a:cubicBezTo>
                  <a:cubicBezTo>
                    <a:pt x="1300" y="4320"/>
                    <a:pt x="1300" y="4320"/>
                    <a:pt x="1300" y="4320"/>
                  </a:cubicBezTo>
                  <a:cubicBezTo>
                    <a:pt x="1299" y="4316"/>
                    <a:pt x="1297" y="4312"/>
                    <a:pt x="1295" y="4308"/>
                  </a:cubicBezTo>
                  <a:cubicBezTo>
                    <a:pt x="1983" y="3636"/>
                    <a:pt x="1983" y="3636"/>
                    <a:pt x="1983" y="3636"/>
                  </a:cubicBezTo>
                  <a:cubicBezTo>
                    <a:pt x="1987" y="3638"/>
                    <a:pt x="1990" y="3640"/>
                    <a:pt x="1994" y="3641"/>
                  </a:cubicBezTo>
                  <a:cubicBezTo>
                    <a:pt x="1994" y="4293"/>
                    <a:pt x="1994" y="4293"/>
                    <a:pt x="1994" y="4293"/>
                  </a:cubicBezTo>
                  <a:cubicBezTo>
                    <a:pt x="1980" y="4296"/>
                    <a:pt x="1970" y="4307"/>
                    <a:pt x="1968" y="4320"/>
                  </a:cubicBezTo>
                  <a:cubicBezTo>
                    <a:pt x="2035" y="4320"/>
                    <a:pt x="2035" y="4320"/>
                    <a:pt x="2035" y="4320"/>
                  </a:cubicBezTo>
                  <a:cubicBezTo>
                    <a:pt x="2034" y="4316"/>
                    <a:pt x="2033" y="4312"/>
                    <a:pt x="2031" y="4308"/>
                  </a:cubicBezTo>
                  <a:cubicBezTo>
                    <a:pt x="2719" y="3636"/>
                    <a:pt x="2719" y="3636"/>
                    <a:pt x="2719" y="3636"/>
                  </a:cubicBezTo>
                  <a:cubicBezTo>
                    <a:pt x="2722" y="3638"/>
                    <a:pt x="2725" y="3640"/>
                    <a:pt x="2729" y="3641"/>
                  </a:cubicBezTo>
                  <a:cubicBezTo>
                    <a:pt x="2729" y="4293"/>
                    <a:pt x="2729" y="4293"/>
                    <a:pt x="2729" y="4293"/>
                  </a:cubicBezTo>
                  <a:cubicBezTo>
                    <a:pt x="2716" y="4296"/>
                    <a:pt x="2706" y="4307"/>
                    <a:pt x="2703" y="4320"/>
                  </a:cubicBezTo>
                  <a:cubicBezTo>
                    <a:pt x="2770" y="4320"/>
                    <a:pt x="2770" y="4320"/>
                    <a:pt x="2770" y="4320"/>
                  </a:cubicBezTo>
                  <a:cubicBezTo>
                    <a:pt x="2768" y="4307"/>
                    <a:pt x="2758" y="4296"/>
                    <a:pt x="2745" y="4293"/>
                  </a:cubicBezTo>
                  <a:cubicBezTo>
                    <a:pt x="2745" y="3641"/>
                    <a:pt x="2745" y="3641"/>
                    <a:pt x="2745" y="3641"/>
                  </a:cubicBezTo>
                  <a:cubicBezTo>
                    <a:pt x="2748" y="3640"/>
                    <a:pt x="2752" y="3638"/>
                    <a:pt x="2755" y="3636"/>
                  </a:cubicBezTo>
                  <a:cubicBezTo>
                    <a:pt x="3443" y="4308"/>
                    <a:pt x="3443" y="4308"/>
                    <a:pt x="3443" y="4308"/>
                  </a:cubicBezTo>
                  <a:cubicBezTo>
                    <a:pt x="3441" y="4312"/>
                    <a:pt x="3439" y="4316"/>
                    <a:pt x="3439" y="4320"/>
                  </a:cubicBezTo>
                  <a:cubicBezTo>
                    <a:pt x="3505" y="4320"/>
                    <a:pt x="3505" y="4320"/>
                    <a:pt x="3505" y="4320"/>
                  </a:cubicBezTo>
                  <a:cubicBezTo>
                    <a:pt x="3505" y="4316"/>
                    <a:pt x="3503" y="4312"/>
                    <a:pt x="3501" y="4308"/>
                  </a:cubicBezTo>
                  <a:cubicBezTo>
                    <a:pt x="4189" y="3636"/>
                    <a:pt x="4189" y="3636"/>
                    <a:pt x="4189" y="3636"/>
                  </a:cubicBezTo>
                  <a:cubicBezTo>
                    <a:pt x="4192" y="3638"/>
                    <a:pt x="4194" y="3639"/>
                    <a:pt x="4197" y="3640"/>
                  </a:cubicBezTo>
                  <a:cubicBezTo>
                    <a:pt x="4197" y="4293"/>
                    <a:pt x="4197" y="4293"/>
                    <a:pt x="4197" y="4293"/>
                  </a:cubicBezTo>
                  <a:cubicBezTo>
                    <a:pt x="4185" y="4297"/>
                    <a:pt x="4176" y="4307"/>
                    <a:pt x="4174" y="4320"/>
                  </a:cubicBezTo>
                  <a:cubicBezTo>
                    <a:pt x="4241" y="4320"/>
                    <a:pt x="4241" y="4320"/>
                    <a:pt x="4241" y="4320"/>
                  </a:cubicBezTo>
                  <a:cubicBezTo>
                    <a:pt x="4240" y="4316"/>
                    <a:pt x="4239" y="4312"/>
                    <a:pt x="4236" y="4308"/>
                  </a:cubicBezTo>
                  <a:cubicBezTo>
                    <a:pt x="4925" y="3636"/>
                    <a:pt x="4925" y="3636"/>
                    <a:pt x="4925" y="3636"/>
                  </a:cubicBezTo>
                  <a:cubicBezTo>
                    <a:pt x="4928" y="3638"/>
                    <a:pt x="4931" y="3640"/>
                    <a:pt x="4935" y="3641"/>
                  </a:cubicBezTo>
                  <a:cubicBezTo>
                    <a:pt x="4935" y="4293"/>
                    <a:pt x="4935" y="4293"/>
                    <a:pt x="4935" y="4293"/>
                  </a:cubicBezTo>
                  <a:cubicBezTo>
                    <a:pt x="4922" y="4296"/>
                    <a:pt x="4911" y="4307"/>
                    <a:pt x="4909" y="4320"/>
                  </a:cubicBezTo>
                  <a:cubicBezTo>
                    <a:pt x="4976" y="4320"/>
                    <a:pt x="4976" y="4320"/>
                    <a:pt x="4976" y="4320"/>
                  </a:cubicBezTo>
                  <a:cubicBezTo>
                    <a:pt x="4975" y="4316"/>
                    <a:pt x="4974" y="4312"/>
                    <a:pt x="4972" y="4308"/>
                  </a:cubicBezTo>
                  <a:cubicBezTo>
                    <a:pt x="5660" y="3636"/>
                    <a:pt x="5660" y="3636"/>
                    <a:pt x="5660" y="3636"/>
                  </a:cubicBezTo>
                  <a:cubicBezTo>
                    <a:pt x="5664" y="3639"/>
                    <a:pt x="5668" y="3640"/>
                    <a:pt x="5673" y="3641"/>
                  </a:cubicBezTo>
                  <a:cubicBezTo>
                    <a:pt x="5673" y="4292"/>
                    <a:pt x="5673" y="4292"/>
                    <a:pt x="5673" y="4292"/>
                  </a:cubicBezTo>
                  <a:cubicBezTo>
                    <a:pt x="5658" y="4294"/>
                    <a:pt x="5647" y="4306"/>
                    <a:pt x="5644" y="4320"/>
                  </a:cubicBezTo>
                  <a:cubicBezTo>
                    <a:pt x="5711" y="4320"/>
                    <a:pt x="5711" y="4320"/>
                    <a:pt x="5711" y="4320"/>
                  </a:cubicBezTo>
                  <a:cubicBezTo>
                    <a:pt x="5711" y="4316"/>
                    <a:pt x="5709" y="4312"/>
                    <a:pt x="5707" y="4308"/>
                  </a:cubicBezTo>
                  <a:cubicBezTo>
                    <a:pt x="6395" y="3636"/>
                    <a:pt x="6395" y="3636"/>
                    <a:pt x="6395" y="3636"/>
                  </a:cubicBezTo>
                  <a:cubicBezTo>
                    <a:pt x="6398" y="3638"/>
                    <a:pt x="6402" y="3640"/>
                    <a:pt x="6405" y="3641"/>
                  </a:cubicBezTo>
                  <a:cubicBezTo>
                    <a:pt x="6405" y="4293"/>
                    <a:pt x="6405" y="4293"/>
                    <a:pt x="6405" y="4293"/>
                  </a:cubicBezTo>
                  <a:cubicBezTo>
                    <a:pt x="6392" y="4296"/>
                    <a:pt x="6382" y="4307"/>
                    <a:pt x="6380" y="4320"/>
                  </a:cubicBezTo>
                  <a:cubicBezTo>
                    <a:pt x="6447" y="4320"/>
                    <a:pt x="6447" y="4320"/>
                    <a:pt x="6447" y="4320"/>
                  </a:cubicBezTo>
                  <a:cubicBezTo>
                    <a:pt x="6446" y="4316"/>
                    <a:pt x="6444" y="4312"/>
                    <a:pt x="6442" y="4308"/>
                  </a:cubicBezTo>
                  <a:cubicBezTo>
                    <a:pt x="7130" y="3636"/>
                    <a:pt x="7130" y="3636"/>
                    <a:pt x="7130" y="3636"/>
                  </a:cubicBezTo>
                  <a:cubicBezTo>
                    <a:pt x="7133" y="3638"/>
                    <a:pt x="7137" y="3640"/>
                    <a:pt x="7141" y="3641"/>
                  </a:cubicBezTo>
                  <a:cubicBezTo>
                    <a:pt x="7141" y="4293"/>
                    <a:pt x="7141" y="4293"/>
                    <a:pt x="7141" y="4293"/>
                  </a:cubicBezTo>
                  <a:cubicBezTo>
                    <a:pt x="7127" y="4296"/>
                    <a:pt x="7117" y="4307"/>
                    <a:pt x="7115" y="4320"/>
                  </a:cubicBezTo>
                  <a:cubicBezTo>
                    <a:pt x="7182" y="4320"/>
                    <a:pt x="7182" y="4320"/>
                    <a:pt x="7182" y="4320"/>
                  </a:cubicBezTo>
                  <a:cubicBezTo>
                    <a:pt x="7180" y="4307"/>
                    <a:pt x="7169" y="4296"/>
                    <a:pt x="7156" y="4293"/>
                  </a:cubicBezTo>
                  <a:cubicBezTo>
                    <a:pt x="7156" y="3641"/>
                    <a:pt x="7156" y="3641"/>
                    <a:pt x="7156" y="3641"/>
                  </a:cubicBezTo>
                  <a:cubicBezTo>
                    <a:pt x="7160" y="3640"/>
                    <a:pt x="7163" y="3638"/>
                    <a:pt x="7167" y="3636"/>
                  </a:cubicBezTo>
                  <a:cubicBezTo>
                    <a:pt x="7668" y="4126"/>
                    <a:pt x="7668" y="4126"/>
                    <a:pt x="7668" y="4126"/>
                  </a:cubicBezTo>
                  <a:cubicBezTo>
                    <a:pt x="7668" y="4104"/>
                    <a:pt x="7668" y="4104"/>
                    <a:pt x="7668" y="4104"/>
                  </a:cubicBezTo>
                  <a:cubicBezTo>
                    <a:pt x="7178" y="3625"/>
                    <a:pt x="7178" y="3625"/>
                    <a:pt x="7178" y="3625"/>
                  </a:cubicBezTo>
                  <a:cubicBezTo>
                    <a:pt x="7179" y="3622"/>
                    <a:pt x="7181" y="3619"/>
                    <a:pt x="7181" y="3615"/>
                  </a:cubicBezTo>
                  <a:cubicBezTo>
                    <a:pt x="7668" y="3615"/>
                    <a:pt x="7668" y="3615"/>
                    <a:pt x="7668" y="3615"/>
                  </a:cubicBezTo>
                  <a:cubicBezTo>
                    <a:pt x="7668" y="3600"/>
                    <a:pt x="7668" y="3600"/>
                    <a:pt x="7668" y="3600"/>
                  </a:cubicBezTo>
                  <a:cubicBezTo>
                    <a:pt x="7181" y="3600"/>
                    <a:pt x="7181" y="3600"/>
                    <a:pt x="7181" y="3600"/>
                  </a:cubicBezTo>
                  <a:cubicBezTo>
                    <a:pt x="7178" y="3587"/>
                    <a:pt x="7169" y="3578"/>
                    <a:pt x="7156" y="3575"/>
                  </a:cubicBezTo>
                  <a:cubicBezTo>
                    <a:pt x="7156" y="2921"/>
                    <a:pt x="7156" y="2921"/>
                    <a:pt x="7156" y="2921"/>
                  </a:cubicBezTo>
                  <a:cubicBezTo>
                    <a:pt x="7160" y="2920"/>
                    <a:pt x="7164" y="2918"/>
                    <a:pt x="7167" y="2916"/>
                  </a:cubicBezTo>
                  <a:cubicBezTo>
                    <a:pt x="7668" y="3407"/>
                    <a:pt x="7668" y="3407"/>
                    <a:pt x="7668" y="3407"/>
                  </a:cubicBezTo>
                  <a:cubicBezTo>
                    <a:pt x="7668" y="3385"/>
                    <a:pt x="7668" y="3385"/>
                    <a:pt x="7668" y="3385"/>
                  </a:cubicBezTo>
                  <a:cubicBezTo>
                    <a:pt x="7178" y="2905"/>
                    <a:pt x="7178" y="2905"/>
                    <a:pt x="7178" y="2905"/>
                  </a:cubicBezTo>
                  <a:cubicBezTo>
                    <a:pt x="7179" y="2902"/>
                    <a:pt x="7180" y="2900"/>
                    <a:pt x="7181" y="2897"/>
                  </a:cubicBezTo>
                  <a:cubicBezTo>
                    <a:pt x="7668" y="2897"/>
                    <a:pt x="7668" y="2897"/>
                    <a:pt x="7668" y="2897"/>
                  </a:cubicBezTo>
                  <a:cubicBezTo>
                    <a:pt x="7668" y="2881"/>
                    <a:pt x="7668" y="2881"/>
                    <a:pt x="7668" y="2881"/>
                  </a:cubicBezTo>
                  <a:cubicBezTo>
                    <a:pt x="7182" y="2881"/>
                    <a:pt x="7182" y="2881"/>
                    <a:pt x="7182" y="2881"/>
                  </a:cubicBezTo>
                  <a:cubicBezTo>
                    <a:pt x="7179" y="2868"/>
                    <a:pt x="7169" y="2858"/>
                    <a:pt x="7156" y="2855"/>
                  </a:cubicBezTo>
                  <a:cubicBezTo>
                    <a:pt x="7156" y="2195"/>
                    <a:pt x="7156" y="2195"/>
                    <a:pt x="7156" y="2195"/>
                  </a:cubicBezTo>
                  <a:cubicBezTo>
                    <a:pt x="7159" y="2195"/>
                    <a:pt x="7161" y="2194"/>
                    <a:pt x="7163" y="2193"/>
                  </a:cubicBezTo>
                  <a:cubicBezTo>
                    <a:pt x="7668" y="2687"/>
                    <a:pt x="7668" y="2687"/>
                    <a:pt x="7668" y="2687"/>
                  </a:cubicBezTo>
                  <a:cubicBezTo>
                    <a:pt x="7668" y="2665"/>
                    <a:pt x="7668" y="2665"/>
                    <a:pt x="7668" y="2665"/>
                  </a:cubicBezTo>
                  <a:cubicBezTo>
                    <a:pt x="7176" y="2183"/>
                    <a:pt x="7176" y="2183"/>
                    <a:pt x="7176" y="2183"/>
                  </a:cubicBezTo>
                  <a:cubicBezTo>
                    <a:pt x="7180" y="2177"/>
                    <a:pt x="7182" y="2170"/>
                    <a:pt x="7182" y="2162"/>
                  </a:cubicBezTo>
                  <a:cubicBezTo>
                    <a:pt x="7182" y="2157"/>
                    <a:pt x="7181" y="2152"/>
                    <a:pt x="7179" y="2148"/>
                  </a:cubicBezTo>
                  <a:cubicBezTo>
                    <a:pt x="7668" y="1665"/>
                    <a:pt x="7668" y="1665"/>
                    <a:pt x="7668" y="1665"/>
                  </a:cubicBezTo>
                  <a:cubicBezTo>
                    <a:pt x="7668" y="1643"/>
                    <a:pt x="7668" y="1643"/>
                    <a:pt x="7668" y="1643"/>
                  </a:cubicBezTo>
                  <a:cubicBezTo>
                    <a:pt x="7169" y="2135"/>
                    <a:pt x="7169" y="2135"/>
                    <a:pt x="7169" y="2135"/>
                  </a:cubicBezTo>
                  <a:cubicBezTo>
                    <a:pt x="7165" y="2133"/>
                    <a:pt x="7161" y="2130"/>
                    <a:pt x="7156" y="2129"/>
                  </a:cubicBezTo>
                  <a:cubicBezTo>
                    <a:pt x="7156" y="1475"/>
                    <a:pt x="7156" y="1475"/>
                    <a:pt x="7156" y="1475"/>
                  </a:cubicBezTo>
                  <a:cubicBezTo>
                    <a:pt x="7170" y="1472"/>
                    <a:pt x="7180" y="1461"/>
                    <a:pt x="7182" y="1447"/>
                  </a:cubicBezTo>
                  <a:cubicBezTo>
                    <a:pt x="7668" y="1447"/>
                    <a:pt x="7668" y="1447"/>
                    <a:pt x="7668" y="1447"/>
                  </a:cubicBezTo>
                  <a:cubicBezTo>
                    <a:pt x="7668" y="1432"/>
                    <a:pt x="7668" y="1432"/>
                    <a:pt x="7668" y="1432"/>
                  </a:cubicBezTo>
                  <a:cubicBezTo>
                    <a:pt x="7181" y="1432"/>
                    <a:pt x="7181" y="1432"/>
                    <a:pt x="7181" y="1432"/>
                  </a:cubicBezTo>
                  <a:cubicBezTo>
                    <a:pt x="7180" y="1429"/>
                    <a:pt x="7179" y="1427"/>
                    <a:pt x="7177" y="1425"/>
                  </a:cubicBezTo>
                  <a:cubicBezTo>
                    <a:pt x="7668" y="941"/>
                    <a:pt x="7668" y="941"/>
                    <a:pt x="7668" y="941"/>
                  </a:cubicBezTo>
                  <a:cubicBezTo>
                    <a:pt x="7668" y="919"/>
                    <a:pt x="7668" y="919"/>
                    <a:pt x="7668" y="919"/>
                  </a:cubicBezTo>
                  <a:cubicBezTo>
                    <a:pt x="7166" y="1414"/>
                    <a:pt x="7166" y="1414"/>
                    <a:pt x="7166" y="1414"/>
                  </a:cubicBezTo>
                  <a:cubicBezTo>
                    <a:pt x="7163" y="1412"/>
                    <a:pt x="7160" y="1410"/>
                    <a:pt x="7156" y="1409"/>
                  </a:cubicBezTo>
                  <a:cubicBezTo>
                    <a:pt x="7156" y="750"/>
                    <a:pt x="7156" y="750"/>
                    <a:pt x="7156" y="750"/>
                  </a:cubicBezTo>
                  <a:cubicBezTo>
                    <a:pt x="7171" y="746"/>
                    <a:pt x="7182" y="733"/>
                    <a:pt x="7182" y="717"/>
                  </a:cubicBezTo>
                  <a:cubicBezTo>
                    <a:pt x="7182" y="701"/>
                    <a:pt x="7171" y="687"/>
                    <a:pt x="7156" y="684"/>
                  </a:cubicBezTo>
                  <a:cubicBezTo>
                    <a:pt x="7156" y="30"/>
                    <a:pt x="7156" y="30"/>
                    <a:pt x="7156" y="30"/>
                  </a:cubicBezTo>
                  <a:cubicBezTo>
                    <a:pt x="7160" y="29"/>
                    <a:pt x="7163" y="28"/>
                    <a:pt x="7167" y="26"/>
                  </a:cubicBezTo>
                  <a:close/>
                  <a:moveTo>
                    <a:pt x="549" y="1414"/>
                  </a:moveTo>
                  <a:cubicBezTo>
                    <a:pt x="546" y="1412"/>
                    <a:pt x="542" y="1410"/>
                    <a:pt x="539" y="1409"/>
                  </a:cubicBezTo>
                  <a:cubicBezTo>
                    <a:pt x="539" y="750"/>
                    <a:pt x="539" y="750"/>
                    <a:pt x="539" y="750"/>
                  </a:cubicBezTo>
                  <a:cubicBezTo>
                    <a:pt x="554" y="746"/>
                    <a:pt x="565" y="733"/>
                    <a:pt x="565" y="717"/>
                  </a:cubicBezTo>
                  <a:cubicBezTo>
                    <a:pt x="565" y="701"/>
                    <a:pt x="554" y="687"/>
                    <a:pt x="539" y="684"/>
                  </a:cubicBezTo>
                  <a:cubicBezTo>
                    <a:pt x="539" y="30"/>
                    <a:pt x="539" y="30"/>
                    <a:pt x="539" y="30"/>
                  </a:cubicBezTo>
                  <a:cubicBezTo>
                    <a:pt x="542" y="29"/>
                    <a:pt x="546" y="28"/>
                    <a:pt x="549" y="26"/>
                  </a:cubicBezTo>
                  <a:cubicBezTo>
                    <a:pt x="1237" y="699"/>
                    <a:pt x="1237" y="699"/>
                    <a:pt x="1237" y="699"/>
                  </a:cubicBezTo>
                  <a:cubicBezTo>
                    <a:pt x="1234" y="705"/>
                    <a:pt x="1232" y="710"/>
                    <a:pt x="1232" y="717"/>
                  </a:cubicBezTo>
                  <a:cubicBezTo>
                    <a:pt x="1232" y="723"/>
                    <a:pt x="1234" y="729"/>
                    <a:pt x="1237" y="734"/>
                  </a:cubicBezTo>
                  <a:lnTo>
                    <a:pt x="549" y="1414"/>
                  </a:lnTo>
                  <a:close/>
                  <a:moveTo>
                    <a:pt x="1237" y="3625"/>
                  </a:moveTo>
                  <a:cubicBezTo>
                    <a:pt x="549" y="4297"/>
                    <a:pt x="549" y="4297"/>
                    <a:pt x="549" y="4297"/>
                  </a:cubicBezTo>
                  <a:cubicBezTo>
                    <a:pt x="546" y="4295"/>
                    <a:pt x="543" y="4293"/>
                    <a:pt x="539" y="4293"/>
                  </a:cubicBezTo>
                  <a:cubicBezTo>
                    <a:pt x="539" y="3641"/>
                    <a:pt x="539" y="3641"/>
                    <a:pt x="539" y="3641"/>
                  </a:cubicBezTo>
                  <a:cubicBezTo>
                    <a:pt x="554" y="3637"/>
                    <a:pt x="565" y="3624"/>
                    <a:pt x="565" y="3608"/>
                  </a:cubicBezTo>
                  <a:cubicBezTo>
                    <a:pt x="565" y="3592"/>
                    <a:pt x="554" y="3578"/>
                    <a:pt x="539" y="3575"/>
                  </a:cubicBezTo>
                  <a:cubicBezTo>
                    <a:pt x="539" y="2921"/>
                    <a:pt x="539" y="2921"/>
                    <a:pt x="539" y="2921"/>
                  </a:cubicBezTo>
                  <a:cubicBezTo>
                    <a:pt x="542" y="2920"/>
                    <a:pt x="546" y="2918"/>
                    <a:pt x="549" y="2916"/>
                  </a:cubicBezTo>
                  <a:cubicBezTo>
                    <a:pt x="1237" y="3590"/>
                    <a:pt x="1237" y="3590"/>
                    <a:pt x="1237" y="3590"/>
                  </a:cubicBezTo>
                  <a:cubicBezTo>
                    <a:pt x="1234" y="3595"/>
                    <a:pt x="1232" y="3601"/>
                    <a:pt x="1232" y="3608"/>
                  </a:cubicBezTo>
                  <a:cubicBezTo>
                    <a:pt x="1232" y="3614"/>
                    <a:pt x="1234" y="3620"/>
                    <a:pt x="1237" y="3625"/>
                  </a:cubicBezTo>
                  <a:close/>
                  <a:moveTo>
                    <a:pt x="1261" y="3574"/>
                  </a:moveTo>
                  <a:cubicBezTo>
                    <a:pt x="1256" y="3575"/>
                    <a:pt x="1252" y="3576"/>
                    <a:pt x="1248" y="3579"/>
                  </a:cubicBezTo>
                  <a:cubicBezTo>
                    <a:pt x="560" y="2905"/>
                    <a:pt x="560" y="2905"/>
                    <a:pt x="560" y="2905"/>
                  </a:cubicBezTo>
                  <a:cubicBezTo>
                    <a:pt x="562" y="2903"/>
                    <a:pt x="563" y="2900"/>
                    <a:pt x="564" y="2897"/>
                  </a:cubicBezTo>
                  <a:cubicBezTo>
                    <a:pt x="1234" y="2897"/>
                    <a:pt x="1234" y="2897"/>
                    <a:pt x="1234" y="2897"/>
                  </a:cubicBezTo>
                  <a:cubicBezTo>
                    <a:pt x="1237" y="2909"/>
                    <a:pt x="1248" y="2919"/>
                    <a:pt x="1261" y="2921"/>
                  </a:cubicBezTo>
                  <a:lnTo>
                    <a:pt x="1261" y="3574"/>
                  </a:lnTo>
                  <a:close/>
                  <a:moveTo>
                    <a:pt x="1261" y="2854"/>
                  </a:moveTo>
                  <a:cubicBezTo>
                    <a:pt x="1247" y="2856"/>
                    <a:pt x="1236" y="2867"/>
                    <a:pt x="1233" y="2881"/>
                  </a:cubicBezTo>
                  <a:cubicBezTo>
                    <a:pt x="564" y="2881"/>
                    <a:pt x="564" y="2881"/>
                    <a:pt x="564" y="2881"/>
                  </a:cubicBezTo>
                  <a:cubicBezTo>
                    <a:pt x="563" y="2877"/>
                    <a:pt x="562" y="2873"/>
                    <a:pt x="560" y="2870"/>
                  </a:cubicBezTo>
                  <a:cubicBezTo>
                    <a:pt x="1251" y="2193"/>
                    <a:pt x="1251" y="2193"/>
                    <a:pt x="1251" y="2193"/>
                  </a:cubicBezTo>
                  <a:cubicBezTo>
                    <a:pt x="1254" y="2194"/>
                    <a:pt x="1258" y="2195"/>
                    <a:pt x="1261" y="2196"/>
                  </a:cubicBezTo>
                  <a:lnTo>
                    <a:pt x="1261" y="2854"/>
                  </a:lnTo>
                  <a:close/>
                  <a:moveTo>
                    <a:pt x="1261" y="2129"/>
                  </a:moveTo>
                  <a:cubicBezTo>
                    <a:pt x="1246" y="2131"/>
                    <a:pt x="1234" y="2143"/>
                    <a:pt x="1232" y="2159"/>
                  </a:cubicBezTo>
                  <a:cubicBezTo>
                    <a:pt x="564" y="2157"/>
                    <a:pt x="564" y="2157"/>
                    <a:pt x="564" y="2157"/>
                  </a:cubicBezTo>
                  <a:cubicBezTo>
                    <a:pt x="564" y="2152"/>
                    <a:pt x="562" y="2148"/>
                    <a:pt x="560" y="2145"/>
                  </a:cubicBezTo>
                  <a:cubicBezTo>
                    <a:pt x="1248" y="1471"/>
                    <a:pt x="1248" y="1471"/>
                    <a:pt x="1248" y="1471"/>
                  </a:cubicBezTo>
                  <a:cubicBezTo>
                    <a:pt x="1252" y="1473"/>
                    <a:pt x="1256" y="1475"/>
                    <a:pt x="1261" y="1476"/>
                  </a:cubicBezTo>
                  <a:lnTo>
                    <a:pt x="1261" y="2129"/>
                  </a:lnTo>
                  <a:close/>
                  <a:moveTo>
                    <a:pt x="1261" y="1409"/>
                  </a:moveTo>
                  <a:cubicBezTo>
                    <a:pt x="1248" y="1411"/>
                    <a:pt x="1238" y="1420"/>
                    <a:pt x="1234" y="1432"/>
                  </a:cubicBezTo>
                  <a:cubicBezTo>
                    <a:pt x="563" y="1432"/>
                    <a:pt x="563" y="1432"/>
                    <a:pt x="563" y="1432"/>
                  </a:cubicBezTo>
                  <a:cubicBezTo>
                    <a:pt x="562" y="1429"/>
                    <a:pt x="561" y="1427"/>
                    <a:pt x="560" y="1425"/>
                  </a:cubicBezTo>
                  <a:cubicBezTo>
                    <a:pt x="1248" y="746"/>
                    <a:pt x="1248" y="746"/>
                    <a:pt x="1248" y="746"/>
                  </a:cubicBezTo>
                  <a:cubicBezTo>
                    <a:pt x="1252" y="748"/>
                    <a:pt x="1256" y="750"/>
                    <a:pt x="1261" y="750"/>
                  </a:cubicBezTo>
                  <a:lnTo>
                    <a:pt x="1261" y="1409"/>
                  </a:lnTo>
                  <a:close/>
                  <a:moveTo>
                    <a:pt x="1277" y="29"/>
                  </a:moveTo>
                  <a:cubicBezTo>
                    <a:pt x="1280" y="28"/>
                    <a:pt x="1282" y="27"/>
                    <a:pt x="1284" y="26"/>
                  </a:cubicBezTo>
                  <a:cubicBezTo>
                    <a:pt x="1972" y="699"/>
                    <a:pt x="1972" y="699"/>
                    <a:pt x="1972" y="699"/>
                  </a:cubicBezTo>
                  <a:cubicBezTo>
                    <a:pt x="1971" y="702"/>
                    <a:pt x="1969" y="706"/>
                    <a:pt x="1969" y="709"/>
                  </a:cubicBezTo>
                  <a:cubicBezTo>
                    <a:pt x="1299" y="709"/>
                    <a:pt x="1299" y="709"/>
                    <a:pt x="1299" y="709"/>
                  </a:cubicBezTo>
                  <a:cubicBezTo>
                    <a:pt x="1296" y="698"/>
                    <a:pt x="1288" y="688"/>
                    <a:pt x="1277" y="685"/>
                  </a:cubicBezTo>
                  <a:lnTo>
                    <a:pt x="1277" y="29"/>
                  </a:lnTo>
                  <a:close/>
                  <a:moveTo>
                    <a:pt x="1277" y="749"/>
                  </a:moveTo>
                  <a:cubicBezTo>
                    <a:pt x="1279" y="748"/>
                    <a:pt x="1282" y="747"/>
                    <a:pt x="1284" y="746"/>
                  </a:cubicBezTo>
                  <a:cubicBezTo>
                    <a:pt x="1973" y="1424"/>
                    <a:pt x="1973" y="1424"/>
                    <a:pt x="1973" y="1424"/>
                  </a:cubicBezTo>
                  <a:cubicBezTo>
                    <a:pt x="1971" y="1427"/>
                    <a:pt x="1970" y="1429"/>
                    <a:pt x="1969" y="1432"/>
                  </a:cubicBezTo>
                  <a:cubicBezTo>
                    <a:pt x="1298" y="1432"/>
                    <a:pt x="1298" y="1432"/>
                    <a:pt x="1298" y="1432"/>
                  </a:cubicBezTo>
                  <a:cubicBezTo>
                    <a:pt x="1295" y="1421"/>
                    <a:pt x="1287" y="1413"/>
                    <a:pt x="1277" y="1410"/>
                  </a:cubicBezTo>
                  <a:lnTo>
                    <a:pt x="1277" y="749"/>
                  </a:lnTo>
                  <a:close/>
                  <a:moveTo>
                    <a:pt x="1277" y="1474"/>
                  </a:moveTo>
                  <a:cubicBezTo>
                    <a:pt x="1289" y="1471"/>
                    <a:pt x="1298" y="1460"/>
                    <a:pt x="1300" y="1447"/>
                  </a:cubicBezTo>
                  <a:cubicBezTo>
                    <a:pt x="1968" y="1447"/>
                    <a:pt x="1968" y="1447"/>
                    <a:pt x="1968" y="1447"/>
                  </a:cubicBezTo>
                  <a:cubicBezTo>
                    <a:pt x="1969" y="1452"/>
                    <a:pt x="1970" y="1456"/>
                    <a:pt x="1972" y="1459"/>
                  </a:cubicBezTo>
                  <a:cubicBezTo>
                    <a:pt x="1287" y="2135"/>
                    <a:pt x="1287" y="2135"/>
                    <a:pt x="1287" y="2135"/>
                  </a:cubicBezTo>
                  <a:cubicBezTo>
                    <a:pt x="1284" y="2133"/>
                    <a:pt x="1281" y="2131"/>
                    <a:pt x="1277" y="2130"/>
                  </a:cubicBezTo>
                  <a:lnTo>
                    <a:pt x="1277" y="1474"/>
                  </a:lnTo>
                  <a:close/>
                  <a:moveTo>
                    <a:pt x="1277" y="2194"/>
                  </a:moveTo>
                  <a:cubicBezTo>
                    <a:pt x="1278" y="2194"/>
                    <a:pt x="1280" y="2193"/>
                    <a:pt x="1281" y="2193"/>
                  </a:cubicBezTo>
                  <a:cubicBezTo>
                    <a:pt x="1973" y="2870"/>
                    <a:pt x="1973" y="2870"/>
                    <a:pt x="1973" y="2870"/>
                  </a:cubicBezTo>
                  <a:cubicBezTo>
                    <a:pt x="1971" y="2873"/>
                    <a:pt x="1969" y="2877"/>
                    <a:pt x="1968" y="2881"/>
                  </a:cubicBezTo>
                  <a:cubicBezTo>
                    <a:pt x="1300" y="2881"/>
                    <a:pt x="1300" y="2881"/>
                    <a:pt x="1300" y="2881"/>
                  </a:cubicBezTo>
                  <a:cubicBezTo>
                    <a:pt x="1297" y="2869"/>
                    <a:pt x="1288" y="2859"/>
                    <a:pt x="1277" y="2855"/>
                  </a:cubicBezTo>
                  <a:lnTo>
                    <a:pt x="1277" y="2194"/>
                  </a:lnTo>
                  <a:close/>
                  <a:moveTo>
                    <a:pt x="1972" y="3625"/>
                  </a:moveTo>
                  <a:cubicBezTo>
                    <a:pt x="1284" y="4297"/>
                    <a:pt x="1284" y="4297"/>
                    <a:pt x="1284" y="4297"/>
                  </a:cubicBezTo>
                  <a:cubicBezTo>
                    <a:pt x="1282" y="4295"/>
                    <a:pt x="1280" y="4294"/>
                    <a:pt x="1277" y="4293"/>
                  </a:cubicBezTo>
                  <a:cubicBezTo>
                    <a:pt x="1277" y="3640"/>
                    <a:pt x="1277" y="3640"/>
                    <a:pt x="1277" y="3640"/>
                  </a:cubicBezTo>
                  <a:cubicBezTo>
                    <a:pt x="1290" y="3635"/>
                    <a:pt x="1300" y="3623"/>
                    <a:pt x="1300" y="3608"/>
                  </a:cubicBezTo>
                  <a:cubicBezTo>
                    <a:pt x="1300" y="3593"/>
                    <a:pt x="1290" y="3580"/>
                    <a:pt x="1277" y="3575"/>
                  </a:cubicBezTo>
                  <a:cubicBezTo>
                    <a:pt x="1277" y="2920"/>
                    <a:pt x="1277" y="2920"/>
                    <a:pt x="1277" y="2920"/>
                  </a:cubicBezTo>
                  <a:cubicBezTo>
                    <a:pt x="1279" y="2919"/>
                    <a:pt x="1282" y="2918"/>
                    <a:pt x="1284" y="2916"/>
                  </a:cubicBezTo>
                  <a:cubicBezTo>
                    <a:pt x="1972" y="3590"/>
                    <a:pt x="1972" y="3590"/>
                    <a:pt x="1972" y="3590"/>
                  </a:cubicBezTo>
                  <a:cubicBezTo>
                    <a:pt x="1969" y="3595"/>
                    <a:pt x="1968" y="3601"/>
                    <a:pt x="1968" y="3608"/>
                  </a:cubicBezTo>
                  <a:cubicBezTo>
                    <a:pt x="1968" y="3614"/>
                    <a:pt x="1969" y="3620"/>
                    <a:pt x="1972" y="3625"/>
                  </a:cubicBezTo>
                  <a:close/>
                  <a:moveTo>
                    <a:pt x="1994" y="3575"/>
                  </a:moveTo>
                  <a:cubicBezTo>
                    <a:pt x="1990" y="3575"/>
                    <a:pt x="1987" y="3577"/>
                    <a:pt x="1983" y="3579"/>
                  </a:cubicBezTo>
                  <a:cubicBezTo>
                    <a:pt x="1295" y="2905"/>
                    <a:pt x="1295" y="2905"/>
                    <a:pt x="1295" y="2905"/>
                  </a:cubicBezTo>
                  <a:cubicBezTo>
                    <a:pt x="1297" y="2903"/>
                    <a:pt x="1298" y="2900"/>
                    <a:pt x="1299" y="2897"/>
                  </a:cubicBezTo>
                  <a:cubicBezTo>
                    <a:pt x="1969" y="2897"/>
                    <a:pt x="1969" y="2897"/>
                    <a:pt x="1969" y="2897"/>
                  </a:cubicBezTo>
                  <a:cubicBezTo>
                    <a:pt x="1972" y="2909"/>
                    <a:pt x="1982" y="2918"/>
                    <a:pt x="1994" y="2921"/>
                  </a:cubicBezTo>
                  <a:lnTo>
                    <a:pt x="1994" y="3575"/>
                  </a:lnTo>
                  <a:close/>
                  <a:moveTo>
                    <a:pt x="1994" y="2129"/>
                  </a:moveTo>
                  <a:cubicBezTo>
                    <a:pt x="1979" y="2133"/>
                    <a:pt x="1968" y="2146"/>
                    <a:pt x="1968" y="2162"/>
                  </a:cubicBezTo>
                  <a:cubicBezTo>
                    <a:pt x="1968" y="2178"/>
                    <a:pt x="1979" y="2192"/>
                    <a:pt x="1994" y="2195"/>
                  </a:cubicBezTo>
                  <a:cubicBezTo>
                    <a:pt x="1994" y="2855"/>
                    <a:pt x="1994" y="2855"/>
                    <a:pt x="1994" y="2855"/>
                  </a:cubicBezTo>
                  <a:cubicBezTo>
                    <a:pt x="1990" y="2855"/>
                    <a:pt x="1987" y="2857"/>
                    <a:pt x="1984" y="2859"/>
                  </a:cubicBezTo>
                  <a:cubicBezTo>
                    <a:pt x="1293" y="2183"/>
                    <a:pt x="1293" y="2183"/>
                    <a:pt x="1293" y="2183"/>
                  </a:cubicBezTo>
                  <a:cubicBezTo>
                    <a:pt x="1298" y="2177"/>
                    <a:pt x="1300" y="2170"/>
                    <a:pt x="1300" y="2162"/>
                  </a:cubicBezTo>
                  <a:cubicBezTo>
                    <a:pt x="1300" y="2157"/>
                    <a:pt x="1299" y="2152"/>
                    <a:pt x="1297" y="2148"/>
                  </a:cubicBezTo>
                  <a:cubicBezTo>
                    <a:pt x="1983" y="1471"/>
                    <a:pt x="1983" y="1471"/>
                    <a:pt x="1983" y="1471"/>
                  </a:cubicBezTo>
                  <a:cubicBezTo>
                    <a:pt x="1986" y="1473"/>
                    <a:pt x="1990" y="1474"/>
                    <a:pt x="1994" y="1475"/>
                  </a:cubicBezTo>
                  <a:lnTo>
                    <a:pt x="1994" y="2129"/>
                  </a:lnTo>
                  <a:close/>
                  <a:moveTo>
                    <a:pt x="1984" y="1413"/>
                  </a:moveTo>
                  <a:cubicBezTo>
                    <a:pt x="1295" y="734"/>
                    <a:pt x="1295" y="734"/>
                    <a:pt x="1295" y="734"/>
                  </a:cubicBezTo>
                  <a:cubicBezTo>
                    <a:pt x="1297" y="731"/>
                    <a:pt x="1298" y="728"/>
                    <a:pt x="1299" y="725"/>
                  </a:cubicBezTo>
                  <a:cubicBezTo>
                    <a:pt x="1969" y="725"/>
                    <a:pt x="1969" y="725"/>
                    <a:pt x="1969" y="725"/>
                  </a:cubicBezTo>
                  <a:cubicBezTo>
                    <a:pt x="1972" y="740"/>
                    <a:pt x="1985" y="751"/>
                    <a:pt x="2002" y="751"/>
                  </a:cubicBezTo>
                  <a:cubicBezTo>
                    <a:pt x="2018" y="751"/>
                    <a:pt x="2031" y="740"/>
                    <a:pt x="2034" y="725"/>
                  </a:cubicBezTo>
                  <a:cubicBezTo>
                    <a:pt x="2704" y="725"/>
                    <a:pt x="2704" y="725"/>
                    <a:pt x="2704" y="725"/>
                  </a:cubicBezTo>
                  <a:cubicBezTo>
                    <a:pt x="2705" y="728"/>
                    <a:pt x="2706" y="731"/>
                    <a:pt x="2708" y="734"/>
                  </a:cubicBezTo>
                  <a:cubicBezTo>
                    <a:pt x="2019" y="1413"/>
                    <a:pt x="2019" y="1413"/>
                    <a:pt x="2019" y="1413"/>
                  </a:cubicBezTo>
                  <a:cubicBezTo>
                    <a:pt x="2014" y="1410"/>
                    <a:pt x="2008" y="1408"/>
                    <a:pt x="2002" y="1408"/>
                  </a:cubicBezTo>
                  <a:cubicBezTo>
                    <a:pt x="1995" y="1408"/>
                    <a:pt x="1989" y="1410"/>
                    <a:pt x="1984" y="1413"/>
                  </a:cubicBezTo>
                  <a:close/>
                  <a:moveTo>
                    <a:pt x="2009" y="2129"/>
                  </a:moveTo>
                  <a:cubicBezTo>
                    <a:pt x="2009" y="1475"/>
                    <a:pt x="2009" y="1475"/>
                    <a:pt x="2009" y="1475"/>
                  </a:cubicBezTo>
                  <a:cubicBezTo>
                    <a:pt x="2023" y="1472"/>
                    <a:pt x="2033" y="1461"/>
                    <a:pt x="2035" y="1447"/>
                  </a:cubicBezTo>
                  <a:cubicBezTo>
                    <a:pt x="2703" y="1447"/>
                    <a:pt x="2703" y="1447"/>
                    <a:pt x="2703" y="1447"/>
                  </a:cubicBezTo>
                  <a:cubicBezTo>
                    <a:pt x="2704" y="1452"/>
                    <a:pt x="2705" y="1456"/>
                    <a:pt x="2708" y="1459"/>
                  </a:cubicBezTo>
                  <a:cubicBezTo>
                    <a:pt x="2022" y="2135"/>
                    <a:pt x="2022" y="2135"/>
                    <a:pt x="2022" y="2135"/>
                  </a:cubicBezTo>
                  <a:cubicBezTo>
                    <a:pt x="2019" y="2133"/>
                    <a:pt x="2014" y="2130"/>
                    <a:pt x="2009" y="2129"/>
                  </a:cubicBezTo>
                  <a:close/>
                  <a:moveTo>
                    <a:pt x="2708" y="2870"/>
                  </a:moveTo>
                  <a:cubicBezTo>
                    <a:pt x="2706" y="2873"/>
                    <a:pt x="2704" y="2877"/>
                    <a:pt x="2704" y="2881"/>
                  </a:cubicBezTo>
                  <a:cubicBezTo>
                    <a:pt x="2035" y="2881"/>
                    <a:pt x="2035" y="2881"/>
                    <a:pt x="2035" y="2881"/>
                  </a:cubicBezTo>
                  <a:cubicBezTo>
                    <a:pt x="2032" y="2868"/>
                    <a:pt x="2022" y="2858"/>
                    <a:pt x="2009" y="2855"/>
                  </a:cubicBezTo>
                  <a:cubicBezTo>
                    <a:pt x="2009" y="2195"/>
                    <a:pt x="2009" y="2195"/>
                    <a:pt x="2009" y="2195"/>
                  </a:cubicBezTo>
                  <a:cubicBezTo>
                    <a:pt x="2012" y="2195"/>
                    <a:pt x="2014" y="2194"/>
                    <a:pt x="2016" y="2193"/>
                  </a:cubicBezTo>
                  <a:lnTo>
                    <a:pt x="2708" y="2870"/>
                  </a:lnTo>
                  <a:close/>
                  <a:moveTo>
                    <a:pt x="2708" y="3625"/>
                  </a:moveTo>
                  <a:cubicBezTo>
                    <a:pt x="2020" y="4297"/>
                    <a:pt x="2020" y="4297"/>
                    <a:pt x="2020" y="4297"/>
                  </a:cubicBezTo>
                  <a:cubicBezTo>
                    <a:pt x="2017" y="4295"/>
                    <a:pt x="2013" y="4293"/>
                    <a:pt x="2009" y="4293"/>
                  </a:cubicBezTo>
                  <a:cubicBezTo>
                    <a:pt x="2009" y="3641"/>
                    <a:pt x="2009" y="3641"/>
                    <a:pt x="2009" y="3641"/>
                  </a:cubicBezTo>
                  <a:cubicBezTo>
                    <a:pt x="2024" y="3637"/>
                    <a:pt x="2035" y="3624"/>
                    <a:pt x="2035" y="3608"/>
                  </a:cubicBezTo>
                  <a:cubicBezTo>
                    <a:pt x="2035" y="3592"/>
                    <a:pt x="2024" y="3578"/>
                    <a:pt x="2009" y="3575"/>
                  </a:cubicBezTo>
                  <a:cubicBezTo>
                    <a:pt x="2009" y="2921"/>
                    <a:pt x="2009" y="2921"/>
                    <a:pt x="2009" y="2921"/>
                  </a:cubicBezTo>
                  <a:cubicBezTo>
                    <a:pt x="2013" y="2920"/>
                    <a:pt x="2016" y="2918"/>
                    <a:pt x="2020" y="2916"/>
                  </a:cubicBezTo>
                  <a:cubicBezTo>
                    <a:pt x="2708" y="3590"/>
                    <a:pt x="2708" y="3590"/>
                    <a:pt x="2708" y="3590"/>
                  </a:cubicBezTo>
                  <a:cubicBezTo>
                    <a:pt x="2705" y="3595"/>
                    <a:pt x="2703" y="3601"/>
                    <a:pt x="2703" y="3608"/>
                  </a:cubicBezTo>
                  <a:cubicBezTo>
                    <a:pt x="2703" y="3614"/>
                    <a:pt x="2705" y="3620"/>
                    <a:pt x="2708" y="3625"/>
                  </a:cubicBezTo>
                  <a:close/>
                  <a:moveTo>
                    <a:pt x="2729" y="3575"/>
                  </a:moveTo>
                  <a:cubicBezTo>
                    <a:pt x="2725" y="3575"/>
                    <a:pt x="2722" y="3577"/>
                    <a:pt x="2719" y="3579"/>
                  </a:cubicBezTo>
                  <a:cubicBezTo>
                    <a:pt x="2031" y="2905"/>
                    <a:pt x="2031" y="2905"/>
                    <a:pt x="2031" y="2905"/>
                  </a:cubicBezTo>
                  <a:cubicBezTo>
                    <a:pt x="2032" y="2903"/>
                    <a:pt x="2033" y="2900"/>
                    <a:pt x="2034" y="2897"/>
                  </a:cubicBezTo>
                  <a:cubicBezTo>
                    <a:pt x="2704" y="2897"/>
                    <a:pt x="2704" y="2897"/>
                    <a:pt x="2704" y="2897"/>
                  </a:cubicBezTo>
                  <a:cubicBezTo>
                    <a:pt x="2707" y="2909"/>
                    <a:pt x="2717" y="2918"/>
                    <a:pt x="2729" y="2921"/>
                  </a:cubicBezTo>
                  <a:lnTo>
                    <a:pt x="2729" y="3575"/>
                  </a:lnTo>
                  <a:close/>
                  <a:moveTo>
                    <a:pt x="2729" y="2129"/>
                  </a:moveTo>
                  <a:cubicBezTo>
                    <a:pt x="2714" y="2133"/>
                    <a:pt x="2703" y="2146"/>
                    <a:pt x="2703" y="2162"/>
                  </a:cubicBezTo>
                  <a:cubicBezTo>
                    <a:pt x="2703" y="2178"/>
                    <a:pt x="2714" y="2192"/>
                    <a:pt x="2729" y="2195"/>
                  </a:cubicBezTo>
                  <a:cubicBezTo>
                    <a:pt x="2729" y="2855"/>
                    <a:pt x="2729" y="2855"/>
                    <a:pt x="2729" y="2855"/>
                  </a:cubicBezTo>
                  <a:cubicBezTo>
                    <a:pt x="2725" y="2855"/>
                    <a:pt x="2722" y="2857"/>
                    <a:pt x="2719" y="2859"/>
                  </a:cubicBezTo>
                  <a:cubicBezTo>
                    <a:pt x="2029" y="2183"/>
                    <a:pt x="2029" y="2183"/>
                    <a:pt x="2029" y="2183"/>
                  </a:cubicBezTo>
                  <a:cubicBezTo>
                    <a:pt x="2033" y="2177"/>
                    <a:pt x="2035" y="2170"/>
                    <a:pt x="2035" y="2162"/>
                  </a:cubicBezTo>
                  <a:cubicBezTo>
                    <a:pt x="2035" y="2157"/>
                    <a:pt x="2034" y="2152"/>
                    <a:pt x="2032" y="2148"/>
                  </a:cubicBezTo>
                  <a:cubicBezTo>
                    <a:pt x="2718" y="1471"/>
                    <a:pt x="2718" y="1471"/>
                    <a:pt x="2718" y="1471"/>
                  </a:cubicBezTo>
                  <a:cubicBezTo>
                    <a:pt x="2722" y="1473"/>
                    <a:pt x="2725" y="1474"/>
                    <a:pt x="2729" y="1475"/>
                  </a:cubicBezTo>
                  <a:lnTo>
                    <a:pt x="2729" y="2129"/>
                  </a:lnTo>
                  <a:close/>
                  <a:moveTo>
                    <a:pt x="2729" y="1409"/>
                  </a:moveTo>
                  <a:cubicBezTo>
                    <a:pt x="2717" y="1412"/>
                    <a:pt x="2708" y="1421"/>
                    <a:pt x="2705" y="1432"/>
                  </a:cubicBezTo>
                  <a:cubicBezTo>
                    <a:pt x="2034" y="1432"/>
                    <a:pt x="2034" y="1432"/>
                    <a:pt x="2034" y="1432"/>
                  </a:cubicBezTo>
                  <a:cubicBezTo>
                    <a:pt x="2033" y="1429"/>
                    <a:pt x="2032" y="1427"/>
                    <a:pt x="2030" y="1424"/>
                  </a:cubicBezTo>
                  <a:cubicBezTo>
                    <a:pt x="2719" y="746"/>
                    <a:pt x="2719" y="746"/>
                    <a:pt x="2719" y="746"/>
                  </a:cubicBezTo>
                  <a:cubicBezTo>
                    <a:pt x="2722" y="748"/>
                    <a:pt x="2725" y="749"/>
                    <a:pt x="2729" y="750"/>
                  </a:cubicBezTo>
                  <a:lnTo>
                    <a:pt x="2729" y="1409"/>
                  </a:lnTo>
                  <a:close/>
                  <a:moveTo>
                    <a:pt x="2729" y="684"/>
                  </a:moveTo>
                  <a:cubicBezTo>
                    <a:pt x="2717" y="687"/>
                    <a:pt x="2707" y="697"/>
                    <a:pt x="2704" y="709"/>
                  </a:cubicBezTo>
                  <a:cubicBezTo>
                    <a:pt x="2034" y="709"/>
                    <a:pt x="2034" y="709"/>
                    <a:pt x="2034" y="709"/>
                  </a:cubicBezTo>
                  <a:cubicBezTo>
                    <a:pt x="2034" y="706"/>
                    <a:pt x="2032" y="702"/>
                    <a:pt x="2031" y="699"/>
                  </a:cubicBezTo>
                  <a:cubicBezTo>
                    <a:pt x="2719" y="26"/>
                    <a:pt x="2719" y="26"/>
                    <a:pt x="2719" y="26"/>
                  </a:cubicBezTo>
                  <a:cubicBezTo>
                    <a:pt x="2722" y="28"/>
                    <a:pt x="2725" y="29"/>
                    <a:pt x="2729" y="30"/>
                  </a:cubicBezTo>
                  <a:lnTo>
                    <a:pt x="2729" y="684"/>
                  </a:lnTo>
                  <a:close/>
                  <a:moveTo>
                    <a:pt x="3480" y="750"/>
                  </a:moveTo>
                  <a:cubicBezTo>
                    <a:pt x="3495" y="746"/>
                    <a:pt x="3506" y="733"/>
                    <a:pt x="3506" y="717"/>
                  </a:cubicBezTo>
                  <a:cubicBezTo>
                    <a:pt x="3506" y="701"/>
                    <a:pt x="3495" y="687"/>
                    <a:pt x="3480" y="684"/>
                  </a:cubicBezTo>
                  <a:cubicBezTo>
                    <a:pt x="3480" y="30"/>
                    <a:pt x="3480" y="30"/>
                    <a:pt x="3480" y="30"/>
                  </a:cubicBezTo>
                  <a:cubicBezTo>
                    <a:pt x="3484" y="29"/>
                    <a:pt x="3487" y="28"/>
                    <a:pt x="3490" y="26"/>
                  </a:cubicBezTo>
                  <a:cubicBezTo>
                    <a:pt x="4178" y="699"/>
                    <a:pt x="4178" y="699"/>
                    <a:pt x="4178" y="699"/>
                  </a:cubicBezTo>
                  <a:cubicBezTo>
                    <a:pt x="4175" y="705"/>
                    <a:pt x="4173" y="710"/>
                    <a:pt x="4173" y="717"/>
                  </a:cubicBezTo>
                  <a:cubicBezTo>
                    <a:pt x="4173" y="723"/>
                    <a:pt x="4175" y="729"/>
                    <a:pt x="4178" y="734"/>
                  </a:cubicBezTo>
                  <a:cubicBezTo>
                    <a:pt x="3490" y="1414"/>
                    <a:pt x="3490" y="1414"/>
                    <a:pt x="3490" y="1414"/>
                  </a:cubicBezTo>
                  <a:cubicBezTo>
                    <a:pt x="3487" y="1412"/>
                    <a:pt x="3484" y="1410"/>
                    <a:pt x="3480" y="1409"/>
                  </a:cubicBezTo>
                  <a:lnTo>
                    <a:pt x="3480" y="750"/>
                  </a:lnTo>
                  <a:close/>
                  <a:moveTo>
                    <a:pt x="3480" y="1475"/>
                  </a:moveTo>
                  <a:cubicBezTo>
                    <a:pt x="3493" y="1472"/>
                    <a:pt x="3503" y="1461"/>
                    <a:pt x="3506" y="1447"/>
                  </a:cubicBezTo>
                  <a:cubicBezTo>
                    <a:pt x="4174" y="1447"/>
                    <a:pt x="4174" y="1447"/>
                    <a:pt x="4174" y="1447"/>
                  </a:cubicBezTo>
                  <a:cubicBezTo>
                    <a:pt x="4175" y="1452"/>
                    <a:pt x="4176" y="1456"/>
                    <a:pt x="4178" y="1459"/>
                  </a:cubicBezTo>
                  <a:cubicBezTo>
                    <a:pt x="3493" y="2135"/>
                    <a:pt x="3493" y="2135"/>
                    <a:pt x="3493" y="2135"/>
                  </a:cubicBezTo>
                  <a:cubicBezTo>
                    <a:pt x="3489" y="2133"/>
                    <a:pt x="3485" y="2130"/>
                    <a:pt x="3480" y="2129"/>
                  </a:cubicBezTo>
                  <a:lnTo>
                    <a:pt x="3480" y="1475"/>
                  </a:lnTo>
                  <a:close/>
                  <a:moveTo>
                    <a:pt x="3480" y="2195"/>
                  </a:moveTo>
                  <a:cubicBezTo>
                    <a:pt x="3482" y="2195"/>
                    <a:pt x="3485" y="2194"/>
                    <a:pt x="3487" y="2193"/>
                  </a:cubicBezTo>
                  <a:cubicBezTo>
                    <a:pt x="4179" y="2870"/>
                    <a:pt x="4179" y="2870"/>
                    <a:pt x="4179" y="2870"/>
                  </a:cubicBezTo>
                  <a:cubicBezTo>
                    <a:pt x="4176" y="2873"/>
                    <a:pt x="4175" y="2877"/>
                    <a:pt x="4174" y="2881"/>
                  </a:cubicBezTo>
                  <a:cubicBezTo>
                    <a:pt x="3505" y="2881"/>
                    <a:pt x="3505" y="2881"/>
                    <a:pt x="3505" y="2881"/>
                  </a:cubicBezTo>
                  <a:cubicBezTo>
                    <a:pt x="3503" y="2868"/>
                    <a:pt x="3493" y="2858"/>
                    <a:pt x="3480" y="2855"/>
                  </a:cubicBezTo>
                  <a:lnTo>
                    <a:pt x="3480" y="2195"/>
                  </a:lnTo>
                  <a:close/>
                  <a:moveTo>
                    <a:pt x="3472" y="2922"/>
                  </a:moveTo>
                  <a:cubicBezTo>
                    <a:pt x="3488" y="2922"/>
                    <a:pt x="3501" y="2911"/>
                    <a:pt x="3505" y="2897"/>
                  </a:cubicBezTo>
                  <a:cubicBezTo>
                    <a:pt x="4175" y="2897"/>
                    <a:pt x="4175" y="2897"/>
                    <a:pt x="4175" y="2897"/>
                  </a:cubicBezTo>
                  <a:cubicBezTo>
                    <a:pt x="4176" y="2900"/>
                    <a:pt x="4177" y="2902"/>
                    <a:pt x="4178" y="2905"/>
                  </a:cubicBezTo>
                  <a:cubicBezTo>
                    <a:pt x="3490" y="3579"/>
                    <a:pt x="3490" y="3579"/>
                    <a:pt x="3490" y="3579"/>
                  </a:cubicBezTo>
                  <a:cubicBezTo>
                    <a:pt x="3485" y="3576"/>
                    <a:pt x="3479" y="3574"/>
                    <a:pt x="3472" y="3574"/>
                  </a:cubicBezTo>
                  <a:cubicBezTo>
                    <a:pt x="3465" y="3574"/>
                    <a:pt x="3459" y="3576"/>
                    <a:pt x="3454" y="3579"/>
                  </a:cubicBezTo>
                  <a:cubicBezTo>
                    <a:pt x="2766" y="2905"/>
                    <a:pt x="2766" y="2905"/>
                    <a:pt x="2766" y="2905"/>
                  </a:cubicBezTo>
                  <a:cubicBezTo>
                    <a:pt x="2768" y="2902"/>
                    <a:pt x="2769" y="2900"/>
                    <a:pt x="2769" y="2897"/>
                  </a:cubicBezTo>
                  <a:cubicBezTo>
                    <a:pt x="3439" y="2897"/>
                    <a:pt x="3439" y="2897"/>
                    <a:pt x="3439" y="2897"/>
                  </a:cubicBezTo>
                  <a:cubicBezTo>
                    <a:pt x="3443" y="2911"/>
                    <a:pt x="3457" y="2922"/>
                    <a:pt x="3472" y="2922"/>
                  </a:cubicBezTo>
                  <a:close/>
                  <a:moveTo>
                    <a:pt x="2767" y="2148"/>
                  </a:moveTo>
                  <a:cubicBezTo>
                    <a:pt x="3454" y="1471"/>
                    <a:pt x="3454" y="1471"/>
                    <a:pt x="3454" y="1471"/>
                  </a:cubicBezTo>
                  <a:cubicBezTo>
                    <a:pt x="3457" y="1473"/>
                    <a:pt x="3460" y="1474"/>
                    <a:pt x="3464" y="1475"/>
                  </a:cubicBezTo>
                  <a:cubicBezTo>
                    <a:pt x="3464" y="2129"/>
                    <a:pt x="3464" y="2129"/>
                    <a:pt x="3464" y="2129"/>
                  </a:cubicBezTo>
                  <a:cubicBezTo>
                    <a:pt x="3449" y="2133"/>
                    <a:pt x="3438" y="2146"/>
                    <a:pt x="3438" y="2162"/>
                  </a:cubicBezTo>
                  <a:cubicBezTo>
                    <a:pt x="3438" y="2178"/>
                    <a:pt x="3449" y="2192"/>
                    <a:pt x="3464" y="2195"/>
                  </a:cubicBezTo>
                  <a:cubicBezTo>
                    <a:pt x="3464" y="2855"/>
                    <a:pt x="3464" y="2855"/>
                    <a:pt x="3464" y="2855"/>
                  </a:cubicBezTo>
                  <a:cubicBezTo>
                    <a:pt x="3461" y="2855"/>
                    <a:pt x="3457" y="2857"/>
                    <a:pt x="3454" y="2859"/>
                  </a:cubicBezTo>
                  <a:cubicBezTo>
                    <a:pt x="2764" y="2183"/>
                    <a:pt x="2764" y="2183"/>
                    <a:pt x="2764" y="2183"/>
                  </a:cubicBezTo>
                  <a:cubicBezTo>
                    <a:pt x="2768" y="2177"/>
                    <a:pt x="2771" y="2170"/>
                    <a:pt x="2771" y="2162"/>
                  </a:cubicBezTo>
                  <a:cubicBezTo>
                    <a:pt x="2771" y="2157"/>
                    <a:pt x="2770" y="2152"/>
                    <a:pt x="2767" y="2148"/>
                  </a:cubicBezTo>
                  <a:close/>
                  <a:moveTo>
                    <a:pt x="3454" y="746"/>
                  </a:moveTo>
                  <a:cubicBezTo>
                    <a:pt x="3457" y="748"/>
                    <a:pt x="3461" y="749"/>
                    <a:pt x="3464" y="750"/>
                  </a:cubicBezTo>
                  <a:cubicBezTo>
                    <a:pt x="3464" y="1409"/>
                    <a:pt x="3464" y="1409"/>
                    <a:pt x="3464" y="1409"/>
                  </a:cubicBezTo>
                  <a:cubicBezTo>
                    <a:pt x="3453" y="1412"/>
                    <a:pt x="3443" y="1421"/>
                    <a:pt x="3440" y="1432"/>
                  </a:cubicBezTo>
                  <a:cubicBezTo>
                    <a:pt x="2769" y="1432"/>
                    <a:pt x="2769" y="1432"/>
                    <a:pt x="2769" y="1432"/>
                  </a:cubicBezTo>
                  <a:cubicBezTo>
                    <a:pt x="2768" y="1429"/>
                    <a:pt x="2767" y="1427"/>
                    <a:pt x="2766" y="1425"/>
                  </a:cubicBezTo>
                  <a:lnTo>
                    <a:pt x="3454" y="746"/>
                  </a:lnTo>
                  <a:close/>
                  <a:moveTo>
                    <a:pt x="2745" y="750"/>
                  </a:moveTo>
                  <a:cubicBezTo>
                    <a:pt x="2760" y="746"/>
                    <a:pt x="2771" y="733"/>
                    <a:pt x="2771" y="717"/>
                  </a:cubicBezTo>
                  <a:cubicBezTo>
                    <a:pt x="2771" y="701"/>
                    <a:pt x="2760" y="687"/>
                    <a:pt x="2745" y="684"/>
                  </a:cubicBezTo>
                  <a:cubicBezTo>
                    <a:pt x="2745" y="30"/>
                    <a:pt x="2745" y="30"/>
                    <a:pt x="2745" y="30"/>
                  </a:cubicBezTo>
                  <a:cubicBezTo>
                    <a:pt x="2748" y="29"/>
                    <a:pt x="2752" y="28"/>
                    <a:pt x="2755" y="26"/>
                  </a:cubicBezTo>
                  <a:cubicBezTo>
                    <a:pt x="3443" y="699"/>
                    <a:pt x="3443" y="699"/>
                    <a:pt x="3443" y="699"/>
                  </a:cubicBezTo>
                  <a:cubicBezTo>
                    <a:pt x="3440" y="705"/>
                    <a:pt x="3438" y="710"/>
                    <a:pt x="3438" y="717"/>
                  </a:cubicBezTo>
                  <a:cubicBezTo>
                    <a:pt x="3438" y="723"/>
                    <a:pt x="3440" y="729"/>
                    <a:pt x="3443" y="734"/>
                  </a:cubicBezTo>
                  <a:cubicBezTo>
                    <a:pt x="2755" y="1414"/>
                    <a:pt x="2755" y="1414"/>
                    <a:pt x="2755" y="1414"/>
                  </a:cubicBezTo>
                  <a:cubicBezTo>
                    <a:pt x="2752" y="1412"/>
                    <a:pt x="2748" y="1410"/>
                    <a:pt x="2745" y="1409"/>
                  </a:cubicBezTo>
                  <a:lnTo>
                    <a:pt x="2745" y="750"/>
                  </a:lnTo>
                  <a:close/>
                  <a:moveTo>
                    <a:pt x="2745" y="1475"/>
                  </a:moveTo>
                  <a:cubicBezTo>
                    <a:pt x="2758" y="1472"/>
                    <a:pt x="2768" y="1461"/>
                    <a:pt x="2770" y="1447"/>
                  </a:cubicBezTo>
                  <a:cubicBezTo>
                    <a:pt x="3439" y="1447"/>
                    <a:pt x="3439" y="1447"/>
                    <a:pt x="3439" y="1447"/>
                  </a:cubicBezTo>
                  <a:cubicBezTo>
                    <a:pt x="3439" y="1452"/>
                    <a:pt x="3441" y="1456"/>
                    <a:pt x="3443" y="1459"/>
                  </a:cubicBezTo>
                  <a:cubicBezTo>
                    <a:pt x="2758" y="2135"/>
                    <a:pt x="2758" y="2135"/>
                    <a:pt x="2758" y="2135"/>
                  </a:cubicBezTo>
                  <a:cubicBezTo>
                    <a:pt x="2754" y="2133"/>
                    <a:pt x="2749" y="2130"/>
                    <a:pt x="2745" y="2129"/>
                  </a:cubicBezTo>
                  <a:lnTo>
                    <a:pt x="2745" y="1475"/>
                  </a:lnTo>
                  <a:close/>
                  <a:moveTo>
                    <a:pt x="2745" y="2195"/>
                  </a:moveTo>
                  <a:cubicBezTo>
                    <a:pt x="2747" y="2195"/>
                    <a:pt x="2750" y="2194"/>
                    <a:pt x="2752" y="2193"/>
                  </a:cubicBezTo>
                  <a:cubicBezTo>
                    <a:pt x="3443" y="2870"/>
                    <a:pt x="3443" y="2870"/>
                    <a:pt x="3443" y="2870"/>
                  </a:cubicBezTo>
                  <a:cubicBezTo>
                    <a:pt x="3441" y="2873"/>
                    <a:pt x="3440" y="2877"/>
                    <a:pt x="3439" y="2881"/>
                  </a:cubicBezTo>
                  <a:cubicBezTo>
                    <a:pt x="2770" y="2881"/>
                    <a:pt x="2770" y="2881"/>
                    <a:pt x="2770" y="2881"/>
                  </a:cubicBezTo>
                  <a:cubicBezTo>
                    <a:pt x="2768" y="2868"/>
                    <a:pt x="2758" y="2858"/>
                    <a:pt x="2745" y="2855"/>
                  </a:cubicBezTo>
                  <a:lnTo>
                    <a:pt x="2745" y="2195"/>
                  </a:lnTo>
                  <a:close/>
                  <a:moveTo>
                    <a:pt x="2745" y="3575"/>
                  </a:moveTo>
                  <a:cubicBezTo>
                    <a:pt x="2745" y="2921"/>
                    <a:pt x="2745" y="2921"/>
                    <a:pt x="2745" y="2921"/>
                  </a:cubicBezTo>
                  <a:cubicBezTo>
                    <a:pt x="2748" y="2920"/>
                    <a:pt x="2752" y="2918"/>
                    <a:pt x="2755" y="2916"/>
                  </a:cubicBezTo>
                  <a:cubicBezTo>
                    <a:pt x="3443" y="3590"/>
                    <a:pt x="3443" y="3590"/>
                    <a:pt x="3443" y="3590"/>
                  </a:cubicBezTo>
                  <a:cubicBezTo>
                    <a:pt x="3441" y="3593"/>
                    <a:pt x="3440" y="3596"/>
                    <a:pt x="3439" y="3600"/>
                  </a:cubicBezTo>
                  <a:cubicBezTo>
                    <a:pt x="2770" y="3600"/>
                    <a:pt x="2770" y="3600"/>
                    <a:pt x="2770" y="3600"/>
                  </a:cubicBezTo>
                  <a:cubicBezTo>
                    <a:pt x="2767" y="3587"/>
                    <a:pt x="2757" y="3578"/>
                    <a:pt x="2745" y="3575"/>
                  </a:cubicBezTo>
                  <a:close/>
                  <a:moveTo>
                    <a:pt x="3490" y="4297"/>
                  </a:moveTo>
                  <a:cubicBezTo>
                    <a:pt x="3485" y="4294"/>
                    <a:pt x="3479" y="4292"/>
                    <a:pt x="3472" y="4292"/>
                  </a:cubicBezTo>
                  <a:cubicBezTo>
                    <a:pt x="3465" y="4292"/>
                    <a:pt x="3459" y="4294"/>
                    <a:pt x="3454" y="4297"/>
                  </a:cubicBezTo>
                  <a:cubicBezTo>
                    <a:pt x="2766" y="3625"/>
                    <a:pt x="2766" y="3625"/>
                    <a:pt x="2766" y="3625"/>
                  </a:cubicBezTo>
                  <a:cubicBezTo>
                    <a:pt x="2768" y="3622"/>
                    <a:pt x="2769" y="3619"/>
                    <a:pt x="2770" y="3615"/>
                  </a:cubicBezTo>
                  <a:cubicBezTo>
                    <a:pt x="3439" y="3615"/>
                    <a:pt x="3439" y="3615"/>
                    <a:pt x="3439" y="3615"/>
                  </a:cubicBezTo>
                  <a:cubicBezTo>
                    <a:pt x="3443" y="3630"/>
                    <a:pt x="3456" y="3641"/>
                    <a:pt x="3472" y="3641"/>
                  </a:cubicBezTo>
                  <a:cubicBezTo>
                    <a:pt x="3488" y="3641"/>
                    <a:pt x="3501" y="3630"/>
                    <a:pt x="3505" y="3615"/>
                  </a:cubicBezTo>
                  <a:cubicBezTo>
                    <a:pt x="4174" y="3615"/>
                    <a:pt x="4174" y="3615"/>
                    <a:pt x="4174" y="3615"/>
                  </a:cubicBezTo>
                  <a:cubicBezTo>
                    <a:pt x="4175" y="3619"/>
                    <a:pt x="4177" y="3622"/>
                    <a:pt x="4178" y="3625"/>
                  </a:cubicBezTo>
                  <a:lnTo>
                    <a:pt x="3490" y="4297"/>
                  </a:lnTo>
                  <a:close/>
                  <a:moveTo>
                    <a:pt x="4197" y="3575"/>
                  </a:moveTo>
                  <a:cubicBezTo>
                    <a:pt x="4186" y="3579"/>
                    <a:pt x="4177" y="3588"/>
                    <a:pt x="4174" y="3600"/>
                  </a:cubicBezTo>
                  <a:cubicBezTo>
                    <a:pt x="3505" y="3600"/>
                    <a:pt x="3505" y="3600"/>
                    <a:pt x="3505" y="3600"/>
                  </a:cubicBezTo>
                  <a:cubicBezTo>
                    <a:pt x="3504" y="3596"/>
                    <a:pt x="3503" y="3593"/>
                    <a:pt x="3501" y="3590"/>
                  </a:cubicBezTo>
                  <a:cubicBezTo>
                    <a:pt x="4189" y="2916"/>
                    <a:pt x="4189" y="2916"/>
                    <a:pt x="4189" y="2916"/>
                  </a:cubicBezTo>
                  <a:cubicBezTo>
                    <a:pt x="4191" y="2918"/>
                    <a:pt x="4194" y="2919"/>
                    <a:pt x="4197" y="2920"/>
                  </a:cubicBezTo>
                  <a:lnTo>
                    <a:pt x="4197" y="3575"/>
                  </a:lnTo>
                  <a:close/>
                  <a:moveTo>
                    <a:pt x="4197" y="2130"/>
                  </a:moveTo>
                  <a:cubicBezTo>
                    <a:pt x="4183" y="2134"/>
                    <a:pt x="4173" y="2147"/>
                    <a:pt x="4173" y="2162"/>
                  </a:cubicBezTo>
                  <a:cubicBezTo>
                    <a:pt x="4173" y="2177"/>
                    <a:pt x="4183" y="2190"/>
                    <a:pt x="4197" y="2194"/>
                  </a:cubicBezTo>
                  <a:cubicBezTo>
                    <a:pt x="4197" y="2855"/>
                    <a:pt x="4197" y="2855"/>
                    <a:pt x="4197" y="2855"/>
                  </a:cubicBezTo>
                  <a:cubicBezTo>
                    <a:pt x="4194" y="2856"/>
                    <a:pt x="4192" y="2857"/>
                    <a:pt x="4190" y="2859"/>
                  </a:cubicBezTo>
                  <a:cubicBezTo>
                    <a:pt x="3499" y="2183"/>
                    <a:pt x="3499" y="2183"/>
                    <a:pt x="3499" y="2183"/>
                  </a:cubicBezTo>
                  <a:cubicBezTo>
                    <a:pt x="3503" y="2177"/>
                    <a:pt x="3506" y="2170"/>
                    <a:pt x="3506" y="2162"/>
                  </a:cubicBezTo>
                  <a:cubicBezTo>
                    <a:pt x="3506" y="2157"/>
                    <a:pt x="3505" y="2152"/>
                    <a:pt x="3503" y="2148"/>
                  </a:cubicBezTo>
                  <a:cubicBezTo>
                    <a:pt x="4189" y="1471"/>
                    <a:pt x="4189" y="1471"/>
                    <a:pt x="4189" y="1471"/>
                  </a:cubicBezTo>
                  <a:cubicBezTo>
                    <a:pt x="4191" y="1472"/>
                    <a:pt x="4194" y="1474"/>
                    <a:pt x="4197" y="1475"/>
                  </a:cubicBezTo>
                  <a:lnTo>
                    <a:pt x="4197" y="2130"/>
                  </a:lnTo>
                  <a:close/>
                  <a:moveTo>
                    <a:pt x="4197" y="1410"/>
                  </a:moveTo>
                  <a:cubicBezTo>
                    <a:pt x="4187" y="1413"/>
                    <a:pt x="4178" y="1421"/>
                    <a:pt x="4175" y="1432"/>
                  </a:cubicBezTo>
                  <a:cubicBezTo>
                    <a:pt x="3504" y="1432"/>
                    <a:pt x="3504" y="1432"/>
                    <a:pt x="3504" y="1432"/>
                  </a:cubicBezTo>
                  <a:cubicBezTo>
                    <a:pt x="3503" y="1429"/>
                    <a:pt x="3502" y="1427"/>
                    <a:pt x="3501" y="1425"/>
                  </a:cubicBezTo>
                  <a:cubicBezTo>
                    <a:pt x="4189" y="746"/>
                    <a:pt x="4189" y="746"/>
                    <a:pt x="4189" y="746"/>
                  </a:cubicBezTo>
                  <a:cubicBezTo>
                    <a:pt x="4192" y="747"/>
                    <a:pt x="4194" y="748"/>
                    <a:pt x="4197" y="749"/>
                  </a:cubicBezTo>
                  <a:lnTo>
                    <a:pt x="4197" y="1410"/>
                  </a:lnTo>
                  <a:close/>
                  <a:moveTo>
                    <a:pt x="4950" y="750"/>
                  </a:moveTo>
                  <a:cubicBezTo>
                    <a:pt x="4965" y="746"/>
                    <a:pt x="4977" y="733"/>
                    <a:pt x="4977" y="717"/>
                  </a:cubicBezTo>
                  <a:cubicBezTo>
                    <a:pt x="4977" y="701"/>
                    <a:pt x="4965" y="687"/>
                    <a:pt x="4950" y="684"/>
                  </a:cubicBezTo>
                  <a:cubicBezTo>
                    <a:pt x="4950" y="30"/>
                    <a:pt x="4950" y="30"/>
                    <a:pt x="4950" y="30"/>
                  </a:cubicBezTo>
                  <a:cubicBezTo>
                    <a:pt x="4954" y="29"/>
                    <a:pt x="4958" y="28"/>
                    <a:pt x="4961" y="26"/>
                  </a:cubicBezTo>
                  <a:cubicBezTo>
                    <a:pt x="5649" y="699"/>
                    <a:pt x="5649" y="699"/>
                    <a:pt x="5649" y="699"/>
                  </a:cubicBezTo>
                  <a:cubicBezTo>
                    <a:pt x="5646" y="705"/>
                    <a:pt x="5644" y="710"/>
                    <a:pt x="5644" y="717"/>
                  </a:cubicBezTo>
                  <a:cubicBezTo>
                    <a:pt x="5644" y="723"/>
                    <a:pt x="5646" y="729"/>
                    <a:pt x="5649" y="734"/>
                  </a:cubicBezTo>
                  <a:cubicBezTo>
                    <a:pt x="4961" y="1414"/>
                    <a:pt x="4961" y="1414"/>
                    <a:pt x="4961" y="1414"/>
                  </a:cubicBezTo>
                  <a:cubicBezTo>
                    <a:pt x="4958" y="1412"/>
                    <a:pt x="4954" y="1410"/>
                    <a:pt x="4950" y="1409"/>
                  </a:cubicBezTo>
                  <a:lnTo>
                    <a:pt x="4950" y="750"/>
                  </a:lnTo>
                  <a:close/>
                  <a:moveTo>
                    <a:pt x="4943" y="1476"/>
                  </a:moveTo>
                  <a:cubicBezTo>
                    <a:pt x="4960" y="1476"/>
                    <a:pt x="4974" y="1464"/>
                    <a:pt x="4976" y="1447"/>
                  </a:cubicBezTo>
                  <a:cubicBezTo>
                    <a:pt x="5644" y="1447"/>
                    <a:pt x="5644" y="1447"/>
                    <a:pt x="5644" y="1447"/>
                  </a:cubicBezTo>
                  <a:cubicBezTo>
                    <a:pt x="5645" y="1452"/>
                    <a:pt x="5647" y="1456"/>
                    <a:pt x="5649" y="1460"/>
                  </a:cubicBezTo>
                  <a:cubicBezTo>
                    <a:pt x="4961" y="2134"/>
                    <a:pt x="4961" y="2134"/>
                    <a:pt x="4961" y="2134"/>
                  </a:cubicBezTo>
                  <a:cubicBezTo>
                    <a:pt x="4955" y="2130"/>
                    <a:pt x="4949" y="2128"/>
                    <a:pt x="4943" y="2128"/>
                  </a:cubicBezTo>
                  <a:cubicBezTo>
                    <a:pt x="4936" y="2128"/>
                    <a:pt x="4930" y="2130"/>
                    <a:pt x="4925" y="2134"/>
                  </a:cubicBezTo>
                  <a:cubicBezTo>
                    <a:pt x="4236" y="1460"/>
                    <a:pt x="4236" y="1460"/>
                    <a:pt x="4236" y="1460"/>
                  </a:cubicBezTo>
                  <a:cubicBezTo>
                    <a:pt x="4239" y="1456"/>
                    <a:pt x="4240" y="1452"/>
                    <a:pt x="4241" y="1447"/>
                  </a:cubicBezTo>
                  <a:cubicBezTo>
                    <a:pt x="4909" y="1447"/>
                    <a:pt x="4909" y="1447"/>
                    <a:pt x="4909" y="1447"/>
                  </a:cubicBezTo>
                  <a:cubicBezTo>
                    <a:pt x="4912" y="1464"/>
                    <a:pt x="4926" y="1476"/>
                    <a:pt x="4943" y="1476"/>
                  </a:cubicBezTo>
                  <a:close/>
                  <a:moveTo>
                    <a:pt x="4925" y="746"/>
                  </a:moveTo>
                  <a:cubicBezTo>
                    <a:pt x="4928" y="748"/>
                    <a:pt x="4931" y="749"/>
                    <a:pt x="4935" y="750"/>
                  </a:cubicBezTo>
                  <a:cubicBezTo>
                    <a:pt x="4935" y="1409"/>
                    <a:pt x="4935" y="1409"/>
                    <a:pt x="4935" y="1409"/>
                  </a:cubicBezTo>
                  <a:cubicBezTo>
                    <a:pt x="4923" y="1412"/>
                    <a:pt x="4914" y="1421"/>
                    <a:pt x="4910" y="1432"/>
                  </a:cubicBezTo>
                  <a:cubicBezTo>
                    <a:pt x="4240" y="1432"/>
                    <a:pt x="4240" y="1432"/>
                    <a:pt x="4240" y="1432"/>
                  </a:cubicBezTo>
                  <a:cubicBezTo>
                    <a:pt x="4239" y="1429"/>
                    <a:pt x="4238" y="1427"/>
                    <a:pt x="4236" y="1425"/>
                  </a:cubicBezTo>
                  <a:lnTo>
                    <a:pt x="4925" y="746"/>
                  </a:lnTo>
                  <a:close/>
                  <a:moveTo>
                    <a:pt x="4218" y="749"/>
                  </a:moveTo>
                  <a:cubicBezTo>
                    <a:pt x="4231" y="745"/>
                    <a:pt x="4241" y="732"/>
                    <a:pt x="4241" y="717"/>
                  </a:cubicBezTo>
                  <a:cubicBezTo>
                    <a:pt x="4241" y="702"/>
                    <a:pt x="4231" y="689"/>
                    <a:pt x="4218" y="685"/>
                  </a:cubicBezTo>
                  <a:cubicBezTo>
                    <a:pt x="4218" y="29"/>
                    <a:pt x="4218" y="29"/>
                    <a:pt x="4218" y="29"/>
                  </a:cubicBezTo>
                  <a:cubicBezTo>
                    <a:pt x="4221" y="28"/>
                    <a:pt x="4223" y="27"/>
                    <a:pt x="4225" y="26"/>
                  </a:cubicBezTo>
                  <a:cubicBezTo>
                    <a:pt x="4914" y="699"/>
                    <a:pt x="4914" y="699"/>
                    <a:pt x="4914" y="699"/>
                  </a:cubicBezTo>
                  <a:cubicBezTo>
                    <a:pt x="4911" y="705"/>
                    <a:pt x="4909" y="710"/>
                    <a:pt x="4909" y="717"/>
                  </a:cubicBezTo>
                  <a:cubicBezTo>
                    <a:pt x="4909" y="723"/>
                    <a:pt x="4911" y="729"/>
                    <a:pt x="4914" y="734"/>
                  </a:cubicBezTo>
                  <a:cubicBezTo>
                    <a:pt x="4225" y="1414"/>
                    <a:pt x="4225" y="1414"/>
                    <a:pt x="4225" y="1414"/>
                  </a:cubicBezTo>
                  <a:cubicBezTo>
                    <a:pt x="4223" y="1412"/>
                    <a:pt x="4220" y="1411"/>
                    <a:pt x="4218" y="1410"/>
                  </a:cubicBezTo>
                  <a:lnTo>
                    <a:pt x="4218" y="749"/>
                  </a:lnTo>
                  <a:close/>
                  <a:moveTo>
                    <a:pt x="4218" y="1475"/>
                  </a:moveTo>
                  <a:cubicBezTo>
                    <a:pt x="4221" y="1474"/>
                    <a:pt x="4223" y="1472"/>
                    <a:pt x="4225" y="1471"/>
                  </a:cubicBezTo>
                  <a:cubicBezTo>
                    <a:pt x="4914" y="2145"/>
                    <a:pt x="4914" y="2145"/>
                    <a:pt x="4914" y="2145"/>
                  </a:cubicBezTo>
                  <a:cubicBezTo>
                    <a:pt x="4911" y="2148"/>
                    <a:pt x="4910" y="2152"/>
                    <a:pt x="4909" y="2157"/>
                  </a:cubicBezTo>
                  <a:cubicBezTo>
                    <a:pt x="4240" y="2154"/>
                    <a:pt x="4240" y="2154"/>
                    <a:pt x="4240" y="2154"/>
                  </a:cubicBezTo>
                  <a:cubicBezTo>
                    <a:pt x="4238" y="2143"/>
                    <a:pt x="4229" y="2134"/>
                    <a:pt x="4218" y="2130"/>
                  </a:cubicBezTo>
                  <a:lnTo>
                    <a:pt x="4218" y="1475"/>
                  </a:lnTo>
                  <a:close/>
                  <a:moveTo>
                    <a:pt x="4218" y="2194"/>
                  </a:moveTo>
                  <a:cubicBezTo>
                    <a:pt x="4220" y="2194"/>
                    <a:pt x="4223" y="2192"/>
                    <a:pt x="4225" y="2191"/>
                  </a:cubicBezTo>
                  <a:cubicBezTo>
                    <a:pt x="4914" y="2870"/>
                    <a:pt x="4914" y="2870"/>
                    <a:pt x="4914" y="2870"/>
                  </a:cubicBezTo>
                  <a:cubicBezTo>
                    <a:pt x="4912" y="2873"/>
                    <a:pt x="4910" y="2877"/>
                    <a:pt x="4909" y="2881"/>
                  </a:cubicBezTo>
                  <a:cubicBezTo>
                    <a:pt x="4241" y="2881"/>
                    <a:pt x="4241" y="2881"/>
                    <a:pt x="4241" y="2881"/>
                  </a:cubicBezTo>
                  <a:cubicBezTo>
                    <a:pt x="4238" y="2869"/>
                    <a:pt x="4229" y="2859"/>
                    <a:pt x="4218" y="2855"/>
                  </a:cubicBezTo>
                  <a:lnTo>
                    <a:pt x="4218" y="2194"/>
                  </a:lnTo>
                  <a:close/>
                  <a:moveTo>
                    <a:pt x="4914" y="3625"/>
                  </a:moveTo>
                  <a:cubicBezTo>
                    <a:pt x="4225" y="4297"/>
                    <a:pt x="4225" y="4297"/>
                    <a:pt x="4225" y="4297"/>
                  </a:cubicBezTo>
                  <a:cubicBezTo>
                    <a:pt x="4223" y="4295"/>
                    <a:pt x="4221" y="4294"/>
                    <a:pt x="4218" y="4293"/>
                  </a:cubicBezTo>
                  <a:cubicBezTo>
                    <a:pt x="4218" y="3640"/>
                    <a:pt x="4218" y="3640"/>
                    <a:pt x="4218" y="3640"/>
                  </a:cubicBezTo>
                  <a:cubicBezTo>
                    <a:pt x="4231" y="3635"/>
                    <a:pt x="4241" y="3623"/>
                    <a:pt x="4241" y="3608"/>
                  </a:cubicBezTo>
                  <a:cubicBezTo>
                    <a:pt x="4241" y="3592"/>
                    <a:pt x="4231" y="3580"/>
                    <a:pt x="4218" y="3575"/>
                  </a:cubicBezTo>
                  <a:cubicBezTo>
                    <a:pt x="4218" y="2920"/>
                    <a:pt x="4218" y="2920"/>
                    <a:pt x="4218" y="2920"/>
                  </a:cubicBezTo>
                  <a:cubicBezTo>
                    <a:pt x="4221" y="2919"/>
                    <a:pt x="4223" y="2918"/>
                    <a:pt x="4225" y="2916"/>
                  </a:cubicBezTo>
                  <a:cubicBezTo>
                    <a:pt x="4914" y="3590"/>
                    <a:pt x="4914" y="3590"/>
                    <a:pt x="4914" y="3590"/>
                  </a:cubicBezTo>
                  <a:cubicBezTo>
                    <a:pt x="4911" y="3595"/>
                    <a:pt x="4909" y="3601"/>
                    <a:pt x="4909" y="3608"/>
                  </a:cubicBezTo>
                  <a:cubicBezTo>
                    <a:pt x="4909" y="3614"/>
                    <a:pt x="4910" y="3620"/>
                    <a:pt x="4914" y="3625"/>
                  </a:cubicBezTo>
                  <a:close/>
                  <a:moveTo>
                    <a:pt x="4935" y="3575"/>
                  </a:moveTo>
                  <a:cubicBezTo>
                    <a:pt x="4931" y="3575"/>
                    <a:pt x="4928" y="3577"/>
                    <a:pt x="4925" y="3579"/>
                  </a:cubicBezTo>
                  <a:cubicBezTo>
                    <a:pt x="4236" y="2905"/>
                    <a:pt x="4236" y="2905"/>
                    <a:pt x="4236" y="2905"/>
                  </a:cubicBezTo>
                  <a:cubicBezTo>
                    <a:pt x="4238" y="2903"/>
                    <a:pt x="4239" y="2900"/>
                    <a:pt x="4240" y="2897"/>
                  </a:cubicBezTo>
                  <a:cubicBezTo>
                    <a:pt x="4910" y="2897"/>
                    <a:pt x="4910" y="2897"/>
                    <a:pt x="4910" y="2897"/>
                  </a:cubicBezTo>
                  <a:cubicBezTo>
                    <a:pt x="4913" y="2909"/>
                    <a:pt x="4923" y="2918"/>
                    <a:pt x="4935" y="2921"/>
                  </a:cubicBezTo>
                  <a:lnTo>
                    <a:pt x="4935" y="3575"/>
                  </a:lnTo>
                  <a:close/>
                  <a:moveTo>
                    <a:pt x="4925" y="2859"/>
                  </a:moveTo>
                  <a:cubicBezTo>
                    <a:pt x="4236" y="2180"/>
                    <a:pt x="4236" y="2180"/>
                    <a:pt x="4236" y="2180"/>
                  </a:cubicBezTo>
                  <a:cubicBezTo>
                    <a:pt x="4238" y="2177"/>
                    <a:pt x="4239" y="2174"/>
                    <a:pt x="4240" y="2170"/>
                  </a:cubicBezTo>
                  <a:cubicBezTo>
                    <a:pt x="4910" y="2172"/>
                    <a:pt x="4910" y="2172"/>
                    <a:pt x="4910" y="2172"/>
                  </a:cubicBezTo>
                  <a:cubicBezTo>
                    <a:pt x="4915" y="2186"/>
                    <a:pt x="4927" y="2196"/>
                    <a:pt x="4943" y="2196"/>
                  </a:cubicBezTo>
                  <a:cubicBezTo>
                    <a:pt x="4958" y="2196"/>
                    <a:pt x="4971" y="2186"/>
                    <a:pt x="4975" y="2173"/>
                  </a:cubicBezTo>
                  <a:cubicBezTo>
                    <a:pt x="5646" y="2175"/>
                    <a:pt x="5646" y="2175"/>
                    <a:pt x="5646" y="2175"/>
                  </a:cubicBezTo>
                  <a:cubicBezTo>
                    <a:pt x="5648" y="2178"/>
                    <a:pt x="5649" y="2180"/>
                    <a:pt x="5651" y="2183"/>
                  </a:cubicBezTo>
                  <a:cubicBezTo>
                    <a:pt x="4961" y="2859"/>
                    <a:pt x="4961" y="2859"/>
                    <a:pt x="4961" y="2859"/>
                  </a:cubicBezTo>
                  <a:cubicBezTo>
                    <a:pt x="4955" y="2856"/>
                    <a:pt x="4949" y="2854"/>
                    <a:pt x="4943" y="2854"/>
                  </a:cubicBezTo>
                  <a:cubicBezTo>
                    <a:pt x="4936" y="2854"/>
                    <a:pt x="4930" y="2856"/>
                    <a:pt x="4925" y="2859"/>
                  </a:cubicBezTo>
                  <a:close/>
                  <a:moveTo>
                    <a:pt x="5649" y="3625"/>
                  </a:moveTo>
                  <a:cubicBezTo>
                    <a:pt x="4961" y="4297"/>
                    <a:pt x="4961" y="4297"/>
                    <a:pt x="4961" y="4297"/>
                  </a:cubicBezTo>
                  <a:cubicBezTo>
                    <a:pt x="4958" y="4295"/>
                    <a:pt x="4954" y="4293"/>
                    <a:pt x="4950" y="4293"/>
                  </a:cubicBezTo>
                  <a:cubicBezTo>
                    <a:pt x="4950" y="3641"/>
                    <a:pt x="4950" y="3641"/>
                    <a:pt x="4950" y="3641"/>
                  </a:cubicBezTo>
                  <a:cubicBezTo>
                    <a:pt x="4965" y="3637"/>
                    <a:pt x="4977" y="3624"/>
                    <a:pt x="4977" y="3608"/>
                  </a:cubicBezTo>
                  <a:cubicBezTo>
                    <a:pt x="4977" y="3592"/>
                    <a:pt x="4965" y="3578"/>
                    <a:pt x="4950" y="3575"/>
                  </a:cubicBezTo>
                  <a:cubicBezTo>
                    <a:pt x="4950" y="2921"/>
                    <a:pt x="4950" y="2921"/>
                    <a:pt x="4950" y="2921"/>
                  </a:cubicBezTo>
                  <a:cubicBezTo>
                    <a:pt x="4954" y="2920"/>
                    <a:pt x="4958" y="2918"/>
                    <a:pt x="4961" y="2916"/>
                  </a:cubicBezTo>
                  <a:cubicBezTo>
                    <a:pt x="5649" y="3590"/>
                    <a:pt x="5649" y="3590"/>
                    <a:pt x="5649" y="3590"/>
                  </a:cubicBezTo>
                  <a:cubicBezTo>
                    <a:pt x="5646" y="3595"/>
                    <a:pt x="5644" y="3601"/>
                    <a:pt x="5644" y="3608"/>
                  </a:cubicBezTo>
                  <a:cubicBezTo>
                    <a:pt x="5644" y="3614"/>
                    <a:pt x="5646" y="3620"/>
                    <a:pt x="5649" y="3625"/>
                  </a:cubicBezTo>
                  <a:close/>
                  <a:moveTo>
                    <a:pt x="5673" y="3574"/>
                  </a:moveTo>
                  <a:cubicBezTo>
                    <a:pt x="5668" y="3575"/>
                    <a:pt x="5664" y="3576"/>
                    <a:pt x="5660" y="3579"/>
                  </a:cubicBezTo>
                  <a:cubicBezTo>
                    <a:pt x="4972" y="2905"/>
                    <a:pt x="4972" y="2905"/>
                    <a:pt x="4972" y="2905"/>
                  </a:cubicBezTo>
                  <a:cubicBezTo>
                    <a:pt x="4973" y="2903"/>
                    <a:pt x="4974" y="2900"/>
                    <a:pt x="4975" y="2897"/>
                  </a:cubicBezTo>
                  <a:cubicBezTo>
                    <a:pt x="5645" y="2897"/>
                    <a:pt x="5645" y="2897"/>
                    <a:pt x="5645" y="2897"/>
                  </a:cubicBezTo>
                  <a:cubicBezTo>
                    <a:pt x="5649" y="2909"/>
                    <a:pt x="5660" y="2919"/>
                    <a:pt x="5673" y="2921"/>
                  </a:cubicBezTo>
                  <a:lnTo>
                    <a:pt x="5673" y="3574"/>
                  </a:lnTo>
                  <a:close/>
                  <a:moveTo>
                    <a:pt x="5673" y="2854"/>
                  </a:moveTo>
                  <a:cubicBezTo>
                    <a:pt x="5659" y="2856"/>
                    <a:pt x="5647" y="2867"/>
                    <a:pt x="5645" y="2881"/>
                  </a:cubicBezTo>
                  <a:cubicBezTo>
                    <a:pt x="4976" y="2881"/>
                    <a:pt x="4976" y="2881"/>
                    <a:pt x="4976" y="2881"/>
                  </a:cubicBezTo>
                  <a:cubicBezTo>
                    <a:pt x="4975" y="2877"/>
                    <a:pt x="4974" y="2873"/>
                    <a:pt x="4972" y="2870"/>
                  </a:cubicBezTo>
                  <a:cubicBezTo>
                    <a:pt x="5663" y="2193"/>
                    <a:pt x="5663" y="2193"/>
                    <a:pt x="5663" y="2193"/>
                  </a:cubicBezTo>
                  <a:cubicBezTo>
                    <a:pt x="5666" y="2194"/>
                    <a:pt x="5669" y="2195"/>
                    <a:pt x="5673" y="2196"/>
                  </a:cubicBezTo>
                  <a:lnTo>
                    <a:pt x="5673" y="2854"/>
                  </a:lnTo>
                  <a:close/>
                  <a:moveTo>
                    <a:pt x="5673" y="2129"/>
                  </a:moveTo>
                  <a:cubicBezTo>
                    <a:pt x="5658" y="2131"/>
                    <a:pt x="5646" y="2143"/>
                    <a:pt x="5644" y="2159"/>
                  </a:cubicBezTo>
                  <a:cubicBezTo>
                    <a:pt x="4976" y="2157"/>
                    <a:pt x="4976" y="2157"/>
                    <a:pt x="4976" y="2157"/>
                  </a:cubicBezTo>
                  <a:cubicBezTo>
                    <a:pt x="4975" y="2152"/>
                    <a:pt x="4974" y="2148"/>
                    <a:pt x="4972" y="2145"/>
                  </a:cubicBezTo>
                  <a:cubicBezTo>
                    <a:pt x="5660" y="1471"/>
                    <a:pt x="5660" y="1471"/>
                    <a:pt x="5660" y="1471"/>
                  </a:cubicBezTo>
                  <a:cubicBezTo>
                    <a:pt x="5664" y="1473"/>
                    <a:pt x="5668" y="1475"/>
                    <a:pt x="5673" y="1476"/>
                  </a:cubicBezTo>
                  <a:lnTo>
                    <a:pt x="5673" y="2129"/>
                  </a:lnTo>
                  <a:close/>
                  <a:moveTo>
                    <a:pt x="5673" y="1409"/>
                  </a:moveTo>
                  <a:cubicBezTo>
                    <a:pt x="5660" y="1411"/>
                    <a:pt x="5650" y="1420"/>
                    <a:pt x="5646" y="1432"/>
                  </a:cubicBezTo>
                  <a:cubicBezTo>
                    <a:pt x="4975" y="1432"/>
                    <a:pt x="4975" y="1432"/>
                    <a:pt x="4975" y="1432"/>
                  </a:cubicBezTo>
                  <a:cubicBezTo>
                    <a:pt x="4974" y="1429"/>
                    <a:pt x="4973" y="1427"/>
                    <a:pt x="4972" y="1425"/>
                  </a:cubicBezTo>
                  <a:cubicBezTo>
                    <a:pt x="5660" y="746"/>
                    <a:pt x="5660" y="746"/>
                    <a:pt x="5660" y="746"/>
                  </a:cubicBezTo>
                  <a:cubicBezTo>
                    <a:pt x="5664" y="748"/>
                    <a:pt x="5668" y="750"/>
                    <a:pt x="5673" y="750"/>
                  </a:cubicBezTo>
                  <a:lnTo>
                    <a:pt x="5673" y="1409"/>
                  </a:lnTo>
                  <a:close/>
                  <a:moveTo>
                    <a:pt x="5689" y="29"/>
                  </a:moveTo>
                  <a:cubicBezTo>
                    <a:pt x="5691" y="28"/>
                    <a:pt x="5694" y="27"/>
                    <a:pt x="5696" y="26"/>
                  </a:cubicBezTo>
                  <a:cubicBezTo>
                    <a:pt x="6384" y="699"/>
                    <a:pt x="6384" y="699"/>
                    <a:pt x="6384" y="699"/>
                  </a:cubicBezTo>
                  <a:cubicBezTo>
                    <a:pt x="6382" y="702"/>
                    <a:pt x="6381" y="706"/>
                    <a:pt x="6380" y="709"/>
                  </a:cubicBezTo>
                  <a:cubicBezTo>
                    <a:pt x="5711" y="709"/>
                    <a:pt x="5711" y="709"/>
                    <a:pt x="5711" y="709"/>
                  </a:cubicBezTo>
                  <a:cubicBezTo>
                    <a:pt x="5708" y="698"/>
                    <a:pt x="5700" y="688"/>
                    <a:pt x="5689" y="685"/>
                  </a:cubicBezTo>
                  <a:lnTo>
                    <a:pt x="5689" y="29"/>
                  </a:lnTo>
                  <a:close/>
                  <a:moveTo>
                    <a:pt x="5689" y="749"/>
                  </a:moveTo>
                  <a:cubicBezTo>
                    <a:pt x="5691" y="748"/>
                    <a:pt x="5694" y="747"/>
                    <a:pt x="5696" y="746"/>
                  </a:cubicBezTo>
                  <a:cubicBezTo>
                    <a:pt x="6384" y="1424"/>
                    <a:pt x="6384" y="1424"/>
                    <a:pt x="6384" y="1424"/>
                  </a:cubicBezTo>
                  <a:cubicBezTo>
                    <a:pt x="6383" y="1427"/>
                    <a:pt x="6382" y="1429"/>
                    <a:pt x="6381" y="1432"/>
                  </a:cubicBezTo>
                  <a:cubicBezTo>
                    <a:pt x="5710" y="1432"/>
                    <a:pt x="5710" y="1432"/>
                    <a:pt x="5710" y="1432"/>
                  </a:cubicBezTo>
                  <a:cubicBezTo>
                    <a:pt x="5707" y="1421"/>
                    <a:pt x="5699" y="1413"/>
                    <a:pt x="5689" y="1410"/>
                  </a:cubicBezTo>
                  <a:lnTo>
                    <a:pt x="5689" y="749"/>
                  </a:lnTo>
                  <a:close/>
                  <a:moveTo>
                    <a:pt x="6405" y="2195"/>
                  </a:moveTo>
                  <a:cubicBezTo>
                    <a:pt x="6405" y="2855"/>
                    <a:pt x="6405" y="2855"/>
                    <a:pt x="6405" y="2855"/>
                  </a:cubicBezTo>
                  <a:cubicBezTo>
                    <a:pt x="6402" y="2855"/>
                    <a:pt x="6399" y="2857"/>
                    <a:pt x="6396" y="2859"/>
                  </a:cubicBezTo>
                  <a:cubicBezTo>
                    <a:pt x="5705" y="2183"/>
                    <a:pt x="5705" y="2183"/>
                    <a:pt x="5705" y="2183"/>
                  </a:cubicBezTo>
                  <a:cubicBezTo>
                    <a:pt x="5709" y="2177"/>
                    <a:pt x="5712" y="2170"/>
                    <a:pt x="5712" y="2162"/>
                  </a:cubicBezTo>
                  <a:cubicBezTo>
                    <a:pt x="5712" y="2157"/>
                    <a:pt x="5711" y="2152"/>
                    <a:pt x="5709" y="2148"/>
                  </a:cubicBezTo>
                  <a:cubicBezTo>
                    <a:pt x="6395" y="1471"/>
                    <a:pt x="6395" y="1471"/>
                    <a:pt x="6395" y="1471"/>
                  </a:cubicBezTo>
                  <a:cubicBezTo>
                    <a:pt x="6398" y="1473"/>
                    <a:pt x="6402" y="1474"/>
                    <a:pt x="6405" y="1475"/>
                  </a:cubicBezTo>
                  <a:cubicBezTo>
                    <a:pt x="6405" y="2129"/>
                    <a:pt x="6405" y="2129"/>
                    <a:pt x="6405" y="2129"/>
                  </a:cubicBezTo>
                  <a:cubicBezTo>
                    <a:pt x="6390" y="2133"/>
                    <a:pt x="6379" y="2146"/>
                    <a:pt x="6379" y="2162"/>
                  </a:cubicBezTo>
                  <a:cubicBezTo>
                    <a:pt x="6379" y="2178"/>
                    <a:pt x="6390" y="2192"/>
                    <a:pt x="6405" y="2195"/>
                  </a:cubicBezTo>
                  <a:close/>
                  <a:moveTo>
                    <a:pt x="5689" y="1474"/>
                  </a:moveTo>
                  <a:cubicBezTo>
                    <a:pt x="5700" y="1471"/>
                    <a:pt x="5709" y="1460"/>
                    <a:pt x="5711" y="1447"/>
                  </a:cubicBezTo>
                  <a:cubicBezTo>
                    <a:pt x="6380" y="1447"/>
                    <a:pt x="6380" y="1447"/>
                    <a:pt x="6380" y="1447"/>
                  </a:cubicBezTo>
                  <a:cubicBezTo>
                    <a:pt x="6380" y="1452"/>
                    <a:pt x="6382" y="1456"/>
                    <a:pt x="6384" y="1459"/>
                  </a:cubicBezTo>
                  <a:cubicBezTo>
                    <a:pt x="5699" y="2135"/>
                    <a:pt x="5699" y="2135"/>
                    <a:pt x="5699" y="2135"/>
                  </a:cubicBezTo>
                  <a:cubicBezTo>
                    <a:pt x="5696" y="2133"/>
                    <a:pt x="5692" y="2131"/>
                    <a:pt x="5689" y="2130"/>
                  </a:cubicBezTo>
                  <a:lnTo>
                    <a:pt x="5689" y="1474"/>
                  </a:lnTo>
                  <a:close/>
                  <a:moveTo>
                    <a:pt x="5689" y="2194"/>
                  </a:moveTo>
                  <a:cubicBezTo>
                    <a:pt x="5690" y="2194"/>
                    <a:pt x="5691" y="2193"/>
                    <a:pt x="5693" y="2193"/>
                  </a:cubicBezTo>
                  <a:cubicBezTo>
                    <a:pt x="6384" y="2870"/>
                    <a:pt x="6384" y="2870"/>
                    <a:pt x="6384" y="2870"/>
                  </a:cubicBezTo>
                  <a:cubicBezTo>
                    <a:pt x="6382" y="2873"/>
                    <a:pt x="6381" y="2877"/>
                    <a:pt x="6380" y="2881"/>
                  </a:cubicBezTo>
                  <a:cubicBezTo>
                    <a:pt x="5711" y="2881"/>
                    <a:pt x="5711" y="2881"/>
                    <a:pt x="5711" y="2881"/>
                  </a:cubicBezTo>
                  <a:cubicBezTo>
                    <a:pt x="5709" y="2869"/>
                    <a:pt x="5700" y="2859"/>
                    <a:pt x="5689" y="2855"/>
                  </a:cubicBezTo>
                  <a:lnTo>
                    <a:pt x="5689" y="2194"/>
                  </a:lnTo>
                  <a:close/>
                  <a:moveTo>
                    <a:pt x="6384" y="3625"/>
                  </a:moveTo>
                  <a:cubicBezTo>
                    <a:pt x="5696" y="4297"/>
                    <a:pt x="5696" y="4297"/>
                    <a:pt x="5696" y="4297"/>
                  </a:cubicBezTo>
                  <a:cubicBezTo>
                    <a:pt x="5694" y="4295"/>
                    <a:pt x="5691" y="4294"/>
                    <a:pt x="5689" y="4293"/>
                  </a:cubicBezTo>
                  <a:cubicBezTo>
                    <a:pt x="5689" y="3640"/>
                    <a:pt x="5689" y="3640"/>
                    <a:pt x="5689" y="3640"/>
                  </a:cubicBezTo>
                  <a:cubicBezTo>
                    <a:pt x="5702" y="3635"/>
                    <a:pt x="5712" y="3623"/>
                    <a:pt x="5712" y="3608"/>
                  </a:cubicBezTo>
                  <a:cubicBezTo>
                    <a:pt x="5712" y="3593"/>
                    <a:pt x="5702" y="3580"/>
                    <a:pt x="5689" y="3575"/>
                  </a:cubicBezTo>
                  <a:cubicBezTo>
                    <a:pt x="5689" y="2920"/>
                    <a:pt x="5689" y="2920"/>
                    <a:pt x="5689" y="2920"/>
                  </a:cubicBezTo>
                  <a:cubicBezTo>
                    <a:pt x="5691" y="2919"/>
                    <a:pt x="5694" y="2918"/>
                    <a:pt x="5696" y="2916"/>
                  </a:cubicBezTo>
                  <a:cubicBezTo>
                    <a:pt x="6384" y="3590"/>
                    <a:pt x="6384" y="3590"/>
                    <a:pt x="6384" y="3590"/>
                  </a:cubicBezTo>
                  <a:cubicBezTo>
                    <a:pt x="6381" y="3595"/>
                    <a:pt x="6379" y="3601"/>
                    <a:pt x="6379" y="3608"/>
                  </a:cubicBezTo>
                  <a:cubicBezTo>
                    <a:pt x="6379" y="3614"/>
                    <a:pt x="6381" y="3620"/>
                    <a:pt x="6384" y="3625"/>
                  </a:cubicBezTo>
                  <a:close/>
                  <a:moveTo>
                    <a:pt x="6405" y="3575"/>
                  </a:moveTo>
                  <a:cubicBezTo>
                    <a:pt x="6402" y="3575"/>
                    <a:pt x="6398" y="3577"/>
                    <a:pt x="6395" y="3579"/>
                  </a:cubicBezTo>
                  <a:cubicBezTo>
                    <a:pt x="5707" y="2905"/>
                    <a:pt x="5707" y="2905"/>
                    <a:pt x="5707" y="2905"/>
                  </a:cubicBezTo>
                  <a:cubicBezTo>
                    <a:pt x="5708" y="2903"/>
                    <a:pt x="5710" y="2900"/>
                    <a:pt x="5711" y="2897"/>
                  </a:cubicBezTo>
                  <a:cubicBezTo>
                    <a:pt x="6381" y="2897"/>
                    <a:pt x="6381" y="2897"/>
                    <a:pt x="6381" y="2897"/>
                  </a:cubicBezTo>
                  <a:cubicBezTo>
                    <a:pt x="6384" y="2909"/>
                    <a:pt x="6393" y="2918"/>
                    <a:pt x="6405" y="2921"/>
                  </a:cubicBezTo>
                  <a:lnTo>
                    <a:pt x="6405" y="3575"/>
                  </a:lnTo>
                  <a:close/>
                  <a:moveTo>
                    <a:pt x="6396" y="1413"/>
                  </a:moveTo>
                  <a:cubicBezTo>
                    <a:pt x="5707" y="734"/>
                    <a:pt x="5707" y="734"/>
                    <a:pt x="5707" y="734"/>
                  </a:cubicBezTo>
                  <a:cubicBezTo>
                    <a:pt x="5709" y="731"/>
                    <a:pt x="5710" y="728"/>
                    <a:pt x="5711" y="725"/>
                  </a:cubicBezTo>
                  <a:cubicBezTo>
                    <a:pt x="6380" y="725"/>
                    <a:pt x="6380" y="725"/>
                    <a:pt x="6380" y="725"/>
                  </a:cubicBezTo>
                  <a:cubicBezTo>
                    <a:pt x="6384" y="740"/>
                    <a:pt x="6397" y="751"/>
                    <a:pt x="6413" y="751"/>
                  </a:cubicBezTo>
                  <a:cubicBezTo>
                    <a:pt x="6429" y="751"/>
                    <a:pt x="6443" y="740"/>
                    <a:pt x="6446" y="725"/>
                  </a:cubicBezTo>
                  <a:cubicBezTo>
                    <a:pt x="7115" y="725"/>
                    <a:pt x="7115" y="725"/>
                    <a:pt x="7115" y="725"/>
                  </a:cubicBezTo>
                  <a:cubicBezTo>
                    <a:pt x="7116" y="728"/>
                    <a:pt x="7118" y="731"/>
                    <a:pt x="7119" y="734"/>
                  </a:cubicBezTo>
                  <a:cubicBezTo>
                    <a:pt x="6431" y="1413"/>
                    <a:pt x="6431" y="1413"/>
                    <a:pt x="6431" y="1413"/>
                  </a:cubicBezTo>
                  <a:cubicBezTo>
                    <a:pt x="6426" y="1410"/>
                    <a:pt x="6420" y="1408"/>
                    <a:pt x="6413" y="1408"/>
                  </a:cubicBezTo>
                  <a:cubicBezTo>
                    <a:pt x="6407" y="1408"/>
                    <a:pt x="6401" y="1410"/>
                    <a:pt x="6396" y="1413"/>
                  </a:cubicBezTo>
                  <a:close/>
                  <a:moveTo>
                    <a:pt x="6447" y="1447"/>
                  </a:moveTo>
                  <a:cubicBezTo>
                    <a:pt x="7115" y="1447"/>
                    <a:pt x="7115" y="1447"/>
                    <a:pt x="7115" y="1447"/>
                  </a:cubicBezTo>
                  <a:cubicBezTo>
                    <a:pt x="7116" y="1452"/>
                    <a:pt x="7117" y="1456"/>
                    <a:pt x="7119" y="1459"/>
                  </a:cubicBezTo>
                  <a:cubicBezTo>
                    <a:pt x="6434" y="2135"/>
                    <a:pt x="6434" y="2135"/>
                    <a:pt x="6434" y="2135"/>
                  </a:cubicBezTo>
                  <a:cubicBezTo>
                    <a:pt x="6430" y="2133"/>
                    <a:pt x="6426" y="2130"/>
                    <a:pt x="6421" y="2129"/>
                  </a:cubicBezTo>
                  <a:cubicBezTo>
                    <a:pt x="6421" y="1475"/>
                    <a:pt x="6421" y="1475"/>
                    <a:pt x="6421" y="1475"/>
                  </a:cubicBezTo>
                  <a:cubicBezTo>
                    <a:pt x="6434" y="1472"/>
                    <a:pt x="6445" y="1461"/>
                    <a:pt x="6447" y="1447"/>
                  </a:cubicBezTo>
                  <a:close/>
                  <a:moveTo>
                    <a:pt x="6421" y="2195"/>
                  </a:moveTo>
                  <a:cubicBezTo>
                    <a:pt x="6424" y="2195"/>
                    <a:pt x="6426" y="2194"/>
                    <a:pt x="6428" y="2193"/>
                  </a:cubicBezTo>
                  <a:cubicBezTo>
                    <a:pt x="7120" y="2870"/>
                    <a:pt x="7120" y="2870"/>
                    <a:pt x="7120" y="2870"/>
                  </a:cubicBezTo>
                  <a:cubicBezTo>
                    <a:pt x="7118" y="2873"/>
                    <a:pt x="7116" y="2877"/>
                    <a:pt x="7115" y="2881"/>
                  </a:cubicBezTo>
                  <a:cubicBezTo>
                    <a:pt x="6446" y="2881"/>
                    <a:pt x="6446" y="2881"/>
                    <a:pt x="6446" y="2881"/>
                  </a:cubicBezTo>
                  <a:cubicBezTo>
                    <a:pt x="6444" y="2868"/>
                    <a:pt x="6434" y="2858"/>
                    <a:pt x="6421" y="2855"/>
                  </a:cubicBezTo>
                  <a:lnTo>
                    <a:pt x="6421" y="2195"/>
                  </a:lnTo>
                  <a:close/>
                  <a:moveTo>
                    <a:pt x="7119" y="3625"/>
                  </a:moveTo>
                  <a:cubicBezTo>
                    <a:pt x="6431" y="4297"/>
                    <a:pt x="6431" y="4297"/>
                    <a:pt x="6431" y="4297"/>
                  </a:cubicBezTo>
                  <a:cubicBezTo>
                    <a:pt x="6428" y="4295"/>
                    <a:pt x="6425" y="4293"/>
                    <a:pt x="6421" y="4293"/>
                  </a:cubicBezTo>
                  <a:cubicBezTo>
                    <a:pt x="6421" y="3641"/>
                    <a:pt x="6421" y="3641"/>
                    <a:pt x="6421" y="3641"/>
                  </a:cubicBezTo>
                  <a:cubicBezTo>
                    <a:pt x="6436" y="3637"/>
                    <a:pt x="6447" y="3624"/>
                    <a:pt x="6447" y="3608"/>
                  </a:cubicBezTo>
                  <a:cubicBezTo>
                    <a:pt x="6447" y="3592"/>
                    <a:pt x="6436" y="3578"/>
                    <a:pt x="6421" y="3575"/>
                  </a:cubicBezTo>
                  <a:cubicBezTo>
                    <a:pt x="6421" y="2921"/>
                    <a:pt x="6421" y="2921"/>
                    <a:pt x="6421" y="2921"/>
                  </a:cubicBezTo>
                  <a:cubicBezTo>
                    <a:pt x="6425" y="2920"/>
                    <a:pt x="6428" y="2918"/>
                    <a:pt x="6431" y="2916"/>
                  </a:cubicBezTo>
                  <a:cubicBezTo>
                    <a:pt x="7119" y="3590"/>
                    <a:pt x="7119" y="3590"/>
                    <a:pt x="7119" y="3590"/>
                  </a:cubicBezTo>
                  <a:cubicBezTo>
                    <a:pt x="7116" y="3595"/>
                    <a:pt x="7115" y="3601"/>
                    <a:pt x="7115" y="3608"/>
                  </a:cubicBezTo>
                  <a:cubicBezTo>
                    <a:pt x="7115" y="3614"/>
                    <a:pt x="7116" y="3620"/>
                    <a:pt x="7119" y="3625"/>
                  </a:cubicBezTo>
                  <a:close/>
                  <a:moveTo>
                    <a:pt x="7141" y="3575"/>
                  </a:moveTo>
                  <a:cubicBezTo>
                    <a:pt x="7137" y="3575"/>
                    <a:pt x="7133" y="3577"/>
                    <a:pt x="7130" y="3579"/>
                  </a:cubicBezTo>
                  <a:cubicBezTo>
                    <a:pt x="6442" y="2905"/>
                    <a:pt x="6442" y="2905"/>
                    <a:pt x="6442" y="2905"/>
                  </a:cubicBezTo>
                  <a:cubicBezTo>
                    <a:pt x="6444" y="2903"/>
                    <a:pt x="6445" y="2900"/>
                    <a:pt x="6446" y="2897"/>
                  </a:cubicBezTo>
                  <a:cubicBezTo>
                    <a:pt x="7116" y="2897"/>
                    <a:pt x="7116" y="2897"/>
                    <a:pt x="7116" y="2897"/>
                  </a:cubicBezTo>
                  <a:cubicBezTo>
                    <a:pt x="7119" y="2909"/>
                    <a:pt x="7129" y="2918"/>
                    <a:pt x="7141" y="2921"/>
                  </a:cubicBezTo>
                  <a:lnTo>
                    <a:pt x="7141" y="3575"/>
                  </a:lnTo>
                  <a:close/>
                  <a:moveTo>
                    <a:pt x="7141" y="2129"/>
                  </a:moveTo>
                  <a:cubicBezTo>
                    <a:pt x="7126" y="2133"/>
                    <a:pt x="7115" y="2146"/>
                    <a:pt x="7115" y="2162"/>
                  </a:cubicBezTo>
                  <a:cubicBezTo>
                    <a:pt x="7115" y="2178"/>
                    <a:pt x="7126" y="2192"/>
                    <a:pt x="7141" y="2195"/>
                  </a:cubicBezTo>
                  <a:cubicBezTo>
                    <a:pt x="7141" y="2855"/>
                    <a:pt x="7141" y="2855"/>
                    <a:pt x="7141" y="2855"/>
                  </a:cubicBezTo>
                  <a:cubicBezTo>
                    <a:pt x="7137" y="2855"/>
                    <a:pt x="7134" y="2857"/>
                    <a:pt x="7131" y="2859"/>
                  </a:cubicBezTo>
                  <a:cubicBezTo>
                    <a:pt x="6440" y="2183"/>
                    <a:pt x="6440" y="2183"/>
                    <a:pt x="6440" y="2183"/>
                  </a:cubicBezTo>
                  <a:cubicBezTo>
                    <a:pt x="6445" y="2177"/>
                    <a:pt x="6447" y="2170"/>
                    <a:pt x="6447" y="2162"/>
                  </a:cubicBezTo>
                  <a:cubicBezTo>
                    <a:pt x="6447" y="2157"/>
                    <a:pt x="6446" y="2152"/>
                    <a:pt x="6444" y="2148"/>
                  </a:cubicBezTo>
                  <a:cubicBezTo>
                    <a:pt x="7130" y="1471"/>
                    <a:pt x="7130" y="1471"/>
                    <a:pt x="7130" y="1471"/>
                  </a:cubicBezTo>
                  <a:cubicBezTo>
                    <a:pt x="7133" y="1473"/>
                    <a:pt x="7137" y="1474"/>
                    <a:pt x="7141" y="1475"/>
                  </a:cubicBezTo>
                  <a:lnTo>
                    <a:pt x="7141" y="2129"/>
                  </a:lnTo>
                  <a:close/>
                  <a:moveTo>
                    <a:pt x="7141" y="1409"/>
                  </a:moveTo>
                  <a:cubicBezTo>
                    <a:pt x="7129" y="1412"/>
                    <a:pt x="7120" y="1421"/>
                    <a:pt x="7116" y="1432"/>
                  </a:cubicBezTo>
                  <a:cubicBezTo>
                    <a:pt x="6445" y="1432"/>
                    <a:pt x="6445" y="1432"/>
                    <a:pt x="6445" y="1432"/>
                  </a:cubicBezTo>
                  <a:cubicBezTo>
                    <a:pt x="6445" y="1429"/>
                    <a:pt x="6443" y="1427"/>
                    <a:pt x="6442" y="1424"/>
                  </a:cubicBezTo>
                  <a:cubicBezTo>
                    <a:pt x="7130" y="746"/>
                    <a:pt x="7130" y="746"/>
                    <a:pt x="7130" y="746"/>
                  </a:cubicBezTo>
                  <a:cubicBezTo>
                    <a:pt x="7134" y="748"/>
                    <a:pt x="7137" y="749"/>
                    <a:pt x="7141" y="750"/>
                  </a:cubicBezTo>
                  <a:lnTo>
                    <a:pt x="7141" y="1409"/>
                  </a:lnTo>
                  <a:close/>
                  <a:moveTo>
                    <a:pt x="7141" y="684"/>
                  </a:moveTo>
                  <a:cubicBezTo>
                    <a:pt x="7128" y="687"/>
                    <a:pt x="7118" y="697"/>
                    <a:pt x="7115" y="709"/>
                  </a:cubicBezTo>
                  <a:cubicBezTo>
                    <a:pt x="6446" y="709"/>
                    <a:pt x="6446" y="709"/>
                    <a:pt x="6446" y="709"/>
                  </a:cubicBezTo>
                  <a:cubicBezTo>
                    <a:pt x="6445" y="706"/>
                    <a:pt x="6444" y="702"/>
                    <a:pt x="6442" y="699"/>
                  </a:cubicBezTo>
                  <a:cubicBezTo>
                    <a:pt x="7130" y="26"/>
                    <a:pt x="7130" y="26"/>
                    <a:pt x="7130" y="26"/>
                  </a:cubicBezTo>
                  <a:cubicBezTo>
                    <a:pt x="7133" y="28"/>
                    <a:pt x="7137" y="29"/>
                    <a:pt x="7141" y="30"/>
                  </a:cubicBezTo>
                  <a:lnTo>
                    <a:pt x="7141" y="6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grpSp>
      <p:sp>
        <p:nvSpPr>
          <p:cNvPr id="2" name="Title 1"/>
          <p:cNvSpPr>
            <a:spLocks noGrp="1"/>
          </p:cNvSpPr>
          <p:nvPr>
            <p:ph type="ctrTitle" hasCustomPrompt="1"/>
          </p:nvPr>
        </p:nvSpPr>
        <p:spPr>
          <a:xfrm>
            <a:off x="378896" y="1089639"/>
            <a:ext cx="5535000" cy="1790700"/>
          </a:xfrm>
        </p:spPr>
        <p:txBody>
          <a:bodyPr anchor="b"/>
          <a:lstStyle>
            <a:lvl1pPr algn="l">
              <a:defRPr sz="5625" baseline="0">
                <a:solidFill>
                  <a:schemeClr val="bg1"/>
                </a:solidFill>
              </a:defRPr>
            </a:lvl1pPr>
          </a:lstStyle>
          <a:p>
            <a:r>
              <a:rPr lang="en-US" dirty="0"/>
              <a:t>Change background to an image</a:t>
            </a:r>
            <a:endParaRPr lang="en-IE" dirty="0"/>
          </a:p>
        </p:txBody>
      </p:sp>
      <p:sp>
        <p:nvSpPr>
          <p:cNvPr id="3" name="Subtitle 2"/>
          <p:cNvSpPr>
            <a:spLocks noGrp="1"/>
          </p:cNvSpPr>
          <p:nvPr>
            <p:ph type="subTitle" idx="1"/>
          </p:nvPr>
        </p:nvSpPr>
        <p:spPr>
          <a:xfrm>
            <a:off x="378896" y="2949395"/>
            <a:ext cx="5535000" cy="1241822"/>
          </a:xfrm>
        </p:spPr>
        <p:txBody>
          <a:bodyPr>
            <a:normAutofit/>
          </a:bodyPr>
          <a:lstStyle>
            <a:lvl1pPr marL="0" indent="0" algn="l">
              <a:buNone/>
              <a:defRPr sz="2775">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IE" dirty="0"/>
          </a:p>
        </p:txBody>
      </p:sp>
      <p:sp>
        <p:nvSpPr>
          <p:cNvPr id="4" name="Date Placeholder 3"/>
          <p:cNvSpPr>
            <a:spLocks noGrp="1"/>
          </p:cNvSpPr>
          <p:nvPr>
            <p:ph type="dt" sz="half" idx="10"/>
          </p:nvPr>
        </p:nvSpPr>
        <p:spPr>
          <a:xfrm>
            <a:off x="3233057" y="4767263"/>
            <a:ext cx="2057400" cy="273844"/>
          </a:xfrm>
        </p:spPr>
        <p:txBody>
          <a:bodyPr/>
          <a:lstStyle>
            <a:lvl1pPr>
              <a:defRPr>
                <a:solidFill>
                  <a:schemeClr val="bg1"/>
                </a:solidFill>
              </a:defRPr>
            </a:lvl1pPr>
          </a:lstStyle>
          <a:p>
            <a:fld id="{F2635E8D-EB08-4802-BCE0-028D870C3118}" type="datetime1">
              <a:rPr lang="en-IE" smtClean="0"/>
              <a:t>31/01/2019</a:t>
            </a:fld>
            <a:endParaRPr lang="en-IE" dirty="0"/>
          </a:p>
        </p:txBody>
      </p:sp>
      <p:sp>
        <p:nvSpPr>
          <p:cNvPr id="5" name="Footer Placeholder 4"/>
          <p:cNvSpPr>
            <a:spLocks noGrp="1"/>
          </p:cNvSpPr>
          <p:nvPr>
            <p:ph type="ftr" sz="quarter" idx="11"/>
          </p:nvPr>
        </p:nvSpPr>
        <p:spPr>
          <a:xfrm>
            <a:off x="378897" y="4767262"/>
            <a:ext cx="2021404" cy="273844"/>
          </a:xfrm>
        </p:spPr>
        <p:txBody>
          <a:bodyPr/>
          <a:lstStyle>
            <a:lvl1pPr>
              <a:defRPr>
                <a:solidFill>
                  <a:schemeClr val="bg1"/>
                </a:solidFill>
              </a:defRPr>
            </a:lvl1pPr>
          </a:lstStyle>
          <a:p>
            <a:r>
              <a:rPr lang="en-IE"/>
              <a:t>Lorem ipsum</a:t>
            </a:r>
            <a:endParaRPr lang="en-IE" dirty="0"/>
          </a:p>
        </p:txBody>
      </p:sp>
      <p:sp>
        <p:nvSpPr>
          <p:cNvPr id="6" name="Slide Number Placeholder 5"/>
          <p:cNvSpPr>
            <a:spLocks noGrp="1"/>
          </p:cNvSpPr>
          <p:nvPr>
            <p:ph type="sldNum" sz="quarter" idx="12"/>
          </p:nvPr>
        </p:nvSpPr>
        <p:spPr>
          <a:xfrm>
            <a:off x="8382414" y="4767263"/>
            <a:ext cx="378619" cy="273844"/>
          </a:xfrm>
        </p:spPr>
        <p:txBody>
          <a:bodyPr/>
          <a:lstStyle>
            <a:lvl1pPr>
              <a:defRPr>
                <a:solidFill>
                  <a:schemeClr val="bg1"/>
                </a:solidFill>
              </a:defRPr>
            </a:lvl1pPr>
          </a:lstStyle>
          <a:p>
            <a:fld id="{6798F34D-5D55-4F61-A8A4-DC39EA9FCD19}" type="slidenum">
              <a:rPr lang="en-IE" smtClean="0"/>
              <a:pPr/>
              <a:t>‹#›</a:t>
            </a:fld>
            <a:endParaRPr lang="en-IE"/>
          </a:p>
        </p:txBody>
      </p:sp>
      <p:pic>
        <p:nvPicPr>
          <p:cNvPr id="19" name="Picture 18"/>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7061777" y="289120"/>
            <a:ext cx="1703605" cy="180900"/>
          </a:xfrm>
          <a:prstGeom prst="rect">
            <a:avLst/>
          </a:prstGeom>
        </p:spPr>
      </p:pic>
    </p:spTree>
    <p:extLst>
      <p:ext uri="{BB962C8B-B14F-4D97-AF65-F5344CB8AC3E}">
        <p14:creationId xmlns:p14="http://schemas.microsoft.com/office/powerpoint/2010/main" val="2622194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2724B93C-057F-4F57-A728-A7CE9220F4B5}" type="datetime1">
              <a:rPr lang="en-IE" smtClean="0"/>
              <a:t>31/01/2019</a:t>
            </a:fld>
            <a:endParaRPr lang="en-IE"/>
          </a:p>
        </p:txBody>
      </p:sp>
      <p:sp>
        <p:nvSpPr>
          <p:cNvPr id="5" name="Slide Number Placeholder 4"/>
          <p:cNvSpPr>
            <a:spLocks noGrp="1"/>
          </p:cNvSpPr>
          <p:nvPr>
            <p:ph type="sldNum" sz="quarter" idx="12"/>
          </p:nvPr>
        </p:nvSpPr>
        <p:spPr/>
        <p:txBody>
          <a:bodyPr/>
          <a:lstStyle/>
          <a:p>
            <a:fld id="{6798F34D-5D55-4F61-A8A4-DC39EA9FCD19}" type="slidenum">
              <a:rPr lang="en-IE" smtClean="0"/>
              <a:t>‹#›</a:t>
            </a:fld>
            <a:endParaRPr lang="en-IE"/>
          </a:p>
        </p:txBody>
      </p:sp>
    </p:spTree>
    <p:extLst>
      <p:ext uri="{BB962C8B-B14F-4D97-AF65-F5344CB8AC3E}">
        <p14:creationId xmlns:p14="http://schemas.microsoft.com/office/powerpoint/2010/main" val="274305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el mit Inhalt">
    <p:spTree>
      <p:nvGrpSpPr>
        <p:cNvPr id="1" name=""/>
        <p:cNvGrpSpPr/>
        <p:nvPr/>
      </p:nvGrpSpPr>
      <p:grpSpPr>
        <a:xfrm>
          <a:off x="0" y="0"/>
          <a:ext cx="0" cy="0"/>
          <a:chOff x="0" y="0"/>
          <a:chExt cx="0" cy="0"/>
        </a:xfrm>
      </p:grpSpPr>
      <p:sp>
        <p:nvSpPr>
          <p:cNvPr id="2" name="Titel 1"/>
          <p:cNvSpPr>
            <a:spLocks noGrp="1"/>
          </p:cNvSpPr>
          <p:nvPr>
            <p:ph type="title"/>
          </p:nvPr>
        </p:nvSpPr>
        <p:spPr>
          <a:xfrm>
            <a:off x="250825" y="0"/>
            <a:ext cx="8642350" cy="627534"/>
          </a:xfrm>
          <a:prstGeom prst="rect">
            <a:avLst/>
          </a:prstGeom>
        </p:spPr>
        <p:txBody>
          <a:bodyPr anchor="ctr"/>
          <a:lstStyle>
            <a:lvl1pPr algn="l">
              <a:defRPr sz="2800" b="1"/>
            </a:lvl1pPr>
          </a:lstStyle>
          <a:p>
            <a:r>
              <a:rPr lang="de-DE" dirty="0"/>
              <a:t>Titelmasterformat durch Klicken bearbeiten</a:t>
            </a:r>
          </a:p>
        </p:txBody>
      </p:sp>
      <p:sp>
        <p:nvSpPr>
          <p:cNvPr id="4" name="Inhaltsplatzhalter 3"/>
          <p:cNvSpPr>
            <a:spLocks noGrp="1"/>
          </p:cNvSpPr>
          <p:nvPr>
            <p:ph sz="quarter" idx="10"/>
          </p:nvPr>
        </p:nvSpPr>
        <p:spPr>
          <a:xfrm>
            <a:off x="250825" y="771524"/>
            <a:ext cx="8642350" cy="3888457"/>
          </a:xfrm>
          <a:prstGeom prst="rect">
            <a:avLst/>
          </a:prstGeom>
        </p:spPr>
        <p:txBody>
          <a:bodyPr/>
          <a:lstStyle>
            <a:lvl1pPr>
              <a:buFont typeface="Arial" pitchFamily="34" charset="0"/>
              <a:buChar char="•"/>
              <a:defRPr sz="2400" b="0"/>
            </a:lvl1pPr>
            <a:lvl2pPr>
              <a:defRPr sz="2200" b="0"/>
            </a:lvl2pPr>
            <a:lvl3pPr>
              <a:defRPr sz="2000" b="0"/>
            </a:lvl3pPr>
            <a:lvl4pPr>
              <a:defRPr sz="1800" b="0"/>
            </a:lvl4pPr>
            <a:lvl5pPr>
              <a:defRPr sz="1800" b="0"/>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74125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250825" y="0"/>
            <a:ext cx="8642350" cy="627534"/>
          </a:xfrm>
          <a:prstGeom prst="rect">
            <a:avLst/>
          </a:prstGeom>
        </p:spPr>
        <p:txBody>
          <a:bodyPr anchor="ctr"/>
          <a:lstStyle>
            <a:lvl1pPr algn="l">
              <a:defRPr sz="2800" b="1"/>
            </a:lvl1pPr>
          </a:lstStyle>
          <a:p>
            <a:r>
              <a:rPr lang="de-DE" dirty="0"/>
              <a:t>Titelmasterformat durch Klicken bearbeiten</a:t>
            </a:r>
          </a:p>
        </p:txBody>
      </p:sp>
    </p:spTree>
    <p:extLst>
      <p:ext uri="{BB962C8B-B14F-4D97-AF65-F5344CB8AC3E}">
        <p14:creationId xmlns:p14="http://schemas.microsoft.com/office/powerpoint/2010/main" val="327860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äsentations-Abschnittsüberschrift">
    <p:spTree>
      <p:nvGrpSpPr>
        <p:cNvPr id="1" name=""/>
        <p:cNvGrpSpPr/>
        <p:nvPr/>
      </p:nvGrpSpPr>
      <p:grpSpPr>
        <a:xfrm>
          <a:off x="0" y="0"/>
          <a:ext cx="0" cy="0"/>
          <a:chOff x="0" y="0"/>
          <a:chExt cx="0" cy="0"/>
        </a:xfrm>
      </p:grpSpPr>
      <p:sp>
        <p:nvSpPr>
          <p:cNvPr id="3" name="Rechteck 2"/>
          <p:cNvSpPr/>
          <p:nvPr userDrawn="1"/>
        </p:nvSpPr>
        <p:spPr bwMode="gray">
          <a:xfrm>
            <a:off x="251520" y="1928808"/>
            <a:ext cx="8640960" cy="2035983"/>
          </a:xfrm>
          <a:prstGeom prst="rect">
            <a:avLst/>
          </a:prstGeom>
          <a:solidFill>
            <a:schemeClr val="bg2"/>
          </a:solidFill>
          <a:ln w="9525">
            <a:noFill/>
            <a:round/>
            <a:headEnd/>
            <a:tailEnd/>
          </a:ln>
          <a:effectLst>
            <a:outerShdw sx="1000" sy="1000" algn="ctr" rotWithShape="0">
              <a:srgbClr val="000000"/>
            </a:outerShdw>
          </a:effectLst>
          <a:scene3d>
            <a:camera prst="orthographicFront"/>
            <a:lightRig rig="threePt" dir="t"/>
          </a:scene3d>
          <a:sp3d>
            <a:bevelT w="0" h="0"/>
          </a:sp3d>
        </p:spPr>
        <p:txBody>
          <a:bodyPr rtlCol="0" anchor="ctr"/>
          <a:lstStyle/>
          <a:p>
            <a:pPr marL="228600" indent="-228600" algn="ctr" defTabSz="801688">
              <a:buFont typeface="+mj-lt"/>
              <a:buAutoNum type="arabicPeriod"/>
            </a:pPr>
            <a:endParaRPr lang="de-DE" sz="1100" b="1" dirty="0">
              <a:solidFill>
                <a:srgbClr val="000000"/>
              </a:solidFill>
            </a:endParaRPr>
          </a:p>
        </p:txBody>
      </p:sp>
      <p:sp>
        <p:nvSpPr>
          <p:cNvPr id="4" name="Rechteck 3"/>
          <p:cNvSpPr/>
          <p:nvPr userDrawn="1"/>
        </p:nvSpPr>
        <p:spPr>
          <a:xfrm>
            <a:off x="251520" y="1369463"/>
            <a:ext cx="8640960" cy="482207"/>
          </a:xfrm>
          <a:prstGeom prst="rect">
            <a:avLst/>
          </a:prstGeom>
          <a:solidFill>
            <a:schemeClr val="tx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Textplatzhalter 7"/>
          <p:cNvSpPr>
            <a:spLocks noGrp="1"/>
          </p:cNvSpPr>
          <p:nvPr>
            <p:ph type="body" sz="quarter" idx="10" hasCustomPrompt="1"/>
          </p:nvPr>
        </p:nvSpPr>
        <p:spPr>
          <a:xfrm>
            <a:off x="250825" y="1347788"/>
            <a:ext cx="8642350" cy="506212"/>
          </a:xfrm>
          <a:prstGeom prst="rect">
            <a:avLst/>
          </a:prstGeom>
        </p:spPr>
        <p:txBody>
          <a:bodyPr anchor="ctr"/>
          <a:lstStyle>
            <a:lvl1pPr algn="l" defTabSz="1066800" rtl="0">
              <a:lnSpc>
                <a:spcPct val="90000"/>
              </a:lnSpc>
              <a:spcBef>
                <a:spcPct val="0"/>
              </a:spcBef>
              <a:spcAft>
                <a:spcPct val="35000"/>
              </a:spcAft>
              <a:buNone/>
              <a:defRPr>
                <a:solidFill>
                  <a:schemeClr val="bg1"/>
                </a:solidFill>
              </a:defRPr>
            </a:lvl1pPr>
          </a:lstStyle>
          <a:p>
            <a:pPr lvl="0" defTabSz="1066800" rtl="0">
              <a:lnSpc>
                <a:spcPct val="90000"/>
              </a:lnSpc>
              <a:spcBef>
                <a:spcPct val="0"/>
              </a:spcBef>
              <a:spcAft>
                <a:spcPct val="35000"/>
              </a:spcAft>
            </a:pPr>
            <a:r>
              <a:rPr lang="de-DE" sz="2800" b="1" kern="1200" dirty="0">
                <a:solidFill>
                  <a:schemeClr val="bg1"/>
                </a:solidFill>
                <a:latin typeface="Calibri" pitchFamily="34" charset="0"/>
              </a:rPr>
              <a:t>Thema</a:t>
            </a:r>
          </a:p>
        </p:txBody>
      </p:sp>
      <p:sp>
        <p:nvSpPr>
          <p:cNvPr id="10" name="Textplatzhalter 9"/>
          <p:cNvSpPr>
            <a:spLocks noGrp="1"/>
          </p:cNvSpPr>
          <p:nvPr>
            <p:ph type="body" sz="quarter" idx="11" hasCustomPrompt="1"/>
          </p:nvPr>
        </p:nvSpPr>
        <p:spPr>
          <a:xfrm>
            <a:off x="250825" y="1923678"/>
            <a:ext cx="8642350" cy="2016224"/>
          </a:xfrm>
          <a:prstGeom prst="rect">
            <a:avLst/>
          </a:prstGeom>
        </p:spPr>
        <p:txBody>
          <a:bodyPr anchor="ctr"/>
          <a:lstStyle>
            <a:lvl1pPr marL="514350" marR="0" indent="-514350" algn="l" defTabSz="914400" rtl="0" eaLnBrk="1" fontAlgn="base" latinLnBrk="0" hangingPunct="1">
              <a:lnSpc>
                <a:spcPct val="100000"/>
              </a:lnSpc>
              <a:spcBef>
                <a:spcPts val="600"/>
              </a:spcBef>
              <a:spcAft>
                <a:spcPct val="0"/>
              </a:spcAft>
              <a:buClrTx/>
              <a:buSzTx/>
              <a:buFont typeface="+mj-lt"/>
              <a:buAutoNum type="arabicPeriod"/>
              <a:tabLst/>
              <a:defRPr/>
            </a:lvl1pPr>
          </a:lstStyle>
          <a:p>
            <a:pPr lvl="0">
              <a:spcBef>
                <a:spcPts val="600"/>
              </a:spcBef>
            </a:pPr>
            <a:r>
              <a:rPr lang="de-DE" sz="2800" dirty="0">
                <a:solidFill>
                  <a:schemeClr val="tx1"/>
                </a:solidFill>
                <a:latin typeface="Calibri" pitchFamily="34" charset="0"/>
              </a:rPr>
              <a:t>Abschnitt</a:t>
            </a:r>
          </a:p>
          <a:p>
            <a:pPr lvl="0">
              <a:spcBef>
                <a:spcPts val="600"/>
              </a:spcBef>
            </a:pPr>
            <a:r>
              <a:rPr lang="de-DE" sz="2800" dirty="0">
                <a:solidFill>
                  <a:schemeClr val="tx1"/>
                </a:solidFill>
                <a:latin typeface="Calibri" pitchFamily="34" charset="0"/>
              </a:rPr>
              <a:t>Abschnitt</a:t>
            </a:r>
          </a:p>
          <a:p>
            <a:pPr lvl="0">
              <a:spcBef>
                <a:spcPts val="600"/>
              </a:spcBef>
            </a:pPr>
            <a:r>
              <a:rPr lang="de-DE" sz="2800" dirty="0">
                <a:solidFill>
                  <a:schemeClr val="tx1"/>
                </a:solidFill>
                <a:latin typeface="Calibri" pitchFamily="34" charset="0"/>
              </a:rPr>
              <a:t>Abschnitt</a:t>
            </a:r>
          </a:p>
        </p:txBody>
      </p:sp>
    </p:spTree>
    <p:extLst>
      <p:ext uri="{BB962C8B-B14F-4D97-AF65-F5344CB8AC3E}">
        <p14:creationId xmlns:p14="http://schemas.microsoft.com/office/powerpoint/2010/main" val="2462476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Lidl_Titel_leer">
    <p:spTree>
      <p:nvGrpSpPr>
        <p:cNvPr id="1" name=""/>
        <p:cNvGrpSpPr/>
        <p:nvPr/>
      </p:nvGrpSpPr>
      <p:grpSpPr>
        <a:xfrm>
          <a:off x="0" y="0"/>
          <a:ext cx="0" cy="0"/>
          <a:chOff x="0" y="0"/>
          <a:chExt cx="0" cy="0"/>
        </a:xfrm>
      </p:grpSpPr>
      <p:sp>
        <p:nvSpPr>
          <p:cNvPr id="3" name="Rectangle 63"/>
          <p:cNvSpPr>
            <a:spLocks noChangeArrowheads="1"/>
          </p:cNvSpPr>
          <p:nvPr userDrawn="1"/>
        </p:nvSpPr>
        <p:spPr bwMode="auto">
          <a:xfrm>
            <a:off x="357158" y="4443958"/>
            <a:ext cx="8001000" cy="369332"/>
          </a:xfrm>
          <a:prstGeom prst="rect">
            <a:avLst/>
          </a:prstGeom>
          <a:noFill/>
          <a:ln w="9525">
            <a:noFill/>
            <a:miter lim="800000"/>
            <a:headEnd/>
            <a:tailEnd/>
          </a:ln>
          <a:effectLst/>
        </p:spPr>
        <p:txBody>
          <a:bodyPr wrap="square">
            <a:spAutoFit/>
          </a:bodyPr>
          <a:lstStyle/>
          <a:p>
            <a:pPr>
              <a:defRPr/>
            </a:pPr>
            <a:r>
              <a:rPr lang="de-DE" sz="1800" b="1" dirty="0">
                <a:solidFill>
                  <a:schemeClr val="bg1"/>
                </a:solidFill>
                <a:latin typeface="Calibri" pitchFamily="34" charset="0"/>
              </a:rPr>
              <a:t>00.00.2015 I Presentation</a:t>
            </a:r>
            <a:r>
              <a:rPr lang="de-DE" sz="1800" b="1" baseline="0" dirty="0">
                <a:solidFill>
                  <a:schemeClr val="bg1"/>
                </a:solidFill>
                <a:latin typeface="Calibri" pitchFamily="34" charset="0"/>
              </a:rPr>
              <a:t> Title</a:t>
            </a:r>
            <a:r>
              <a:rPr lang="de-DE" sz="1800" b="1" dirty="0">
                <a:solidFill>
                  <a:schemeClr val="bg1"/>
                </a:solidFill>
                <a:latin typeface="Calibri" pitchFamily="34" charset="0"/>
              </a:rPr>
              <a:t> </a:t>
            </a:r>
          </a:p>
        </p:txBody>
      </p:sp>
      <p:sp>
        <p:nvSpPr>
          <p:cNvPr id="5" name="Textplatzhalter 4"/>
          <p:cNvSpPr>
            <a:spLocks noGrp="1"/>
          </p:cNvSpPr>
          <p:nvPr>
            <p:ph type="body" sz="quarter" idx="10" hasCustomPrompt="1"/>
          </p:nvPr>
        </p:nvSpPr>
        <p:spPr>
          <a:xfrm>
            <a:off x="250825" y="483519"/>
            <a:ext cx="8642350" cy="2088232"/>
          </a:xfrm>
          <a:prstGeom prst="rect">
            <a:avLst/>
          </a:prstGeom>
        </p:spPr>
        <p:txBody>
          <a:bodyPr anchor="ctr"/>
          <a:lstStyle>
            <a:lvl1pPr algn="ctr">
              <a:buNone/>
              <a:defRPr sz="5400"/>
            </a:lvl1pPr>
          </a:lstStyle>
          <a:p>
            <a:pPr lvl="0"/>
            <a:r>
              <a:rPr lang="de-DE" dirty="0"/>
              <a:t>Titel</a:t>
            </a:r>
          </a:p>
        </p:txBody>
      </p:sp>
      <p:sp>
        <p:nvSpPr>
          <p:cNvPr id="6" name="Textplatzhalter 4"/>
          <p:cNvSpPr>
            <a:spLocks noGrp="1"/>
          </p:cNvSpPr>
          <p:nvPr>
            <p:ph type="body" sz="quarter" idx="11" hasCustomPrompt="1"/>
          </p:nvPr>
        </p:nvSpPr>
        <p:spPr>
          <a:xfrm>
            <a:off x="251520" y="2571751"/>
            <a:ext cx="8642350" cy="1152128"/>
          </a:xfrm>
          <a:prstGeom prst="rect">
            <a:avLst/>
          </a:prstGeom>
        </p:spPr>
        <p:txBody>
          <a:bodyPr anchor="ctr"/>
          <a:lstStyle>
            <a:lvl1pPr algn="ctr">
              <a:buNone/>
              <a:defRPr sz="2800">
                <a:solidFill>
                  <a:srgbClr val="C0C0C0"/>
                </a:solidFill>
              </a:defRPr>
            </a:lvl1pPr>
          </a:lstStyle>
          <a:p>
            <a:pPr lvl="0"/>
            <a:r>
              <a:rPr lang="de-DE" dirty="0"/>
              <a:t>Untertitel / Referent etc.</a:t>
            </a:r>
          </a:p>
        </p:txBody>
      </p:sp>
    </p:spTree>
    <p:extLst>
      <p:ext uri="{BB962C8B-B14F-4D97-AF65-F5344CB8AC3E}">
        <p14:creationId xmlns:p14="http://schemas.microsoft.com/office/powerpoint/2010/main" val="62142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Leere 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92413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elfolie weiß">
    <p:spTree>
      <p:nvGrpSpPr>
        <p:cNvPr id="1" name=""/>
        <p:cNvGrpSpPr/>
        <p:nvPr/>
      </p:nvGrpSpPr>
      <p:grpSpPr>
        <a:xfrm>
          <a:off x="0" y="0"/>
          <a:ext cx="0" cy="0"/>
          <a:chOff x="0" y="0"/>
          <a:chExt cx="0" cy="0"/>
        </a:xfrm>
      </p:grpSpPr>
      <p:sp>
        <p:nvSpPr>
          <p:cNvPr id="4" name="Rechteck 3"/>
          <p:cNvSpPr/>
          <p:nvPr userDrawn="1"/>
        </p:nvSpPr>
        <p:spPr bwMode="gray">
          <a:xfrm>
            <a:off x="0" y="0"/>
            <a:ext cx="9144000" cy="51435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dirty="0" err="1">
              <a:solidFill>
                <a:schemeClr val="tx1"/>
              </a:solidFill>
            </a:endParaRPr>
          </a:p>
        </p:txBody>
      </p:sp>
      <p:sp>
        <p:nvSpPr>
          <p:cNvPr id="2" name="Titel 1"/>
          <p:cNvSpPr>
            <a:spLocks noGrp="1"/>
          </p:cNvSpPr>
          <p:nvPr>
            <p:ph type="ctrTitle" hasCustomPrompt="1"/>
          </p:nvPr>
        </p:nvSpPr>
        <p:spPr bwMode="gray">
          <a:xfrm>
            <a:off x="323528" y="1131710"/>
            <a:ext cx="8496000" cy="1080000"/>
          </a:xfrm>
        </p:spPr>
        <p:txBody>
          <a:bodyPr anchor="b"/>
          <a:lstStyle>
            <a:lvl1pPr algn="ctr">
              <a:defRPr sz="3600" b="1" i="0">
                <a:solidFill>
                  <a:schemeClr val="tx1"/>
                </a:solidFill>
                <a:latin typeface="+mj-lt"/>
              </a:defRPr>
            </a:lvl1pPr>
          </a:lstStyle>
          <a:p>
            <a:r>
              <a:rPr lang="de-DE" dirty="0"/>
              <a:t>Titel der Präsentation</a:t>
            </a:r>
            <a:br>
              <a:rPr lang="de-DE" dirty="0"/>
            </a:br>
            <a:r>
              <a:rPr lang="de-DE" dirty="0"/>
              <a:t>(in 1-2 Zeilen)</a:t>
            </a:r>
          </a:p>
        </p:txBody>
      </p:sp>
      <p:sp>
        <p:nvSpPr>
          <p:cNvPr id="3" name="Untertitel 2"/>
          <p:cNvSpPr>
            <a:spLocks noGrp="1"/>
          </p:cNvSpPr>
          <p:nvPr>
            <p:ph type="subTitle" idx="1" hasCustomPrompt="1"/>
          </p:nvPr>
        </p:nvSpPr>
        <p:spPr bwMode="gray">
          <a:xfrm>
            <a:off x="323528" y="2211710"/>
            <a:ext cx="8496000" cy="1080000"/>
          </a:xfrm>
        </p:spPr>
        <p:txBody>
          <a:bodyPr/>
          <a:lstStyle>
            <a:lvl1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1pPr>
            <a:lvl2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2pPr>
            <a:lvl3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3pPr>
            <a:lvl4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4pPr>
            <a:lvl5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5pPr>
            <a:lvl6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6pPr>
            <a:lvl7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7pPr>
            <a:lvl8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8pPr>
            <a:lvl9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9pPr>
          </a:lstStyle>
          <a:p>
            <a:r>
              <a:rPr lang="de-DE" dirty="0"/>
              <a:t>Untertitel der Präsentation</a:t>
            </a:r>
            <a:br>
              <a:rPr lang="de-DE" dirty="0"/>
            </a:br>
            <a:r>
              <a:rPr lang="de-DE" dirty="0"/>
              <a:t>(in 1-2 Zeilen)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0" name="Textplatzhalter 9"/>
          <p:cNvSpPr>
            <a:spLocks noGrp="1"/>
          </p:cNvSpPr>
          <p:nvPr>
            <p:ph type="body" sz="quarter" idx="10" hasCustomPrompt="1"/>
          </p:nvPr>
        </p:nvSpPr>
        <p:spPr bwMode="gray">
          <a:xfrm>
            <a:off x="1692320" y="4083998"/>
            <a:ext cx="5760000" cy="720000"/>
          </a:xfrm>
        </p:spPr>
        <p:txBody>
          <a:bodyPr anchor="ctr"/>
          <a:lstStyle>
            <a:lvl1pPr marL="0" indent="0" algn="ctr">
              <a:lnSpc>
                <a:spcPct val="100000"/>
              </a:lnSpc>
              <a:spcBef>
                <a:spcPts val="0"/>
              </a:spcBef>
              <a:spcAft>
                <a:spcPts val="0"/>
              </a:spcAft>
              <a:buFont typeface="Arial" panose="020B0604020202020204" pitchFamily="34" charset="0"/>
              <a:buNone/>
              <a:defRPr sz="1400">
                <a:solidFill>
                  <a:schemeClr val="tx1"/>
                </a:solidFill>
                <a:latin typeface="+mn-lt"/>
              </a:defRPr>
            </a:lvl1pPr>
            <a:lvl2pPr marL="0" indent="0" algn="ctr">
              <a:lnSpc>
                <a:spcPct val="100000"/>
              </a:lnSpc>
              <a:spcBef>
                <a:spcPts val="0"/>
              </a:spcBef>
              <a:spcAft>
                <a:spcPts val="0"/>
              </a:spcAft>
              <a:buFont typeface="Arial" panose="020B0604020202020204" pitchFamily="34" charset="0"/>
              <a:buNone/>
              <a:defRPr sz="1400">
                <a:solidFill>
                  <a:schemeClr val="tx1"/>
                </a:solidFill>
                <a:latin typeface="+mn-lt"/>
              </a:defRPr>
            </a:lvl2pPr>
            <a:lvl3pPr marL="0" indent="0" algn="ctr">
              <a:lnSpc>
                <a:spcPct val="100000"/>
              </a:lnSpc>
              <a:spcBef>
                <a:spcPts val="0"/>
              </a:spcBef>
              <a:spcAft>
                <a:spcPts val="0"/>
              </a:spcAft>
              <a:buNone/>
              <a:defRPr sz="1400">
                <a:solidFill>
                  <a:schemeClr val="tx1"/>
                </a:solidFill>
                <a:latin typeface="+mn-lt"/>
              </a:defRPr>
            </a:lvl3pPr>
            <a:lvl4pPr marL="0" indent="0" algn="ctr">
              <a:lnSpc>
                <a:spcPct val="100000"/>
              </a:lnSpc>
              <a:spcBef>
                <a:spcPts val="0"/>
              </a:spcBef>
              <a:spcAft>
                <a:spcPts val="0"/>
              </a:spcAft>
              <a:buNone/>
              <a:defRPr sz="1400">
                <a:solidFill>
                  <a:schemeClr val="tx1"/>
                </a:solidFill>
                <a:latin typeface="+mn-lt"/>
              </a:defRPr>
            </a:lvl4pPr>
            <a:lvl5pPr marL="0" indent="0" algn="ctr">
              <a:lnSpc>
                <a:spcPct val="100000"/>
              </a:lnSpc>
              <a:spcBef>
                <a:spcPts val="0"/>
              </a:spcBef>
              <a:spcAft>
                <a:spcPts val="0"/>
              </a:spcAft>
              <a:buNone/>
              <a:defRPr sz="1400">
                <a:solidFill>
                  <a:schemeClr val="tx1"/>
                </a:solidFill>
                <a:latin typeface="+mn-lt"/>
              </a:defRPr>
            </a:lvl5pPr>
            <a:lvl6pPr marL="0" indent="0" algn="ctr">
              <a:lnSpc>
                <a:spcPct val="100000"/>
              </a:lnSpc>
              <a:spcBef>
                <a:spcPts val="0"/>
              </a:spcBef>
              <a:spcAft>
                <a:spcPts val="0"/>
              </a:spcAft>
              <a:buNone/>
              <a:defRPr sz="1400">
                <a:solidFill>
                  <a:schemeClr val="tx1"/>
                </a:solidFill>
                <a:latin typeface="+mn-lt"/>
              </a:defRPr>
            </a:lvl6pPr>
            <a:lvl7pPr marL="0" indent="0" algn="ctr">
              <a:lnSpc>
                <a:spcPct val="100000"/>
              </a:lnSpc>
              <a:spcBef>
                <a:spcPts val="0"/>
              </a:spcBef>
              <a:spcAft>
                <a:spcPts val="0"/>
              </a:spcAft>
              <a:buNone/>
              <a:defRPr sz="1400">
                <a:solidFill>
                  <a:schemeClr val="tx1"/>
                </a:solidFill>
                <a:latin typeface="+mn-lt"/>
              </a:defRPr>
            </a:lvl7pPr>
            <a:lvl8pPr marL="0" indent="0" algn="ctr">
              <a:lnSpc>
                <a:spcPct val="100000"/>
              </a:lnSpc>
              <a:spcBef>
                <a:spcPts val="0"/>
              </a:spcBef>
              <a:spcAft>
                <a:spcPts val="0"/>
              </a:spcAft>
              <a:buNone/>
              <a:defRPr sz="1400">
                <a:solidFill>
                  <a:schemeClr val="tx1"/>
                </a:solidFill>
                <a:latin typeface="+mn-lt"/>
              </a:defRPr>
            </a:lvl8pPr>
            <a:lvl9pPr marL="0" indent="0" algn="ctr">
              <a:lnSpc>
                <a:spcPct val="100000"/>
              </a:lnSpc>
              <a:spcBef>
                <a:spcPts val="0"/>
              </a:spcBef>
              <a:spcAft>
                <a:spcPts val="0"/>
              </a:spcAft>
              <a:buNone/>
              <a:defRPr sz="1400">
                <a:solidFill>
                  <a:schemeClr val="tx1"/>
                </a:solidFill>
                <a:latin typeface="+mn-lt"/>
              </a:defRPr>
            </a:lvl9pPr>
          </a:lstStyle>
          <a:p>
            <a:pPr lvl="0"/>
            <a:r>
              <a:rPr lang="de-DE" dirty="0"/>
              <a:t>Ort, den xx.xx.2017</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pic>
        <p:nvPicPr>
          <p:cNvPr id="7" name="Grafik 6">
            <a:extLst>
              <a:ext uri="{FF2B5EF4-FFF2-40B4-BE49-F238E27FC236}">
                <a16:creationId xmlns:a16="http://schemas.microsoft.com/office/drawing/2014/main" id="{1865B7E2-598D-4339-9BE2-1D4EA6FEF5F9}"/>
              </a:ext>
            </a:extLst>
          </p:cNvPr>
          <p:cNvPicPr>
            <a:picLocks noChangeAspect="1"/>
          </p:cNvPicPr>
          <p:nvPr userDrawn="1"/>
        </p:nvPicPr>
        <p:blipFill>
          <a:blip r:embed="rId2"/>
          <a:stretch>
            <a:fillRect/>
          </a:stretch>
        </p:blipFill>
        <p:spPr>
          <a:xfrm>
            <a:off x="8099667" y="4083998"/>
            <a:ext cx="720805" cy="720000"/>
          </a:xfrm>
          <a:prstGeom prst="rect">
            <a:avLst/>
          </a:prstGeom>
          <a:ln w="6350">
            <a:noFill/>
          </a:ln>
          <a:effectLst>
            <a:outerShdw blurRad="50800" dist="25400" dir="2700000" sx="103000" sy="103000" algn="ctr" rotWithShape="0">
              <a:prstClr val="black">
                <a:alpha val="35000"/>
              </a:prstClr>
            </a:outerShdw>
          </a:effectLst>
        </p:spPr>
      </p:pic>
      <p:sp>
        <p:nvSpPr>
          <p:cNvPr id="8" name="Datumsplatzhalter 1">
            <a:extLst>
              <a:ext uri="{FF2B5EF4-FFF2-40B4-BE49-F238E27FC236}">
                <a16:creationId xmlns:a16="http://schemas.microsoft.com/office/drawing/2014/main" id="{08B72CEF-1625-47C0-ACFC-9DD3C393727C}"/>
              </a:ext>
            </a:extLst>
          </p:cNvPr>
          <p:cNvSpPr>
            <a:spLocks noGrp="1"/>
          </p:cNvSpPr>
          <p:nvPr>
            <p:ph type="dt" sz="half" idx="11"/>
          </p:nvPr>
        </p:nvSpPr>
        <p:spPr bwMode="gray">
          <a:xfrm>
            <a:off x="539624" y="4948022"/>
            <a:ext cx="504000" cy="72000"/>
          </a:xfrm>
        </p:spPr>
        <p:txBody>
          <a:bodyPr/>
          <a:lstStyle/>
          <a:p>
            <a:r>
              <a:rPr lang="en-US"/>
              <a:t>03.04.2018</a:t>
            </a:r>
            <a:endParaRPr lang="de-DE"/>
          </a:p>
        </p:txBody>
      </p:sp>
      <p:sp>
        <p:nvSpPr>
          <p:cNvPr id="9" name="Fußzeilenplatzhalter 2">
            <a:extLst>
              <a:ext uri="{FF2B5EF4-FFF2-40B4-BE49-F238E27FC236}">
                <a16:creationId xmlns:a16="http://schemas.microsoft.com/office/drawing/2014/main" id="{B4D1086C-2AB9-4354-AFBA-24FD55972872}"/>
              </a:ext>
            </a:extLst>
          </p:cNvPr>
          <p:cNvSpPr>
            <a:spLocks noGrp="1"/>
          </p:cNvSpPr>
          <p:nvPr>
            <p:ph type="ftr" sz="quarter" idx="12"/>
          </p:nvPr>
        </p:nvSpPr>
        <p:spPr bwMode="gray">
          <a:xfrm>
            <a:off x="1115616" y="4948022"/>
            <a:ext cx="3168000" cy="72000"/>
          </a:xfrm>
        </p:spPr>
        <p:txBody>
          <a:bodyPr/>
          <a:lstStyle/>
          <a:p>
            <a:r>
              <a:rPr lang="de-DE"/>
              <a:t>Lidl PowerPoint-Standard 2017</a:t>
            </a:r>
          </a:p>
        </p:txBody>
      </p:sp>
      <p:sp>
        <p:nvSpPr>
          <p:cNvPr id="11" name="Foliennummernplatzhalter 3">
            <a:extLst>
              <a:ext uri="{FF2B5EF4-FFF2-40B4-BE49-F238E27FC236}">
                <a16:creationId xmlns:a16="http://schemas.microsoft.com/office/drawing/2014/main" id="{82F4A3EB-7A3A-49D0-88AA-4AD78F30095F}"/>
              </a:ext>
            </a:extLst>
          </p:cNvPr>
          <p:cNvSpPr>
            <a:spLocks noGrp="1"/>
          </p:cNvSpPr>
          <p:nvPr>
            <p:ph type="sldNum" sz="quarter" idx="13"/>
          </p:nvPr>
        </p:nvSpPr>
        <p:spPr bwMode="gray">
          <a:xfrm>
            <a:off x="323560" y="4948022"/>
            <a:ext cx="144000" cy="72000"/>
          </a:xfrm>
        </p:spPr>
        <p:txBody>
          <a:bodyPr/>
          <a:lstStyle/>
          <a:p>
            <a:fld id="{8FF9B0DE-3FEB-4AA0-B465-B80EF7C1333D}" type="slidenum">
              <a:rPr lang="de-DE" smtClean="0"/>
              <a:t>‹#›</a:t>
            </a:fld>
            <a:endParaRPr lang="de-DE"/>
          </a:p>
        </p:txBody>
      </p:sp>
    </p:spTree>
    <p:extLst>
      <p:ext uri="{BB962C8B-B14F-4D97-AF65-F5344CB8AC3E}">
        <p14:creationId xmlns:p14="http://schemas.microsoft.com/office/powerpoint/2010/main" val="77037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04">
          <p15:clr>
            <a:srgbClr val="5ACBF0"/>
          </p15:clr>
        </p15:guide>
        <p15:guide id="2" pos="5556">
          <p15:clr>
            <a:srgbClr val="5ACBF0"/>
          </p15:clr>
        </p15:guide>
        <p15:guide id="3" orient="horz" pos="758">
          <p15:clr>
            <a:srgbClr val="5ACBF0"/>
          </p15:clr>
        </p15:guide>
        <p15:guide id="4" orient="horz" pos="3026">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8896" y="1089639"/>
            <a:ext cx="5535000" cy="1790700"/>
          </a:xfrm>
        </p:spPr>
        <p:txBody>
          <a:bodyPr anchor="b"/>
          <a:lstStyle>
            <a:lvl1pPr algn="l">
              <a:defRPr sz="5625" baseline="0">
                <a:solidFill>
                  <a:schemeClr val="bg1"/>
                </a:solidFill>
              </a:defRPr>
            </a:lvl1pPr>
          </a:lstStyle>
          <a:p>
            <a:r>
              <a:rPr lang="en-US"/>
              <a:t>Click to edit Master title style</a:t>
            </a:r>
            <a:endParaRPr lang="en-IE" dirty="0"/>
          </a:p>
        </p:txBody>
      </p:sp>
      <p:sp>
        <p:nvSpPr>
          <p:cNvPr id="3" name="Subtitle 2"/>
          <p:cNvSpPr>
            <a:spLocks noGrp="1"/>
          </p:cNvSpPr>
          <p:nvPr>
            <p:ph type="subTitle" idx="1"/>
          </p:nvPr>
        </p:nvSpPr>
        <p:spPr>
          <a:xfrm>
            <a:off x="378896" y="2949395"/>
            <a:ext cx="5535000" cy="1241822"/>
          </a:xfrm>
        </p:spPr>
        <p:txBody>
          <a:bodyPr>
            <a:normAutofit/>
          </a:bodyPr>
          <a:lstStyle>
            <a:lvl1pPr marL="0" indent="0" algn="l">
              <a:buNone/>
              <a:defRPr sz="2775">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E" dirty="0"/>
          </a:p>
        </p:txBody>
      </p:sp>
      <p:sp>
        <p:nvSpPr>
          <p:cNvPr id="4" name="Date Placeholder 3"/>
          <p:cNvSpPr>
            <a:spLocks noGrp="1"/>
          </p:cNvSpPr>
          <p:nvPr>
            <p:ph type="dt" sz="half" idx="10"/>
          </p:nvPr>
        </p:nvSpPr>
        <p:spPr/>
        <p:txBody>
          <a:bodyPr/>
          <a:lstStyle>
            <a:lvl1pPr>
              <a:defRPr>
                <a:solidFill>
                  <a:schemeClr val="bg1"/>
                </a:solidFill>
              </a:defRPr>
            </a:lvl1pPr>
          </a:lstStyle>
          <a:p>
            <a:endParaRPr lang="en-IE" dirty="0"/>
          </a:p>
        </p:txBody>
      </p:sp>
      <p:sp>
        <p:nvSpPr>
          <p:cNvPr id="5" name="Footer Placeholder 4"/>
          <p:cNvSpPr>
            <a:spLocks noGrp="1"/>
          </p:cNvSpPr>
          <p:nvPr>
            <p:ph type="ftr" sz="quarter" idx="11"/>
          </p:nvPr>
        </p:nvSpPr>
        <p:spPr>
          <a:xfrm>
            <a:off x="378897" y="4767262"/>
            <a:ext cx="2021404" cy="273844"/>
          </a:xfrm>
        </p:spPr>
        <p:txBody>
          <a:bodyPr/>
          <a:lstStyle>
            <a:lvl1pPr>
              <a:defRPr>
                <a:solidFill>
                  <a:schemeClr val="bg1"/>
                </a:solidFill>
              </a:defRPr>
            </a:lvl1pPr>
          </a:lstStyle>
          <a:p>
            <a:endParaRPr lang="en-IE"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99532" y="289120"/>
            <a:ext cx="661500" cy="180897"/>
          </a:xfrm>
          <a:prstGeom prst="rect">
            <a:avLst/>
          </a:prstGeom>
        </p:spPr>
      </p:pic>
      <p:grpSp>
        <p:nvGrpSpPr>
          <p:cNvPr id="12" name="Group 4"/>
          <p:cNvGrpSpPr>
            <a:grpSpLocks noChangeAspect="1"/>
          </p:cNvGrpSpPr>
          <p:nvPr userDrawn="1"/>
        </p:nvGrpSpPr>
        <p:grpSpPr bwMode="auto">
          <a:xfrm>
            <a:off x="-240506" y="1178883"/>
            <a:ext cx="9639300" cy="2834879"/>
            <a:chOff x="-202" y="998"/>
            <a:chExt cx="8096" cy="2381"/>
          </a:xfrm>
          <a:solidFill>
            <a:schemeClr val="bg1">
              <a:alpha val="20000"/>
            </a:schemeClr>
          </a:solidFill>
        </p:grpSpPr>
        <p:sp>
          <p:nvSpPr>
            <p:cNvPr id="14" name="Freeform 5"/>
            <p:cNvSpPr>
              <a:spLocks noEditPoints="1"/>
            </p:cNvSpPr>
            <p:nvPr userDrawn="1"/>
          </p:nvSpPr>
          <p:spPr bwMode="auto">
            <a:xfrm>
              <a:off x="4219" y="1006"/>
              <a:ext cx="1416" cy="2301"/>
            </a:xfrm>
            <a:custGeom>
              <a:avLst/>
              <a:gdLst>
                <a:gd name="T0" fmla="*/ 317 w 708"/>
                <a:gd name="T1" fmla="*/ 53 h 1148"/>
                <a:gd name="T2" fmla="*/ 23 w 708"/>
                <a:gd name="T3" fmla="*/ 478 h 1148"/>
                <a:gd name="T4" fmla="*/ 195 w 708"/>
                <a:gd name="T5" fmla="*/ 1148 h 1148"/>
                <a:gd name="T6" fmla="*/ 366 w 708"/>
                <a:gd name="T7" fmla="*/ 597 h 1148"/>
                <a:gd name="T8" fmla="*/ 685 w 708"/>
                <a:gd name="T9" fmla="*/ 367 h 1148"/>
                <a:gd name="T10" fmla="*/ 427 w 708"/>
                <a:gd name="T11" fmla="*/ 232 h 1148"/>
                <a:gd name="T12" fmla="*/ 659 w 708"/>
                <a:gd name="T13" fmla="*/ 379 h 1148"/>
                <a:gd name="T14" fmla="*/ 286 w 708"/>
                <a:gd name="T15" fmla="*/ 968 h 1148"/>
                <a:gd name="T16" fmla="*/ 137 w 708"/>
                <a:gd name="T17" fmla="*/ 163 h 1148"/>
                <a:gd name="T18" fmla="*/ 317 w 708"/>
                <a:gd name="T19" fmla="*/ 239 h 1148"/>
                <a:gd name="T20" fmla="*/ 288 w 708"/>
                <a:gd name="T21" fmla="*/ 905 h 1148"/>
                <a:gd name="T22" fmla="*/ 45 w 708"/>
                <a:gd name="T23" fmla="*/ 684 h 1148"/>
                <a:gd name="T24" fmla="*/ 144 w 708"/>
                <a:gd name="T25" fmla="*/ 835 h 1148"/>
                <a:gd name="T26" fmla="*/ 105 w 708"/>
                <a:gd name="T27" fmla="*/ 891 h 1148"/>
                <a:gd name="T28" fmla="*/ 212 w 708"/>
                <a:gd name="T29" fmla="*/ 914 h 1148"/>
                <a:gd name="T30" fmla="*/ 242 w 708"/>
                <a:gd name="T31" fmla="*/ 880 h 1148"/>
                <a:gd name="T32" fmla="*/ 199 w 708"/>
                <a:gd name="T33" fmla="*/ 620 h 1148"/>
                <a:gd name="T34" fmla="*/ 52 w 708"/>
                <a:gd name="T35" fmla="*/ 458 h 1148"/>
                <a:gd name="T36" fmla="*/ 46 w 708"/>
                <a:gd name="T37" fmla="*/ 470 h 1148"/>
                <a:gd name="T38" fmla="*/ 196 w 708"/>
                <a:gd name="T39" fmla="*/ 611 h 1148"/>
                <a:gd name="T40" fmla="*/ 201 w 708"/>
                <a:gd name="T41" fmla="*/ 434 h 1148"/>
                <a:gd name="T42" fmla="*/ 123 w 708"/>
                <a:gd name="T43" fmla="*/ 299 h 1148"/>
                <a:gd name="T44" fmla="*/ 115 w 708"/>
                <a:gd name="T45" fmla="*/ 325 h 1148"/>
                <a:gd name="T46" fmla="*/ 211 w 708"/>
                <a:gd name="T47" fmla="*/ 330 h 1148"/>
                <a:gd name="T48" fmla="*/ 143 w 708"/>
                <a:gd name="T49" fmla="*/ 367 h 1148"/>
                <a:gd name="T50" fmla="*/ 214 w 708"/>
                <a:gd name="T51" fmla="*/ 424 h 1148"/>
                <a:gd name="T52" fmla="*/ 281 w 708"/>
                <a:gd name="T53" fmla="*/ 313 h 1148"/>
                <a:gd name="T54" fmla="*/ 183 w 708"/>
                <a:gd name="T55" fmla="*/ 223 h 1148"/>
                <a:gd name="T56" fmla="*/ 82 w 708"/>
                <a:gd name="T57" fmla="*/ 243 h 1148"/>
                <a:gd name="T58" fmla="*/ 127 w 708"/>
                <a:gd name="T59" fmla="*/ 388 h 1148"/>
                <a:gd name="T60" fmla="*/ 102 w 708"/>
                <a:gd name="T61" fmla="*/ 601 h 1148"/>
                <a:gd name="T62" fmla="*/ 113 w 708"/>
                <a:gd name="T63" fmla="*/ 791 h 1148"/>
                <a:gd name="T64" fmla="*/ 125 w 708"/>
                <a:gd name="T65" fmla="*/ 1012 h 1148"/>
                <a:gd name="T66" fmla="*/ 167 w 708"/>
                <a:gd name="T67" fmla="*/ 976 h 1148"/>
                <a:gd name="T68" fmla="*/ 272 w 708"/>
                <a:gd name="T69" fmla="*/ 959 h 1148"/>
                <a:gd name="T70" fmla="*/ 279 w 708"/>
                <a:gd name="T71" fmla="*/ 850 h 1148"/>
                <a:gd name="T72" fmla="*/ 261 w 708"/>
                <a:gd name="T73" fmla="*/ 668 h 1148"/>
                <a:gd name="T74" fmla="*/ 214 w 708"/>
                <a:gd name="T75" fmla="*/ 616 h 1148"/>
                <a:gd name="T76" fmla="*/ 347 w 708"/>
                <a:gd name="T77" fmla="*/ 382 h 1148"/>
                <a:gd name="T78" fmla="*/ 311 w 708"/>
                <a:gd name="T79" fmla="*/ 345 h 1148"/>
                <a:gd name="T80" fmla="*/ 452 w 708"/>
                <a:gd name="T81" fmla="*/ 291 h 1148"/>
                <a:gd name="T82" fmla="*/ 576 w 708"/>
                <a:gd name="T83" fmla="*/ 220 h 1148"/>
                <a:gd name="T84" fmla="*/ 612 w 708"/>
                <a:gd name="T85" fmla="*/ 277 h 1148"/>
                <a:gd name="T86" fmla="*/ 549 w 708"/>
                <a:gd name="T87" fmla="*/ 177 h 1148"/>
                <a:gd name="T88" fmla="*/ 508 w 708"/>
                <a:gd name="T89" fmla="*/ 225 h 1148"/>
                <a:gd name="T90" fmla="*/ 183 w 708"/>
                <a:gd name="T91" fmla="*/ 138 h 1148"/>
                <a:gd name="T92" fmla="*/ 45 w 708"/>
                <a:gd name="T93" fmla="*/ 231 h 1148"/>
                <a:gd name="T94" fmla="*/ 39 w 708"/>
                <a:gd name="T95" fmla="*/ 641 h 1148"/>
                <a:gd name="T96" fmla="*/ 45 w 708"/>
                <a:gd name="T97" fmla="*/ 1102 h 1148"/>
                <a:gd name="T98" fmla="*/ 151 w 708"/>
                <a:gd name="T99" fmla="*/ 1050 h 1148"/>
                <a:gd name="T100" fmla="*/ 195 w 708"/>
                <a:gd name="T101" fmla="*/ 1095 h 1148"/>
                <a:gd name="T102" fmla="*/ 314 w 708"/>
                <a:gd name="T103" fmla="*/ 961 h 1148"/>
                <a:gd name="T104" fmla="*/ 345 w 708"/>
                <a:gd name="T105" fmla="*/ 730 h 1148"/>
                <a:gd name="T106" fmla="*/ 441 w 708"/>
                <a:gd name="T107" fmla="*/ 304 h 1148"/>
                <a:gd name="T108" fmla="*/ 545 w 708"/>
                <a:gd name="T109" fmla="*/ 362 h 1148"/>
                <a:gd name="T110" fmla="*/ 661 w 708"/>
                <a:gd name="T111" fmla="*/ 190 h 1148"/>
                <a:gd name="T112" fmla="*/ 332 w 708"/>
                <a:gd name="T113" fmla="*/ 210 h 1148"/>
                <a:gd name="T114" fmla="*/ 168 w 708"/>
                <a:gd name="T115" fmla="*/ 1122 h 1148"/>
                <a:gd name="T116" fmla="*/ 441 w 708"/>
                <a:gd name="T117" fmla="*/ 317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8" h="1148">
                  <a:moveTo>
                    <a:pt x="708" y="27"/>
                  </a:moveTo>
                  <a:cubicBezTo>
                    <a:pt x="708" y="12"/>
                    <a:pt x="696" y="0"/>
                    <a:pt x="681" y="0"/>
                  </a:cubicBezTo>
                  <a:cubicBezTo>
                    <a:pt x="668" y="0"/>
                    <a:pt x="657" y="11"/>
                    <a:pt x="655" y="24"/>
                  </a:cubicBezTo>
                  <a:cubicBezTo>
                    <a:pt x="602" y="28"/>
                    <a:pt x="553" y="43"/>
                    <a:pt x="506" y="69"/>
                  </a:cubicBezTo>
                  <a:cubicBezTo>
                    <a:pt x="502" y="65"/>
                    <a:pt x="495" y="62"/>
                    <a:pt x="489" y="62"/>
                  </a:cubicBezTo>
                  <a:cubicBezTo>
                    <a:pt x="474" y="62"/>
                    <a:pt x="462" y="74"/>
                    <a:pt x="462" y="88"/>
                  </a:cubicBezTo>
                  <a:cubicBezTo>
                    <a:pt x="462" y="92"/>
                    <a:pt x="463" y="95"/>
                    <a:pt x="464" y="97"/>
                  </a:cubicBezTo>
                  <a:cubicBezTo>
                    <a:pt x="425" y="127"/>
                    <a:pt x="389" y="165"/>
                    <a:pt x="356" y="211"/>
                  </a:cubicBezTo>
                  <a:cubicBezTo>
                    <a:pt x="353" y="209"/>
                    <a:pt x="348" y="208"/>
                    <a:pt x="343" y="208"/>
                  </a:cubicBezTo>
                  <a:cubicBezTo>
                    <a:pt x="342" y="208"/>
                    <a:pt x="341" y="208"/>
                    <a:pt x="340" y="208"/>
                  </a:cubicBezTo>
                  <a:cubicBezTo>
                    <a:pt x="302" y="77"/>
                    <a:pt x="302" y="77"/>
                    <a:pt x="302" y="77"/>
                  </a:cubicBezTo>
                  <a:cubicBezTo>
                    <a:pt x="311" y="73"/>
                    <a:pt x="317" y="64"/>
                    <a:pt x="317" y="53"/>
                  </a:cubicBezTo>
                  <a:cubicBezTo>
                    <a:pt x="317" y="39"/>
                    <a:pt x="305" y="27"/>
                    <a:pt x="290" y="27"/>
                  </a:cubicBezTo>
                  <a:cubicBezTo>
                    <a:pt x="278" y="27"/>
                    <a:pt x="268" y="35"/>
                    <a:pt x="265" y="47"/>
                  </a:cubicBezTo>
                  <a:cubicBezTo>
                    <a:pt x="52" y="47"/>
                    <a:pt x="52" y="47"/>
                    <a:pt x="52" y="47"/>
                  </a:cubicBezTo>
                  <a:cubicBezTo>
                    <a:pt x="49" y="35"/>
                    <a:pt x="39" y="27"/>
                    <a:pt x="27" y="27"/>
                  </a:cubicBezTo>
                  <a:cubicBezTo>
                    <a:pt x="12" y="27"/>
                    <a:pt x="0" y="39"/>
                    <a:pt x="0" y="53"/>
                  </a:cubicBezTo>
                  <a:cubicBezTo>
                    <a:pt x="0" y="67"/>
                    <a:pt x="10" y="78"/>
                    <a:pt x="23" y="80"/>
                  </a:cubicBezTo>
                  <a:cubicBezTo>
                    <a:pt x="23" y="224"/>
                    <a:pt x="23" y="224"/>
                    <a:pt x="23" y="224"/>
                  </a:cubicBezTo>
                  <a:cubicBezTo>
                    <a:pt x="10" y="226"/>
                    <a:pt x="0" y="237"/>
                    <a:pt x="0" y="250"/>
                  </a:cubicBezTo>
                  <a:cubicBezTo>
                    <a:pt x="0" y="264"/>
                    <a:pt x="10" y="274"/>
                    <a:pt x="23" y="276"/>
                  </a:cubicBezTo>
                  <a:cubicBezTo>
                    <a:pt x="23" y="426"/>
                    <a:pt x="23" y="426"/>
                    <a:pt x="23" y="426"/>
                  </a:cubicBezTo>
                  <a:cubicBezTo>
                    <a:pt x="10" y="428"/>
                    <a:pt x="0" y="438"/>
                    <a:pt x="0" y="452"/>
                  </a:cubicBezTo>
                  <a:cubicBezTo>
                    <a:pt x="0" y="465"/>
                    <a:pt x="10" y="476"/>
                    <a:pt x="23" y="478"/>
                  </a:cubicBezTo>
                  <a:cubicBezTo>
                    <a:pt x="23" y="639"/>
                    <a:pt x="23" y="639"/>
                    <a:pt x="23" y="639"/>
                  </a:cubicBezTo>
                  <a:cubicBezTo>
                    <a:pt x="10" y="641"/>
                    <a:pt x="0" y="652"/>
                    <a:pt x="0" y="665"/>
                  </a:cubicBezTo>
                  <a:cubicBezTo>
                    <a:pt x="0" y="678"/>
                    <a:pt x="10" y="689"/>
                    <a:pt x="23" y="691"/>
                  </a:cubicBezTo>
                  <a:cubicBezTo>
                    <a:pt x="23" y="848"/>
                    <a:pt x="23" y="848"/>
                    <a:pt x="23" y="848"/>
                  </a:cubicBezTo>
                  <a:cubicBezTo>
                    <a:pt x="10" y="850"/>
                    <a:pt x="0" y="861"/>
                    <a:pt x="0" y="874"/>
                  </a:cubicBezTo>
                  <a:cubicBezTo>
                    <a:pt x="0" y="887"/>
                    <a:pt x="10" y="898"/>
                    <a:pt x="23" y="900"/>
                  </a:cubicBezTo>
                  <a:cubicBezTo>
                    <a:pt x="23" y="1096"/>
                    <a:pt x="23" y="1096"/>
                    <a:pt x="23" y="1096"/>
                  </a:cubicBezTo>
                  <a:cubicBezTo>
                    <a:pt x="10" y="1098"/>
                    <a:pt x="0" y="1108"/>
                    <a:pt x="0" y="1122"/>
                  </a:cubicBezTo>
                  <a:cubicBezTo>
                    <a:pt x="0" y="1136"/>
                    <a:pt x="12" y="1148"/>
                    <a:pt x="27" y="1148"/>
                  </a:cubicBezTo>
                  <a:cubicBezTo>
                    <a:pt x="37" y="1148"/>
                    <a:pt x="46" y="1142"/>
                    <a:pt x="50" y="1133"/>
                  </a:cubicBezTo>
                  <a:cubicBezTo>
                    <a:pt x="171" y="1133"/>
                    <a:pt x="171" y="1133"/>
                    <a:pt x="171" y="1133"/>
                  </a:cubicBezTo>
                  <a:cubicBezTo>
                    <a:pt x="175" y="1142"/>
                    <a:pt x="184" y="1148"/>
                    <a:pt x="195" y="1148"/>
                  </a:cubicBezTo>
                  <a:cubicBezTo>
                    <a:pt x="205" y="1148"/>
                    <a:pt x="214" y="1142"/>
                    <a:pt x="219" y="1133"/>
                  </a:cubicBezTo>
                  <a:cubicBezTo>
                    <a:pt x="338" y="1133"/>
                    <a:pt x="338" y="1133"/>
                    <a:pt x="338" y="1133"/>
                  </a:cubicBezTo>
                  <a:cubicBezTo>
                    <a:pt x="342" y="1142"/>
                    <a:pt x="351" y="1148"/>
                    <a:pt x="362" y="1148"/>
                  </a:cubicBezTo>
                  <a:cubicBezTo>
                    <a:pt x="377" y="1148"/>
                    <a:pt x="389" y="1136"/>
                    <a:pt x="389" y="1122"/>
                  </a:cubicBezTo>
                  <a:cubicBezTo>
                    <a:pt x="389" y="1108"/>
                    <a:pt x="379" y="1098"/>
                    <a:pt x="366" y="1096"/>
                  </a:cubicBezTo>
                  <a:cubicBezTo>
                    <a:pt x="366" y="953"/>
                    <a:pt x="366" y="953"/>
                    <a:pt x="366" y="953"/>
                  </a:cubicBezTo>
                  <a:cubicBezTo>
                    <a:pt x="379" y="951"/>
                    <a:pt x="389" y="940"/>
                    <a:pt x="389" y="927"/>
                  </a:cubicBezTo>
                  <a:cubicBezTo>
                    <a:pt x="389" y="914"/>
                    <a:pt x="379" y="903"/>
                    <a:pt x="366" y="901"/>
                  </a:cubicBezTo>
                  <a:cubicBezTo>
                    <a:pt x="366" y="776"/>
                    <a:pt x="366" y="776"/>
                    <a:pt x="366" y="776"/>
                  </a:cubicBezTo>
                  <a:cubicBezTo>
                    <a:pt x="379" y="775"/>
                    <a:pt x="389" y="764"/>
                    <a:pt x="389" y="750"/>
                  </a:cubicBezTo>
                  <a:cubicBezTo>
                    <a:pt x="389" y="737"/>
                    <a:pt x="379" y="726"/>
                    <a:pt x="366" y="724"/>
                  </a:cubicBezTo>
                  <a:cubicBezTo>
                    <a:pt x="366" y="597"/>
                    <a:pt x="366" y="597"/>
                    <a:pt x="366" y="597"/>
                  </a:cubicBezTo>
                  <a:cubicBezTo>
                    <a:pt x="379" y="595"/>
                    <a:pt x="389" y="584"/>
                    <a:pt x="389" y="570"/>
                  </a:cubicBezTo>
                  <a:cubicBezTo>
                    <a:pt x="389" y="557"/>
                    <a:pt x="379" y="546"/>
                    <a:pt x="366" y="544"/>
                  </a:cubicBezTo>
                  <a:cubicBezTo>
                    <a:pt x="366" y="430"/>
                    <a:pt x="366" y="430"/>
                    <a:pt x="366" y="430"/>
                  </a:cubicBezTo>
                  <a:cubicBezTo>
                    <a:pt x="379" y="428"/>
                    <a:pt x="389" y="417"/>
                    <a:pt x="389" y="404"/>
                  </a:cubicBezTo>
                  <a:cubicBezTo>
                    <a:pt x="389" y="403"/>
                    <a:pt x="389" y="403"/>
                    <a:pt x="389" y="403"/>
                  </a:cubicBezTo>
                  <a:cubicBezTo>
                    <a:pt x="424" y="394"/>
                    <a:pt x="461" y="388"/>
                    <a:pt x="499" y="386"/>
                  </a:cubicBezTo>
                  <a:cubicBezTo>
                    <a:pt x="502" y="397"/>
                    <a:pt x="512" y="405"/>
                    <a:pt x="524" y="405"/>
                  </a:cubicBezTo>
                  <a:cubicBezTo>
                    <a:pt x="537" y="405"/>
                    <a:pt x="547" y="396"/>
                    <a:pt x="550" y="384"/>
                  </a:cubicBezTo>
                  <a:cubicBezTo>
                    <a:pt x="588" y="385"/>
                    <a:pt x="624" y="388"/>
                    <a:pt x="655" y="394"/>
                  </a:cubicBezTo>
                  <a:cubicBezTo>
                    <a:pt x="655" y="409"/>
                    <a:pt x="667" y="420"/>
                    <a:pt x="681" y="420"/>
                  </a:cubicBezTo>
                  <a:cubicBezTo>
                    <a:pt x="696" y="420"/>
                    <a:pt x="708" y="408"/>
                    <a:pt x="708" y="394"/>
                  </a:cubicBezTo>
                  <a:cubicBezTo>
                    <a:pt x="708" y="380"/>
                    <a:pt x="698" y="369"/>
                    <a:pt x="685" y="367"/>
                  </a:cubicBezTo>
                  <a:cubicBezTo>
                    <a:pt x="685" y="234"/>
                    <a:pt x="685" y="234"/>
                    <a:pt x="685" y="234"/>
                  </a:cubicBezTo>
                  <a:cubicBezTo>
                    <a:pt x="698" y="232"/>
                    <a:pt x="708" y="221"/>
                    <a:pt x="708" y="208"/>
                  </a:cubicBezTo>
                  <a:cubicBezTo>
                    <a:pt x="708" y="194"/>
                    <a:pt x="698" y="183"/>
                    <a:pt x="685" y="181"/>
                  </a:cubicBezTo>
                  <a:cubicBezTo>
                    <a:pt x="685" y="53"/>
                    <a:pt x="685" y="53"/>
                    <a:pt x="685" y="53"/>
                  </a:cubicBezTo>
                  <a:cubicBezTo>
                    <a:pt x="698" y="51"/>
                    <a:pt x="708" y="40"/>
                    <a:pt x="708" y="27"/>
                  </a:cubicBezTo>
                  <a:moveTo>
                    <a:pt x="434" y="312"/>
                  </a:moveTo>
                  <a:cubicBezTo>
                    <a:pt x="376" y="381"/>
                    <a:pt x="376" y="381"/>
                    <a:pt x="376" y="381"/>
                  </a:cubicBezTo>
                  <a:cubicBezTo>
                    <a:pt x="376" y="381"/>
                    <a:pt x="376" y="381"/>
                    <a:pt x="375" y="381"/>
                  </a:cubicBezTo>
                  <a:cubicBezTo>
                    <a:pt x="400" y="320"/>
                    <a:pt x="400" y="320"/>
                    <a:pt x="400" y="320"/>
                  </a:cubicBezTo>
                  <a:cubicBezTo>
                    <a:pt x="430" y="308"/>
                    <a:pt x="430" y="308"/>
                    <a:pt x="430" y="308"/>
                  </a:cubicBezTo>
                  <a:lnTo>
                    <a:pt x="434" y="312"/>
                  </a:lnTo>
                  <a:close/>
                  <a:moveTo>
                    <a:pt x="427" y="232"/>
                  </a:moveTo>
                  <a:cubicBezTo>
                    <a:pt x="414" y="263"/>
                    <a:pt x="414" y="263"/>
                    <a:pt x="414" y="263"/>
                  </a:cubicBezTo>
                  <a:cubicBezTo>
                    <a:pt x="369" y="242"/>
                    <a:pt x="369" y="242"/>
                    <a:pt x="369" y="242"/>
                  </a:cubicBezTo>
                  <a:cubicBezTo>
                    <a:pt x="369" y="240"/>
                    <a:pt x="369" y="238"/>
                    <a:pt x="370" y="236"/>
                  </a:cubicBezTo>
                  <a:lnTo>
                    <a:pt x="427" y="232"/>
                  </a:lnTo>
                  <a:close/>
                  <a:moveTo>
                    <a:pt x="661" y="44"/>
                  </a:moveTo>
                  <a:cubicBezTo>
                    <a:pt x="580" y="140"/>
                    <a:pt x="580" y="140"/>
                    <a:pt x="580" y="140"/>
                  </a:cubicBezTo>
                  <a:cubicBezTo>
                    <a:pt x="513" y="99"/>
                    <a:pt x="513" y="99"/>
                    <a:pt x="513" y="99"/>
                  </a:cubicBezTo>
                  <a:cubicBezTo>
                    <a:pt x="514" y="96"/>
                    <a:pt x="515" y="92"/>
                    <a:pt x="515" y="88"/>
                  </a:cubicBezTo>
                  <a:cubicBezTo>
                    <a:pt x="515" y="84"/>
                    <a:pt x="514" y="79"/>
                    <a:pt x="512" y="75"/>
                  </a:cubicBezTo>
                  <a:cubicBezTo>
                    <a:pt x="556" y="50"/>
                    <a:pt x="604" y="36"/>
                    <a:pt x="655" y="32"/>
                  </a:cubicBezTo>
                  <a:cubicBezTo>
                    <a:pt x="656" y="37"/>
                    <a:pt x="658" y="41"/>
                    <a:pt x="661" y="44"/>
                  </a:cubicBezTo>
                  <a:moveTo>
                    <a:pt x="659" y="379"/>
                  </a:moveTo>
                  <a:cubicBezTo>
                    <a:pt x="569" y="336"/>
                    <a:pt x="569" y="336"/>
                    <a:pt x="569" y="336"/>
                  </a:cubicBezTo>
                  <a:cubicBezTo>
                    <a:pt x="611" y="290"/>
                    <a:pt x="611" y="290"/>
                    <a:pt x="611" y="290"/>
                  </a:cubicBezTo>
                  <a:cubicBezTo>
                    <a:pt x="664" y="374"/>
                    <a:pt x="664" y="374"/>
                    <a:pt x="664" y="374"/>
                  </a:cubicBezTo>
                  <a:cubicBezTo>
                    <a:pt x="662" y="375"/>
                    <a:pt x="661" y="377"/>
                    <a:pt x="659" y="379"/>
                  </a:cubicBezTo>
                  <a:moveTo>
                    <a:pt x="337" y="937"/>
                  </a:moveTo>
                  <a:cubicBezTo>
                    <a:pt x="311" y="953"/>
                    <a:pt x="311" y="953"/>
                    <a:pt x="311" y="953"/>
                  </a:cubicBezTo>
                  <a:cubicBezTo>
                    <a:pt x="302" y="922"/>
                    <a:pt x="302" y="922"/>
                    <a:pt x="302" y="922"/>
                  </a:cubicBezTo>
                  <a:cubicBezTo>
                    <a:pt x="335" y="927"/>
                    <a:pt x="335" y="927"/>
                    <a:pt x="335" y="927"/>
                  </a:cubicBezTo>
                  <a:cubicBezTo>
                    <a:pt x="335" y="927"/>
                    <a:pt x="335" y="927"/>
                    <a:pt x="335" y="927"/>
                  </a:cubicBezTo>
                  <a:cubicBezTo>
                    <a:pt x="335" y="931"/>
                    <a:pt x="336" y="934"/>
                    <a:pt x="337" y="937"/>
                  </a:cubicBezTo>
                  <a:moveTo>
                    <a:pt x="304" y="957"/>
                  </a:moveTo>
                  <a:cubicBezTo>
                    <a:pt x="286" y="968"/>
                    <a:pt x="286" y="968"/>
                    <a:pt x="286" y="968"/>
                  </a:cubicBezTo>
                  <a:cubicBezTo>
                    <a:pt x="277" y="949"/>
                    <a:pt x="277" y="949"/>
                    <a:pt x="277" y="949"/>
                  </a:cubicBezTo>
                  <a:cubicBezTo>
                    <a:pt x="290" y="920"/>
                    <a:pt x="290" y="920"/>
                    <a:pt x="290" y="920"/>
                  </a:cubicBezTo>
                  <a:cubicBezTo>
                    <a:pt x="293" y="920"/>
                    <a:pt x="293" y="920"/>
                    <a:pt x="293" y="920"/>
                  </a:cubicBezTo>
                  <a:lnTo>
                    <a:pt x="304" y="957"/>
                  </a:lnTo>
                  <a:close/>
                  <a:moveTo>
                    <a:pt x="42" y="75"/>
                  </a:moveTo>
                  <a:cubicBezTo>
                    <a:pt x="130" y="168"/>
                    <a:pt x="130" y="168"/>
                    <a:pt x="130" y="168"/>
                  </a:cubicBezTo>
                  <a:cubicBezTo>
                    <a:pt x="78" y="206"/>
                    <a:pt x="78" y="206"/>
                    <a:pt x="78" y="206"/>
                  </a:cubicBezTo>
                  <a:cubicBezTo>
                    <a:pt x="38" y="77"/>
                    <a:pt x="38" y="77"/>
                    <a:pt x="38" y="77"/>
                  </a:cubicBezTo>
                  <a:cubicBezTo>
                    <a:pt x="39" y="77"/>
                    <a:pt x="41" y="76"/>
                    <a:pt x="42" y="75"/>
                  </a:cubicBezTo>
                  <a:moveTo>
                    <a:pt x="49" y="71"/>
                  </a:moveTo>
                  <a:cubicBezTo>
                    <a:pt x="169" y="139"/>
                    <a:pt x="169" y="139"/>
                    <a:pt x="169" y="139"/>
                  </a:cubicBezTo>
                  <a:cubicBezTo>
                    <a:pt x="137" y="163"/>
                    <a:pt x="137" y="163"/>
                    <a:pt x="137" y="163"/>
                  </a:cubicBezTo>
                  <a:lnTo>
                    <a:pt x="49" y="71"/>
                  </a:lnTo>
                  <a:close/>
                  <a:moveTo>
                    <a:pt x="136" y="173"/>
                  </a:moveTo>
                  <a:cubicBezTo>
                    <a:pt x="177" y="217"/>
                    <a:pt x="177" y="217"/>
                    <a:pt x="177" y="217"/>
                  </a:cubicBezTo>
                  <a:cubicBezTo>
                    <a:pt x="162" y="239"/>
                    <a:pt x="162" y="239"/>
                    <a:pt x="162" y="239"/>
                  </a:cubicBezTo>
                  <a:cubicBezTo>
                    <a:pt x="90" y="243"/>
                    <a:pt x="90" y="243"/>
                    <a:pt x="90" y="243"/>
                  </a:cubicBezTo>
                  <a:cubicBezTo>
                    <a:pt x="81" y="215"/>
                    <a:pt x="81" y="215"/>
                    <a:pt x="81" y="215"/>
                  </a:cubicBezTo>
                  <a:lnTo>
                    <a:pt x="136" y="173"/>
                  </a:lnTo>
                  <a:close/>
                  <a:moveTo>
                    <a:pt x="317" y="239"/>
                  </a:moveTo>
                  <a:cubicBezTo>
                    <a:pt x="318" y="242"/>
                    <a:pt x="319" y="244"/>
                    <a:pt x="319" y="246"/>
                  </a:cubicBezTo>
                  <a:cubicBezTo>
                    <a:pt x="257" y="288"/>
                    <a:pt x="257" y="288"/>
                    <a:pt x="257" y="288"/>
                  </a:cubicBezTo>
                  <a:cubicBezTo>
                    <a:pt x="215" y="245"/>
                    <a:pt x="215" y="245"/>
                    <a:pt x="215" y="245"/>
                  </a:cubicBezTo>
                  <a:lnTo>
                    <a:pt x="317" y="239"/>
                  </a:lnTo>
                  <a:close/>
                  <a:moveTo>
                    <a:pt x="336" y="574"/>
                  </a:moveTo>
                  <a:cubicBezTo>
                    <a:pt x="207" y="610"/>
                    <a:pt x="207" y="610"/>
                    <a:pt x="207" y="610"/>
                  </a:cubicBezTo>
                  <a:cubicBezTo>
                    <a:pt x="203" y="607"/>
                    <a:pt x="203" y="607"/>
                    <a:pt x="203" y="607"/>
                  </a:cubicBezTo>
                  <a:cubicBezTo>
                    <a:pt x="185" y="547"/>
                    <a:pt x="185" y="547"/>
                    <a:pt x="185" y="547"/>
                  </a:cubicBezTo>
                  <a:cubicBezTo>
                    <a:pt x="213" y="525"/>
                    <a:pt x="213" y="525"/>
                    <a:pt x="213" y="525"/>
                  </a:cubicBezTo>
                  <a:cubicBezTo>
                    <a:pt x="336" y="566"/>
                    <a:pt x="336" y="566"/>
                    <a:pt x="336" y="566"/>
                  </a:cubicBezTo>
                  <a:cubicBezTo>
                    <a:pt x="336" y="567"/>
                    <a:pt x="335" y="569"/>
                    <a:pt x="335" y="570"/>
                  </a:cubicBezTo>
                  <a:cubicBezTo>
                    <a:pt x="335" y="572"/>
                    <a:pt x="336" y="573"/>
                    <a:pt x="336" y="574"/>
                  </a:cubicBezTo>
                  <a:moveTo>
                    <a:pt x="255" y="906"/>
                  </a:moveTo>
                  <a:cubicBezTo>
                    <a:pt x="246" y="888"/>
                    <a:pt x="246" y="888"/>
                    <a:pt x="246" y="888"/>
                  </a:cubicBezTo>
                  <a:cubicBezTo>
                    <a:pt x="273" y="857"/>
                    <a:pt x="273" y="857"/>
                    <a:pt x="273" y="857"/>
                  </a:cubicBezTo>
                  <a:cubicBezTo>
                    <a:pt x="288" y="905"/>
                    <a:pt x="288" y="905"/>
                    <a:pt x="288" y="905"/>
                  </a:cubicBezTo>
                  <a:cubicBezTo>
                    <a:pt x="285" y="911"/>
                    <a:pt x="285" y="911"/>
                    <a:pt x="285" y="911"/>
                  </a:cubicBezTo>
                  <a:lnTo>
                    <a:pt x="255" y="906"/>
                  </a:lnTo>
                  <a:close/>
                  <a:moveTo>
                    <a:pt x="282" y="919"/>
                  </a:moveTo>
                  <a:cubicBezTo>
                    <a:pt x="272" y="940"/>
                    <a:pt x="272" y="940"/>
                    <a:pt x="272" y="940"/>
                  </a:cubicBezTo>
                  <a:cubicBezTo>
                    <a:pt x="259" y="915"/>
                    <a:pt x="259" y="915"/>
                    <a:pt x="259" y="915"/>
                  </a:cubicBezTo>
                  <a:lnTo>
                    <a:pt x="282" y="919"/>
                  </a:lnTo>
                  <a:close/>
                  <a:moveTo>
                    <a:pt x="53" y="665"/>
                  </a:moveTo>
                  <a:cubicBezTo>
                    <a:pt x="53" y="664"/>
                    <a:pt x="53" y="663"/>
                    <a:pt x="53" y="662"/>
                  </a:cubicBezTo>
                  <a:cubicBezTo>
                    <a:pt x="115" y="644"/>
                    <a:pt x="115" y="644"/>
                    <a:pt x="115" y="644"/>
                  </a:cubicBezTo>
                  <a:cubicBezTo>
                    <a:pt x="165" y="744"/>
                    <a:pt x="165" y="744"/>
                    <a:pt x="165" y="744"/>
                  </a:cubicBezTo>
                  <a:cubicBezTo>
                    <a:pt x="119" y="785"/>
                    <a:pt x="119" y="785"/>
                    <a:pt x="119" y="785"/>
                  </a:cubicBezTo>
                  <a:cubicBezTo>
                    <a:pt x="45" y="684"/>
                    <a:pt x="45" y="684"/>
                    <a:pt x="45" y="684"/>
                  </a:cubicBezTo>
                  <a:cubicBezTo>
                    <a:pt x="50" y="679"/>
                    <a:pt x="53" y="672"/>
                    <a:pt x="53" y="665"/>
                  </a:cubicBezTo>
                  <a:moveTo>
                    <a:pt x="168" y="751"/>
                  </a:moveTo>
                  <a:cubicBezTo>
                    <a:pt x="197" y="807"/>
                    <a:pt x="197" y="807"/>
                    <a:pt x="197" y="807"/>
                  </a:cubicBezTo>
                  <a:cubicBezTo>
                    <a:pt x="147" y="825"/>
                    <a:pt x="147" y="825"/>
                    <a:pt x="147" y="825"/>
                  </a:cubicBezTo>
                  <a:cubicBezTo>
                    <a:pt x="123" y="792"/>
                    <a:pt x="123" y="792"/>
                    <a:pt x="123" y="792"/>
                  </a:cubicBezTo>
                  <a:lnTo>
                    <a:pt x="168" y="751"/>
                  </a:lnTo>
                  <a:close/>
                  <a:moveTo>
                    <a:pt x="140" y="828"/>
                  </a:moveTo>
                  <a:cubicBezTo>
                    <a:pt x="97" y="844"/>
                    <a:pt x="97" y="844"/>
                    <a:pt x="97" y="844"/>
                  </a:cubicBezTo>
                  <a:cubicBezTo>
                    <a:pt x="89" y="823"/>
                    <a:pt x="89" y="823"/>
                    <a:pt x="89" y="823"/>
                  </a:cubicBezTo>
                  <a:cubicBezTo>
                    <a:pt x="117" y="797"/>
                    <a:pt x="117" y="797"/>
                    <a:pt x="117" y="797"/>
                  </a:cubicBezTo>
                  <a:lnTo>
                    <a:pt x="140" y="828"/>
                  </a:lnTo>
                  <a:close/>
                  <a:moveTo>
                    <a:pt x="144" y="835"/>
                  </a:moveTo>
                  <a:cubicBezTo>
                    <a:pt x="188" y="896"/>
                    <a:pt x="188" y="896"/>
                    <a:pt x="188" y="896"/>
                  </a:cubicBezTo>
                  <a:cubicBezTo>
                    <a:pt x="111" y="883"/>
                    <a:pt x="111" y="883"/>
                    <a:pt x="111" y="883"/>
                  </a:cubicBezTo>
                  <a:cubicBezTo>
                    <a:pt x="99" y="852"/>
                    <a:pt x="99" y="852"/>
                    <a:pt x="99" y="852"/>
                  </a:cubicBezTo>
                  <a:lnTo>
                    <a:pt x="144" y="835"/>
                  </a:lnTo>
                  <a:close/>
                  <a:moveTo>
                    <a:pt x="102" y="882"/>
                  </a:moveTo>
                  <a:cubicBezTo>
                    <a:pt x="53" y="874"/>
                    <a:pt x="53" y="874"/>
                    <a:pt x="53" y="874"/>
                  </a:cubicBezTo>
                  <a:cubicBezTo>
                    <a:pt x="53" y="874"/>
                    <a:pt x="53" y="874"/>
                    <a:pt x="53" y="874"/>
                  </a:cubicBezTo>
                  <a:cubicBezTo>
                    <a:pt x="53" y="872"/>
                    <a:pt x="53" y="871"/>
                    <a:pt x="53" y="869"/>
                  </a:cubicBezTo>
                  <a:cubicBezTo>
                    <a:pt x="92" y="854"/>
                    <a:pt x="92" y="854"/>
                    <a:pt x="92" y="854"/>
                  </a:cubicBezTo>
                  <a:lnTo>
                    <a:pt x="102" y="882"/>
                  </a:lnTo>
                  <a:close/>
                  <a:moveTo>
                    <a:pt x="52" y="882"/>
                  </a:moveTo>
                  <a:cubicBezTo>
                    <a:pt x="105" y="891"/>
                    <a:pt x="105" y="891"/>
                    <a:pt x="105" y="891"/>
                  </a:cubicBezTo>
                  <a:cubicBezTo>
                    <a:pt x="125" y="944"/>
                    <a:pt x="125" y="944"/>
                    <a:pt x="125" y="944"/>
                  </a:cubicBezTo>
                  <a:cubicBezTo>
                    <a:pt x="50" y="887"/>
                    <a:pt x="50" y="887"/>
                    <a:pt x="50" y="887"/>
                  </a:cubicBezTo>
                  <a:cubicBezTo>
                    <a:pt x="51" y="885"/>
                    <a:pt x="51" y="884"/>
                    <a:pt x="52" y="882"/>
                  </a:cubicBezTo>
                  <a:moveTo>
                    <a:pt x="114" y="892"/>
                  </a:moveTo>
                  <a:cubicBezTo>
                    <a:pt x="195" y="905"/>
                    <a:pt x="195" y="905"/>
                    <a:pt x="195" y="905"/>
                  </a:cubicBezTo>
                  <a:cubicBezTo>
                    <a:pt x="206" y="920"/>
                    <a:pt x="206" y="920"/>
                    <a:pt x="206" y="920"/>
                  </a:cubicBezTo>
                  <a:cubicBezTo>
                    <a:pt x="161" y="971"/>
                    <a:pt x="161" y="971"/>
                    <a:pt x="161" y="971"/>
                  </a:cubicBezTo>
                  <a:cubicBezTo>
                    <a:pt x="137" y="953"/>
                    <a:pt x="137" y="953"/>
                    <a:pt x="137" y="953"/>
                  </a:cubicBezTo>
                  <a:lnTo>
                    <a:pt x="114" y="892"/>
                  </a:lnTo>
                  <a:close/>
                  <a:moveTo>
                    <a:pt x="206" y="907"/>
                  </a:moveTo>
                  <a:cubicBezTo>
                    <a:pt x="217" y="908"/>
                    <a:pt x="217" y="908"/>
                    <a:pt x="217" y="908"/>
                  </a:cubicBezTo>
                  <a:cubicBezTo>
                    <a:pt x="212" y="914"/>
                    <a:pt x="212" y="914"/>
                    <a:pt x="212" y="914"/>
                  </a:cubicBezTo>
                  <a:lnTo>
                    <a:pt x="206" y="907"/>
                  </a:lnTo>
                  <a:close/>
                  <a:moveTo>
                    <a:pt x="200" y="897"/>
                  </a:moveTo>
                  <a:cubicBezTo>
                    <a:pt x="152" y="832"/>
                    <a:pt x="152" y="832"/>
                    <a:pt x="152" y="832"/>
                  </a:cubicBezTo>
                  <a:cubicBezTo>
                    <a:pt x="200" y="814"/>
                    <a:pt x="200" y="814"/>
                    <a:pt x="200" y="814"/>
                  </a:cubicBezTo>
                  <a:cubicBezTo>
                    <a:pt x="236" y="886"/>
                    <a:pt x="236" y="886"/>
                    <a:pt x="236" y="886"/>
                  </a:cubicBezTo>
                  <a:cubicBezTo>
                    <a:pt x="223" y="901"/>
                    <a:pt x="223" y="901"/>
                    <a:pt x="223" y="901"/>
                  </a:cubicBezTo>
                  <a:lnTo>
                    <a:pt x="200" y="897"/>
                  </a:lnTo>
                  <a:close/>
                  <a:moveTo>
                    <a:pt x="240" y="894"/>
                  </a:moveTo>
                  <a:cubicBezTo>
                    <a:pt x="245" y="905"/>
                    <a:pt x="245" y="905"/>
                    <a:pt x="245" y="905"/>
                  </a:cubicBezTo>
                  <a:cubicBezTo>
                    <a:pt x="232" y="903"/>
                    <a:pt x="232" y="903"/>
                    <a:pt x="232" y="903"/>
                  </a:cubicBezTo>
                  <a:lnTo>
                    <a:pt x="240" y="894"/>
                  </a:lnTo>
                  <a:close/>
                  <a:moveTo>
                    <a:pt x="242" y="880"/>
                  </a:moveTo>
                  <a:cubicBezTo>
                    <a:pt x="208" y="812"/>
                    <a:pt x="208" y="812"/>
                    <a:pt x="208" y="812"/>
                  </a:cubicBezTo>
                  <a:cubicBezTo>
                    <a:pt x="253" y="795"/>
                    <a:pt x="253" y="795"/>
                    <a:pt x="253" y="795"/>
                  </a:cubicBezTo>
                  <a:cubicBezTo>
                    <a:pt x="270" y="848"/>
                    <a:pt x="270" y="848"/>
                    <a:pt x="270" y="848"/>
                  </a:cubicBezTo>
                  <a:lnTo>
                    <a:pt x="242" y="880"/>
                  </a:lnTo>
                  <a:close/>
                  <a:moveTo>
                    <a:pt x="204" y="804"/>
                  </a:moveTo>
                  <a:cubicBezTo>
                    <a:pt x="175" y="745"/>
                    <a:pt x="175" y="745"/>
                    <a:pt x="175" y="745"/>
                  </a:cubicBezTo>
                  <a:cubicBezTo>
                    <a:pt x="224" y="701"/>
                    <a:pt x="224" y="701"/>
                    <a:pt x="224" y="701"/>
                  </a:cubicBezTo>
                  <a:cubicBezTo>
                    <a:pt x="251" y="787"/>
                    <a:pt x="251" y="787"/>
                    <a:pt x="251" y="787"/>
                  </a:cubicBezTo>
                  <a:lnTo>
                    <a:pt x="204" y="804"/>
                  </a:lnTo>
                  <a:close/>
                  <a:moveTo>
                    <a:pt x="171" y="738"/>
                  </a:moveTo>
                  <a:cubicBezTo>
                    <a:pt x="123" y="642"/>
                    <a:pt x="123" y="642"/>
                    <a:pt x="123" y="642"/>
                  </a:cubicBezTo>
                  <a:cubicBezTo>
                    <a:pt x="199" y="620"/>
                    <a:pt x="199" y="620"/>
                    <a:pt x="199" y="620"/>
                  </a:cubicBezTo>
                  <a:cubicBezTo>
                    <a:pt x="222" y="692"/>
                    <a:pt x="222" y="692"/>
                    <a:pt x="222" y="692"/>
                  </a:cubicBezTo>
                  <a:lnTo>
                    <a:pt x="171" y="738"/>
                  </a:lnTo>
                  <a:close/>
                  <a:moveTo>
                    <a:pt x="141" y="435"/>
                  </a:moveTo>
                  <a:cubicBezTo>
                    <a:pt x="65" y="448"/>
                    <a:pt x="65" y="448"/>
                    <a:pt x="65" y="448"/>
                  </a:cubicBezTo>
                  <a:cubicBezTo>
                    <a:pt x="137" y="420"/>
                    <a:pt x="137" y="420"/>
                    <a:pt x="137" y="420"/>
                  </a:cubicBezTo>
                  <a:lnTo>
                    <a:pt x="141" y="435"/>
                  </a:lnTo>
                  <a:close/>
                  <a:moveTo>
                    <a:pt x="52" y="458"/>
                  </a:moveTo>
                  <a:cubicBezTo>
                    <a:pt x="144" y="443"/>
                    <a:pt x="144" y="443"/>
                    <a:pt x="144" y="443"/>
                  </a:cubicBezTo>
                  <a:cubicBezTo>
                    <a:pt x="156" y="482"/>
                    <a:pt x="156" y="482"/>
                    <a:pt x="156" y="482"/>
                  </a:cubicBezTo>
                  <a:cubicBezTo>
                    <a:pt x="147" y="494"/>
                    <a:pt x="147" y="494"/>
                    <a:pt x="147" y="494"/>
                  </a:cubicBezTo>
                  <a:cubicBezTo>
                    <a:pt x="51" y="462"/>
                    <a:pt x="51" y="462"/>
                    <a:pt x="51" y="462"/>
                  </a:cubicBezTo>
                  <a:cubicBezTo>
                    <a:pt x="51" y="461"/>
                    <a:pt x="52" y="460"/>
                    <a:pt x="52" y="458"/>
                  </a:cubicBezTo>
                  <a:moveTo>
                    <a:pt x="152" y="442"/>
                  </a:moveTo>
                  <a:cubicBezTo>
                    <a:pt x="190" y="436"/>
                    <a:pt x="190" y="436"/>
                    <a:pt x="190" y="436"/>
                  </a:cubicBezTo>
                  <a:cubicBezTo>
                    <a:pt x="162" y="474"/>
                    <a:pt x="162" y="474"/>
                    <a:pt x="162" y="474"/>
                  </a:cubicBezTo>
                  <a:lnTo>
                    <a:pt x="152" y="442"/>
                  </a:lnTo>
                  <a:close/>
                  <a:moveTo>
                    <a:pt x="159" y="492"/>
                  </a:moveTo>
                  <a:cubicBezTo>
                    <a:pt x="161" y="499"/>
                    <a:pt x="161" y="499"/>
                    <a:pt x="161" y="499"/>
                  </a:cubicBezTo>
                  <a:cubicBezTo>
                    <a:pt x="155" y="497"/>
                    <a:pt x="155" y="497"/>
                    <a:pt x="155" y="497"/>
                  </a:cubicBezTo>
                  <a:lnTo>
                    <a:pt x="159" y="492"/>
                  </a:lnTo>
                  <a:close/>
                  <a:moveTo>
                    <a:pt x="46" y="469"/>
                  </a:moveTo>
                  <a:cubicBezTo>
                    <a:pt x="142" y="501"/>
                    <a:pt x="142" y="501"/>
                    <a:pt x="142" y="501"/>
                  </a:cubicBezTo>
                  <a:cubicBezTo>
                    <a:pt x="118" y="533"/>
                    <a:pt x="118" y="533"/>
                    <a:pt x="118" y="533"/>
                  </a:cubicBezTo>
                  <a:cubicBezTo>
                    <a:pt x="46" y="470"/>
                    <a:pt x="46" y="470"/>
                    <a:pt x="46" y="470"/>
                  </a:cubicBezTo>
                  <a:cubicBezTo>
                    <a:pt x="46" y="470"/>
                    <a:pt x="46" y="469"/>
                    <a:pt x="46" y="469"/>
                  </a:cubicBezTo>
                  <a:moveTo>
                    <a:pt x="150" y="504"/>
                  </a:moveTo>
                  <a:cubicBezTo>
                    <a:pt x="164" y="509"/>
                    <a:pt x="164" y="509"/>
                    <a:pt x="164" y="509"/>
                  </a:cubicBezTo>
                  <a:cubicBezTo>
                    <a:pt x="175" y="544"/>
                    <a:pt x="175" y="544"/>
                    <a:pt x="175" y="544"/>
                  </a:cubicBezTo>
                  <a:cubicBezTo>
                    <a:pt x="152" y="562"/>
                    <a:pt x="152" y="562"/>
                    <a:pt x="152" y="562"/>
                  </a:cubicBezTo>
                  <a:cubicBezTo>
                    <a:pt x="125" y="538"/>
                    <a:pt x="125" y="538"/>
                    <a:pt x="125" y="538"/>
                  </a:cubicBezTo>
                  <a:lnTo>
                    <a:pt x="150" y="504"/>
                  </a:lnTo>
                  <a:close/>
                  <a:moveTo>
                    <a:pt x="178" y="552"/>
                  </a:moveTo>
                  <a:cubicBezTo>
                    <a:pt x="192" y="597"/>
                    <a:pt x="192" y="597"/>
                    <a:pt x="192" y="597"/>
                  </a:cubicBezTo>
                  <a:cubicBezTo>
                    <a:pt x="158" y="567"/>
                    <a:pt x="158" y="567"/>
                    <a:pt x="158" y="567"/>
                  </a:cubicBezTo>
                  <a:lnTo>
                    <a:pt x="178" y="552"/>
                  </a:lnTo>
                  <a:close/>
                  <a:moveTo>
                    <a:pt x="196" y="611"/>
                  </a:moveTo>
                  <a:cubicBezTo>
                    <a:pt x="197" y="613"/>
                    <a:pt x="197" y="613"/>
                    <a:pt x="197" y="613"/>
                  </a:cubicBezTo>
                  <a:cubicBezTo>
                    <a:pt x="119" y="635"/>
                    <a:pt x="119" y="635"/>
                    <a:pt x="119" y="635"/>
                  </a:cubicBezTo>
                  <a:cubicBezTo>
                    <a:pt x="106" y="608"/>
                    <a:pt x="106" y="608"/>
                    <a:pt x="106" y="608"/>
                  </a:cubicBezTo>
                  <a:cubicBezTo>
                    <a:pt x="152" y="572"/>
                    <a:pt x="152" y="572"/>
                    <a:pt x="152" y="572"/>
                  </a:cubicBezTo>
                  <a:lnTo>
                    <a:pt x="196" y="611"/>
                  </a:lnTo>
                  <a:close/>
                  <a:moveTo>
                    <a:pt x="182" y="539"/>
                  </a:moveTo>
                  <a:cubicBezTo>
                    <a:pt x="174" y="512"/>
                    <a:pt x="174" y="512"/>
                    <a:pt x="174" y="512"/>
                  </a:cubicBezTo>
                  <a:cubicBezTo>
                    <a:pt x="204" y="522"/>
                    <a:pt x="204" y="522"/>
                    <a:pt x="204" y="522"/>
                  </a:cubicBezTo>
                  <a:lnTo>
                    <a:pt x="182" y="539"/>
                  </a:lnTo>
                  <a:close/>
                  <a:moveTo>
                    <a:pt x="171" y="502"/>
                  </a:moveTo>
                  <a:cubicBezTo>
                    <a:pt x="165" y="483"/>
                    <a:pt x="165" y="483"/>
                    <a:pt x="165" y="483"/>
                  </a:cubicBezTo>
                  <a:cubicBezTo>
                    <a:pt x="201" y="434"/>
                    <a:pt x="201" y="434"/>
                    <a:pt x="201" y="434"/>
                  </a:cubicBezTo>
                  <a:cubicBezTo>
                    <a:pt x="211" y="432"/>
                    <a:pt x="211" y="432"/>
                    <a:pt x="211" y="432"/>
                  </a:cubicBezTo>
                  <a:cubicBezTo>
                    <a:pt x="260" y="478"/>
                    <a:pt x="260" y="478"/>
                    <a:pt x="260" y="478"/>
                  </a:cubicBezTo>
                  <a:cubicBezTo>
                    <a:pt x="211" y="516"/>
                    <a:pt x="211" y="516"/>
                    <a:pt x="211" y="516"/>
                  </a:cubicBezTo>
                  <a:lnTo>
                    <a:pt x="171" y="502"/>
                  </a:lnTo>
                  <a:close/>
                  <a:moveTo>
                    <a:pt x="149" y="434"/>
                  </a:moveTo>
                  <a:cubicBezTo>
                    <a:pt x="144" y="418"/>
                    <a:pt x="144" y="418"/>
                    <a:pt x="144" y="418"/>
                  </a:cubicBezTo>
                  <a:cubicBezTo>
                    <a:pt x="181" y="403"/>
                    <a:pt x="181" y="403"/>
                    <a:pt x="181" y="403"/>
                  </a:cubicBezTo>
                  <a:cubicBezTo>
                    <a:pt x="200" y="422"/>
                    <a:pt x="200" y="422"/>
                    <a:pt x="200" y="422"/>
                  </a:cubicBezTo>
                  <a:cubicBezTo>
                    <a:pt x="197" y="426"/>
                    <a:pt x="197" y="426"/>
                    <a:pt x="197" y="426"/>
                  </a:cubicBezTo>
                  <a:lnTo>
                    <a:pt x="149" y="434"/>
                  </a:lnTo>
                  <a:close/>
                  <a:moveTo>
                    <a:pt x="105" y="290"/>
                  </a:moveTo>
                  <a:cubicBezTo>
                    <a:pt x="123" y="299"/>
                    <a:pt x="123" y="299"/>
                    <a:pt x="123" y="299"/>
                  </a:cubicBezTo>
                  <a:cubicBezTo>
                    <a:pt x="112" y="315"/>
                    <a:pt x="112" y="315"/>
                    <a:pt x="112" y="315"/>
                  </a:cubicBezTo>
                  <a:lnTo>
                    <a:pt x="105" y="290"/>
                  </a:lnTo>
                  <a:close/>
                  <a:moveTo>
                    <a:pt x="101" y="280"/>
                  </a:moveTo>
                  <a:cubicBezTo>
                    <a:pt x="92" y="251"/>
                    <a:pt x="92" y="251"/>
                    <a:pt x="92" y="251"/>
                  </a:cubicBezTo>
                  <a:cubicBezTo>
                    <a:pt x="157" y="248"/>
                    <a:pt x="157" y="248"/>
                    <a:pt x="157" y="248"/>
                  </a:cubicBezTo>
                  <a:cubicBezTo>
                    <a:pt x="127" y="292"/>
                    <a:pt x="127" y="292"/>
                    <a:pt x="127" y="292"/>
                  </a:cubicBezTo>
                  <a:lnTo>
                    <a:pt x="101" y="280"/>
                  </a:lnTo>
                  <a:close/>
                  <a:moveTo>
                    <a:pt x="130" y="302"/>
                  </a:moveTo>
                  <a:cubicBezTo>
                    <a:pt x="195" y="331"/>
                    <a:pt x="195" y="331"/>
                    <a:pt x="195" y="331"/>
                  </a:cubicBezTo>
                  <a:cubicBezTo>
                    <a:pt x="150" y="362"/>
                    <a:pt x="150" y="362"/>
                    <a:pt x="150" y="362"/>
                  </a:cubicBezTo>
                  <a:cubicBezTo>
                    <a:pt x="117" y="331"/>
                    <a:pt x="117" y="331"/>
                    <a:pt x="117" y="331"/>
                  </a:cubicBezTo>
                  <a:cubicBezTo>
                    <a:pt x="115" y="325"/>
                    <a:pt x="115" y="325"/>
                    <a:pt x="115" y="325"/>
                  </a:cubicBezTo>
                  <a:lnTo>
                    <a:pt x="130" y="302"/>
                  </a:lnTo>
                  <a:close/>
                  <a:moveTo>
                    <a:pt x="249" y="356"/>
                  </a:moveTo>
                  <a:cubicBezTo>
                    <a:pt x="235" y="374"/>
                    <a:pt x="235" y="374"/>
                    <a:pt x="235" y="374"/>
                  </a:cubicBezTo>
                  <a:cubicBezTo>
                    <a:pt x="183" y="394"/>
                    <a:pt x="183" y="394"/>
                    <a:pt x="183" y="394"/>
                  </a:cubicBezTo>
                  <a:cubicBezTo>
                    <a:pt x="156" y="368"/>
                    <a:pt x="156" y="368"/>
                    <a:pt x="156" y="368"/>
                  </a:cubicBezTo>
                  <a:cubicBezTo>
                    <a:pt x="203" y="335"/>
                    <a:pt x="203" y="335"/>
                    <a:pt x="203" y="335"/>
                  </a:cubicBezTo>
                  <a:lnTo>
                    <a:pt x="249" y="356"/>
                  </a:lnTo>
                  <a:close/>
                  <a:moveTo>
                    <a:pt x="211" y="330"/>
                  </a:moveTo>
                  <a:cubicBezTo>
                    <a:pt x="256" y="299"/>
                    <a:pt x="256" y="299"/>
                    <a:pt x="256" y="299"/>
                  </a:cubicBezTo>
                  <a:cubicBezTo>
                    <a:pt x="276" y="319"/>
                    <a:pt x="276" y="319"/>
                    <a:pt x="276" y="319"/>
                  </a:cubicBezTo>
                  <a:cubicBezTo>
                    <a:pt x="253" y="349"/>
                    <a:pt x="253" y="349"/>
                    <a:pt x="253" y="349"/>
                  </a:cubicBezTo>
                  <a:lnTo>
                    <a:pt x="211" y="330"/>
                  </a:lnTo>
                  <a:close/>
                  <a:moveTo>
                    <a:pt x="256" y="360"/>
                  </a:moveTo>
                  <a:cubicBezTo>
                    <a:pt x="264" y="363"/>
                    <a:pt x="264" y="363"/>
                    <a:pt x="264" y="363"/>
                  </a:cubicBezTo>
                  <a:cubicBezTo>
                    <a:pt x="249" y="369"/>
                    <a:pt x="249" y="369"/>
                    <a:pt x="249" y="369"/>
                  </a:cubicBezTo>
                  <a:lnTo>
                    <a:pt x="256" y="360"/>
                  </a:lnTo>
                  <a:close/>
                  <a:moveTo>
                    <a:pt x="227" y="386"/>
                  </a:moveTo>
                  <a:cubicBezTo>
                    <a:pt x="205" y="415"/>
                    <a:pt x="205" y="415"/>
                    <a:pt x="205" y="415"/>
                  </a:cubicBezTo>
                  <a:cubicBezTo>
                    <a:pt x="189" y="400"/>
                    <a:pt x="189" y="400"/>
                    <a:pt x="189" y="400"/>
                  </a:cubicBezTo>
                  <a:lnTo>
                    <a:pt x="227" y="386"/>
                  </a:lnTo>
                  <a:close/>
                  <a:moveTo>
                    <a:pt x="143" y="367"/>
                  </a:moveTo>
                  <a:cubicBezTo>
                    <a:pt x="131" y="375"/>
                    <a:pt x="131" y="375"/>
                    <a:pt x="131" y="375"/>
                  </a:cubicBezTo>
                  <a:cubicBezTo>
                    <a:pt x="122" y="347"/>
                    <a:pt x="122" y="347"/>
                    <a:pt x="122" y="347"/>
                  </a:cubicBezTo>
                  <a:lnTo>
                    <a:pt x="143" y="367"/>
                  </a:lnTo>
                  <a:close/>
                  <a:moveTo>
                    <a:pt x="149" y="373"/>
                  </a:moveTo>
                  <a:cubicBezTo>
                    <a:pt x="175" y="397"/>
                    <a:pt x="175" y="397"/>
                    <a:pt x="175" y="397"/>
                  </a:cubicBezTo>
                  <a:cubicBezTo>
                    <a:pt x="142" y="410"/>
                    <a:pt x="142" y="410"/>
                    <a:pt x="142" y="410"/>
                  </a:cubicBezTo>
                  <a:cubicBezTo>
                    <a:pt x="134" y="383"/>
                    <a:pt x="134" y="383"/>
                    <a:pt x="134" y="383"/>
                  </a:cubicBezTo>
                  <a:lnTo>
                    <a:pt x="149" y="373"/>
                  </a:lnTo>
                  <a:close/>
                  <a:moveTo>
                    <a:pt x="211" y="421"/>
                  </a:moveTo>
                  <a:cubicBezTo>
                    <a:pt x="240" y="381"/>
                    <a:pt x="240" y="381"/>
                    <a:pt x="240" y="381"/>
                  </a:cubicBezTo>
                  <a:cubicBezTo>
                    <a:pt x="274" y="368"/>
                    <a:pt x="274" y="368"/>
                    <a:pt x="274" y="368"/>
                  </a:cubicBezTo>
                  <a:cubicBezTo>
                    <a:pt x="337" y="396"/>
                    <a:pt x="337" y="396"/>
                    <a:pt x="337" y="396"/>
                  </a:cubicBezTo>
                  <a:cubicBezTo>
                    <a:pt x="336" y="399"/>
                    <a:pt x="335" y="401"/>
                    <a:pt x="335" y="404"/>
                  </a:cubicBezTo>
                  <a:cubicBezTo>
                    <a:pt x="335" y="404"/>
                    <a:pt x="335" y="404"/>
                    <a:pt x="335" y="404"/>
                  </a:cubicBezTo>
                  <a:cubicBezTo>
                    <a:pt x="214" y="424"/>
                    <a:pt x="214" y="424"/>
                    <a:pt x="214" y="424"/>
                  </a:cubicBezTo>
                  <a:lnTo>
                    <a:pt x="211" y="421"/>
                  </a:lnTo>
                  <a:close/>
                  <a:moveTo>
                    <a:pt x="340" y="389"/>
                  </a:moveTo>
                  <a:cubicBezTo>
                    <a:pt x="285" y="364"/>
                    <a:pt x="285" y="364"/>
                    <a:pt x="285" y="364"/>
                  </a:cubicBezTo>
                  <a:cubicBezTo>
                    <a:pt x="309" y="354"/>
                    <a:pt x="309" y="354"/>
                    <a:pt x="309" y="354"/>
                  </a:cubicBezTo>
                  <a:cubicBezTo>
                    <a:pt x="341" y="387"/>
                    <a:pt x="341" y="387"/>
                    <a:pt x="341" y="387"/>
                  </a:cubicBezTo>
                  <a:cubicBezTo>
                    <a:pt x="341" y="388"/>
                    <a:pt x="340" y="388"/>
                    <a:pt x="340" y="389"/>
                  </a:cubicBezTo>
                  <a:moveTo>
                    <a:pt x="274" y="359"/>
                  </a:moveTo>
                  <a:cubicBezTo>
                    <a:pt x="261" y="353"/>
                    <a:pt x="261" y="353"/>
                    <a:pt x="261" y="353"/>
                  </a:cubicBezTo>
                  <a:cubicBezTo>
                    <a:pt x="281" y="325"/>
                    <a:pt x="281" y="325"/>
                    <a:pt x="281" y="325"/>
                  </a:cubicBezTo>
                  <a:cubicBezTo>
                    <a:pt x="303" y="348"/>
                    <a:pt x="303" y="348"/>
                    <a:pt x="303" y="348"/>
                  </a:cubicBezTo>
                  <a:lnTo>
                    <a:pt x="274" y="359"/>
                  </a:lnTo>
                  <a:close/>
                  <a:moveTo>
                    <a:pt x="281" y="313"/>
                  </a:moveTo>
                  <a:cubicBezTo>
                    <a:pt x="263" y="294"/>
                    <a:pt x="263" y="294"/>
                    <a:pt x="263" y="294"/>
                  </a:cubicBezTo>
                  <a:cubicBezTo>
                    <a:pt x="324" y="252"/>
                    <a:pt x="324" y="252"/>
                    <a:pt x="324" y="252"/>
                  </a:cubicBezTo>
                  <a:cubicBezTo>
                    <a:pt x="324" y="252"/>
                    <a:pt x="324" y="253"/>
                    <a:pt x="325" y="253"/>
                  </a:cubicBezTo>
                  <a:lnTo>
                    <a:pt x="281" y="313"/>
                  </a:lnTo>
                  <a:close/>
                  <a:moveTo>
                    <a:pt x="251" y="293"/>
                  </a:moveTo>
                  <a:cubicBezTo>
                    <a:pt x="202" y="326"/>
                    <a:pt x="202" y="326"/>
                    <a:pt x="202" y="326"/>
                  </a:cubicBezTo>
                  <a:cubicBezTo>
                    <a:pt x="135" y="295"/>
                    <a:pt x="135" y="295"/>
                    <a:pt x="135" y="295"/>
                  </a:cubicBezTo>
                  <a:cubicBezTo>
                    <a:pt x="167" y="247"/>
                    <a:pt x="167" y="247"/>
                    <a:pt x="167" y="247"/>
                  </a:cubicBezTo>
                  <a:cubicBezTo>
                    <a:pt x="205" y="245"/>
                    <a:pt x="205" y="245"/>
                    <a:pt x="205" y="245"/>
                  </a:cubicBezTo>
                  <a:lnTo>
                    <a:pt x="251" y="293"/>
                  </a:lnTo>
                  <a:close/>
                  <a:moveTo>
                    <a:pt x="172" y="239"/>
                  </a:moveTo>
                  <a:cubicBezTo>
                    <a:pt x="183" y="223"/>
                    <a:pt x="183" y="223"/>
                    <a:pt x="183" y="223"/>
                  </a:cubicBezTo>
                  <a:cubicBezTo>
                    <a:pt x="197" y="238"/>
                    <a:pt x="197" y="238"/>
                    <a:pt x="197" y="238"/>
                  </a:cubicBezTo>
                  <a:lnTo>
                    <a:pt x="172" y="239"/>
                  </a:lnTo>
                  <a:close/>
                  <a:moveTo>
                    <a:pt x="53" y="253"/>
                  </a:moveTo>
                  <a:cubicBezTo>
                    <a:pt x="84" y="251"/>
                    <a:pt x="84" y="251"/>
                    <a:pt x="84" y="251"/>
                  </a:cubicBezTo>
                  <a:cubicBezTo>
                    <a:pt x="92" y="276"/>
                    <a:pt x="92" y="276"/>
                    <a:pt x="92" y="276"/>
                  </a:cubicBezTo>
                  <a:cubicBezTo>
                    <a:pt x="52" y="257"/>
                    <a:pt x="52" y="257"/>
                    <a:pt x="52" y="257"/>
                  </a:cubicBezTo>
                  <a:cubicBezTo>
                    <a:pt x="52" y="256"/>
                    <a:pt x="53" y="254"/>
                    <a:pt x="53" y="253"/>
                  </a:cubicBezTo>
                  <a:moveTo>
                    <a:pt x="82" y="243"/>
                  </a:moveTo>
                  <a:cubicBezTo>
                    <a:pt x="53" y="245"/>
                    <a:pt x="53" y="245"/>
                    <a:pt x="53" y="245"/>
                  </a:cubicBezTo>
                  <a:cubicBezTo>
                    <a:pt x="52" y="242"/>
                    <a:pt x="51" y="240"/>
                    <a:pt x="50" y="238"/>
                  </a:cubicBezTo>
                  <a:cubicBezTo>
                    <a:pt x="74" y="220"/>
                    <a:pt x="74" y="220"/>
                    <a:pt x="74" y="220"/>
                  </a:cubicBezTo>
                  <a:lnTo>
                    <a:pt x="82" y="243"/>
                  </a:lnTo>
                  <a:close/>
                  <a:moveTo>
                    <a:pt x="49" y="265"/>
                  </a:moveTo>
                  <a:cubicBezTo>
                    <a:pt x="95" y="286"/>
                    <a:pt x="95" y="286"/>
                    <a:pt x="95" y="286"/>
                  </a:cubicBezTo>
                  <a:cubicBezTo>
                    <a:pt x="106" y="320"/>
                    <a:pt x="106" y="320"/>
                    <a:pt x="106" y="320"/>
                  </a:cubicBezTo>
                  <a:cubicBezTo>
                    <a:pt x="48" y="265"/>
                    <a:pt x="48" y="265"/>
                    <a:pt x="48" y="265"/>
                  </a:cubicBezTo>
                  <a:cubicBezTo>
                    <a:pt x="48" y="265"/>
                    <a:pt x="49" y="265"/>
                    <a:pt x="49" y="265"/>
                  </a:cubicBezTo>
                  <a:moveTo>
                    <a:pt x="110" y="336"/>
                  </a:moveTo>
                  <a:cubicBezTo>
                    <a:pt x="124" y="380"/>
                    <a:pt x="124" y="380"/>
                    <a:pt x="124" y="380"/>
                  </a:cubicBezTo>
                  <a:cubicBezTo>
                    <a:pt x="46" y="434"/>
                    <a:pt x="46" y="434"/>
                    <a:pt x="46" y="434"/>
                  </a:cubicBezTo>
                  <a:cubicBezTo>
                    <a:pt x="45" y="433"/>
                    <a:pt x="45" y="433"/>
                    <a:pt x="44" y="432"/>
                  </a:cubicBezTo>
                  <a:cubicBezTo>
                    <a:pt x="109" y="334"/>
                    <a:pt x="109" y="334"/>
                    <a:pt x="109" y="334"/>
                  </a:cubicBezTo>
                  <a:lnTo>
                    <a:pt x="110" y="336"/>
                  </a:lnTo>
                  <a:close/>
                  <a:moveTo>
                    <a:pt x="127" y="388"/>
                  </a:moveTo>
                  <a:cubicBezTo>
                    <a:pt x="134" y="413"/>
                    <a:pt x="134" y="413"/>
                    <a:pt x="134" y="413"/>
                  </a:cubicBezTo>
                  <a:cubicBezTo>
                    <a:pt x="52" y="444"/>
                    <a:pt x="52" y="444"/>
                    <a:pt x="52" y="444"/>
                  </a:cubicBezTo>
                  <a:cubicBezTo>
                    <a:pt x="51" y="443"/>
                    <a:pt x="51" y="442"/>
                    <a:pt x="50" y="440"/>
                  </a:cubicBezTo>
                  <a:lnTo>
                    <a:pt x="127" y="388"/>
                  </a:lnTo>
                  <a:close/>
                  <a:moveTo>
                    <a:pt x="39" y="475"/>
                  </a:moveTo>
                  <a:cubicBezTo>
                    <a:pt x="114" y="540"/>
                    <a:pt x="114" y="540"/>
                    <a:pt x="114" y="540"/>
                  </a:cubicBezTo>
                  <a:cubicBezTo>
                    <a:pt x="89" y="574"/>
                    <a:pt x="89" y="574"/>
                    <a:pt x="89" y="574"/>
                  </a:cubicBezTo>
                  <a:cubicBezTo>
                    <a:pt x="39" y="475"/>
                    <a:pt x="39" y="475"/>
                    <a:pt x="39" y="475"/>
                  </a:cubicBezTo>
                  <a:cubicBezTo>
                    <a:pt x="39" y="475"/>
                    <a:pt x="39" y="475"/>
                    <a:pt x="39" y="475"/>
                  </a:cubicBezTo>
                  <a:moveTo>
                    <a:pt x="120" y="545"/>
                  </a:moveTo>
                  <a:cubicBezTo>
                    <a:pt x="145" y="567"/>
                    <a:pt x="145" y="567"/>
                    <a:pt x="145" y="567"/>
                  </a:cubicBezTo>
                  <a:cubicBezTo>
                    <a:pt x="102" y="601"/>
                    <a:pt x="102" y="601"/>
                    <a:pt x="102" y="601"/>
                  </a:cubicBezTo>
                  <a:cubicBezTo>
                    <a:pt x="93" y="582"/>
                    <a:pt x="93" y="582"/>
                    <a:pt x="93" y="582"/>
                  </a:cubicBezTo>
                  <a:lnTo>
                    <a:pt x="120" y="545"/>
                  </a:lnTo>
                  <a:close/>
                  <a:moveTo>
                    <a:pt x="96" y="606"/>
                  </a:moveTo>
                  <a:cubicBezTo>
                    <a:pt x="47" y="644"/>
                    <a:pt x="47" y="644"/>
                    <a:pt x="47" y="644"/>
                  </a:cubicBezTo>
                  <a:cubicBezTo>
                    <a:pt x="87" y="589"/>
                    <a:pt x="87" y="589"/>
                    <a:pt x="87" y="589"/>
                  </a:cubicBezTo>
                  <a:lnTo>
                    <a:pt x="96" y="606"/>
                  </a:lnTo>
                  <a:close/>
                  <a:moveTo>
                    <a:pt x="99" y="613"/>
                  </a:moveTo>
                  <a:cubicBezTo>
                    <a:pt x="111" y="637"/>
                    <a:pt x="111" y="637"/>
                    <a:pt x="111" y="637"/>
                  </a:cubicBezTo>
                  <a:cubicBezTo>
                    <a:pt x="51" y="654"/>
                    <a:pt x="51" y="654"/>
                    <a:pt x="51" y="654"/>
                  </a:cubicBezTo>
                  <a:cubicBezTo>
                    <a:pt x="50" y="653"/>
                    <a:pt x="50" y="653"/>
                    <a:pt x="50" y="652"/>
                  </a:cubicBezTo>
                  <a:lnTo>
                    <a:pt x="99" y="613"/>
                  </a:lnTo>
                  <a:close/>
                  <a:moveTo>
                    <a:pt x="113" y="791"/>
                  </a:moveTo>
                  <a:cubicBezTo>
                    <a:pt x="86" y="815"/>
                    <a:pt x="86" y="815"/>
                    <a:pt x="86" y="815"/>
                  </a:cubicBezTo>
                  <a:cubicBezTo>
                    <a:pt x="40" y="691"/>
                    <a:pt x="40" y="691"/>
                    <a:pt x="40" y="691"/>
                  </a:cubicBezTo>
                  <a:lnTo>
                    <a:pt x="113" y="791"/>
                  </a:lnTo>
                  <a:close/>
                  <a:moveTo>
                    <a:pt x="89" y="847"/>
                  </a:moveTo>
                  <a:cubicBezTo>
                    <a:pt x="50" y="861"/>
                    <a:pt x="50" y="861"/>
                    <a:pt x="50" y="861"/>
                  </a:cubicBezTo>
                  <a:cubicBezTo>
                    <a:pt x="49" y="861"/>
                    <a:pt x="49" y="860"/>
                    <a:pt x="49" y="860"/>
                  </a:cubicBezTo>
                  <a:cubicBezTo>
                    <a:pt x="83" y="829"/>
                    <a:pt x="83" y="829"/>
                    <a:pt x="83" y="829"/>
                  </a:cubicBezTo>
                  <a:lnTo>
                    <a:pt x="89" y="847"/>
                  </a:lnTo>
                  <a:close/>
                  <a:moveTo>
                    <a:pt x="45" y="893"/>
                  </a:moveTo>
                  <a:cubicBezTo>
                    <a:pt x="130" y="958"/>
                    <a:pt x="130" y="958"/>
                    <a:pt x="130" y="958"/>
                  </a:cubicBezTo>
                  <a:cubicBezTo>
                    <a:pt x="143" y="992"/>
                    <a:pt x="143" y="992"/>
                    <a:pt x="143" y="992"/>
                  </a:cubicBezTo>
                  <a:cubicBezTo>
                    <a:pt x="125" y="1012"/>
                    <a:pt x="125" y="1012"/>
                    <a:pt x="125" y="1012"/>
                  </a:cubicBezTo>
                  <a:cubicBezTo>
                    <a:pt x="45" y="894"/>
                    <a:pt x="45" y="894"/>
                    <a:pt x="45" y="894"/>
                  </a:cubicBezTo>
                  <a:cubicBezTo>
                    <a:pt x="45" y="893"/>
                    <a:pt x="45" y="893"/>
                    <a:pt x="45" y="893"/>
                  </a:cubicBezTo>
                  <a:moveTo>
                    <a:pt x="142" y="967"/>
                  </a:moveTo>
                  <a:cubicBezTo>
                    <a:pt x="156" y="977"/>
                    <a:pt x="156" y="977"/>
                    <a:pt x="156" y="977"/>
                  </a:cubicBezTo>
                  <a:cubicBezTo>
                    <a:pt x="149" y="985"/>
                    <a:pt x="149" y="985"/>
                    <a:pt x="149" y="985"/>
                  </a:cubicBezTo>
                  <a:lnTo>
                    <a:pt x="142" y="967"/>
                  </a:lnTo>
                  <a:close/>
                  <a:moveTo>
                    <a:pt x="162" y="982"/>
                  </a:moveTo>
                  <a:cubicBezTo>
                    <a:pt x="207" y="1016"/>
                    <a:pt x="207" y="1016"/>
                    <a:pt x="207" y="1016"/>
                  </a:cubicBezTo>
                  <a:cubicBezTo>
                    <a:pt x="168" y="1039"/>
                    <a:pt x="168" y="1039"/>
                    <a:pt x="168" y="1039"/>
                  </a:cubicBezTo>
                  <a:cubicBezTo>
                    <a:pt x="152" y="994"/>
                    <a:pt x="152" y="994"/>
                    <a:pt x="152" y="994"/>
                  </a:cubicBezTo>
                  <a:lnTo>
                    <a:pt x="162" y="982"/>
                  </a:lnTo>
                  <a:close/>
                  <a:moveTo>
                    <a:pt x="167" y="976"/>
                  </a:moveTo>
                  <a:cubicBezTo>
                    <a:pt x="211" y="927"/>
                    <a:pt x="211" y="927"/>
                    <a:pt x="211" y="927"/>
                  </a:cubicBezTo>
                  <a:cubicBezTo>
                    <a:pt x="252" y="984"/>
                    <a:pt x="252" y="984"/>
                    <a:pt x="252" y="984"/>
                  </a:cubicBezTo>
                  <a:cubicBezTo>
                    <a:pt x="249" y="990"/>
                    <a:pt x="249" y="990"/>
                    <a:pt x="249" y="990"/>
                  </a:cubicBezTo>
                  <a:cubicBezTo>
                    <a:pt x="214" y="1012"/>
                    <a:pt x="214" y="1012"/>
                    <a:pt x="214" y="1012"/>
                  </a:cubicBezTo>
                  <a:lnTo>
                    <a:pt x="167" y="976"/>
                  </a:lnTo>
                  <a:close/>
                  <a:moveTo>
                    <a:pt x="216" y="921"/>
                  </a:moveTo>
                  <a:cubicBezTo>
                    <a:pt x="226" y="910"/>
                    <a:pt x="226" y="910"/>
                    <a:pt x="226" y="910"/>
                  </a:cubicBezTo>
                  <a:cubicBezTo>
                    <a:pt x="250" y="914"/>
                    <a:pt x="250" y="914"/>
                    <a:pt x="250" y="914"/>
                  </a:cubicBezTo>
                  <a:cubicBezTo>
                    <a:pt x="268" y="950"/>
                    <a:pt x="268" y="950"/>
                    <a:pt x="268" y="950"/>
                  </a:cubicBezTo>
                  <a:cubicBezTo>
                    <a:pt x="256" y="976"/>
                    <a:pt x="256" y="976"/>
                    <a:pt x="256" y="976"/>
                  </a:cubicBezTo>
                  <a:lnTo>
                    <a:pt x="216" y="921"/>
                  </a:lnTo>
                  <a:close/>
                  <a:moveTo>
                    <a:pt x="272" y="959"/>
                  </a:moveTo>
                  <a:cubicBezTo>
                    <a:pt x="279" y="972"/>
                    <a:pt x="279" y="972"/>
                    <a:pt x="279" y="972"/>
                  </a:cubicBezTo>
                  <a:cubicBezTo>
                    <a:pt x="262" y="983"/>
                    <a:pt x="262" y="983"/>
                    <a:pt x="262" y="983"/>
                  </a:cubicBezTo>
                  <a:lnTo>
                    <a:pt x="272" y="959"/>
                  </a:lnTo>
                  <a:close/>
                  <a:moveTo>
                    <a:pt x="283" y="980"/>
                  </a:moveTo>
                  <a:cubicBezTo>
                    <a:pt x="336" y="1087"/>
                    <a:pt x="336" y="1087"/>
                    <a:pt x="336" y="1087"/>
                  </a:cubicBezTo>
                  <a:cubicBezTo>
                    <a:pt x="266" y="990"/>
                    <a:pt x="266" y="990"/>
                    <a:pt x="266" y="990"/>
                  </a:cubicBezTo>
                  <a:lnTo>
                    <a:pt x="283" y="980"/>
                  </a:lnTo>
                  <a:close/>
                  <a:moveTo>
                    <a:pt x="290" y="975"/>
                  </a:moveTo>
                  <a:cubicBezTo>
                    <a:pt x="307" y="965"/>
                    <a:pt x="307" y="965"/>
                    <a:pt x="307" y="965"/>
                  </a:cubicBezTo>
                  <a:cubicBezTo>
                    <a:pt x="343" y="1083"/>
                    <a:pt x="343" y="1083"/>
                    <a:pt x="343" y="1083"/>
                  </a:cubicBezTo>
                  <a:lnTo>
                    <a:pt x="290" y="975"/>
                  </a:lnTo>
                  <a:close/>
                  <a:moveTo>
                    <a:pt x="279" y="850"/>
                  </a:moveTo>
                  <a:cubicBezTo>
                    <a:pt x="347" y="773"/>
                    <a:pt x="347" y="773"/>
                    <a:pt x="347" y="773"/>
                  </a:cubicBezTo>
                  <a:cubicBezTo>
                    <a:pt x="293" y="894"/>
                    <a:pt x="293" y="894"/>
                    <a:pt x="293" y="894"/>
                  </a:cubicBezTo>
                  <a:lnTo>
                    <a:pt x="279" y="850"/>
                  </a:lnTo>
                  <a:close/>
                  <a:moveTo>
                    <a:pt x="276" y="841"/>
                  </a:moveTo>
                  <a:cubicBezTo>
                    <a:pt x="261" y="792"/>
                    <a:pt x="261" y="792"/>
                    <a:pt x="261" y="792"/>
                  </a:cubicBezTo>
                  <a:cubicBezTo>
                    <a:pt x="339" y="763"/>
                    <a:pt x="339" y="763"/>
                    <a:pt x="339" y="763"/>
                  </a:cubicBezTo>
                  <a:cubicBezTo>
                    <a:pt x="340" y="765"/>
                    <a:pt x="341" y="766"/>
                    <a:pt x="342" y="767"/>
                  </a:cubicBezTo>
                  <a:lnTo>
                    <a:pt x="276" y="841"/>
                  </a:lnTo>
                  <a:close/>
                  <a:moveTo>
                    <a:pt x="336" y="756"/>
                  </a:moveTo>
                  <a:cubicBezTo>
                    <a:pt x="259" y="784"/>
                    <a:pt x="259" y="784"/>
                    <a:pt x="259" y="784"/>
                  </a:cubicBezTo>
                  <a:cubicBezTo>
                    <a:pt x="231" y="695"/>
                    <a:pt x="231" y="695"/>
                    <a:pt x="231" y="695"/>
                  </a:cubicBezTo>
                  <a:cubicBezTo>
                    <a:pt x="261" y="668"/>
                    <a:pt x="261" y="668"/>
                    <a:pt x="261" y="668"/>
                  </a:cubicBezTo>
                  <a:cubicBezTo>
                    <a:pt x="340" y="736"/>
                    <a:pt x="340" y="736"/>
                    <a:pt x="340" y="736"/>
                  </a:cubicBezTo>
                  <a:cubicBezTo>
                    <a:pt x="337" y="740"/>
                    <a:pt x="335" y="745"/>
                    <a:pt x="335" y="750"/>
                  </a:cubicBezTo>
                  <a:cubicBezTo>
                    <a:pt x="335" y="752"/>
                    <a:pt x="336" y="754"/>
                    <a:pt x="336" y="756"/>
                  </a:cubicBezTo>
                  <a:moveTo>
                    <a:pt x="228" y="686"/>
                  </a:moveTo>
                  <a:cubicBezTo>
                    <a:pt x="208" y="622"/>
                    <a:pt x="208" y="622"/>
                    <a:pt x="208" y="622"/>
                  </a:cubicBezTo>
                  <a:cubicBezTo>
                    <a:pt x="255" y="662"/>
                    <a:pt x="255" y="662"/>
                    <a:pt x="255" y="662"/>
                  </a:cubicBezTo>
                  <a:lnTo>
                    <a:pt x="228" y="686"/>
                  </a:lnTo>
                  <a:close/>
                  <a:moveTo>
                    <a:pt x="214" y="616"/>
                  </a:moveTo>
                  <a:cubicBezTo>
                    <a:pt x="338" y="581"/>
                    <a:pt x="338" y="581"/>
                    <a:pt x="338" y="581"/>
                  </a:cubicBezTo>
                  <a:cubicBezTo>
                    <a:pt x="338" y="583"/>
                    <a:pt x="339" y="584"/>
                    <a:pt x="340" y="585"/>
                  </a:cubicBezTo>
                  <a:cubicBezTo>
                    <a:pt x="261" y="657"/>
                    <a:pt x="261" y="657"/>
                    <a:pt x="261" y="657"/>
                  </a:cubicBezTo>
                  <a:lnTo>
                    <a:pt x="214" y="616"/>
                  </a:lnTo>
                  <a:close/>
                  <a:moveTo>
                    <a:pt x="339" y="558"/>
                  </a:moveTo>
                  <a:cubicBezTo>
                    <a:pt x="220" y="519"/>
                    <a:pt x="220" y="519"/>
                    <a:pt x="220" y="519"/>
                  </a:cubicBezTo>
                  <a:cubicBezTo>
                    <a:pt x="265" y="484"/>
                    <a:pt x="265" y="484"/>
                    <a:pt x="265" y="484"/>
                  </a:cubicBezTo>
                  <a:cubicBezTo>
                    <a:pt x="340" y="555"/>
                    <a:pt x="340" y="555"/>
                    <a:pt x="340" y="555"/>
                  </a:cubicBezTo>
                  <a:cubicBezTo>
                    <a:pt x="340" y="556"/>
                    <a:pt x="339" y="557"/>
                    <a:pt x="339" y="558"/>
                  </a:cubicBezTo>
                  <a:moveTo>
                    <a:pt x="221" y="431"/>
                  </a:moveTo>
                  <a:cubicBezTo>
                    <a:pt x="337" y="412"/>
                    <a:pt x="337" y="412"/>
                    <a:pt x="337" y="412"/>
                  </a:cubicBezTo>
                  <a:cubicBezTo>
                    <a:pt x="337" y="413"/>
                    <a:pt x="338" y="415"/>
                    <a:pt x="339" y="416"/>
                  </a:cubicBezTo>
                  <a:cubicBezTo>
                    <a:pt x="266" y="473"/>
                    <a:pt x="266" y="473"/>
                    <a:pt x="266" y="473"/>
                  </a:cubicBezTo>
                  <a:lnTo>
                    <a:pt x="221" y="431"/>
                  </a:lnTo>
                  <a:close/>
                  <a:moveTo>
                    <a:pt x="362" y="377"/>
                  </a:moveTo>
                  <a:cubicBezTo>
                    <a:pt x="356" y="377"/>
                    <a:pt x="351" y="379"/>
                    <a:pt x="347" y="382"/>
                  </a:cubicBezTo>
                  <a:cubicBezTo>
                    <a:pt x="317" y="351"/>
                    <a:pt x="317" y="351"/>
                    <a:pt x="317" y="351"/>
                  </a:cubicBezTo>
                  <a:cubicBezTo>
                    <a:pt x="390" y="324"/>
                    <a:pt x="390" y="324"/>
                    <a:pt x="390" y="324"/>
                  </a:cubicBezTo>
                  <a:cubicBezTo>
                    <a:pt x="368" y="378"/>
                    <a:pt x="368" y="378"/>
                    <a:pt x="368" y="378"/>
                  </a:cubicBezTo>
                  <a:cubicBezTo>
                    <a:pt x="366" y="377"/>
                    <a:pt x="364" y="377"/>
                    <a:pt x="362" y="377"/>
                  </a:cubicBezTo>
                  <a:moveTo>
                    <a:pt x="311" y="345"/>
                  </a:moveTo>
                  <a:cubicBezTo>
                    <a:pt x="286" y="319"/>
                    <a:pt x="286" y="319"/>
                    <a:pt x="286" y="319"/>
                  </a:cubicBezTo>
                  <a:cubicBezTo>
                    <a:pt x="331" y="257"/>
                    <a:pt x="331" y="257"/>
                    <a:pt x="331" y="257"/>
                  </a:cubicBezTo>
                  <a:cubicBezTo>
                    <a:pt x="335" y="259"/>
                    <a:pt x="339" y="261"/>
                    <a:pt x="343" y="261"/>
                  </a:cubicBezTo>
                  <a:cubicBezTo>
                    <a:pt x="350" y="261"/>
                    <a:pt x="357" y="258"/>
                    <a:pt x="361" y="253"/>
                  </a:cubicBezTo>
                  <a:cubicBezTo>
                    <a:pt x="404" y="288"/>
                    <a:pt x="404" y="288"/>
                    <a:pt x="404" y="288"/>
                  </a:cubicBezTo>
                  <a:cubicBezTo>
                    <a:pt x="394" y="313"/>
                    <a:pt x="394" y="313"/>
                    <a:pt x="394" y="313"/>
                  </a:cubicBezTo>
                  <a:lnTo>
                    <a:pt x="311" y="345"/>
                  </a:lnTo>
                  <a:close/>
                  <a:moveTo>
                    <a:pt x="373" y="252"/>
                  </a:moveTo>
                  <a:cubicBezTo>
                    <a:pt x="411" y="270"/>
                    <a:pt x="411" y="270"/>
                    <a:pt x="411" y="270"/>
                  </a:cubicBezTo>
                  <a:cubicBezTo>
                    <a:pt x="407" y="280"/>
                    <a:pt x="407" y="280"/>
                    <a:pt x="407" y="280"/>
                  </a:cubicBezTo>
                  <a:lnTo>
                    <a:pt x="373" y="252"/>
                  </a:lnTo>
                  <a:close/>
                  <a:moveTo>
                    <a:pt x="411" y="293"/>
                  </a:moveTo>
                  <a:cubicBezTo>
                    <a:pt x="423" y="302"/>
                    <a:pt x="423" y="302"/>
                    <a:pt x="423" y="302"/>
                  </a:cubicBezTo>
                  <a:cubicBezTo>
                    <a:pt x="404" y="309"/>
                    <a:pt x="404" y="309"/>
                    <a:pt x="404" y="309"/>
                  </a:cubicBezTo>
                  <a:lnTo>
                    <a:pt x="411" y="293"/>
                  </a:lnTo>
                  <a:close/>
                  <a:moveTo>
                    <a:pt x="414" y="285"/>
                  </a:moveTo>
                  <a:cubicBezTo>
                    <a:pt x="418" y="274"/>
                    <a:pt x="418" y="274"/>
                    <a:pt x="418" y="274"/>
                  </a:cubicBezTo>
                  <a:cubicBezTo>
                    <a:pt x="453" y="290"/>
                    <a:pt x="453" y="290"/>
                    <a:pt x="453" y="290"/>
                  </a:cubicBezTo>
                  <a:cubicBezTo>
                    <a:pt x="452" y="291"/>
                    <a:pt x="452" y="291"/>
                    <a:pt x="452" y="291"/>
                  </a:cubicBezTo>
                  <a:cubicBezTo>
                    <a:pt x="431" y="299"/>
                    <a:pt x="431" y="299"/>
                    <a:pt x="431" y="299"/>
                  </a:cubicBezTo>
                  <a:lnTo>
                    <a:pt x="414" y="285"/>
                  </a:lnTo>
                  <a:close/>
                  <a:moveTo>
                    <a:pt x="567" y="221"/>
                  </a:moveTo>
                  <a:cubicBezTo>
                    <a:pt x="581" y="242"/>
                    <a:pt x="581" y="242"/>
                    <a:pt x="581" y="242"/>
                  </a:cubicBezTo>
                  <a:cubicBezTo>
                    <a:pt x="468" y="285"/>
                    <a:pt x="468" y="285"/>
                    <a:pt x="468" y="285"/>
                  </a:cubicBezTo>
                  <a:cubicBezTo>
                    <a:pt x="519" y="224"/>
                    <a:pt x="519" y="224"/>
                    <a:pt x="519" y="224"/>
                  </a:cubicBezTo>
                  <a:lnTo>
                    <a:pt x="567" y="221"/>
                  </a:lnTo>
                  <a:close/>
                  <a:moveTo>
                    <a:pt x="527" y="216"/>
                  </a:moveTo>
                  <a:cubicBezTo>
                    <a:pt x="548" y="190"/>
                    <a:pt x="548" y="190"/>
                    <a:pt x="548" y="190"/>
                  </a:cubicBezTo>
                  <a:cubicBezTo>
                    <a:pt x="562" y="213"/>
                    <a:pt x="562" y="213"/>
                    <a:pt x="562" y="213"/>
                  </a:cubicBezTo>
                  <a:lnTo>
                    <a:pt x="527" y="216"/>
                  </a:lnTo>
                  <a:close/>
                  <a:moveTo>
                    <a:pt x="576" y="220"/>
                  </a:moveTo>
                  <a:cubicBezTo>
                    <a:pt x="654" y="214"/>
                    <a:pt x="654" y="214"/>
                    <a:pt x="654" y="214"/>
                  </a:cubicBezTo>
                  <a:cubicBezTo>
                    <a:pt x="588" y="239"/>
                    <a:pt x="588" y="239"/>
                    <a:pt x="588" y="239"/>
                  </a:cubicBezTo>
                  <a:lnTo>
                    <a:pt x="576" y="220"/>
                  </a:lnTo>
                  <a:close/>
                  <a:moveTo>
                    <a:pt x="585" y="249"/>
                  </a:moveTo>
                  <a:cubicBezTo>
                    <a:pt x="607" y="283"/>
                    <a:pt x="607" y="283"/>
                    <a:pt x="607" y="283"/>
                  </a:cubicBezTo>
                  <a:cubicBezTo>
                    <a:pt x="561" y="332"/>
                    <a:pt x="561" y="332"/>
                    <a:pt x="561" y="332"/>
                  </a:cubicBezTo>
                  <a:cubicBezTo>
                    <a:pt x="474" y="291"/>
                    <a:pt x="474" y="291"/>
                    <a:pt x="474" y="291"/>
                  </a:cubicBezTo>
                  <a:lnTo>
                    <a:pt x="585" y="249"/>
                  </a:lnTo>
                  <a:close/>
                  <a:moveTo>
                    <a:pt x="593" y="246"/>
                  </a:moveTo>
                  <a:cubicBezTo>
                    <a:pt x="658" y="221"/>
                    <a:pt x="658" y="221"/>
                    <a:pt x="658" y="221"/>
                  </a:cubicBezTo>
                  <a:cubicBezTo>
                    <a:pt x="659" y="222"/>
                    <a:pt x="660" y="223"/>
                    <a:pt x="661" y="224"/>
                  </a:cubicBezTo>
                  <a:cubicBezTo>
                    <a:pt x="612" y="277"/>
                    <a:pt x="612" y="277"/>
                    <a:pt x="612" y="277"/>
                  </a:cubicBezTo>
                  <a:lnTo>
                    <a:pt x="593" y="246"/>
                  </a:lnTo>
                  <a:close/>
                  <a:moveTo>
                    <a:pt x="655" y="206"/>
                  </a:moveTo>
                  <a:cubicBezTo>
                    <a:pt x="571" y="212"/>
                    <a:pt x="571" y="212"/>
                    <a:pt x="571" y="212"/>
                  </a:cubicBezTo>
                  <a:cubicBezTo>
                    <a:pt x="554" y="184"/>
                    <a:pt x="554" y="184"/>
                    <a:pt x="554" y="184"/>
                  </a:cubicBezTo>
                  <a:cubicBezTo>
                    <a:pt x="582" y="151"/>
                    <a:pt x="582" y="151"/>
                    <a:pt x="582" y="151"/>
                  </a:cubicBezTo>
                  <a:cubicBezTo>
                    <a:pt x="657" y="197"/>
                    <a:pt x="657" y="197"/>
                    <a:pt x="657" y="197"/>
                  </a:cubicBezTo>
                  <a:cubicBezTo>
                    <a:pt x="656" y="200"/>
                    <a:pt x="655" y="203"/>
                    <a:pt x="655" y="206"/>
                  </a:cubicBezTo>
                  <a:moveTo>
                    <a:pt x="549" y="177"/>
                  </a:moveTo>
                  <a:cubicBezTo>
                    <a:pt x="506" y="108"/>
                    <a:pt x="506" y="108"/>
                    <a:pt x="506" y="108"/>
                  </a:cubicBezTo>
                  <a:cubicBezTo>
                    <a:pt x="507" y="107"/>
                    <a:pt x="508" y="107"/>
                    <a:pt x="509" y="106"/>
                  </a:cubicBezTo>
                  <a:cubicBezTo>
                    <a:pt x="575" y="146"/>
                    <a:pt x="575" y="146"/>
                    <a:pt x="575" y="146"/>
                  </a:cubicBezTo>
                  <a:lnTo>
                    <a:pt x="549" y="177"/>
                  </a:lnTo>
                  <a:close/>
                  <a:moveTo>
                    <a:pt x="489" y="115"/>
                  </a:moveTo>
                  <a:cubicBezTo>
                    <a:pt x="492" y="115"/>
                    <a:pt x="496" y="114"/>
                    <a:pt x="499" y="113"/>
                  </a:cubicBezTo>
                  <a:cubicBezTo>
                    <a:pt x="544" y="183"/>
                    <a:pt x="544" y="183"/>
                    <a:pt x="544" y="183"/>
                  </a:cubicBezTo>
                  <a:cubicBezTo>
                    <a:pt x="515" y="217"/>
                    <a:pt x="515" y="217"/>
                    <a:pt x="515" y="217"/>
                  </a:cubicBezTo>
                  <a:cubicBezTo>
                    <a:pt x="439" y="223"/>
                    <a:pt x="439" y="223"/>
                    <a:pt x="439" y="223"/>
                  </a:cubicBezTo>
                  <a:cubicBezTo>
                    <a:pt x="483" y="114"/>
                    <a:pt x="483" y="114"/>
                    <a:pt x="483" y="114"/>
                  </a:cubicBezTo>
                  <a:cubicBezTo>
                    <a:pt x="484" y="115"/>
                    <a:pt x="486" y="115"/>
                    <a:pt x="489" y="115"/>
                  </a:cubicBezTo>
                  <a:moveTo>
                    <a:pt x="508" y="225"/>
                  </a:moveTo>
                  <a:cubicBezTo>
                    <a:pt x="458" y="284"/>
                    <a:pt x="458" y="284"/>
                    <a:pt x="458" y="284"/>
                  </a:cubicBezTo>
                  <a:cubicBezTo>
                    <a:pt x="421" y="266"/>
                    <a:pt x="421" y="266"/>
                    <a:pt x="421" y="266"/>
                  </a:cubicBezTo>
                  <a:cubicBezTo>
                    <a:pt x="436" y="231"/>
                    <a:pt x="436" y="231"/>
                    <a:pt x="436" y="231"/>
                  </a:cubicBezTo>
                  <a:lnTo>
                    <a:pt x="508" y="225"/>
                  </a:lnTo>
                  <a:close/>
                  <a:moveTo>
                    <a:pt x="317" y="231"/>
                  </a:moveTo>
                  <a:cubicBezTo>
                    <a:pt x="208" y="237"/>
                    <a:pt x="208" y="237"/>
                    <a:pt x="208" y="237"/>
                  </a:cubicBezTo>
                  <a:cubicBezTo>
                    <a:pt x="188" y="216"/>
                    <a:pt x="188" y="216"/>
                    <a:pt x="188" y="216"/>
                  </a:cubicBezTo>
                  <a:cubicBezTo>
                    <a:pt x="219" y="168"/>
                    <a:pt x="219" y="168"/>
                    <a:pt x="219" y="168"/>
                  </a:cubicBezTo>
                  <a:cubicBezTo>
                    <a:pt x="319" y="225"/>
                    <a:pt x="319" y="225"/>
                    <a:pt x="319" y="225"/>
                  </a:cubicBezTo>
                  <a:cubicBezTo>
                    <a:pt x="318" y="227"/>
                    <a:pt x="317" y="229"/>
                    <a:pt x="317" y="231"/>
                  </a:cubicBezTo>
                  <a:moveTo>
                    <a:pt x="182" y="210"/>
                  </a:moveTo>
                  <a:cubicBezTo>
                    <a:pt x="143" y="169"/>
                    <a:pt x="143" y="169"/>
                    <a:pt x="143" y="169"/>
                  </a:cubicBezTo>
                  <a:cubicBezTo>
                    <a:pt x="176" y="143"/>
                    <a:pt x="176" y="143"/>
                    <a:pt x="176" y="143"/>
                  </a:cubicBezTo>
                  <a:cubicBezTo>
                    <a:pt x="212" y="164"/>
                    <a:pt x="212" y="164"/>
                    <a:pt x="212" y="164"/>
                  </a:cubicBezTo>
                  <a:lnTo>
                    <a:pt x="182" y="210"/>
                  </a:lnTo>
                  <a:close/>
                  <a:moveTo>
                    <a:pt x="183" y="138"/>
                  </a:moveTo>
                  <a:cubicBezTo>
                    <a:pt x="272" y="72"/>
                    <a:pt x="272" y="72"/>
                    <a:pt x="272" y="72"/>
                  </a:cubicBezTo>
                  <a:cubicBezTo>
                    <a:pt x="272" y="73"/>
                    <a:pt x="272" y="73"/>
                    <a:pt x="272" y="73"/>
                  </a:cubicBezTo>
                  <a:cubicBezTo>
                    <a:pt x="217" y="157"/>
                    <a:pt x="217" y="157"/>
                    <a:pt x="217" y="157"/>
                  </a:cubicBezTo>
                  <a:lnTo>
                    <a:pt x="183" y="138"/>
                  </a:lnTo>
                  <a:close/>
                  <a:moveTo>
                    <a:pt x="267" y="66"/>
                  </a:moveTo>
                  <a:cubicBezTo>
                    <a:pt x="176" y="134"/>
                    <a:pt x="176" y="134"/>
                    <a:pt x="176" y="134"/>
                  </a:cubicBezTo>
                  <a:cubicBezTo>
                    <a:pt x="51" y="63"/>
                    <a:pt x="51" y="63"/>
                    <a:pt x="51" y="63"/>
                  </a:cubicBezTo>
                  <a:cubicBezTo>
                    <a:pt x="52" y="60"/>
                    <a:pt x="53" y="58"/>
                    <a:pt x="53" y="55"/>
                  </a:cubicBezTo>
                  <a:cubicBezTo>
                    <a:pt x="264" y="55"/>
                    <a:pt x="264" y="55"/>
                    <a:pt x="264" y="55"/>
                  </a:cubicBezTo>
                  <a:cubicBezTo>
                    <a:pt x="264" y="59"/>
                    <a:pt x="265" y="62"/>
                    <a:pt x="267" y="66"/>
                  </a:cubicBezTo>
                  <a:moveTo>
                    <a:pt x="72" y="212"/>
                  </a:moveTo>
                  <a:cubicBezTo>
                    <a:pt x="45" y="231"/>
                    <a:pt x="45" y="231"/>
                    <a:pt x="45" y="231"/>
                  </a:cubicBezTo>
                  <a:cubicBezTo>
                    <a:pt x="41" y="228"/>
                    <a:pt x="36" y="225"/>
                    <a:pt x="31" y="224"/>
                  </a:cubicBezTo>
                  <a:cubicBezTo>
                    <a:pt x="31" y="80"/>
                    <a:pt x="31" y="80"/>
                    <a:pt x="31" y="80"/>
                  </a:cubicBezTo>
                  <a:lnTo>
                    <a:pt x="72" y="212"/>
                  </a:lnTo>
                  <a:close/>
                  <a:moveTo>
                    <a:pt x="43" y="271"/>
                  </a:moveTo>
                  <a:cubicBezTo>
                    <a:pt x="103" y="329"/>
                    <a:pt x="103" y="329"/>
                    <a:pt x="103" y="329"/>
                  </a:cubicBezTo>
                  <a:cubicBezTo>
                    <a:pt x="38" y="428"/>
                    <a:pt x="38" y="428"/>
                    <a:pt x="38" y="428"/>
                  </a:cubicBezTo>
                  <a:cubicBezTo>
                    <a:pt x="35" y="427"/>
                    <a:pt x="33" y="426"/>
                    <a:pt x="31" y="426"/>
                  </a:cubicBezTo>
                  <a:cubicBezTo>
                    <a:pt x="31" y="276"/>
                    <a:pt x="31" y="276"/>
                    <a:pt x="31" y="276"/>
                  </a:cubicBezTo>
                  <a:cubicBezTo>
                    <a:pt x="35" y="276"/>
                    <a:pt x="39" y="274"/>
                    <a:pt x="43" y="271"/>
                  </a:cubicBezTo>
                  <a:moveTo>
                    <a:pt x="32" y="478"/>
                  </a:moveTo>
                  <a:cubicBezTo>
                    <a:pt x="83" y="581"/>
                    <a:pt x="83" y="581"/>
                    <a:pt x="83" y="581"/>
                  </a:cubicBezTo>
                  <a:cubicBezTo>
                    <a:pt x="39" y="641"/>
                    <a:pt x="39" y="641"/>
                    <a:pt x="39" y="641"/>
                  </a:cubicBezTo>
                  <a:cubicBezTo>
                    <a:pt x="36" y="640"/>
                    <a:pt x="33" y="639"/>
                    <a:pt x="31" y="639"/>
                  </a:cubicBezTo>
                  <a:cubicBezTo>
                    <a:pt x="31" y="478"/>
                    <a:pt x="31" y="478"/>
                    <a:pt x="31" y="478"/>
                  </a:cubicBezTo>
                  <a:cubicBezTo>
                    <a:pt x="31" y="478"/>
                    <a:pt x="31" y="478"/>
                    <a:pt x="32" y="478"/>
                  </a:cubicBezTo>
                  <a:moveTo>
                    <a:pt x="32" y="691"/>
                  </a:moveTo>
                  <a:cubicBezTo>
                    <a:pt x="80" y="821"/>
                    <a:pt x="80" y="821"/>
                    <a:pt x="80" y="821"/>
                  </a:cubicBezTo>
                  <a:cubicBezTo>
                    <a:pt x="43" y="854"/>
                    <a:pt x="43" y="854"/>
                    <a:pt x="43" y="854"/>
                  </a:cubicBezTo>
                  <a:cubicBezTo>
                    <a:pt x="40" y="851"/>
                    <a:pt x="35" y="849"/>
                    <a:pt x="31" y="848"/>
                  </a:cubicBezTo>
                  <a:cubicBezTo>
                    <a:pt x="31" y="691"/>
                    <a:pt x="31" y="691"/>
                    <a:pt x="31" y="691"/>
                  </a:cubicBezTo>
                  <a:cubicBezTo>
                    <a:pt x="31" y="691"/>
                    <a:pt x="31" y="691"/>
                    <a:pt x="32" y="691"/>
                  </a:cubicBezTo>
                  <a:moveTo>
                    <a:pt x="38" y="898"/>
                  </a:moveTo>
                  <a:cubicBezTo>
                    <a:pt x="119" y="1018"/>
                    <a:pt x="119" y="1018"/>
                    <a:pt x="119" y="1018"/>
                  </a:cubicBezTo>
                  <a:cubicBezTo>
                    <a:pt x="45" y="1102"/>
                    <a:pt x="45" y="1102"/>
                    <a:pt x="45" y="1102"/>
                  </a:cubicBezTo>
                  <a:cubicBezTo>
                    <a:pt x="41" y="1099"/>
                    <a:pt x="36" y="1096"/>
                    <a:pt x="31" y="1096"/>
                  </a:cubicBezTo>
                  <a:cubicBezTo>
                    <a:pt x="31" y="900"/>
                    <a:pt x="31" y="900"/>
                    <a:pt x="31" y="900"/>
                  </a:cubicBezTo>
                  <a:cubicBezTo>
                    <a:pt x="33" y="900"/>
                    <a:pt x="36" y="899"/>
                    <a:pt x="38" y="898"/>
                  </a:cubicBezTo>
                  <a:moveTo>
                    <a:pt x="50" y="1109"/>
                  </a:moveTo>
                  <a:cubicBezTo>
                    <a:pt x="124" y="1025"/>
                    <a:pt x="124" y="1025"/>
                    <a:pt x="124" y="1025"/>
                  </a:cubicBezTo>
                  <a:cubicBezTo>
                    <a:pt x="144" y="1054"/>
                    <a:pt x="144" y="1054"/>
                    <a:pt x="144" y="1054"/>
                  </a:cubicBezTo>
                  <a:cubicBezTo>
                    <a:pt x="50" y="1110"/>
                    <a:pt x="50" y="1110"/>
                    <a:pt x="50" y="1110"/>
                  </a:cubicBezTo>
                  <a:cubicBezTo>
                    <a:pt x="50" y="1110"/>
                    <a:pt x="50" y="1109"/>
                    <a:pt x="50" y="1109"/>
                  </a:cubicBezTo>
                  <a:moveTo>
                    <a:pt x="130" y="1019"/>
                  </a:moveTo>
                  <a:cubicBezTo>
                    <a:pt x="146" y="1001"/>
                    <a:pt x="146" y="1001"/>
                    <a:pt x="146" y="1001"/>
                  </a:cubicBezTo>
                  <a:cubicBezTo>
                    <a:pt x="161" y="1043"/>
                    <a:pt x="161" y="1043"/>
                    <a:pt x="161" y="1043"/>
                  </a:cubicBezTo>
                  <a:cubicBezTo>
                    <a:pt x="151" y="1050"/>
                    <a:pt x="151" y="1050"/>
                    <a:pt x="151" y="1050"/>
                  </a:cubicBezTo>
                  <a:lnTo>
                    <a:pt x="130" y="1019"/>
                  </a:lnTo>
                  <a:close/>
                  <a:moveTo>
                    <a:pt x="164" y="1051"/>
                  </a:moveTo>
                  <a:cubicBezTo>
                    <a:pt x="180" y="1092"/>
                    <a:pt x="180" y="1092"/>
                    <a:pt x="180" y="1092"/>
                  </a:cubicBezTo>
                  <a:cubicBezTo>
                    <a:pt x="155" y="1056"/>
                    <a:pt x="155" y="1056"/>
                    <a:pt x="155" y="1056"/>
                  </a:cubicBezTo>
                  <a:lnTo>
                    <a:pt x="164" y="1051"/>
                  </a:lnTo>
                  <a:close/>
                  <a:moveTo>
                    <a:pt x="195" y="1095"/>
                  </a:moveTo>
                  <a:cubicBezTo>
                    <a:pt x="193" y="1095"/>
                    <a:pt x="191" y="1095"/>
                    <a:pt x="189" y="1096"/>
                  </a:cubicBezTo>
                  <a:cubicBezTo>
                    <a:pt x="171" y="1047"/>
                    <a:pt x="171" y="1047"/>
                    <a:pt x="171" y="1047"/>
                  </a:cubicBezTo>
                  <a:cubicBezTo>
                    <a:pt x="213" y="1021"/>
                    <a:pt x="213" y="1021"/>
                    <a:pt x="213" y="1021"/>
                  </a:cubicBezTo>
                  <a:cubicBezTo>
                    <a:pt x="230" y="1034"/>
                    <a:pt x="230" y="1034"/>
                    <a:pt x="230" y="1034"/>
                  </a:cubicBezTo>
                  <a:cubicBezTo>
                    <a:pt x="202" y="1096"/>
                    <a:pt x="202" y="1096"/>
                    <a:pt x="202" y="1096"/>
                  </a:cubicBezTo>
                  <a:cubicBezTo>
                    <a:pt x="199" y="1096"/>
                    <a:pt x="197" y="1095"/>
                    <a:pt x="195" y="1095"/>
                  </a:cubicBezTo>
                  <a:moveTo>
                    <a:pt x="221" y="1017"/>
                  </a:moveTo>
                  <a:cubicBezTo>
                    <a:pt x="244" y="1003"/>
                    <a:pt x="244" y="1003"/>
                    <a:pt x="244" y="1003"/>
                  </a:cubicBezTo>
                  <a:cubicBezTo>
                    <a:pt x="233" y="1026"/>
                    <a:pt x="233" y="1026"/>
                    <a:pt x="233" y="1026"/>
                  </a:cubicBezTo>
                  <a:lnTo>
                    <a:pt x="221" y="1017"/>
                  </a:lnTo>
                  <a:close/>
                  <a:moveTo>
                    <a:pt x="256" y="996"/>
                  </a:moveTo>
                  <a:cubicBezTo>
                    <a:pt x="259" y="994"/>
                    <a:pt x="259" y="994"/>
                    <a:pt x="259" y="994"/>
                  </a:cubicBezTo>
                  <a:cubicBezTo>
                    <a:pt x="341" y="1106"/>
                    <a:pt x="341" y="1106"/>
                    <a:pt x="341" y="1106"/>
                  </a:cubicBezTo>
                  <a:cubicBezTo>
                    <a:pt x="340" y="1107"/>
                    <a:pt x="340" y="1107"/>
                    <a:pt x="340" y="1107"/>
                  </a:cubicBezTo>
                  <a:cubicBezTo>
                    <a:pt x="240" y="1031"/>
                    <a:pt x="240" y="1031"/>
                    <a:pt x="240" y="1031"/>
                  </a:cubicBezTo>
                  <a:lnTo>
                    <a:pt x="256" y="996"/>
                  </a:lnTo>
                  <a:close/>
                  <a:moveTo>
                    <a:pt x="356" y="1096"/>
                  </a:moveTo>
                  <a:cubicBezTo>
                    <a:pt x="314" y="961"/>
                    <a:pt x="314" y="961"/>
                    <a:pt x="314" y="961"/>
                  </a:cubicBezTo>
                  <a:cubicBezTo>
                    <a:pt x="342" y="944"/>
                    <a:pt x="342" y="944"/>
                    <a:pt x="342" y="944"/>
                  </a:cubicBezTo>
                  <a:cubicBezTo>
                    <a:pt x="346" y="949"/>
                    <a:pt x="351" y="952"/>
                    <a:pt x="358" y="953"/>
                  </a:cubicBezTo>
                  <a:cubicBezTo>
                    <a:pt x="358" y="1096"/>
                    <a:pt x="358" y="1096"/>
                    <a:pt x="358" y="1096"/>
                  </a:cubicBezTo>
                  <a:cubicBezTo>
                    <a:pt x="357" y="1096"/>
                    <a:pt x="357" y="1096"/>
                    <a:pt x="356" y="1096"/>
                  </a:cubicBezTo>
                  <a:moveTo>
                    <a:pt x="337" y="919"/>
                  </a:moveTo>
                  <a:cubicBezTo>
                    <a:pt x="299" y="913"/>
                    <a:pt x="299" y="913"/>
                    <a:pt x="299" y="913"/>
                  </a:cubicBezTo>
                  <a:cubicBezTo>
                    <a:pt x="296" y="905"/>
                    <a:pt x="296" y="905"/>
                    <a:pt x="296" y="905"/>
                  </a:cubicBezTo>
                  <a:cubicBezTo>
                    <a:pt x="355" y="776"/>
                    <a:pt x="355" y="776"/>
                    <a:pt x="355" y="776"/>
                  </a:cubicBezTo>
                  <a:cubicBezTo>
                    <a:pt x="356" y="776"/>
                    <a:pt x="357" y="776"/>
                    <a:pt x="358" y="776"/>
                  </a:cubicBezTo>
                  <a:cubicBezTo>
                    <a:pt x="358" y="901"/>
                    <a:pt x="358" y="901"/>
                    <a:pt x="358" y="901"/>
                  </a:cubicBezTo>
                  <a:cubicBezTo>
                    <a:pt x="348" y="903"/>
                    <a:pt x="340" y="910"/>
                    <a:pt x="337" y="919"/>
                  </a:cubicBezTo>
                  <a:moveTo>
                    <a:pt x="345" y="730"/>
                  </a:moveTo>
                  <a:cubicBezTo>
                    <a:pt x="267" y="662"/>
                    <a:pt x="267" y="662"/>
                    <a:pt x="267" y="662"/>
                  </a:cubicBezTo>
                  <a:cubicBezTo>
                    <a:pt x="345" y="591"/>
                    <a:pt x="345" y="591"/>
                    <a:pt x="345" y="591"/>
                  </a:cubicBezTo>
                  <a:cubicBezTo>
                    <a:pt x="349" y="594"/>
                    <a:pt x="353" y="596"/>
                    <a:pt x="358" y="597"/>
                  </a:cubicBezTo>
                  <a:cubicBezTo>
                    <a:pt x="358" y="724"/>
                    <a:pt x="358" y="724"/>
                    <a:pt x="358" y="724"/>
                  </a:cubicBezTo>
                  <a:cubicBezTo>
                    <a:pt x="353" y="725"/>
                    <a:pt x="349" y="727"/>
                    <a:pt x="345" y="730"/>
                  </a:cubicBezTo>
                  <a:moveTo>
                    <a:pt x="346" y="549"/>
                  </a:moveTo>
                  <a:cubicBezTo>
                    <a:pt x="272" y="479"/>
                    <a:pt x="272" y="479"/>
                    <a:pt x="272" y="479"/>
                  </a:cubicBezTo>
                  <a:cubicBezTo>
                    <a:pt x="344" y="423"/>
                    <a:pt x="344" y="423"/>
                    <a:pt x="344" y="423"/>
                  </a:cubicBezTo>
                  <a:cubicBezTo>
                    <a:pt x="348" y="426"/>
                    <a:pt x="353" y="429"/>
                    <a:pt x="358" y="430"/>
                  </a:cubicBezTo>
                  <a:cubicBezTo>
                    <a:pt x="358" y="544"/>
                    <a:pt x="358" y="544"/>
                    <a:pt x="358" y="544"/>
                  </a:cubicBezTo>
                  <a:cubicBezTo>
                    <a:pt x="353" y="545"/>
                    <a:pt x="349" y="547"/>
                    <a:pt x="346" y="549"/>
                  </a:cubicBezTo>
                  <a:moveTo>
                    <a:pt x="441" y="304"/>
                  </a:moveTo>
                  <a:cubicBezTo>
                    <a:pt x="440" y="306"/>
                    <a:pt x="440" y="306"/>
                    <a:pt x="440" y="306"/>
                  </a:cubicBezTo>
                  <a:cubicBezTo>
                    <a:pt x="439" y="305"/>
                    <a:pt x="439" y="305"/>
                    <a:pt x="439" y="305"/>
                  </a:cubicBezTo>
                  <a:lnTo>
                    <a:pt x="441" y="304"/>
                  </a:lnTo>
                  <a:close/>
                  <a:moveTo>
                    <a:pt x="457" y="298"/>
                  </a:moveTo>
                  <a:cubicBezTo>
                    <a:pt x="464" y="295"/>
                    <a:pt x="464" y="295"/>
                    <a:pt x="464" y="295"/>
                  </a:cubicBezTo>
                  <a:cubicBezTo>
                    <a:pt x="555" y="339"/>
                    <a:pt x="555" y="339"/>
                    <a:pt x="555" y="339"/>
                  </a:cubicBezTo>
                  <a:cubicBezTo>
                    <a:pt x="539" y="356"/>
                    <a:pt x="539" y="356"/>
                    <a:pt x="539" y="356"/>
                  </a:cubicBezTo>
                  <a:cubicBezTo>
                    <a:pt x="535" y="353"/>
                    <a:pt x="530" y="352"/>
                    <a:pt x="524" y="352"/>
                  </a:cubicBezTo>
                  <a:cubicBezTo>
                    <a:pt x="517" y="352"/>
                    <a:pt x="511" y="354"/>
                    <a:pt x="506" y="359"/>
                  </a:cubicBezTo>
                  <a:cubicBezTo>
                    <a:pt x="446" y="311"/>
                    <a:pt x="446" y="311"/>
                    <a:pt x="446" y="311"/>
                  </a:cubicBezTo>
                  <a:lnTo>
                    <a:pt x="457" y="298"/>
                  </a:lnTo>
                  <a:close/>
                  <a:moveTo>
                    <a:pt x="545" y="362"/>
                  </a:moveTo>
                  <a:cubicBezTo>
                    <a:pt x="563" y="342"/>
                    <a:pt x="563" y="342"/>
                    <a:pt x="563" y="342"/>
                  </a:cubicBezTo>
                  <a:cubicBezTo>
                    <a:pt x="656" y="386"/>
                    <a:pt x="656" y="386"/>
                    <a:pt x="656" y="386"/>
                  </a:cubicBezTo>
                  <a:cubicBezTo>
                    <a:pt x="656" y="386"/>
                    <a:pt x="656" y="386"/>
                    <a:pt x="656" y="387"/>
                  </a:cubicBezTo>
                  <a:cubicBezTo>
                    <a:pt x="624" y="380"/>
                    <a:pt x="589" y="377"/>
                    <a:pt x="551" y="376"/>
                  </a:cubicBezTo>
                  <a:cubicBezTo>
                    <a:pt x="550" y="371"/>
                    <a:pt x="548" y="366"/>
                    <a:pt x="545" y="362"/>
                  </a:cubicBezTo>
                  <a:moveTo>
                    <a:pt x="671" y="369"/>
                  </a:moveTo>
                  <a:cubicBezTo>
                    <a:pt x="617" y="284"/>
                    <a:pt x="617" y="284"/>
                    <a:pt x="617" y="284"/>
                  </a:cubicBezTo>
                  <a:cubicBezTo>
                    <a:pt x="667" y="230"/>
                    <a:pt x="667" y="230"/>
                    <a:pt x="667" y="230"/>
                  </a:cubicBezTo>
                  <a:cubicBezTo>
                    <a:pt x="670" y="232"/>
                    <a:pt x="673" y="233"/>
                    <a:pt x="677" y="234"/>
                  </a:cubicBezTo>
                  <a:cubicBezTo>
                    <a:pt x="677" y="367"/>
                    <a:pt x="677" y="367"/>
                    <a:pt x="677" y="367"/>
                  </a:cubicBezTo>
                  <a:cubicBezTo>
                    <a:pt x="675" y="368"/>
                    <a:pt x="673" y="368"/>
                    <a:pt x="671" y="369"/>
                  </a:cubicBezTo>
                  <a:moveTo>
                    <a:pt x="661" y="190"/>
                  </a:moveTo>
                  <a:cubicBezTo>
                    <a:pt x="587" y="144"/>
                    <a:pt x="587" y="144"/>
                    <a:pt x="587" y="144"/>
                  </a:cubicBezTo>
                  <a:cubicBezTo>
                    <a:pt x="668" y="49"/>
                    <a:pt x="668" y="49"/>
                    <a:pt x="668" y="49"/>
                  </a:cubicBezTo>
                  <a:cubicBezTo>
                    <a:pt x="671" y="51"/>
                    <a:pt x="674" y="52"/>
                    <a:pt x="677" y="53"/>
                  </a:cubicBezTo>
                  <a:cubicBezTo>
                    <a:pt x="677" y="181"/>
                    <a:pt x="677" y="181"/>
                    <a:pt x="677" y="181"/>
                  </a:cubicBezTo>
                  <a:cubicBezTo>
                    <a:pt x="671" y="182"/>
                    <a:pt x="665" y="186"/>
                    <a:pt x="661" y="190"/>
                  </a:cubicBezTo>
                  <a:moveTo>
                    <a:pt x="468" y="105"/>
                  </a:moveTo>
                  <a:cubicBezTo>
                    <a:pt x="470" y="107"/>
                    <a:pt x="472" y="109"/>
                    <a:pt x="475" y="111"/>
                  </a:cubicBezTo>
                  <a:cubicBezTo>
                    <a:pt x="430" y="223"/>
                    <a:pt x="430" y="223"/>
                    <a:pt x="430" y="223"/>
                  </a:cubicBezTo>
                  <a:cubicBezTo>
                    <a:pt x="369" y="228"/>
                    <a:pt x="369" y="228"/>
                    <a:pt x="369" y="228"/>
                  </a:cubicBezTo>
                  <a:cubicBezTo>
                    <a:pt x="368" y="223"/>
                    <a:pt x="366" y="219"/>
                    <a:pt x="363" y="216"/>
                  </a:cubicBezTo>
                  <a:cubicBezTo>
                    <a:pt x="395" y="170"/>
                    <a:pt x="430" y="133"/>
                    <a:pt x="468" y="105"/>
                  </a:cubicBezTo>
                  <a:moveTo>
                    <a:pt x="332" y="210"/>
                  </a:moveTo>
                  <a:cubicBezTo>
                    <a:pt x="328" y="212"/>
                    <a:pt x="325" y="214"/>
                    <a:pt x="323" y="218"/>
                  </a:cubicBezTo>
                  <a:cubicBezTo>
                    <a:pt x="224" y="161"/>
                    <a:pt x="224" y="161"/>
                    <a:pt x="224" y="161"/>
                  </a:cubicBezTo>
                  <a:cubicBezTo>
                    <a:pt x="279" y="77"/>
                    <a:pt x="279" y="77"/>
                    <a:pt x="279" y="77"/>
                  </a:cubicBezTo>
                  <a:cubicBezTo>
                    <a:pt x="283" y="79"/>
                    <a:pt x="286" y="80"/>
                    <a:pt x="290" y="80"/>
                  </a:cubicBezTo>
                  <a:cubicBezTo>
                    <a:pt x="292" y="80"/>
                    <a:pt x="293" y="80"/>
                    <a:pt x="294" y="80"/>
                  </a:cubicBezTo>
                  <a:lnTo>
                    <a:pt x="332" y="210"/>
                  </a:lnTo>
                  <a:close/>
                  <a:moveTo>
                    <a:pt x="53" y="1125"/>
                  </a:moveTo>
                  <a:cubicBezTo>
                    <a:pt x="53" y="1124"/>
                    <a:pt x="53" y="1123"/>
                    <a:pt x="53" y="1122"/>
                  </a:cubicBezTo>
                  <a:cubicBezTo>
                    <a:pt x="53" y="1120"/>
                    <a:pt x="53" y="1119"/>
                    <a:pt x="53" y="1118"/>
                  </a:cubicBezTo>
                  <a:cubicBezTo>
                    <a:pt x="148" y="1061"/>
                    <a:pt x="148" y="1061"/>
                    <a:pt x="148" y="1061"/>
                  </a:cubicBezTo>
                  <a:cubicBezTo>
                    <a:pt x="177" y="1102"/>
                    <a:pt x="177" y="1102"/>
                    <a:pt x="177" y="1102"/>
                  </a:cubicBezTo>
                  <a:cubicBezTo>
                    <a:pt x="171" y="1107"/>
                    <a:pt x="168" y="1114"/>
                    <a:pt x="168" y="1122"/>
                  </a:cubicBezTo>
                  <a:cubicBezTo>
                    <a:pt x="168" y="1123"/>
                    <a:pt x="168" y="1124"/>
                    <a:pt x="168" y="1125"/>
                  </a:cubicBezTo>
                  <a:lnTo>
                    <a:pt x="53" y="1125"/>
                  </a:lnTo>
                  <a:close/>
                  <a:moveTo>
                    <a:pt x="221" y="1125"/>
                  </a:moveTo>
                  <a:cubicBezTo>
                    <a:pt x="221" y="1124"/>
                    <a:pt x="221" y="1123"/>
                    <a:pt x="221" y="1122"/>
                  </a:cubicBezTo>
                  <a:cubicBezTo>
                    <a:pt x="221" y="1112"/>
                    <a:pt x="216" y="1104"/>
                    <a:pt x="209" y="1099"/>
                  </a:cubicBezTo>
                  <a:cubicBezTo>
                    <a:pt x="236" y="1039"/>
                    <a:pt x="236" y="1039"/>
                    <a:pt x="236" y="1039"/>
                  </a:cubicBezTo>
                  <a:cubicBezTo>
                    <a:pt x="337" y="1115"/>
                    <a:pt x="337" y="1115"/>
                    <a:pt x="337" y="1115"/>
                  </a:cubicBezTo>
                  <a:cubicBezTo>
                    <a:pt x="336" y="1117"/>
                    <a:pt x="335" y="1119"/>
                    <a:pt x="335" y="1122"/>
                  </a:cubicBezTo>
                  <a:cubicBezTo>
                    <a:pt x="335" y="1123"/>
                    <a:pt x="336" y="1124"/>
                    <a:pt x="336" y="1125"/>
                  </a:cubicBezTo>
                  <a:lnTo>
                    <a:pt x="221" y="1125"/>
                  </a:lnTo>
                  <a:close/>
                  <a:moveTo>
                    <a:pt x="382" y="386"/>
                  </a:moveTo>
                  <a:cubicBezTo>
                    <a:pt x="441" y="317"/>
                    <a:pt x="441" y="317"/>
                    <a:pt x="441" y="317"/>
                  </a:cubicBezTo>
                  <a:cubicBezTo>
                    <a:pt x="501" y="365"/>
                    <a:pt x="501" y="365"/>
                    <a:pt x="501" y="365"/>
                  </a:cubicBezTo>
                  <a:cubicBezTo>
                    <a:pt x="499" y="369"/>
                    <a:pt x="498" y="373"/>
                    <a:pt x="498" y="378"/>
                  </a:cubicBezTo>
                  <a:cubicBezTo>
                    <a:pt x="459" y="380"/>
                    <a:pt x="422" y="386"/>
                    <a:pt x="387" y="395"/>
                  </a:cubicBezTo>
                  <a:cubicBezTo>
                    <a:pt x="386" y="392"/>
                    <a:pt x="384" y="389"/>
                    <a:pt x="382" y="3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5" name="Freeform 6"/>
            <p:cNvSpPr>
              <a:spLocks noEditPoints="1"/>
            </p:cNvSpPr>
            <p:nvPr userDrawn="1"/>
          </p:nvSpPr>
          <p:spPr bwMode="auto">
            <a:xfrm>
              <a:off x="5637" y="998"/>
              <a:ext cx="2257" cy="2381"/>
            </a:xfrm>
            <a:custGeom>
              <a:avLst/>
              <a:gdLst>
                <a:gd name="T0" fmla="*/ 842 w 1128"/>
                <a:gd name="T1" fmla="*/ 78 h 1188"/>
                <a:gd name="T2" fmla="*/ 75 w 1128"/>
                <a:gd name="T3" fmla="*/ 336 h 1188"/>
                <a:gd name="T4" fmla="*/ 332 w 1128"/>
                <a:gd name="T5" fmla="*/ 1108 h 1188"/>
                <a:gd name="T6" fmla="*/ 992 w 1128"/>
                <a:gd name="T7" fmla="*/ 1038 h 1188"/>
                <a:gd name="T8" fmla="*/ 526 w 1128"/>
                <a:gd name="T9" fmla="*/ 844 h 1188"/>
                <a:gd name="T10" fmla="*/ 1101 w 1128"/>
                <a:gd name="T11" fmla="*/ 695 h 1188"/>
                <a:gd name="T12" fmla="*/ 856 w 1128"/>
                <a:gd name="T13" fmla="*/ 960 h 1188"/>
                <a:gd name="T14" fmla="*/ 655 w 1128"/>
                <a:gd name="T15" fmla="*/ 998 h 1188"/>
                <a:gd name="T16" fmla="*/ 698 w 1128"/>
                <a:gd name="T17" fmla="*/ 892 h 1188"/>
                <a:gd name="T18" fmla="*/ 455 w 1128"/>
                <a:gd name="T19" fmla="*/ 1045 h 1188"/>
                <a:gd name="T20" fmla="*/ 119 w 1128"/>
                <a:gd name="T21" fmla="*/ 635 h 1188"/>
                <a:gd name="T22" fmla="*/ 422 w 1128"/>
                <a:gd name="T23" fmla="*/ 197 h 1188"/>
                <a:gd name="T24" fmla="*/ 960 w 1128"/>
                <a:gd name="T25" fmla="*/ 205 h 1188"/>
                <a:gd name="T26" fmla="*/ 665 w 1128"/>
                <a:gd name="T27" fmla="*/ 560 h 1188"/>
                <a:gd name="T28" fmla="*/ 561 w 1128"/>
                <a:gd name="T29" fmla="*/ 1137 h 1188"/>
                <a:gd name="T30" fmla="*/ 258 w 1128"/>
                <a:gd name="T31" fmla="*/ 839 h 1188"/>
                <a:gd name="T32" fmla="*/ 97 w 1128"/>
                <a:gd name="T33" fmla="*/ 372 h 1188"/>
                <a:gd name="T34" fmla="*/ 753 w 1128"/>
                <a:gd name="T35" fmla="*/ 197 h 1188"/>
                <a:gd name="T36" fmla="*/ 766 w 1128"/>
                <a:gd name="T37" fmla="*/ 456 h 1188"/>
                <a:gd name="T38" fmla="*/ 557 w 1128"/>
                <a:gd name="T39" fmla="*/ 647 h 1188"/>
                <a:gd name="T40" fmla="*/ 171 w 1128"/>
                <a:gd name="T41" fmla="*/ 544 h 1188"/>
                <a:gd name="T42" fmla="*/ 163 w 1128"/>
                <a:gd name="T43" fmla="*/ 444 h 1188"/>
                <a:gd name="T44" fmla="*/ 310 w 1128"/>
                <a:gd name="T45" fmla="*/ 516 h 1188"/>
                <a:gd name="T46" fmla="*/ 380 w 1128"/>
                <a:gd name="T47" fmla="*/ 646 h 1188"/>
                <a:gd name="T48" fmla="*/ 214 w 1128"/>
                <a:gd name="T49" fmla="*/ 263 h 1188"/>
                <a:gd name="T50" fmla="*/ 395 w 1128"/>
                <a:gd name="T51" fmla="*/ 429 h 1188"/>
                <a:gd name="T52" fmla="*/ 539 w 1128"/>
                <a:gd name="T53" fmla="*/ 468 h 1188"/>
                <a:gd name="T54" fmla="*/ 499 w 1128"/>
                <a:gd name="T55" fmla="*/ 318 h 1188"/>
                <a:gd name="T56" fmla="*/ 841 w 1128"/>
                <a:gd name="T57" fmla="*/ 360 h 1188"/>
                <a:gd name="T58" fmla="*/ 738 w 1128"/>
                <a:gd name="T59" fmla="*/ 296 h 1188"/>
                <a:gd name="T60" fmla="*/ 688 w 1128"/>
                <a:gd name="T61" fmla="*/ 275 h 1188"/>
                <a:gd name="T62" fmla="*/ 883 w 1128"/>
                <a:gd name="T63" fmla="*/ 386 h 1188"/>
                <a:gd name="T64" fmla="*/ 859 w 1128"/>
                <a:gd name="T65" fmla="*/ 299 h 1188"/>
                <a:gd name="T66" fmla="*/ 638 w 1128"/>
                <a:gd name="T67" fmla="*/ 235 h 1188"/>
                <a:gd name="T68" fmla="*/ 562 w 1128"/>
                <a:gd name="T69" fmla="*/ 197 h 1188"/>
                <a:gd name="T70" fmla="*/ 478 w 1128"/>
                <a:gd name="T71" fmla="*/ 292 h 1188"/>
                <a:gd name="T72" fmla="*/ 197 w 1128"/>
                <a:gd name="T73" fmla="*/ 274 h 1188"/>
                <a:gd name="T74" fmla="*/ 194 w 1128"/>
                <a:gd name="T75" fmla="*/ 353 h 1188"/>
                <a:gd name="T76" fmla="*/ 272 w 1128"/>
                <a:gd name="T77" fmla="*/ 689 h 1188"/>
                <a:gd name="T78" fmla="*/ 397 w 1128"/>
                <a:gd name="T79" fmla="*/ 889 h 1188"/>
                <a:gd name="T80" fmla="*/ 242 w 1128"/>
                <a:gd name="T81" fmla="*/ 541 h 1188"/>
                <a:gd name="T82" fmla="*/ 415 w 1128"/>
                <a:gd name="T83" fmla="*/ 498 h 1188"/>
                <a:gd name="T84" fmla="*/ 743 w 1128"/>
                <a:gd name="T85" fmla="*/ 482 h 1188"/>
                <a:gd name="T86" fmla="*/ 886 w 1128"/>
                <a:gd name="T87" fmla="*/ 544 h 1188"/>
                <a:gd name="T88" fmla="*/ 971 w 1128"/>
                <a:gd name="T89" fmla="*/ 450 h 1188"/>
                <a:gd name="T90" fmla="*/ 946 w 1128"/>
                <a:gd name="T91" fmla="*/ 273 h 1188"/>
                <a:gd name="T92" fmla="*/ 767 w 1128"/>
                <a:gd name="T93" fmla="*/ 159 h 1188"/>
                <a:gd name="T94" fmla="*/ 564 w 1128"/>
                <a:gd name="T95" fmla="*/ 52 h 1188"/>
                <a:gd name="T96" fmla="*/ 182 w 1128"/>
                <a:gd name="T97" fmla="*/ 294 h 1188"/>
                <a:gd name="T98" fmla="*/ 83 w 1128"/>
                <a:gd name="T99" fmla="*/ 386 h 1188"/>
                <a:gd name="T100" fmla="*/ 185 w 1128"/>
                <a:gd name="T101" fmla="*/ 958 h 1188"/>
                <a:gd name="T102" fmla="*/ 547 w 1128"/>
                <a:gd name="T103" fmla="*/ 1130 h 1188"/>
                <a:gd name="T104" fmla="*/ 374 w 1128"/>
                <a:gd name="T105" fmla="*/ 687 h 1188"/>
                <a:gd name="T106" fmla="*/ 591 w 1128"/>
                <a:gd name="T107" fmla="*/ 651 h 1188"/>
                <a:gd name="T108" fmla="*/ 978 w 1128"/>
                <a:gd name="T109" fmla="*/ 454 h 1188"/>
                <a:gd name="T110" fmla="*/ 1048 w 1128"/>
                <a:gd name="T111" fmla="*/ 344 h 1188"/>
                <a:gd name="T112" fmla="*/ 598 w 1128"/>
                <a:gd name="T113" fmla="*/ 27 h 1188"/>
                <a:gd name="T114" fmla="*/ 193 w 1128"/>
                <a:gd name="T115" fmla="*/ 197 h 1188"/>
                <a:gd name="T116" fmla="*/ 63 w 1128"/>
                <a:gd name="T117" fmla="*/ 387 h 1188"/>
                <a:gd name="T118" fmla="*/ 313 w 1128"/>
                <a:gd name="T119" fmla="*/ 923 h 1188"/>
                <a:gd name="T120" fmla="*/ 667 w 1128"/>
                <a:gd name="T121" fmla="*/ 1021 h 1188"/>
                <a:gd name="T122" fmla="*/ 937 w 1128"/>
                <a:gd name="T123" fmla="*/ 950 h 1188"/>
                <a:gd name="T124" fmla="*/ 843 w 1128"/>
                <a:gd name="T125" fmla="*/ 956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28" h="1188">
                  <a:moveTo>
                    <a:pt x="1101" y="642"/>
                  </a:moveTo>
                  <a:cubicBezTo>
                    <a:pt x="1100" y="642"/>
                    <a:pt x="1098" y="642"/>
                    <a:pt x="1096" y="643"/>
                  </a:cubicBezTo>
                  <a:cubicBezTo>
                    <a:pt x="1097" y="620"/>
                    <a:pt x="1098" y="586"/>
                    <a:pt x="1098" y="562"/>
                  </a:cubicBezTo>
                  <a:cubicBezTo>
                    <a:pt x="1098" y="557"/>
                    <a:pt x="1098" y="552"/>
                    <a:pt x="1098" y="548"/>
                  </a:cubicBezTo>
                  <a:cubicBezTo>
                    <a:pt x="1111" y="546"/>
                    <a:pt x="1120" y="535"/>
                    <a:pt x="1120" y="521"/>
                  </a:cubicBezTo>
                  <a:cubicBezTo>
                    <a:pt x="1120" y="507"/>
                    <a:pt x="1109" y="496"/>
                    <a:pt x="1095" y="495"/>
                  </a:cubicBezTo>
                  <a:cubicBezTo>
                    <a:pt x="1092" y="457"/>
                    <a:pt x="1086" y="421"/>
                    <a:pt x="1077" y="387"/>
                  </a:cubicBezTo>
                  <a:cubicBezTo>
                    <a:pt x="1087" y="383"/>
                    <a:pt x="1094" y="373"/>
                    <a:pt x="1094" y="362"/>
                  </a:cubicBezTo>
                  <a:cubicBezTo>
                    <a:pt x="1094" y="347"/>
                    <a:pt x="1082" y="335"/>
                    <a:pt x="1067" y="335"/>
                  </a:cubicBezTo>
                  <a:cubicBezTo>
                    <a:pt x="1066" y="335"/>
                    <a:pt x="1064" y="336"/>
                    <a:pt x="1062" y="336"/>
                  </a:cubicBezTo>
                  <a:cubicBezTo>
                    <a:pt x="1047" y="294"/>
                    <a:pt x="1027" y="255"/>
                    <a:pt x="1004" y="221"/>
                  </a:cubicBezTo>
                  <a:cubicBezTo>
                    <a:pt x="1009" y="216"/>
                    <a:pt x="1012" y="209"/>
                    <a:pt x="1012" y="201"/>
                  </a:cubicBezTo>
                  <a:cubicBezTo>
                    <a:pt x="1012" y="187"/>
                    <a:pt x="1000" y="175"/>
                    <a:pt x="986" y="175"/>
                  </a:cubicBezTo>
                  <a:cubicBezTo>
                    <a:pt x="980" y="175"/>
                    <a:pt x="976" y="176"/>
                    <a:pt x="971" y="179"/>
                  </a:cubicBezTo>
                  <a:cubicBezTo>
                    <a:pt x="935" y="138"/>
                    <a:pt x="892" y="104"/>
                    <a:pt x="842" y="78"/>
                  </a:cubicBezTo>
                  <a:cubicBezTo>
                    <a:pt x="844" y="74"/>
                    <a:pt x="845" y="70"/>
                    <a:pt x="845" y="66"/>
                  </a:cubicBezTo>
                  <a:cubicBezTo>
                    <a:pt x="845" y="51"/>
                    <a:pt x="833" y="39"/>
                    <a:pt x="818" y="39"/>
                  </a:cubicBezTo>
                  <a:cubicBezTo>
                    <a:pt x="807" y="39"/>
                    <a:pt x="798" y="46"/>
                    <a:pt x="794" y="56"/>
                  </a:cubicBezTo>
                  <a:cubicBezTo>
                    <a:pt x="735" y="34"/>
                    <a:pt x="669" y="21"/>
                    <a:pt x="596" y="19"/>
                  </a:cubicBezTo>
                  <a:cubicBezTo>
                    <a:pt x="593" y="8"/>
                    <a:pt x="583" y="0"/>
                    <a:pt x="571" y="0"/>
                  </a:cubicBezTo>
                  <a:cubicBezTo>
                    <a:pt x="559" y="0"/>
                    <a:pt x="549" y="8"/>
                    <a:pt x="546" y="20"/>
                  </a:cubicBezTo>
                  <a:cubicBezTo>
                    <a:pt x="487" y="23"/>
                    <a:pt x="431" y="34"/>
                    <a:pt x="380" y="52"/>
                  </a:cubicBezTo>
                  <a:cubicBezTo>
                    <a:pt x="375" y="45"/>
                    <a:pt x="367" y="39"/>
                    <a:pt x="357" y="39"/>
                  </a:cubicBezTo>
                  <a:cubicBezTo>
                    <a:pt x="342" y="39"/>
                    <a:pt x="330" y="51"/>
                    <a:pt x="330" y="66"/>
                  </a:cubicBezTo>
                  <a:cubicBezTo>
                    <a:pt x="330" y="68"/>
                    <a:pt x="331" y="70"/>
                    <a:pt x="331" y="72"/>
                  </a:cubicBezTo>
                  <a:cubicBezTo>
                    <a:pt x="275" y="99"/>
                    <a:pt x="224" y="135"/>
                    <a:pt x="181" y="179"/>
                  </a:cubicBezTo>
                  <a:cubicBezTo>
                    <a:pt x="177" y="176"/>
                    <a:pt x="172" y="175"/>
                    <a:pt x="167" y="175"/>
                  </a:cubicBezTo>
                  <a:cubicBezTo>
                    <a:pt x="152" y="175"/>
                    <a:pt x="140" y="187"/>
                    <a:pt x="140" y="201"/>
                  </a:cubicBezTo>
                  <a:cubicBezTo>
                    <a:pt x="140" y="208"/>
                    <a:pt x="143" y="213"/>
                    <a:pt x="146" y="218"/>
                  </a:cubicBezTo>
                  <a:cubicBezTo>
                    <a:pt x="118" y="253"/>
                    <a:pt x="94" y="293"/>
                    <a:pt x="75" y="336"/>
                  </a:cubicBezTo>
                  <a:cubicBezTo>
                    <a:pt x="74" y="336"/>
                    <a:pt x="74" y="335"/>
                    <a:pt x="73" y="335"/>
                  </a:cubicBezTo>
                  <a:cubicBezTo>
                    <a:pt x="58" y="335"/>
                    <a:pt x="46" y="347"/>
                    <a:pt x="46" y="362"/>
                  </a:cubicBezTo>
                  <a:cubicBezTo>
                    <a:pt x="46" y="370"/>
                    <a:pt x="50" y="378"/>
                    <a:pt x="56" y="382"/>
                  </a:cubicBezTo>
                  <a:cubicBezTo>
                    <a:pt x="38" y="436"/>
                    <a:pt x="26" y="494"/>
                    <a:pt x="23" y="556"/>
                  </a:cubicBezTo>
                  <a:cubicBezTo>
                    <a:pt x="10" y="557"/>
                    <a:pt x="0" y="568"/>
                    <a:pt x="0" y="582"/>
                  </a:cubicBezTo>
                  <a:cubicBezTo>
                    <a:pt x="0" y="595"/>
                    <a:pt x="10" y="606"/>
                    <a:pt x="23" y="608"/>
                  </a:cubicBezTo>
                  <a:cubicBezTo>
                    <a:pt x="25" y="677"/>
                    <a:pt x="37" y="742"/>
                    <a:pt x="58" y="803"/>
                  </a:cubicBezTo>
                  <a:cubicBezTo>
                    <a:pt x="51" y="808"/>
                    <a:pt x="46" y="816"/>
                    <a:pt x="46" y="825"/>
                  </a:cubicBezTo>
                  <a:cubicBezTo>
                    <a:pt x="46" y="840"/>
                    <a:pt x="58" y="852"/>
                    <a:pt x="73" y="852"/>
                  </a:cubicBezTo>
                  <a:cubicBezTo>
                    <a:pt x="75" y="852"/>
                    <a:pt x="76" y="851"/>
                    <a:pt x="78" y="851"/>
                  </a:cubicBezTo>
                  <a:cubicBezTo>
                    <a:pt x="96" y="891"/>
                    <a:pt x="119" y="928"/>
                    <a:pt x="146" y="961"/>
                  </a:cubicBezTo>
                  <a:cubicBezTo>
                    <a:pt x="143" y="966"/>
                    <a:pt x="140" y="971"/>
                    <a:pt x="140" y="977"/>
                  </a:cubicBezTo>
                  <a:cubicBezTo>
                    <a:pt x="140" y="992"/>
                    <a:pt x="152" y="1004"/>
                    <a:pt x="167" y="1004"/>
                  </a:cubicBezTo>
                  <a:cubicBezTo>
                    <a:pt x="172" y="1004"/>
                    <a:pt x="176" y="1003"/>
                    <a:pt x="180" y="1000"/>
                  </a:cubicBezTo>
                  <a:cubicBezTo>
                    <a:pt x="224" y="1045"/>
                    <a:pt x="275" y="1081"/>
                    <a:pt x="332" y="1108"/>
                  </a:cubicBezTo>
                  <a:cubicBezTo>
                    <a:pt x="331" y="1111"/>
                    <a:pt x="330" y="1114"/>
                    <a:pt x="330" y="1117"/>
                  </a:cubicBezTo>
                  <a:cubicBezTo>
                    <a:pt x="330" y="1132"/>
                    <a:pt x="342" y="1144"/>
                    <a:pt x="357" y="1144"/>
                  </a:cubicBezTo>
                  <a:cubicBezTo>
                    <a:pt x="368" y="1144"/>
                    <a:pt x="377" y="1138"/>
                    <a:pt x="381" y="1129"/>
                  </a:cubicBezTo>
                  <a:cubicBezTo>
                    <a:pt x="432" y="1147"/>
                    <a:pt x="487" y="1160"/>
                    <a:pt x="545" y="1165"/>
                  </a:cubicBezTo>
                  <a:cubicBezTo>
                    <a:pt x="547" y="1178"/>
                    <a:pt x="558" y="1188"/>
                    <a:pt x="571" y="1188"/>
                  </a:cubicBezTo>
                  <a:cubicBezTo>
                    <a:pt x="583" y="1188"/>
                    <a:pt x="593" y="1180"/>
                    <a:pt x="596" y="1169"/>
                  </a:cubicBezTo>
                  <a:cubicBezTo>
                    <a:pt x="605" y="1169"/>
                    <a:pt x="613" y="1169"/>
                    <a:pt x="622" y="1169"/>
                  </a:cubicBezTo>
                  <a:cubicBezTo>
                    <a:pt x="681" y="1169"/>
                    <a:pt x="734" y="1163"/>
                    <a:pt x="780" y="1154"/>
                  </a:cubicBezTo>
                  <a:cubicBezTo>
                    <a:pt x="784" y="1164"/>
                    <a:pt x="794" y="1170"/>
                    <a:pt x="805" y="1170"/>
                  </a:cubicBezTo>
                  <a:cubicBezTo>
                    <a:pt x="820" y="1170"/>
                    <a:pt x="831" y="1159"/>
                    <a:pt x="831" y="1144"/>
                  </a:cubicBezTo>
                  <a:cubicBezTo>
                    <a:pt x="831" y="1143"/>
                    <a:pt x="831" y="1142"/>
                    <a:pt x="831" y="1142"/>
                  </a:cubicBezTo>
                  <a:cubicBezTo>
                    <a:pt x="893" y="1124"/>
                    <a:pt x="940" y="1102"/>
                    <a:pt x="973" y="1083"/>
                  </a:cubicBezTo>
                  <a:cubicBezTo>
                    <a:pt x="978" y="1088"/>
                    <a:pt x="985" y="1091"/>
                    <a:pt x="992" y="1091"/>
                  </a:cubicBezTo>
                  <a:cubicBezTo>
                    <a:pt x="1007" y="1091"/>
                    <a:pt x="1019" y="1079"/>
                    <a:pt x="1019" y="1064"/>
                  </a:cubicBezTo>
                  <a:cubicBezTo>
                    <a:pt x="1019" y="1050"/>
                    <a:pt x="1007" y="1038"/>
                    <a:pt x="992" y="1038"/>
                  </a:cubicBezTo>
                  <a:cubicBezTo>
                    <a:pt x="991" y="1038"/>
                    <a:pt x="991" y="1038"/>
                    <a:pt x="990" y="1038"/>
                  </a:cubicBezTo>
                  <a:cubicBezTo>
                    <a:pt x="963" y="948"/>
                    <a:pt x="963" y="948"/>
                    <a:pt x="963" y="948"/>
                  </a:cubicBezTo>
                  <a:cubicBezTo>
                    <a:pt x="970" y="943"/>
                    <a:pt x="975" y="935"/>
                    <a:pt x="975" y="926"/>
                  </a:cubicBezTo>
                  <a:cubicBezTo>
                    <a:pt x="975" y="911"/>
                    <a:pt x="964" y="900"/>
                    <a:pt x="949" y="899"/>
                  </a:cubicBezTo>
                  <a:cubicBezTo>
                    <a:pt x="924" y="814"/>
                    <a:pt x="924" y="814"/>
                    <a:pt x="924" y="814"/>
                  </a:cubicBezTo>
                  <a:cubicBezTo>
                    <a:pt x="932" y="809"/>
                    <a:pt x="938" y="801"/>
                    <a:pt x="938" y="791"/>
                  </a:cubicBezTo>
                  <a:cubicBezTo>
                    <a:pt x="938" y="776"/>
                    <a:pt x="926" y="764"/>
                    <a:pt x="911" y="764"/>
                  </a:cubicBezTo>
                  <a:cubicBezTo>
                    <a:pt x="897" y="764"/>
                    <a:pt x="885" y="776"/>
                    <a:pt x="885" y="791"/>
                  </a:cubicBezTo>
                  <a:cubicBezTo>
                    <a:pt x="885" y="795"/>
                    <a:pt x="886" y="799"/>
                    <a:pt x="888" y="803"/>
                  </a:cubicBezTo>
                  <a:cubicBezTo>
                    <a:pt x="860" y="820"/>
                    <a:pt x="807" y="847"/>
                    <a:pt x="738" y="860"/>
                  </a:cubicBezTo>
                  <a:cubicBezTo>
                    <a:pt x="734" y="851"/>
                    <a:pt x="724" y="844"/>
                    <a:pt x="713" y="844"/>
                  </a:cubicBezTo>
                  <a:cubicBezTo>
                    <a:pt x="699" y="844"/>
                    <a:pt x="688" y="854"/>
                    <a:pt x="687" y="868"/>
                  </a:cubicBezTo>
                  <a:cubicBezTo>
                    <a:pt x="674" y="869"/>
                    <a:pt x="661" y="870"/>
                    <a:pt x="648" y="870"/>
                  </a:cubicBezTo>
                  <a:cubicBezTo>
                    <a:pt x="600" y="870"/>
                    <a:pt x="559" y="864"/>
                    <a:pt x="525" y="851"/>
                  </a:cubicBezTo>
                  <a:cubicBezTo>
                    <a:pt x="525" y="849"/>
                    <a:pt x="526" y="846"/>
                    <a:pt x="526" y="844"/>
                  </a:cubicBezTo>
                  <a:cubicBezTo>
                    <a:pt x="526" y="829"/>
                    <a:pt x="514" y="818"/>
                    <a:pt x="499" y="818"/>
                  </a:cubicBezTo>
                  <a:cubicBezTo>
                    <a:pt x="491" y="818"/>
                    <a:pt x="483" y="822"/>
                    <a:pt x="478" y="828"/>
                  </a:cubicBezTo>
                  <a:cubicBezTo>
                    <a:pt x="436" y="799"/>
                    <a:pt x="408" y="755"/>
                    <a:pt x="395" y="695"/>
                  </a:cubicBezTo>
                  <a:cubicBezTo>
                    <a:pt x="409" y="694"/>
                    <a:pt x="420" y="683"/>
                    <a:pt x="420" y="669"/>
                  </a:cubicBezTo>
                  <a:cubicBezTo>
                    <a:pt x="545" y="669"/>
                    <a:pt x="545" y="669"/>
                    <a:pt x="545" y="669"/>
                  </a:cubicBezTo>
                  <a:cubicBezTo>
                    <a:pt x="545" y="683"/>
                    <a:pt x="556" y="695"/>
                    <a:pt x="571" y="695"/>
                  </a:cubicBezTo>
                  <a:cubicBezTo>
                    <a:pt x="586" y="695"/>
                    <a:pt x="598" y="683"/>
                    <a:pt x="598" y="669"/>
                  </a:cubicBezTo>
                  <a:cubicBezTo>
                    <a:pt x="725" y="669"/>
                    <a:pt x="725" y="669"/>
                    <a:pt x="725" y="669"/>
                  </a:cubicBezTo>
                  <a:cubicBezTo>
                    <a:pt x="725" y="683"/>
                    <a:pt x="737" y="695"/>
                    <a:pt x="752" y="695"/>
                  </a:cubicBezTo>
                  <a:cubicBezTo>
                    <a:pt x="766" y="695"/>
                    <a:pt x="778" y="683"/>
                    <a:pt x="778" y="669"/>
                  </a:cubicBezTo>
                  <a:cubicBezTo>
                    <a:pt x="906" y="669"/>
                    <a:pt x="906" y="669"/>
                    <a:pt x="906" y="669"/>
                  </a:cubicBezTo>
                  <a:cubicBezTo>
                    <a:pt x="906" y="683"/>
                    <a:pt x="918" y="695"/>
                    <a:pt x="933" y="695"/>
                  </a:cubicBezTo>
                  <a:cubicBezTo>
                    <a:pt x="947" y="695"/>
                    <a:pt x="959" y="683"/>
                    <a:pt x="959" y="669"/>
                  </a:cubicBezTo>
                  <a:cubicBezTo>
                    <a:pt x="1075" y="669"/>
                    <a:pt x="1075" y="669"/>
                    <a:pt x="1075" y="669"/>
                  </a:cubicBezTo>
                  <a:cubicBezTo>
                    <a:pt x="1075" y="683"/>
                    <a:pt x="1087" y="695"/>
                    <a:pt x="1101" y="695"/>
                  </a:cubicBezTo>
                  <a:cubicBezTo>
                    <a:pt x="1116" y="695"/>
                    <a:pt x="1128" y="683"/>
                    <a:pt x="1128" y="669"/>
                  </a:cubicBezTo>
                  <a:cubicBezTo>
                    <a:pt x="1128" y="654"/>
                    <a:pt x="1116" y="642"/>
                    <a:pt x="1101" y="642"/>
                  </a:cubicBezTo>
                  <a:moveTo>
                    <a:pt x="931" y="945"/>
                  </a:moveTo>
                  <a:cubicBezTo>
                    <a:pt x="899" y="994"/>
                    <a:pt x="899" y="994"/>
                    <a:pt x="899" y="994"/>
                  </a:cubicBezTo>
                  <a:cubicBezTo>
                    <a:pt x="862" y="969"/>
                    <a:pt x="862" y="969"/>
                    <a:pt x="862" y="969"/>
                  </a:cubicBezTo>
                  <a:cubicBezTo>
                    <a:pt x="866" y="957"/>
                    <a:pt x="866" y="957"/>
                    <a:pt x="866" y="957"/>
                  </a:cubicBezTo>
                  <a:cubicBezTo>
                    <a:pt x="925" y="938"/>
                    <a:pt x="925" y="938"/>
                    <a:pt x="925" y="938"/>
                  </a:cubicBezTo>
                  <a:cubicBezTo>
                    <a:pt x="926" y="941"/>
                    <a:pt x="928" y="943"/>
                    <a:pt x="931" y="945"/>
                  </a:cubicBezTo>
                  <a:moveTo>
                    <a:pt x="894" y="1001"/>
                  </a:moveTo>
                  <a:cubicBezTo>
                    <a:pt x="817" y="1119"/>
                    <a:pt x="817" y="1119"/>
                    <a:pt x="817" y="1119"/>
                  </a:cubicBezTo>
                  <a:cubicBezTo>
                    <a:pt x="859" y="977"/>
                    <a:pt x="859" y="977"/>
                    <a:pt x="859" y="977"/>
                  </a:cubicBezTo>
                  <a:lnTo>
                    <a:pt x="894" y="1001"/>
                  </a:lnTo>
                  <a:close/>
                  <a:moveTo>
                    <a:pt x="855" y="964"/>
                  </a:moveTo>
                  <a:cubicBezTo>
                    <a:pt x="851" y="962"/>
                    <a:pt x="851" y="962"/>
                    <a:pt x="851" y="962"/>
                  </a:cubicBezTo>
                  <a:cubicBezTo>
                    <a:pt x="856" y="960"/>
                    <a:pt x="856" y="960"/>
                    <a:pt x="856" y="960"/>
                  </a:cubicBezTo>
                  <a:lnTo>
                    <a:pt x="855" y="964"/>
                  </a:lnTo>
                  <a:close/>
                  <a:moveTo>
                    <a:pt x="852" y="972"/>
                  </a:moveTo>
                  <a:cubicBezTo>
                    <a:pt x="809" y="1118"/>
                    <a:pt x="809" y="1118"/>
                    <a:pt x="809" y="1118"/>
                  </a:cubicBezTo>
                  <a:cubicBezTo>
                    <a:pt x="807" y="1118"/>
                    <a:pt x="806" y="1117"/>
                    <a:pt x="805" y="1117"/>
                  </a:cubicBezTo>
                  <a:cubicBezTo>
                    <a:pt x="799" y="1117"/>
                    <a:pt x="794" y="1119"/>
                    <a:pt x="790" y="1122"/>
                  </a:cubicBezTo>
                  <a:cubicBezTo>
                    <a:pt x="753" y="993"/>
                    <a:pt x="753" y="993"/>
                    <a:pt x="753" y="993"/>
                  </a:cubicBezTo>
                  <a:cubicBezTo>
                    <a:pt x="842" y="965"/>
                    <a:pt x="842" y="965"/>
                    <a:pt x="842" y="965"/>
                  </a:cubicBezTo>
                  <a:lnTo>
                    <a:pt x="852" y="972"/>
                  </a:lnTo>
                  <a:close/>
                  <a:moveTo>
                    <a:pt x="655" y="998"/>
                  </a:moveTo>
                  <a:cubicBezTo>
                    <a:pt x="705" y="896"/>
                    <a:pt x="705" y="896"/>
                    <a:pt x="705" y="896"/>
                  </a:cubicBezTo>
                  <a:cubicBezTo>
                    <a:pt x="708" y="897"/>
                    <a:pt x="710" y="897"/>
                    <a:pt x="713" y="897"/>
                  </a:cubicBezTo>
                  <a:cubicBezTo>
                    <a:pt x="714" y="897"/>
                    <a:pt x="715" y="897"/>
                    <a:pt x="716" y="897"/>
                  </a:cubicBezTo>
                  <a:cubicBezTo>
                    <a:pt x="743" y="988"/>
                    <a:pt x="743" y="988"/>
                    <a:pt x="743" y="988"/>
                  </a:cubicBezTo>
                  <a:cubicBezTo>
                    <a:pt x="669" y="1012"/>
                    <a:pt x="669" y="1012"/>
                    <a:pt x="669" y="1012"/>
                  </a:cubicBezTo>
                  <a:lnTo>
                    <a:pt x="655" y="998"/>
                  </a:lnTo>
                  <a:close/>
                  <a:moveTo>
                    <a:pt x="660" y="1015"/>
                  </a:moveTo>
                  <a:cubicBezTo>
                    <a:pt x="644" y="1020"/>
                    <a:pt x="644" y="1020"/>
                    <a:pt x="644" y="1020"/>
                  </a:cubicBezTo>
                  <a:cubicBezTo>
                    <a:pt x="651" y="1006"/>
                    <a:pt x="651" y="1006"/>
                    <a:pt x="651" y="1006"/>
                  </a:cubicBezTo>
                  <a:lnTo>
                    <a:pt x="660" y="1015"/>
                  </a:lnTo>
                  <a:close/>
                  <a:moveTo>
                    <a:pt x="745" y="996"/>
                  </a:moveTo>
                  <a:cubicBezTo>
                    <a:pt x="783" y="1129"/>
                    <a:pt x="783" y="1129"/>
                    <a:pt x="783" y="1129"/>
                  </a:cubicBezTo>
                  <a:cubicBezTo>
                    <a:pt x="783" y="1129"/>
                    <a:pt x="783" y="1129"/>
                    <a:pt x="783" y="1129"/>
                  </a:cubicBezTo>
                  <a:cubicBezTo>
                    <a:pt x="675" y="1019"/>
                    <a:pt x="675" y="1019"/>
                    <a:pt x="675" y="1019"/>
                  </a:cubicBezTo>
                  <a:lnTo>
                    <a:pt x="745" y="996"/>
                  </a:lnTo>
                  <a:close/>
                  <a:moveTo>
                    <a:pt x="750" y="986"/>
                  </a:moveTo>
                  <a:cubicBezTo>
                    <a:pt x="724" y="895"/>
                    <a:pt x="724" y="895"/>
                    <a:pt x="724" y="895"/>
                  </a:cubicBezTo>
                  <a:cubicBezTo>
                    <a:pt x="727" y="893"/>
                    <a:pt x="730" y="891"/>
                    <a:pt x="732" y="889"/>
                  </a:cubicBezTo>
                  <a:cubicBezTo>
                    <a:pt x="833" y="959"/>
                    <a:pt x="833" y="959"/>
                    <a:pt x="833" y="959"/>
                  </a:cubicBezTo>
                  <a:lnTo>
                    <a:pt x="750" y="986"/>
                  </a:lnTo>
                  <a:close/>
                  <a:moveTo>
                    <a:pt x="698" y="892"/>
                  </a:moveTo>
                  <a:cubicBezTo>
                    <a:pt x="649" y="992"/>
                    <a:pt x="649" y="992"/>
                    <a:pt x="649" y="992"/>
                  </a:cubicBezTo>
                  <a:cubicBezTo>
                    <a:pt x="607" y="949"/>
                    <a:pt x="607" y="949"/>
                    <a:pt x="607" y="949"/>
                  </a:cubicBezTo>
                  <a:cubicBezTo>
                    <a:pt x="694" y="889"/>
                    <a:pt x="694" y="889"/>
                    <a:pt x="694" y="889"/>
                  </a:cubicBezTo>
                  <a:cubicBezTo>
                    <a:pt x="695" y="890"/>
                    <a:pt x="696" y="891"/>
                    <a:pt x="698" y="892"/>
                  </a:cubicBezTo>
                  <a:moveTo>
                    <a:pt x="646" y="1000"/>
                  </a:moveTo>
                  <a:cubicBezTo>
                    <a:pt x="634" y="1023"/>
                    <a:pt x="634" y="1023"/>
                    <a:pt x="634" y="1023"/>
                  </a:cubicBezTo>
                  <a:cubicBezTo>
                    <a:pt x="550" y="1051"/>
                    <a:pt x="550" y="1051"/>
                    <a:pt x="550" y="1051"/>
                  </a:cubicBezTo>
                  <a:cubicBezTo>
                    <a:pt x="538" y="997"/>
                    <a:pt x="538" y="997"/>
                    <a:pt x="538" y="997"/>
                  </a:cubicBezTo>
                  <a:cubicBezTo>
                    <a:pt x="600" y="954"/>
                    <a:pt x="600" y="954"/>
                    <a:pt x="600" y="954"/>
                  </a:cubicBezTo>
                  <a:lnTo>
                    <a:pt x="646" y="1000"/>
                  </a:lnTo>
                  <a:close/>
                  <a:moveTo>
                    <a:pt x="357" y="1091"/>
                  </a:moveTo>
                  <a:cubicBezTo>
                    <a:pt x="357" y="1091"/>
                    <a:pt x="356" y="1091"/>
                    <a:pt x="356" y="1091"/>
                  </a:cubicBezTo>
                  <a:cubicBezTo>
                    <a:pt x="320" y="920"/>
                    <a:pt x="320" y="920"/>
                    <a:pt x="320" y="920"/>
                  </a:cubicBezTo>
                  <a:cubicBezTo>
                    <a:pt x="331" y="916"/>
                    <a:pt x="331" y="916"/>
                    <a:pt x="331" y="916"/>
                  </a:cubicBezTo>
                  <a:cubicBezTo>
                    <a:pt x="455" y="1045"/>
                    <a:pt x="455" y="1045"/>
                    <a:pt x="455" y="1045"/>
                  </a:cubicBezTo>
                  <a:cubicBezTo>
                    <a:pt x="376" y="1099"/>
                    <a:pt x="376" y="1099"/>
                    <a:pt x="376" y="1099"/>
                  </a:cubicBezTo>
                  <a:cubicBezTo>
                    <a:pt x="371" y="1094"/>
                    <a:pt x="365" y="1091"/>
                    <a:pt x="357" y="1091"/>
                  </a:cubicBezTo>
                  <a:moveTo>
                    <a:pt x="52" y="588"/>
                  </a:moveTo>
                  <a:cubicBezTo>
                    <a:pt x="102" y="576"/>
                    <a:pt x="102" y="576"/>
                    <a:pt x="102" y="576"/>
                  </a:cubicBezTo>
                  <a:cubicBezTo>
                    <a:pt x="110" y="630"/>
                    <a:pt x="110" y="630"/>
                    <a:pt x="110" y="630"/>
                  </a:cubicBezTo>
                  <a:cubicBezTo>
                    <a:pt x="48" y="597"/>
                    <a:pt x="48" y="597"/>
                    <a:pt x="48" y="597"/>
                  </a:cubicBezTo>
                  <a:cubicBezTo>
                    <a:pt x="50" y="594"/>
                    <a:pt x="51" y="591"/>
                    <a:pt x="52" y="588"/>
                  </a:cubicBezTo>
                  <a:moveTo>
                    <a:pt x="111" y="640"/>
                  </a:moveTo>
                  <a:cubicBezTo>
                    <a:pt x="117" y="680"/>
                    <a:pt x="117" y="680"/>
                    <a:pt x="117" y="680"/>
                  </a:cubicBezTo>
                  <a:cubicBezTo>
                    <a:pt x="47" y="606"/>
                    <a:pt x="47" y="606"/>
                    <a:pt x="47" y="606"/>
                  </a:cubicBezTo>
                  <a:lnTo>
                    <a:pt x="111" y="640"/>
                  </a:lnTo>
                  <a:close/>
                  <a:moveTo>
                    <a:pt x="109" y="574"/>
                  </a:moveTo>
                  <a:cubicBezTo>
                    <a:pt x="163" y="561"/>
                    <a:pt x="163" y="561"/>
                    <a:pt x="163" y="561"/>
                  </a:cubicBezTo>
                  <a:cubicBezTo>
                    <a:pt x="163" y="659"/>
                    <a:pt x="163" y="659"/>
                    <a:pt x="163" y="659"/>
                  </a:cubicBezTo>
                  <a:cubicBezTo>
                    <a:pt x="119" y="635"/>
                    <a:pt x="119" y="635"/>
                    <a:pt x="119" y="635"/>
                  </a:cubicBezTo>
                  <a:lnTo>
                    <a:pt x="109" y="574"/>
                  </a:lnTo>
                  <a:close/>
                  <a:moveTo>
                    <a:pt x="299" y="205"/>
                  </a:moveTo>
                  <a:cubicBezTo>
                    <a:pt x="259" y="232"/>
                    <a:pt x="259" y="232"/>
                    <a:pt x="259" y="232"/>
                  </a:cubicBezTo>
                  <a:cubicBezTo>
                    <a:pt x="193" y="207"/>
                    <a:pt x="193" y="207"/>
                    <a:pt x="193" y="207"/>
                  </a:cubicBezTo>
                  <a:cubicBezTo>
                    <a:pt x="193" y="206"/>
                    <a:pt x="193" y="206"/>
                    <a:pt x="193" y="205"/>
                  </a:cubicBezTo>
                  <a:lnTo>
                    <a:pt x="299" y="205"/>
                  </a:lnTo>
                  <a:close/>
                  <a:moveTo>
                    <a:pt x="377" y="83"/>
                  </a:moveTo>
                  <a:cubicBezTo>
                    <a:pt x="431" y="117"/>
                    <a:pt x="431" y="117"/>
                    <a:pt x="431" y="117"/>
                  </a:cubicBezTo>
                  <a:cubicBezTo>
                    <a:pt x="396" y="141"/>
                    <a:pt x="396" y="141"/>
                    <a:pt x="396" y="141"/>
                  </a:cubicBezTo>
                  <a:cubicBezTo>
                    <a:pt x="372" y="88"/>
                    <a:pt x="372" y="88"/>
                    <a:pt x="372" y="88"/>
                  </a:cubicBezTo>
                  <a:cubicBezTo>
                    <a:pt x="374" y="87"/>
                    <a:pt x="375" y="85"/>
                    <a:pt x="377" y="83"/>
                  </a:cubicBezTo>
                  <a:moveTo>
                    <a:pt x="439" y="121"/>
                  </a:moveTo>
                  <a:cubicBezTo>
                    <a:pt x="521" y="172"/>
                    <a:pt x="521" y="172"/>
                    <a:pt x="521" y="172"/>
                  </a:cubicBezTo>
                  <a:cubicBezTo>
                    <a:pt x="512" y="197"/>
                    <a:pt x="512" y="197"/>
                    <a:pt x="512" y="197"/>
                  </a:cubicBezTo>
                  <a:cubicBezTo>
                    <a:pt x="422" y="197"/>
                    <a:pt x="422" y="197"/>
                    <a:pt x="422" y="197"/>
                  </a:cubicBezTo>
                  <a:cubicBezTo>
                    <a:pt x="399" y="148"/>
                    <a:pt x="399" y="148"/>
                    <a:pt x="399" y="148"/>
                  </a:cubicBezTo>
                  <a:lnTo>
                    <a:pt x="439" y="121"/>
                  </a:lnTo>
                  <a:close/>
                  <a:moveTo>
                    <a:pt x="818" y="92"/>
                  </a:moveTo>
                  <a:cubicBezTo>
                    <a:pt x="819" y="92"/>
                    <a:pt x="819" y="92"/>
                    <a:pt x="819" y="92"/>
                  </a:cubicBezTo>
                  <a:cubicBezTo>
                    <a:pt x="839" y="197"/>
                    <a:pt x="839" y="197"/>
                    <a:pt x="839" y="197"/>
                  </a:cubicBezTo>
                  <a:cubicBezTo>
                    <a:pt x="837" y="197"/>
                    <a:pt x="837" y="197"/>
                    <a:pt x="837" y="197"/>
                  </a:cubicBezTo>
                  <a:cubicBezTo>
                    <a:pt x="771" y="152"/>
                    <a:pt x="771" y="152"/>
                    <a:pt x="771" y="152"/>
                  </a:cubicBezTo>
                  <a:cubicBezTo>
                    <a:pt x="808" y="90"/>
                    <a:pt x="808" y="90"/>
                    <a:pt x="808" y="90"/>
                  </a:cubicBezTo>
                  <a:cubicBezTo>
                    <a:pt x="811" y="92"/>
                    <a:pt x="815" y="92"/>
                    <a:pt x="818" y="92"/>
                  </a:cubicBezTo>
                  <a:moveTo>
                    <a:pt x="960" y="205"/>
                  </a:moveTo>
                  <a:cubicBezTo>
                    <a:pt x="960" y="206"/>
                    <a:pt x="960" y="206"/>
                    <a:pt x="960" y="206"/>
                  </a:cubicBezTo>
                  <a:cubicBezTo>
                    <a:pt x="888" y="233"/>
                    <a:pt x="888" y="233"/>
                    <a:pt x="888" y="233"/>
                  </a:cubicBezTo>
                  <a:cubicBezTo>
                    <a:pt x="849" y="206"/>
                    <a:pt x="849" y="206"/>
                    <a:pt x="849" y="206"/>
                  </a:cubicBezTo>
                  <a:cubicBezTo>
                    <a:pt x="849" y="205"/>
                    <a:pt x="849" y="205"/>
                    <a:pt x="849" y="205"/>
                  </a:cubicBezTo>
                  <a:lnTo>
                    <a:pt x="960" y="205"/>
                  </a:lnTo>
                  <a:close/>
                  <a:moveTo>
                    <a:pt x="1046" y="377"/>
                  </a:moveTo>
                  <a:cubicBezTo>
                    <a:pt x="998" y="423"/>
                    <a:pt x="998" y="423"/>
                    <a:pt x="998" y="423"/>
                  </a:cubicBezTo>
                  <a:cubicBezTo>
                    <a:pt x="918" y="346"/>
                    <a:pt x="918" y="346"/>
                    <a:pt x="918" y="346"/>
                  </a:cubicBezTo>
                  <a:cubicBezTo>
                    <a:pt x="949" y="284"/>
                    <a:pt x="949" y="284"/>
                    <a:pt x="949" y="284"/>
                  </a:cubicBezTo>
                  <a:cubicBezTo>
                    <a:pt x="1044" y="350"/>
                    <a:pt x="1044" y="350"/>
                    <a:pt x="1044" y="350"/>
                  </a:cubicBezTo>
                  <a:cubicBezTo>
                    <a:pt x="1042" y="354"/>
                    <a:pt x="1041" y="358"/>
                    <a:pt x="1041" y="362"/>
                  </a:cubicBezTo>
                  <a:cubicBezTo>
                    <a:pt x="1041" y="368"/>
                    <a:pt x="1043" y="373"/>
                    <a:pt x="1046" y="377"/>
                  </a:cubicBezTo>
                  <a:moveTo>
                    <a:pt x="918" y="647"/>
                  </a:moveTo>
                  <a:cubicBezTo>
                    <a:pt x="852" y="577"/>
                    <a:pt x="852" y="577"/>
                    <a:pt x="852" y="577"/>
                  </a:cubicBezTo>
                  <a:cubicBezTo>
                    <a:pt x="880" y="549"/>
                    <a:pt x="880" y="549"/>
                    <a:pt x="880" y="549"/>
                  </a:cubicBezTo>
                  <a:cubicBezTo>
                    <a:pt x="909" y="566"/>
                    <a:pt x="909" y="566"/>
                    <a:pt x="909" y="566"/>
                  </a:cubicBezTo>
                  <a:cubicBezTo>
                    <a:pt x="924" y="644"/>
                    <a:pt x="924" y="644"/>
                    <a:pt x="924" y="644"/>
                  </a:cubicBezTo>
                  <a:cubicBezTo>
                    <a:pt x="922" y="645"/>
                    <a:pt x="920" y="646"/>
                    <a:pt x="918" y="647"/>
                  </a:cubicBezTo>
                  <a:moveTo>
                    <a:pt x="738" y="646"/>
                  </a:moveTo>
                  <a:cubicBezTo>
                    <a:pt x="665" y="560"/>
                    <a:pt x="665" y="560"/>
                    <a:pt x="665" y="560"/>
                  </a:cubicBezTo>
                  <a:cubicBezTo>
                    <a:pt x="730" y="480"/>
                    <a:pt x="730" y="480"/>
                    <a:pt x="730" y="480"/>
                  </a:cubicBezTo>
                  <a:cubicBezTo>
                    <a:pt x="732" y="481"/>
                    <a:pt x="733" y="482"/>
                    <a:pt x="735" y="482"/>
                  </a:cubicBezTo>
                  <a:cubicBezTo>
                    <a:pt x="746" y="643"/>
                    <a:pt x="746" y="643"/>
                    <a:pt x="746" y="643"/>
                  </a:cubicBezTo>
                  <a:cubicBezTo>
                    <a:pt x="743" y="644"/>
                    <a:pt x="740" y="645"/>
                    <a:pt x="738" y="646"/>
                  </a:cubicBezTo>
                  <a:moveTo>
                    <a:pt x="584" y="646"/>
                  </a:moveTo>
                  <a:cubicBezTo>
                    <a:pt x="582" y="644"/>
                    <a:pt x="579" y="643"/>
                    <a:pt x="575" y="643"/>
                  </a:cubicBezTo>
                  <a:cubicBezTo>
                    <a:pt x="575" y="482"/>
                    <a:pt x="575" y="482"/>
                    <a:pt x="575" y="482"/>
                  </a:cubicBezTo>
                  <a:cubicBezTo>
                    <a:pt x="579" y="481"/>
                    <a:pt x="582" y="480"/>
                    <a:pt x="585" y="478"/>
                  </a:cubicBezTo>
                  <a:cubicBezTo>
                    <a:pt x="654" y="560"/>
                    <a:pt x="654" y="560"/>
                    <a:pt x="654" y="560"/>
                  </a:cubicBezTo>
                  <a:lnTo>
                    <a:pt x="584" y="646"/>
                  </a:lnTo>
                  <a:close/>
                  <a:moveTo>
                    <a:pt x="561" y="1137"/>
                  </a:moveTo>
                  <a:cubicBezTo>
                    <a:pt x="519" y="1069"/>
                    <a:pt x="519" y="1069"/>
                    <a:pt x="519" y="1069"/>
                  </a:cubicBezTo>
                  <a:cubicBezTo>
                    <a:pt x="544" y="1061"/>
                    <a:pt x="544" y="1061"/>
                    <a:pt x="544" y="1061"/>
                  </a:cubicBezTo>
                  <a:cubicBezTo>
                    <a:pt x="561" y="1137"/>
                    <a:pt x="561" y="1137"/>
                    <a:pt x="561" y="1137"/>
                  </a:cubicBezTo>
                  <a:cubicBezTo>
                    <a:pt x="561" y="1137"/>
                    <a:pt x="561" y="1137"/>
                    <a:pt x="561" y="1137"/>
                  </a:cubicBezTo>
                  <a:moveTo>
                    <a:pt x="514" y="1062"/>
                  </a:moveTo>
                  <a:cubicBezTo>
                    <a:pt x="493" y="1028"/>
                    <a:pt x="493" y="1028"/>
                    <a:pt x="493" y="1028"/>
                  </a:cubicBezTo>
                  <a:cubicBezTo>
                    <a:pt x="531" y="1002"/>
                    <a:pt x="531" y="1002"/>
                    <a:pt x="531" y="1002"/>
                  </a:cubicBezTo>
                  <a:cubicBezTo>
                    <a:pt x="542" y="1053"/>
                    <a:pt x="542" y="1053"/>
                    <a:pt x="542" y="1053"/>
                  </a:cubicBezTo>
                  <a:lnTo>
                    <a:pt x="514" y="1062"/>
                  </a:lnTo>
                  <a:close/>
                  <a:moveTo>
                    <a:pt x="489" y="1021"/>
                  </a:moveTo>
                  <a:cubicBezTo>
                    <a:pt x="405" y="886"/>
                    <a:pt x="405" y="886"/>
                    <a:pt x="405" y="886"/>
                  </a:cubicBezTo>
                  <a:cubicBezTo>
                    <a:pt x="476" y="858"/>
                    <a:pt x="476" y="858"/>
                    <a:pt x="476" y="858"/>
                  </a:cubicBezTo>
                  <a:cubicBezTo>
                    <a:pt x="481" y="865"/>
                    <a:pt x="489" y="871"/>
                    <a:pt x="499" y="871"/>
                  </a:cubicBezTo>
                  <a:cubicBezTo>
                    <a:pt x="500" y="871"/>
                    <a:pt x="500" y="870"/>
                    <a:pt x="501" y="870"/>
                  </a:cubicBezTo>
                  <a:cubicBezTo>
                    <a:pt x="529" y="993"/>
                    <a:pt x="529" y="993"/>
                    <a:pt x="529" y="993"/>
                  </a:cubicBezTo>
                  <a:lnTo>
                    <a:pt x="489" y="1021"/>
                  </a:lnTo>
                  <a:close/>
                  <a:moveTo>
                    <a:pt x="171" y="951"/>
                  </a:moveTo>
                  <a:cubicBezTo>
                    <a:pt x="171" y="747"/>
                    <a:pt x="171" y="747"/>
                    <a:pt x="171" y="747"/>
                  </a:cubicBezTo>
                  <a:cubicBezTo>
                    <a:pt x="258" y="839"/>
                    <a:pt x="258" y="839"/>
                    <a:pt x="258" y="839"/>
                  </a:cubicBezTo>
                  <a:cubicBezTo>
                    <a:pt x="179" y="954"/>
                    <a:pt x="179" y="954"/>
                    <a:pt x="179" y="954"/>
                  </a:cubicBezTo>
                  <a:cubicBezTo>
                    <a:pt x="176" y="953"/>
                    <a:pt x="174" y="952"/>
                    <a:pt x="171" y="951"/>
                  </a:cubicBezTo>
                  <a:moveTo>
                    <a:pt x="171" y="736"/>
                  </a:moveTo>
                  <a:cubicBezTo>
                    <a:pt x="171" y="672"/>
                    <a:pt x="171" y="672"/>
                    <a:pt x="171" y="672"/>
                  </a:cubicBezTo>
                  <a:cubicBezTo>
                    <a:pt x="272" y="726"/>
                    <a:pt x="272" y="726"/>
                    <a:pt x="272" y="726"/>
                  </a:cubicBezTo>
                  <a:cubicBezTo>
                    <a:pt x="287" y="799"/>
                    <a:pt x="287" y="799"/>
                    <a:pt x="287" y="799"/>
                  </a:cubicBezTo>
                  <a:cubicBezTo>
                    <a:pt x="263" y="832"/>
                    <a:pt x="263" y="832"/>
                    <a:pt x="263" y="832"/>
                  </a:cubicBezTo>
                  <a:lnTo>
                    <a:pt x="171" y="736"/>
                  </a:lnTo>
                  <a:close/>
                  <a:moveTo>
                    <a:pt x="163" y="552"/>
                  </a:moveTo>
                  <a:cubicBezTo>
                    <a:pt x="109" y="565"/>
                    <a:pt x="109" y="565"/>
                    <a:pt x="109" y="565"/>
                  </a:cubicBezTo>
                  <a:cubicBezTo>
                    <a:pt x="163" y="547"/>
                    <a:pt x="163" y="547"/>
                    <a:pt x="163" y="547"/>
                  </a:cubicBezTo>
                  <a:lnTo>
                    <a:pt x="163" y="552"/>
                  </a:lnTo>
                  <a:close/>
                  <a:moveTo>
                    <a:pt x="163" y="356"/>
                  </a:moveTo>
                  <a:cubicBezTo>
                    <a:pt x="163" y="413"/>
                    <a:pt x="163" y="413"/>
                    <a:pt x="163" y="413"/>
                  </a:cubicBezTo>
                  <a:cubicBezTo>
                    <a:pt x="97" y="372"/>
                    <a:pt x="97" y="372"/>
                    <a:pt x="97" y="372"/>
                  </a:cubicBezTo>
                  <a:cubicBezTo>
                    <a:pt x="99" y="369"/>
                    <a:pt x="99" y="366"/>
                    <a:pt x="99" y="363"/>
                  </a:cubicBezTo>
                  <a:lnTo>
                    <a:pt x="163" y="356"/>
                  </a:lnTo>
                  <a:close/>
                  <a:moveTo>
                    <a:pt x="729" y="205"/>
                  </a:moveTo>
                  <a:cubicBezTo>
                    <a:pt x="730" y="205"/>
                    <a:pt x="730" y="205"/>
                    <a:pt x="730" y="205"/>
                  </a:cubicBezTo>
                  <a:cubicBezTo>
                    <a:pt x="730" y="206"/>
                    <a:pt x="730" y="206"/>
                    <a:pt x="730" y="206"/>
                  </a:cubicBezTo>
                  <a:lnTo>
                    <a:pt x="729" y="205"/>
                  </a:lnTo>
                  <a:close/>
                  <a:moveTo>
                    <a:pt x="761" y="205"/>
                  </a:moveTo>
                  <a:cubicBezTo>
                    <a:pt x="817" y="259"/>
                    <a:pt x="817" y="259"/>
                    <a:pt x="817" y="259"/>
                  </a:cubicBezTo>
                  <a:cubicBezTo>
                    <a:pt x="782" y="272"/>
                    <a:pt x="782" y="272"/>
                    <a:pt x="782" y="272"/>
                  </a:cubicBezTo>
                  <a:cubicBezTo>
                    <a:pt x="735" y="213"/>
                    <a:pt x="735" y="213"/>
                    <a:pt x="735" y="213"/>
                  </a:cubicBezTo>
                  <a:cubicBezTo>
                    <a:pt x="739" y="205"/>
                    <a:pt x="739" y="205"/>
                    <a:pt x="739" y="205"/>
                  </a:cubicBezTo>
                  <a:lnTo>
                    <a:pt x="761" y="205"/>
                  </a:lnTo>
                  <a:close/>
                  <a:moveTo>
                    <a:pt x="744" y="197"/>
                  </a:moveTo>
                  <a:cubicBezTo>
                    <a:pt x="747" y="192"/>
                    <a:pt x="747" y="192"/>
                    <a:pt x="747" y="192"/>
                  </a:cubicBezTo>
                  <a:cubicBezTo>
                    <a:pt x="753" y="197"/>
                    <a:pt x="753" y="197"/>
                    <a:pt x="753" y="197"/>
                  </a:cubicBezTo>
                  <a:lnTo>
                    <a:pt x="744" y="197"/>
                  </a:lnTo>
                  <a:close/>
                  <a:moveTo>
                    <a:pt x="851" y="217"/>
                  </a:moveTo>
                  <a:cubicBezTo>
                    <a:pt x="879" y="236"/>
                    <a:pt x="879" y="236"/>
                    <a:pt x="879" y="236"/>
                  </a:cubicBezTo>
                  <a:cubicBezTo>
                    <a:pt x="856" y="244"/>
                    <a:pt x="856" y="244"/>
                    <a:pt x="856" y="244"/>
                  </a:cubicBezTo>
                  <a:lnTo>
                    <a:pt x="851" y="217"/>
                  </a:lnTo>
                  <a:close/>
                  <a:moveTo>
                    <a:pt x="887" y="242"/>
                  </a:moveTo>
                  <a:cubicBezTo>
                    <a:pt x="920" y="265"/>
                    <a:pt x="920" y="265"/>
                    <a:pt x="920" y="265"/>
                  </a:cubicBezTo>
                  <a:cubicBezTo>
                    <a:pt x="879" y="308"/>
                    <a:pt x="879" y="308"/>
                    <a:pt x="879" y="308"/>
                  </a:cubicBezTo>
                  <a:cubicBezTo>
                    <a:pt x="866" y="295"/>
                    <a:pt x="866" y="295"/>
                    <a:pt x="866" y="295"/>
                  </a:cubicBezTo>
                  <a:cubicBezTo>
                    <a:pt x="858" y="252"/>
                    <a:pt x="858" y="252"/>
                    <a:pt x="858" y="252"/>
                  </a:cubicBezTo>
                  <a:lnTo>
                    <a:pt x="887" y="242"/>
                  </a:lnTo>
                  <a:close/>
                  <a:moveTo>
                    <a:pt x="879" y="406"/>
                  </a:moveTo>
                  <a:cubicBezTo>
                    <a:pt x="827" y="510"/>
                    <a:pt x="827" y="510"/>
                    <a:pt x="827" y="510"/>
                  </a:cubicBezTo>
                  <a:cubicBezTo>
                    <a:pt x="761" y="472"/>
                    <a:pt x="761" y="472"/>
                    <a:pt x="761" y="472"/>
                  </a:cubicBezTo>
                  <a:cubicBezTo>
                    <a:pt x="764" y="467"/>
                    <a:pt x="766" y="462"/>
                    <a:pt x="766" y="456"/>
                  </a:cubicBezTo>
                  <a:cubicBezTo>
                    <a:pt x="766" y="451"/>
                    <a:pt x="765" y="447"/>
                    <a:pt x="763" y="443"/>
                  </a:cubicBezTo>
                  <a:cubicBezTo>
                    <a:pt x="836" y="366"/>
                    <a:pt x="836" y="366"/>
                    <a:pt x="836" y="366"/>
                  </a:cubicBezTo>
                  <a:cubicBezTo>
                    <a:pt x="860" y="381"/>
                    <a:pt x="860" y="381"/>
                    <a:pt x="860" y="381"/>
                  </a:cubicBezTo>
                  <a:cubicBezTo>
                    <a:pt x="879" y="405"/>
                    <a:pt x="879" y="405"/>
                    <a:pt x="879" y="405"/>
                  </a:cubicBezTo>
                  <a:lnTo>
                    <a:pt x="879" y="406"/>
                  </a:lnTo>
                  <a:close/>
                  <a:moveTo>
                    <a:pt x="881" y="419"/>
                  </a:moveTo>
                  <a:cubicBezTo>
                    <a:pt x="900" y="519"/>
                    <a:pt x="900" y="519"/>
                    <a:pt x="900" y="519"/>
                  </a:cubicBezTo>
                  <a:cubicBezTo>
                    <a:pt x="879" y="539"/>
                    <a:pt x="879" y="539"/>
                    <a:pt x="879" y="539"/>
                  </a:cubicBezTo>
                  <a:cubicBezTo>
                    <a:pt x="834" y="514"/>
                    <a:pt x="834" y="514"/>
                    <a:pt x="834" y="514"/>
                  </a:cubicBezTo>
                  <a:lnTo>
                    <a:pt x="881" y="419"/>
                  </a:lnTo>
                  <a:close/>
                  <a:moveTo>
                    <a:pt x="482" y="562"/>
                  </a:moveTo>
                  <a:cubicBezTo>
                    <a:pt x="557" y="478"/>
                    <a:pt x="557" y="478"/>
                    <a:pt x="557" y="478"/>
                  </a:cubicBezTo>
                  <a:cubicBezTo>
                    <a:pt x="560" y="480"/>
                    <a:pt x="563" y="481"/>
                    <a:pt x="567" y="482"/>
                  </a:cubicBezTo>
                  <a:cubicBezTo>
                    <a:pt x="567" y="643"/>
                    <a:pt x="567" y="643"/>
                    <a:pt x="567" y="643"/>
                  </a:cubicBezTo>
                  <a:cubicBezTo>
                    <a:pt x="563" y="643"/>
                    <a:pt x="560" y="645"/>
                    <a:pt x="557" y="647"/>
                  </a:cubicBezTo>
                  <a:lnTo>
                    <a:pt x="482" y="562"/>
                  </a:lnTo>
                  <a:close/>
                  <a:moveTo>
                    <a:pt x="192" y="545"/>
                  </a:moveTo>
                  <a:cubicBezTo>
                    <a:pt x="188" y="538"/>
                    <a:pt x="188" y="538"/>
                    <a:pt x="188" y="538"/>
                  </a:cubicBezTo>
                  <a:cubicBezTo>
                    <a:pt x="230" y="524"/>
                    <a:pt x="230" y="524"/>
                    <a:pt x="230" y="524"/>
                  </a:cubicBezTo>
                  <a:cubicBezTo>
                    <a:pt x="232" y="535"/>
                    <a:pt x="232" y="535"/>
                    <a:pt x="232" y="535"/>
                  </a:cubicBezTo>
                  <a:lnTo>
                    <a:pt x="192" y="545"/>
                  </a:lnTo>
                  <a:close/>
                  <a:moveTo>
                    <a:pt x="234" y="543"/>
                  </a:moveTo>
                  <a:cubicBezTo>
                    <a:pt x="255" y="647"/>
                    <a:pt x="255" y="647"/>
                    <a:pt x="255" y="647"/>
                  </a:cubicBezTo>
                  <a:cubicBezTo>
                    <a:pt x="196" y="552"/>
                    <a:pt x="196" y="552"/>
                    <a:pt x="196" y="552"/>
                  </a:cubicBezTo>
                  <a:lnTo>
                    <a:pt x="234" y="543"/>
                  </a:lnTo>
                  <a:close/>
                  <a:moveTo>
                    <a:pt x="171" y="527"/>
                  </a:moveTo>
                  <a:cubicBezTo>
                    <a:pt x="175" y="534"/>
                    <a:pt x="175" y="534"/>
                    <a:pt x="175" y="534"/>
                  </a:cubicBezTo>
                  <a:cubicBezTo>
                    <a:pt x="171" y="536"/>
                    <a:pt x="171" y="536"/>
                    <a:pt x="171" y="536"/>
                  </a:cubicBezTo>
                  <a:lnTo>
                    <a:pt x="171" y="527"/>
                  </a:lnTo>
                  <a:close/>
                  <a:moveTo>
                    <a:pt x="171" y="544"/>
                  </a:moveTo>
                  <a:cubicBezTo>
                    <a:pt x="180" y="541"/>
                    <a:pt x="180" y="541"/>
                    <a:pt x="180" y="541"/>
                  </a:cubicBezTo>
                  <a:cubicBezTo>
                    <a:pt x="184" y="547"/>
                    <a:pt x="184" y="547"/>
                    <a:pt x="184" y="547"/>
                  </a:cubicBezTo>
                  <a:cubicBezTo>
                    <a:pt x="171" y="550"/>
                    <a:pt x="171" y="550"/>
                    <a:pt x="171" y="550"/>
                  </a:cubicBezTo>
                  <a:lnTo>
                    <a:pt x="171" y="544"/>
                  </a:lnTo>
                  <a:close/>
                  <a:moveTo>
                    <a:pt x="183" y="531"/>
                  </a:moveTo>
                  <a:cubicBezTo>
                    <a:pt x="171" y="512"/>
                    <a:pt x="171" y="512"/>
                    <a:pt x="171" y="512"/>
                  </a:cubicBezTo>
                  <a:cubicBezTo>
                    <a:pt x="171" y="463"/>
                    <a:pt x="171" y="463"/>
                    <a:pt x="171" y="463"/>
                  </a:cubicBezTo>
                  <a:cubicBezTo>
                    <a:pt x="226" y="516"/>
                    <a:pt x="226" y="516"/>
                    <a:pt x="226" y="516"/>
                  </a:cubicBezTo>
                  <a:lnTo>
                    <a:pt x="183" y="531"/>
                  </a:lnTo>
                  <a:close/>
                  <a:moveTo>
                    <a:pt x="171" y="427"/>
                  </a:moveTo>
                  <a:cubicBezTo>
                    <a:pt x="215" y="454"/>
                    <a:pt x="215" y="454"/>
                    <a:pt x="215" y="454"/>
                  </a:cubicBezTo>
                  <a:cubicBezTo>
                    <a:pt x="226" y="505"/>
                    <a:pt x="226" y="505"/>
                    <a:pt x="226" y="505"/>
                  </a:cubicBezTo>
                  <a:cubicBezTo>
                    <a:pt x="171" y="452"/>
                    <a:pt x="171" y="452"/>
                    <a:pt x="171" y="452"/>
                  </a:cubicBezTo>
                  <a:lnTo>
                    <a:pt x="171" y="427"/>
                  </a:lnTo>
                  <a:close/>
                  <a:moveTo>
                    <a:pt x="163" y="444"/>
                  </a:moveTo>
                  <a:cubicBezTo>
                    <a:pt x="102" y="385"/>
                    <a:pt x="102" y="385"/>
                    <a:pt x="102" y="385"/>
                  </a:cubicBezTo>
                  <a:cubicBezTo>
                    <a:pt x="163" y="422"/>
                    <a:pt x="163" y="422"/>
                    <a:pt x="163" y="422"/>
                  </a:cubicBezTo>
                  <a:lnTo>
                    <a:pt x="163" y="444"/>
                  </a:lnTo>
                  <a:close/>
                  <a:moveTo>
                    <a:pt x="225" y="460"/>
                  </a:moveTo>
                  <a:cubicBezTo>
                    <a:pt x="284" y="496"/>
                    <a:pt x="284" y="496"/>
                    <a:pt x="284" y="496"/>
                  </a:cubicBezTo>
                  <a:cubicBezTo>
                    <a:pt x="236" y="513"/>
                    <a:pt x="236" y="513"/>
                    <a:pt x="236" y="513"/>
                  </a:cubicBezTo>
                  <a:lnTo>
                    <a:pt x="225" y="460"/>
                  </a:lnTo>
                  <a:close/>
                  <a:moveTo>
                    <a:pt x="239" y="529"/>
                  </a:moveTo>
                  <a:cubicBezTo>
                    <a:pt x="243" y="533"/>
                    <a:pt x="243" y="533"/>
                    <a:pt x="243" y="533"/>
                  </a:cubicBezTo>
                  <a:cubicBezTo>
                    <a:pt x="240" y="533"/>
                    <a:pt x="240" y="533"/>
                    <a:pt x="240" y="533"/>
                  </a:cubicBezTo>
                  <a:lnTo>
                    <a:pt x="239" y="529"/>
                  </a:lnTo>
                  <a:close/>
                  <a:moveTo>
                    <a:pt x="241" y="520"/>
                  </a:moveTo>
                  <a:cubicBezTo>
                    <a:pt x="292" y="502"/>
                    <a:pt x="292" y="502"/>
                    <a:pt x="292" y="502"/>
                  </a:cubicBezTo>
                  <a:cubicBezTo>
                    <a:pt x="308" y="512"/>
                    <a:pt x="308" y="512"/>
                    <a:pt x="308" y="512"/>
                  </a:cubicBezTo>
                  <a:cubicBezTo>
                    <a:pt x="310" y="516"/>
                    <a:pt x="310" y="516"/>
                    <a:pt x="310" y="516"/>
                  </a:cubicBezTo>
                  <a:cubicBezTo>
                    <a:pt x="252" y="530"/>
                    <a:pt x="252" y="530"/>
                    <a:pt x="252" y="530"/>
                  </a:cubicBezTo>
                  <a:lnTo>
                    <a:pt x="241" y="520"/>
                  </a:lnTo>
                  <a:close/>
                  <a:moveTo>
                    <a:pt x="302" y="498"/>
                  </a:moveTo>
                  <a:cubicBezTo>
                    <a:pt x="302" y="498"/>
                    <a:pt x="302" y="498"/>
                    <a:pt x="302" y="498"/>
                  </a:cubicBezTo>
                  <a:cubicBezTo>
                    <a:pt x="302" y="498"/>
                    <a:pt x="302" y="498"/>
                    <a:pt x="302" y="498"/>
                  </a:cubicBezTo>
                  <a:close/>
                  <a:moveTo>
                    <a:pt x="314" y="523"/>
                  </a:moveTo>
                  <a:cubicBezTo>
                    <a:pt x="372" y="647"/>
                    <a:pt x="372" y="647"/>
                    <a:pt x="372" y="647"/>
                  </a:cubicBezTo>
                  <a:cubicBezTo>
                    <a:pt x="259" y="537"/>
                    <a:pt x="259" y="537"/>
                    <a:pt x="259" y="537"/>
                  </a:cubicBezTo>
                  <a:lnTo>
                    <a:pt x="314" y="523"/>
                  </a:lnTo>
                  <a:close/>
                  <a:moveTo>
                    <a:pt x="380" y="646"/>
                  </a:moveTo>
                  <a:cubicBezTo>
                    <a:pt x="322" y="521"/>
                    <a:pt x="322" y="521"/>
                    <a:pt x="322" y="521"/>
                  </a:cubicBezTo>
                  <a:cubicBezTo>
                    <a:pt x="323" y="521"/>
                    <a:pt x="323" y="521"/>
                    <a:pt x="323" y="521"/>
                  </a:cubicBezTo>
                  <a:cubicBezTo>
                    <a:pt x="384" y="558"/>
                    <a:pt x="384" y="558"/>
                    <a:pt x="384" y="558"/>
                  </a:cubicBezTo>
                  <a:cubicBezTo>
                    <a:pt x="381" y="645"/>
                    <a:pt x="381" y="645"/>
                    <a:pt x="381" y="645"/>
                  </a:cubicBezTo>
                  <a:cubicBezTo>
                    <a:pt x="381" y="645"/>
                    <a:pt x="381" y="646"/>
                    <a:pt x="380" y="646"/>
                  </a:cubicBezTo>
                  <a:moveTo>
                    <a:pt x="334" y="518"/>
                  </a:moveTo>
                  <a:cubicBezTo>
                    <a:pt x="385" y="506"/>
                    <a:pt x="385" y="506"/>
                    <a:pt x="385" y="506"/>
                  </a:cubicBezTo>
                  <a:cubicBezTo>
                    <a:pt x="384" y="549"/>
                    <a:pt x="384" y="549"/>
                    <a:pt x="384" y="549"/>
                  </a:cubicBezTo>
                  <a:lnTo>
                    <a:pt x="334" y="518"/>
                  </a:lnTo>
                  <a:close/>
                  <a:moveTo>
                    <a:pt x="325" y="512"/>
                  </a:moveTo>
                  <a:cubicBezTo>
                    <a:pt x="315" y="506"/>
                    <a:pt x="315" y="506"/>
                    <a:pt x="315" y="506"/>
                  </a:cubicBezTo>
                  <a:cubicBezTo>
                    <a:pt x="310" y="496"/>
                    <a:pt x="310" y="496"/>
                    <a:pt x="310" y="496"/>
                  </a:cubicBezTo>
                  <a:cubicBezTo>
                    <a:pt x="374" y="474"/>
                    <a:pt x="374" y="474"/>
                    <a:pt x="374" y="474"/>
                  </a:cubicBezTo>
                  <a:cubicBezTo>
                    <a:pt x="377" y="477"/>
                    <a:pt x="381" y="480"/>
                    <a:pt x="386" y="481"/>
                  </a:cubicBezTo>
                  <a:cubicBezTo>
                    <a:pt x="385" y="497"/>
                    <a:pt x="385" y="497"/>
                    <a:pt x="385" y="497"/>
                  </a:cubicBezTo>
                  <a:lnTo>
                    <a:pt x="325" y="512"/>
                  </a:lnTo>
                  <a:close/>
                  <a:moveTo>
                    <a:pt x="214" y="263"/>
                  </a:moveTo>
                  <a:cubicBezTo>
                    <a:pt x="203" y="269"/>
                    <a:pt x="203" y="269"/>
                    <a:pt x="203" y="269"/>
                  </a:cubicBezTo>
                  <a:cubicBezTo>
                    <a:pt x="183" y="227"/>
                    <a:pt x="183" y="227"/>
                    <a:pt x="183" y="227"/>
                  </a:cubicBezTo>
                  <a:lnTo>
                    <a:pt x="214" y="263"/>
                  </a:lnTo>
                  <a:close/>
                  <a:moveTo>
                    <a:pt x="219" y="269"/>
                  </a:moveTo>
                  <a:cubicBezTo>
                    <a:pt x="276" y="336"/>
                    <a:pt x="276" y="336"/>
                    <a:pt x="276" y="336"/>
                  </a:cubicBezTo>
                  <a:cubicBezTo>
                    <a:pt x="237" y="340"/>
                    <a:pt x="237" y="340"/>
                    <a:pt x="237" y="340"/>
                  </a:cubicBezTo>
                  <a:cubicBezTo>
                    <a:pt x="207" y="277"/>
                    <a:pt x="207" y="277"/>
                    <a:pt x="207" y="277"/>
                  </a:cubicBezTo>
                  <a:lnTo>
                    <a:pt x="219" y="269"/>
                  </a:lnTo>
                  <a:close/>
                  <a:moveTo>
                    <a:pt x="282" y="343"/>
                  </a:moveTo>
                  <a:cubicBezTo>
                    <a:pt x="369" y="445"/>
                    <a:pt x="369" y="445"/>
                    <a:pt x="369" y="445"/>
                  </a:cubicBezTo>
                  <a:cubicBezTo>
                    <a:pt x="367" y="448"/>
                    <a:pt x="367" y="452"/>
                    <a:pt x="367" y="456"/>
                  </a:cubicBezTo>
                  <a:cubicBezTo>
                    <a:pt x="367" y="460"/>
                    <a:pt x="368" y="463"/>
                    <a:pt x="369" y="467"/>
                  </a:cubicBezTo>
                  <a:cubicBezTo>
                    <a:pt x="306" y="489"/>
                    <a:pt x="306" y="489"/>
                    <a:pt x="306" y="489"/>
                  </a:cubicBezTo>
                  <a:cubicBezTo>
                    <a:pt x="240" y="348"/>
                    <a:pt x="240" y="348"/>
                    <a:pt x="240" y="348"/>
                  </a:cubicBezTo>
                  <a:lnTo>
                    <a:pt x="282" y="343"/>
                  </a:lnTo>
                  <a:close/>
                  <a:moveTo>
                    <a:pt x="447" y="325"/>
                  </a:moveTo>
                  <a:cubicBezTo>
                    <a:pt x="448" y="327"/>
                    <a:pt x="449" y="330"/>
                    <a:pt x="450" y="332"/>
                  </a:cubicBezTo>
                  <a:cubicBezTo>
                    <a:pt x="426" y="356"/>
                    <a:pt x="407" y="389"/>
                    <a:pt x="395" y="429"/>
                  </a:cubicBezTo>
                  <a:cubicBezTo>
                    <a:pt x="394" y="429"/>
                    <a:pt x="394" y="429"/>
                    <a:pt x="393" y="429"/>
                  </a:cubicBezTo>
                  <a:cubicBezTo>
                    <a:pt x="385" y="429"/>
                    <a:pt x="378" y="433"/>
                    <a:pt x="374" y="438"/>
                  </a:cubicBezTo>
                  <a:cubicBezTo>
                    <a:pt x="292" y="342"/>
                    <a:pt x="292" y="342"/>
                    <a:pt x="292" y="342"/>
                  </a:cubicBezTo>
                  <a:lnTo>
                    <a:pt x="447" y="325"/>
                  </a:lnTo>
                  <a:close/>
                  <a:moveTo>
                    <a:pt x="394" y="482"/>
                  </a:moveTo>
                  <a:cubicBezTo>
                    <a:pt x="396" y="482"/>
                    <a:pt x="398" y="482"/>
                    <a:pt x="400" y="481"/>
                  </a:cubicBezTo>
                  <a:cubicBezTo>
                    <a:pt x="409" y="492"/>
                    <a:pt x="409" y="492"/>
                    <a:pt x="409" y="492"/>
                  </a:cubicBezTo>
                  <a:cubicBezTo>
                    <a:pt x="393" y="495"/>
                    <a:pt x="393" y="495"/>
                    <a:pt x="393" y="495"/>
                  </a:cubicBezTo>
                  <a:lnTo>
                    <a:pt x="394" y="482"/>
                  </a:lnTo>
                  <a:close/>
                  <a:moveTo>
                    <a:pt x="408" y="478"/>
                  </a:moveTo>
                  <a:cubicBezTo>
                    <a:pt x="412" y="475"/>
                    <a:pt x="415" y="472"/>
                    <a:pt x="417" y="468"/>
                  </a:cubicBezTo>
                  <a:cubicBezTo>
                    <a:pt x="506" y="468"/>
                    <a:pt x="506" y="468"/>
                    <a:pt x="506" y="468"/>
                  </a:cubicBezTo>
                  <a:cubicBezTo>
                    <a:pt x="418" y="489"/>
                    <a:pt x="418" y="489"/>
                    <a:pt x="418" y="489"/>
                  </a:cubicBezTo>
                  <a:lnTo>
                    <a:pt x="408" y="478"/>
                  </a:lnTo>
                  <a:close/>
                  <a:moveTo>
                    <a:pt x="539" y="468"/>
                  </a:moveTo>
                  <a:cubicBezTo>
                    <a:pt x="548" y="468"/>
                    <a:pt x="548" y="468"/>
                    <a:pt x="548" y="468"/>
                  </a:cubicBezTo>
                  <a:cubicBezTo>
                    <a:pt x="548" y="469"/>
                    <a:pt x="550" y="471"/>
                    <a:pt x="551" y="473"/>
                  </a:cubicBezTo>
                  <a:cubicBezTo>
                    <a:pt x="477" y="556"/>
                    <a:pt x="477" y="556"/>
                    <a:pt x="477" y="556"/>
                  </a:cubicBezTo>
                  <a:cubicBezTo>
                    <a:pt x="424" y="496"/>
                    <a:pt x="424" y="496"/>
                    <a:pt x="424" y="496"/>
                  </a:cubicBezTo>
                  <a:lnTo>
                    <a:pt x="539" y="468"/>
                  </a:lnTo>
                  <a:close/>
                  <a:moveTo>
                    <a:pt x="571" y="429"/>
                  </a:moveTo>
                  <a:cubicBezTo>
                    <a:pt x="556" y="429"/>
                    <a:pt x="545" y="441"/>
                    <a:pt x="545" y="456"/>
                  </a:cubicBezTo>
                  <a:cubicBezTo>
                    <a:pt x="545" y="457"/>
                    <a:pt x="545" y="457"/>
                    <a:pt x="545" y="458"/>
                  </a:cubicBezTo>
                  <a:cubicBezTo>
                    <a:pt x="538" y="460"/>
                    <a:pt x="538" y="460"/>
                    <a:pt x="538" y="460"/>
                  </a:cubicBezTo>
                  <a:cubicBezTo>
                    <a:pt x="419" y="460"/>
                    <a:pt x="419" y="460"/>
                    <a:pt x="419" y="460"/>
                  </a:cubicBezTo>
                  <a:cubicBezTo>
                    <a:pt x="419" y="458"/>
                    <a:pt x="420" y="457"/>
                    <a:pt x="420" y="456"/>
                  </a:cubicBezTo>
                  <a:cubicBezTo>
                    <a:pt x="420" y="444"/>
                    <a:pt x="413" y="435"/>
                    <a:pt x="402" y="431"/>
                  </a:cubicBezTo>
                  <a:cubicBezTo>
                    <a:pt x="414" y="392"/>
                    <a:pt x="432" y="361"/>
                    <a:pt x="456" y="338"/>
                  </a:cubicBezTo>
                  <a:cubicBezTo>
                    <a:pt x="460" y="342"/>
                    <a:pt x="466" y="344"/>
                    <a:pt x="473" y="344"/>
                  </a:cubicBezTo>
                  <a:cubicBezTo>
                    <a:pt x="487" y="344"/>
                    <a:pt x="499" y="333"/>
                    <a:pt x="499" y="318"/>
                  </a:cubicBezTo>
                  <a:cubicBezTo>
                    <a:pt x="499" y="315"/>
                    <a:pt x="499" y="312"/>
                    <a:pt x="498" y="310"/>
                  </a:cubicBezTo>
                  <a:cubicBezTo>
                    <a:pt x="519" y="300"/>
                    <a:pt x="542" y="295"/>
                    <a:pt x="568" y="295"/>
                  </a:cubicBezTo>
                  <a:cubicBezTo>
                    <a:pt x="596" y="295"/>
                    <a:pt x="621" y="300"/>
                    <a:pt x="642" y="310"/>
                  </a:cubicBezTo>
                  <a:cubicBezTo>
                    <a:pt x="641" y="312"/>
                    <a:pt x="641" y="315"/>
                    <a:pt x="641" y="318"/>
                  </a:cubicBezTo>
                  <a:cubicBezTo>
                    <a:pt x="641" y="333"/>
                    <a:pt x="652" y="344"/>
                    <a:pt x="667" y="344"/>
                  </a:cubicBezTo>
                  <a:cubicBezTo>
                    <a:pt x="674" y="344"/>
                    <a:pt x="680" y="342"/>
                    <a:pt x="684" y="338"/>
                  </a:cubicBezTo>
                  <a:cubicBezTo>
                    <a:pt x="708" y="361"/>
                    <a:pt x="723" y="392"/>
                    <a:pt x="730" y="431"/>
                  </a:cubicBezTo>
                  <a:cubicBezTo>
                    <a:pt x="720" y="435"/>
                    <a:pt x="713" y="444"/>
                    <a:pt x="713" y="456"/>
                  </a:cubicBezTo>
                  <a:cubicBezTo>
                    <a:pt x="713" y="457"/>
                    <a:pt x="713" y="458"/>
                    <a:pt x="713" y="460"/>
                  </a:cubicBezTo>
                  <a:cubicBezTo>
                    <a:pt x="597" y="460"/>
                    <a:pt x="597" y="460"/>
                    <a:pt x="597" y="460"/>
                  </a:cubicBezTo>
                  <a:cubicBezTo>
                    <a:pt x="597" y="458"/>
                    <a:pt x="598" y="457"/>
                    <a:pt x="598" y="456"/>
                  </a:cubicBezTo>
                  <a:cubicBezTo>
                    <a:pt x="598" y="441"/>
                    <a:pt x="586" y="429"/>
                    <a:pt x="571" y="429"/>
                  </a:cubicBezTo>
                  <a:moveTo>
                    <a:pt x="842" y="359"/>
                  </a:moveTo>
                  <a:cubicBezTo>
                    <a:pt x="845" y="363"/>
                    <a:pt x="845" y="363"/>
                    <a:pt x="845" y="363"/>
                  </a:cubicBezTo>
                  <a:cubicBezTo>
                    <a:pt x="841" y="360"/>
                    <a:pt x="841" y="360"/>
                    <a:pt x="841" y="360"/>
                  </a:cubicBezTo>
                  <a:lnTo>
                    <a:pt x="842" y="359"/>
                  </a:lnTo>
                  <a:close/>
                  <a:moveTo>
                    <a:pt x="758" y="437"/>
                  </a:moveTo>
                  <a:cubicBezTo>
                    <a:pt x="753" y="432"/>
                    <a:pt x="747" y="429"/>
                    <a:pt x="740" y="429"/>
                  </a:cubicBezTo>
                  <a:cubicBezTo>
                    <a:pt x="739" y="429"/>
                    <a:pt x="739" y="429"/>
                    <a:pt x="738" y="429"/>
                  </a:cubicBezTo>
                  <a:cubicBezTo>
                    <a:pt x="731" y="389"/>
                    <a:pt x="714" y="356"/>
                    <a:pt x="690" y="332"/>
                  </a:cubicBezTo>
                  <a:cubicBezTo>
                    <a:pt x="692" y="328"/>
                    <a:pt x="694" y="323"/>
                    <a:pt x="694" y="318"/>
                  </a:cubicBezTo>
                  <a:cubicBezTo>
                    <a:pt x="694" y="316"/>
                    <a:pt x="693" y="314"/>
                    <a:pt x="693" y="313"/>
                  </a:cubicBezTo>
                  <a:cubicBezTo>
                    <a:pt x="728" y="300"/>
                    <a:pt x="728" y="300"/>
                    <a:pt x="728" y="300"/>
                  </a:cubicBezTo>
                  <a:cubicBezTo>
                    <a:pt x="829" y="362"/>
                    <a:pt x="829" y="362"/>
                    <a:pt x="829" y="362"/>
                  </a:cubicBezTo>
                  <a:lnTo>
                    <a:pt x="758" y="437"/>
                  </a:lnTo>
                  <a:close/>
                  <a:moveTo>
                    <a:pt x="738" y="296"/>
                  </a:moveTo>
                  <a:cubicBezTo>
                    <a:pt x="780" y="281"/>
                    <a:pt x="780" y="281"/>
                    <a:pt x="780" y="281"/>
                  </a:cubicBezTo>
                  <a:cubicBezTo>
                    <a:pt x="837" y="353"/>
                    <a:pt x="837" y="353"/>
                    <a:pt x="837" y="353"/>
                  </a:cubicBezTo>
                  <a:cubicBezTo>
                    <a:pt x="834" y="356"/>
                    <a:pt x="834" y="356"/>
                    <a:pt x="834" y="356"/>
                  </a:cubicBezTo>
                  <a:lnTo>
                    <a:pt x="738" y="296"/>
                  </a:lnTo>
                  <a:close/>
                  <a:moveTo>
                    <a:pt x="729" y="291"/>
                  </a:moveTo>
                  <a:cubicBezTo>
                    <a:pt x="699" y="273"/>
                    <a:pt x="699" y="273"/>
                    <a:pt x="699" y="273"/>
                  </a:cubicBezTo>
                  <a:cubicBezTo>
                    <a:pt x="731" y="220"/>
                    <a:pt x="731" y="220"/>
                    <a:pt x="731" y="220"/>
                  </a:cubicBezTo>
                  <a:cubicBezTo>
                    <a:pt x="774" y="274"/>
                    <a:pt x="774" y="274"/>
                    <a:pt x="774" y="274"/>
                  </a:cubicBezTo>
                  <a:lnTo>
                    <a:pt x="729" y="291"/>
                  </a:lnTo>
                  <a:close/>
                  <a:moveTo>
                    <a:pt x="719" y="295"/>
                  </a:moveTo>
                  <a:cubicBezTo>
                    <a:pt x="690" y="305"/>
                    <a:pt x="690" y="305"/>
                    <a:pt x="690" y="305"/>
                  </a:cubicBezTo>
                  <a:cubicBezTo>
                    <a:pt x="689" y="302"/>
                    <a:pt x="687" y="300"/>
                    <a:pt x="684" y="298"/>
                  </a:cubicBezTo>
                  <a:cubicBezTo>
                    <a:pt x="695" y="279"/>
                    <a:pt x="695" y="279"/>
                    <a:pt x="695" y="279"/>
                  </a:cubicBezTo>
                  <a:lnTo>
                    <a:pt x="719" y="295"/>
                  </a:lnTo>
                  <a:close/>
                  <a:moveTo>
                    <a:pt x="677" y="293"/>
                  </a:moveTo>
                  <a:cubicBezTo>
                    <a:pt x="674" y="292"/>
                    <a:pt x="671" y="291"/>
                    <a:pt x="667" y="291"/>
                  </a:cubicBezTo>
                  <a:cubicBezTo>
                    <a:pt x="666" y="291"/>
                    <a:pt x="665" y="292"/>
                    <a:pt x="663" y="292"/>
                  </a:cubicBezTo>
                  <a:cubicBezTo>
                    <a:pt x="652" y="253"/>
                    <a:pt x="652" y="253"/>
                    <a:pt x="652" y="253"/>
                  </a:cubicBezTo>
                  <a:cubicBezTo>
                    <a:pt x="688" y="275"/>
                    <a:pt x="688" y="275"/>
                    <a:pt x="688" y="275"/>
                  </a:cubicBezTo>
                  <a:lnTo>
                    <a:pt x="677" y="293"/>
                  </a:lnTo>
                  <a:close/>
                  <a:moveTo>
                    <a:pt x="823" y="517"/>
                  </a:moveTo>
                  <a:cubicBezTo>
                    <a:pt x="813" y="537"/>
                    <a:pt x="813" y="537"/>
                    <a:pt x="813" y="537"/>
                  </a:cubicBezTo>
                  <a:cubicBezTo>
                    <a:pt x="760" y="481"/>
                    <a:pt x="760" y="481"/>
                    <a:pt x="760" y="481"/>
                  </a:cubicBezTo>
                  <a:lnTo>
                    <a:pt x="823" y="517"/>
                  </a:lnTo>
                  <a:close/>
                  <a:moveTo>
                    <a:pt x="848" y="353"/>
                  </a:moveTo>
                  <a:cubicBezTo>
                    <a:pt x="865" y="335"/>
                    <a:pt x="865" y="335"/>
                    <a:pt x="865" y="335"/>
                  </a:cubicBezTo>
                  <a:cubicBezTo>
                    <a:pt x="874" y="381"/>
                    <a:pt x="874" y="381"/>
                    <a:pt x="874" y="381"/>
                  </a:cubicBezTo>
                  <a:cubicBezTo>
                    <a:pt x="865" y="375"/>
                    <a:pt x="865" y="375"/>
                    <a:pt x="865" y="375"/>
                  </a:cubicBezTo>
                  <a:lnTo>
                    <a:pt x="848" y="353"/>
                  </a:lnTo>
                  <a:close/>
                  <a:moveTo>
                    <a:pt x="869" y="309"/>
                  </a:moveTo>
                  <a:cubicBezTo>
                    <a:pt x="874" y="314"/>
                    <a:pt x="874" y="314"/>
                    <a:pt x="874" y="314"/>
                  </a:cubicBezTo>
                  <a:cubicBezTo>
                    <a:pt x="870" y="318"/>
                    <a:pt x="870" y="318"/>
                    <a:pt x="870" y="318"/>
                  </a:cubicBezTo>
                  <a:lnTo>
                    <a:pt x="869" y="309"/>
                  </a:lnTo>
                  <a:close/>
                  <a:moveTo>
                    <a:pt x="883" y="386"/>
                  </a:moveTo>
                  <a:cubicBezTo>
                    <a:pt x="872" y="328"/>
                    <a:pt x="872" y="328"/>
                    <a:pt x="872" y="328"/>
                  </a:cubicBezTo>
                  <a:cubicBezTo>
                    <a:pt x="880" y="320"/>
                    <a:pt x="880" y="320"/>
                    <a:pt x="880" y="320"/>
                  </a:cubicBezTo>
                  <a:cubicBezTo>
                    <a:pt x="908" y="347"/>
                    <a:pt x="908" y="347"/>
                    <a:pt x="908" y="347"/>
                  </a:cubicBezTo>
                  <a:cubicBezTo>
                    <a:pt x="887" y="389"/>
                    <a:pt x="887" y="389"/>
                    <a:pt x="887" y="389"/>
                  </a:cubicBezTo>
                  <a:lnTo>
                    <a:pt x="883" y="386"/>
                  </a:lnTo>
                  <a:close/>
                  <a:moveTo>
                    <a:pt x="885" y="314"/>
                  </a:moveTo>
                  <a:cubicBezTo>
                    <a:pt x="927" y="269"/>
                    <a:pt x="927" y="269"/>
                    <a:pt x="927" y="269"/>
                  </a:cubicBezTo>
                  <a:cubicBezTo>
                    <a:pt x="942" y="280"/>
                    <a:pt x="942" y="280"/>
                    <a:pt x="942" y="280"/>
                  </a:cubicBezTo>
                  <a:cubicBezTo>
                    <a:pt x="912" y="340"/>
                    <a:pt x="912" y="340"/>
                    <a:pt x="912" y="340"/>
                  </a:cubicBezTo>
                  <a:lnTo>
                    <a:pt x="885" y="314"/>
                  </a:lnTo>
                  <a:close/>
                  <a:moveTo>
                    <a:pt x="856" y="286"/>
                  </a:moveTo>
                  <a:cubicBezTo>
                    <a:pt x="831" y="262"/>
                    <a:pt x="831" y="262"/>
                    <a:pt x="831" y="262"/>
                  </a:cubicBezTo>
                  <a:cubicBezTo>
                    <a:pt x="850" y="255"/>
                    <a:pt x="850" y="255"/>
                    <a:pt x="850" y="255"/>
                  </a:cubicBezTo>
                  <a:lnTo>
                    <a:pt x="856" y="286"/>
                  </a:lnTo>
                  <a:close/>
                  <a:moveTo>
                    <a:pt x="859" y="299"/>
                  </a:moveTo>
                  <a:cubicBezTo>
                    <a:pt x="863" y="325"/>
                    <a:pt x="863" y="325"/>
                    <a:pt x="863" y="325"/>
                  </a:cubicBezTo>
                  <a:cubicBezTo>
                    <a:pt x="843" y="347"/>
                    <a:pt x="843" y="347"/>
                    <a:pt x="843" y="347"/>
                  </a:cubicBezTo>
                  <a:cubicBezTo>
                    <a:pt x="787" y="278"/>
                    <a:pt x="787" y="278"/>
                    <a:pt x="787" y="278"/>
                  </a:cubicBezTo>
                  <a:cubicBezTo>
                    <a:pt x="823" y="265"/>
                    <a:pt x="823" y="265"/>
                    <a:pt x="823" y="265"/>
                  </a:cubicBezTo>
                  <a:lnTo>
                    <a:pt x="859" y="299"/>
                  </a:lnTo>
                  <a:close/>
                  <a:moveTo>
                    <a:pt x="692" y="268"/>
                  </a:moveTo>
                  <a:cubicBezTo>
                    <a:pt x="648" y="241"/>
                    <a:pt x="648" y="241"/>
                    <a:pt x="648" y="241"/>
                  </a:cubicBezTo>
                  <a:cubicBezTo>
                    <a:pt x="637" y="205"/>
                    <a:pt x="637" y="205"/>
                    <a:pt x="637" y="205"/>
                  </a:cubicBezTo>
                  <a:cubicBezTo>
                    <a:pt x="719" y="205"/>
                    <a:pt x="719" y="205"/>
                    <a:pt x="719" y="205"/>
                  </a:cubicBezTo>
                  <a:cubicBezTo>
                    <a:pt x="725" y="213"/>
                    <a:pt x="725" y="213"/>
                    <a:pt x="725" y="213"/>
                  </a:cubicBezTo>
                  <a:lnTo>
                    <a:pt x="692" y="268"/>
                  </a:lnTo>
                  <a:close/>
                  <a:moveTo>
                    <a:pt x="638" y="235"/>
                  </a:moveTo>
                  <a:cubicBezTo>
                    <a:pt x="590" y="205"/>
                    <a:pt x="590" y="205"/>
                    <a:pt x="590" y="205"/>
                  </a:cubicBezTo>
                  <a:cubicBezTo>
                    <a:pt x="629" y="205"/>
                    <a:pt x="629" y="205"/>
                    <a:pt x="629" y="205"/>
                  </a:cubicBezTo>
                  <a:lnTo>
                    <a:pt x="638" y="235"/>
                  </a:lnTo>
                  <a:close/>
                  <a:moveTo>
                    <a:pt x="635" y="197"/>
                  </a:moveTo>
                  <a:cubicBezTo>
                    <a:pt x="589" y="46"/>
                    <a:pt x="589" y="46"/>
                    <a:pt x="589" y="46"/>
                  </a:cubicBezTo>
                  <a:cubicBezTo>
                    <a:pt x="590" y="45"/>
                    <a:pt x="590" y="45"/>
                    <a:pt x="591" y="45"/>
                  </a:cubicBezTo>
                  <a:cubicBezTo>
                    <a:pt x="713" y="197"/>
                    <a:pt x="713" y="197"/>
                    <a:pt x="713" y="197"/>
                  </a:cubicBezTo>
                  <a:lnTo>
                    <a:pt x="635" y="197"/>
                  </a:lnTo>
                  <a:close/>
                  <a:moveTo>
                    <a:pt x="572" y="53"/>
                  </a:moveTo>
                  <a:cubicBezTo>
                    <a:pt x="575" y="53"/>
                    <a:pt x="579" y="52"/>
                    <a:pt x="582" y="51"/>
                  </a:cubicBezTo>
                  <a:cubicBezTo>
                    <a:pt x="627" y="197"/>
                    <a:pt x="627" y="197"/>
                    <a:pt x="627" y="197"/>
                  </a:cubicBezTo>
                  <a:cubicBezTo>
                    <a:pt x="577" y="197"/>
                    <a:pt x="577" y="197"/>
                    <a:pt x="577" y="197"/>
                  </a:cubicBezTo>
                  <a:cubicBezTo>
                    <a:pt x="530" y="168"/>
                    <a:pt x="530" y="168"/>
                    <a:pt x="530" y="168"/>
                  </a:cubicBezTo>
                  <a:lnTo>
                    <a:pt x="572" y="53"/>
                  </a:lnTo>
                  <a:close/>
                  <a:moveTo>
                    <a:pt x="562" y="197"/>
                  </a:moveTo>
                  <a:cubicBezTo>
                    <a:pt x="520" y="197"/>
                    <a:pt x="520" y="197"/>
                    <a:pt x="520" y="197"/>
                  </a:cubicBezTo>
                  <a:cubicBezTo>
                    <a:pt x="528" y="176"/>
                    <a:pt x="528" y="176"/>
                    <a:pt x="528" y="176"/>
                  </a:cubicBezTo>
                  <a:lnTo>
                    <a:pt x="562" y="197"/>
                  </a:lnTo>
                  <a:close/>
                  <a:moveTo>
                    <a:pt x="575" y="205"/>
                  </a:moveTo>
                  <a:cubicBezTo>
                    <a:pt x="641" y="246"/>
                    <a:pt x="641" y="246"/>
                    <a:pt x="641" y="246"/>
                  </a:cubicBezTo>
                  <a:cubicBezTo>
                    <a:pt x="656" y="294"/>
                    <a:pt x="656" y="294"/>
                    <a:pt x="656" y="294"/>
                  </a:cubicBezTo>
                  <a:cubicBezTo>
                    <a:pt x="652" y="296"/>
                    <a:pt x="648" y="299"/>
                    <a:pt x="646" y="302"/>
                  </a:cubicBezTo>
                  <a:cubicBezTo>
                    <a:pt x="623" y="292"/>
                    <a:pt x="597" y="287"/>
                    <a:pt x="568" y="287"/>
                  </a:cubicBezTo>
                  <a:cubicBezTo>
                    <a:pt x="541" y="287"/>
                    <a:pt x="516" y="292"/>
                    <a:pt x="494" y="302"/>
                  </a:cubicBezTo>
                  <a:cubicBezTo>
                    <a:pt x="492" y="299"/>
                    <a:pt x="489" y="297"/>
                    <a:pt x="485" y="295"/>
                  </a:cubicBezTo>
                  <a:cubicBezTo>
                    <a:pt x="517" y="205"/>
                    <a:pt x="517" y="205"/>
                    <a:pt x="517" y="205"/>
                  </a:cubicBezTo>
                  <a:lnTo>
                    <a:pt x="575" y="205"/>
                  </a:lnTo>
                  <a:close/>
                  <a:moveTo>
                    <a:pt x="478" y="292"/>
                  </a:moveTo>
                  <a:cubicBezTo>
                    <a:pt x="476" y="292"/>
                    <a:pt x="474" y="291"/>
                    <a:pt x="473" y="291"/>
                  </a:cubicBezTo>
                  <a:cubicBezTo>
                    <a:pt x="470" y="291"/>
                    <a:pt x="468" y="292"/>
                    <a:pt x="465" y="293"/>
                  </a:cubicBezTo>
                  <a:cubicBezTo>
                    <a:pt x="425" y="205"/>
                    <a:pt x="425" y="205"/>
                    <a:pt x="425" y="205"/>
                  </a:cubicBezTo>
                  <a:cubicBezTo>
                    <a:pt x="509" y="205"/>
                    <a:pt x="509" y="205"/>
                    <a:pt x="509" y="205"/>
                  </a:cubicBezTo>
                  <a:lnTo>
                    <a:pt x="478" y="292"/>
                  </a:lnTo>
                  <a:close/>
                  <a:moveTo>
                    <a:pt x="446" y="317"/>
                  </a:moveTo>
                  <a:cubicBezTo>
                    <a:pt x="286" y="334"/>
                    <a:pt x="286" y="334"/>
                    <a:pt x="286" y="334"/>
                  </a:cubicBezTo>
                  <a:cubicBezTo>
                    <a:pt x="226" y="264"/>
                    <a:pt x="226" y="264"/>
                    <a:pt x="226" y="264"/>
                  </a:cubicBezTo>
                  <a:cubicBezTo>
                    <a:pt x="260" y="241"/>
                    <a:pt x="260" y="241"/>
                    <a:pt x="260" y="241"/>
                  </a:cubicBezTo>
                  <a:cubicBezTo>
                    <a:pt x="447" y="312"/>
                    <a:pt x="447" y="312"/>
                    <a:pt x="447" y="312"/>
                  </a:cubicBezTo>
                  <a:cubicBezTo>
                    <a:pt x="446" y="314"/>
                    <a:pt x="446" y="315"/>
                    <a:pt x="446" y="317"/>
                  </a:cubicBezTo>
                  <a:moveTo>
                    <a:pt x="221" y="258"/>
                  </a:moveTo>
                  <a:cubicBezTo>
                    <a:pt x="187" y="218"/>
                    <a:pt x="187" y="218"/>
                    <a:pt x="187" y="218"/>
                  </a:cubicBezTo>
                  <a:cubicBezTo>
                    <a:pt x="188" y="217"/>
                    <a:pt x="189" y="216"/>
                    <a:pt x="190" y="214"/>
                  </a:cubicBezTo>
                  <a:cubicBezTo>
                    <a:pt x="251" y="238"/>
                    <a:pt x="251" y="238"/>
                    <a:pt x="251" y="238"/>
                  </a:cubicBezTo>
                  <a:lnTo>
                    <a:pt x="221" y="258"/>
                  </a:lnTo>
                  <a:close/>
                  <a:moveTo>
                    <a:pt x="197" y="274"/>
                  </a:moveTo>
                  <a:cubicBezTo>
                    <a:pt x="187" y="280"/>
                    <a:pt x="187" y="280"/>
                    <a:pt x="187" y="280"/>
                  </a:cubicBezTo>
                  <a:cubicBezTo>
                    <a:pt x="178" y="234"/>
                    <a:pt x="178" y="234"/>
                    <a:pt x="178" y="234"/>
                  </a:cubicBezTo>
                  <a:lnTo>
                    <a:pt x="197" y="274"/>
                  </a:lnTo>
                  <a:close/>
                  <a:moveTo>
                    <a:pt x="200" y="281"/>
                  </a:moveTo>
                  <a:cubicBezTo>
                    <a:pt x="228" y="341"/>
                    <a:pt x="228" y="341"/>
                    <a:pt x="228" y="341"/>
                  </a:cubicBezTo>
                  <a:cubicBezTo>
                    <a:pt x="201" y="344"/>
                    <a:pt x="201" y="344"/>
                    <a:pt x="201" y="344"/>
                  </a:cubicBezTo>
                  <a:cubicBezTo>
                    <a:pt x="189" y="289"/>
                    <a:pt x="189" y="289"/>
                    <a:pt x="189" y="289"/>
                  </a:cubicBezTo>
                  <a:lnTo>
                    <a:pt x="200" y="281"/>
                  </a:lnTo>
                  <a:close/>
                  <a:moveTo>
                    <a:pt x="232" y="348"/>
                  </a:moveTo>
                  <a:cubicBezTo>
                    <a:pt x="299" y="491"/>
                    <a:pt x="299" y="491"/>
                    <a:pt x="299" y="491"/>
                  </a:cubicBezTo>
                  <a:cubicBezTo>
                    <a:pt x="293" y="493"/>
                    <a:pt x="293" y="493"/>
                    <a:pt x="293" y="493"/>
                  </a:cubicBezTo>
                  <a:cubicBezTo>
                    <a:pt x="223" y="449"/>
                    <a:pt x="223" y="449"/>
                    <a:pt x="223" y="449"/>
                  </a:cubicBezTo>
                  <a:cubicBezTo>
                    <a:pt x="202" y="352"/>
                    <a:pt x="202" y="352"/>
                    <a:pt x="202" y="352"/>
                  </a:cubicBezTo>
                  <a:lnTo>
                    <a:pt x="232" y="348"/>
                  </a:lnTo>
                  <a:close/>
                  <a:moveTo>
                    <a:pt x="213" y="444"/>
                  </a:moveTo>
                  <a:cubicBezTo>
                    <a:pt x="171" y="418"/>
                    <a:pt x="171" y="418"/>
                    <a:pt x="171" y="418"/>
                  </a:cubicBezTo>
                  <a:cubicBezTo>
                    <a:pt x="171" y="355"/>
                    <a:pt x="171" y="355"/>
                    <a:pt x="171" y="355"/>
                  </a:cubicBezTo>
                  <a:cubicBezTo>
                    <a:pt x="194" y="353"/>
                    <a:pt x="194" y="353"/>
                    <a:pt x="194" y="353"/>
                  </a:cubicBezTo>
                  <a:lnTo>
                    <a:pt x="213" y="444"/>
                  </a:lnTo>
                  <a:close/>
                  <a:moveTo>
                    <a:pt x="163" y="455"/>
                  </a:moveTo>
                  <a:cubicBezTo>
                    <a:pt x="163" y="499"/>
                    <a:pt x="163" y="499"/>
                    <a:pt x="163" y="499"/>
                  </a:cubicBezTo>
                  <a:cubicBezTo>
                    <a:pt x="94" y="388"/>
                    <a:pt x="94" y="388"/>
                    <a:pt x="94" y="388"/>
                  </a:cubicBezTo>
                  <a:lnTo>
                    <a:pt x="163" y="455"/>
                  </a:lnTo>
                  <a:close/>
                  <a:moveTo>
                    <a:pt x="171" y="559"/>
                  </a:moveTo>
                  <a:cubicBezTo>
                    <a:pt x="188" y="554"/>
                    <a:pt x="188" y="554"/>
                    <a:pt x="188" y="554"/>
                  </a:cubicBezTo>
                  <a:cubicBezTo>
                    <a:pt x="260" y="670"/>
                    <a:pt x="260" y="670"/>
                    <a:pt x="260" y="670"/>
                  </a:cubicBezTo>
                  <a:cubicBezTo>
                    <a:pt x="270" y="716"/>
                    <a:pt x="270" y="716"/>
                    <a:pt x="270" y="716"/>
                  </a:cubicBezTo>
                  <a:cubicBezTo>
                    <a:pt x="171" y="663"/>
                    <a:pt x="171" y="663"/>
                    <a:pt x="171" y="663"/>
                  </a:cubicBezTo>
                  <a:lnTo>
                    <a:pt x="171" y="559"/>
                  </a:lnTo>
                  <a:close/>
                  <a:moveTo>
                    <a:pt x="272" y="689"/>
                  </a:moveTo>
                  <a:cubicBezTo>
                    <a:pt x="299" y="732"/>
                    <a:pt x="299" y="732"/>
                    <a:pt x="299" y="732"/>
                  </a:cubicBezTo>
                  <a:cubicBezTo>
                    <a:pt x="279" y="721"/>
                    <a:pt x="279" y="721"/>
                    <a:pt x="279" y="721"/>
                  </a:cubicBezTo>
                  <a:lnTo>
                    <a:pt x="272" y="689"/>
                  </a:lnTo>
                  <a:close/>
                  <a:moveTo>
                    <a:pt x="289" y="809"/>
                  </a:moveTo>
                  <a:cubicBezTo>
                    <a:pt x="302" y="874"/>
                    <a:pt x="302" y="874"/>
                    <a:pt x="302" y="874"/>
                  </a:cubicBezTo>
                  <a:cubicBezTo>
                    <a:pt x="269" y="838"/>
                    <a:pt x="269" y="838"/>
                    <a:pt x="269" y="838"/>
                  </a:cubicBezTo>
                  <a:lnTo>
                    <a:pt x="289" y="809"/>
                  </a:lnTo>
                  <a:close/>
                  <a:moveTo>
                    <a:pt x="295" y="800"/>
                  </a:moveTo>
                  <a:cubicBezTo>
                    <a:pt x="320" y="765"/>
                    <a:pt x="320" y="765"/>
                    <a:pt x="320" y="765"/>
                  </a:cubicBezTo>
                  <a:cubicBezTo>
                    <a:pt x="393" y="882"/>
                    <a:pt x="393" y="882"/>
                    <a:pt x="393" y="882"/>
                  </a:cubicBezTo>
                  <a:cubicBezTo>
                    <a:pt x="333" y="906"/>
                    <a:pt x="333" y="906"/>
                    <a:pt x="333" y="906"/>
                  </a:cubicBezTo>
                  <a:cubicBezTo>
                    <a:pt x="313" y="885"/>
                    <a:pt x="313" y="885"/>
                    <a:pt x="313" y="885"/>
                  </a:cubicBezTo>
                  <a:lnTo>
                    <a:pt x="295" y="800"/>
                  </a:lnTo>
                  <a:close/>
                  <a:moveTo>
                    <a:pt x="397" y="889"/>
                  </a:moveTo>
                  <a:cubicBezTo>
                    <a:pt x="482" y="1026"/>
                    <a:pt x="482" y="1026"/>
                    <a:pt x="482" y="1026"/>
                  </a:cubicBezTo>
                  <a:cubicBezTo>
                    <a:pt x="461" y="1040"/>
                    <a:pt x="461" y="1040"/>
                    <a:pt x="461" y="1040"/>
                  </a:cubicBezTo>
                  <a:cubicBezTo>
                    <a:pt x="339" y="912"/>
                    <a:pt x="339" y="912"/>
                    <a:pt x="339" y="912"/>
                  </a:cubicBezTo>
                  <a:lnTo>
                    <a:pt x="397" y="889"/>
                  </a:lnTo>
                  <a:close/>
                  <a:moveTo>
                    <a:pt x="400" y="879"/>
                  </a:moveTo>
                  <a:cubicBezTo>
                    <a:pt x="325" y="758"/>
                    <a:pt x="325" y="758"/>
                    <a:pt x="325" y="758"/>
                  </a:cubicBezTo>
                  <a:cubicBezTo>
                    <a:pt x="326" y="756"/>
                    <a:pt x="326" y="756"/>
                    <a:pt x="326" y="756"/>
                  </a:cubicBezTo>
                  <a:cubicBezTo>
                    <a:pt x="474" y="835"/>
                    <a:pt x="474" y="835"/>
                    <a:pt x="474" y="835"/>
                  </a:cubicBezTo>
                  <a:cubicBezTo>
                    <a:pt x="473" y="838"/>
                    <a:pt x="473" y="841"/>
                    <a:pt x="473" y="844"/>
                  </a:cubicBezTo>
                  <a:cubicBezTo>
                    <a:pt x="473" y="846"/>
                    <a:pt x="473" y="848"/>
                    <a:pt x="473" y="850"/>
                  </a:cubicBezTo>
                  <a:lnTo>
                    <a:pt x="400" y="879"/>
                  </a:lnTo>
                  <a:close/>
                  <a:moveTo>
                    <a:pt x="315" y="758"/>
                  </a:moveTo>
                  <a:cubicBezTo>
                    <a:pt x="293" y="789"/>
                    <a:pt x="293" y="789"/>
                    <a:pt x="293" y="789"/>
                  </a:cubicBezTo>
                  <a:cubicBezTo>
                    <a:pt x="281" y="731"/>
                    <a:pt x="281" y="731"/>
                    <a:pt x="281" y="731"/>
                  </a:cubicBezTo>
                  <a:cubicBezTo>
                    <a:pt x="307" y="746"/>
                    <a:pt x="307" y="746"/>
                    <a:pt x="307" y="746"/>
                  </a:cubicBezTo>
                  <a:lnTo>
                    <a:pt x="315" y="758"/>
                  </a:lnTo>
                  <a:close/>
                  <a:moveTo>
                    <a:pt x="313" y="739"/>
                  </a:moveTo>
                  <a:cubicBezTo>
                    <a:pt x="268" y="667"/>
                    <a:pt x="268" y="667"/>
                    <a:pt x="268" y="667"/>
                  </a:cubicBezTo>
                  <a:cubicBezTo>
                    <a:pt x="242" y="541"/>
                    <a:pt x="242" y="541"/>
                    <a:pt x="242" y="541"/>
                  </a:cubicBezTo>
                  <a:cubicBezTo>
                    <a:pt x="250" y="539"/>
                    <a:pt x="250" y="539"/>
                    <a:pt x="250" y="539"/>
                  </a:cubicBezTo>
                  <a:cubicBezTo>
                    <a:pt x="370" y="656"/>
                    <a:pt x="370" y="656"/>
                    <a:pt x="370" y="656"/>
                  </a:cubicBezTo>
                  <a:cubicBezTo>
                    <a:pt x="368" y="660"/>
                    <a:pt x="367" y="664"/>
                    <a:pt x="367" y="669"/>
                  </a:cubicBezTo>
                  <a:cubicBezTo>
                    <a:pt x="367" y="673"/>
                    <a:pt x="368" y="677"/>
                    <a:pt x="369" y="680"/>
                  </a:cubicBezTo>
                  <a:cubicBezTo>
                    <a:pt x="324" y="745"/>
                    <a:pt x="324" y="745"/>
                    <a:pt x="324" y="745"/>
                  </a:cubicBezTo>
                  <a:lnTo>
                    <a:pt x="313" y="739"/>
                  </a:lnTo>
                  <a:close/>
                  <a:moveTo>
                    <a:pt x="393" y="642"/>
                  </a:moveTo>
                  <a:cubicBezTo>
                    <a:pt x="392" y="642"/>
                    <a:pt x="391" y="642"/>
                    <a:pt x="389" y="643"/>
                  </a:cubicBezTo>
                  <a:cubicBezTo>
                    <a:pt x="391" y="563"/>
                    <a:pt x="391" y="563"/>
                    <a:pt x="391" y="563"/>
                  </a:cubicBezTo>
                  <a:cubicBezTo>
                    <a:pt x="442" y="594"/>
                    <a:pt x="442" y="594"/>
                    <a:pt x="442" y="594"/>
                  </a:cubicBezTo>
                  <a:cubicBezTo>
                    <a:pt x="399" y="643"/>
                    <a:pt x="399" y="643"/>
                    <a:pt x="399" y="643"/>
                  </a:cubicBezTo>
                  <a:cubicBezTo>
                    <a:pt x="397" y="643"/>
                    <a:pt x="395" y="642"/>
                    <a:pt x="393" y="642"/>
                  </a:cubicBezTo>
                  <a:moveTo>
                    <a:pt x="392" y="554"/>
                  </a:moveTo>
                  <a:cubicBezTo>
                    <a:pt x="393" y="504"/>
                    <a:pt x="393" y="504"/>
                    <a:pt x="393" y="504"/>
                  </a:cubicBezTo>
                  <a:cubicBezTo>
                    <a:pt x="415" y="498"/>
                    <a:pt x="415" y="498"/>
                    <a:pt x="415" y="498"/>
                  </a:cubicBezTo>
                  <a:cubicBezTo>
                    <a:pt x="471" y="562"/>
                    <a:pt x="471" y="562"/>
                    <a:pt x="471" y="562"/>
                  </a:cubicBezTo>
                  <a:cubicBezTo>
                    <a:pt x="448" y="588"/>
                    <a:pt x="448" y="588"/>
                    <a:pt x="448" y="588"/>
                  </a:cubicBezTo>
                  <a:lnTo>
                    <a:pt x="392" y="554"/>
                  </a:lnTo>
                  <a:close/>
                  <a:moveTo>
                    <a:pt x="477" y="568"/>
                  </a:moveTo>
                  <a:cubicBezTo>
                    <a:pt x="550" y="651"/>
                    <a:pt x="550" y="651"/>
                    <a:pt x="550" y="651"/>
                  </a:cubicBezTo>
                  <a:cubicBezTo>
                    <a:pt x="455" y="592"/>
                    <a:pt x="455" y="592"/>
                    <a:pt x="455" y="592"/>
                  </a:cubicBezTo>
                  <a:lnTo>
                    <a:pt x="477" y="568"/>
                  </a:lnTo>
                  <a:close/>
                  <a:moveTo>
                    <a:pt x="591" y="473"/>
                  </a:moveTo>
                  <a:cubicBezTo>
                    <a:pt x="592" y="471"/>
                    <a:pt x="594" y="470"/>
                    <a:pt x="595" y="468"/>
                  </a:cubicBezTo>
                  <a:cubicBezTo>
                    <a:pt x="716" y="468"/>
                    <a:pt x="716" y="468"/>
                    <a:pt x="716" y="468"/>
                  </a:cubicBezTo>
                  <a:cubicBezTo>
                    <a:pt x="718" y="471"/>
                    <a:pt x="720" y="474"/>
                    <a:pt x="723" y="476"/>
                  </a:cubicBezTo>
                  <a:cubicBezTo>
                    <a:pt x="660" y="554"/>
                    <a:pt x="660" y="554"/>
                    <a:pt x="660" y="554"/>
                  </a:cubicBezTo>
                  <a:lnTo>
                    <a:pt x="591" y="473"/>
                  </a:lnTo>
                  <a:close/>
                  <a:moveTo>
                    <a:pt x="754" y="643"/>
                  </a:moveTo>
                  <a:cubicBezTo>
                    <a:pt x="743" y="482"/>
                    <a:pt x="743" y="482"/>
                    <a:pt x="743" y="482"/>
                  </a:cubicBezTo>
                  <a:cubicBezTo>
                    <a:pt x="745" y="482"/>
                    <a:pt x="747" y="481"/>
                    <a:pt x="749" y="481"/>
                  </a:cubicBezTo>
                  <a:cubicBezTo>
                    <a:pt x="809" y="545"/>
                    <a:pt x="809" y="545"/>
                    <a:pt x="809" y="545"/>
                  </a:cubicBezTo>
                  <a:cubicBezTo>
                    <a:pt x="760" y="644"/>
                    <a:pt x="760" y="644"/>
                    <a:pt x="760" y="644"/>
                  </a:cubicBezTo>
                  <a:cubicBezTo>
                    <a:pt x="758" y="643"/>
                    <a:pt x="756" y="643"/>
                    <a:pt x="754" y="643"/>
                  </a:cubicBezTo>
                  <a:moveTo>
                    <a:pt x="768" y="648"/>
                  </a:moveTo>
                  <a:cubicBezTo>
                    <a:pt x="768" y="648"/>
                    <a:pt x="767" y="647"/>
                    <a:pt x="767" y="647"/>
                  </a:cubicBezTo>
                  <a:cubicBezTo>
                    <a:pt x="815" y="551"/>
                    <a:pt x="815" y="551"/>
                    <a:pt x="815" y="551"/>
                  </a:cubicBezTo>
                  <a:cubicBezTo>
                    <a:pt x="840" y="577"/>
                    <a:pt x="840" y="577"/>
                    <a:pt x="840" y="577"/>
                  </a:cubicBezTo>
                  <a:lnTo>
                    <a:pt x="768" y="648"/>
                  </a:lnTo>
                  <a:close/>
                  <a:moveTo>
                    <a:pt x="819" y="543"/>
                  </a:moveTo>
                  <a:cubicBezTo>
                    <a:pt x="830" y="521"/>
                    <a:pt x="830" y="521"/>
                    <a:pt x="830" y="521"/>
                  </a:cubicBezTo>
                  <a:cubicBezTo>
                    <a:pt x="873" y="545"/>
                    <a:pt x="873" y="545"/>
                    <a:pt x="873" y="545"/>
                  </a:cubicBezTo>
                  <a:cubicBezTo>
                    <a:pt x="846" y="572"/>
                    <a:pt x="846" y="572"/>
                    <a:pt x="846" y="572"/>
                  </a:cubicBezTo>
                  <a:lnTo>
                    <a:pt x="819" y="543"/>
                  </a:lnTo>
                  <a:close/>
                  <a:moveTo>
                    <a:pt x="886" y="544"/>
                  </a:moveTo>
                  <a:cubicBezTo>
                    <a:pt x="902" y="528"/>
                    <a:pt x="902" y="528"/>
                    <a:pt x="902" y="528"/>
                  </a:cubicBezTo>
                  <a:cubicBezTo>
                    <a:pt x="907" y="555"/>
                    <a:pt x="907" y="555"/>
                    <a:pt x="907" y="555"/>
                  </a:cubicBezTo>
                  <a:lnTo>
                    <a:pt x="886" y="544"/>
                  </a:lnTo>
                  <a:close/>
                  <a:moveTo>
                    <a:pt x="909" y="522"/>
                  </a:moveTo>
                  <a:cubicBezTo>
                    <a:pt x="944" y="487"/>
                    <a:pt x="944" y="487"/>
                    <a:pt x="944" y="487"/>
                  </a:cubicBezTo>
                  <a:cubicBezTo>
                    <a:pt x="1075" y="651"/>
                    <a:pt x="1075" y="651"/>
                    <a:pt x="1075" y="651"/>
                  </a:cubicBezTo>
                  <a:cubicBezTo>
                    <a:pt x="916" y="561"/>
                    <a:pt x="916" y="561"/>
                    <a:pt x="916" y="561"/>
                  </a:cubicBezTo>
                  <a:lnTo>
                    <a:pt x="909" y="522"/>
                  </a:lnTo>
                  <a:close/>
                  <a:moveTo>
                    <a:pt x="907" y="512"/>
                  </a:moveTo>
                  <a:cubicBezTo>
                    <a:pt x="889" y="418"/>
                    <a:pt x="889" y="418"/>
                    <a:pt x="889" y="418"/>
                  </a:cubicBezTo>
                  <a:cubicBezTo>
                    <a:pt x="939" y="481"/>
                    <a:pt x="939" y="481"/>
                    <a:pt x="939" y="481"/>
                  </a:cubicBezTo>
                  <a:lnTo>
                    <a:pt x="907" y="512"/>
                  </a:lnTo>
                  <a:close/>
                  <a:moveTo>
                    <a:pt x="889" y="405"/>
                  </a:moveTo>
                  <a:cubicBezTo>
                    <a:pt x="891" y="400"/>
                    <a:pt x="891" y="400"/>
                    <a:pt x="891" y="400"/>
                  </a:cubicBezTo>
                  <a:cubicBezTo>
                    <a:pt x="971" y="450"/>
                    <a:pt x="971" y="450"/>
                    <a:pt x="971" y="450"/>
                  </a:cubicBezTo>
                  <a:cubicBezTo>
                    <a:pt x="945" y="475"/>
                    <a:pt x="945" y="475"/>
                    <a:pt x="945" y="475"/>
                  </a:cubicBezTo>
                  <a:lnTo>
                    <a:pt x="889" y="405"/>
                  </a:lnTo>
                  <a:close/>
                  <a:moveTo>
                    <a:pt x="894" y="393"/>
                  </a:moveTo>
                  <a:cubicBezTo>
                    <a:pt x="914" y="353"/>
                    <a:pt x="914" y="353"/>
                    <a:pt x="914" y="353"/>
                  </a:cubicBezTo>
                  <a:cubicBezTo>
                    <a:pt x="993" y="429"/>
                    <a:pt x="993" y="429"/>
                    <a:pt x="993" y="429"/>
                  </a:cubicBezTo>
                  <a:cubicBezTo>
                    <a:pt x="977" y="444"/>
                    <a:pt x="977" y="444"/>
                    <a:pt x="977" y="444"/>
                  </a:cubicBezTo>
                  <a:lnTo>
                    <a:pt x="894" y="393"/>
                  </a:lnTo>
                  <a:close/>
                  <a:moveTo>
                    <a:pt x="998" y="435"/>
                  </a:moveTo>
                  <a:cubicBezTo>
                    <a:pt x="1064" y="498"/>
                    <a:pt x="1064" y="498"/>
                    <a:pt x="1064" y="498"/>
                  </a:cubicBezTo>
                  <a:cubicBezTo>
                    <a:pt x="984" y="449"/>
                    <a:pt x="984" y="449"/>
                    <a:pt x="984" y="449"/>
                  </a:cubicBezTo>
                  <a:lnTo>
                    <a:pt x="998" y="435"/>
                  </a:lnTo>
                  <a:close/>
                  <a:moveTo>
                    <a:pt x="946" y="273"/>
                  </a:moveTo>
                  <a:cubicBezTo>
                    <a:pt x="933" y="264"/>
                    <a:pt x="933" y="264"/>
                    <a:pt x="933" y="264"/>
                  </a:cubicBezTo>
                  <a:cubicBezTo>
                    <a:pt x="970" y="224"/>
                    <a:pt x="970" y="224"/>
                    <a:pt x="970" y="224"/>
                  </a:cubicBezTo>
                  <a:lnTo>
                    <a:pt x="946" y="273"/>
                  </a:lnTo>
                  <a:close/>
                  <a:moveTo>
                    <a:pt x="926" y="259"/>
                  </a:moveTo>
                  <a:cubicBezTo>
                    <a:pt x="896" y="238"/>
                    <a:pt x="896" y="238"/>
                    <a:pt x="896" y="238"/>
                  </a:cubicBezTo>
                  <a:cubicBezTo>
                    <a:pt x="963" y="214"/>
                    <a:pt x="963" y="214"/>
                    <a:pt x="963" y="214"/>
                  </a:cubicBezTo>
                  <a:cubicBezTo>
                    <a:pt x="963" y="215"/>
                    <a:pt x="964" y="216"/>
                    <a:pt x="965" y="217"/>
                  </a:cubicBezTo>
                  <a:lnTo>
                    <a:pt x="926" y="259"/>
                  </a:lnTo>
                  <a:close/>
                  <a:moveTo>
                    <a:pt x="842" y="210"/>
                  </a:moveTo>
                  <a:cubicBezTo>
                    <a:pt x="849" y="247"/>
                    <a:pt x="849" y="247"/>
                    <a:pt x="849" y="247"/>
                  </a:cubicBezTo>
                  <a:cubicBezTo>
                    <a:pt x="825" y="256"/>
                    <a:pt x="825" y="256"/>
                    <a:pt x="825" y="256"/>
                  </a:cubicBezTo>
                  <a:cubicBezTo>
                    <a:pt x="773" y="205"/>
                    <a:pt x="773" y="205"/>
                    <a:pt x="773" y="205"/>
                  </a:cubicBezTo>
                  <a:cubicBezTo>
                    <a:pt x="834" y="205"/>
                    <a:pt x="834" y="205"/>
                    <a:pt x="834" y="205"/>
                  </a:cubicBezTo>
                  <a:lnTo>
                    <a:pt x="842" y="210"/>
                  </a:lnTo>
                  <a:close/>
                  <a:moveTo>
                    <a:pt x="823" y="197"/>
                  </a:moveTo>
                  <a:cubicBezTo>
                    <a:pt x="764" y="197"/>
                    <a:pt x="764" y="197"/>
                    <a:pt x="764" y="197"/>
                  </a:cubicBezTo>
                  <a:cubicBezTo>
                    <a:pt x="752" y="185"/>
                    <a:pt x="752" y="185"/>
                    <a:pt x="752" y="185"/>
                  </a:cubicBezTo>
                  <a:cubicBezTo>
                    <a:pt x="767" y="159"/>
                    <a:pt x="767" y="159"/>
                    <a:pt x="767" y="159"/>
                  </a:cubicBezTo>
                  <a:lnTo>
                    <a:pt x="823" y="197"/>
                  </a:lnTo>
                  <a:close/>
                  <a:moveTo>
                    <a:pt x="746" y="179"/>
                  </a:moveTo>
                  <a:cubicBezTo>
                    <a:pt x="617" y="54"/>
                    <a:pt x="617" y="54"/>
                    <a:pt x="617" y="54"/>
                  </a:cubicBezTo>
                  <a:cubicBezTo>
                    <a:pt x="761" y="154"/>
                    <a:pt x="761" y="154"/>
                    <a:pt x="761" y="154"/>
                  </a:cubicBezTo>
                  <a:lnTo>
                    <a:pt x="746" y="179"/>
                  </a:lnTo>
                  <a:close/>
                  <a:moveTo>
                    <a:pt x="742" y="186"/>
                  </a:moveTo>
                  <a:cubicBezTo>
                    <a:pt x="735" y="197"/>
                    <a:pt x="735" y="197"/>
                    <a:pt x="735" y="197"/>
                  </a:cubicBezTo>
                  <a:cubicBezTo>
                    <a:pt x="723" y="197"/>
                    <a:pt x="723" y="197"/>
                    <a:pt x="723" y="197"/>
                  </a:cubicBezTo>
                  <a:cubicBezTo>
                    <a:pt x="620" y="69"/>
                    <a:pt x="620" y="69"/>
                    <a:pt x="620" y="69"/>
                  </a:cubicBezTo>
                  <a:lnTo>
                    <a:pt x="742" y="186"/>
                  </a:lnTo>
                  <a:close/>
                  <a:moveTo>
                    <a:pt x="564" y="52"/>
                  </a:moveTo>
                  <a:cubicBezTo>
                    <a:pt x="523" y="164"/>
                    <a:pt x="523" y="164"/>
                    <a:pt x="523" y="164"/>
                  </a:cubicBezTo>
                  <a:cubicBezTo>
                    <a:pt x="446" y="116"/>
                    <a:pt x="446" y="116"/>
                    <a:pt x="446" y="116"/>
                  </a:cubicBezTo>
                  <a:cubicBezTo>
                    <a:pt x="552" y="45"/>
                    <a:pt x="552" y="45"/>
                    <a:pt x="552" y="45"/>
                  </a:cubicBezTo>
                  <a:cubicBezTo>
                    <a:pt x="555" y="48"/>
                    <a:pt x="559" y="51"/>
                    <a:pt x="564" y="52"/>
                  </a:cubicBezTo>
                  <a:moveTo>
                    <a:pt x="413" y="197"/>
                  </a:moveTo>
                  <a:cubicBezTo>
                    <a:pt x="326" y="197"/>
                    <a:pt x="326" y="197"/>
                    <a:pt x="326" y="197"/>
                  </a:cubicBezTo>
                  <a:cubicBezTo>
                    <a:pt x="392" y="152"/>
                    <a:pt x="392" y="152"/>
                    <a:pt x="392" y="152"/>
                  </a:cubicBezTo>
                  <a:lnTo>
                    <a:pt x="413" y="197"/>
                  </a:lnTo>
                  <a:close/>
                  <a:moveTo>
                    <a:pt x="416" y="205"/>
                  </a:moveTo>
                  <a:cubicBezTo>
                    <a:pt x="458" y="296"/>
                    <a:pt x="458" y="296"/>
                    <a:pt x="458" y="296"/>
                  </a:cubicBezTo>
                  <a:cubicBezTo>
                    <a:pt x="455" y="298"/>
                    <a:pt x="452" y="301"/>
                    <a:pt x="450" y="305"/>
                  </a:cubicBezTo>
                  <a:cubicBezTo>
                    <a:pt x="268" y="236"/>
                    <a:pt x="268" y="236"/>
                    <a:pt x="268" y="236"/>
                  </a:cubicBezTo>
                  <a:cubicBezTo>
                    <a:pt x="314" y="205"/>
                    <a:pt x="314" y="205"/>
                    <a:pt x="314" y="205"/>
                  </a:cubicBezTo>
                  <a:lnTo>
                    <a:pt x="416" y="205"/>
                  </a:lnTo>
                  <a:close/>
                  <a:moveTo>
                    <a:pt x="171" y="240"/>
                  </a:moveTo>
                  <a:cubicBezTo>
                    <a:pt x="180" y="285"/>
                    <a:pt x="180" y="285"/>
                    <a:pt x="180" y="285"/>
                  </a:cubicBezTo>
                  <a:cubicBezTo>
                    <a:pt x="171" y="291"/>
                    <a:pt x="171" y="291"/>
                    <a:pt x="171" y="291"/>
                  </a:cubicBezTo>
                  <a:lnTo>
                    <a:pt x="171" y="240"/>
                  </a:lnTo>
                  <a:close/>
                  <a:moveTo>
                    <a:pt x="182" y="294"/>
                  </a:moveTo>
                  <a:cubicBezTo>
                    <a:pt x="193" y="345"/>
                    <a:pt x="193" y="345"/>
                    <a:pt x="193" y="345"/>
                  </a:cubicBezTo>
                  <a:cubicBezTo>
                    <a:pt x="171" y="347"/>
                    <a:pt x="171" y="347"/>
                    <a:pt x="171" y="347"/>
                  </a:cubicBezTo>
                  <a:cubicBezTo>
                    <a:pt x="171" y="301"/>
                    <a:pt x="171" y="301"/>
                    <a:pt x="171" y="301"/>
                  </a:cubicBezTo>
                  <a:lnTo>
                    <a:pt x="182" y="294"/>
                  </a:lnTo>
                  <a:close/>
                  <a:moveTo>
                    <a:pt x="163" y="348"/>
                  </a:moveTo>
                  <a:cubicBezTo>
                    <a:pt x="98" y="355"/>
                    <a:pt x="98" y="355"/>
                    <a:pt x="98" y="355"/>
                  </a:cubicBezTo>
                  <a:cubicBezTo>
                    <a:pt x="98" y="354"/>
                    <a:pt x="98" y="352"/>
                    <a:pt x="97" y="351"/>
                  </a:cubicBezTo>
                  <a:cubicBezTo>
                    <a:pt x="163" y="306"/>
                    <a:pt x="163" y="306"/>
                    <a:pt x="163" y="306"/>
                  </a:cubicBezTo>
                  <a:lnTo>
                    <a:pt x="163" y="348"/>
                  </a:lnTo>
                  <a:close/>
                  <a:moveTo>
                    <a:pt x="83" y="386"/>
                  </a:moveTo>
                  <a:cubicBezTo>
                    <a:pt x="163" y="514"/>
                    <a:pt x="163" y="514"/>
                    <a:pt x="163" y="514"/>
                  </a:cubicBezTo>
                  <a:cubicBezTo>
                    <a:pt x="163" y="538"/>
                    <a:pt x="163" y="538"/>
                    <a:pt x="163" y="538"/>
                  </a:cubicBezTo>
                  <a:cubicBezTo>
                    <a:pt x="107" y="558"/>
                    <a:pt x="107" y="558"/>
                    <a:pt x="107" y="558"/>
                  </a:cubicBezTo>
                  <a:cubicBezTo>
                    <a:pt x="81" y="387"/>
                    <a:pt x="81" y="387"/>
                    <a:pt x="81" y="387"/>
                  </a:cubicBezTo>
                  <a:cubicBezTo>
                    <a:pt x="82" y="387"/>
                    <a:pt x="83" y="387"/>
                    <a:pt x="83" y="386"/>
                  </a:cubicBezTo>
                  <a:moveTo>
                    <a:pt x="163" y="668"/>
                  </a:moveTo>
                  <a:cubicBezTo>
                    <a:pt x="163" y="727"/>
                    <a:pt x="163" y="727"/>
                    <a:pt x="163" y="727"/>
                  </a:cubicBezTo>
                  <a:cubicBezTo>
                    <a:pt x="127" y="690"/>
                    <a:pt x="127" y="690"/>
                    <a:pt x="127" y="690"/>
                  </a:cubicBezTo>
                  <a:cubicBezTo>
                    <a:pt x="120" y="645"/>
                    <a:pt x="120" y="645"/>
                    <a:pt x="120" y="645"/>
                  </a:cubicBezTo>
                  <a:lnTo>
                    <a:pt x="163" y="668"/>
                  </a:lnTo>
                  <a:close/>
                  <a:moveTo>
                    <a:pt x="163" y="739"/>
                  </a:moveTo>
                  <a:cubicBezTo>
                    <a:pt x="163" y="925"/>
                    <a:pt x="163" y="925"/>
                    <a:pt x="163" y="925"/>
                  </a:cubicBezTo>
                  <a:cubicBezTo>
                    <a:pt x="129" y="704"/>
                    <a:pt x="129" y="704"/>
                    <a:pt x="129" y="704"/>
                  </a:cubicBezTo>
                  <a:lnTo>
                    <a:pt x="163" y="739"/>
                  </a:lnTo>
                  <a:close/>
                  <a:moveTo>
                    <a:pt x="185" y="958"/>
                  </a:moveTo>
                  <a:cubicBezTo>
                    <a:pt x="264" y="845"/>
                    <a:pt x="264" y="845"/>
                    <a:pt x="264" y="845"/>
                  </a:cubicBezTo>
                  <a:cubicBezTo>
                    <a:pt x="305" y="888"/>
                    <a:pt x="305" y="888"/>
                    <a:pt x="305" y="888"/>
                  </a:cubicBezTo>
                  <a:cubicBezTo>
                    <a:pt x="311" y="915"/>
                    <a:pt x="311" y="915"/>
                    <a:pt x="311" y="915"/>
                  </a:cubicBezTo>
                  <a:cubicBezTo>
                    <a:pt x="190" y="964"/>
                    <a:pt x="190" y="964"/>
                    <a:pt x="190" y="964"/>
                  </a:cubicBezTo>
                  <a:cubicBezTo>
                    <a:pt x="188" y="962"/>
                    <a:pt x="187" y="960"/>
                    <a:pt x="185" y="958"/>
                  </a:cubicBezTo>
                  <a:moveTo>
                    <a:pt x="316" y="899"/>
                  </a:moveTo>
                  <a:cubicBezTo>
                    <a:pt x="325" y="909"/>
                    <a:pt x="325" y="909"/>
                    <a:pt x="325" y="909"/>
                  </a:cubicBezTo>
                  <a:cubicBezTo>
                    <a:pt x="319" y="912"/>
                    <a:pt x="319" y="912"/>
                    <a:pt x="319" y="912"/>
                  </a:cubicBezTo>
                  <a:lnTo>
                    <a:pt x="316" y="899"/>
                  </a:lnTo>
                  <a:close/>
                  <a:moveTo>
                    <a:pt x="460" y="1051"/>
                  </a:moveTo>
                  <a:cubicBezTo>
                    <a:pt x="481" y="1073"/>
                    <a:pt x="481" y="1073"/>
                    <a:pt x="481" y="1073"/>
                  </a:cubicBezTo>
                  <a:cubicBezTo>
                    <a:pt x="382" y="1105"/>
                    <a:pt x="382" y="1105"/>
                    <a:pt x="382" y="1105"/>
                  </a:cubicBezTo>
                  <a:lnTo>
                    <a:pt x="460" y="1051"/>
                  </a:lnTo>
                  <a:close/>
                  <a:moveTo>
                    <a:pt x="467" y="1046"/>
                  </a:moveTo>
                  <a:cubicBezTo>
                    <a:pt x="486" y="1033"/>
                    <a:pt x="486" y="1033"/>
                    <a:pt x="486" y="1033"/>
                  </a:cubicBezTo>
                  <a:cubicBezTo>
                    <a:pt x="506" y="1065"/>
                    <a:pt x="506" y="1065"/>
                    <a:pt x="506" y="1065"/>
                  </a:cubicBezTo>
                  <a:cubicBezTo>
                    <a:pt x="490" y="1070"/>
                    <a:pt x="490" y="1070"/>
                    <a:pt x="490" y="1070"/>
                  </a:cubicBezTo>
                  <a:lnTo>
                    <a:pt x="467" y="1046"/>
                  </a:lnTo>
                  <a:close/>
                  <a:moveTo>
                    <a:pt x="511" y="1072"/>
                  </a:moveTo>
                  <a:cubicBezTo>
                    <a:pt x="547" y="1130"/>
                    <a:pt x="547" y="1130"/>
                    <a:pt x="547" y="1130"/>
                  </a:cubicBezTo>
                  <a:cubicBezTo>
                    <a:pt x="496" y="1077"/>
                    <a:pt x="496" y="1077"/>
                    <a:pt x="496" y="1077"/>
                  </a:cubicBezTo>
                  <a:lnTo>
                    <a:pt x="511" y="1072"/>
                  </a:lnTo>
                  <a:close/>
                  <a:moveTo>
                    <a:pt x="571" y="1135"/>
                  </a:moveTo>
                  <a:cubicBezTo>
                    <a:pt x="570" y="1135"/>
                    <a:pt x="570" y="1135"/>
                    <a:pt x="569" y="1135"/>
                  </a:cubicBezTo>
                  <a:cubicBezTo>
                    <a:pt x="552" y="1058"/>
                    <a:pt x="552" y="1058"/>
                    <a:pt x="552" y="1058"/>
                  </a:cubicBezTo>
                  <a:cubicBezTo>
                    <a:pt x="629" y="1034"/>
                    <a:pt x="629" y="1034"/>
                    <a:pt x="629" y="1034"/>
                  </a:cubicBezTo>
                  <a:cubicBezTo>
                    <a:pt x="579" y="1136"/>
                    <a:pt x="579" y="1136"/>
                    <a:pt x="579" y="1136"/>
                  </a:cubicBezTo>
                  <a:cubicBezTo>
                    <a:pt x="576" y="1135"/>
                    <a:pt x="574" y="1135"/>
                    <a:pt x="571" y="1135"/>
                  </a:cubicBezTo>
                  <a:moveTo>
                    <a:pt x="536" y="988"/>
                  </a:moveTo>
                  <a:cubicBezTo>
                    <a:pt x="509" y="869"/>
                    <a:pt x="509" y="869"/>
                    <a:pt x="509" y="869"/>
                  </a:cubicBezTo>
                  <a:cubicBezTo>
                    <a:pt x="511" y="868"/>
                    <a:pt x="513" y="867"/>
                    <a:pt x="515" y="866"/>
                  </a:cubicBezTo>
                  <a:cubicBezTo>
                    <a:pt x="595" y="948"/>
                    <a:pt x="595" y="948"/>
                    <a:pt x="595" y="948"/>
                  </a:cubicBezTo>
                  <a:lnTo>
                    <a:pt x="536" y="988"/>
                  </a:lnTo>
                  <a:close/>
                  <a:moveTo>
                    <a:pt x="331" y="749"/>
                  </a:moveTo>
                  <a:cubicBezTo>
                    <a:pt x="374" y="687"/>
                    <a:pt x="374" y="687"/>
                    <a:pt x="374" y="687"/>
                  </a:cubicBezTo>
                  <a:cubicBezTo>
                    <a:pt x="377" y="691"/>
                    <a:pt x="381" y="693"/>
                    <a:pt x="386" y="694"/>
                  </a:cubicBezTo>
                  <a:cubicBezTo>
                    <a:pt x="397" y="742"/>
                    <a:pt x="416" y="781"/>
                    <a:pt x="444" y="810"/>
                  </a:cubicBezTo>
                  <a:lnTo>
                    <a:pt x="331" y="749"/>
                  </a:lnTo>
                  <a:close/>
                  <a:moveTo>
                    <a:pt x="407" y="646"/>
                  </a:moveTo>
                  <a:cubicBezTo>
                    <a:pt x="449" y="599"/>
                    <a:pt x="449" y="599"/>
                    <a:pt x="449" y="599"/>
                  </a:cubicBezTo>
                  <a:cubicBezTo>
                    <a:pt x="547" y="658"/>
                    <a:pt x="547" y="658"/>
                    <a:pt x="547" y="658"/>
                  </a:cubicBezTo>
                  <a:cubicBezTo>
                    <a:pt x="546" y="659"/>
                    <a:pt x="546" y="660"/>
                    <a:pt x="546" y="661"/>
                  </a:cubicBezTo>
                  <a:cubicBezTo>
                    <a:pt x="418" y="661"/>
                    <a:pt x="418" y="661"/>
                    <a:pt x="418" y="661"/>
                  </a:cubicBezTo>
                  <a:cubicBezTo>
                    <a:pt x="416" y="655"/>
                    <a:pt x="412" y="649"/>
                    <a:pt x="407" y="646"/>
                  </a:cubicBezTo>
                  <a:moveTo>
                    <a:pt x="591" y="651"/>
                  </a:moveTo>
                  <a:cubicBezTo>
                    <a:pt x="660" y="566"/>
                    <a:pt x="660" y="566"/>
                    <a:pt x="660" y="566"/>
                  </a:cubicBezTo>
                  <a:cubicBezTo>
                    <a:pt x="732" y="652"/>
                    <a:pt x="732" y="652"/>
                    <a:pt x="732" y="652"/>
                  </a:cubicBezTo>
                  <a:cubicBezTo>
                    <a:pt x="730" y="654"/>
                    <a:pt x="728" y="657"/>
                    <a:pt x="727" y="661"/>
                  </a:cubicBezTo>
                  <a:cubicBezTo>
                    <a:pt x="596" y="661"/>
                    <a:pt x="596" y="661"/>
                    <a:pt x="596" y="661"/>
                  </a:cubicBezTo>
                  <a:cubicBezTo>
                    <a:pt x="595" y="657"/>
                    <a:pt x="593" y="654"/>
                    <a:pt x="591" y="651"/>
                  </a:cubicBezTo>
                  <a:moveTo>
                    <a:pt x="773" y="653"/>
                  </a:moveTo>
                  <a:cubicBezTo>
                    <a:pt x="846" y="583"/>
                    <a:pt x="846" y="583"/>
                    <a:pt x="846" y="583"/>
                  </a:cubicBezTo>
                  <a:cubicBezTo>
                    <a:pt x="912" y="653"/>
                    <a:pt x="912" y="653"/>
                    <a:pt x="912" y="653"/>
                  </a:cubicBezTo>
                  <a:cubicBezTo>
                    <a:pt x="910" y="655"/>
                    <a:pt x="909" y="658"/>
                    <a:pt x="908" y="661"/>
                  </a:cubicBezTo>
                  <a:cubicBezTo>
                    <a:pt x="777" y="661"/>
                    <a:pt x="777" y="661"/>
                    <a:pt x="777" y="661"/>
                  </a:cubicBezTo>
                  <a:cubicBezTo>
                    <a:pt x="776" y="658"/>
                    <a:pt x="775" y="656"/>
                    <a:pt x="773" y="653"/>
                  </a:cubicBezTo>
                  <a:moveTo>
                    <a:pt x="933" y="642"/>
                  </a:moveTo>
                  <a:cubicBezTo>
                    <a:pt x="932" y="642"/>
                    <a:pt x="932" y="642"/>
                    <a:pt x="932" y="642"/>
                  </a:cubicBezTo>
                  <a:cubicBezTo>
                    <a:pt x="918" y="571"/>
                    <a:pt x="918" y="571"/>
                    <a:pt x="918" y="571"/>
                  </a:cubicBezTo>
                  <a:cubicBezTo>
                    <a:pt x="1076" y="661"/>
                    <a:pt x="1076" y="661"/>
                    <a:pt x="1076" y="661"/>
                  </a:cubicBezTo>
                  <a:cubicBezTo>
                    <a:pt x="958" y="661"/>
                    <a:pt x="958" y="661"/>
                    <a:pt x="958" y="661"/>
                  </a:cubicBezTo>
                  <a:cubicBezTo>
                    <a:pt x="955" y="650"/>
                    <a:pt x="945" y="642"/>
                    <a:pt x="933" y="642"/>
                  </a:cubicBezTo>
                  <a:moveTo>
                    <a:pt x="1084" y="649"/>
                  </a:moveTo>
                  <a:cubicBezTo>
                    <a:pt x="950" y="482"/>
                    <a:pt x="950" y="482"/>
                    <a:pt x="950" y="482"/>
                  </a:cubicBezTo>
                  <a:cubicBezTo>
                    <a:pt x="978" y="454"/>
                    <a:pt x="978" y="454"/>
                    <a:pt x="978" y="454"/>
                  </a:cubicBezTo>
                  <a:cubicBezTo>
                    <a:pt x="1070" y="511"/>
                    <a:pt x="1070" y="511"/>
                    <a:pt x="1070" y="511"/>
                  </a:cubicBezTo>
                  <a:cubicBezTo>
                    <a:pt x="1068" y="514"/>
                    <a:pt x="1067" y="518"/>
                    <a:pt x="1067" y="521"/>
                  </a:cubicBezTo>
                  <a:cubicBezTo>
                    <a:pt x="1067" y="535"/>
                    <a:pt x="1077" y="545"/>
                    <a:pt x="1090" y="547"/>
                  </a:cubicBezTo>
                  <a:cubicBezTo>
                    <a:pt x="1090" y="552"/>
                    <a:pt x="1090" y="557"/>
                    <a:pt x="1090" y="562"/>
                  </a:cubicBezTo>
                  <a:cubicBezTo>
                    <a:pt x="1090" y="587"/>
                    <a:pt x="1089" y="624"/>
                    <a:pt x="1088" y="646"/>
                  </a:cubicBezTo>
                  <a:cubicBezTo>
                    <a:pt x="1087" y="647"/>
                    <a:pt x="1085" y="648"/>
                    <a:pt x="1084" y="649"/>
                  </a:cubicBezTo>
                  <a:moveTo>
                    <a:pt x="1087" y="496"/>
                  </a:moveTo>
                  <a:cubicBezTo>
                    <a:pt x="1084" y="497"/>
                    <a:pt x="1081" y="498"/>
                    <a:pt x="1078" y="500"/>
                  </a:cubicBezTo>
                  <a:cubicBezTo>
                    <a:pt x="1004" y="429"/>
                    <a:pt x="1004" y="429"/>
                    <a:pt x="1004" y="429"/>
                  </a:cubicBezTo>
                  <a:cubicBezTo>
                    <a:pt x="1052" y="383"/>
                    <a:pt x="1052" y="383"/>
                    <a:pt x="1052" y="383"/>
                  </a:cubicBezTo>
                  <a:cubicBezTo>
                    <a:pt x="1056" y="386"/>
                    <a:pt x="1061" y="388"/>
                    <a:pt x="1067" y="388"/>
                  </a:cubicBezTo>
                  <a:cubicBezTo>
                    <a:pt x="1068" y="388"/>
                    <a:pt x="1069" y="388"/>
                    <a:pt x="1069" y="388"/>
                  </a:cubicBezTo>
                  <a:cubicBezTo>
                    <a:pt x="1078" y="422"/>
                    <a:pt x="1084" y="458"/>
                    <a:pt x="1087" y="496"/>
                  </a:cubicBezTo>
                  <a:moveTo>
                    <a:pt x="1054" y="339"/>
                  </a:moveTo>
                  <a:cubicBezTo>
                    <a:pt x="1052" y="340"/>
                    <a:pt x="1050" y="342"/>
                    <a:pt x="1048" y="344"/>
                  </a:cubicBezTo>
                  <a:cubicBezTo>
                    <a:pt x="952" y="277"/>
                    <a:pt x="952" y="277"/>
                    <a:pt x="952" y="277"/>
                  </a:cubicBezTo>
                  <a:cubicBezTo>
                    <a:pt x="978" y="226"/>
                    <a:pt x="978" y="226"/>
                    <a:pt x="978" y="226"/>
                  </a:cubicBezTo>
                  <a:cubicBezTo>
                    <a:pt x="980" y="227"/>
                    <a:pt x="983" y="228"/>
                    <a:pt x="986" y="228"/>
                  </a:cubicBezTo>
                  <a:cubicBezTo>
                    <a:pt x="990" y="228"/>
                    <a:pt x="994" y="227"/>
                    <a:pt x="997" y="225"/>
                  </a:cubicBezTo>
                  <a:cubicBezTo>
                    <a:pt x="1020" y="259"/>
                    <a:pt x="1040" y="297"/>
                    <a:pt x="1054" y="339"/>
                  </a:cubicBezTo>
                  <a:moveTo>
                    <a:pt x="965" y="185"/>
                  </a:moveTo>
                  <a:cubicBezTo>
                    <a:pt x="962" y="188"/>
                    <a:pt x="960" y="192"/>
                    <a:pt x="960" y="197"/>
                  </a:cubicBezTo>
                  <a:cubicBezTo>
                    <a:pt x="847" y="197"/>
                    <a:pt x="847" y="197"/>
                    <a:pt x="847" y="197"/>
                  </a:cubicBezTo>
                  <a:cubicBezTo>
                    <a:pt x="827" y="91"/>
                    <a:pt x="827" y="91"/>
                    <a:pt x="827" y="91"/>
                  </a:cubicBezTo>
                  <a:cubicBezTo>
                    <a:pt x="831" y="89"/>
                    <a:pt x="834" y="87"/>
                    <a:pt x="837" y="85"/>
                  </a:cubicBezTo>
                  <a:cubicBezTo>
                    <a:pt x="887" y="110"/>
                    <a:pt x="929" y="144"/>
                    <a:pt x="965" y="185"/>
                  </a:cubicBezTo>
                  <a:moveTo>
                    <a:pt x="802" y="86"/>
                  </a:moveTo>
                  <a:cubicBezTo>
                    <a:pt x="765" y="147"/>
                    <a:pt x="765" y="147"/>
                    <a:pt x="765" y="147"/>
                  </a:cubicBezTo>
                  <a:cubicBezTo>
                    <a:pt x="597" y="31"/>
                    <a:pt x="597" y="31"/>
                    <a:pt x="597" y="31"/>
                  </a:cubicBezTo>
                  <a:cubicBezTo>
                    <a:pt x="597" y="30"/>
                    <a:pt x="598" y="28"/>
                    <a:pt x="598" y="27"/>
                  </a:cubicBezTo>
                  <a:cubicBezTo>
                    <a:pt x="669" y="29"/>
                    <a:pt x="734" y="42"/>
                    <a:pt x="792" y="64"/>
                  </a:cubicBezTo>
                  <a:cubicBezTo>
                    <a:pt x="792" y="65"/>
                    <a:pt x="792" y="65"/>
                    <a:pt x="792" y="66"/>
                  </a:cubicBezTo>
                  <a:cubicBezTo>
                    <a:pt x="792" y="74"/>
                    <a:pt x="796" y="81"/>
                    <a:pt x="802" y="86"/>
                  </a:cubicBezTo>
                  <a:moveTo>
                    <a:pt x="545" y="28"/>
                  </a:moveTo>
                  <a:cubicBezTo>
                    <a:pt x="545" y="32"/>
                    <a:pt x="546" y="35"/>
                    <a:pt x="548" y="39"/>
                  </a:cubicBezTo>
                  <a:cubicBezTo>
                    <a:pt x="439" y="112"/>
                    <a:pt x="439" y="112"/>
                    <a:pt x="439" y="112"/>
                  </a:cubicBezTo>
                  <a:cubicBezTo>
                    <a:pt x="381" y="76"/>
                    <a:pt x="381" y="76"/>
                    <a:pt x="381" y="76"/>
                  </a:cubicBezTo>
                  <a:cubicBezTo>
                    <a:pt x="383" y="73"/>
                    <a:pt x="384" y="70"/>
                    <a:pt x="384" y="66"/>
                  </a:cubicBezTo>
                  <a:cubicBezTo>
                    <a:pt x="384" y="64"/>
                    <a:pt x="383" y="62"/>
                    <a:pt x="383" y="60"/>
                  </a:cubicBezTo>
                  <a:cubicBezTo>
                    <a:pt x="433" y="42"/>
                    <a:pt x="487" y="31"/>
                    <a:pt x="545" y="28"/>
                  </a:cubicBezTo>
                  <a:moveTo>
                    <a:pt x="357" y="92"/>
                  </a:moveTo>
                  <a:cubicBezTo>
                    <a:pt x="359" y="92"/>
                    <a:pt x="362" y="92"/>
                    <a:pt x="364" y="91"/>
                  </a:cubicBezTo>
                  <a:cubicBezTo>
                    <a:pt x="389" y="145"/>
                    <a:pt x="389" y="145"/>
                    <a:pt x="389" y="145"/>
                  </a:cubicBezTo>
                  <a:cubicBezTo>
                    <a:pt x="311" y="197"/>
                    <a:pt x="311" y="197"/>
                    <a:pt x="311" y="197"/>
                  </a:cubicBezTo>
                  <a:cubicBezTo>
                    <a:pt x="193" y="197"/>
                    <a:pt x="193" y="197"/>
                    <a:pt x="193" y="197"/>
                  </a:cubicBezTo>
                  <a:cubicBezTo>
                    <a:pt x="192" y="192"/>
                    <a:pt x="190" y="188"/>
                    <a:pt x="187" y="184"/>
                  </a:cubicBezTo>
                  <a:cubicBezTo>
                    <a:pt x="229" y="141"/>
                    <a:pt x="279" y="106"/>
                    <a:pt x="334" y="80"/>
                  </a:cubicBezTo>
                  <a:cubicBezTo>
                    <a:pt x="339" y="87"/>
                    <a:pt x="347" y="92"/>
                    <a:pt x="357" y="92"/>
                  </a:cubicBezTo>
                  <a:moveTo>
                    <a:pt x="152" y="223"/>
                  </a:moveTo>
                  <a:cubicBezTo>
                    <a:pt x="156" y="225"/>
                    <a:pt x="159" y="227"/>
                    <a:pt x="163" y="227"/>
                  </a:cubicBezTo>
                  <a:cubicBezTo>
                    <a:pt x="163" y="297"/>
                    <a:pt x="163" y="297"/>
                    <a:pt x="163" y="297"/>
                  </a:cubicBezTo>
                  <a:cubicBezTo>
                    <a:pt x="92" y="344"/>
                    <a:pt x="92" y="344"/>
                    <a:pt x="92" y="344"/>
                  </a:cubicBezTo>
                  <a:cubicBezTo>
                    <a:pt x="90" y="341"/>
                    <a:pt x="87" y="339"/>
                    <a:pt x="83" y="337"/>
                  </a:cubicBezTo>
                  <a:cubicBezTo>
                    <a:pt x="102" y="296"/>
                    <a:pt x="125" y="258"/>
                    <a:pt x="152" y="223"/>
                  </a:cubicBezTo>
                  <a:moveTo>
                    <a:pt x="73" y="388"/>
                  </a:moveTo>
                  <a:cubicBezTo>
                    <a:pt x="73" y="388"/>
                    <a:pt x="73" y="388"/>
                    <a:pt x="73" y="388"/>
                  </a:cubicBezTo>
                  <a:cubicBezTo>
                    <a:pt x="99" y="561"/>
                    <a:pt x="99" y="561"/>
                    <a:pt x="99" y="561"/>
                  </a:cubicBezTo>
                  <a:cubicBezTo>
                    <a:pt x="52" y="577"/>
                    <a:pt x="52" y="577"/>
                    <a:pt x="52" y="577"/>
                  </a:cubicBezTo>
                  <a:cubicBezTo>
                    <a:pt x="50" y="566"/>
                    <a:pt x="42" y="558"/>
                    <a:pt x="31" y="556"/>
                  </a:cubicBezTo>
                  <a:cubicBezTo>
                    <a:pt x="34" y="496"/>
                    <a:pt x="45" y="439"/>
                    <a:pt x="63" y="387"/>
                  </a:cubicBezTo>
                  <a:cubicBezTo>
                    <a:pt x="66" y="388"/>
                    <a:pt x="70" y="388"/>
                    <a:pt x="73" y="388"/>
                  </a:cubicBezTo>
                  <a:moveTo>
                    <a:pt x="73" y="799"/>
                  </a:moveTo>
                  <a:cubicBezTo>
                    <a:pt x="70" y="799"/>
                    <a:pt x="68" y="799"/>
                    <a:pt x="66" y="800"/>
                  </a:cubicBezTo>
                  <a:cubicBezTo>
                    <a:pt x="44" y="740"/>
                    <a:pt x="33" y="676"/>
                    <a:pt x="31" y="608"/>
                  </a:cubicBezTo>
                  <a:cubicBezTo>
                    <a:pt x="33" y="608"/>
                    <a:pt x="35" y="607"/>
                    <a:pt x="37" y="606"/>
                  </a:cubicBezTo>
                  <a:cubicBezTo>
                    <a:pt x="120" y="694"/>
                    <a:pt x="120" y="694"/>
                    <a:pt x="120" y="694"/>
                  </a:cubicBezTo>
                  <a:cubicBezTo>
                    <a:pt x="159" y="952"/>
                    <a:pt x="159" y="952"/>
                    <a:pt x="159" y="952"/>
                  </a:cubicBezTo>
                  <a:cubicBezTo>
                    <a:pt x="156" y="953"/>
                    <a:pt x="154" y="954"/>
                    <a:pt x="152" y="956"/>
                  </a:cubicBezTo>
                  <a:cubicBezTo>
                    <a:pt x="126" y="923"/>
                    <a:pt x="103" y="887"/>
                    <a:pt x="85" y="848"/>
                  </a:cubicBezTo>
                  <a:cubicBezTo>
                    <a:pt x="94" y="844"/>
                    <a:pt x="99" y="835"/>
                    <a:pt x="99" y="825"/>
                  </a:cubicBezTo>
                  <a:cubicBezTo>
                    <a:pt x="99" y="810"/>
                    <a:pt x="88" y="799"/>
                    <a:pt x="73" y="799"/>
                  </a:cubicBezTo>
                  <a:moveTo>
                    <a:pt x="187" y="995"/>
                  </a:moveTo>
                  <a:cubicBezTo>
                    <a:pt x="191" y="991"/>
                    <a:pt x="193" y="984"/>
                    <a:pt x="193" y="977"/>
                  </a:cubicBezTo>
                  <a:cubicBezTo>
                    <a:pt x="193" y="975"/>
                    <a:pt x="193" y="973"/>
                    <a:pt x="193" y="971"/>
                  </a:cubicBezTo>
                  <a:cubicBezTo>
                    <a:pt x="313" y="923"/>
                    <a:pt x="313" y="923"/>
                    <a:pt x="313" y="923"/>
                  </a:cubicBezTo>
                  <a:cubicBezTo>
                    <a:pt x="348" y="1093"/>
                    <a:pt x="348" y="1093"/>
                    <a:pt x="348" y="1093"/>
                  </a:cubicBezTo>
                  <a:cubicBezTo>
                    <a:pt x="343" y="1094"/>
                    <a:pt x="339" y="1097"/>
                    <a:pt x="336" y="1101"/>
                  </a:cubicBezTo>
                  <a:cubicBezTo>
                    <a:pt x="280" y="1074"/>
                    <a:pt x="230" y="1039"/>
                    <a:pt x="187" y="995"/>
                  </a:cubicBezTo>
                  <a:moveTo>
                    <a:pt x="383" y="1113"/>
                  </a:moveTo>
                  <a:cubicBezTo>
                    <a:pt x="487" y="1079"/>
                    <a:pt x="487" y="1079"/>
                    <a:pt x="487" y="1079"/>
                  </a:cubicBezTo>
                  <a:cubicBezTo>
                    <a:pt x="550" y="1145"/>
                    <a:pt x="550" y="1145"/>
                    <a:pt x="550" y="1145"/>
                  </a:cubicBezTo>
                  <a:cubicBezTo>
                    <a:pt x="548" y="1149"/>
                    <a:pt x="546" y="1153"/>
                    <a:pt x="545" y="1157"/>
                  </a:cubicBezTo>
                  <a:cubicBezTo>
                    <a:pt x="487" y="1151"/>
                    <a:pt x="433" y="1139"/>
                    <a:pt x="383" y="1121"/>
                  </a:cubicBezTo>
                  <a:cubicBezTo>
                    <a:pt x="383" y="1120"/>
                    <a:pt x="384" y="1119"/>
                    <a:pt x="384" y="1117"/>
                  </a:cubicBezTo>
                  <a:cubicBezTo>
                    <a:pt x="384" y="1116"/>
                    <a:pt x="383" y="1115"/>
                    <a:pt x="383" y="1113"/>
                  </a:cubicBezTo>
                  <a:moveTo>
                    <a:pt x="622" y="1161"/>
                  </a:moveTo>
                  <a:cubicBezTo>
                    <a:pt x="614" y="1161"/>
                    <a:pt x="606" y="1161"/>
                    <a:pt x="598" y="1161"/>
                  </a:cubicBezTo>
                  <a:cubicBezTo>
                    <a:pt x="597" y="1152"/>
                    <a:pt x="593" y="1144"/>
                    <a:pt x="586" y="1139"/>
                  </a:cubicBezTo>
                  <a:cubicBezTo>
                    <a:pt x="640" y="1030"/>
                    <a:pt x="640" y="1030"/>
                    <a:pt x="640" y="1030"/>
                  </a:cubicBezTo>
                  <a:cubicBezTo>
                    <a:pt x="667" y="1021"/>
                    <a:pt x="667" y="1021"/>
                    <a:pt x="667" y="1021"/>
                  </a:cubicBezTo>
                  <a:cubicBezTo>
                    <a:pt x="779" y="1137"/>
                    <a:pt x="779" y="1137"/>
                    <a:pt x="779" y="1137"/>
                  </a:cubicBezTo>
                  <a:cubicBezTo>
                    <a:pt x="779" y="1139"/>
                    <a:pt x="778" y="1141"/>
                    <a:pt x="778" y="1144"/>
                  </a:cubicBezTo>
                  <a:cubicBezTo>
                    <a:pt x="778" y="1145"/>
                    <a:pt x="778" y="1145"/>
                    <a:pt x="779" y="1146"/>
                  </a:cubicBezTo>
                  <a:cubicBezTo>
                    <a:pt x="733" y="1155"/>
                    <a:pt x="681" y="1161"/>
                    <a:pt x="622" y="1161"/>
                  </a:cubicBezTo>
                  <a:moveTo>
                    <a:pt x="829" y="1134"/>
                  </a:moveTo>
                  <a:cubicBezTo>
                    <a:pt x="828" y="1130"/>
                    <a:pt x="825" y="1127"/>
                    <a:pt x="823" y="1124"/>
                  </a:cubicBezTo>
                  <a:cubicBezTo>
                    <a:pt x="901" y="1006"/>
                    <a:pt x="901" y="1006"/>
                    <a:pt x="901" y="1006"/>
                  </a:cubicBezTo>
                  <a:cubicBezTo>
                    <a:pt x="968" y="1053"/>
                    <a:pt x="968" y="1053"/>
                    <a:pt x="968" y="1053"/>
                  </a:cubicBezTo>
                  <a:cubicBezTo>
                    <a:pt x="967" y="1056"/>
                    <a:pt x="966" y="1060"/>
                    <a:pt x="966" y="1064"/>
                  </a:cubicBezTo>
                  <a:cubicBezTo>
                    <a:pt x="966" y="1069"/>
                    <a:pt x="967" y="1073"/>
                    <a:pt x="969" y="1076"/>
                  </a:cubicBezTo>
                  <a:cubicBezTo>
                    <a:pt x="936" y="1095"/>
                    <a:pt x="889" y="1117"/>
                    <a:pt x="829" y="1134"/>
                  </a:cubicBezTo>
                  <a:moveTo>
                    <a:pt x="982" y="1040"/>
                  </a:moveTo>
                  <a:cubicBezTo>
                    <a:pt x="979" y="1041"/>
                    <a:pt x="976" y="1043"/>
                    <a:pt x="973" y="1046"/>
                  </a:cubicBezTo>
                  <a:cubicBezTo>
                    <a:pt x="905" y="999"/>
                    <a:pt x="905" y="999"/>
                    <a:pt x="905" y="999"/>
                  </a:cubicBezTo>
                  <a:cubicBezTo>
                    <a:pt x="937" y="950"/>
                    <a:pt x="937" y="950"/>
                    <a:pt x="937" y="950"/>
                  </a:cubicBezTo>
                  <a:cubicBezTo>
                    <a:pt x="941" y="951"/>
                    <a:pt x="945" y="952"/>
                    <a:pt x="949" y="952"/>
                  </a:cubicBezTo>
                  <a:cubicBezTo>
                    <a:pt x="951" y="952"/>
                    <a:pt x="954" y="952"/>
                    <a:pt x="956" y="951"/>
                  </a:cubicBezTo>
                  <a:lnTo>
                    <a:pt x="982" y="1040"/>
                  </a:lnTo>
                  <a:close/>
                  <a:moveTo>
                    <a:pt x="941" y="900"/>
                  </a:moveTo>
                  <a:cubicBezTo>
                    <a:pt x="930" y="904"/>
                    <a:pt x="922" y="914"/>
                    <a:pt x="922" y="926"/>
                  </a:cubicBezTo>
                  <a:cubicBezTo>
                    <a:pt x="922" y="927"/>
                    <a:pt x="922" y="929"/>
                    <a:pt x="922" y="930"/>
                  </a:cubicBezTo>
                  <a:cubicBezTo>
                    <a:pt x="868" y="948"/>
                    <a:pt x="868" y="948"/>
                    <a:pt x="868" y="948"/>
                  </a:cubicBezTo>
                  <a:cubicBezTo>
                    <a:pt x="908" y="817"/>
                    <a:pt x="908" y="817"/>
                    <a:pt x="908" y="817"/>
                  </a:cubicBezTo>
                  <a:cubicBezTo>
                    <a:pt x="909" y="817"/>
                    <a:pt x="910" y="818"/>
                    <a:pt x="911" y="818"/>
                  </a:cubicBezTo>
                  <a:cubicBezTo>
                    <a:pt x="913" y="818"/>
                    <a:pt x="915" y="817"/>
                    <a:pt x="917" y="817"/>
                  </a:cubicBezTo>
                  <a:lnTo>
                    <a:pt x="941" y="900"/>
                  </a:lnTo>
                  <a:close/>
                  <a:moveTo>
                    <a:pt x="893" y="810"/>
                  </a:moveTo>
                  <a:cubicBezTo>
                    <a:pt x="895" y="812"/>
                    <a:pt x="897" y="813"/>
                    <a:pt x="900" y="815"/>
                  </a:cubicBezTo>
                  <a:cubicBezTo>
                    <a:pt x="859" y="951"/>
                    <a:pt x="859" y="951"/>
                    <a:pt x="859" y="951"/>
                  </a:cubicBezTo>
                  <a:cubicBezTo>
                    <a:pt x="843" y="956"/>
                    <a:pt x="843" y="956"/>
                    <a:pt x="843" y="956"/>
                  </a:cubicBezTo>
                  <a:cubicBezTo>
                    <a:pt x="737" y="882"/>
                    <a:pt x="737" y="882"/>
                    <a:pt x="737" y="882"/>
                  </a:cubicBezTo>
                  <a:cubicBezTo>
                    <a:pt x="738" y="879"/>
                    <a:pt x="740" y="875"/>
                    <a:pt x="740" y="871"/>
                  </a:cubicBezTo>
                  <a:cubicBezTo>
                    <a:pt x="740" y="870"/>
                    <a:pt x="739" y="869"/>
                    <a:pt x="739" y="868"/>
                  </a:cubicBezTo>
                  <a:cubicBezTo>
                    <a:pt x="810" y="854"/>
                    <a:pt x="864" y="827"/>
                    <a:pt x="893" y="810"/>
                  </a:cubicBezTo>
                  <a:moveTo>
                    <a:pt x="648" y="878"/>
                  </a:moveTo>
                  <a:cubicBezTo>
                    <a:pt x="661" y="878"/>
                    <a:pt x="674" y="877"/>
                    <a:pt x="687" y="876"/>
                  </a:cubicBezTo>
                  <a:cubicBezTo>
                    <a:pt x="687" y="878"/>
                    <a:pt x="688" y="880"/>
                    <a:pt x="689" y="882"/>
                  </a:cubicBezTo>
                  <a:cubicBezTo>
                    <a:pt x="601" y="943"/>
                    <a:pt x="601" y="943"/>
                    <a:pt x="601" y="943"/>
                  </a:cubicBezTo>
                  <a:cubicBezTo>
                    <a:pt x="520" y="860"/>
                    <a:pt x="520" y="860"/>
                    <a:pt x="520" y="860"/>
                  </a:cubicBezTo>
                  <a:cubicBezTo>
                    <a:pt x="521" y="859"/>
                    <a:pt x="521" y="859"/>
                    <a:pt x="521" y="859"/>
                  </a:cubicBezTo>
                  <a:cubicBezTo>
                    <a:pt x="557" y="871"/>
                    <a:pt x="599" y="878"/>
                    <a:pt x="648" y="8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6" name="Freeform 7"/>
            <p:cNvSpPr>
              <a:spLocks noEditPoints="1"/>
            </p:cNvSpPr>
            <p:nvPr userDrawn="1"/>
          </p:nvSpPr>
          <p:spPr bwMode="auto">
            <a:xfrm>
              <a:off x="1682" y="1006"/>
              <a:ext cx="2409" cy="2373"/>
            </a:xfrm>
            <a:custGeom>
              <a:avLst/>
              <a:gdLst>
                <a:gd name="T0" fmla="*/ 627 w 1204"/>
                <a:gd name="T1" fmla="*/ 19 h 1184"/>
                <a:gd name="T2" fmla="*/ 56 w 1204"/>
                <a:gd name="T3" fmla="*/ 391 h 1184"/>
                <a:gd name="T4" fmla="*/ 409 w 1204"/>
                <a:gd name="T5" fmla="*/ 1132 h 1184"/>
                <a:gd name="T6" fmla="*/ 1160 w 1204"/>
                <a:gd name="T7" fmla="*/ 814 h 1184"/>
                <a:gd name="T8" fmla="*/ 844 w 1204"/>
                <a:gd name="T9" fmla="*/ 99 h 1184"/>
                <a:gd name="T10" fmla="*/ 994 w 1204"/>
                <a:gd name="T11" fmla="*/ 978 h 1184"/>
                <a:gd name="T12" fmla="*/ 569 w 1204"/>
                <a:gd name="T13" fmla="*/ 1071 h 1184"/>
                <a:gd name="T14" fmla="*/ 223 w 1204"/>
                <a:gd name="T15" fmla="*/ 986 h 1184"/>
                <a:gd name="T16" fmla="*/ 907 w 1204"/>
                <a:gd name="T17" fmla="*/ 278 h 1184"/>
                <a:gd name="T18" fmla="*/ 989 w 1204"/>
                <a:gd name="T19" fmla="*/ 473 h 1184"/>
                <a:gd name="T20" fmla="*/ 417 w 1204"/>
                <a:gd name="T21" fmla="*/ 590 h 1184"/>
                <a:gd name="T22" fmla="*/ 775 w 1204"/>
                <a:gd name="T23" fmla="*/ 428 h 1184"/>
                <a:gd name="T24" fmla="*/ 383 w 1204"/>
                <a:gd name="T25" fmla="*/ 565 h 1184"/>
                <a:gd name="T26" fmla="*/ 450 w 1204"/>
                <a:gd name="T27" fmla="*/ 813 h 1184"/>
                <a:gd name="T28" fmla="*/ 499 w 1204"/>
                <a:gd name="T29" fmla="*/ 907 h 1184"/>
                <a:gd name="T30" fmla="*/ 761 w 1204"/>
                <a:gd name="T31" fmla="*/ 378 h 1184"/>
                <a:gd name="T32" fmla="*/ 907 w 1204"/>
                <a:gd name="T33" fmla="*/ 386 h 1184"/>
                <a:gd name="T34" fmla="*/ 731 w 1204"/>
                <a:gd name="T35" fmla="*/ 323 h 1184"/>
                <a:gd name="T36" fmla="*/ 783 w 1204"/>
                <a:gd name="T37" fmla="*/ 772 h 1184"/>
                <a:gd name="T38" fmla="*/ 887 w 1204"/>
                <a:gd name="T39" fmla="*/ 225 h 1184"/>
                <a:gd name="T40" fmla="*/ 671 w 1204"/>
                <a:gd name="T41" fmla="*/ 182 h 1184"/>
                <a:gd name="T42" fmla="*/ 606 w 1204"/>
                <a:gd name="T43" fmla="*/ 53 h 1184"/>
                <a:gd name="T44" fmla="*/ 435 w 1204"/>
                <a:gd name="T45" fmla="*/ 380 h 1184"/>
                <a:gd name="T46" fmla="*/ 250 w 1204"/>
                <a:gd name="T47" fmla="*/ 298 h 1184"/>
                <a:gd name="T48" fmla="*/ 346 w 1204"/>
                <a:gd name="T49" fmla="*/ 505 h 1184"/>
                <a:gd name="T50" fmla="*/ 364 w 1204"/>
                <a:gd name="T51" fmla="*/ 594 h 1184"/>
                <a:gd name="T52" fmla="*/ 233 w 1204"/>
                <a:gd name="T53" fmla="*/ 694 h 1184"/>
                <a:gd name="T54" fmla="*/ 239 w 1204"/>
                <a:gd name="T55" fmla="*/ 797 h 1184"/>
                <a:gd name="T56" fmla="*/ 415 w 1204"/>
                <a:gd name="T57" fmla="*/ 934 h 1184"/>
                <a:gd name="T58" fmla="*/ 494 w 1204"/>
                <a:gd name="T59" fmla="*/ 1057 h 1184"/>
                <a:gd name="T60" fmla="*/ 556 w 1204"/>
                <a:gd name="T61" fmla="*/ 1060 h 1184"/>
                <a:gd name="T62" fmla="*/ 557 w 1204"/>
                <a:gd name="T63" fmla="*/ 1042 h 1184"/>
                <a:gd name="T64" fmla="*/ 709 w 1204"/>
                <a:gd name="T65" fmla="*/ 980 h 1184"/>
                <a:gd name="T66" fmla="*/ 833 w 1204"/>
                <a:gd name="T67" fmla="*/ 608 h 1184"/>
                <a:gd name="T68" fmla="*/ 1151 w 1204"/>
                <a:gd name="T69" fmla="*/ 591 h 1184"/>
                <a:gd name="T70" fmla="*/ 1094 w 1204"/>
                <a:gd name="T71" fmla="*/ 367 h 1184"/>
                <a:gd name="T72" fmla="*/ 976 w 1204"/>
                <a:gd name="T73" fmla="*/ 298 h 1184"/>
                <a:gd name="T74" fmla="*/ 924 w 1204"/>
                <a:gd name="T75" fmla="*/ 205 h 1184"/>
                <a:gd name="T76" fmla="*/ 841 w 1204"/>
                <a:gd name="T77" fmla="*/ 113 h 1184"/>
                <a:gd name="T78" fmla="*/ 616 w 1204"/>
                <a:gd name="T79" fmla="*/ 49 h 1184"/>
                <a:gd name="T80" fmla="*/ 419 w 1204"/>
                <a:gd name="T81" fmla="*/ 221 h 1184"/>
                <a:gd name="T82" fmla="*/ 225 w 1204"/>
                <a:gd name="T83" fmla="*/ 224 h 1184"/>
                <a:gd name="T84" fmla="*/ 247 w 1204"/>
                <a:gd name="T85" fmla="*/ 290 h 1184"/>
                <a:gd name="T86" fmla="*/ 313 w 1204"/>
                <a:gd name="T87" fmla="*/ 541 h 1184"/>
                <a:gd name="T88" fmla="*/ 50 w 1204"/>
                <a:gd name="T89" fmla="*/ 602 h 1184"/>
                <a:gd name="T90" fmla="*/ 204 w 1204"/>
                <a:gd name="T91" fmla="*/ 800 h 1184"/>
                <a:gd name="T92" fmla="*/ 226 w 1204"/>
                <a:gd name="T93" fmla="*/ 996 h 1184"/>
                <a:gd name="T94" fmla="*/ 576 w 1204"/>
                <a:gd name="T95" fmla="*/ 1153 h 1184"/>
                <a:gd name="T96" fmla="*/ 606 w 1204"/>
                <a:gd name="T97" fmla="*/ 1031 h 1184"/>
                <a:gd name="T98" fmla="*/ 816 w 1204"/>
                <a:gd name="T99" fmla="*/ 1089 h 1184"/>
                <a:gd name="T100" fmla="*/ 1009 w 1204"/>
                <a:gd name="T101" fmla="*/ 973 h 1184"/>
                <a:gd name="T102" fmla="*/ 1084 w 1204"/>
                <a:gd name="T103" fmla="*/ 829 h 1184"/>
                <a:gd name="T104" fmla="*/ 1165 w 1204"/>
                <a:gd name="T105" fmla="*/ 613 h 1184"/>
                <a:gd name="T106" fmla="*/ 1009 w 1204"/>
                <a:gd name="T107" fmla="*/ 208 h 1184"/>
                <a:gd name="T108" fmla="*/ 798 w 1204"/>
                <a:gd name="T109" fmla="*/ 58 h 1184"/>
                <a:gd name="T110" fmla="*/ 219 w 1204"/>
                <a:gd name="T111" fmla="*/ 162 h 1184"/>
                <a:gd name="T112" fmla="*/ 53 w 1204"/>
                <a:gd name="T113" fmla="*/ 590 h 1184"/>
                <a:gd name="T114" fmla="*/ 196 w 1204"/>
                <a:gd name="T115" fmla="*/ 974 h 1184"/>
                <a:gd name="T116" fmla="*/ 798 w 1204"/>
                <a:gd name="T117" fmla="*/ 1113 h 1184"/>
                <a:gd name="T118" fmla="*/ 1111 w 1204"/>
                <a:gd name="T119" fmla="*/ 827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04" h="1184">
                  <a:moveTo>
                    <a:pt x="1180" y="564"/>
                  </a:moveTo>
                  <a:cubicBezTo>
                    <a:pt x="1177" y="503"/>
                    <a:pt x="1166" y="444"/>
                    <a:pt x="1147" y="390"/>
                  </a:cubicBezTo>
                  <a:cubicBezTo>
                    <a:pt x="1155" y="385"/>
                    <a:pt x="1160" y="377"/>
                    <a:pt x="1160" y="367"/>
                  </a:cubicBezTo>
                  <a:cubicBezTo>
                    <a:pt x="1160" y="352"/>
                    <a:pt x="1148" y="340"/>
                    <a:pt x="1134" y="340"/>
                  </a:cubicBezTo>
                  <a:cubicBezTo>
                    <a:pt x="1131" y="340"/>
                    <a:pt x="1129" y="341"/>
                    <a:pt x="1127" y="341"/>
                  </a:cubicBezTo>
                  <a:cubicBezTo>
                    <a:pt x="1103" y="288"/>
                    <a:pt x="1070" y="239"/>
                    <a:pt x="1030" y="197"/>
                  </a:cubicBezTo>
                  <a:cubicBezTo>
                    <a:pt x="1034" y="192"/>
                    <a:pt x="1036" y="187"/>
                    <a:pt x="1036" y="181"/>
                  </a:cubicBezTo>
                  <a:cubicBezTo>
                    <a:pt x="1036" y="166"/>
                    <a:pt x="1024" y="154"/>
                    <a:pt x="1009" y="154"/>
                  </a:cubicBezTo>
                  <a:cubicBezTo>
                    <a:pt x="1003" y="154"/>
                    <a:pt x="997" y="157"/>
                    <a:pt x="992" y="160"/>
                  </a:cubicBezTo>
                  <a:cubicBezTo>
                    <a:pt x="950" y="123"/>
                    <a:pt x="902" y="93"/>
                    <a:pt x="850" y="70"/>
                  </a:cubicBezTo>
                  <a:cubicBezTo>
                    <a:pt x="851" y="67"/>
                    <a:pt x="851" y="65"/>
                    <a:pt x="851" y="62"/>
                  </a:cubicBezTo>
                  <a:cubicBezTo>
                    <a:pt x="851" y="47"/>
                    <a:pt x="839" y="35"/>
                    <a:pt x="825" y="35"/>
                  </a:cubicBezTo>
                  <a:cubicBezTo>
                    <a:pt x="814" y="35"/>
                    <a:pt x="805" y="42"/>
                    <a:pt x="801" y="51"/>
                  </a:cubicBezTo>
                  <a:cubicBezTo>
                    <a:pt x="746" y="32"/>
                    <a:pt x="687" y="22"/>
                    <a:pt x="627" y="19"/>
                  </a:cubicBezTo>
                  <a:cubicBezTo>
                    <a:pt x="624" y="8"/>
                    <a:pt x="614" y="0"/>
                    <a:pt x="602" y="0"/>
                  </a:cubicBezTo>
                  <a:cubicBezTo>
                    <a:pt x="590" y="0"/>
                    <a:pt x="580" y="8"/>
                    <a:pt x="576" y="19"/>
                  </a:cubicBezTo>
                  <a:cubicBezTo>
                    <a:pt x="518" y="21"/>
                    <a:pt x="463" y="31"/>
                    <a:pt x="412" y="47"/>
                  </a:cubicBezTo>
                  <a:cubicBezTo>
                    <a:pt x="407" y="40"/>
                    <a:pt x="399" y="35"/>
                    <a:pt x="390" y="35"/>
                  </a:cubicBezTo>
                  <a:cubicBezTo>
                    <a:pt x="376" y="35"/>
                    <a:pt x="364" y="47"/>
                    <a:pt x="364" y="62"/>
                  </a:cubicBezTo>
                  <a:cubicBezTo>
                    <a:pt x="364" y="63"/>
                    <a:pt x="364" y="63"/>
                    <a:pt x="364" y="64"/>
                  </a:cubicBezTo>
                  <a:cubicBezTo>
                    <a:pt x="308" y="87"/>
                    <a:pt x="257" y="119"/>
                    <a:pt x="212" y="158"/>
                  </a:cubicBezTo>
                  <a:cubicBezTo>
                    <a:pt x="209" y="156"/>
                    <a:pt x="205" y="154"/>
                    <a:pt x="200" y="154"/>
                  </a:cubicBezTo>
                  <a:cubicBezTo>
                    <a:pt x="186" y="154"/>
                    <a:pt x="174" y="166"/>
                    <a:pt x="174" y="181"/>
                  </a:cubicBezTo>
                  <a:cubicBezTo>
                    <a:pt x="174" y="185"/>
                    <a:pt x="175" y="189"/>
                    <a:pt x="176" y="192"/>
                  </a:cubicBezTo>
                  <a:cubicBezTo>
                    <a:pt x="135" y="236"/>
                    <a:pt x="101" y="286"/>
                    <a:pt x="76" y="342"/>
                  </a:cubicBezTo>
                  <a:cubicBezTo>
                    <a:pt x="73" y="341"/>
                    <a:pt x="70" y="340"/>
                    <a:pt x="68" y="340"/>
                  </a:cubicBezTo>
                  <a:cubicBezTo>
                    <a:pt x="53" y="340"/>
                    <a:pt x="41" y="352"/>
                    <a:pt x="41" y="367"/>
                  </a:cubicBezTo>
                  <a:cubicBezTo>
                    <a:pt x="41" y="377"/>
                    <a:pt x="47" y="386"/>
                    <a:pt x="56" y="391"/>
                  </a:cubicBezTo>
                  <a:cubicBezTo>
                    <a:pt x="37" y="444"/>
                    <a:pt x="26" y="502"/>
                    <a:pt x="23" y="564"/>
                  </a:cubicBezTo>
                  <a:cubicBezTo>
                    <a:pt x="10" y="565"/>
                    <a:pt x="0" y="576"/>
                    <a:pt x="0" y="590"/>
                  </a:cubicBezTo>
                  <a:cubicBezTo>
                    <a:pt x="0" y="603"/>
                    <a:pt x="10" y="614"/>
                    <a:pt x="23" y="616"/>
                  </a:cubicBezTo>
                  <a:cubicBezTo>
                    <a:pt x="25" y="678"/>
                    <a:pt x="36" y="737"/>
                    <a:pt x="54" y="791"/>
                  </a:cubicBezTo>
                  <a:cubicBezTo>
                    <a:pt x="46" y="795"/>
                    <a:pt x="41" y="804"/>
                    <a:pt x="41" y="814"/>
                  </a:cubicBezTo>
                  <a:cubicBezTo>
                    <a:pt x="41" y="828"/>
                    <a:pt x="53" y="840"/>
                    <a:pt x="68" y="840"/>
                  </a:cubicBezTo>
                  <a:cubicBezTo>
                    <a:pt x="70" y="840"/>
                    <a:pt x="72" y="840"/>
                    <a:pt x="74" y="839"/>
                  </a:cubicBezTo>
                  <a:cubicBezTo>
                    <a:pt x="99" y="896"/>
                    <a:pt x="134" y="947"/>
                    <a:pt x="176" y="990"/>
                  </a:cubicBezTo>
                  <a:cubicBezTo>
                    <a:pt x="174" y="993"/>
                    <a:pt x="174" y="996"/>
                    <a:pt x="174" y="1000"/>
                  </a:cubicBezTo>
                  <a:cubicBezTo>
                    <a:pt x="174" y="1015"/>
                    <a:pt x="186" y="1026"/>
                    <a:pt x="200" y="1026"/>
                  </a:cubicBezTo>
                  <a:cubicBezTo>
                    <a:pt x="204" y="1026"/>
                    <a:pt x="208" y="1026"/>
                    <a:pt x="211" y="1024"/>
                  </a:cubicBezTo>
                  <a:cubicBezTo>
                    <a:pt x="256" y="1062"/>
                    <a:pt x="307" y="1094"/>
                    <a:pt x="364" y="1117"/>
                  </a:cubicBezTo>
                  <a:cubicBezTo>
                    <a:pt x="366" y="1130"/>
                    <a:pt x="377" y="1140"/>
                    <a:pt x="390" y="1140"/>
                  </a:cubicBezTo>
                  <a:cubicBezTo>
                    <a:pt x="397" y="1140"/>
                    <a:pt x="404" y="1137"/>
                    <a:pt x="409" y="1132"/>
                  </a:cubicBezTo>
                  <a:cubicBezTo>
                    <a:pt x="461" y="1149"/>
                    <a:pt x="517" y="1158"/>
                    <a:pt x="576" y="1161"/>
                  </a:cubicBezTo>
                  <a:cubicBezTo>
                    <a:pt x="577" y="1174"/>
                    <a:pt x="588" y="1184"/>
                    <a:pt x="602" y="1184"/>
                  </a:cubicBezTo>
                  <a:cubicBezTo>
                    <a:pt x="615" y="1184"/>
                    <a:pt x="626" y="1174"/>
                    <a:pt x="628" y="1161"/>
                  </a:cubicBezTo>
                  <a:cubicBezTo>
                    <a:pt x="689" y="1158"/>
                    <a:pt x="748" y="1147"/>
                    <a:pt x="803" y="1129"/>
                  </a:cubicBezTo>
                  <a:cubicBezTo>
                    <a:pt x="808" y="1136"/>
                    <a:pt x="816" y="1140"/>
                    <a:pt x="825" y="1140"/>
                  </a:cubicBezTo>
                  <a:cubicBezTo>
                    <a:pt x="839" y="1140"/>
                    <a:pt x="851" y="1128"/>
                    <a:pt x="851" y="1113"/>
                  </a:cubicBezTo>
                  <a:cubicBezTo>
                    <a:pt x="851" y="1112"/>
                    <a:pt x="851" y="1112"/>
                    <a:pt x="851" y="1111"/>
                  </a:cubicBezTo>
                  <a:cubicBezTo>
                    <a:pt x="903" y="1088"/>
                    <a:pt x="951" y="1058"/>
                    <a:pt x="994" y="1021"/>
                  </a:cubicBezTo>
                  <a:cubicBezTo>
                    <a:pt x="998" y="1025"/>
                    <a:pt x="1003" y="1026"/>
                    <a:pt x="1009" y="1026"/>
                  </a:cubicBezTo>
                  <a:cubicBezTo>
                    <a:pt x="1024" y="1026"/>
                    <a:pt x="1036" y="1015"/>
                    <a:pt x="1036" y="1000"/>
                  </a:cubicBezTo>
                  <a:cubicBezTo>
                    <a:pt x="1036" y="995"/>
                    <a:pt x="1034" y="990"/>
                    <a:pt x="1031" y="985"/>
                  </a:cubicBezTo>
                  <a:cubicBezTo>
                    <a:pt x="1072" y="943"/>
                    <a:pt x="1105" y="893"/>
                    <a:pt x="1129" y="840"/>
                  </a:cubicBezTo>
                  <a:cubicBezTo>
                    <a:pt x="1131" y="840"/>
                    <a:pt x="1132" y="840"/>
                    <a:pt x="1134" y="840"/>
                  </a:cubicBezTo>
                  <a:cubicBezTo>
                    <a:pt x="1148" y="840"/>
                    <a:pt x="1160" y="828"/>
                    <a:pt x="1160" y="814"/>
                  </a:cubicBezTo>
                  <a:cubicBezTo>
                    <a:pt x="1160" y="804"/>
                    <a:pt x="1156" y="796"/>
                    <a:pt x="1148" y="791"/>
                  </a:cubicBezTo>
                  <a:cubicBezTo>
                    <a:pt x="1167" y="737"/>
                    <a:pt x="1178" y="678"/>
                    <a:pt x="1180" y="616"/>
                  </a:cubicBezTo>
                  <a:cubicBezTo>
                    <a:pt x="1194" y="615"/>
                    <a:pt x="1204" y="604"/>
                    <a:pt x="1204" y="590"/>
                  </a:cubicBezTo>
                  <a:cubicBezTo>
                    <a:pt x="1204" y="576"/>
                    <a:pt x="1193" y="565"/>
                    <a:pt x="1180" y="564"/>
                  </a:cubicBezTo>
                  <a:moveTo>
                    <a:pt x="93" y="808"/>
                  </a:moveTo>
                  <a:cubicBezTo>
                    <a:pt x="93" y="806"/>
                    <a:pt x="92" y="804"/>
                    <a:pt x="91" y="802"/>
                  </a:cubicBezTo>
                  <a:cubicBezTo>
                    <a:pt x="174" y="745"/>
                    <a:pt x="174" y="745"/>
                    <a:pt x="174" y="745"/>
                  </a:cubicBezTo>
                  <a:cubicBezTo>
                    <a:pt x="196" y="766"/>
                    <a:pt x="196" y="766"/>
                    <a:pt x="196" y="766"/>
                  </a:cubicBezTo>
                  <a:cubicBezTo>
                    <a:pt x="196" y="800"/>
                    <a:pt x="196" y="800"/>
                    <a:pt x="196" y="800"/>
                  </a:cubicBezTo>
                  <a:lnTo>
                    <a:pt x="93" y="808"/>
                  </a:lnTo>
                  <a:close/>
                  <a:moveTo>
                    <a:pt x="844" y="99"/>
                  </a:moveTo>
                  <a:cubicBezTo>
                    <a:pt x="858" y="119"/>
                    <a:pt x="858" y="119"/>
                    <a:pt x="858" y="119"/>
                  </a:cubicBezTo>
                  <a:cubicBezTo>
                    <a:pt x="852" y="117"/>
                    <a:pt x="852" y="117"/>
                    <a:pt x="852" y="117"/>
                  </a:cubicBezTo>
                  <a:lnTo>
                    <a:pt x="844" y="99"/>
                  </a:lnTo>
                  <a:close/>
                  <a:moveTo>
                    <a:pt x="1108" y="808"/>
                  </a:moveTo>
                  <a:cubicBezTo>
                    <a:pt x="1093" y="807"/>
                    <a:pt x="1093" y="807"/>
                    <a:pt x="1093" y="807"/>
                  </a:cubicBezTo>
                  <a:cubicBezTo>
                    <a:pt x="1099" y="794"/>
                    <a:pt x="1099" y="794"/>
                    <a:pt x="1099" y="794"/>
                  </a:cubicBezTo>
                  <a:cubicBezTo>
                    <a:pt x="1110" y="802"/>
                    <a:pt x="1110" y="802"/>
                    <a:pt x="1110" y="802"/>
                  </a:cubicBezTo>
                  <a:cubicBezTo>
                    <a:pt x="1109" y="804"/>
                    <a:pt x="1108" y="806"/>
                    <a:pt x="1108" y="808"/>
                  </a:cubicBezTo>
                  <a:moveTo>
                    <a:pt x="1085" y="806"/>
                  </a:moveTo>
                  <a:cubicBezTo>
                    <a:pt x="916" y="794"/>
                    <a:pt x="916" y="794"/>
                    <a:pt x="916" y="794"/>
                  </a:cubicBezTo>
                  <a:cubicBezTo>
                    <a:pt x="887" y="733"/>
                    <a:pt x="887" y="733"/>
                    <a:pt x="887" y="733"/>
                  </a:cubicBezTo>
                  <a:cubicBezTo>
                    <a:pt x="962" y="698"/>
                    <a:pt x="962" y="698"/>
                    <a:pt x="962" y="698"/>
                  </a:cubicBezTo>
                  <a:cubicBezTo>
                    <a:pt x="1092" y="789"/>
                    <a:pt x="1092" y="789"/>
                    <a:pt x="1092" y="789"/>
                  </a:cubicBezTo>
                  <a:lnTo>
                    <a:pt x="1085" y="806"/>
                  </a:lnTo>
                  <a:close/>
                  <a:moveTo>
                    <a:pt x="909" y="909"/>
                  </a:moveTo>
                  <a:cubicBezTo>
                    <a:pt x="953" y="891"/>
                    <a:pt x="953" y="891"/>
                    <a:pt x="953" y="891"/>
                  </a:cubicBezTo>
                  <a:cubicBezTo>
                    <a:pt x="994" y="978"/>
                    <a:pt x="994" y="978"/>
                    <a:pt x="994" y="978"/>
                  </a:cubicBezTo>
                  <a:cubicBezTo>
                    <a:pt x="993" y="979"/>
                    <a:pt x="993" y="979"/>
                    <a:pt x="992" y="980"/>
                  </a:cubicBezTo>
                  <a:lnTo>
                    <a:pt x="909" y="909"/>
                  </a:lnTo>
                  <a:close/>
                  <a:moveTo>
                    <a:pt x="902" y="903"/>
                  </a:moveTo>
                  <a:cubicBezTo>
                    <a:pt x="783" y="801"/>
                    <a:pt x="783" y="801"/>
                    <a:pt x="783" y="801"/>
                  </a:cubicBezTo>
                  <a:cubicBezTo>
                    <a:pt x="785" y="798"/>
                    <a:pt x="786" y="796"/>
                    <a:pt x="787" y="793"/>
                  </a:cubicBezTo>
                  <a:cubicBezTo>
                    <a:pt x="910" y="802"/>
                    <a:pt x="910" y="802"/>
                    <a:pt x="910" y="802"/>
                  </a:cubicBezTo>
                  <a:cubicBezTo>
                    <a:pt x="949" y="884"/>
                    <a:pt x="949" y="884"/>
                    <a:pt x="949" y="884"/>
                  </a:cubicBezTo>
                  <a:lnTo>
                    <a:pt x="902" y="903"/>
                  </a:lnTo>
                  <a:close/>
                  <a:moveTo>
                    <a:pt x="588" y="1135"/>
                  </a:moveTo>
                  <a:cubicBezTo>
                    <a:pt x="587" y="1135"/>
                    <a:pt x="586" y="1136"/>
                    <a:pt x="586" y="1136"/>
                  </a:cubicBezTo>
                  <a:cubicBezTo>
                    <a:pt x="539" y="1090"/>
                    <a:pt x="539" y="1090"/>
                    <a:pt x="539" y="1090"/>
                  </a:cubicBezTo>
                  <a:cubicBezTo>
                    <a:pt x="567" y="1085"/>
                    <a:pt x="567" y="1085"/>
                    <a:pt x="567" y="1085"/>
                  </a:cubicBezTo>
                  <a:lnTo>
                    <a:pt x="588" y="1135"/>
                  </a:lnTo>
                  <a:close/>
                  <a:moveTo>
                    <a:pt x="569" y="1071"/>
                  </a:moveTo>
                  <a:cubicBezTo>
                    <a:pt x="584" y="1074"/>
                    <a:pt x="584" y="1074"/>
                    <a:pt x="584" y="1074"/>
                  </a:cubicBezTo>
                  <a:cubicBezTo>
                    <a:pt x="571" y="1076"/>
                    <a:pt x="571" y="1076"/>
                    <a:pt x="571" y="1076"/>
                  </a:cubicBezTo>
                  <a:lnTo>
                    <a:pt x="569" y="1071"/>
                  </a:lnTo>
                  <a:close/>
                  <a:moveTo>
                    <a:pt x="532" y="1083"/>
                  </a:moveTo>
                  <a:cubicBezTo>
                    <a:pt x="515" y="1067"/>
                    <a:pt x="515" y="1067"/>
                    <a:pt x="515" y="1067"/>
                  </a:cubicBezTo>
                  <a:cubicBezTo>
                    <a:pt x="526" y="1063"/>
                    <a:pt x="526" y="1063"/>
                    <a:pt x="526" y="1063"/>
                  </a:cubicBezTo>
                  <a:cubicBezTo>
                    <a:pt x="560" y="1069"/>
                    <a:pt x="560" y="1069"/>
                    <a:pt x="560" y="1069"/>
                  </a:cubicBezTo>
                  <a:cubicBezTo>
                    <a:pt x="563" y="1078"/>
                    <a:pt x="563" y="1078"/>
                    <a:pt x="563" y="1078"/>
                  </a:cubicBezTo>
                  <a:lnTo>
                    <a:pt x="532" y="1083"/>
                  </a:lnTo>
                  <a:close/>
                  <a:moveTo>
                    <a:pt x="223" y="986"/>
                  </a:moveTo>
                  <a:cubicBezTo>
                    <a:pt x="327" y="894"/>
                    <a:pt x="327" y="894"/>
                    <a:pt x="327" y="894"/>
                  </a:cubicBezTo>
                  <a:cubicBezTo>
                    <a:pt x="373" y="939"/>
                    <a:pt x="373" y="939"/>
                    <a:pt x="373" y="939"/>
                  </a:cubicBezTo>
                  <a:cubicBezTo>
                    <a:pt x="224" y="988"/>
                    <a:pt x="224" y="988"/>
                    <a:pt x="224" y="988"/>
                  </a:cubicBezTo>
                  <a:cubicBezTo>
                    <a:pt x="223" y="987"/>
                    <a:pt x="223" y="986"/>
                    <a:pt x="223" y="986"/>
                  </a:cubicBezTo>
                  <a:moveTo>
                    <a:pt x="987" y="196"/>
                  </a:moveTo>
                  <a:cubicBezTo>
                    <a:pt x="944" y="235"/>
                    <a:pt x="944" y="235"/>
                    <a:pt x="944" y="235"/>
                  </a:cubicBezTo>
                  <a:cubicBezTo>
                    <a:pt x="928" y="212"/>
                    <a:pt x="928" y="212"/>
                    <a:pt x="928" y="212"/>
                  </a:cubicBezTo>
                  <a:cubicBezTo>
                    <a:pt x="985" y="193"/>
                    <a:pt x="985" y="193"/>
                    <a:pt x="985" y="193"/>
                  </a:cubicBezTo>
                  <a:cubicBezTo>
                    <a:pt x="986" y="194"/>
                    <a:pt x="986" y="195"/>
                    <a:pt x="987" y="196"/>
                  </a:cubicBezTo>
                  <a:moveTo>
                    <a:pt x="938" y="240"/>
                  </a:moveTo>
                  <a:cubicBezTo>
                    <a:pt x="912" y="263"/>
                    <a:pt x="912" y="263"/>
                    <a:pt x="912" y="263"/>
                  </a:cubicBezTo>
                  <a:cubicBezTo>
                    <a:pt x="895" y="222"/>
                    <a:pt x="895" y="222"/>
                    <a:pt x="895" y="222"/>
                  </a:cubicBezTo>
                  <a:cubicBezTo>
                    <a:pt x="920" y="214"/>
                    <a:pt x="920" y="214"/>
                    <a:pt x="920" y="214"/>
                  </a:cubicBezTo>
                  <a:lnTo>
                    <a:pt x="938" y="240"/>
                  </a:lnTo>
                  <a:close/>
                  <a:moveTo>
                    <a:pt x="932" y="333"/>
                  </a:moveTo>
                  <a:cubicBezTo>
                    <a:pt x="928" y="342"/>
                    <a:pt x="928" y="342"/>
                    <a:pt x="928" y="342"/>
                  </a:cubicBezTo>
                  <a:cubicBezTo>
                    <a:pt x="845" y="334"/>
                    <a:pt x="845" y="334"/>
                    <a:pt x="845" y="334"/>
                  </a:cubicBezTo>
                  <a:cubicBezTo>
                    <a:pt x="907" y="278"/>
                    <a:pt x="907" y="278"/>
                    <a:pt x="907" y="278"/>
                  </a:cubicBezTo>
                  <a:cubicBezTo>
                    <a:pt x="910" y="279"/>
                    <a:pt x="910" y="279"/>
                    <a:pt x="910" y="279"/>
                  </a:cubicBezTo>
                  <a:lnTo>
                    <a:pt x="932" y="333"/>
                  </a:lnTo>
                  <a:close/>
                  <a:moveTo>
                    <a:pt x="920" y="284"/>
                  </a:moveTo>
                  <a:cubicBezTo>
                    <a:pt x="950" y="296"/>
                    <a:pt x="950" y="296"/>
                    <a:pt x="950" y="296"/>
                  </a:cubicBezTo>
                  <a:cubicBezTo>
                    <a:pt x="937" y="324"/>
                    <a:pt x="937" y="324"/>
                    <a:pt x="937" y="324"/>
                  </a:cubicBezTo>
                  <a:lnTo>
                    <a:pt x="920" y="284"/>
                  </a:lnTo>
                  <a:close/>
                  <a:moveTo>
                    <a:pt x="1026" y="374"/>
                  </a:moveTo>
                  <a:cubicBezTo>
                    <a:pt x="960" y="381"/>
                    <a:pt x="960" y="381"/>
                    <a:pt x="960" y="381"/>
                  </a:cubicBezTo>
                  <a:cubicBezTo>
                    <a:pt x="948" y="353"/>
                    <a:pt x="948" y="353"/>
                    <a:pt x="948" y="353"/>
                  </a:cubicBezTo>
                  <a:cubicBezTo>
                    <a:pt x="1016" y="359"/>
                    <a:pt x="1016" y="359"/>
                    <a:pt x="1016" y="359"/>
                  </a:cubicBezTo>
                  <a:lnTo>
                    <a:pt x="1026" y="374"/>
                  </a:lnTo>
                  <a:close/>
                  <a:moveTo>
                    <a:pt x="840" y="586"/>
                  </a:moveTo>
                  <a:cubicBezTo>
                    <a:pt x="840" y="583"/>
                    <a:pt x="839" y="581"/>
                    <a:pt x="838" y="578"/>
                  </a:cubicBezTo>
                  <a:cubicBezTo>
                    <a:pt x="989" y="473"/>
                    <a:pt x="989" y="473"/>
                    <a:pt x="989" y="473"/>
                  </a:cubicBezTo>
                  <a:cubicBezTo>
                    <a:pt x="1037" y="589"/>
                    <a:pt x="1037" y="589"/>
                    <a:pt x="1037" y="589"/>
                  </a:cubicBezTo>
                  <a:lnTo>
                    <a:pt x="840" y="586"/>
                  </a:lnTo>
                  <a:close/>
                  <a:moveTo>
                    <a:pt x="761" y="760"/>
                  </a:moveTo>
                  <a:cubicBezTo>
                    <a:pt x="746" y="760"/>
                    <a:pt x="734" y="772"/>
                    <a:pt x="734" y="787"/>
                  </a:cubicBezTo>
                  <a:cubicBezTo>
                    <a:pt x="734" y="793"/>
                    <a:pt x="736" y="798"/>
                    <a:pt x="740" y="803"/>
                  </a:cubicBezTo>
                  <a:cubicBezTo>
                    <a:pt x="710" y="835"/>
                    <a:pt x="672" y="855"/>
                    <a:pt x="627" y="860"/>
                  </a:cubicBezTo>
                  <a:cubicBezTo>
                    <a:pt x="623" y="850"/>
                    <a:pt x="613" y="842"/>
                    <a:pt x="602" y="842"/>
                  </a:cubicBezTo>
                  <a:cubicBezTo>
                    <a:pt x="590" y="842"/>
                    <a:pt x="580" y="850"/>
                    <a:pt x="577" y="860"/>
                  </a:cubicBezTo>
                  <a:cubicBezTo>
                    <a:pt x="532" y="855"/>
                    <a:pt x="493" y="836"/>
                    <a:pt x="463" y="804"/>
                  </a:cubicBezTo>
                  <a:cubicBezTo>
                    <a:pt x="467" y="800"/>
                    <a:pt x="470" y="794"/>
                    <a:pt x="470" y="787"/>
                  </a:cubicBezTo>
                  <a:cubicBezTo>
                    <a:pt x="470" y="772"/>
                    <a:pt x="458" y="760"/>
                    <a:pt x="443" y="760"/>
                  </a:cubicBezTo>
                  <a:cubicBezTo>
                    <a:pt x="439" y="760"/>
                    <a:pt x="436" y="761"/>
                    <a:pt x="432" y="763"/>
                  </a:cubicBezTo>
                  <a:cubicBezTo>
                    <a:pt x="410" y="724"/>
                    <a:pt x="396" y="674"/>
                    <a:pt x="393" y="616"/>
                  </a:cubicBezTo>
                  <a:cubicBezTo>
                    <a:pt x="406" y="615"/>
                    <a:pt x="417" y="604"/>
                    <a:pt x="417" y="590"/>
                  </a:cubicBezTo>
                  <a:cubicBezTo>
                    <a:pt x="417" y="576"/>
                    <a:pt x="406" y="565"/>
                    <a:pt x="393" y="564"/>
                  </a:cubicBezTo>
                  <a:cubicBezTo>
                    <a:pt x="395" y="513"/>
                    <a:pt x="406" y="468"/>
                    <a:pt x="425" y="431"/>
                  </a:cubicBezTo>
                  <a:cubicBezTo>
                    <a:pt x="428" y="427"/>
                    <a:pt x="428" y="427"/>
                    <a:pt x="428" y="427"/>
                  </a:cubicBezTo>
                  <a:cubicBezTo>
                    <a:pt x="433" y="430"/>
                    <a:pt x="438" y="431"/>
                    <a:pt x="443" y="431"/>
                  </a:cubicBezTo>
                  <a:cubicBezTo>
                    <a:pt x="458" y="431"/>
                    <a:pt x="470" y="420"/>
                    <a:pt x="470" y="405"/>
                  </a:cubicBezTo>
                  <a:cubicBezTo>
                    <a:pt x="470" y="395"/>
                    <a:pt x="465" y="387"/>
                    <a:pt x="457" y="382"/>
                  </a:cubicBezTo>
                  <a:cubicBezTo>
                    <a:pt x="488" y="347"/>
                    <a:pt x="528" y="325"/>
                    <a:pt x="576" y="320"/>
                  </a:cubicBezTo>
                  <a:cubicBezTo>
                    <a:pt x="578" y="332"/>
                    <a:pt x="589" y="340"/>
                    <a:pt x="602" y="340"/>
                  </a:cubicBezTo>
                  <a:cubicBezTo>
                    <a:pt x="614" y="340"/>
                    <a:pt x="624" y="332"/>
                    <a:pt x="627" y="321"/>
                  </a:cubicBezTo>
                  <a:cubicBezTo>
                    <a:pt x="640" y="322"/>
                    <a:pt x="640" y="322"/>
                    <a:pt x="640" y="322"/>
                  </a:cubicBezTo>
                  <a:cubicBezTo>
                    <a:pt x="682" y="330"/>
                    <a:pt x="718" y="351"/>
                    <a:pt x="745" y="383"/>
                  </a:cubicBezTo>
                  <a:cubicBezTo>
                    <a:pt x="739" y="388"/>
                    <a:pt x="734" y="396"/>
                    <a:pt x="734" y="405"/>
                  </a:cubicBezTo>
                  <a:cubicBezTo>
                    <a:pt x="734" y="420"/>
                    <a:pt x="746" y="431"/>
                    <a:pt x="761" y="431"/>
                  </a:cubicBezTo>
                  <a:cubicBezTo>
                    <a:pt x="766" y="431"/>
                    <a:pt x="771" y="430"/>
                    <a:pt x="775" y="428"/>
                  </a:cubicBezTo>
                  <a:cubicBezTo>
                    <a:pt x="794" y="465"/>
                    <a:pt x="805" y="511"/>
                    <a:pt x="808" y="564"/>
                  </a:cubicBezTo>
                  <a:cubicBezTo>
                    <a:pt x="796" y="567"/>
                    <a:pt x="787" y="577"/>
                    <a:pt x="787" y="590"/>
                  </a:cubicBezTo>
                  <a:cubicBezTo>
                    <a:pt x="787" y="603"/>
                    <a:pt x="796" y="613"/>
                    <a:pt x="808" y="616"/>
                  </a:cubicBezTo>
                  <a:cubicBezTo>
                    <a:pt x="805" y="673"/>
                    <a:pt x="792" y="723"/>
                    <a:pt x="769" y="762"/>
                  </a:cubicBezTo>
                  <a:cubicBezTo>
                    <a:pt x="767" y="761"/>
                    <a:pt x="764" y="760"/>
                    <a:pt x="761" y="760"/>
                  </a:cubicBezTo>
                  <a:moveTo>
                    <a:pt x="417" y="406"/>
                  </a:moveTo>
                  <a:cubicBezTo>
                    <a:pt x="417" y="411"/>
                    <a:pt x="419" y="416"/>
                    <a:pt x="421" y="420"/>
                  </a:cubicBezTo>
                  <a:cubicBezTo>
                    <a:pt x="420" y="422"/>
                    <a:pt x="419" y="425"/>
                    <a:pt x="418" y="427"/>
                  </a:cubicBezTo>
                  <a:cubicBezTo>
                    <a:pt x="352" y="498"/>
                    <a:pt x="352" y="498"/>
                    <a:pt x="352" y="498"/>
                  </a:cubicBezTo>
                  <a:cubicBezTo>
                    <a:pt x="304" y="395"/>
                    <a:pt x="304" y="395"/>
                    <a:pt x="304" y="395"/>
                  </a:cubicBezTo>
                  <a:lnTo>
                    <a:pt x="417" y="406"/>
                  </a:lnTo>
                  <a:close/>
                  <a:moveTo>
                    <a:pt x="408" y="450"/>
                  </a:moveTo>
                  <a:cubicBezTo>
                    <a:pt x="395" y="483"/>
                    <a:pt x="387" y="521"/>
                    <a:pt x="384" y="564"/>
                  </a:cubicBezTo>
                  <a:cubicBezTo>
                    <a:pt x="384" y="564"/>
                    <a:pt x="383" y="564"/>
                    <a:pt x="383" y="565"/>
                  </a:cubicBezTo>
                  <a:cubicBezTo>
                    <a:pt x="356" y="506"/>
                    <a:pt x="356" y="506"/>
                    <a:pt x="356" y="506"/>
                  </a:cubicBezTo>
                  <a:lnTo>
                    <a:pt x="408" y="450"/>
                  </a:lnTo>
                  <a:close/>
                  <a:moveTo>
                    <a:pt x="384" y="616"/>
                  </a:moveTo>
                  <a:cubicBezTo>
                    <a:pt x="387" y="668"/>
                    <a:pt x="398" y="714"/>
                    <a:pt x="417" y="752"/>
                  </a:cubicBezTo>
                  <a:cubicBezTo>
                    <a:pt x="320" y="643"/>
                    <a:pt x="320" y="643"/>
                    <a:pt x="320" y="643"/>
                  </a:cubicBezTo>
                  <a:cubicBezTo>
                    <a:pt x="371" y="608"/>
                    <a:pt x="371" y="608"/>
                    <a:pt x="371" y="608"/>
                  </a:cubicBezTo>
                  <a:cubicBezTo>
                    <a:pt x="375" y="612"/>
                    <a:pt x="379" y="615"/>
                    <a:pt x="384" y="616"/>
                  </a:cubicBezTo>
                  <a:moveTo>
                    <a:pt x="423" y="770"/>
                  </a:moveTo>
                  <a:cubicBezTo>
                    <a:pt x="422" y="771"/>
                    <a:pt x="422" y="772"/>
                    <a:pt x="421" y="772"/>
                  </a:cubicBezTo>
                  <a:cubicBezTo>
                    <a:pt x="249" y="693"/>
                    <a:pt x="249" y="693"/>
                    <a:pt x="249" y="693"/>
                  </a:cubicBezTo>
                  <a:cubicBezTo>
                    <a:pt x="314" y="648"/>
                    <a:pt x="314" y="648"/>
                    <a:pt x="314" y="648"/>
                  </a:cubicBezTo>
                  <a:lnTo>
                    <a:pt x="423" y="770"/>
                  </a:lnTo>
                  <a:close/>
                  <a:moveTo>
                    <a:pt x="443" y="814"/>
                  </a:moveTo>
                  <a:cubicBezTo>
                    <a:pt x="446" y="814"/>
                    <a:pt x="448" y="813"/>
                    <a:pt x="450" y="813"/>
                  </a:cubicBezTo>
                  <a:cubicBezTo>
                    <a:pt x="488" y="902"/>
                    <a:pt x="488" y="902"/>
                    <a:pt x="488" y="902"/>
                  </a:cubicBezTo>
                  <a:cubicBezTo>
                    <a:pt x="425" y="922"/>
                    <a:pt x="425" y="922"/>
                    <a:pt x="425" y="922"/>
                  </a:cubicBezTo>
                  <a:cubicBezTo>
                    <a:pt x="443" y="813"/>
                    <a:pt x="443" y="813"/>
                    <a:pt x="443" y="813"/>
                  </a:cubicBezTo>
                  <a:cubicBezTo>
                    <a:pt x="443" y="813"/>
                    <a:pt x="443" y="814"/>
                    <a:pt x="443" y="814"/>
                  </a:cubicBezTo>
                  <a:moveTo>
                    <a:pt x="458" y="811"/>
                  </a:moveTo>
                  <a:cubicBezTo>
                    <a:pt x="489" y="843"/>
                    <a:pt x="529" y="863"/>
                    <a:pt x="575" y="868"/>
                  </a:cubicBezTo>
                  <a:cubicBezTo>
                    <a:pt x="575" y="868"/>
                    <a:pt x="575" y="869"/>
                    <a:pt x="575" y="869"/>
                  </a:cubicBezTo>
                  <a:cubicBezTo>
                    <a:pt x="575" y="870"/>
                    <a:pt x="575" y="872"/>
                    <a:pt x="576" y="873"/>
                  </a:cubicBezTo>
                  <a:cubicBezTo>
                    <a:pt x="496" y="899"/>
                    <a:pt x="496" y="899"/>
                    <a:pt x="496" y="899"/>
                  </a:cubicBezTo>
                  <a:lnTo>
                    <a:pt x="458" y="811"/>
                  </a:lnTo>
                  <a:close/>
                  <a:moveTo>
                    <a:pt x="578" y="881"/>
                  </a:moveTo>
                  <a:cubicBezTo>
                    <a:pt x="579" y="883"/>
                    <a:pt x="580" y="884"/>
                    <a:pt x="582" y="886"/>
                  </a:cubicBezTo>
                  <a:cubicBezTo>
                    <a:pt x="520" y="957"/>
                    <a:pt x="520" y="957"/>
                    <a:pt x="520" y="957"/>
                  </a:cubicBezTo>
                  <a:cubicBezTo>
                    <a:pt x="499" y="907"/>
                    <a:pt x="499" y="907"/>
                    <a:pt x="499" y="907"/>
                  </a:cubicBezTo>
                  <a:lnTo>
                    <a:pt x="578" y="881"/>
                  </a:lnTo>
                  <a:close/>
                  <a:moveTo>
                    <a:pt x="829" y="568"/>
                  </a:moveTo>
                  <a:cubicBezTo>
                    <a:pt x="912" y="394"/>
                    <a:pt x="912" y="394"/>
                    <a:pt x="912" y="394"/>
                  </a:cubicBezTo>
                  <a:cubicBezTo>
                    <a:pt x="955" y="389"/>
                    <a:pt x="955" y="389"/>
                    <a:pt x="955" y="389"/>
                  </a:cubicBezTo>
                  <a:cubicBezTo>
                    <a:pt x="986" y="465"/>
                    <a:pt x="986" y="465"/>
                    <a:pt x="986" y="465"/>
                  </a:cubicBezTo>
                  <a:cubicBezTo>
                    <a:pt x="833" y="572"/>
                    <a:pt x="833" y="572"/>
                    <a:pt x="833" y="572"/>
                  </a:cubicBezTo>
                  <a:cubicBezTo>
                    <a:pt x="832" y="570"/>
                    <a:pt x="830" y="569"/>
                    <a:pt x="829" y="568"/>
                  </a:cubicBezTo>
                  <a:moveTo>
                    <a:pt x="822" y="565"/>
                  </a:moveTo>
                  <a:cubicBezTo>
                    <a:pt x="820" y="564"/>
                    <a:pt x="818" y="564"/>
                    <a:pt x="816" y="564"/>
                  </a:cubicBezTo>
                  <a:cubicBezTo>
                    <a:pt x="813" y="509"/>
                    <a:pt x="801" y="461"/>
                    <a:pt x="781" y="422"/>
                  </a:cubicBezTo>
                  <a:cubicBezTo>
                    <a:pt x="785" y="418"/>
                    <a:pt x="787" y="412"/>
                    <a:pt x="787" y="406"/>
                  </a:cubicBezTo>
                  <a:cubicBezTo>
                    <a:pt x="903" y="395"/>
                    <a:pt x="903" y="395"/>
                    <a:pt x="903" y="395"/>
                  </a:cubicBezTo>
                  <a:lnTo>
                    <a:pt x="822" y="565"/>
                  </a:lnTo>
                  <a:close/>
                  <a:moveTo>
                    <a:pt x="761" y="378"/>
                  </a:moveTo>
                  <a:cubicBezTo>
                    <a:pt x="759" y="378"/>
                    <a:pt x="757" y="379"/>
                    <a:pt x="754" y="379"/>
                  </a:cubicBezTo>
                  <a:cubicBezTo>
                    <a:pt x="734" y="331"/>
                    <a:pt x="734" y="331"/>
                    <a:pt x="734" y="331"/>
                  </a:cubicBezTo>
                  <a:cubicBezTo>
                    <a:pt x="770" y="335"/>
                    <a:pt x="770" y="335"/>
                    <a:pt x="770" y="335"/>
                  </a:cubicBezTo>
                  <a:cubicBezTo>
                    <a:pt x="762" y="378"/>
                    <a:pt x="762" y="378"/>
                    <a:pt x="762" y="378"/>
                  </a:cubicBezTo>
                  <a:cubicBezTo>
                    <a:pt x="761" y="378"/>
                    <a:pt x="761" y="378"/>
                    <a:pt x="761" y="378"/>
                  </a:cubicBezTo>
                  <a:moveTo>
                    <a:pt x="740" y="365"/>
                  </a:moveTo>
                  <a:cubicBezTo>
                    <a:pt x="723" y="348"/>
                    <a:pt x="703" y="335"/>
                    <a:pt x="681" y="326"/>
                  </a:cubicBezTo>
                  <a:cubicBezTo>
                    <a:pt x="725" y="330"/>
                    <a:pt x="725" y="330"/>
                    <a:pt x="725" y="330"/>
                  </a:cubicBezTo>
                  <a:lnTo>
                    <a:pt x="740" y="365"/>
                  </a:lnTo>
                  <a:close/>
                  <a:moveTo>
                    <a:pt x="787" y="398"/>
                  </a:moveTo>
                  <a:cubicBezTo>
                    <a:pt x="786" y="395"/>
                    <a:pt x="785" y="393"/>
                    <a:pt x="783" y="390"/>
                  </a:cubicBezTo>
                  <a:cubicBezTo>
                    <a:pt x="837" y="341"/>
                    <a:pt x="837" y="341"/>
                    <a:pt x="837" y="341"/>
                  </a:cubicBezTo>
                  <a:cubicBezTo>
                    <a:pt x="924" y="350"/>
                    <a:pt x="924" y="350"/>
                    <a:pt x="924" y="350"/>
                  </a:cubicBezTo>
                  <a:cubicBezTo>
                    <a:pt x="907" y="386"/>
                    <a:pt x="907" y="386"/>
                    <a:pt x="907" y="386"/>
                  </a:cubicBezTo>
                  <a:lnTo>
                    <a:pt x="787" y="398"/>
                  </a:lnTo>
                  <a:close/>
                  <a:moveTo>
                    <a:pt x="778" y="384"/>
                  </a:moveTo>
                  <a:cubicBezTo>
                    <a:pt x="775" y="383"/>
                    <a:pt x="773" y="381"/>
                    <a:pt x="770" y="380"/>
                  </a:cubicBezTo>
                  <a:cubicBezTo>
                    <a:pt x="778" y="336"/>
                    <a:pt x="778" y="336"/>
                    <a:pt x="778" y="336"/>
                  </a:cubicBezTo>
                  <a:cubicBezTo>
                    <a:pt x="826" y="340"/>
                    <a:pt x="826" y="340"/>
                    <a:pt x="826" y="340"/>
                  </a:cubicBezTo>
                  <a:lnTo>
                    <a:pt x="778" y="384"/>
                  </a:lnTo>
                  <a:close/>
                  <a:moveTo>
                    <a:pt x="779" y="328"/>
                  </a:moveTo>
                  <a:cubicBezTo>
                    <a:pt x="793" y="256"/>
                    <a:pt x="793" y="256"/>
                    <a:pt x="793" y="256"/>
                  </a:cubicBezTo>
                  <a:cubicBezTo>
                    <a:pt x="826" y="245"/>
                    <a:pt x="826" y="245"/>
                    <a:pt x="826" y="245"/>
                  </a:cubicBezTo>
                  <a:cubicBezTo>
                    <a:pt x="899" y="275"/>
                    <a:pt x="899" y="275"/>
                    <a:pt x="899" y="275"/>
                  </a:cubicBezTo>
                  <a:cubicBezTo>
                    <a:pt x="834" y="333"/>
                    <a:pt x="834" y="333"/>
                    <a:pt x="834" y="333"/>
                  </a:cubicBezTo>
                  <a:lnTo>
                    <a:pt x="779" y="328"/>
                  </a:lnTo>
                  <a:close/>
                  <a:moveTo>
                    <a:pt x="771" y="327"/>
                  </a:moveTo>
                  <a:cubicBezTo>
                    <a:pt x="731" y="323"/>
                    <a:pt x="731" y="323"/>
                    <a:pt x="731" y="323"/>
                  </a:cubicBezTo>
                  <a:cubicBezTo>
                    <a:pt x="713" y="282"/>
                    <a:pt x="713" y="282"/>
                    <a:pt x="713" y="282"/>
                  </a:cubicBezTo>
                  <a:cubicBezTo>
                    <a:pt x="784" y="259"/>
                    <a:pt x="784" y="259"/>
                    <a:pt x="784" y="259"/>
                  </a:cubicBezTo>
                  <a:lnTo>
                    <a:pt x="771" y="327"/>
                  </a:lnTo>
                  <a:close/>
                  <a:moveTo>
                    <a:pt x="722" y="322"/>
                  </a:moveTo>
                  <a:cubicBezTo>
                    <a:pt x="641" y="314"/>
                    <a:pt x="641" y="314"/>
                    <a:pt x="641" y="314"/>
                  </a:cubicBezTo>
                  <a:cubicBezTo>
                    <a:pt x="637" y="313"/>
                    <a:pt x="633" y="312"/>
                    <a:pt x="628" y="312"/>
                  </a:cubicBezTo>
                  <a:cubicBezTo>
                    <a:pt x="628" y="311"/>
                    <a:pt x="628" y="310"/>
                    <a:pt x="628" y="310"/>
                  </a:cubicBezTo>
                  <a:cubicBezTo>
                    <a:pt x="706" y="284"/>
                    <a:pt x="706" y="284"/>
                    <a:pt x="706" y="284"/>
                  </a:cubicBezTo>
                  <a:lnTo>
                    <a:pt x="722" y="322"/>
                  </a:lnTo>
                  <a:close/>
                  <a:moveTo>
                    <a:pt x="777" y="766"/>
                  </a:moveTo>
                  <a:cubicBezTo>
                    <a:pt x="799" y="725"/>
                    <a:pt x="813" y="675"/>
                    <a:pt x="816" y="616"/>
                  </a:cubicBezTo>
                  <a:cubicBezTo>
                    <a:pt x="818" y="616"/>
                    <a:pt x="820" y="616"/>
                    <a:pt x="822" y="615"/>
                  </a:cubicBezTo>
                  <a:cubicBezTo>
                    <a:pt x="876" y="729"/>
                    <a:pt x="876" y="729"/>
                    <a:pt x="876" y="729"/>
                  </a:cubicBezTo>
                  <a:cubicBezTo>
                    <a:pt x="783" y="772"/>
                    <a:pt x="783" y="772"/>
                    <a:pt x="783" y="772"/>
                  </a:cubicBezTo>
                  <a:cubicBezTo>
                    <a:pt x="781" y="770"/>
                    <a:pt x="779" y="768"/>
                    <a:pt x="777" y="766"/>
                  </a:cubicBezTo>
                  <a:moveTo>
                    <a:pt x="963" y="388"/>
                  </a:moveTo>
                  <a:cubicBezTo>
                    <a:pt x="1031" y="381"/>
                    <a:pt x="1031" y="381"/>
                    <a:pt x="1031" y="381"/>
                  </a:cubicBezTo>
                  <a:cubicBezTo>
                    <a:pt x="1055" y="417"/>
                    <a:pt x="1055" y="417"/>
                    <a:pt x="1055" y="417"/>
                  </a:cubicBezTo>
                  <a:cubicBezTo>
                    <a:pt x="993" y="460"/>
                    <a:pt x="993" y="460"/>
                    <a:pt x="993" y="460"/>
                  </a:cubicBezTo>
                  <a:lnTo>
                    <a:pt x="963" y="388"/>
                  </a:lnTo>
                  <a:close/>
                  <a:moveTo>
                    <a:pt x="952" y="381"/>
                  </a:moveTo>
                  <a:cubicBezTo>
                    <a:pt x="916" y="385"/>
                    <a:pt x="916" y="385"/>
                    <a:pt x="916" y="385"/>
                  </a:cubicBezTo>
                  <a:cubicBezTo>
                    <a:pt x="932" y="351"/>
                    <a:pt x="932" y="351"/>
                    <a:pt x="932" y="351"/>
                  </a:cubicBezTo>
                  <a:cubicBezTo>
                    <a:pt x="939" y="352"/>
                    <a:pt x="939" y="352"/>
                    <a:pt x="939" y="352"/>
                  </a:cubicBezTo>
                  <a:lnTo>
                    <a:pt x="952" y="381"/>
                  </a:lnTo>
                  <a:close/>
                  <a:moveTo>
                    <a:pt x="905" y="269"/>
                  </a:moveTo>
                  <a:cubicBezTo>
                    <a:pt x="838" y="241"/>
                    <a:pt x="838" y="241"/>
                    <a:pt x="838" y="241"/>
                  </a:cubicBezTo>
                  <a:cubicBezTo>
                    <a:pt x="887" y="225"/>
                    <a:pt x="887" y="225"/>
                    <a:pt x="887" y="225"/>
                  </a:cubicBezTo>
                  <a:lnTo>
                    <a:pt x="905" y="269"/>
                  </a:lnTo>
                  <a:close/>
                  <a:moveTo>
                    <a:pt x="826" y="236"/>
                  </a:moveTo>
                  <a:cubicBezTo>
                    <a:pt x="798" y="225"/>
                    <a:pt x="798" y="225"/>
                    <a:pt x="798" y="225"/>
                  </a:cubicBezTo>
                  <a:cubicBezTo>
                    <a:pt x="819" y="113"/>
                    <a:pt x="819" y="113"/>
                    <a:pt x="819" y="113"/>
                  </a:cubicBezTo>
                  <a:cubicBezTo>
                    <a:pt x="846" y="123"/>
                    <a:pt x="846" y="123"/>
                    <a:pt x="846" y="123"/>
                  </a:cubicBezTo>
                  <a:cubicBezTo>
                    <a:pt x="884" y="218"/>
                    <a:pt x="884" y="218"/>
                    <a:pt x="884" y="218"/>
                  </a:cubicBezTo>
                  <a:lnTo>
                    <a:pt x="826" y="236"/>
                  </a:lnTo>
                  <a:close/>
                  <a:moveTo>
                    <a:pt x="814" y="240"/>
                  </a:moveTo>
                  <a:cubicBezTo>
                    <a:pt x="794" y="247"/>
                    <a:pt x="794" y="247"/>
                    <a:pt x="794" y="247"/>
                  </a:cubicBezTo>
                  <a:cubicBezTo>
                    <a:pt x="797" y="233"/>
                    <a:pt x="797" y="233"/>
                    <a:pt x="797" y="233"/>
                  </a:cubicBezTo>
                  <a:lnTo>
                    <a:pt x="814" y="240"/>
                  </a:lnTo>
                  <a:close/>
                  <a:moveTo>
                    <a:pt x="786" y="250"/>
                  </a:moveTo>
                  <a:cubicBezTo>
                    <a:pt x="710" y="274"/>
                    <a:pt x="710" y="274"/>
                    <a:pt x="710" y="274"/>
                  </a:cubicBezTo>
                  <a:cubicBezTo>
                    <a:pt x="671" y="182"/>
                    <a:pt x="671" y="182"/>
                    <a:pt x="671" y="182"/>
                  </a:cubicBezTo>
                  <a:cubicBezTo>
                    <a:pt x="789" y="230"/>
                    <a:pt x="789" y="230"/>
                    <a:pt x="789" y="230"/>
                  </a:cubicBezTo>
                  <a:lnTo>
                    <a:pt x="786" y="250"/>
                  </a:lnTo>
                  <a:close/>
                  <a:moveTo>
                    <a:pt x="703" y="277"/>
                  </a:moveTo>
                  <a:cubicBezTo>
                    <a:pt x="625" y="302"/>
                    <a:pt x="625" y="302"/>
                    <a:pt x="625" y="302"/>
                  </a:cubicBezTo>
                  <a:cubicBezTo>
                    <a:pt x="621" y="295"/>
                    <a:pt x="614" y="289"/>
                    <a:pt x="606" y="288"/>
                  </a:cubicBezTo>
                  <a:cubicBezTo>
                    <a:pt x="606" y="155"/>
                    <a:pt x="606" y="155"/>
                    <a:pt x="606" y="155"/>
                  </a:cubicBezTo>
                  <a:cubicBezTo>
                    <a:pt x="661" y="177"/>
                    <a:pt x="661" y="177"/>
                    <a:pt x="661" y="177"/>
                  </a:cubicBezTo>
                  <a:lnTo>
                    <a:pt x="703" y="277"/>
                  </a:lnTo>
                  <a:close/>
                  <a:moveTo>
                    <a:pt x="616" y="150"/>
                  </a:moveTo>
                  <a:cubicBezTo>
                    <a:pt x="644" y="139"/>
                    <a:pt x="644" y="139"/>
                    <a:pt x="644" y="139"/>
                  </a:cubicBezTo>
                  <a:cubicBezTo>
                    <a:pt x="656" y="167"/>
                    <a:pt x="656" y="167"/>
                    <a:pt x="656" y="167"/>
                  </a:cubicBezTo>
                  <a:lnTo>
                    <a:pt x="616" y="150"/>
                  </a:lnTo>
                  <a:close/>
                  <a:moveTo>
                    <a:pt x="606" y="146"/>
                  </a:moveTo>
                  <a:cubicBezTo>
                    <a:pt x="606" y="53"/>
                    <a:pt x="606" y="53"/>
                    <a:pt x="606" y="53"/>
                  </a:cubicBezTo>
                  <a:cubicBezTo>
                    <a:pt x="607" y="53"/>
                    <a:pt x="607" y="53"/>
                    <a:pt x="608" y="53"/>
                  </a:cubicBezTo>
                  <a:cubicBezTo>
                    <a:pt x="641" y="131"/>
                    <a:pt x="641" y="131"/>
                    <a:pt x="641" y="131"/>
                  </a:cubicBezTo>
                  <a:lnTo>
                    <a:pt x="606" y="146"/>
                  </a:lnTo>
                  <a:close/>
                  <a:moveTo>
                    <a:pt x="598" y="288"/>
                  </a:moveTo>
                  <a:cubicBezTo>
                    <a:pt x="586" y="290"/>
                    <a:pt x="576" y="299"/>
                    <a:pt x="575" y="312"/>
                  </a:cubicBezTo>
                  <a:cubicBezTo>
                    <a:pt x="526" y="317"/>
                    <a:pt x="485" y="339"/>
                    <a:pt x="453" y="374"/>
                  </a:cubicBezTo>
                  <a:cubicBezTo>
                    <a:pt x="538" y="182"/>
                    <a:pt x="538" y="182"/>
                    <a:pt x="538" y="182"/>
                  </a:cubicBezTo>
                  <a:cubicBezTo>
                    <a:pt x="598" y="158"/>
                    <a:pt x="598" y="158"/>
                    <a:pt x="598" y="158"/>
                  </a:cubicBezTo>
                  <a:lnTo>
                    <a:pt x="598" y="288"/>
                  </a:lnTo>
                  <a:close/>
                  <a:moveTo>
                    <a:pt x="443" y="378"/>
                  </a:moveTo>
                  <a:cubicBezTo>
                    <a:pt x="420" y="229"/>
                    <a:pt x="420" y="229"/>
                    <a:pt x="420" y="229"/>
                  </a:cubicBezTo>
                  <a:cubicBezTo>
                    <a:pt x="527" y="186"/>
                    <a:pt x="527" y="186"/>
                    <a:pt x="527" y="186"/>
                  </a:cubicBezTo>
                  <a:lnTo>
                    <a:pt x="443" y="378"/>
                  </a:lnTo>
                  <a:close/>
                  <a:moveTo>
                    <a:pt x="435" y="380"/>
                  </a:moveTo>
                  <a:cubicBezTo>
                    <a:pt x="431" y="381"/>
                    <a:pt x="427" y="383"/>
                    <a:pt x="424" y="387"/>
                  </a:cubicBezTo>
                  <a:cubicBezTo>
                    <a:pt x="306" y="275"/>
                    <a:pt x="306" y="275"/>
                    <a:pt x="306" y="275"/>
                  </a:cubicBezTo>
                  <a:cubicBezTo>
                    <a:pt x="413" y="232"/>
                    <a:pt x="413" y="232"/>
                    <a:pt x="413" y="232"/>
                  </a:cubicBezTo>
                  <a:lnTo>
                    <a:pt x="435" y="380"/>
                  </a:lnTo>
                  <a:close/>
                  <a:moveTo>
                    <a:pt x="420" y="393"/>
                  </a:moveTo>
                  <a:cubicBezTo>
                    <a:pt x="419" y="395"/>
                    <a:pt x="418" y="397"/>
                    <a:pt x="418" y="398"/>
                  </a:cubicBezTo>
                  <a:cubicBezTo>
                    <a:pt x="300" y="386"/>
                    <a:pt x="300" y="386"/>
                    <a:pt x="300" y="386"/>
                  </a:cubicBezTo>
                  <a:cubicBezTo>
                    <a:pt x="257" y="295"/>
                    <a:pt x="257" y="295"/>
                    <a:pt x="257" y="295"/>
                  </a:cubicBezTo>
                  <a:cubicBezTo>
                    <a:pt x="298" y="279"/>
                    <a:pt x="298" y="279"/>
                    <a:pt x="298" y="279"/>
                  </a:cubicBezTo>
                  <a:lnTo>
                    <a:pt x="420" y="393"/>
                  </a:lnTo>
                  <a:close/>
                  <a:moveTo>
                    <a:pt x="291" y="386"/>
                  </a:moveTo>
                  <a:cubicBezTo>
                    <a:pt x="204" y="377"/>
                    <a:pt x="204" y="377"/>
                    <a:pt x="204" y="377"/>
                  </a:cubicBezTo>
                  <a:cubicBezTo>
                    <a:pt x="204" y="316"/>
                    <a:pt x="204" y="316"/>
                    <a:pt x="204" y="316"/>
                  </a:cubicBezTo>
                  <a:cubicBezTo>
                    <a:pt x="250" y="298"/>
                    <a:pt x="250" y="298"/>
                    <a:pt x="250" y="298"/>
                  </a:cubicBezTo>
                  <a:lnTo>
                    <a:pt x="291" y="386"/>
                  </a:lnTo>
                  <a:close/>
                  <a:moveTo>
                    <a:pt x="196" y="376"/>
                  </a:moveTo>
                  <a:cubicBezTo>
                    <a:pt x="94" y="366"/>
                    <a:pt x="94" y="366"/>
                    <a:pt x="94" y="366"/>
                  </a:cubicBezTo>
                  <a:cubicBezTo>
                    <a:pt x="94" y="364"/>
                    <a:pt x="94" y="362"/>
                    <a:pt x="93" y="361"/>
                  </a:cubicBezTo>
                  <a:cubicBezTo>
                    <a:pt x="196" y="319"/>
                    <a:pt x="196" y="319"/>
                    <a:pt x="196" y="319"/>
                  </a:cubicBezTo>
                  <a:lnTo>
                    <a:pt x="196" y="376"/>
                  </a:lnTo>
                  <a:close/>
                  <a:moveTo>
                    <a:pt x="93" y="374"/>
                  </a:moveTo>
                  <a:cubicBezTo>
                    <a:pt x="196" y="384"/>
                    <a:pt x="196" y="384"/>
                    <a:pt x="196" y="384"/>
                  </a:cubicBezTo>
                  <a:cubicBezTo>
                    <a:pt x="196" y="451"/>
                    <a:pt x="196" y="451"/>
                    <a:pt x="196" y="451"/>
                  </a:cubicBezTo>
                  <a:cubicBezTo>
                    <a:pt x="91" y="379"/>
                    <a:pt x="91" y="379"/>
                    <a:pt x="91" y="379"/>
                  </a:cubicBezTo>
                  <a:cubicBezTo>
                    <a:pt x="92" y="377"/>
                    <a:pt x="93" y="375"/>
                    <a:pt x="93" y="374"/>
                  </a:cubicBezTo>
                  <a:moveTo>
                    <a:pt x="204" y="385"/>
                  </a:moveTo>
                  <a:cubicBezTo>
                    <a:pt x="295" y="394"/>
                    <a:pt x="295" y="394"/>
                    <a:pt x="295" y="394"/>
                  </a:cubicBezTo>
                  <a:cubicBezTo>
                    <a:pt x="346" y="505"/>
                    <a:pt x="346" y="505"/>
                    <a:pt x="346" y="505"/>
                  </a:cubicBezTo>
                  <a:cubicBezTo>
                    <a:pt x="318" y="535"/>
                    <a:pt x="318" y="535"/>
                    <a:pt x="318" y="535"/>
                  </a:cubicBezTo>
                  <a:cubicBezTo>
                    <a:pt x="204" y="457"/>
                    <a:pt x="204" y="457"/>
                    <a:pt x="204" y="457"/>
                  </a:cubicBezTo>
                  <a:lnTo>
                    <a:pt x="204" y="385"/>
                  </a:lnTo>
                  <a:close/>
                  <a:moveTo>
                    <a:pt x="350" y="512"/>
                  </a:moveTo>
                  <a:cubicBezTo>
                    <a:pt x="376" y="568"/>
                    <a:pt x="376" y="568"/>
                    <a:pt x="376" y="568"/>
                  </a:cubicBezTo>
                  <a:cubicBezTo>
                    <a:pt x="374" y="569"/>
                    <a:pt x="372" y="570"/>
                    <a:pt x="371" y="572"/>
                  </a:cubicBezTo>
                  <a:cubicBezTo>
                    <a:pt x="325" y="540"/>
                    <a:pt x="325" y="540"/>
                    <a:pt x="325" y="540"/>
                  </a:cubicBezTo>
                  <a:lnTo>
                    <a:pt x="350" y="512"/>
                  </a:lnTo>
                  <a:close/>
                  <a:moveTo>
                    <a:pt x="366" y="578"/>
                  </a:moveTo>
                  <a:cubicBezTo>
                    <a:pt x="365" y="581"/>
                    <a:pt x="364" y="583"/>
                    <a:pt x="364" y="586"/>
                  </a:cubicBezTo>
                  <a:cubicBezTo>
                    <a:pt x="281" y="587"/>
                    <a:pt x="281" y="587"/>
                    <a:pt x="281" y="587"/>
                  </a:cubicBezTo>
                  <a:cubicBezTo>
                    <a:pt x="319" y="546"/>
                    <a:pt x="319" y="546"/>
                    <a:pt x="319" y="546"/>
                  </a:cubicBezTo>
                  <a:lnTo>
                    <a:pt x="366" y="578"/>
                  </a:lnTo>
                  <a:close/>
                  <a:moveTo>
                    <a:pt x="364" y="594"/>
                  </a:moveTo>
                  <a:cubicBezTo>
                    <a:pt x="365" y="597"/>
                    <a:pt x="365" y="599"/>
                    <a:pt x="366" y="601"/>
                  </a:cubicBezTo>
                  <a:cubicBezTo>
                    <a:pt x="315" y="637"/>
                    <a:pt x="315" y="637"/>
                    <a:pt x="315" y="637"/>
                  </a:cubicBezTo>
                  <a:cubicBezTo>
                    <a:pt x="277" y="596"/>
                    <a:pt x="277" y="596"/>
                    <a:pt x="277" y="596"/>
                  </a:cubicBezTo>
                  <a:lnTo>
                    <a:pt x="364" y="594"/>
                  </a:lnTo>
                  <a:close/>
                  <a:moveTo>
                    <a:pt x="308" y="642"/>
                  </a:moveTo>
                  <a:cubicBezTo>
                    <a:pt x="240" y="689"/>
                    <a:pt x="240" y="689"/>
                    <a:pt x="240" y="689"/>
                  </a:cubicBezTo>
                  <a:cubicBezTo>
                    <a:pt x="204" y="672"/>
                    <a:pt x="204" y="672"/>
                    <a:pt x="204" y="672"/>
                  </a:cubicBezTo>
                  <a:cubicBezTo>
                    <a:pt x="204" y="671"/>
                    <a:pt x="204" y="671"/>
                    <a:pt x="204" y="671"/>
                  </a:cubicBezTo>
                  <a:cubicBezTo>
                    <a:pt x="270" y="599"/>
                    <a:pt x="270" y="599"/>
                    <a:pt x="270" y="599"/>
                  </a:cubicBezTo>
                  <a:lnTo>
                    <a:pt x="308" y="642"/>
                  </a:lnTo>
                  <a:close/>
                  <a:moveTo>
                    <a:pt x="233" y="694"/>
                  </a:moveTo>
                  <a:cubicBezTo>
                    <a:pt x="204" y="714"/>
                    <a:pt x="204" y="714"/>
                    <a:pt x="204" y="714"/>
                  </a:cubicBezTo>
                  <a:cubicBezTo>
                    <a:pt x="204" y="681"/>
                    <a:pt x="204" y="681"/>
                    <a:pt x="204" y="681"/>
                  </a:cubicBezTo>
                  <a:lnTo>
                    <a:pt x="233" y="694"/>
                  </a:lnTo>
                  <a:close/>
                  <a:moveTo>
                    <a:pt x="196" y="719"/>
                  </a:moveTo>
                  <a:cubicBezTo>
                    <a:pt x="175" y="734"/>
                    <a:pt x="175" y="734"/>
                    <a:pt x="175" y="734"/>
                  </a:cubicBezTo>
                  <a:cubicBezTo>
                    <a:pt x="160" y="719"/>
                    <a:pt x="160" y="719"/>
                    <a:pt x="160" y="719"/>
                  </a:cubicBezTo>
                  <a:cubicBezTo>
                    <a:pt x="196" y="680"/>
                    <a:pt x="196" y="680"/>
                    <a:pt x="196" y="680"/>
                  </a:cubicBezTo>
                  <a:lnTo>
                    <a:pt x="196" y="719"/>
                  </a:lnTo>
                  <a:close/>
                  <a:moveTo>
                    <a:pt x="196" y="729"/>
                  </a:moveTo>
                  <a:cubicBezTo>
                    <a:pt x="196" y="755"/>
                    <a:pt x="196" y="755"/>
                    <a:pt x="196" y="755"/>
                  </a:cubicBezTo>
                  <a:cubicBezTo>
                    <a:pt x="181" y="740"/>
                    <a:pt x="181" y="740"/>
                    <a:pt x="181" y="740"/>
                  </a:cubicBezTo>
                  <a:lnTo>
                    <a:pt x="196" y="729"/>
                  </a:lnTo>
                  <a:close/>
                  <a:moveTo>
                    <a:pt x="204" y="724"/>
                  </a:moveTo>
                  <a:cubicBezTo>
                    <a:pt x="241" y="698"/>
                    <a:pt x="241" y="698"/>
                    <a:pt x="241" y="698"/>
                  </a:cubicBezTo>
                  <a:cubicBezTo>
                    <a:pt x="418" y="780"/>
                    <a:pt x="418" y="780"/>
                    <a:pt x="418" y="780"/>
                  </a:cubicBezTo>
                  <a:cubicBezTo>
                    <a:pt x="417" y="781"/>
                    <a:pt x="417" y="783"/>
                    <a:pt x="417" y="785"/>
                  </a:cubicBezTo>
                  <a:cubicBezTo>
                    <a:pt x="239" y="797"/>
                    <a:pt x="239" y="797"/>
                    <a:pt x="239" y="797"/>
                  </a:cubicBezTo>
                  <a:cubicBezTo>
                    <a:pt x="204" y="763"/>
                    <a:pt x="204" y="763"/>
                    <a:pt x="204" y="763"/>
                  </a:cubicBezTo>
                  <a:lnTo>
                    <a:pt x="204" y="724"/>
                  </a:lnTo>
                  <a:close/>
                  <a:moveTo>
                    <a:pt x="417" y="793"/>
                  </a:moveTo>
                  <a:cubicBezTo>
                    <a:pt x="418" y="796"/>
                    <a:pt x="419" y="799"/>
                    <a:pt x="421" y="801"/>
                  </a:cubicBezTo>
                  <a:cubicBezTo>
                    <a:pt x="327" y="883"/>
                    <a:pt x="327" y="883"/>
                    <a:pt x="327" y="883"/>
                  </a:cubicBezTo>
                  <a:cubicBezTo>
                    <a:pt x="247" y="805"/>
                    <a:pt x="247" y="805"/>
                    <a:pt x="247" y="805"/>
                  </a:cubicBezTo>
                  <a:lnTo>
                    <a:pt x="417" y="793"/>
                  </a:lnTo>
                  <a:close/>
                  <a:moveTo>
                    <a:pt x="333" y="889"/>
                  </a:moveTo>
                  <a:cubicBezTo>
                    <a:pt x="426" y="807"/>
                    <a:pt x="426" y="807"/>
                    <a:pt x="426" y="807"/>
                  </a:cubicBezTo>
                  <a:cubicBezTo>
                    <a:pt x="429" y="809"/>
                    <a:pt x="432" y="811"/>
                    <a:pt x="435" y="812"/>
                  </a:cubicBezTo>
                  <a:cubicBezTo>
                    <a:pt x="417" y="925"/>
                    <a:pt x="417" y="925"/>
                    <a:pt x="417" y="925"/>
                  </a:cubicBezTo>
                  <a:cubicBezTo>
                    <a:pt x="382" y="936"/>
                    <a:pt x="382" y="936"/>
                    <a:pt x="382" y="936"/>
                  </a:cubicBezTo>
                  <a:lnTo>
                    <a:pt x="333" y="889"/>
                  </a:lnTo>
                  <a:close/>
                  <a:moveTo>
                    <a:pt x="415" y="934"/>
                  </a:moveTo>
                  <a:cubicBezTo>
                    <a:pt x="410" y="965"/>
                    <a:pt x="410" y="965"/>
                    <a:pt x="410" y="965"/>
                  </a:cubicBezTo>
                  <a:cubicBezTo>
                    <a:pt x="388" y="943"/>
                    <a:pt x="388" y="943"/>
                    <a:pt x="388" y="943"/>
                  </a:cubicBezTo>
                  <a:lnTo>
                    <a:pt x="415" y="934"/>
                  </a:lnTo>
                  <a:close/>
                  <a:moveTo>
                    <a:pt x="424" y="931"/>
                  </a:moveTo>
                  <a:cubicBezTo>
                    <a:pt x="491" y="909"/>
                    <a:pt x="491" y="909"/>
                    <a:pt x="491" y="909"/>
                  </a:cubicBezTo>
                  <a:cubicBezTo>
                    <a:pt x="514" y="964"/>
                    <a:pt x="514" y="964"/>
                    <a:pt x="514" y="964"/>
                  </a:cubicBezTo>
                  <a:cubicBezTo>
                    <a:pt x="466" y="1019"/>
                    <a:pt x="466" y="1019"/>
                    <a:pt x="466" y="1019"/>
                  </a:cubicBezTo>
                  <a:cubicBezTo>
                    <a:pt x="417" y="971"/>
                    <a:pt x="417" y="971"/>
                    <a:pt x="417" y="971"/>
                  </a:cubicBezTo>
                  <a:lnTo>
                    <a:pt x="424" y="931"/>
                  </a:lnTo>
                  <a:close/>
                  <a:moveTo>
                    <a:pt x="467" y="1031"/>
                  </a:moveTo>
                  <a:cubicBezTo>
                    <a:pt x="484" y="1047"/>
                    <a:pt x="484" y="1047"/>
                    <a:pt x="484" y="1047"/>
                  </a:cubicBezTo>
                  <a:cubicBezTo>
                    <a:pt x="457" y="1042"/>
                    <a:pt x="457" y="1042"/>
                    <a:pt x="457" y="1042"/>
                  </a:cubicBezTo>
                  <a:lnTo>
                    <a:pt x="467" y="1031"/>
                  </a:lnTo>
                  <a:close/>
                  <a:moveTo>
                    <a:pt x="494" y="1057"/>
                  </a:moveTo>
                  <a:cubicBezTo>
                    <a:pt x="501" y="1064"/>
                    <a:pt x="501" y="1064"/>
                    <a:pt x="501" y="1064"/>
                  </a:cubicBezTo>
                  <a:cubicBezTo>
                    <a:pt x="413" y="1100"/>
                    <a:pt x="413" y="1100"/>
                    <a:pt x="413" y="1100"/>
                  </a:cubicBezTo>
                  <a:cubicBezTo>
                    <a:pt x="412" y="1099"/>
                    <a:pt x="411" y="1097"/>
                    <a:pt x="410" y="1096"/>
                  </a:cubicBezTo>
                  <a:cubicBezTo>
                    <a:pt x="451" y="1050"/>
                    <a:pt x="451" y="1050"/>
                    <a:pt x="451" y="1050"/>
                  </a:cubicBezTo>
                  <a:lnTo>
                    <a:pt x="494" y="1057"/>
                  </a:lnTo>
                  <a:close/>
                  <a:moveTo>
                    <a:pt x="508" y="1060"/>
                  </a:moveTo>
                  <a:cubicBezTo>
                    <a:pt x="511" y="1060"/>
                    <a:pt x="511" y="1060"/>
                    <a:pt x="511" y="1060"/>
                  </a:cubicBezTo>
                  <a:cubicBezTo>
                    <a:pt x="509" y="1061"/>
                    <a:pt x="509" y="1061"/>
                    <a:pt x="509" y="1061"/>
                  </a:cubicBezTo>
                  <a:lnTo>
                    <a:pt x="508" y="1060"/>
                  </a:lnTo>
                  <a:close/>
                  <a:moveTo>
                    <a:pt x="507" y="1070"/>
                  </a:moveTo>
                  <a:cubicBezTo>
                    <a:pt x="522" y="1085"/>
                    <a:pt x="522" y="1085"/>
                    <a:pt x="522" y="1085"/>
                  </a:cubicBezTo>
                  <a:cubicBezTo>
                    <a:pt x="428" y="1102"/>
                    <a:pt x="428" y="1102"/>
                    <a:pt x="428" y="1102"/>
                  </a:cubicBezTo>
                  <a:lnTo>
                    <a:pt x="507" y="1070"/>
                  </a:lnTo>
                  <a:close/>
                  <a:moveTo>
                    <a:pt x="556" y="1060"/>
                  </a:moveTo>
                  <a:cubicBezTo>
                    <a:pt x="539" y="1058"/>
                    <a:pt x="539" y="1058"/>
                    <a:pt x="539" y="1058"/>
                  </a:cubicBezTo>
                  <a:cubicBezTo>
                    <a:pt x="552" y="1052"/>
                    <a:pt x="552" y="1052"/>
                    <a:pt x="552" y="1052"/>
                  </a:cubicBezTo>
                  <a:lnTo>
                    <a:pt x="556" y="1060"/>
                  </a:lnTo>
                  <a:close/>
                  <a:moveTo>
                    <a:pt x="525" y="1055"/>
                  </a:moveTo>
                  <a:cubicBezTo>
                    <a:pt x="498" y="1050"/>
                    <a:pt x="498" y="1050"/>
                    <a:pt x="498" y="1050"/>
                  </a:cubicBezTo>
                  <a:cubicBezTo>
                    <a:pt x="472" y="1025"/>
                    <a:pt x="472" y="1025"/>
                    <a:pt x="472" y="1025"/>
                  </a:cubicBezTo>
                  <a:cubicBezTo>
                    <a:pt x="518" y="972"/>
                    <a:pt x="518" y="972"/>
                    <a:pt x="518" y="972"/>
                  </a:cubicBezTo>
                  <a:cubicBezTo>
                    <a:pt x="549" y="1045"/>
                    <a:pt x="549" y="1045"/>
                    <a:pt x="549" y="1045"/>
                  </a:cubicBezTo>
                  <a:lnTo>
                    <a:pt x="525" y="1055"/>
                  </a:lnTo>
                  <a:close/>
                  <a:moveTo>
                    <a:pt x="524" y="965"/>
                  </a:moveTo>
                  <a:cubicBezTo>
                    <a:pt x="588" y="891"/>
                    <a:pt x="588" y="891"/>
                    <a:pt x="588" y="891"/>
                  </a:cubicBezTo>
                  <a:cubicBezTo>
                    <a:pt x="591" y="893"/>
                    <a:pt x="594" y="894"/>
                    <a:pt x="598" y="895"/>
                  </a:cubicBezTo>
                  <a:cubicBezTo>
                    <a:pt x="598" y="1025"/>
                    <a:pt x="598" y="1025"/>
                    <a:pt x="598" y="1025"/>
                  </a:cubicBezTo>
                  <a:cubicBezTo>
                    <a:pt x="557" y="1042"/>
                    <a:pt x="557" y="1042"/>
                    <a:pt x="557" y="1042"/>
                  </a:cubicBezTo>
                  <a:lnTo>
                    <a:pt x="524" y="965"/>
                  </a:lnTo>
                  <a:close/>
                  <a:moveTo>
                    <a:pt x="606" y="895"/>
                  </a:moveTo>
                  <a:cubicBezTo>
                    <a:pt x="610" y="894"/>
                    <a:pt x="613" y="893"/>
                    <a:pt x="616" y="891"/>
                  </a:cubicBezTo>
                  <a:cubicBezTo>
                    <a:pt x="701" y="984"/>
                    <a:pt x="701" y="984"/>
                    <a:pt x="701" y="984"/>
                  </a:cubicBezTo>
                  <a:cubicBezTo>
                    <a:pt x="606" y="1022"/>
                    <a:pt x="606" y="1022"/>
                    <a:pt x="606" y="1022"/>
                  </a:cubicBezTo>
                  <a:lnTo>
                    <a:pt x="606" y="895"/>
                  </a:lnTo>
                  <a:close/>
                  <a:moveTo>
                    <a:pt x="622" y="885"/>
                  </a:moveTo>
                  <a:cubicBezTo>
                    <a:pt x="626" y="881"/>
                    <a:pt x="628" y="875"/>
                    <a:pt x="628" y="869"/>
                  </a:cubicBezTo>
                  <a:cubicBezTo>
                    <a:pt x="628" y="869"/>
                    <a:pt x="628" y="868"/>
                    <a:pt x="628" y="868"/>
                  </a:cubicBezTo>
                  <a:cubicBezTo>
                    <a:pt x="675" y="863"/>
                    <a:pt x="715" y="842"/>
                    <a:pt x="746" y="809"/>
                  </a:cubicBezTo>
                  <a:cubicBezTo>
                    <a:pt x="750" y="812"/>
                    <a:pt x="755" y="814"/>
                    <a:pt x="761" y="814"/>
                  </a:cubicBezTo>
                  <a:cubicBezTo>
                    <a:pt x="761" y="814"/>
                    <a:pt x="762" y="813"/>
                    <a:pt x="762" y="813"/>
                  </a:cubicBezTo>
                  <a:cubicBezTo>
                    <a:pt x="788" y="948"/>
                    <a:pt x="788" y="948"/>
                    <a:pt x="788" y="948"/>
                  </a:cubicBezTo>
                  <a:cubicBezTo>
                    <a:pt x="709" y="980"/>
                    <a:pt x="709" y="980"/>
                    <a:pt x="709" y="980"/>
                  </a:cubicBezTo>
                  <a:lnTo>
                    <a:pt x="622" y="885"/>
                  </a:lnTo>
                  <a:close/>
                  <a:moveTo>
                    <a:pt x="770" y="812"/>
                  </a:moveTo>
                  <a:cubicBezTo>
                    <a:pt x="773" y="811"/>
                    <a:pt x="776" y="809"/>
                    <a:pt x="778" y="807"/>
                  </a:cubicBezTo>
                  <a:cubicBezTo>
                    <a:pt x="894" y="906"/>
                    <a:pt x="894" y="906"/>
                    <a:pt x="894" y="906"/>
                  </a:cubicBezTo>
                  <a:cubicBezTo>
                    <a:pt x="796" y="945"/>
                    <a:pt x="796" y="945"/>
                    <a:pt x="796" y="945"/>
                  </a:cubicBezTo>
                  <a:lnTo>
                    <a:pt x="770" y="812"/>
                  </a:lnTo>
                  <a:close/>
                  <a:moveTo>
                    <a:pt x="787" y="785"/>
                  </a:moveTo>
                  <a:cubicBezTo>
                    <a:pt x="787" y="783"/>
                    <a:pt x="787" y="781"/>
                    <a:pt x="786" y="780"/>
                  </a:cubicBezTo>
                  <a:cubicBezTo>
                    <a:pt x="879" y="737"/>
                    <a:pt x="879" y="737"/>
                    <a:pt x="879" y="737"/>
                  </a:cubicBezTo>
                  <a:cubicBezTo>
                    <a:pt x="906" y="793"/>
                    <a:pt x="906" y="793"/>
                    <a:pt x="906" y="793"/>
                  </a:cubicBezTo>
                  <a:lnTo>
                    <a:pt x="787" y="785"/>
                  </a:lnTo>
                  <a:close/>
                  <a:moveTo>
                    <a:pt x="883" y="726"/>
                  </a:moveTo>
                  <a:cubicBezTo>
                    <a:pt x="829" y="612"/>
                    <a:pt x="829" y="612"/>
                    <a:pt x="829" y="612"/>
                  </a:cubicBezTo>
                  <a:cubicBezTo>
                    <a:pt x="830" y="611"/>
                    <a:pt x="832" y="610"/>
                    <a:pt x="833" y="608"/>
                  </a:cubicBezTo>
                  <a:cubicBezTo>
                    <a:pt x="955" y="693"/>
                    <a:pt x="955" y="693"/>
                    <a:pt x="955" y="693"/>
                  </a:cubicBezTo>
                  <a:lnTo>
                    <a:pt x="883" y="726"/>
                  </a:lnTo>
                  <a:close/>
                  <a:moveTo>
                    <a:pt x="838" y="602"/>
                  </a:moveTo>
                  <a:cubicBezTo>
                    <a:pt x="839" y="599"/>
                    <a:pt x="840" y="597"/>
                    <a:pt x="840" y="594"/>
                  </a:cubicBezTo>
                  <a:cubicBezTo>
                    <a:pt x="1040" y="597"/>
                    <a:pt x="1040" y="597"/>
                    <a:pt x="1040" y="597"/>
                  </a:cubicBezTo>
                  <a:cubicBezTo>
                    <a:pt x="1060" y="645"/>
                    <a:pt x="1060" y="645"/>
                    <a:pt x="1060" y="645"/>
                  </a:cubicBezTo>
                  <a:cubicBezTo>
                    <a:pt x="963" y="689"/>
                    <a:pt x="963" y="689"/>
                    <a:pt x="963" y="689"/>
                  </a:cubicBezTo>
                  <a:lnTo>
                    <a:pt x="838" y="602"/>
                  </a:lnTo>
                  <a:close/>
                  <a:moveTo>
                    <a:pt x="1049" y="597"/>
                  </a:moveTo>
                  <a:cubicBezTo>
                    <a:pt x="1153" y="599"/>
                    <a:pt x="1153" y="599"/>
                    <a:pt x="1153" y="599"/>
                  </a:cubicBezTo>
                  <a:cubicBezTo>
                    <a:pt x="1153" y="600"/>
                    <a:pt x="1153" y="600"/>
                    <a:pt x="1154" y="601"/>
                  </a:cubicBezTo>
                  <a:cubicBezTo>
                    <a:pt x="1067" y="641"/>
                    <a:pt x="1067" y="641"/>
                    <a:pt x="1067" y="641"/>
                  </a:cubicBezTo>
                  <a:lnTo>
                    <a:pt x="1049" y="597"/>
                  </a:lnTo>
                  <a:close/>
                  <a:moveTo>
                    <a:pt x="1151" y="591"/>
                  </a:moveTo>
                  <a:cubicBezTo>
                    <a:pt x="1046" y="589"/>
                    <a:pt x="1046" y="589"/>
                    <a:pt x="1046" y="589"/>
                  </a:cubicBezTo>
                  <a:cubicBezTo>
                    <a:pt x="996" y="468"/>
                    <a:pt x="996" y="468"/>
                    <a:pt x="996" y="468"/>
                  </a:cubicBezTo>
                  <a:cubicBezTo>
                    <a:pt x="1059" y="424"/>
                    <a:pt x="1059" y="424"/>
                    <a:pt x="1059" y="424"/>
                  </a:cubicBezTo>
                  <a:cubicBezTo>
                    <a:pt x="1157" y="573"/>
                    <a:pt x="1157" y="573"/>
                    <a:pt x="1157" y="573"/>
                  </a:cubicBezTo>
                  <a:cubicBezTo>
                    <a:pt x="1153" y="577"/>
                    <a:pt x="1151" y="583"/>
                    <a:pt x="1151" y="590"/>
                  </a:cubicBezTo>
                  <a:cubicBezTo>
                    <a:pt x="1151" y="590"/>
                    <a:pt x="1151" y="590"/>
                    <a:pt x="1151" y="591"/>
                  </a:cubicBezTo>
                  <a:moveTo>
                    <a:pt x="1040" y="381"/>
                  </a:moveTo>
                  <a:cubicBezTo>
                    <a:pt x="1108" y="374"/>
                    <a:pt x="1108" y="374"/>
                    <a:pt x="1108" y="374"/>
                  </a:cubicBezTo>
                  <a:cubicBezTo>
                    <a:pt x="1109" y="375"/>
                    <a:pt x="1109" y="377"/>
                    <a:pt x="1110" y="379"/>
                  </a:cubicBezTo>
                  <a:cubicBezTo>
                    <a:pt x="1061" y="413"/>
                    <a:pt x="1061" y="413"/>
                    <a:pt x="1061" y="413"/>
                  </a:cubicBezTo>
                  <a:lnTo>
                    <a:pt x="1040" y="381"/>
                  </a:lnTo>
                  <a:close/>
                  <a:moveTo>
                    <a:pt x="1035" y="373"/>
                  </a:moveTo>
                  <a:cubicBezTo>
                    <a:pt x="1026" y="360"/>
                    <a:pt x="1026" y="360"/>
                    <a:pt x="1026" y="360"/>
                  </a:cubicBezTo>
                  <a:cubicBezTo>
                    <a:pt x="1094" y="367"/>
                    <a:pt x="1094" y="367"/>
                    <a:pt x="1094" y="367"/>
                  </a:cubicBezTo>
                  <a:lnTo>
                    <a:pt x="1035" y="373"/>
                  </a:lnTo>
                  <a:close/>
                  <a:moveTo>
                    <a:pt x="1021" y="352"/>
                  </a:moveTo>
                  <a:cubicBezTo>
                    <a:pt x="997" y="315"/>
                    <a:pt x="997" y="315"/>
                    <a:pt x="997" y="315"/>
                  </a:cubicBezTo>
                  <a:cubicBezTo>
                    <a:pt x="1107" y="360"/>
                    <a:pt x="1107" y="360"/>
                    <a:pt x="1107" y="360"/>
                  </a:cubicBezTo>
                  <a:lnTo>
                    <a:pt x="1021" y="352"/>
                  </a:lnTo>
                  <a:close/>
                  <a:moveTo>
                    <a:pt x="1011" y="351"/>
                  </a:moveTo>
                  <a:cubicBezTo>
                    <a:pt x="945" y="344"/>
                    <a:pt x="945" y="344"/>
                    <a:pt x="945" y="344"/>
                  </a:cubicBezTo>
                  <a:cubicBezTo>
                    <a:pt x="941" y="334"/>
                    <a:pt x="941" y="334"/>
                    <a:pt x="941" y="334"/>
                  </a:cubicBezTo>
                  <a:cubicBezTo>
                    <a:pt x="957" y="299"/>
                    <a:pt x="957" y="299"/>
                    <a:pt x="957" y="299"/>
                  </a:cubicBezTo>
                  <a:cubicBezTo>
                    <a:pt x="983" y="310"/>
                    <a:pt x="983" y="310"/>
                    <a:pt x="983" y="310"/>
                  </a:cubicBezTo>
                  <a:lnTo>
                    <a:pt x="1011" y="351"/>
                  </a:lnTo>
                  <a:close/>
                  <a:moveTo>
                    <a:pt x="961" y="292"/>
                  </a:moveTo>
                  <a:cubicBezTo>
                    <a:pt x="965" y="282"/>
                    <a:pt x="965" y="282"/>
                    <a:pt x="965" y="282"/>
                  </a:cubicBezTo>
                  <a:cubicBezTo>
                    <a:pt x="976" y="298"/>
                    <a:pt x="976" y="298"/>
                    <a:pt x="976" y="298"/>
                  </a:cubicBezTo>
                  <a:lnTo>
                    <a:pt x="961" y="292"/>
                  </a:lnTo>
                  <a:close/>
                  <a:moveTo>
                    <a:pt x="953" y="289"/>
                  </a:moveTo>
                  <a:cubicBezTo>
                    <a:pt x="916" y="273"/>
                    <a:pt x="916" y="273"/>
                    <a:pt x="916" y="273"/>
                  </a:cubicBezTo>
                  <a:cubicBezTo>
                    <a:pt x="915" y="271"/>
                    <a:pt x="915" y="271"/>
                    <a:pt x="915" y="271"/>
                  </a:cubicBezTo>
                  <a:cubicBezTo>
                    <a:pt x="942" y="247"/>
                    <a:pt x="942" y="247"/>
                    <a:pt x="942" y="247"/>
                  </a:cubicBezTo>
                  <a:cubicBezTo>
                    <a:pt x="960" y="274"/>
                    <a:pt x="960" y="274"/>
                    <a:pt x="960" y="274"/>
                  </a:cubicBezTo>
                  <a:lnTo>
                    <a:pt x="953" y="289"/>
                  </a:lnTo>
                  <a:close/>
                  <a:moveTo>
                    <a:pt x="948" y="242"/>
                  </a:moveTo>
                  <a:cubicBezTo>
                    <a:pt x="992" y="201"/>
                    <a:pt x="992" y="201"/>
                    <a:pt x="992" y="201"/>
                  </a:cubicBezTo>
                  <a:cubicBezTo>
                    <a:pt x="993" y="202"/>
                    <a:pt x="994" y="203"/>
                    <a:pt x="994" y="203"/>
                  </a:cubicBezTo>
                  <a:cubicBezTo>
                    <a:pt x="964" y="266"/>
                    <a:pt x="964" y="266"/>
                    <a:pt x="964" y="266"/>
                  </a:cubicBezTo>
                  <a:lnTo>
                    <a:pt x="948" y="242"/>
                  </a:lnTo>
                  <a:close/>
                  <a:moveTo>
                    <a:pt x="983" y="185"/>
                  </a:moveTo>
                  <a:cubicBezTo>
                    <a:pt x="924" y="205"/>
                    <a:pt x="924" y="205"/>
                    <a:pt x="924" y="205"/>
                  </a:cubicBezTo>
                  <a:cubicBezTo>
                    <a:pt x="878" y="136"/>
                    <a:pt x="878" y="136"/>
                    <a:pt x="878" y="136"/>
                  </a:cubicBezTo>
                  <a:cubicBezTo>
                    <a:pt x="983" y="176"/>
                    <a:pt x="983" y="176"/>
                    <a:pt x="983" y="176"/>
                  </a:cubicBezTo>
                  <a:cubicBezTo>
                    <a:pt x="983" y="177"/>
                    <a:pt x="983" y="179"/>
                    <a:pt x="983" y="181"/>
                  </a:cubicBezTo>
                  <a:cubicBezTo>
                    <a:pt x="983" y="182"/>
                    <a:pt x="983" y="184"/>
                    <a:pt x="983" y="185"/>
                  </a:cubicBezTo>
                  <a:moveTo>
                    <a:pt x="916" y="207"/>
                  </a:moveTo>
                  <a:cubicBezTo>
                    <a:pt x="892" y="215"/>
                    <a:pt x="892" y="215"/>
                    <a:pt x="892" y="215"/>
                  </a:cubicBezTo>
                  <a:cubicBezTo>
                    <a:pt x="856" y="127"/>
                    <a:pt x="856" y="127"/>
                    <a:pt x="856" y="127"/>
                  </a:cubicBezTo>
                  <a:cubicBezTo>
                    <a:pt x="865" y="131"/>
                    <a:pt x="865" y="131"/>
                    <a:pt x="865" y="131"/>
                  </a:cubicBezTo>
                  <a:lnTo>
                    <a:pt x="916" y="207"/>
                  </a:lnTo>
                  <a:close/>
                  <a:moveTo>
                    <a:pt x="821" y="105"/>
                  </a:moveTo>
                  <a:cubicBezTo>
                    <a:pt x="824" y="88"/>
                    <a:pt x="824" y="88"/>
                    <a:pt x="824" y="88"/>
                  </a:cubicBezTo>
                  <a:cubicBezTo>
                    <a:pt x="824" y="88"/>
                    <a:pt x="824" y="88"/>
                    <a:pt x="825" y="88"/>
                  </a:cubicBezTo>
                  <a:cubicBezTo>
                    <a:pt x="827" y="88"/>
                    <a:pt x="829" y="88"/>
                    <a:pt x="831" y="88"/>
                  </a:cubicBezTo>
                  <a:cubicBezTo>
                    <a:pt x="841" y="113"/>
                    <a:pt x="841" y="113"/>
                    <a:pt x="841" y="113"/>
                  </a:cubicBezTo>
                  <a:lnTo>
                    <a:pt x="821" y="105"/>
                  </a:lnTo>
                  <a:close/>
                  <a:moveTo>
                    <a:pt x="816" y="87"/>
                  </a:moveTo>
                  <a:cubicBezTo>
                    <a:pt x="813" y="102"/>
                    <a:pt x="813" y="102"/>
                    <a:pt x="813" y="102"/>
                  </a:cubicBezTo>
                  <a:cubicBezTo>
                    <a:pt x="772" y="87"/>
                    <a:pt x="772" y="87"/>
                    <a:pt x="772" y="87"/>
                  </a:cubicBezTo>
                  <a:cubicBezTo>
                    <a:pt x="802" y="75"/>
                    <a:pt x="802" y="75"/>
                    <a:pt x="802" y="75"/>
                  </a:cubicBezTo>
                  <a:cubicBezTo>
                    <a:pt x="805" y="81"/>
                    <a:pt x="810" y="85"/>
                    <a:pt x="816" y="87"/>
                  </a:cubicBezTo>
                  <a:moveTo>
                    <a:pt x="811" y="111"/>
                  </a:moveTo>
                  <a:cubicBezTo>
                    <a:pt x="791" y="222"/>
                    <a:pt x="791" y="222"/>
                    <a:pt x="791" y="222"/>
                  </a:cubicBezTo>
                  <a:cubicBezTo>
                    <a:pt x="667" y="171"/>
                    <a:pt x="667" y="171"/>
                    <a:pt x="667" y="171"/>
                  </a:cubicBezTo>
                  <a:cubicBezTo>
                    <a:pt x="652" y="136"/>
                    <a:pt x="652" y="136"/>
                    <a:pt x="652" y="136"/>
                  </a:cubicBezTo>
                  <a:cubicBezTo>
                    <a:pt x="761" y="92"/>
                    <a:pt x="761" y="92"/>
                    <a:pt x="761" y="92"/>
                  </a:cubicBezTo>
                  <a:lnTo>
                    <a:pt x="811" y="111"/>
                  </a:lnTo>
                  <a:close/>
                  <a:moveTo>
                    <a:pt x="649" y="128"/>
                  </a:moveTo>
                  <a:cubicBezTo>
                    <a:pt x="616" y="49"/>
                    <a:pt x="616" y="49"/>
                    <a:pt x="616" y="49"/>
                  </a:cubicBezTo>
                  <a:cubicBezTo>
                    <a:pt x="619" y="47"/>
                    <a:pt x="622" y="44"/>
                    <a:pt x="625" y="40"/>
                  </a:cubicBezTo>
                  <a:cubicBezTo>
                    <a:pt x="750" y="87"/>
                    <a:pt x="750" y="87"/>
                    <a:pt x="750" y="87"/>
                  </a:cubicBezTo>
                  <a:lnTo>
                    <a:pt x="649" y="128"/>
                  </a:lnTo>
                  <a:close/>
                  <a:moveTo>
                    <a:pt x="598" y="53"/>
                  </a:moveTo>
                  <a:cubicBezTo>
                    <a:pt x="598" y="143"/>
                    <a:pt x="598" y="143"/>
                    <a:pt x="598" y="143"/>
                  </a:cubicBezTo>
                  <a:cubicBezTo>
                    <a:pt x="562" y="128"/>
                    <a:pt x="562" y="128"/>
                    <a:pt x="562" y="128"/>
                  </a:cubicBezTo>
                  <a:cubicBezTo>
                    <a:pt x="595" y="52"/>
                    <a:pt x="595" y="52"/>
                    <a:pt x="595" y="52"/>
                  </a:cubicBezTo>
                  <a:cubicBezTo>
                    <a:pt x="596" y="53"/>
                    <a:pt x="597" y="53"/>
                    <a:pt x="598" y="53"/>
                  </a:cubicBezTo>
                  <a:moveTo>
                    <a:pt x="595" y="150"/>
                  </a:moveTo>
                  <a:cubicBezTo>
                    <a:pt x="543" y="171"/>
                    <a:pt x="543" y="171"/>
                    <a:pt x="543" y="171"/>
                  </a:cubicBezTo>
                  <a:cubicBezTo>
                    <a:pt x="558" y="135"/>
                    <a:pt x="558" y="135"/>
                    <a:pt x="558" y="135"/>
                  </a:cubicBezTo>
                  <a:lnTo>
                    <a:pt x="595" y="150"/>
                  </a:lnTo>
                  <a:close/>
                  <a:moveTo>
                    <a:pt x="532" y="175"/>
                  </a:moveTo>
                  <a:cubicBezTo>
                    <a:pt x="419" y="221"/>
                    <a:pt x="419" y="221"/>
                    <a:pt x="419" y="221"/>
                  </a:cubicBezTo>
                  <a:cubicBezTo>
                    <a:pt x="398" y="87"/>
                    <a:pt x="398" y="87"/>
                    <a:pt x="398" y="87"/>
                  </a:cubicBezTo>
                  <a:cubicBezTo>
                    <a:pt x="404" y="85"/>
                    <a:pt x="410" y="81"/>
                    <a:pt x="413" y="76"/>
                  </a:cubicBezTo>
                  <a:cubicBezTo>
                    <a:pt x="551" y="132"/>
                    <a:pt x="551" y="132"/>
                    <a:pt x="551" y="132"/>
                  </a:cubicBezTo>
                  <a:lnTo>
                    <a:pt x="532" y="175"/>
                  </a:lnTo>
                  <a:close/>
                  <a:moveTo>
                    <a:pt x="374" y="83"/>
                  </a:moveTo>
                  <a:cubicBezTo>
                    <a:pt x="379" y="86"/>
                    <a:pt x="384" y="88"/>
                    <a:pt x="390" y="88"/>
                  </a:cubicBezTo>
                  <a:cubicBezTo>
                    <a:pt x="390" y="88"/>
                    <a:pt x="390" y="88"/>
                    <a:pt x="390" y="88"/>
                  </a:cubicBezTo>
                  <a:cubicBezTo>
                    <a:pt x="411" y="224"/>
                    <a:pt x="411" y="224"/>
                    <a:pt x="411" y="224"/>
                  </a:cubicBezTo>
                  <a:cubicBezTo>
                    <a:pt x="300" y="269"/>
                    <a:pt x="300" y="269"/>
                    <a:pt x="300" y="269"/>
                  </a:cubicBezTo>
                  <a:cubicBezTo>
                    <a:pt x="238" y="211"/>
                    <a:pt x="238" y="211"/>
                    <a:pt x="238" y="211"/>
                  </a:cubicBezTo>
                  <a:lnTo>
                    <a:pt x="374" y="83"/>
                  </a:lnTo>
                  <a:close/>
                  <a:moveTo>
                    <a:pt x="291" y="272"/>
                  </a:moveTo>
                  <a:cubicBezTo>
                    <a:pt x="254" y="287"/>
                    <a:pt x="254" y="287"/>
                    <a:pt x="254" y="287"/>
                  </a:cubicBezTo>
                  <a:cubicBezTo>
                    <a:pt x="225" y="224"/>
                    <a:pt x="225" y="224"/>
                    <a:pt x="225" y="224"/>
                  </a:cubicBezTo>
                  <a:cubicBezTo>
                    <a:pt x="232" y="217"/>
                    <a:pt x="232" y="217"/>
                    <a:pt x="232" y="217"/>
                  </a:cubicBezTo>
                  <a:lnTo>
                    <a:pt x="291" y="272"/>
                  </a:lnTo>
                  <a:close/>
                  <a:moveTo>
                    <a:pt x="221" y="216"/>
                  </a:moveTo>
                  <a:cubicBezTo>
                    <a:pt x="215" y="203"/>
                    <a:pt x="215" y="203"/>
                    <a:pt x="215" y="203"/>
                  </a:cubicBezTo>
                  <a:cubicBezTo>
                    <a:pt x="215" y="203"/>
                    <a:pt x="216" y="202"/>
                    <a:pt x="216" y="202"/>
                  </a:cubicBezTo>
                  <a:cubicBezTo>
                    <a:pt x="226" y="211"/>
                    <a:pt x="226" y="211"/>
                    <a:pt x="226" y="211"/>
                  </a:cubicBezTo>
                  <a:lnTo>
                    <a:pt x="221" y="216"/>
                  </a:lnTo>
                  <a:close/>
                  <a:moveTo>
                    <a:pt x="204" y="207"/>
                  </a:moveTo>
                  <a:cubicBezTo>
                    <a:pt x="205" y="207"/>
                    <a:pt x="206" y="207"/>
                    <a:pt x="208" y="206"/>
                  </a:cubicBezTo>
                  <a:cubicBezTo>
                    <a:pt x="215" y="222"/>
                    <a:pt x="215" y="222"/>
                    <a:pt x="215" y="222"/>
                  </a:cubicBezTo>
                  <a:cubicBezTo>
                    <a:pt x="204" y="232"/>
                    <a:pt x="204" y="232"/>
                    <a:pt x="204" y="232"/>
                  </a:cubicBezTo>
                  <a:lnTo>
                    <a:pt x="204" y="207"/>
                  </a:lnTo>
                  <a:close/>
                  <a:moveTo>
                    <a:pt x="218" y="230"/>
                  </a:moveTo>
                  <a:cubicBezTo>
                    <a:pt x="247" y="290"/>
                    <a:pt x="247" y="290"/>
                    <a:pt x="247" y="290"/>
                  </a:cubicBezTo>
                  <a:cubicBezTo>
                    <a:pt x="204" y="308"/>
                    <a:pt x="204" y="308"/>
                    <a:pt x="204" y="308"/>
                  </a:cubicBezTo>
                  <a:cubicBezTo>
                    <a:pt x="204" y="243"/>
                    <a:pt x="204" y="243"/>
                    <a:pt x="204" y="243"/>
                  </a:cubicBezTo>
                  <a:lnTo>
                    <a:pt x="218" y="230"/>
                  </a:lnTo>
                  <a:close/>
                  <a:moveTo>
                    <a:pt x="196" y="311"/>
                  </a:moveTo>
                  <a:cubicBezTo>
                    <a:pt x="90" y="354"/>
                    <a:pt x="90" y="354"/>
                    <a:pt x="90" y="354"/>
                  </a:cubicBezTo>
                  <a:cubicBezTo>
                    <a:pt x="90" y="353"/>
                    <a:pt x="90" y="352"/>
                    <a:pt x="89" y="352"/>
                  </a:cubicBezTo>
                  <a:cubicBezTo>
                    <a:pt x="196" y="251"/>
                    <a:pt x="196" y="251"/>
                    <a:pt x="196" y="251"/>
                  </a:cubicBezTo>
                  <a:lnTo>
                    <a:pt x="196" y="311"/>
                  </a:lnTo>
                  <a:close/>
                  <a:moveTo>
                    <a:pt x="196" y="461"/>
                  </a:moveTo>
                  <a:cubicBezTo>
                    <a:pt x="196" y="505"/>
                    <a:pt x="196" y="505"/>
                    <a:pt x="196" y="505"/>
                  </a:cubicBezTo>
                  <a:cubicBezTo>
                    <a:pt x="93" y="390"/>
                    <a:pt x="93" y="390"/>
                    <a:pt x="93" y="390"/>
                  </a:cubicBezTo>
                  <a:lnTo>
                    <a:pt x="196" y="461"/>
                  </a:lnTo>
                  <a:close/>
                  <a:moveTo>
                    <a:pt x="204" y="466"/>
                  </a:moveTo>
                  <a:cubicBezTo>
                    <a:pt x="313" y="541"/>
                    <a:pt x="313" y="541"/>
                    <a:pt x="313" y="541"/>
                  </a:cubicBezTo>
                  <a:cubicBezTo>
                    <a:pt x="270" y="587"/>
                    <a:pt x="270" y="587"/>
                    <a:pt x="270" y="587"/>
                  </a:cubicBezTo>
                  <a:cubicBezTo>
                    <a:pt x="204" y="514"/>
                    <a:pt x="204" y="514"/>
                    <a:pt x="204" y="514"/>
                  </a:cubicBezTo>
                  <a:lnTo>
                    <a:pt x="204" y="466"/>
                  </a:lnTo>
                  <a:close/>
                  <a:moveTo>
                    <a:pt x="260" y="588"/>
                  </a:moveTo>
                  <a:cubicBezTo>
                    <a:pt x="204" y="589"/>
                    <a:pt x="204" y="589"/>
                    <a:pt x="204" y="589"/>
                  </a:cubicBezTo>
                  <a:cubicBezTo>
                    <a:pt x="204" y="526"/>
                    <a:pt x="204" y="526"/>
                    <a:pt x="204" y="526"/>
                  </a:cubicBezTo>
                  <a:lnTo>
                    <a:pt x="260" y="588"/>
                  </a:lnTo>
                  <a:close/>
                  <a:moveTo>
                    <a:pt x="262" y="596"/>
                  </a:moveTo>
                  <a:cubicBezTo>
                    <a:pt x="204" y="659"/>
                    <a:pt x="204" y="659"/>
                    <a:pt x="204" y="659"/>
                  </a:cubicBezTo>
                  <a:cubicBezTo>
                    <a:pt x="204" y="597"/>
                    <a:pt x="204" y="597"/>
                    <a:pt x="204" y="597"/>
                  </a:cubicBezTo>
                  <a:lnTo>
                    <a:pt x="262" y="596"/>
                  </a:lnTo>
                  <a:close/>
                  <a:moveTo>
                    <a:pt x="196" y="668"/>
                  </a:moveTo>
                  <a:cubicBezTo>
                    <a:pt x="195" y="668"/>
                    <a:pt x="195" y="668"/>
                    <a:pt x="195" y="668"/>
                  </a:cubicBezTo>
                  <a:cubicBezTo>
                    <a:pt x="50" y="602"/>
                    <a:pt x="50" y="602"/>
                    <a:pt x="50" y="602"/>
                  </a:cubicBezTo>
                  <a:cubicBezTo>
                    <a:pt x="51" y="601"/>
                    <a:pt x="51" y="600"/>
                    <a:pt x="52" y="599"/>
                  </a:cubicBezTo>
                  <a:cubicBezTo>
                    <a:pt x="196" y="597"/>
                    <a:pt x="196" y="597"/>
                    <a:pt x="196" y="597"/>
                  </a:cubicBezTo>
                  <a:lnTo>
                    <a:pt x="196" y="668"/>
                  </a:lnTo>
                  <a:close/>
                  <a:moveTo>
                    <a:pt x="190" y="675"/>
                  </a:moveTo>
                  <a:cubicBezTo>
                    <a:pt x="154" y="714"/>
                    <a:pt x="154" y="714"/>
                    <a:pt x="154" y="714"/>
                  </a:cubicBezTo>
                  <a:cubicBezTo>
                    <a:pt x="46" y="608"/>
                    <a:pt x="46" y="608"/>
                    <a:pt x="46" y="608"/>
                  </a:cubicBezTo>
                  <a:lnTo>
                    <a:pt x="190" y="675"/>
                  </a:lnTo>
                  <a:close/>
                  <a:moveTo>
                    <a:pt x="154" y="725"/>
                  </a:moveTo>
                  <a:cubicBezTo>
                    <a:pt x="168" y="739"/>
                    <a:pt x="168" y="739"/>
                    <a:pt x="168" y="739"/>
                  </a:cubicBezTo>
                  <a:cubicBezTo>
                    <a:pt x="95" y="790"/>
                    <a:pt x="95" y="790"/>
                    <a:pt x="95" y="790"/>
                  </a:cubicBezTo>
                  <a:lnTo>
                    <a:pt x="154" y="725"/>
                  </a:lnTo>
                  <a:close/>
                  <a:moveTo>
                    <a:pt x="204" y="774"/>
                  </a:moveTo>
                  <a:cubicBezTo>
                    <a:pt x="229" y="798"/>
                    <a:pt x="229" y="798"/>
                    <a:pt x="229" y="798"/>
                  </a:cubicBezTo>
                  <a:cubicBezTo>
                    <a:pt x="204" y="800"/>
                    <a:pt x="204" y="800"/>
                    <a:pt x="204" y="800"/>
                  </a:cubicBezTo>
                  <a:lnTo>
                    <a:pt x="204" y="774"/>
                  </a:lnTo>
                  <a:close/>
                  <a:moveTo>
                    <a:pt x="236" y="806"/>
                  </a:moveTo>
                  <a:cubicBezTo>
                    <a:pt x="321" y="889"/>
                    <a:pt x="321" y="889"/>
                    <a:pt x="321" y="889"/>
                  </a:cubicBezTo>
                  <a:cubicBezTo>
                    <a:pt x="217" y="980"/>
                    <a:pt x="217" y="980"/>
                    <a:pt x="217" y="980"/>
                  </a:cubicBezTo>
                  <a:cubicBezTo>
                    <a:pt x="214" y="977"/>
                    <a:pt x="209" y="975"/>
                    <a:pt x="204" y="974"/>
                  </a:cubicBezTo>
                  <a:cubicBezTo>
                    <a:pt x="204" y="808"/>
                    <a:pt x="204" y="808"/>
                    <a:pt x="204" y="808"/>
                  </a:cubicBezTo>
                  <a:lnTo>
                    <a:pt x="236" y="806"/>
                  </a:lnTo>
                  <a:close/>
                  <a:moveTo>
                    <a:pt x="226" y="996"/>
                  </a:moveTo>
                  <a:cubicBezTo>
                    <a:pt x="379" y="946"/>
                    <a:pt x="379" y="946"/>
                    <a:pt x="379" y="946"/>
                  </a:cubicBezTo>
                  <a:cubicBezTo>
                    <a:pt x="409" y="974"/>
                    <a:pt x="409" y="974"/>
                    <a:pt x="409" y="974"/>
                  </a:cubicBezTo>
                  <a:cubicBezTo>
                    <a:pt x="399" y="1032"/>
                    <a:pt x="399" y="1032"/>
                    <a:pt x="399" y="1032"/>
                  </a:cubicBezTo>
                  <a:cubicBezTo>
                    <a:pt x="227" y="1001"/>
                    <a:pt x="227" y="1001"/>
                    <a:pt x="227" y="1001"/>
                  </a:cubicBezTo>
                  <a:cubicBezTo>
                    <a:pt x="227" y="1000"/>
                    <a:pt x="227" y="1000"/>
                    <a:pt x="227" y="1000"/>
                  </a:cubicBezTo>
                  <a:cubicBezTo>
                    <a:pt x="227" y="998"/>
                    <a:pt x="227" y="997"/>
                    <a:pt x="226" y="996"/>
                  </a:cubicBezTo>
                  <a:moveTo>
                    <a:pt x="416" y="981"/>
                  </a:moveTo>
                  <a:cubicBezTo>
                    <a:pt x="461" y="1025"/>
                    <a:pt x="461" y="1025"/>
                    <a:pt x="461" y="1025"/>
                  </a:cubicBezTo>
                  <a:cubicBezTo>
                    <a:pt x="448" y="1041"/>
                    <a:pt x="448" y="1041"/>
                    <a:pt x="448" y="1041"/>
                  </a:cubicBezTo>
                  <a:cubicBezTo>
                    <a:pt x="407" y="1033"/>
                    <a:pt x="407" y="1033"/>
                    <a:pt x="407" y="1033"/>
                  </a:cubicBezTo>
                  <a:lnTo>
                    <a:pt x="416" y="981"/>
                  </a:lnTo>
                  <a:close/>
                  <a:moveTo>
                    <a:pt x="442" y="1048"/>
                  </a:moveTo>
                  <a:cubicBezTo>
                    <a:pt x="404" y="1091"/>
                    <a:pt x="404" y="1091"/>
                    <a:pt x="404" y="1091"/>
                  </a:cubicBezTo>
                  <a:cubicBezTo>
                    <a:pt x="402" y="1090"/>
                    <a:pt x="400" y="1089"/>
                    <a:pt x="398" y="1088"/>
                  </a:cubicBezTo>
                  <a:cubicBezTo>
                    <a:pt x="406" y="1041"/>
                    <a:pt x="406" y="1041"/>
                    <a:pt x="406" y="1041"/>
                  </a:cubicBezTo>
                  <a:lnTo>
                    <a:pt x="442" y="1048"/>
                  </a:lnTo>
                  <a:close/>
                  <a:moveTo>
                    <a:pt x="417" y="1113"/>
                  </a:moveTo>
                  <a:cubicBezTo>
                    <a:pt x="529" y="1092"/>
                    <a:pt x="529" y="1092"/>
                    <a:pt x="529" y="1092"/>
                  </a:cubicBezTo>
                  <a:cubicBezTo>
                    <a:pt x="580" y="1142"/>
                    <a:pt x="580" y="1142"/>
                    <a:pt x="580" y="1142"/>
                  </a:cubicBezTo>
                  <a:cubicBezTo>
                    <a:pt x="578" y="1145"/>
                    <a:pt x="576" y="1149"/>
                    <a:pt x="576" y="1153"/>
                  </a:cubicBezTo>
                  <a:cubicBezTo>
                    <a:pt x="518" y="1150"/>
                    <a:pt x="464" y="1141"/>
                    <a:pt x="414" y="1126"/>
                  </a:cubicBezTo>
                  <a:cubicBezTo>
                    <a:pt x="416" y="1122"/>
                    <a:pt x="417" y="1118"/>
                    <a:pt x="417" y="1113"/>
                  </a:cubicBezTo>
                  <a:cubicBezTo>
                    <a:pt x="417" y="1113"/>
                    <a:pt x="417" y="1113"/>
                    <a:pt x="417" y="1113"/>
                  </a:cubicBezTo>
                  <a:moveTo>
                    <a:pt x="598" y="1131"/>
                  </a:moveTo>
                  <a:cubicBezTo>
                    <a:pt x="597" y="1131"/>
                    <a:pt x="596" y="1131"/>
                    <a:pt x="595" y="1132"/>
                  </a:cubicBezTo>
                  <a:cubicBezTo>
                    <a:pt x="575" y="1084"/>
                    <a:pt x="575" y="1084"/>
                    <a:pt x="575" y="1084"/>
                  </a:cubicBezTo>
                  <a:cubicBezTo>
                    <a:pt x="598" y="1079"/>
                    <a:pt x="598" y="1079"/>
                    <a:pt x="598" y="1079"/>
                  </a:cubicBezTo>
                  <a:lnTo>
                    <a:pt x="598" y="1131"/>
                  </a:lnTo>
                  <a:close/>
                  <a:moveTo>
                    <a:pt x="565" y="1062"/>
                  </a:moveTo>
                  <a:cubicBezTo>
                    <a:pt x="560" y="1049"/>
                    <a:pt x="560" y="1049"/>
                    <a:pt x="560" y="1049"/>
                  </a:cubicBezTo>
                  <a:cubicBezTo>
                    <a:pt x="598" y="1034"/>
                    <a:pt x="598" y="1034"/>
                    <a:pt x="598" y="1034"/>
                  </a:cubicBezTo>
                  <a:cubicBezTo>
                    <a:pt x="598" y="1068"/>
                    <a:pt x="598" y="1068"/>
                    <a:pt x="598" y="1068"/>
                  </a:cubicBezTo>
                  <a:lnTo>
                    <a:pt x="565" y="1062"/>
                  </a:lnTo>
                  <a:close/>
                  <a:moveTo>
                    <a:pt x="606" y="1031"/>
                  </a:moveTo>
                  <a:cubicBezTo>
                    <a:pt x="707" y="990"/>
                    <a:pt x="707" y="990"/>
                    <a:pt x="707" y="990"/>
                  </a:cubicBezTo>
                  <a:cubicBezTo>
                    <a:pt x="755" y="1043"/>
                    <a:pt x="755" y="1043"/>
                    <a:pt x="755" y="1043"/>
                  </a:cubicBezTo>
                  <a:cubicBezTo>
                    <a:pt x="606" y="1070"/>
                    <a:pt x="606" y="1070"/>
                    <a:pt x="606" y="1070"/>
                  </a:cubicBezTo>
                  <a:cubicBezTo>
                    <a:pt x="606" y="1070"/>
                    <a:pt x="606" y="1070"/>
                    <a:pt x="606" y="1070"/>
                  </a:cubicBezTo>
                  <a:lnTo>
                    <a:pt x="606" y="1031"/>
                  </a:lnTo>
                  <a:close/>
                  <a:moveTo>
                    <a:pt x="761" y="1050"/>
                  </a:moveTo>
                  <a:cubicBezTo>
                    <a:pt x="804" y="1097"/>
                    <a:pt x="804" y="1097"/>
                    <a:pt x="804" y="1097"/>
                  </a:cubicBezTo>
                  <a:cubicBezTo>
                    <a:pt x="802" y="1099"/>
                    <a:pt x="801" y="1102"/>
                    <a:pt x="800" y="1105"/>
                  </a:cubicBezTo>
                  <a:cubicBezTo>
                    <a:pt x="629" y="1074"/>
                    <a:pt x="629" y="1074"/>
                    <a:pt x="629" y="1074"/>
                  </a:cubicBezTo>
                  <a:lnTo>
                    <a:pt x="761" y="1050"/>
                  </a:lnTo>
                  <a:close/>
                  <a:moveTo>
                    <a:pt x="810" y="1091"/>
                  </a:moveTo>
                  <a:cubicBezTo>
                    <a:pt x="770" y="1048"/>
                    <a:pt x="770" y="1048"/>
                    <a:pt x="770" y="1048"/>
                  </a:cubicBezTo>
                  <a:cubicBezTo>
                    <a:pt x="806" y="1041"/>
                    <a:pt x="806" y="1041"/>
                    <a:pt x="806" y="1041"/>
                  </a:cubicBezTo>
                  <a:cubicBezTo>
                    <a:pt x="816" y="1089"/>
                    <a:pt x="816" y="1089"/>
                    <a:pt x="816" y="1089"/>
                  </a:cubicBezTo>
                  <a:cubicBezTo>
                    <a:pt x="814" y="1089"/>
                    <a:pt x="812" y="1090"/>
                    <a:pt x="810" y="1091"/>
                  </a:cubicBezTo>
                  <a:moveTo>
                    <a:pt x="764" y="1041"/>
                  </a:moveTo>
                  <a:cubicBezTo>
                    <a:pt x="715" y="987"/>
                    <a:pt x="715" y="987"/>
                    <a:pt x="715" y="987"/>
                  </a:cubicBezTo>
                  <a:cubicBezTo>
                    <a:pt x="790" y="956"/>
                    <a:pt x="790" y="956"/>
                    <a:pt x="790" y="956"/>
                  </a:cubicBezTo>
                  <a:cubicBezTo>
                    <a:pt x="805" y="1033"/>
                    <a:pt x="805" y="1033"/>
                    <a:pt x="805" y="1033"/>
                  </a:cubicBezTo>
                  <a:lnTo>
                    <a:pt x="764" y="1041"/>
                  </a:lnTo>
                  <a:close/>
                  <a:moveTo>
                    <a:pt x="797" y="953"/>
                  </a:moveTo>
                  <a:cubicBezTo>
                    <a:pt x="900" y="912"/>
                    <a:pt x="900" y="912"/>
                    <a:pt x="900" y="912"/>
                  </a:cubicBezTo>
                  <a:cubicBezTo>
                    <a:pt x="987" y="986"/>
                    <a:pt x="987" y="986"/>
                    <a:pt x="987" y="986"/>
                  </a:cubicBezTo>
                  <a:cubicBezTo>
                    <a:pt x="984" y="990"/>
                    <a:pt x="983" y="995"/>
                    <a:pt x="983" y="1000"/>
                  </a:cubicBezTo>
                  <a:cubicBezTo>
                    <a:pt x="983" y="1000"/>
                    <a:pt x="983" y="1000"/>
                    <a:pt x="983" y="1001"/>
                  </a:cubicBezTo>
                  <a:cubicBezTo>
                    <a:pt x="813" y="1032"/>
                    <a:pt x="813" y="1032"/>
                    <a:pt x="813" y="1032"/>
                  </a:cubicBezTo>
                  <a:lnTo>
                    <a:pt x="797" y="953"/>
                  </a:lnTo>
                  <a:close/>
                  <a:moveTo>
                    <a:pt x="1009" y="973"/>
                  </a:moveTo>
                  <a:cubicBezTo>
                    <a:pt x="1006" y="973"/>
                    <a:pt x="1004" y="974"/>
                    <a:pt x="1001" y="975"/>
                  </a:cubicBezTo>
                  <a:cubicBezTo>
                    <a:pt x="960" y="888"/>
                    <a:pt x="960" y="888"/>
                    <a:pt x="960" y="888"/>
                  </a:cubicBezTo>
                  <a:cubicBezTo>
                    <a:pt x="1069" y="844"/>
                    <a:pt x="1069" y="844"/>
                    <a:pt x="1069" y="844"/>
                  </a:cubicBezTo>
                  <a:cubicBezTo>
                    <a:pt x="1015" y="974"/>
                    <a:pt x="1015" y="974"/>
                    <a:pt x="1015" y="974"/>
                  </a:cubicBezTo>
                  <a:cubicBezTo>
                    <a:pt x="1013" y="974"/>
                    <a:pt x="1011" y="973"/>
                    <a:pt x="1009" y="973"/>
                  </a:cubicBezTo>
                  <a:moveTo>
                    <a:pt x="957" y="881"/>
                  </a:moveTo>
                  <a:cubicBezTo>
                    <a:pt x="919" y="802"/>
                    <a:pt x="919" y="802"/>
                    <a:pt x="919" y="802"/>
                  </a:cubicBezTo>
                  <a:cubicBezTo>
                    <a:pt x="1082" y="814"/>
                    <a:pt x="1082" y="814"/>
                    <a:pt x="1082" y="814"/>
                  </a:cubicBezTo>
                  <a:cubicBezTo>
                    <a:pt x="1074" y="833"/>
                    <a:pt x="1074" y="833"/>
                    <a:pt x="1074" y="833"/>
                  </a:cubicBezTo>
                  <a:lnTo>
                    <a:pt x="957" y="881"/>
                  </a:lnTo>
                  <a:close/>
                  <a:moveTo>
                    <a:pt x="1090" y="814"/>
                  </a:moveTo>
                  <a:cubicBezTo>
                    <a:pt x="1107" y="816"/>
                    <a:pt x="1107" y="816"/>
                    <a:pt x="1107" y="816"/>
                  </a:cubicBezTo>
                  <a:cubicBezTo>
                    <a:pt x="1107" y="817"/>
                    <a:pt x="1108" y="818"/>
                    <a:pt x="1108" y="820"/>
                  </a:cubicBezTo>
                  <a:cubicBezTo>
                    <a:pt x="1084" y="829"/>
                    <a:pt x="1084" y="829"/>
                    <a:pt x="1084" y="829"/>
                  </a:cubicBezTo>
                  <a:lnTo>
                    <a:pt x="1090" y="814"/>
                  </a:lnTo>
                  <a:close/>
                  <a:moveTo>
                    <a:pt x="1115" y="795"/>
                  </a:moveTo>
                  <a:cubicBezTo>
                    <a:pt x="1102" y="786"/>
                    <a:pt x="1102" y="786"/>
                    <a:pt x="1102" y="786"/>
                  </a:cubicBezTo>
                  <a:cubicBezTo>
                    <a:pt x="1110" y="767"/>
                    <a:pt x="1110" y="767"/>
                    <a:pt x="1110" y="767"/>
                  </a:cubicBezTo>
                  <a:cubicBezTo>
                    <a:pt x="1120" y="791"/>
                    <a:pt x="1120" y="791"/>
                    <a:pt x="1120" y="791"/>
                  </a:cubicBezTo>
                  <a:cubicBezTo>
                    <a:pt x="1118" y="792"/>
                    <a:pt x="1116" y="794"/>
                    <a:pt x="1115" y="795"/>
                  </a:cubicBezTo>
                  <a:moveTo>
                    <a:pt x="1095" y="782"/>
                  </a:moveTo>
                  <a:cubicBezTo>
                    <a:pt x="971" y="695"/>
                    <a:pt x="971" y="695"/>
                    <a:pt x="971" y="695"/>
                  </a:cubicBezTo>
                  <a:cubicBezTo>
                    <a:pt x="1063" y="652"/>
                    <a:pt x="1063" y="652"/>
                    <a:pt x="1063" y="652"/>
                  </a:cubicBezTo>
                  <a:cubicBezTo>
                    <a:pt x="1106" y="756"/>
                    <a:pt x="1106" y="756"/>
                    <a:pt x="1106" y="756"/>
                  </a:cubicBezTo>
                  <a:lnTo>
                    <a:pt x="1095" y="782"/>
                  </a:lnTo>
                  <a:close/>
                  <a:moveTo>
                    <a:pt x="1070" y="649"/>
                  </a:moveTo>
                  <a:cubicBezTo>
                    <a:pt x="1158" y="608"/>
                    <a:pt x="1158" y="608"/>
                    <a:pt x="1158" y="608"/>
                  </a:cubicBezTo>
                  <a:cubicBezTo>
                    <a:pt x="1160" y="610"/>
                    <a:pt x="1162" y="612"/>
                    <a:pt x="1165" y="613"/>
                  </a:cubicBezTo>
                  <a:cubicBezTo>
                    <a:pt x="1110" y="746"/>
                    <a:pt x="1110" y="746"/>
                    <a:pt x="1110" y="746"/>
                  </a:cubicBezTo>
                  <a:lnTo>
                    <a:pt x="1070" y="649"/>
                  </a:lnTo>
                  <a:close/>
                  <a:moveTo>
                    <a:pt x="1172" y="564"/>
                  </a:moveTo>
                  <a:cubicBezTo>
                    <a:pt x="1169" y="565"/>
                    <a:pt x="1166" y="566"/>
                    <a:pt x="1163" y="568"/>
                  </a:cubicBezTo>
                  <a:cubicBezTo>
                    <a:pt x="1066" y="419"/>
                    <a:pt x="1066" y="419"/>
                    <a:pt x="1066" y="419"/>
                  </a:cubicBezTo>
                  <a:cubicBezTo>
                    <a:pt x="1115" y="385"/>
                    <a:pt x="1115" y="385"/>
                    <a:pt x="1115" y="385"/>
                  </a:cubicBezTo>
                  <a:cubicBezTo>
                    <a:pt x="1119" y="390"/>
                    <a:pt x="1126" y="394"/>
                    <a:pt x="1134" y="394"/>
                  </a:cubicBezTo>
                  <a:cubicBezTo>
                    <a:pt x="1136" y="394"/>
                    <a:pt x="1137" y="393"/>
                    <a:pt x="1139" y="393"/>
                  </a:cubicBezTo>
                  <a:cubicBezTo>
                    <a:pt x="1158" y="447"/>
                    <a:pt x="1169" y="504"/>
                    <a:pt x="1172" y="564"/>
                  </a:cubicBezTo>
                  <a:moveTo>
                    <a:pt x="1111" y="353"/>
                  </a:moveTo>
                  <a:cubicBezTo>
                    <a:pt x="989" y="303"/>
                    <a:pt x="989" y="303"/>
                    <a:pt x="989" y="303"/>
                  </a:cubicBezTo>
                  <a:cubicBezTo>
                    <a:pt x="969" y="274"/>
                    <a:pt x="969" y="274"/>
                    <a:pt x="969" y="274"/>
                  </a:cubicBezTo>
                  <a:cubicBezTo>
                    <a:pt x="1001" y="206"/>
                    <a:pt x="1001" y="206"/>
                    <a:pt x="1001" y="206"/>
                  </a:cubicBezTo>
                  <a:cubicBezTo>
                    <a:pt x="1004" y="207"/>
                    <a:pt x="1006" y="208"/>
                    <a:pt x="1009" y="208"/>
                  </a:cubicBezTo>
                  <a:cubicBezTo>
                    <a:pt x="1015" y="208"/>
                    <a:pt x="1020" y="206"/>
                    <a:pt x="1025" y="202"/>
                  </a:cubicBezTo>
                  <a:cubicBezTo>
                    <a:pt x="1064" y="244"/>
                    <a:pt x="1096" y="292"/>
                    <a:pt x="1120" y="345"/>
                  </a:cubicBezTo>
                  <a:cubicBezTo>
                    <a:pt x="1116" y="347"/>
                    <a:pt x="1113" y="350"/>
                    <a:pt x="1111" y="353"/>
                  </a:cubicBezTo>
                  <a:moveTo>
                    <a:pt x="987" y="166"/>
                  </a:moveTo>
                  <a:cubicBezTo>
                    <a:pt x="987" y="167"/>
                    <a:pt x="986" y="167"/>
                    <a:pt x="986" y="168"/>
                  </a:cubicBezTo>
                  <a:cubicBezTo>
                    <a:pt x="871" y="124"/>
                    <a:pt x="871" y="124"/>
                    <a:pt x="871" y="124"/>
                  </a:cubicBezTo>
                  <a:cubicBezTo>
                    <a:pt x="842" y="81"/>
                    <a:pt x="842" y="81"/>
                    <a:pt x="842" y="81"/>
                  </a:cubicBezTo>
                  <a:cubicBezTo>
                    <a:pt x="844" y="80"/>
                    <a:pt x="845" y="79"/>
                    <a:pt x="846" y="77"/>
                  </a:cubicBezTo>
                  <a:cubicBezTo>
                    <a:pt x="898" y="100"/>
                    <a:pt x="945" y="130"/>
                    <a:pt x="987" y="166"/>
                  </a:cubicBezTo>
                  <a:moveTo>
                    <a:pt x="799" y="68"/>
                  </a:moveTo>
                  <a:cubicBezTo>
                    <a:pt x="761" y="83"/>
                    <a:pt x="761" y="83"/>
                    <a:pt x="761" y="83"/>
                  </a:cubicBezTo>
                  <a:cubicBezTo>
                    <a:pt x="628" y="32"/>
                    <a:pt x="628" y="32"/>
                    <a:pt x="628" y="32"/>
                  </a:cubicBezTo>
                  <a:cubicBezTo>
                    <a:pt x="628" y="31"/>
                    <a:pt x="628" y="29"/>
                    <a:pt x="628" y="27"/>
                  </a:cubicBezTo>
                  <a:cubicBezTo>
                    <a:pt x="687" y="30"/>
                    <a:pt x="745" y="40"/>
                    <a:pt x="798" y="58"/>
                  </a:cubicBezTo>
                  <a:cubicBezTo>
                    <a:pt x="798" y="60"/>
                    <a:pt x="798" y="61"/>
                    <a:pt x="798" y="62"/>
                  </a:cubicBezTo>
                  <a:cubicBezTo>
                    <a:pt x="798" y="64"/>
                    <a:pt x="798" y="66"/>
                    <a:pt x="799" y="68"/>
                  </a:cubicBezTo>
                  <a:moveTo>
                    <a:pt x="575" y="27"/>
                  </a:moveTo>
                  <a:cubicBezTo>
                    <a:pt x="575" y="36"/>
                    <a:pt x="580" y="45"/>
                    <a:pt x="588" y="49"/>
                  </a:cubicBezTo>
                  <a:cubicBezTo>
                    <a:pt x="554" y="125"/>
                    <a:pt x="554" y="125"/>
                    <a:pt x="554" y="125"/>
                  </a:cubicBezTo>
                  <a:cubicBezTo>
                    <a:pt x="416" y="68"/>
                    <a:pt x="416" y="68"/>
                    <a:pt x="416" y="68"/>
                  </a:cubicBezTo>
                  <a:cubicBezTo>
                    <a:pt x="416" y="66"/>
                    <a:pt x="417" y="64"/>
                    <a:pt x="417" y="62"/>
                  </a:cubicBezTo>
                  <a:cubicBezTo>
                    <a:pt x="417" y="59"/>
                    <a:pt x="416" y="57"/>
                    <a:pt x="416" y="54"/>
                  </a:cubicBezTo>
                  <a:cubicBezTo>
                    <a:pt x="465" y="39"/>
                    <a:pt x="519" y="29"/>
                    <a:pt x="575" y="27"/>
                  </a:cubicBezTo>
                  <a:moveTo>
                    <a:pt x="368" y="77"/>
                  </a:moveTo>
                  <a:cubicBezTo>
                    <a:pt x="232" y="206"/>
                    <a:pt x="232" y="206"/>
                    <a:pt x="232" y="206"/>
                  </a:cubicBezTo>
                  <a:cubicBezTo>
                    <a:pt x="222" y="196"/>
                    <a:pt x="222" y="196"/>
                    <a:pt x="222" y="196"/>
                  </a:cubicBezTo>
                  <a:cubicBezTo>
                    <a:pt x="225" y="192"/>
                    <a:pt x="227" y="187"/>
                    <a:pt x="227" y="181"/>
                  </a:cubicBezTo>
                  <a:cubicBezTo>
                    <a:pt x="227" y="174"/>
                    <a:pt x="224" y="167"/>
                    <a:pt x="219" y="162"/>
                  </a:cubicBezTo>
                  <a:cubicBezTo>
                    <a:pt x="262" y="125"/>
                    <a:pt x="311" y="95"/>
                    <a:pt x="366" y="72"/>
                  </a:cubicBezTo>
                  <a:cubicBezTo>
                    <a:pt x="366" y="74"/>
                    <a:pt x="367" y="75"/>
                    <a:pt x="368" y="77"/>
                  </a:cubicBezTo>
                  <a:moveTo>
                    <a:pt x="181" y="199"/>
                  </a:moveTo>
                  <a:cubicBezTo>
                    <a:pt x="185" y="203"/>
                    <a:pt x="190" y="206"/>
                    <a:pt x="196" y="207"/>
                  </a:cubicBezTo>
                  <a:cubicBezTo>
                    <a:pt x="196" y="240"/>
                    <a:pt x="196" y="240"/>
                    <a:pt x="196" y="240"/>
                  </a:cubicBezTo>
                  <a:cubicBezTo>
                    <a:pt x="84" y="346"/>
                    <a:pt x="84" y="346"/>
                    <a:pt x="84" y="346"/>
                  </a:cubicBezTo>
                  <a:cubicBezTo>
                    <a:pt x="83" y="346"/>
                    <a:pt x="83" y="346"/>
                    <a:pt x="83" y="345"/>
                  </a:cubicBezTo>
                  <a:cubicBezTo>
                    <a:pt x="108" y="291"/>
                    <a:pt x="141" y="242"/>
                    <a:pt x="181" y="199"/>
                  </a:cubicBezTo>
                  <a:moveTo>
                    <a:pt x="68" y="394"/>
                  </a:moveTo>
                  <a:cubicBezTo>
                    <a:pt x="73" y="394"/>
                    <a:pt x="78" y="392"/>
                    <a:pt x="82" y="389"/>
                  </a:cubicBezTo>
                  <a:cubicBezTo>
                    <a:pt x="196" y="517"/>
                    <a:pt x="196" y="517"/>
                    <a:pt x="196" y="517"/>
                  </a:cubicBezTo>
                  <a:cubicBezTo>
                    <a:pt x="196" y="589"/>
                    <a:pt x="196" y="589"/>
                    <a:pt x="196" y="589"/>
                  </a:cubicBezTo>
                  <a:cubicBezTo>
                    <a:pt x="53" y="591"/>
                    <a:pt x="53" y="591"/>
                    <a:pt x="53" y="591"/>
                  </a:cubicBezTo>
                  <a:cubicBezTo>
                    <a:pt x="53" y="590"/>
                    <a:pt x="53" y="590"/>
                    <a:pt x="53" y="590"/>
                  </a:cubicBezTo>
                  <a:cubicBezTo>
                    <a:pt x="53" y="577"/>
                    <a:pt x="44" y="566"/>
                    <a:pt x="31" y="564"/>
                  </a:cubicBezTo>
                  <a:cubicBezTo>
                    <a:pt x="34" y="503"/>
                    <a:pt x="45" y="446"/>
                    <a:pt x="64" y="393"/>
                  </a:cubicBezTo>
                  <a:cubicBezTo>
                    <a:pt x="65" y="393"/>
                    <a:pt x="66" y="394"/>
                    <a:pt x="68" y="394"/>
                  </a:cubicBezTo>
                  <a:moveTo>
                    <a:pt x="31" y="616"/>
                  </a:moveTo>
                  <a:cubicBezTo>
                    <a:pt x="34" y="615"/>
                    <a:pt x="37" y="614"/>
                    <a:pt x="39" y="613"/>
                  </a:cubicBezTo>
                  <a:cubicBezTo>
                    <a:pt x="148" y="720"/>
                    <a:pt x="148" y="720"/>
                    <a:pt x="148" y="720"/>
                  </a:cubicBezTo>
                  <a:cubicBezTo>
                    <a:pt x="82" y="791"/>
                    <a:pt x="82" y="791"/>
                    <a:pt x="82" y="791"/>
                  </a:cubicBezTo>
                  <a:cubicBezTo>
                    <a:pt x="78" y="789"/>
                    <a:pt x="73" y="787"/>
                    <a:pt x="68" y="787"/>
                  </a:cubicBezTo>
                  <a:cubicBezTo>
                    <a:pt x="66" y="787"/>
                    <a:pt x="64" y="787"/>
                    <a:pt x="62" y="788"/>
                  </a:cubicBezTo>
                  <a:cubicBezTo>
                    <a:pt x="44" y="734"/>
                    <a:pt x="33" y="677"/>
                    <a:pt x="31" y="616"/>
                  </a:cubicBezTo>
                  <a:moveTo>
                    <a:pt x="81" y="836"/>
                  </a:moveTo>
                  <a:cubicBezTo>
                    <a:pt x="88" y="832"/>
                    <a:pt x="93" y="824"/>
                    <a:pt x="94" y="816"/>
                  </a:cubicBezTo>
                  <a:cubicBezTo>
                    <a:pt x="196" y="808"/>
                    <a:pt x="196" y="808"/>
                    <a:pt x="196" y="808"/>
                  </a:cubicBezTo>
                  <a:cubicBezTo>
                    <a:pt x="196" y="974"/>
                    <a:pt x="196" y="974"/>
                    <a:pt x="196" y="974"/>
                  </a:cubicBezTo>
                  <a:cubicBezTo>
                    <a:pt x="190" y="975"/>
                    <a:pt x="184" y="978"/>
                    <a:pt x="180" y="983"/>
                  </a:cubicBezTo>
                  <a:cubicBezTo>
                    <a:pt x="139" y="940"/>
                    <a:pt x="106" y="891"/>
                    <a:pt x="81" y="836"/>
                  </a:cubicBezTo>
                  <a:moveTo>
                    <a:pt x="225" y="1009"/>
                  </a:moveTo>
                  <a:cubicBezTo>
                    <a:pt x="398" y="1040"/>
                    <a:pt x="398" y="1040"/>
                    <a:pt x="398" y="1040"/>
                  </a:cubicBezTo>
                  <a:cubicBezTo>
                    <a:pt x="390" y="1087"/>
                    <a:pt x="390" y="1087"/>
                    <a:pt x="390" y="1087"/>
                  </a:cubicBezTo>
                  <a:cubicBezTo>
                    <a:pt x="390" y="1087"/>
                    <a:pt x="390" y="1087"/>
                    <a:pt x="390" y="1087"/>
                  </a:cubicBezTo>
                  <a:cubicBezTo>
                    <a:pt x="377" y="1087"/>
                    <a:pt x="367" y="1096"/>
                    <a:pt x="364" y="1108"/>
                  </a:cubicBezTo>
                  <a:cubicBezTo>
                    <a:pt x="310" y="1086"/>
                    <a:pt x="261" y="1056"/>
                    <a:pt x="218" y="1019"/>
                  </a:cubicBezTo>
                  <a:cubicBezTo>
                    <a:pt x="221" y="1016"/>
                    <a:pt x="224" y="1013"/>
                    <a:pt x="225" y="1009"/>
                  </a:cubicBezTo>
                  <a:moveTo>
                    <a:pt x="628" y="1153"/>
                  </a:moveTo>
                  <a:cubicBezTo>
                    <a:pt x="626" y="1141"/>
                    <a:pt x="617" y="1133"/>
                    <a:pt x="606" y="1131"/>
                  </a:cubicBezTo>
                  <a:cubicBezTo>
                    <a:pt x="606" y="1078"/>
                    <a:pt x="606" y="1078"/>
                    <a:pt x="606" y="1078"/>
                  </a:cubicBezTo>
                  <a:cubicBezTo>
                    <a:pt x="606" y="1078"/>
                    <a:pt x="606" y="1078"/>
                    <a:pt x="606" y="1078"/>
                  </a:cubicBezTo>
                  <a:cubicBezTo>
                    <a:pt x="798" y="1113"/>
                    <a:pt x="798" y="1113"/>
                    <a:pt x="798" y="1113"/>
                  </a:cubicBezTo>
                  <a:cubicBezTo>
                    <a:pt x="798" y="1113"/>
                    <a:pt x="798" y="1113"/>
                    <a:pt x="798" y="1113"/>
                  </a:cubicBezTo>
                  <a:cubicBezTo>
                    <a:pt x="798" y="1116"/>
                    <a:pt x="799" y="1119"/>
                    <a:pt x="800" y="1122"/>
                  </a:cubicBezTo>
                  <a:cubicBezTo>
                    <a:pt x="745" y="1140"/>
                    <a:pt x="688" y="1150"/>
                    <a:pt x="628" y="1153"/>
                  </a:cubicBezTo>
                  <a:moveTo>
                    <a:pt x="825" y="1087"/>
                  </a:moveTo>
                  <a:cubicBezTo>
                    <a:pt x="824" y="1087"/>
                    <a:pt x="824" y="1087"/>
                    <a:pt x="823" y="1087"/>
                  </a:cubicBezTo>
                  <a:cubicBezTo>
                    <a:pt x="814" y="1040"/>
                    <a:pt x="814" y="1040"/>
                    <a:pt x="814" y="1040"/>
                  </a:cubicBezTo>
                  <a:cubicBezTo>
                    <a:pt x="984" y="1009"/>
                    <a:pt x="984" y="1009"/>
                    <a:pt x="984" y="1009"/>
                  </a:cubicBezTo>
                  <a:cubicBezTo>
                    <a:pt x="985" y="1011"/>
                    <a:pt x="986" y="1014"/>
                    <a:pt x="988" y="1016"/>
                  </a:cubicBezTo>
                  <a:cubicBezTo>
                    <a:pt x="946" y="1051"/>
                    <a:pt x="900" y="1081"/>
                    <a:pt x="849" y="1103"/>
                  </a:cubicBezTo>
                  <a:cubicBezTo>
                    <a:pt x="845" y="1093"/>
                    <a:pt x="835" y="1087"/>
                    <a:pt x="825" y="1087"/>
                  </a:cubicBezTo>
                  <a:moveTo>
                    <a:pt x="1026" y="980"/>
                  </a:moveTo>
                  <a:cubicBezTo>
                    <a:pt x="1025" y="979"/>
                    <a:pt x="1024" y="978"/>
                    <a:pt x="1023" y="977"/>
                  </a:cubicBezTo>
                  <a:cubicBezTo>
                    <a:pt x="1080" y="840"/>
                    <a:pt x="1080" y="840"/>
                    <a:pt x="1080" y="840"/>
                  </a:cubicBezTo>
                  <a:cubicBezTo>
                    <a:pt x="1111" y="827"/>
                    <a:pt x="1111" y="827"/>
                    <a:pt x="1111" y="827"/>
                  </a:cubicBezTo>
                  <a:cubicBezTo>
                    <a:pt x="1113" y="831"/>
                    <a:pt x="1117" y="835"/>
                    <a:pt x="1122" y="837"/>
                  </a:cubicBezTo>
                  <a:cubicBezTo>
                    <a:pt x="1098" y="890"/>
                    <a:pt x="1066" y="938"/>
                    <a:pt x="1026" y="980"/>
                  </a:cubicBezTo>
                  <a:moveTo>
                    <a:pt x="1134" y="787"/>
                  </a:moveTo>
                  <a:cubicBezTo>
                    <a:pt x="1132" y="787"/>
                    <a:pt x="1129" y="787"/>
                    <a:pt x="1127" y="788"/>
                  </a:cubicBezTo>
                  <a:cubicBezTo>
                    <a:pt x="1114" y="756"/>
                    <a:pt x="1114" y="756"/>
                    <a:pt x="1114" y="756"/>
                  </a:cubicBezTo>
                  <a:cubicBezTo>
                    <a:pt x="1172" y="616"/>
                    <a:pt x="1172" y="616"/>
                    <a:pt x="1172" y="616"/>
                  </a:cubicBezTo>
                  <a:cubicBezTo>
                    <a:pt x="1170" y="677"/>
                    <a:pt x="1160" y="734"/>
                    <a:pt x="1141" y="788"/>
                  </a:cubicBezTo>
                  <a:cubicBezTo>
                    <a:pt x="1139" y="787"/>
                    <a:pt x="1136" y="787"/>
                    <a:pt x="1134" y="78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7" name="Freeform 8"/>
            <p:cNvSpPr>
              <a:spLocks noEditPoints="1"/>
            </p:cNvSpPr>
            <p:nvPr userDrawn="1"/>
          </p:nvSpPr>
          <p:spPr bwMode="auto">
            <a:xfrm>
              <a:off x="-202" y="998"/>
              <a:ext cx="1926" cy="2363"/>
            </a:xfrm>
            <a:custGeom>
              <a:avLst/>
              <a:gdLst>
                <a:gd name="T0" fmla="*/ 567 w 963"/>
                <a:gd name="T1" fmla="*/ 837 h 1179"/>
                <a:gd name="T2" fmla="*/ 487 w 963"/>
                <a:gd name="T3" fmla="*/ 409 h 1179"/>
                <a:gd name="T4" fmla="*/ 870 w 963"/>
                <a:gd name="T5" fmla="*/ 360 h 1179"/>
                <a:gd name="T6" fmla="*/ 639 w 963"/>
                <a:gd name="T7" fmla="*/ 0 h 1179"/>
                <a:gd name="T8" fmla="*/ 73 w 963"/>
                <a:gd name="T9" fmla="*/ 309 h 1179"/>
                <a:gd name="T10" fmla="*/ 165 w 963"/>
                <a:gd name="T11" fmla="*/ 1004 h 1179"/>
                <a:gd name="T12" fmla="*/ 848 w 963"/>
                <a:gd name="T13" fmla="*/ 1126 h 1179"/>
                <a:gd name="T14" fmla="*/ 442 w 963"/>
                <a:gd name="T15" fmla="*/ 1043 h 1179"/>
                <a:gd name="T16" fmla="*/ 53 w 963"/>
                <a:gd name="T17" fmla="*/ 506 h 1179"/>
                <a:gd name="T18" fmla="*/ 848 w 963"/>
                <a:gd name="T19" fmla="*/ 357 h 1179"/>
                <a:gd name="T20" fmla="*/ 381 w 963"/>
                <a:gd name="T21" fmla="*/ 486 h 1179"/>
                <a:gd name="T22" fmla="*/ 842 w 963"/>
                <a:gd name="T23" fmla="*/ 824 h 1179"/>
                <a:gd name="T24" fmla="*/ 839 w 963"/>
                <a:gd name="T25" fmla="*/ 960 h 1179"/>
                <a:gd name="T26" fmla="*/ 610 w 963"/>
                <a:gd name="T27" fmla="*/ 1012 h 1179"/>
                <a:gd name="T28" fmla="*/ 688 w 963"/>
                <a:gd name="T29" fmla="*/ 1040 h 1179"/>
                <a:gd name="T30" fmla="*/ 702 w 963"/>
                <a:gd name="T31" fmla="*/ 878 h 1179"/>
                <a:gd name="T32" fmla="*/ 404 w 963"/>
                <a:gd name="T33" fmla="*/ 1025 h 1179"/>
                <a:gd name="T34" fmla="*/ 431 w 963"/>
                <a:gd name="T35" fmla="*/ 975 h 1179"/>
                <a:gd name="T36" fmla="*/ 446 w 963"/>
                <a:gd name="T37" fmla="*/ 1034 h 1179"/>
                <a:gd name="T38" fmla="*/ 473 w 963"/>
                <a:gd name="T39" fmla="*/ 1005 h 1179"/>
                <a:gd name="T40" fmla="*/ 134 w 963"/>
                <a:gd name="T41" fmla="*/ 705 h 1179"/>
                <a:gd name="T42" fmla="*/ 253 w 963"/>
                <a:gd name="T43" fmla="*/ 357 h 1179"/>
                <a:gd name="T44" fmla="*/ 257 w 963"/>
                <a:gd name="T45" fmla="*/ 676 h 1179"/>
                <a:gd name="T46" fmla="*/ 177 w 963"/>
                <a:gd name="T47" fmla="*/ 494 h 1179"/>
                <a:gd name="T48" fmla="*/ 260 w 963"/>
                <a:gd name="T49" fmla="*/ 647 h 1179"/>
                <a:gd name="T50" fmla="*/ 234 w 963"/>
                <a:gd name="T51" fmla="*/ 499 h 1179"/>
                <a:gd name="T52" fmla="*/ 176 w 963"/>
                <a:gd name="T53" fmla="*/ 459 h 1179"/>
                <a:gd name="T54" fmla="*/ 255 w 963"/>
                <a:gd name="T55" fmla="*/ 850 h 1179"/>
                <a:gd name="T56" fmla="*/ 193 w 963"/>
                <a:gd name="T57" fmla="*/ 922 h 1179"/>
                <a:gd name="T58" fmla="*/ 296 w 963"/>
                <a:gd name="T59" fmla="*/ 848 h 1179"/>
                <a:gd name="T60" fmla="*/ 262 w 963"/>
                <a:gd name="T61" fmla="*/ 655 h 1179"/>
                <a:gd name="T62" fmla="*/ 262 w 963"/>
                <a:gd name="T63" fmla="*/ 358 h 1179"/>
                <a:gd name="T64" fmla="*/ 341 w 963"/>
                <a:gd name="T65" fmla="*/ 244 h 1179"/>
                <a:gd name="T66" fmla="*/ 482 w 963"/>
                <a:gd name="T67" fmla="*/ 65 h 1179"/>
                <a:gd name="T68" fmla="*/ 613 w 963"/>
                <a:gd name="T69" fmla="*/ 310 h 1179"/>
                <a:gd name="T70" fmla="*/ 631 w 963"/>
                <a:gd name="T71" fmla="*/ 324 h 1179"/>
                <a:gd name="T72" fmla="*/ 652 w 963"/>
                <a:gd name="T73" fmla="*/ 56 h 1179"/>
                <a:gd name="T74" fmla="*/ 796 w 963"/>
                <a:gd name="T75" fmla="*/ 78 h 1179"/>
                <a:gd name="T76" fmla="*/ 751 w 963"/>
                <a:gd name="T77" fmla="*/ 296 h 1179"/>
                <a:gd name="T78" fmla="*/ 788 w 963"/>
                <a:gd name="T79" fmla="*/ 72 h 1179"/>
                <a:gd name="T80" fmla="*/ 661 w 963"/>
                <a:gd name="T81" fmla="*/ 114 h 1179"/>
                <a:gd name="T82" fmla="*/ 532 w 963"/>
                <a:gd name="T83" fmla="*/ 155 h 1179"/>
                <a:gd name="T84" fmla="*/ 328 w 963"/>
                <a:gd name="T85" fmla="*/ 116 h 1179"/>
                <a:gd name="T86" fmla="*/ 307 w 963"/>
                <a:gd name="T87" fmla="*/ 241 h 1179"/>
                <a:gd name="T88" fmla="*/ 173 w 963"/>
                <a:gd name="T89" fmla="*/ 301 h 1179"/>
                <a:gd name="T90" fmla="*/ 134 w 963"/>
                <a:gd name="T91" fmla="*/ 544 h 1179"/>
                <a:gd name="T92" fmla="*/ 184 w 963"/>
                <a:gd name="T93" fmla="*/ 862 h 1179"/>
                <a:gd name="T94" fmla="*/ 295 w 963"/>
                <a:gd name="T95" fmla="*/ 889 h 1179"/>
                <a:gd name="T96" fmla="*/ 350 w 963"/>
                <a:gd name="T97" fmla="*/ 1081 h 1179"/>
                <a:gd name="T98" fmla="*/ 522 w 963"/>
                <a:gd name="T99" fmla="*/ 1133 h 1179"/>
                <a:gd name="T100" fmla="*/ 597 w 963"/>
                <a:gd name="T101" fmla="*/ 1103 h 1179"/>
                <a:gd name="T102" fmla="*/ 858 w 963"/>
                <a:gd name="T103" fmla="*/ 1007 h 1179"/>
                <a:gd name="T104" fmla="*/ 833 w 963"/>
                <a:gd name="T105" fmla="*/ 820 h 1179"/>
                <a:gd name="T106" fmla="*/ 314 w 963"/>
                <a:gd name="T107" fmla="*/ 784 h 1179"/>
                <a:gd name="T108" fmla="*/ 470 w 963"/>
                <a:gd name="T109" fmla="*/ 362 h 1179"/>
                <a:gd name="T110" fmla="*/ 862 w 963"/>
                <a:gd name="T111" fmla="*/ 357 h 1179"/>
                <a:gd name="T112" fmla="*/ 853 w 963"/>
                <a:gd name="T113" fmla="*/ 204 h 1179"/>
                <a:gd name="T114" fmla="*/ 568 w 963"/>
                <a:gd name="T115" fmla="*/ 141 h 1179"/>
                <a:gd name="T116" fmla="*/ 201 w 963"/>
                <a:gd name="T117" fmla="*/ 198 h 1179"/>
                <a:gd name="T118" fmla="*/ 68 w 963"/>
                <a:gd name="T119" fmla="*/ 362 h 1179"/>
                <a:gd name="T120" fmla="*/ 85 w 963"/>
                <a:gd name="T121" fmla="*/ 837 h 1179"/>
                <a:gd name="T122" fmla="*/ 210 w 963"/>
                <a:gd name="T123" fmla="*/ 1022 h 1179"/>
                <a:gd name="T124" fmla="*/ 607 w 963"/>
                <a:gd name="T125" fmla="*/ 1157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63" h="1179">
                  <a:moveTo>
                    <a:pt x="936" y="1038"/>
                  </a:moveTo>
                  <a:cubicBezTo>
                    <a:pt x="935" y="1038"/>
                    <a:pt x="933" y="1038"/>
                    <a:pt x="932" y="1038"/>
                  </a:cubicBezTo>
                  <a:cubicBezTo>
                    <a:pt x="905" y="948"/>
                    <a:pt x="905" y="948"/>
                    <a:pt x="905" y="948"/>
                  </a:cubicBezTo>
                  <a:cubicBezTo>
                    <a:pt x="912" y="943"/>
                    <a:pt x="916" y="935"/>
                    <a:pt x="916" y="926"/>
                  </a:cubicBezTo>
                  <a:cubicBezTo>
                    <a:pt x="916" y="911"/>
                    <a:pt x="905" y="900"/>
                    <a:pt x="891" y="899"/>
                  </a:cubicBezTo>
                  <a:cubicBezTo>
                    <a:pt x="867" y="818"/>
                    <a:pt x="867" y="818"/>
                    <a:pt x="867" y="818"/>
                  </a:cubicBezTo>
                  <a:cubicBezTo>
                    <a:pt x="872" y="813"/>
                    <a:pt x="875" y="806"/>
                    <a:pt x="875" y="799"/>
                  </a:cubicBezTo>
                  <a:cubicBezTo>
                    <a:pt x="875" y="784"/>
                    <a:pt x="863" y="772"/>
                    <a:pt x="848" y="772"/>
                  </a:cubicBezTo>
                  <a:cubicBezTo>
                    <a:pt x="834" y="772"/>
                    <a:pt x="822" y="784"/>
                    <a:pt x="822" y="799"/>
                  </a:cubicBezTo>
                  <a:cubicBezTo>
                    <a:pt x="822" y="803"/>
                    <a:pt x="823" y="806"/>
                    <a:pt x="824" y="810"/>
                  </a:cubicBezTo>
                  <a:cubicBezTo>
                    <a:pt x="801" y="820"/>
                    <a:pt x="767" y="834"/>
                    <a:pt x="725" y="843"/>
                  </a:cubicBezTo>
                  <a:cubicBezTo>
                    <a:pt x="722" y="833"/>
                    <a:pt x="712" y="825"/>
                    <a:pt x="700" y="825"/>
                  </a:cubicBezTo>
                  <a:cubicBezTo>
                    <a:pt x="686" y="825"/>
                    <a:pt x="674" y="837"/>
                    <a:pt x="674" y="851"/>
                  </a:cubicBezTo>
                  <a:cubicBezTo>
                    <a:pt x="663" y="852"/>
                    <a:pt x="652" y="853"/>
                    <a:pt x="640" y="853"/>
                  </a:cubicBezTo>
                  <a:cubicBezTo>
                    <a:pt x="614" y="853"/>
                    <a:pt x="589" y="849"/>
                    <a:pt x="566" y="843"/>
                  </a:cubicBezTo>
                  <a:cubicBezTo>
                    <a:pt x="567" y="841"/>
                    <a:pt x="567" y="839"/>
                    <a:pt x="567" y="837"/>
                  </a:cubicBezTo>
                  <a:cubicBezTo>
                    <a:pt x="567" y="823"/>
                    <a:pt x="555" y="811"/>
                    <a:pt x="540" y="811"/>
                  </a:cubicBezTo>
                  <a:cubicBezTo>
                    <a:pt x="531" y="811"/>
                    <a:pt x="523" y="816"/>
                    <a:pt x="518" y="823"/>
                  </a:cubicBezTo>
                  <a:cubicBezTo>
                    <a:pt x="495" y="811"/>
                    <a:pt x="475" y="794"/>
                    <a:pt x="458" y="774"/>
                  </a:cubicBezTo>
                  <a:cubicBezTo>
                    <a:pt x="464" y="770"/>
                    <a:pt x="467" y="762"/>
                    <a:pt x="467" y="754"/>
                  </a:cubicBezTo>
                  <a:cubicBezTo>
                    <a:pt x="467" y="740"/>
                    <a:pt x="455" y="728"/>
                    <a:pt x="441" y="728"/>
                  </a:cubicBezTo>
                  <a:cubicBezTo>
                    <a:pt x="436" y="728"/>
                    <a:pt x="432" y="729"/>
                    <a:pt x="428" y="731"/>
                  </a:cubicBezTo>
                  <a:cubicBezTo>
                    <a:pt x="416" y="708"/>
                    <a:pt x="407" y="681"/>
                    <a:pt x="402" y="653"/>
                  </a:cubicBezTo>
                  <a:cubicBezTo>
                    <a:pt x="413" y="649"/>
                    <a:pt x="421" y="639"/>
                    <a:pt x="421" y="627"/>
                  </a:cubicBezTo>
                  <a:cubicBezTo>
                    <a:pt x="421" y="614"/>
                    <a:pt x="410" y="603"/>
                    <a:pt x="397" y="601"/>
                  </a:cubicBezTo>
                  <a:cubicBezTo>
                    <a:pt x="397" y="599"/>
                    <a:pt x="397" y="596"/>
                    <a:pt x="397" y="594"/>
                  </a:cubicBezTo>
                  <a:cubicBezTo>
                    <a:pt x="397" y="566"/>
                    <a:pt x="400" y="540"/>
                    <a:pt x="406" y="515"/>
                  </a:cubicBezTo>
                  <a:cubicBezTo>
                    <a:pt x="406" y="515"/>
                    <a:pt x="407" y="515"/>
                    <a:pt x="407" y="515"/>
                  </a:cubicBezTo>
                  <a:cubicBezTo>
                    <a:pt x="422" y="515"/>
                    <a:pt x="434" y="503"/>
                    <a:pt x="434" y="489"/>
                  </a:cubicBezTo>
                  <a:cubicBezTo>
                    <a:pt x="434" y="480"/>
                    <a:pt x="429" y="472"/>
                    <a:pt x="423" y="468"/>
                  </a:cubicBezTo>
                  <a:cubicBezTo>
                    <a:pt x="435" y="442"/>
                    <a:pt x="450" y="420"/>
                    <a:pt x="469" y="401"/>
                  </a:cubicBezTo>
                  <a:cubicBezTo>
                    <a:pt x="474" y="406"/>
                    <a:pt x="480" y="409"/>
                    <a:pt x="487" y="409"/>
                  </a:cubicBezTo>
                  <a:cubicBezTo>
                    <a:pt x="502" y="409"/>
                    <a:pt x="514" y="397"/>
                    <a:pt x="514" y="382"/>
                  </a:cubicBezTo>
                  <a:cubicBezTo>
                    <a:pt x="514" y="378"/>
                    <a:pt x="512" y="373"/>
                    <a:pt x="510" y="369"/>
                  </a:cubicBezTo>
                  <a:cubicBezTo>
                    <a:pt x="531" y="357"/>
                    <a:pt x="555" y="347"/>
                    <a:pt x="581" y="341"/>
                  </a:cubicBezTo>
                  <a:cubicBezTo>
                    <a:pt x="583" y="353"/>
                    <a:pt x="594" y="362"/>
                    <a:pt x="607" y="362"/>
                  </a:cubicBezTo>
                  <a:cubicBezTo>
                    <a:pt x="621" y="362"/>
                    <a:pt x="633" y="350"/>
                    <a:pt x="633" y="336"/>
                  </a:cubicBezTo>
                  <a:cubicBezTo>
                    <a:pt x="633" y="336"/>
                    <a:pt x="633" y="335"/>
                    <a:pt x="633" y="335"/>
                  </a:cubicBezTo>
                  <a:cubicBezTo>
                    <a:pt x="636" y="335"/>
                    <a:pt x="638" y="335"/>
                    <a:pt x="640" y="335"/>
                  </a:cubicBezTo>
                  <a:cubicBezTo>
                    <a:pt x="664" y="335"/>
                    <a:pt x="687" y="337"/>
                    <a:pt x="709" y="341"/>
                  </a:cubicBezTo>
                  <a:cubicBezTo>
                    <a:pt x="709" y="342"/>
                    <a:pt x="709" y="343"/>
                    <a:pt x="709" y="344"/>
                  </a:cubicBezTo>
                  <a:cubicBezTo>
                    <a:pt x="709" y="359"/>
                    <a:pt x="720" y="371"/>
                    <a:pt x="735" y="371"/>
                  </a:cubicBezTo>
                  <a:cubicBezTo>
                    <a:pt x="746" y="371"/>
                    <a:pt x="756" y="364"/>
                    <a:pt x="760" y="354"/>
                  </a:cubicBezTo>
                  <a:cubicBezTo>
                    <a:pt x="789" y="362"/>
                    <a:pt x="813" y="373"/>
                    <a:pt x="830" y="381"/>
                  </a:cubicBezTo>
                  <a:cubicBezTo>
                    <a:pt x="830" y="381"/>
                    <a:pt x="830" y="382"/>
                    <a:pt x="830" y="382"/>
                  </a:cubicBezTo>
                  <a:cubicBezTo>
                    <a:pt x="830" y="397"/>
                    <a:pt x="841" y="409"/>
                    <a:pt x="856" y="409"/>
                  </a:cubicBezTo>
                  <a:cubicBezTo>
                    <a:pt x="871" y="409"/>
                    <a:pt x="883" y="397"/>
                    <a:pt x="883" y="382"/>
                  </a:cubicBezTo>
                  <a:cubicBezTo>
                    <a:pt x="883" y="373"/>
                    <a:pt x="878" y="364"/>
                    <a:pt x="870" y="360"/>
                  </a:cubicBezTo>
                  <a:cubicBezTo>
                    <a:pt x="895" y="273"/>
                    <a:pt x="895" y="273"/>
                    <a:pt x="895" y="273"/>
                  </a:cubicBezTo>
                  <a:cubicBezTo>
                    <a:pt x="896" y="273"/>
                    <a:pt x="896" y="273"/>
                    <a:pt x="897" y="273"/>
                  </a:cubicBezTo>
                  <a:cubicBezTo>
                    <a:pt x="912" y="273"/>
                    <a:pt x="923" y="261"/>
                    <a:pt x="923" y="247"/>
                  </a:cubicBezTo>
                  <a:cubicBezTo>
                    <a:pt x="923" y="237"/>
                    <a:pt x="918" y="228"/>
                    <a:pt x="910" y="224"/>
                  </a:cubicBezTo>
                  <a:cubicBezTo>
                    <a:pt x="932" y="149"/>
                    <a:pt x="932" y="149"/>
                    <a:pt x="932" y="149"/>
                  </a:cubicBezTo>
                  <a:cubicBezTo>
                    <a:pt x="933" y="149"/>
                    <a:pt x="935" y="149"/>
                    <a:pt x="936" y="149"/>
                  </a:cubicBezTo>
                  <a:cubicBezTo>
                    <a:pt x="951" y="149"/>
                    <a:pt x="963" y="138"/>
                    <a:pt x="963" y="123"/>
                  </a:cubicBezTo>
                  <a:cubicBezTo>
                    <a:pt x="963" y="108"/>
                    <a:pt x="951" y="96"/>
                    <a:pt x="936" y="96"/>
                  </a:cubicBezTo>
                  <a:cubicBezTo>
                    <a:pt x="930" y="96"/>
                    <a:pt x="924" y="99"/>
                    <a:pt x="920" y="102"/>
                  </a:cubicBezTo>
                  <a:cubicBezTo>
                    <a:pt x="906" y="94"/>
                    <a:pt x="886" y="82"/>
                    <a:pt x="857" y="69"/>
                  </a:cubicBezTo>
                  <a:cubicBezTo>
                    <a:pt x="850" y="66"/>
                    <a:pt x="841" y="63"/>
                    <a:pt x="832" y="60"/>
                  </a:cubicBezTo>
                  <a:cubicBezTo>
                    <a:pt x="833" y="58"/>
                    <a:pt x="833" y="55"/>
                    <a:pt x="833" y="53"/>
                  </a:cubicBezTo>
                  <a:cubicBezTo>
                    <a:pt x="833" y="39"/>
                    <a:pt x="821" y="27"/>
                    <a:pt x="807" y="27"/>
                  </a:cubicBezTo>
                  <a:cubicBezTo>
                    <a:pt x="795" y="27"/>
                    <a:pt x="785" y="34"/>
                    <a:pt x="782" y="44"/>
                  </a:cubicBezTo>
                  <a:cubicBezTo>
                    <a:pt x="749" y="35"/>
                    <a:pt x="710" y="29"/>
                    <a:pt x="665" y="25"/>
                  </a:cubicBezTo>
                  <a:cubicBezTo>
                    <a:pt x="664" y="11"/>
                    <a:pt x="653" y="0"/>
                    <a:pt x="639" y="0"/>
                  </a:cubicBezTo>
                  <a:cubicBezTo>
                    <a:pt x="626" y="0"/>
                    <a:pt x="615" y="10"/>
                    <a:pt x="613" y="23"/>
                  </a:cubicBezTo>
                  <a:cubicBezTo>
                    <a:pt x="611" y="23"/>
                    <a:pt x="609" y="23"/>
                    <a:pt x="607" y="23"/>
                  </a:cubicBezTo>
                  <a:cubicBezTo>
                    <a:pt x="571" y="23"/>
                    <a:pt x="536" y="25"/>
                    <a:pt x="502" y="30"/>
                  </a:cubicBezTo>
                  <a:cubicBezTo>
                    <a:pt x="499" y="20"/>
                    <a:pt x="489" y="13"/>
                    <a:pt x="478" y="13"/>
                  </a:cubicBezTo>
                  <a:cubicBezTo>
                    <a:pt x="463" y="13"/>
                    <a:pt x="451" y="25"/>
                    <a:pt x="451" y="39"/>
                  </a:cubicBezTo>
                  <a:cubicBezTo>
                    <a:pt x="451" y="39"/>
                    <a:pt x="451" y="39"/>
                    <a:pt x="451" y="39"/>
                  </a:cubicBezTo>
                  <a:cubicBezTo>
                    <a:pt x="409" y="49"/>
                    <a:pt x="369" y="63"/>
                    <a:pt x="332" y="80"/>
                  </a:cubicBezTo>
                  <a:cubicBezTo>
                    <a:pt x="327" y="74"/>
                    <a:pt x="320" y="70"/>
                    <a:pt x="311" y="70"/>
                  </a:cubicBezTo>
                  <a:cubicBezTo>
                    <a:pt x="297" y="70"/>
                    <a:pt x="285" y="82"/>
                    <a:pt x="285" y="96"/>
                  </a:cubicBezTo>
                  <a:cubicBezTo>
                    <a:pt x="285" y="99"/>
                    <a:pt x="285" y="101"/>
                    <a:pt x="286" y="103"/>
                  </a:cubicBezTo>
                  <a:cubicBezTo>
                    <a:pt x="251" y="123"/>
                    <a:pt x="219" y="146"/>
                    <a:pt x="191" y="172"/>
                  </a:cubicBezTo>
                  <a:cubicBezTo>
                    <a:pt x="186" y="169"/>
                    <a:pt x="181" y="167"/>
                    <a:pt x="175" y="167"/>
                  </a:cubicBezTo>
                  <a:cubicBezTo>
                    <a:pt x="160" y="167"/>
                    <a:pt x="148" y="179"/>
                    <a:pt x="148" y="194"/>
                  </a:cubicBezTo>
                  <a:cubicBezTo>
                    <a:pt x="148" y="200"/>
                    <a:pt x="150" y="205"/>
                    <a:pt x="154" y="210"/>
                  </a:cubicBezTo>
                  <a:cubicBezTo>
                    <a:pt x="126" y="240"/>
                    <a:pt x="102" y="274"/>
                    <a:pt x="83" y="311"/>
                  </a:cubicBezTo>
                  <a:cubicBezTo>
                    <a:pt x="80" y="310"/>
                    <a:pt x="76" y="309"/>
                    <a:pt x="73" y="309"/>
                  </a:cubicBezTo>
                  <a:cubicBezTo>
                    <a:pt x="58" y="309"/>
                    <a:pt x="46" y="321"/>
                    <a:pt x="46" y="336"/>
                  </a:cubicBezTo>
                  <a:cubicBezTo>
                    <a:pt x="46" y="346"/>
                    <a:pt x="52" y="354"/>
                    <a:pt x="60" y="359"/>
                  </a:cubicBezTo>
                  <a:cubicBezTo>
                    <a:pt x="45" y="396"/>
                    <a:pt x="33" y="435"/>
                    <a:pt x="25" y="477"/>
                  </a:cubicBezTo>
                  <a:cubicBezTo>
                    <a:pt x="11" y="478"/>
                    <a:pt x="0" y="489"/>
                    <a:pt x="0" y="503"/>
                  </a:cubicBezTo>
                  <a:cubicBezTo>
                    <a:pt x="0" y="515"/>
                    <a:pt x="7" y="525"/>
                    <a:pt x="18" y="528"/>
                  </a:cubicBezTo>
                  <a:cubicBezTo>
                    <a:pt x="16" y="550"/>
                    <a:pt x="15" y="572"/>
                    <a:pt x="15" y="594"/>
                  </a:cubicBezTo>
                  <a:cubicBezTo>
                    <a:pt x="15" y="619"/>
                    <a:pt x="16" y="644"/>
                    <a:pt x="19" y="668"/>
                  </a:cubicBezTo>
                  <a:cubicBezTo>
                    <a:pt x="8" y="671"/>
                    <a:pt x="0" y="681"/>
                    <a:pt x="0" y="693"/>
                  </a:cubicBezTo>
                  <a:cubicBezTo>
                    <a:pt x="0" y="708"/>
                    <a:pt x="12" y="719"/>
                    <a:pt x="26" y="719"/>
                  </a:cubicBezTo>
                  <a:cubicBezTo>
                    <a:pt x="27" y="719"/>
                    <a:pt x="27" y="719"/>
                    <a:pt x="27" y="719"/>
                  </a:cubicBezTo>
                  <a:cubicBezTo>
                    <a:pt x="36" y="764"/>
                    <a:pt x="49" y="806"/>
                    <a:pt x="67" y="845"/>
                  </a:cubicBezTo>
                  <a:cubicBezTo>
                    <a:pt x="61" y="849"/>
                    <a:pt x="58" y="856"/>
                    <a:pt x="58" y="864"/>
                  </a:cubicBezTo>
                  <a:cubicBezTo>
                    <a:pt x="58" y="879"/>
                    <a:pt x="70" y="891"/>
                    <a:pt x="85" y="891"/>
                  </a:cubicBezTo>
                  <a:cubicBezTo>
                    <a:pt x="87" y="891"/>
                    <a:pt x="88" y="890"/>
                    <a:pt x="90" y="890"/>
                  </a:cubicBezTo>
                  <a:cubicBezTo>
                    <a:pt x="112" y="928"/>
                    <a:pt x="137" y="962"/>
                    <a:pt x="167" y="993"/>
                  </a:cubicBezTo>
                  <a:cubicBezTo>
                    <a:pt x="166" y="996"/>
                    <a:pt x="165" y="1000"/>
                    <a:pt x="165" y="1004"/>
                  </a:cubicBezTo>
                  <a:cubicBezTo>
                    <a:pt x="165" y="1019"/>
                    <a:pt x="176" y="1030"/>
                    <a:pt x="191" y="1030"/>
                  </a:cubicBezTo>
                  <a:cubicBezTo>
                    <a:pt x="196" y="1030"/>
                    <a:pt x="200" y="1029"/>
                    <a:pt x="204" y="1027"/>
                  </a:cubicBezTo>
                  <a:cubicBezTo>
                    <a:pt x="236" y="1055"/>
                    <a:pt x="273" y="1079"/>
                    <a:pt x="312" y="1099"/>
                  </a:cubicBezTo>
                  <a:cubicBezTo>
                    <a:pt x="312" y="1101"/>
                    <a:pt x="311" y="1103"/>
                    <a:pt x="311" y="1105"/>
                  </a:cubicBezTo>
                  <a:cubicBezTo>
                    <a:pt x="311" y="1119"/>
                    <a:pt x="323" y="1131"/>
                    <a:pt x="338" y="1131"/>
                  </a:cubicBezTo>
                  <a:cubicBezTo>
                    <a:pt x="347" y="1131"/>
                    <a:pt x="354" y="1127"/>
                    <a:pt x="359" y="1120"/>
                  </a:cubicBezTo>
                  <a:cubicBezTo>
                    <a:pt x="396" y="1135"/>
                    <a:pt x="436" y="1146"/>
                    <a:pt x="478" y="1154"/>
                  </a:cubicBezTo>
                  <a:cubicBezTo>
                    <a:pt x="478" y="1168"/>
                    <a:pt x="490" y="1179"/>
                    <a:pt x="504" y="1179"/>
                  </a:cubicBezTo>
                  <a:cubicBezTo>
                    <a:pt x="516" y="1179"/>
                    <a:pt x="525" y="1171"/>
                    <a:pt x="529" y="1161"/>
                  </a:cubicBezTo>
                  <a:cubicBezTo>
                    <a:pt x="554" y="1164"/>
                    <a:pt x="580" y="1165"/>
                    <a:pt x="607" y="1165"/>
                  </a:cubicBezTo>
                  <a:cubicBezTo>
                    <a:pt x="622" y="1165"/>
                    <a:pt x="636" y="1165"/>
                    <a:pt x="650" y="1164"/>
                  </a:cubicBezTo>
                  <a:cubicBezTo>
                    <a:pt x="654" y="1173"/>
                    <a:pt x="663" y="1179"/>
                    <a:pt x="674" y="1179"/>
                  </a:cubicBezTo>
                  <a:cubicBezTo>
                    <a:pt x="686" y="1179"/>
                    <a:pt x="696" y="1170"/>
                    <a:pt x="699" y="1159"/>
                  </a:cubicBezTo>
                  <a:cubicBezTo>
                    <a:pt x="736" y="1154"/>
                    <a:pt x="769" y="1147"/>
                    <a:pt x="798" y="1138"/>
                  </a:cubicBezTo>
                  <a:cubicBezTo>
                    <a:pt x="803" y="1146"/>
                    <a:pt x="812" y="1152"/>
                    <a:pt x="822" y="1152"/>
                  </a:cubicBezTo>
                  <a:cubicBezTo>
                    <a:pt x="837" y="1152"/>
                    <a:pt x="848" y="1140"/>
                    <a:pt x="848" y="1126"/>
                  </a:cubicBezTo>
                  <a:cubicBezTo>
                    <a:pt x="848" y="1124"/>
                    <a:pt x="848" y="1122"/>
                    <a:pt x="848" y="1120"/>
                  </a:cubicBezTo>
                  <a:cubicBezTo>
                    <a:pt x="878" y="1108"/>
                    <a:pt x="902" y="1095"/>
                    <a:pt x="919" y="1084"/>
                  </a:cubicBezTo>
                  <a:cubicBezTo>
                    <a:pt x="924" y="1088"/>
                    <a:pt x="930" y="1091"/>
                    <a:pt x="936" y="1091"/>
                  </a:cubicBezTo>
                  <a:cubicBezTo>
                    <a:pt x="951" y="1091"/>
                    <a:pt x="963" y="1079"/>
                    <a:pt x="963" y="1064"/>
                  </a:cubicBezTo>
                  <a:cubicBezTo>
                    <a:pt x="963" y="1050"/>
                    <a:pt x="951" y="1038"/>
                    <a:pt x="936" y="1038"/>
                  </a:cubicBezTo>
                  <a:moveTo>
                    <a:pt x="924" y="1041"/>
                  </a:moveTo>
                  <a:cubicBezTo>
                    <a:pt x="921" y="1042"/>
                    <a:pt x="918" y="1045"/>
                    <a:pt x="916" y="1047"/>
                  </a:cubicBezTo>
                  <a:cubicBezTo>
                    <a:pt x="904" y="1037"/>
                    <a:pt x="887" y="1022"/>
                    <a:pt x="867" y="1005"/>
                  </a:cubicBezTo>
                  <a:cubicBezTo>
                    <a:pt x="885" y="952"/>
                    <a:pt x="885" y="952"/>
                    <a:pt x="885" y="952"/>
                  </a:cubicBezTo>
                  <a:cubicBezTo>
                    <a:pt x="887" y="952"/>
                    <a:pt x="888" y="952"/>
                    <a:pt x="890" y="952"/>
                  </a:cubicBezTo>
                  <a:cubicBezTo>
                    <a:pt x="893" y="952"/>
                    <a:pt x="895" y="952"/>
                    <a:pt x="898" y="951"/>
                  </a:cubicBezTo>
                  <a:lnTo>
                    <a:pt x="924" y="1041"/>
                  </a:lnTo>
                  <a:close/>
                  <a:moveTo>
                    <a:pt x="453" y="1063"/>
                  </a:moveTo>
                  <a:cubicBezTo>
                    <a:pt x="362" y="1092"/>
                    <a:pt x="362" y="1092"/>
                    <a:pt x="362" y="1092"/>
                  </a:cubicBezTo>
                  <a:cubicBezTo>
                    <a:pt x="436" y="1041"/>
                    <a:pt x="436" y="1041"/>
                    <a:pt x="436" y="1041"/>
                  </a:cubicBezTo>
                  <a:cubicBezTo>
                    <a:pt x="442" y="1043"/>
                    <a:pt x="442" y="1043"/>
                    <a:pt x="442" y="1043"/>
                  </a:cubicBezTo>
                  <a:lnTo>
                    <a:pt x="453" y="1063"/>
                  </a:lnTo>
                  <a:close/>
                  <a:moveTo>
                    <a:pt x="111" y="866"/>
                  </a:moveTo>
                  <a:cubicBezTo>
                    <a:pt x="162" y="863"/>
                    <a:pt x="162" y="863"/>
                    <a:pt x="162" y="863"/>
                  </a:cubicBezTo>
                  <a:cubicBezTo>
                    <a:pt x="169" y="901"/>
                    <a:pt x="169" y="901"/>
                    <a:pt x="169" y="901"/>
                  </a:cubicBezTo>
                  <a:cubicBezTo>
                    <a:pt x="110" y="872"/>
                    <a:pt x="110" y="872"/>
                    <a:pt x="110" y="872"/>
                  </a:cubicBezTo>
                  <a:cubicBezTo>
                    <a:pt x="110" y="870"/>
                    <a:pt x="111" y="868"/>
                    <a:pt x="111" y="866"/>
                  </a:cubicBezTo>
                  <a:moveTo>
                    <a:pt x="158" y="791"/>
                  </a:moveTo>
                  <a:cubicBezTo>
                    <a:pt x="183" y="809"/>
                    <a:pt x="183" y="809"/>
                    <a:pt x="183" y="809"/>
                  </a:cubicBezTo>
                  <a:cubicBezTo>
                    <a:pt x="184" y="854"/>
                    <a:pt x="184" y="854"/>
                    <a:pt x="184" y="854"/>
                  </a:cubicBezTo>
                  <a:cubicBezTo>
                    <a:pt x="169" y="855"/>
                    <a:pt x="169" y="855"/>
                    <a:pt x="169" y="855"/>
                  </a:cubicBezTo>
                  <a:lnTo>
                    <a:pt x="158" y="791"/>
                  </a:lnTo>
                  <a:close/>
                  <a:moveTo>
                    <a:pt x="53" y="506"/>
                  </a:moveTo>
                  <a:cubicBezTo>
                    <a:pt x="99" y="505"/>
                    <a:pt x="99" y="505"/>
                    <a:pt x="99" y="505"/>
                  </a:cubicBezTo>
                  <a:cubicBezTo>
                    <a:pt x="102" y="525"/>
                    <a:pt x="102" y="525"/>
                    <a:pt x="102" y="525"/>
                  </a:cubicBezTo>
                  <a:cubicBezTo>
                    <a:pt x="52" y="508"/>
                    <a:pt x="52" y="508"/>
                    <a:pt x="52" y="508"/>
                  </a:cubicBezTo>
                  <a:cubicBezTo>
                    <a:pt x="53" y="507"/>
                    <a:pt x="53" y="507"/>
                    <a:pt x="53" y="506"/>
                  </a:cubicBezTo>
                  <a:moveTo>
                    <a:pt x="81" y="361"/>
                  </a:moveTo>
                  <a:cubicBezTo>
                    <a:pt x="82" y="361"/>
                    <a:pt x="82" y="361"/>
                    <a:pt x="82" y="361"/>
                  </a:cubicBezTo>
                  <a:cubicBezTo>
                    <a:pt x="152" y="495"/>
                    <a:pt x="152" y="495"/>
                    <a:pt x="152" y="495"/>
                  </a:cubicBezTo>
                  <a:cubicBezTo>
                    <a:pt x="105" y="496"/>
                    <a:pt x="105" y="496"/>
                    <a:pt x="105" y="496"/>
                  </a:cubicBezTo>
                  <a:lnTo>
                    <a:pt x="81" y="361"/>
                  </a:lnTo>
                  <a:close/>
                  <a:moveTo>
                    <a:pt x="871" y="251"/>
                  </a:moveTo>
                  <a:cubicBezTo>
                    <a:pt x="842" y="260"/>
                    <a:pt x="842" y="260"/>
                    <a:pt x="842" y="260"/>
                  </a:cubicBezTo>
                  <a:cubicBezTo>
                    <a:pt x="838" y="233"/>
                    <a:pt x="838" y="233"/>
                    <a:pt x="838" y="233"/>
                  </a:cubicBezTo>
                  <a:cubicBezTo>
                    <a:pt x="843" y="227"/>
                    <a:pt x="848" y="221"/>
                    <a:pt x="854" y="215"/>
                  </a:cubicBezTo>
                  <a:cubicBezTo>
                    <a:pt x="874" y="233"/>
                    <a:pt x="874" y="233"/>
                    <a:pt x="874" y="233"/>
                  </a:cubicBezTo>
                  <a:cubicBezTo>
                    <a:pt x="872" y="237"/>
                    <a:pt x="870" y="242"/>
                    <a:pt x="870" y="247"/>
                  </a:cubicBezTo>
                  <a:cubicBezTo>
                    <a:pt x="870" y="248"/>
                    <a:pt x="871" y="249"/>
                    <a:pt x="871" y="251"/>
                  </a:cubicBezTo>
                  <a:moveTo>
                    <a:pt x="846" y="358"/>
                  </a:moveTo>
                  <a:cubicBezTo>
                    <a:pt x="799" y="281"/>
                    <a:pt x="799" y="281"/>
                    <a:pt x="799" y="281"/>
                  </a:cubicBezTo>
                  <a:cubicBezTo>
                    <a:pt x="835" y="270"/>
                    <a:pt x="835" y="270"/>
                    <a:pt x="835" y="270"/>
                  </a:cubicBezTo>
                  <a:cubicBezTo>
                    <a:pt x="848" y="357"/>
                    <a:pt x="848" y="357"/>
                    <a:pt x="848" y="357"/>
                  </a:cubicBezTo>
                  <a:cubicBezTo>
                    <a:pt x="847" y="357"/>
                    <a:pt x="847" y="358"/>
                    <a:pt x="846" y="358"/>
                  </a:cubicBezTo>
                  <a:moveTo>
                    <a:pt x="836" y="223"/>
                  </a:moveTo>
                  <a:cubicBezTo>
                    <a:pt x="832" y="197"/>
                    <a:pt x="832" y="197"/>
                    <a:pt x="832" y="197"/>
                  </a:cubicBezTo>
                  <a:cubicBezTo>
                    <a:pt x="847" y="210"/>
                    <a:pt x="847" y="210"/>
                    <a:pt x="847" y="210"/>
                  </a:cubicBezTo>
                  <a:cubicBezTo>
                    <a:pt x="844" y="214"/>
                    <a:pt x="840" y="218"/>
                    <a:pt x="836" y="223"/>
                  </a:cubicBezTo>
                  <a:moveTo>
                    <a:pt x="834" y="262"/>
                  </a:moveTo>
                  <a:cubicBezTo>
                    <a:pt x="804" y="271"/>
                    <a:pt x="804" y="271"/>
                    <a:pt x="804" y="271"/>
                  </a:cubicBezTo>
                  <a:cubicBezTo>
                    <a:pt x="813" y="261"/>
                    <a:pt x="822" y="251"/>
                    <a:pt x="831" y="241"/>
                  </a:cubicBezTo>
                  <a:lnTo>
                    <a:pt x="834" y="262"/>
                  </a:lnTo>
                  <a:close/>
                  <a:moveTo>
                    <a:pt x="793" y="271"/>
                  </a:moveTo>
                  <a:cubicBezTo>
                    <a:pt x="767" y="229"/>
                    <a:pt x="767" y="229"/>
                    <a:pt x="767" y="229"/>
                  </a:cubicBezTo>
                  <a:cubicBezTo>
                    <a:pt x="785" y="157"/>
                    <a:pt x="785" y="157"/>
                    <a:pt x="785" y="157"/>
                  </a:cubicBezTo>
                  <a:cubicBezTo>
                    <a:pt x="823" y="189"/>
                    <a:pt x="823" y="189"/>
                    <a:pt x="823" y="189"/>
                  </a:cubicBezTo>
                  <a:cubicBezTo>
                    <a:pt x="829" y="230"/>
                    <a:pt x="829" y="230"/>
                    <a:pt x="829" y="230"/>
                  </a:cubicBezTo>
                  <a:cubicBezTo>
                    <a:pt x="817" y="244"/>
                    <a:pt x="805" y="258"/>
                    <a:pt x="793" y="271"/>
                  </a:cubicBezTo>
                  <a:moveTo>
                    <a:pt x="381" y="486"/>
                  </a:moveTo>
                  <a:cubicBezTo>
                    <a:pt x="376" y="486"/>
                    <a:pt x="376" y="486"/>
                    <a:pt x="376" y="486"/>
                  </a:cubicBezTo>
                  <a:cubicBezTo>
                    <a:pt x="340" y="252"/>
                    <a:pt x="340" y="252"/>
                    <a:pt x="340" y="252"/>
                  </a:cubicBezTo>
                  <a:cubicBezTo>
                    <a:pt x="346" y="254"/>
                    <a:pt x="346" y="254"/>
                    <a:pt x="346" y="254"/>
                  </a:cubicBezTo>
                  <a:cubicBezTo>
                    <a:pt x="397" y="464"/>
                    <a:pt x="397" y="464"/>
                    <a:pt x="397" y="464"/>
                  </a:cubicBezTo>
                  <a:cubicBezTo>
                    <a:pt x="388" y="468"/>
                    <a:pt x="382" y="476"/>
                    <a:pt x="381" y="486"/>
                  </a:cubicBezTo>
                  <a:moveTo>
                    <a:pt x="340" y="735"/>
                  </a:moveTo>
                  <a:cubicBezTo>
                    <a:pt x="370" y="680"/>
                    <a:pt x="370" y="680"/>
                    <a:pt x="370" y="680"/>
                  </a:cubicBezTo>
                  <a:cubicBezTo>
                    <a:pt x="421" y="737"/>
                    <a:pt x="421" y="737"/>
                    <a:pt x="421" y="737"/>
                  </a:cubicBezTo>
                  <a:cubicBezTo>
                    <a:pt x="418" y="740"/>
                    <a:pt x="417" y="743"/>
                    <a:pt x="416" y="747"/>
                  </a:cubicBezTo>
                  <a:lnTo>
                    <a:pt x="340" y="735"/>
                  </a:lnTo>
                  <a:close/>
                  <a:moveTo>
                    <a:pt x="514" y="843"/>
                  </a:moveTo>
                  <a:cubicBezTo>
                    <a:pt x="514" y="844"/>
                    <a:pt x="515" y="844"/>
                    <a:pt x="515" y="845"/>
                  </a:cubicBezTo>
                  <a:cubicBezTo>
                    <a:pt x="380" y="909"/>
                    <a:pt x="380" y="909"/>
                    <a:pt x="380" y="909"/>
                  </a:cubicBezTo>
                  <a:cubicBezTo>
                    <a:pt x="350" y="853"/>
                    <a:pt x="350" y="853"/>
                    <a:pt x="350" y="853"/>
                  </a:cubicBezTo>
                  <a:lnTo>
                    <a:pt x="514" y="843"/>
                  </a:lnTo>
                  <a:close/>
                  <a:moveTo>
                    <a:pt x="842" y="824"/>
                  </a:moveTo>
                  <a:cubicBezTo>
                    <a:pt x="833" y="940"/>
                    <a:pt x="833" y="940"/>
                    <a:pt x="833" y="940"/>
                  </a:cubicBezTo>
                  <a:cubicBezTo>
                    <a:pt x="807" y="949"/>
                    <a:pt x="807" y="949"/>
                    <a:pt x="807" y="949"/>
                  </a:cubicBezTo>
                  <a:cubicBezTo>
                    <a:pt x="800" y="943"/>
                    <a:pt x="794" y="937"/>
                    <a:pt x="788" y="931"/>
                  </a:cubicBezTo>
                  <a:cubicBezTo>
                    <a:pt x="840" y="824"/>
                    <a:pt x="840" y="824"/>
                    <a:pt x="840" y="824"/>
                  </a:cubicBezTo>
                  <a:cubicBezTo>
                    <a:pt x="841" y="824"/>
                    <a:pt x="842" y="824"/>
                    <a:pt x="842" y="824"/>
                  </a:cubicBezTo>
                  <a:moveTo>
                    <a:pt x="830" y="971"/>
                  </a:moveTo>
                  <a:cubicBezTo>
                    <a:pt x="829" y="970"/>
                    <a:pt x="828" y="969"/>
                    <a:pt x="827" y="967"/>
                  </a:cubicBezTo>
                  <a:cubicBezTo>
                    <a:pt x="831" y="965"/>
                    <a:pt x="831" y="965"/>
                    <a:pt x="831" y="965"/>
                  </a:cubicBezTo>
                  <a:lnTo>
                    <a:pt x="830" y="971"/>
                  </a:lnTo>
                  <a:close/>
                  <a:moveTo>
                    <a:pt x="840" y="950"/>
                  </a:moveTo>
                  <a:cubicBezTo>
                    <a:pt x="841" y="946"/>
                    <a:pt x="841" y="946"/>
                    <a:pt x="841" y="946"/>
                  </a:cubicBezTo>
                  <a:cubicBezTo>
                    <a:pt x="856" y="941"/>
                    <a:pt x="856" y="941"/>
                    <a:pt x="856" y="941"/>
                  </a:cubicBezTo>
                  <a:lnTo>
                    <a:pt x="840" y="950"/>
                  </a:lnTo>
                  <a:close/>
                  <a:moveTo>
                    <a:pt x="867" y="944"/>
                  </a:moveTo>
                  <a:cubicBezTo>
                    <a:pt x="838" y="974"/>
                    <a:pt x="838" y="974"/>
                    <a:pt x="838" y="974"/>
                  </a:cubicBezTo>
                  <a:cubicBezTo>
                    <a:pt x="839" y="960"/>
                    <a:pt x="839" y="960"/>
                    <a:pt x="839" y="960"/>
                  </a:cubicBezTo>
                  <a:lnTo>
                    <a:pt x="867" y="944"/>
                  </a:lnTo>
                  <a:close/>
                  <a:moveTo>
                    <a:pt x="832" y="955"/>
                  </a:moveTo>
                  <a:cubicBezTo>
                    <a:pt x="821" y="962"/>
                    <a:pt x="821" y="962"/>
                    <a:pt x="821" y="962"/>
                  </a:cubicBezTo>
                  <a:cubicBezTo>
                    <a:pt x="818" y="959"/>
                    <a:pt x="816" y="957"/>
                    <a:pt x="813" y="955"/>
                  </a:cubicBezTo>
                  <a:cubicBezTo>
                    <a:pt x="832" y="949"/>
                    <a:pt x="832" y="949"/>
                    <a:pt x="832" y="949"/>
                  </a:cubicBezTo>
                  <a:lnTo>
                    <a:pt x="832" y="955"/>
                  </a:lnTo>
                  <a:close/>
                  <a:moveTo>
                    <a:pt x="611" y="995"/>
                  </a:moveTo>
                  <a:cubicBezTo>
                    <a:pt x="689" y="876"/>
                    <a:pt x="689" y="876"/>
                    <a:pt x="689" y="876"/>
                  </a:cubicBezTo>
                  <a:cubicBezTo>
                    <a:pt x="691" y="876"/>
                    <a:pt x="692" y="877"/>
                    <a:pt x="694" y="877"/>
                  </a:cubicBezTo>
                  <a:cubicBezTo>
                    <a:pt x="684" y="988"/>
                    <a:pt x="684" y="988"/>
                    <a:pt x="684" y="988"/>
                  </a:cubicBezTo>
                  <a:cubicBezTo>
                    <a:pt x="618" y="1010"/>
                    <a:pt x="618" y="1010"/>
                    <a:pt x="618" y="1010"/>
                  </a:cubicBezTo>
                  <a:lnTo>
                    <a:pt x="611" y="995"/>
                  </a:lnTo>
                  <a:close/>
                  <a:moveTo>
                    <a:pt x="610" y="1012"/>
                  </a:moveTo>
                  <a:cubicBezTo>
                    <a:pt x="598" y="1016"/>
                    <a:pt x="598" y="1016"/>
                    <a:pt x="598" y="1016"/>
                  </a:cubicBezTo>
                  <a:cubicBezTo>
                    <a:pt x="606" y="1003"/>
                    <a:pt x="606" y="1003"/>
                    <a:pt x="606" y="1003"/>
                  </a:cubicBezTo>
                  <a:lnTo>
                    <a:pt x="610" y="1012"/>
                  </a:lnTo>
                  <a:close/>
                  <a:moveTo>
                    <a:pt x="683" y="997"/>
                  </a:moveTo>
                  <a:cubicBezTo>
                    <a:pt x="679" y="1045"/>
                    <a:pt x="679" y="1045"/>
                    <a:pt x="679" y="1045"/>
                  </a:cubicBezTo>
                  <a:cubicBezTo>
                    <a:pt x="642" y="1067"/>
                    <a:pt x="642" y="1067"/>
                    <a:pt x="642" y="1067"/>
                  </a:cubicBezTo>
                  <a:cubicBezTo>
                    <a:pt x="621" y="1017"/>
                    <a:pt x="621" y="1017"/>
                    <a:pt x="621" y="1017"/>
                  </a:cubicBezTo>
                  <a:lnTo>
                    <a:pt x="683" y="997"/>
                  </a:lnTo>
                  <a:close/>
                  <a:moveTo>
                    <a:pt x="678" y="1055"/>
                  </a:moveTo>
                  <a:cubicBezTo>
                    <a:pt x="672" y="1126"/>
                    <a:pt x="672" y="1126"/>
                    <a:pt x="672" y="1126"/>
                  </a:cubicBezTo>
                  <a:cubicBezTo>
                    <a:pt x="670" y="1126"/>
                    <a:pt x="669" y="1126"/>
                    <a:pt x="667" y="1127"/>
                  </a:cubicBezTo>
                  <a:cubicBezTo>
                    <a:pt x="645" y="1074"/>
                    <a:pt x="645" y="1074"/>
                    <a:pt x="645" y="1074"/>
                  </a:cubicBezTo>
                  <a:lnTo>
                    <a:pt x="678" y="1055"/>
                  </a:lnTo>
                  <a:close/>
                  <a:moveTo>
                    <a:pt x="680" y="1127"/>
                  </a:moveTo>
                  <a:cubicBezTo>
                    <a:pt x="687" y="1050"/>
                    <a:pt x="687" y="1050"/>
                    <a:pt x="687" y="1050"/>
                  </a:cubicBezTo>
                  <a:cubicBezTo>
                    <a:pt x="733" y="1022"/>
                    <a:pt x="733" y="1022"/>
                    <a:pt x="733" y="1022"/>
                  </a:cubicBezTo>
                  <a:cubicBezTo>
                    <a:pt x="682" y="1127"/>
                    <a:pt x="682" y="1127"/>
                    <a:pt x="682" y="1127"/>
                  </a:cubicBezTo>
                  <a:cubicBezTo>
                    <a:pt x="681" y="1127"/>
                    <a:pt x="680" y="1127"/>
                    <a:pt x="680" y="1127"/>
                  </a:cubicBezTo>
                  <a:moveTo>
                    <a:pt x="688" y="1040"/>
                  </a:moveTo>
                  <a:cubicBezTo>
                    <a:pt x="692" y="994"/>
                    <a:pt x="692" y="994"/>
                    <a:pt x="692" y="994"/>
                  </a:cubicBezTo>
                  <a:cubicBezTo>
                    <a:pt x="758" y="973"/>
                    <a:pt x="758" y="973"/>
                    <a:pt x="758" y="973"/>
                  </a:cubicBezTo>
                  <a:cubicBezTo>
                    <a:pt x="740" y="1009"/>
                    <a:pt x="740" y="1009"/>
                    <a:pt x="740" y="1009"/>
                  </a:cubicBezTo>
                  <a:lnTo>
                    <a:pt x="688" y="1040"/>
                  </a:lnTo>
                  <a:close/>
                  <a:moveTo>
                    <a:pt x="769" y="969"/>
                  </a:moveTo>
                  <a:cubicBezTo>
                    <a:pt x="805" y="958"/>
                    <a:pt x="805" y="958"/>
                    <a:pt x="805" y="958"/>
                  </a:cubicBezTo>
                  <a:cubicBezTo>
                    <a:pt x="808" y="960"/>
                    <a:pt x="810" y="963"/>
                    <a:pt x="813" y="966"/>
                  </a:cubicBezTo>
                  <a:cubicBezTo>
                    <a:pt x="752" y="1002"/>
                    <a:pt x="752" y="1002"/>
                    <a:pt x="752" y="1002"/>
                  </a:cubicBezTo>
                  <a:lnTo>
                    <a:pt x="769" y="969"/>
                  </a:lnTo>
                  <a:close/>
                  <a:moveTo>
                    <a:pt x="798" y="951"/>
                  </a:moveTo>
                  <a:cubicBezTo>
                    <a:pt x="774" y="959"/>
                    <a:pt x="774" y="959"/>
                    <a:pt x="774" y="959"/>
                  </a:cubicBezTo>
                  <a:cubicBezTo>
                    <a:pt x="784" y="938"/>
                    <a:pt x="784" y="938"/>
                    <a:pt x="784" y="938"/>
                  </a:cubicBezTo>
                  <a:cubicBezTo>
                    <a:pt x="789" y="943"/>
                    <a:pt x="793" y="947"/>
                    <a:pt x="798" y="951"/>
                  </a:cubicBezTo>
                  <a:moveTo>
                    <a:pt x="763" y="963"/>
                  </a:moveTo>
                  <a:cubicBezTo>
                    <a:pt x="692" y="986"/>
                    <a:pt x="692" y="986"/>
                    <a:pt x="692" y="986"/>
                  </a:cubicBezTo>
                  <a:cubicBezTo>
                    <a:pt x="702" y="878"/>
                    <a:pt x="702" y="878"/>
                    <a:pt x="702" y="878"/>
                  </a:cubicBezTo>
                  <a:cubicBezTo>
                    <a:pt x="707" y="878"/>
                    <a:pt x="712" y="876"/>
                    <a:pt x="716" y="873"/>
                  </a:cubicBezTo>
                  <a:cubicBezTo>
                    <a:pt x="734" y="890"/>
                    <a:pt x="755" y="911"/>
                    <a:pt x="778" y="932"/>
                  </a:cubicBezTo>
                  <a:lnTo>
                    <a:pt x="763" y="963"/>
                  </a:lnTo>
                  <a:close/>
                  <a:moveTo>
                    <a:pt x="683" y="871"/>
                  </a:moveTo>
                  <a:cubicBezTo>
                    <a:pt x="608" y="986"/>
                    <a:pt x="608" y="986"/>
                    <a:pt x="608" y="986"/>
                  </a:cubicBezTo>
                  <a:cubicBezTo>
                    <a:pt x="586" y="936"/>
                    <a:pt x="586" y="936"/>
                    <a:pt x="586" y="936"/>
                  </a:cubicBezTo>
                  <a:cubicBezTo>
                    <a:pt x="681" y="870"/>
                    <a:pt x="681" y="870"/>
                    <a:pt x="681" y="870"/>
                  </a:cubicBezTo>
                  <a:cubicBezTo>
                    <a:pt x="681" y="870"/>
                    <a:pt x="682" y="871"/>
                    <a:pt x="683" y="871"/>
                  </a:cubicBezTo>
                  <a:moveTo>
                    <a:pt x="602" y="994"/>
                  </a:moveTo>
                  <a:cubicBezTo>
                    <a:pt x="585" y="1020"/>
                    <a:pt x="585" y="1020"/>
                    <a:pt x="585" y="1020"/>
                  </a:cubicBezTo>
                  <a:cubicBezTo>
                    <a:pt x="523" y="1040"/>
                    <a:pt x="523" y="1040"/>
                    <a:pt x="523" y="1040"/>
                  </a:cubicBezTo>
                  <a:cubicBezTo>
                    <a:pt x="480" y="1010"/>
                    <a:pt x="480" y="1010"/>
                    <a:pt x="480" y="1010"/>
                  </a:cubicBezTo>
                  <a:cubicBezTo>
                    <a:pt x="580" y="941"/>
                    <a:pt x="580" y="941"/>
                    <a:pt x="580" y="941"/>
                  </a:cubicBezTo>
                  <a:lnTo>
                    <a:pt x="602" y="994"/>
                  </a:lnTo>
                  <a:close/>
                  <a:moveTo>
                    <a:pt x="357" y="1086"/>
                  </a:moveTo>
                  <a:cubicBezTo>
                    <a:pt x="404" y="1025"/>
                    <a:pt x="404" y="1025"/>
                    <a:pt x="404" y="1025"/>
                  </a:cubicBezTo>
                  <a:cubicBezTo>
                    <a:pt x="428" y="1037"/>
                    <a:pt x="428" y="1037"/>
                    <a:pt x="428" y="1037"/>
                  </a:cubicBezTo>
                  <a:cubicBezTo>
                    <a:pt x="357" y="1086"/>
                    <a:pt x="357" y="1086"/>
                    <a:pt x="357" y="1086"/>
                  </a:cubicBezTo>
                  <a:cubicBezTo>
                    <a:pt x="357" y="1086"/>
                    <a:pt x="357" y="1086"/>
                    <a:pt x="357" y="1086"/>
                  </a:cubicBezTo>
                  <a:moveTo>
                    <a:pt x="408" y="1018"/>
                  </a:moveTo>
                  <a:cubicBezTo>
                    <a:pt x="420" y="1002"/>
                    <a:pt x="420" y="1002"/>
                    <a:pt x="420" y="1002"/>
                  </a:cubicBezTo>
                  <a:cubicBezTo>
                    <a:pt x="436" y="1031"/>
                    <a:pt x="436" y="1031"/>
                    <a:pt x="436" y="1031"/>
                  </a:cubicBezTo>
                  <a:lnTo>
                    <a:pt x="408" y="1018"/>
                  </a:lnTo>
                  <a:close/>
                  <a:moveTo>
                    <a:pt x="426" y="995"/>
                  </a:moveTo>
                  <a:cubicBezTo>
                    <a:pt x="433" y="986"/>
                    <a:pt x="433" y="986"/>
                    <a:pt x="433" y="986"/>
                  </a:cubicBezTo>
                  <a:cubicBezTo>
                    <a:pt x="466" y="1010"/>
                    <a:pt x="466" y="1010"/>
                    <a:pt x="466" y="1010"/>
                  </a:cubicBezTo>
                  <a:cubicBezTo>
                    <a:pt x="442" y="1027"/>
                    <a:pt x="442" y="1027"/>
                    <a:pt x="442" y="1027"/>
                  </a:cubicBezTo>
                  <a:lnTo>
                    <a:pt x="426" y="995"/>
                  </a:lnTo>
                  <a:close/>
                  <a:moveTo>
                    <a:pt x="384" y="916"/>
                  </a:moveTo>
                  <a:cubicBezTo>
                    <a:pt x="518" y="852"/>
                    <a:pt x="518" y="852"/>
                    <a:pt x="518" y="852"/>
                  </a:cubicBezTo>
                  <a:cubicBezTo>
                    <a:pt x="519" y="854"/>
                    <a:pt x="520" y="855"/>
                    <a:pt x="521" y="856"/>
                  </a:cubicBezTo>
                  <a:cubicBezTo>
                    <a:pt x="431" y="975"/>
                    <a:pt x="431" y="975"/>
                    <a:pt x="431" y="975"/>
                  </a:cubicBezTo>
                  <a:cubicBezTo>
                    <a:pt x="406" y="957"/>
                    <a:pt x="406" y="957"/>
                    <a:pt x="406" y="957"/>
                  </a:cubicBezTo>
                  <a:lnTo>
                    <a:pt x="384" y="916"/>
                  </a:lnTo>
                  <a:close/>
                  <a:moveTo>
                    <a:pt x="391" y="947"/>
                  </a:moveTo>
                  <a:cubicBezTo>
                    <a:pt x="363" y="927"/>
                    <a:pt x="363" y="927"/>
                    <a:pt x="363" y="927"/>
                  </a:cubicBezTo>
                  <a:cubicBezTo>
                    <a:pt x="377" y="920"/>
                    <a:pt x="377" y="920"/>
                    <a:pt x="377" y="920"/>
                  </a:cubicBezTo>
                  <a:lnTo>
                    <a:pt x="391" y="947"/>
                  </a:lnTo>
                  <a:close/>
                  <a:moveTo>
                    <a:pt x="426" y="982"/>
                  </a:moveTo>
                  <a:cubicBezTo>
                    <a:pt x="422" y="987"/>
                    <a:pt x="422" y="987"/>
                    <a:pt x="422" y="987"/>
                  </a:cubicBezTo>
                  <a:cubicBezTo>
                    <a:pt x="414" y="973"/>
                    <a:pt x="414" y="973"/>
                    <a:pt x="414" y="973"/>
                  </a:cubicBezTo>
                  <a:lnTo>
                    <a:pt x="426" y="982"/>
                  </a:lnTo>
                  <a:close/>
                  <a:moveTo>
                    <a:pt x="446" y="1034"/>
                  </a:moveTo>
                  <a:cubicBezTo>
                    <a:pt x="473" y="1015"/>
                    <a:pt x="473" y="1015"/>
                    <a:pt x="473" y="1015"/>
                  </a:cubicBezTo>
                  <a:cubicBezTo>
                    <a:pt x="513" y="1043"/>
                    <a:pt x="513" y="1043"/>
                    <a:pt x="513" y="1043"/>
                  </a:cubicBezTo>
                  <a:cubicBezTo>
                    <a:pt x="482" y="1054"/>
                    <a:pt x="482" y="1054"/>
                    <a:pt x="482" y="1054"/>
                  </a:cubicBezTo>
                  <a:cubicBezTo>
                    <a:pt x="448" y="1037"/>
                    <a:pt x="448" y="1037"/>
                    <a:pt x="448" y="1037"/>
                  </a:cubicBezTo>
                  <a:lnTo>
                    <a:pt x="446" y="1034"/>
                  </a:lnTo>
                  <a:close/>
                  <a:moveTo>
                    <a:pt x="522" y="1049"/>
                  </a:moveTo>
                  <a:cubicBezTo>
                    <a:pt x="552" y="1071"/>
                    <a:pt x="552" y="1071"/>
                    <a:pt x="552" y="1071"/>
                  </a:cubicBezTo>
                  <a:cubicBezTo>
                    <a:pt x="544" y="1084"/>
                    <a:pt x="544" y="1084"/>
                    <a:pt x="544" y="1084"/>
                  </a:cubicBezTo>
                  <a:cubicBezTo>
                    <a:pt x="492" y="1059"/>
                    <a:pt x="492" y="1059"/>
                    <a:pt x="492" y="1059"/>
                  </a:cubicBezTo>
                  <a:lnTo>
                    <a:pt x="522" y="1049"/>
                  </a:lnTo>
                  <a:close/>
                  <a:moveTo>
                    <a:pt x="531" y="1046"/>
                  </a:moveTo>
                  <a:cubicBezTo>
                    <a:pt x="578" y="1031"/>
                    <a:pt x="578" y="1031"/>
                    <a:pt x="578" y="1031"/>
                  </a:cubicBezTo>
                  <a:cubicBezTo>
                    <a:pt x="557" y="1064"/>
                    <a:pt x="557" y="1064"/>
                    <a:pt x="557" y="1064"/>
                  </a:cubicBezTo>
                  <a:lnTo>
                    <a:pt x="531" y="1046"/>
                  </a:lnTo>
                  <a:close/>
                  <a:moveTo>
                    <a:pt x="473" y="1005"/>
                  </a:moveTo>
                  <a:cubicBezTo>
                    <a:pt x="437" y="980"/>
                    <a:pt x="437" y="980"/>
                    <a:pt x="437" y="980"/>
                  </a:cubicBezTo>
                  <a:cubicBezTo>
                    <a:pt x="528" y="861"/>
                    <a:pt x="528" y="861"/>
                    <a:pt x="528" y="861"/>
                  </a:cubicBezTo>
                  <a:cubicBezTo>
                    <a:pt x="531" y="863"/>
                    <a:pt x="536" y="864"/>
                    <a:pt x="540" y="864"/>
                  </a:cubicBezTo>
                  <a:cubicBezTo>
                    <a:pt x="543" y="864"/>
                    <a:pt x="545" y="864"/>
                    <a:pt x="547" y="863"/>
                  </a:cubicBezTo>
                  <a:cubicBezTo>
                    <a:pt x="576" y="933"/>
                    <a:pt x="576" y="933"/>
                    <a:pt x="576" y="933"/>
                  </a:cubicBezTo>
                  <a:lnTo>
                    <a:pt x="473" y="1005"/>
                  </a:lnTo>
                  <a:close/>
                  <a:moveTo>
                    <a:pt x="373" y="913"/>
                  </a:moveTo>
                  <a:cubicBezTo>
                    <a:pt x="355" y="921"/>
                    <a:pt x="355" y="921"/>
                    <a:pt x="355" y="921"/>
                  </a:cubicBezTo>
                  <a:cubicBezTo>
                    <a:pt x="302" y="884"/>
                    <a:pt x="302" y="884"/>
                    <a:pt x="302" y="884"/>
                  </a:cubicBezTo>
                  <a:cubicBezTo>
                    <a:pt x="297" y="856"/>
                    <a:pt x="297" y="856"/>
                    <a:pt x="297" y="856"/>
                  </a:cubicBezTo>
                  <a:cubicBezTo>
                    <a:pt x="342" y="853"/>
                    <a:pt x="342" y="853"/>
                    <a:pt x="342" y="853"/>
                  </a:cubicBezTo>
                  <a:lnTo>
                    <a:pt x="373" y="913"/>
                  </a:lnTo>
                  <a:close/>
                  <a:moveTo>
                    <a:pt x="347" y="925"/>
                  </a:moveTo>
                  <a:cubicBezTo>
                    <a:pt x="313" y="942"/>
                    <a:pt x="313" y="942"/>
                    <a:pt x="313" y="942"/>
                  </a:cubicBezTo>
                  <a:cubicBezTo>
                    <a:pt x="304" y="895"/>
                    <a:pt x="304" y="895"/>
                    <a:pt x="304" y="895"/>
                  </a:cubicBezTo>
                  <a:lnTo>
                    <a:pt x="347" y="925"/>
                  </a:lnTo>
                  <a:close/>
                  <a:moveTo>
                    <a:pt x="181" y="712"/>
                  </a:moveTo>
                  <a:cubicBezTo>
                    <a:pt x="143" y="706"/>
                    <a:pt x="143" y="706"/>
                    <a:pt x="143" y="706"/>
                  </a:cubicBezTo>
                  <a:cubicBezTo>
                    <a:pt x="137" y="677"/>
                    <a:pt x="137" y="677"/>
                    <a:pt x="137" y="677"/>
                  </a:cubicBezTo>
                  <a:cubicBezTo>
                    <a:pt x="180" y="670"/>
                    <a:pt x="180" y="670"/>
                    <a:pt x="180" y="670"/>
                  </a:cubicBezTo>
                  <a:lnTo>
                    <a:pt x="181" y="712"/>
                  </a:lnTo>
                  <a:close/>
                  <a:moveTo>
                    <a:pt x="134" y="705"/>
                  </a:moveTo>
                  <a:cubicBezTo>
                    <a:pt x="53" y="693"/>
                    <a:pt x="53" y="693"/>
                    <a:pt x="53" y="693"/>
                  </a:cubicBezTo>
                  <a:cubicBezTo>
                    <a:pt x="53" y="693"/>
                    <a:pt x="53" y="692"/>
                    <a:pt x="53" y="692"/>
                  </a:cubicBezTo>
                  <a:cubicBezTo>
                    <a:pt x="130" y="679"/>
                    <a:pt x="130" y="679"/>
                    <a:pt x="130" y="679"/>
                  </a:cubicBezTo>
                  <a:lnTo>
                    <a:pt x="134" y="705"/>
                  </a:lnTo>
                  <a:close/>
                  <a:moveTo>
                    <a:pt x="186" y="562"/>
                  </a:moveTo>
                  <a:cubicBezTo>
                    <a:pt x="188" y="562"/>
                    <a:pt x="188" y="562"/>
                    <a:pt x="188" y="562"/>
                  </a:cubicBezTo>
                  <a:cubicBezTo>
                    <a:pt x="235" y="652"/>
                    <a:pt x="235" y="652"/>
                    <a:pt x="235" y="652"/>
                  </a:cubicBezTo>
                  <a:cubicBezTo>
                    <a:pt x="188" y="660"/>
                    <a:pt x="188" y="660"/>
                    <a:pt x="188" y="660"/>
                  </a:cubicBezTo>
                  <a:lnTo>
                    <a:pt x="186" y="562"/>
                  </a:lnTo>
                  <a:close/>
                  <a:moveTo>
                    <a:pt x="178" y="550"/>
                  </a:moveTo>
                  <a:cubicBezTo>
                    <a:pt x="139" y="537"/>
                    <a:pt x="139" y="537"/>
                    <a:pt x="139" y="537"/>
                  </a:cubicBezTo>
                  <a:cubicBezTo>
                    <a:pt x="159" y="508"/>
                    <a:pt x="159" y="508"/>
                    <a:pt x="159" y="508"/>
                  </a:cubicBezTo>
                  <a:cubicBezTo>
                    <a:pt x="178" y="543"/>
                    <a:pt x="178" y="543"/>
                    <a:pt x="178" y="543"/>
                  </a:cubicBezTo>
                  <a:lnTo>
                    <a:pt x="178" y="550"/>
                  </a:lnTo>
                  <a:close/>
                  <a:moveTo>
                    <a:pt x="216" y="285"/>
                  </a:moveTo>
                  <a:cubicBezTo>
                    <a:pt x="253" y="357"/>
                    <a:pt x="253" y="357"/>
                    <a:pt x="253" y="357"/>
                  </a:cubicBezTo>
                  <a:cubicBezTo>
                    <a:pt x="217" y="409"/>
                    <a:pt x="217" y="409"/>
                    <a:pt x="217" y="409"/>
                  </a:cubicBezTo>
                  <a:cubicBezTo>
                    <a:pt x="197" y="292"/>
                    <a:pt x="197" y="292"/>
                    <a:pt x="197" y="292"/>
                  </a:cubicBezTo>
                  <a:lnTo>
                    <a:pt x="216" y="285"/>
                  </a:lnTo>
                  <a:close/>
                  <a:moveTo>
                    <a:pt x="195" y="284"/>
                  </a:moveTo>
                  <a:cubicBezTo>
                    <a:pt x="184" y="220"/>
                    <a:pt x="184" y="220"/>
                    <a:pt x="184" y="220"/>
                  </a:cubicBezTo>
                  <a:cubicBezTo>
                    <a:pt x="213" y="278"/>
                    <a:pt x="213" y="278"/>
                    <a:pt x="213" y="278"/>
                  </a:cubicBezTo>
                  <a:lnTo>
                    <a:pt x="195" y="284"/>
                  </a:lnTo>
                  <a:close/>
                  <a:moveTo>
                    <a:pt x="257" y="366"/>
                  </a:moveTo>
                  <a:cubicBezTo>
                    <a:pt x="319" y="488"/>
                    <a:pt x="319" y="488"/>
                    <a:pt x="319" y="488"/>
                  </a:cubicBezTo>
                  <a:cubicBezTo>
                    <a:pt x="232" y="492"/>
                    <a:pt x="232" y="492"/>
                    <a:pt x="232" y="492"/>
                  </a:cubicBezTo>
                  <a:cubicBezTo>
                    <a:pt x="219" y="420"/>
                    <a:pt x="219" y="420"/>
                    <a:pt x="219" y="420"/>
                  </a:cubicBezTo>
                  <a:lnTo>
                    <a:pt x="257" y="366"/>
                  </a:lnTo>
                  <a:close/>
                  <a:moveTo>
                    <a:pt x="257" y="676"/>
                  </a:moveTo>
                  <a:cubicBezTo>
                    <a:pt x="247" y="658"/>
                    <a:pt x="247" y="658"/>
                    <a:pt x="247" y="658"/>
                  </a:cubicBezTo>
                  <a:cubicBezTo>
                    <a:pt x="254" y="657"/>
                    <a:pt x="254" y="657"/>
                    <a:pt x="254" y="657"/>
                  </a:cubicBezTo>
                  <a:lnTo>
                    <a:pt x="257" y="676"/>
                  </a:lnTo>
                  <a:close/>
                  <a:moveTo>
                    <a:pt x="244" y="650"/>
                  </a:moveTo>
                  <a:cubicBezTo>
                    <a:pt x="199" y="566"/>
                    <a:pt x="199" y="566"/>
                    <a:pt x="199" y="566"/>
                  </a:cubicBezTo>
                  <a:cubicBezTo>
                    <a:pt x="240" y="580"/>
                    <a:pt x="240" y="580"/>
                    <a:pt x="240" y="580"/>
                  </a:cubicBezTo>
                  <a:cubicBezTo>
                    <a:pt x="252" y="649"/>
                    <a:pt x="252" y="649"/>
                    <a:pt x="252" y="649"/>
                  </a:cubicBezTo>
                  <a:lnTo>
                    <a:pt x="244" y="650"/>
                  </a:lnTo>
                  <a:close/>
                  <a:moveTo>
                    <a:pt x="186" y="541"/>
                  </a:moveTo>
                  <a:cubicBezTo>
                    <a:pt x="185" y="501"/>
                    <a:pt x="185" y="501"/>
                    <a:pt x="185" y="501"/>
                  </a:cubicBezTo>
                  <a:cubicBezTo>
                    <a:pt x="212" y="500"/>
                    <a:pt x="212" y="500"/>
                    <a:pt x="212" y="500"/>
                  </a:cubicBezTo>
                  <a:cubicBezTo>
                    <a:pt x="229" y="519"/>
                    <a:pt x="229" y="519"/>
                    <a:pt x="229" y="519"/>
                  </a:cubicBezTo>
                  <a:cubicBezTo>
                    <a:pt x="238" y="571"/>
                    <a:pt x="238" y="571"/>
                    <a:pt x="238" y="571"/>
                  </a:cubicBezTo>
                  <a:cubicBezTo>
                    <a:pt x="194" y="556"/>
                    <a:pt x="194" y="556"/>
                    <a:pt x="194" y="556"/>
                  </a:cubicBezTo>
                  <a:lnTo>
                    <a:pt x="186" y="541"/>
                  </a:lnTo>
                  <a:close/>
                  <a:moveTo>
                    <a:pt x="177" y="494"/>
                  </a:moveTo>
                  <a:cubicBezTo>
                    <a:pt x="169" y="494"/>
                    <a:pt x="169" y="494"/>
                    <a:pt x="169" y="494"/>
                  </a:cubicBezTo>
                  <a:cubicBezTo>
                    <a:pt x="177" y="482"/>
                    <a:pt x="177" y="482"/>
                    <a:pt x="177" y="482"/>
                  </a:cubicBezTo>
                  <a:lnTo>
                    <a:pt x="177" y="494"/>
                  </a:lnTo>
                  <a:close/>
                  <a:moveTo>
                    <a:pt x="177" y="502"/>
                  </a:moveTo>
                  <a:cubicBezTo>
                    <a:pt x="178" y="525"/>
                    <a:pt x="178" y="525"/>
                    <a:pt x="178" y="525"/>
                  </a:cubicBezTo>
                  <a:cubicBezTo>
                    <a:pt x="165" y="502"/>
                    <a:pt x="165" y="502"/>
                    <a:pt x="165" y="502"/>
                  </a:cubicBezTo>
                  <a:lnTo>
                    <a:pt x="177" y="502"/>
                  </a:lnTo>
                  <a:close/>
                  <a:moveTo>
                    <a:pt x="223" y="500"/>
                  </a:moveTo>
                  <a:cubicBezTo>
                    <a:pt x="226" y="500"/>
                    <a:pt x="226" y="500"/>
                    <a:pt x="226" y="500"/>
                  </a:cubicBezTo>
                  <a:cubicBezTo>
                    <a:pt x="226" y="504"/>
                    <a:pt x="226" y="504"/>
                    <a:pt x="226" y="504"/>
                  </a:cubicBezTo>
                  <a:lnTo>
                    <a:pt x="223" y="500"/>
                  </a:lnTo>
                  <a:close/>
                  <a:moveTo>
                    <a:pt x="239" y="531"/>
                  </a:moveTo>
                  <a:cubicBezTo>
                    <a:pt x="289" y="588"/>
                    <a:pt x="289" y="588"/>
                    <a:pt x="289" y="588"/>
                  </a:cubicBezTo>
                  <a:cubicBezTo>
                    <a:pt x="247" y="574"/>
                    <a:pt x="247" y="574"/>
                    <a:pt x="247" y="574"/>
                  </a:cubicBezTo>
                  <a:lnTo>
                    <a:pt x="239" y="531"/>
                  </a:lnTo>
                  <a:close/>
                  <a:moveTo>
                    <a:pt x="249" y="583"/>
                  </a:moveTo>
                  <a:cubicBezTo>
                    <a:pt x="300" y="600"/>
                    <a:pt x="300" y="600"/>
                    <a:pt x="300" y="600"/>
                  </a:cubicBezTo>
                  <a:cubicBezTo>
                    <a:pt x="330" y="635"/>
                    <a:pt x="330" y="635"/>
                    <a:pt x="330" y="635"/>
                  </a:cubicBezTo>
                  <a:cubicBezTo>
                    <a:pt x="260" y="647"/>
                    <a:pt x="260" y="647"/>
                    <a:pt x="260" y="647"/>
                  </a:cubicBezTo>
                  <a:lnTo>
                    <a:pt x="249" y="583"/>
                  </a:lnTo>
                  <a:close/>
                  <a:moveTo>
                    <a:pt x="315" y="605"/>
                  </a:moveTo>
                  <a:cubicBezTo>
                    <a:pt x="368" y="623"/>
                    <a:pt x="368" y="623"/>
                    <a:pt x="368" y="623"/>
                  </a:cubicBezTo>
                  <a:cubicBezTo>
                    <a:pt x="368" y="624"/>
                    <a:pt x="367" y="626"/>
                    <a:pt x="367" y="627"/>
                  </a:cubicBezTo>
                  <a:cubicBezTo>
                    <a:pt x="367" y="628"/>
                    <a:pt x="368" y="628"/>
                    <a:pt x="368" y="628"/>
                  </a:cubicBezTo>
                  <a:cubicBezTo>
                    <a:pt x="340" y="633"/>
                    <a:pt x="340" y="633"/>
                    <a:pt x="340" y="633"/>
                  </a:cubicBezTo>
                  <a:lnTo>
                    <a:pt x="315" y="605"/>
                  </a:lnTo>
                  <a:close/>
                  <a:moveTo>
                    <a:pt x="369" y="636"/>
                  </a:moveTo>
                  <a:cubicBezTo>
                    <a:pt x="371" y="641"/>
                    <a:pt x="374" y="645"/>
                    <a:pt x="378" y="649"/>
                  </a:cubicBezTo>
                  <a:cubicBezTo>
                    <a:pt x="369" y="666"/>
                    <a:pt x="369" y="666"/>
                    <a:pt x="369" y="666"/>
                  </a:cubicBezTo>
                  <a:cubicBezTo>
                    <a:pt x="346" y="640"/>
                    <a:pt x="346" y="640"/>
                    <a:pt x="346" y="640"/>
                  </a:cubicBezTo>
                  <a:lnTo>
                    <a:pt x="369" y="636"/>
                  </a:lnTo>
                  <a:close/>
                  <a:moveTo>
                    <a:pt x="371" y="615"/>
                  </a:moveTo>
                  <a:cubicBezTo>
                    <a:pt x="304" y="593"/>
                    <a:pt x="304" y="593"/>
                    <a:pt x="304" y="593"/>
                  </a:cubicBezTo>
                  <a:cubicBezTo>
                    <a:pt x="237" y="516"/>
                    <a:pt x="237" y="516"/>
                    <a:pt x="237" y="516"/>
                  </a:cubicBezTo>
                  <a:cubicBezTo>
                    <a:pt x="234" y="499"/>
                    <a:pt x="234" y="499"/>
                    <a:pt x="234" y="499"/>
                  </a:cubicBezTo>
                  <a:cubicBezTo>
                    <a:pt x="323" y="496"/>
                    <a:pt x="323" y="496"/>
                    <a:pt x="323" y="496"/>
                  </a:cubicBezTo>
                  <a:cubicBezTo>
                    <a:pt x="379" y="606"/>
                    <a:pt x="379" y="606"/>
                    <a:pt x="379" y="606"/>
                  </a:cubicBezTo>
                  <a:cubicBezTo>
                    <a:pt x="375" y="608"/>
                    <a:pt x="372" y="612"/>
                    <a:pt x="371" y="615"/>
                  </a:cubicBezTo>
                  <a:moveTo>
                    <a:pt x="224" y="492"/>
                  </a:moveTo>
                  <a:cubicBezTo>
                    <a:pt x="216" y="492"/>
                    <a:pt x="216" y="492"/>
                    <a:pt x="216" y="492"/>
                  </a:cubicBezTo>
                  <a:cubicBezTo>
                    <a:pt x="190" y="463"/>
                    <a:pt x="190" y="463"/>
                    <a:pt x="190" y="463"/>
                  </a:cubicBezTo>
                  <a:cubicBezTo>
                    <a:pt x="213" y="430"/>
                    <a:pt x="213" y="430"/>
                    <a:pt x="213" y="430"/>
                  </a:cubicBezTo>
                  <a:lnTo>
                    <a:pt x="224" y="492"/>
                  </a:lnTo>
                  <a:close/>
                  <a:moveTo>
                    <a:pt x="205" y="493"/>
                  </a:moveTo>
                  <a:cubicBezTo>
                    <a:pt x="185" y="493"/>
                    <a:pt x="185" y="493"/>
                    <a:pt x="185" y="493"/>
                  </a:cubicBezTo>
                  <a:cubicBezTo>
                    <a:pt x="184" y="471"/>
                    <a:pt x="184" y="471"/>
                    <a:pt x="184" y="471"/>
                  </a:cubicBezTo>
                  <a:cubicBezTo>
                    <a:pt x="185" y="470"/>
                    <a:pt x="185" y="470"/>
                    <a:pt x="185" y="470"/>
                  </a:cubicBezTo>
                  <a:lnTo>
                    <a:pt x="205" y="493"/>
                  </a:lnTo>
                  <a:close/>
                  <a:moveTo>
                    <a:pt x="160" y="492"/>
                  </a:moveTo>
                  <a:cubicBezTo>
                    <a:pt x="92" y="364"/>
                    <a:pt x="92" y="364"/>
                    <a:pt x="92" y="364"/>
                  </a:cubicBezTo>
                  <a:cubicBezTo>
                    <a:pt x="176" y="459"/>
                    <a:pt x="176" y="459"/>
                    <a:pt x="176" y="459"/>
                  </a:cubicBezTo>
                  <a:cubicBezTo>
                    <a:pt x="176" y="469"/>
                    <a:pt x="176" y="469"/>
                    <a:pt x="176" y="469"/>
                  </a:cubicBezTo>
                  <a:lnTo>
                    <a:pt x="160" y="492"/>
                  </a:lnTo>
                  <a:close/>
                  <a:moveTo>
                    <a:pt x="239" y="659"/>
                  </a:moveTo>
                  <a:cubicBezTo>
                    <a:pt x="262" y="702"/>
                    <a:pt x="262" y="702"/>
                    <a:pt x="262" y="702"/>
                  </a:cubicBezTo>
                  <a:cubicBezTo>
                    <a:pt x="266" y="724"/>
                    <a:pt x="266" y="724"/>
                    <a:pt x="266" y="724"/>
                  </a:cubicBezTo>
                  <a:cubicBezTo>
                    <a:pt x="189" y="713"/>
                    <a:pt x="189" y="713"/>
                    <a:pt x="189" y="713"/>
                  </a:cubicBezTo>
                  <a:cubicBezTo>
                    <a:pt x="188" y="668"/>
                    <a:pt x="188" y="668"/>
                    <a:pt x="188" y="668"/>
                  </a:cubicBezTo>
                  <a:lnTo>
                    <a:pt x="239" y="659"/>
                  </a:lnTo>
                  <a:close/>
                  <a:moveTo>
                    <a:pt x="274" y="725"/>
                  </a:moveTo>
                  <a:cubicBezTo>
                    <a:pt x="274" y="726"/>
                    <a:pt x="274" y="726"/>
                    <a:pt x="274" y="726"/>
                  </a:cubicBezTo>
                  <a:cubicBezTo>
                    <a:pt x="274" y="726"/>
                    <a:pt x="274" y="726"/>
                    <a:pt x="274" y="726"/>
                  </a:cubicBezTo>
                  <a:lnTo>
                    <a:pt x="274" y="725"/>
                  </a:lnTo>
                  <a:close/>
                  <a:moveTo>
                    <a:pt x="267" y="733"/>
                  </a:moveTo>
                  <a:cubicBezTo>
                    <a:pt x="284" y="824"/>
                    <a:pt x="284" y="824"/>
                    <a:pt x="284" y="824"/>
                  </a:cubicBezTo>
                  <a:cubicBezTo>
                    <a:pt x="270" y="849"/>
                    <a:pt x="270" y="849"/>
                    <a:pt x="270" y="849"/>
                  </a:cubicBezTo>
                  <a:cubicBezTo>
                    <a:pt x="255" y="850"/>
                    <a:pt x="255" y="850"/>
                    <a:pt x="255" y="850"/>
                  </a:cubicBezTo>
                  <a:cubicBezTo>
                    <a:pt x="191" y="805"/>
                    <a:pt x="191" y="805"/>
                    <a:pt x="191" y="805"/>
                  </a:cubicBezTo>
                  <a:cubicBezTo>
                    <a:pt x="189" y="721"/>
                    <a:pt x="189" y="721"/>
                    <a:pt x="189" y="721"/>
                  </a:cubicBezTo>
                  <a:lnTo>
                    <a:pt x="267" y="733"/>
                  </a:lnTo>
                  <a:close/>
                  <a:moveTo>
                    <a:pt x="286" y="837"/>
                  </a:moveTo>
                  <a:cubicBezTo>
                    <a:pt x="288" y="848"/>
                    <a:pt x="288" y="848"/>
                    <a:pt x="288" y="848"/>
                  </a:cubicBezTo>
                  <a:cubicBezTo>
                    <a:pt x="279" y="849"/>
                    <a:pt x="279" y="849"/>
                    <a:pt x="279" y="849"/>
                  </a:cubicBezTo>
                  <a:lnTo>
                    <a:pt x="286" y="837"/>
                  </a:lnTo>
                  <a:close/>
                  <a:moveTo>
                    <a:pt x="242" y="851"/>
                  </a:moveTo>
                  <a:cubicBezTo>
                    <a:pt x="192" y="854"/>
                    <a:pt x="192" y="854"/>
                    <a:pt x="192" y="854"/>
                  </a:cubicBezTo>
                  <a:cubicBezTo>
                    <a:pt x="191" y="815"/>
                    <a:pt x="191" y="815"/>
                    <a:pt x="191" y="815"/>
                  </a:cubicBezTo>
                  <a:lnTo>
                    <a:pt x="242" y="851"/>
                  </a:lnTo>
                  <a:close/>
                  <a:moveTo>
                    <a:pt x="193" y="922"/>
                  </a:moveTo>
                  <a:cubicBezTo>
                    <a:pt x="223" y="936"/>
                    <a:pt x="223" y="936"/>
                    <a:pt x="223" y="936"/>
                  </a:cubicBezTo>
                  <a:cubicBezTo>
                    <a:pt x="200" y="979"/>
                    <a:pt x="200" y="979"/>
                    <a:pt x="200" y="979"/>
                  </a:cubicBezTo>
                  <a:cubicBezTo>
                    <a:pt x="198" y="978"/>
                    <a:pt x="196" y="978"/>
                    <a:pt x="195" y="978"/>
                  </a:cubicBezTo>
                  <a:lnTo>
                    <a:pt x="193" y="922"/>
                  </a:lnTo>
                  <a:close/>
                  <a:moveTo>
                    <a:pt x="193" y="913"/>
                  </a:moveTo>
                  <a:cubicBezTo>
                    <a:pt x="192" y="862"/>
                    <a:pt x="192" y="862"/>
                    <a:pt x="192" y="862"/>
                  </a:cubicBezTo>
                  <a:cubicBezTo>
                    <a:pt x="252" y="858"/>
                    <a:pt x="252" y="858"/>
                    <a:pt x="252" y="858"/>
                  </a:cubicBezTo>
                  <a:cubicBezTo>
                    <a:pt x="262" y="865"/>
                    <a:pt x="262" y="865"/>
                    <a:pt x="262" y="865"/>
                  </a:cubicBezTo>
                  <a:cubicBezTo>
                    <a:pt x="227" y="929"/>
                    <a:pt x="227" y="929"/>
                    <a:pt x="227" y="929"/>
                  </a:cubicBezTo>
                  <a:lnTo>
                    <a:pt x="193" y="913"/>
                  </a:lnTo>
                  <a:close/>
                  <a:moveTo>
                    <a:pt x="265" y="857"/>
                  </a:moveTo>
                  <a:cubicBezTo>
                    <a:pt x="266" y="857"/>
                    <a:pt x="266" y="857"/>
                    <a:pt x="266" y="857"/>
                  </a:cubicBezTo>
                  <a:cubicBezTo>
                    <a:pt x="265" y="858"/>
                    <a:pt x="265" y="858"/>
                    <a:pt x="265" y="858"/>
                  </a:cubicBezTo>
                  <a:lnTo>
                    <a:pt x="265" y="857"/>
                  </a:lnTo>
                  <a:close/>
                  <a:moveTo>
                    <a:pt x="275" y="857"/>
                  </a:moveTo>
                  <a:cubicBezTo>
                    <a:pt x="289" y="856"/>
                    <a:pt x="289" y="856"/>
                    <a:pt x="289" y="856"/>
                  </a:cubicBezTo>
                  <a:cubicBezTo>
                    <a:pt x="293" y="877"/>
                    <a:pt x="293" y="877"/>
                    <a:pt x="293" y="877"/>
                  </a:cubicBezTo>
                  <a:cubicBezTo>
                    <a:pt x="272" y="862"/>
                    <a:pt x="272" y="862"/>
                    <a:pt x="272" y="862"/>
                  </a:cubicBezTo>
                  <a:lnTo>
                    <a:pt x="275" y="857"/>
                  </a:lnTo>
                  <a:close/>
                  <a:moveTo>
                    <a:pt x="296" y="848"/>
                  </a:moveTo>
                  <a:cubicBezTo>
                    <a:pt x="292" y="825"/>
                    <a:pt x="292" y="825"/>
                    <a:pt x="292" y="825"/>
                  </a:cubicBezTo>
                  <a:cubicBezTo>
                    <a:pt x="310" y="793"/>
                    <a:pt x="310" y="793"/>
                    <a:pt x="310" y="793"/>
                  </a:cubicBezTo>
                  <a:cubicBezTo>
                    <a:pt x="337" y="845"/>
                    <a:pt x="337" y="845"/>
                    <a:pt x="337" y="845"/>
                  </a:cubicBezTo>
                  <a:lnTo>
                    <a:pt x="296" y="848"/>
                  </a:lnTo>
                  <a:close/>
                  <a:moveTo>
                    <a:pt x="290" y="813"/>
                  </a:moveTo>
                  <a:cubicBezTo>
                    <a:pt x="276" y="734"/>
                    <a:pt x="276" y="734"/>
                    <a:pt x="276" y="734"/>
                  </a:cubicBezTo>
                  <a:cubicBezTo>
                    <a:pt x="279" y="734"/>
                    <a:pt x="279" y="734"/>
                    <a:pt x="279" y="734"/>
                  </a:cubicBezTo>
                  <a:cubicBezTo>
                    <a:pt x="305" y="784"/>
                    <a:pt x="305" y="784"/>
                    <a:pt x="305" y="784"/>
                  </a:cubicBezTo>
                  <a:lnTo>
                    <a:pt x="290" y="813"/>
                  </a:lnTo>
                  <a:close/>
                  <a:moveTo>
                    <a:pt x="289" y="736"/>
                  </a:moveTo>
                  <a:cubicBezTo>
                    <a:pt x="328" y="742"/>
                    <a:pt x="328" y="742"/>
                    <a:pt x="328" y="742"/>
                  </a:cubicBezTo>
                  <a:cubicBezTo>
                    <a:pt x="310" y="775"/>
                    <a:pt x="310" y="775"/>
                    <a:pt x="310" y="775"/>
                  </a:cubicBezTo>
                  <a:lnTo>
                    <a:pt x="289" y="736"/>
                  </a:lnTo>
                  <a:close/>
                  <a:moveTo>
                    <a:pt x="284" y="727"/>
                  </a:moveTo>
                  <a:cubicBezTo>
                    <a:pt x="269" y="699"/>
                    <a:pt x="269" y="699"/>
                    <a:pt x="269" y="699"/>
                  </a:cubicBezTo>
                  <a:cubicBezTo>
                    <a:pt x="262" y="655"/>
                    <a:pt x="262" y="655"/>
                    <a:pt x="262" y="655"/>
                  </a:cubicBezTo>
                  <a:cubicBezTo>
                    <a:pt x="337" y="642"/>
                    <a:pt x="337" y="642"/>
                    <a:pt x="337" y="642"/>
                  </a:cubicBezTo>
                  <a:cubicBezTo>
                    <a:pt x="365" y="674"/>
                    <a:pt x="365" y="674"/>
                    <a:pt x="365" y="674"/>
                  </a:cubicBezTo>
                  <a:cubicBezTo>
                    <a:pt x="332" y="734"/>
                    <a:pt x="332" y="734"/>
                    <a:pt x="332" y="734"/>
                  </a:cubicBezTo>
                  <a:lnTo>
                    <a:pt x="284" y="727"/>
                  </a:lnTo>
                  <a:close/>
                  <a:moveTo>
                    <a:pt x="374" y="673"/>
                  </a:moveTo>
                  <a:cubicBezTo>
                    <a:pt x="385" y="652"/>
                    <a:pt x="385" y="652"/>
                    <a:pt x="385" y="652"/>
                  </a:cubicBezTo>
                  <a:cubicBezTo>
                    <a:pt x="388" y="653"/>
                    <a:pt x="391" y="654"/>
                    <a:pt x="394" y="654"/>
                  </a:cubicBezTo>
                  <a:cubicBezTo>
                    <a:pt x="398" y="676"/>
                    <a:pt x="404" y="696"/>
                    <a:pt x="412" y="715"/>
                  </a:cubicBezTo>
                  <a:lnTo>
                    <a:pt x="374" y="673"/>
                  </a:lnTo>
                  <a:close/>
                  <a:moveTo>
                    <a:pt x="386" y="602"/>
                  </a:moveTo>
                  <a:cubicBezTo>
                    <a:pt x="332" y="496"/>
                    <a:pt x="332" y="496"/>
                    <a:pt x="332" y="496"/>
                  </a:cubicBezTo>
                  <a:cubicBezTo>
                    <a:pt x="369" y="494"/>
                    <a:pt x="369" y="494"/>
                    <a:pt x="369" y="494"/>
                  </a:cubicBezTo>
                  <a:cubicBezTo>
                    <a:pt x="386" y="602"/>
                    <a:pt x="386" y="602"/>
                    <a:pt x="386" y="602"/>
                  </a:cubicBezTo>
                  <a:cubicBezTo>
                    <a:pt x="386" y="602"/>
                    <a:pt x="386" y="602"/>
                    <a:pt x="386" y="602"/>
                  </a:cubicBezTo>
                  <a:moveTo>
                    <a:pt x="328" y="488"/>
                  </a:moveTo>
                  <a:cubicBezTo>
                    <a:pt x="262" y="358"/>
                    <a:pt x="262" y="358"/>
                    <a:pt x="262" y="358"/>
                  </a:cubicBezTo>
                  <a:cubicBezTo>
                    <a:pt x="332" y="257"/>
                    <a:pt x="332" y="257"/>
                    <a:pt x="332" y="257"/>
                  </a:cubicBezTo>
                  <a:cubicBezTo>
                    <a:pt x="368" y="486"/>
                    <a:pt x="368" y="486"/>
                    <a:pt x="368" y="486"/>
                  </a:cubicBezTo>
                  <a:lnTo>
                    <a:pt x="328" y="488"/>
                  </a:lnTo>
                  <a:close/>
                  <a:moveTo>
                    <a:pt x="322" y="121"/>
                  </a:moveTo>
                  <a:cubicBezTo>
                    <a:pt x="366" y="193"/>
                    <a:pt x="366" y="193"/>
                    <a:pt x="366" y="193"/>
                  </a:cubicBezTo>
                  <a:cubicBezTo>
                    <a:pt x="346" y="223"/>
                    <a:pt x="346" y="223"/>
                    <a:pt x="346" y="223"/>
                  </a:cubicBezTo>
                  <a:cubicBezTo>
                    <a:pt x="321" y="121"/>
                    <a:pt x="321" y="121"/>
                    <a:pt x="321" y="121"/>
                  </a:cubicBezTo>
                  <a:cubicBezTo>
                    <a:pt x="321" y="121"/>
                    <a:pt x="322" y="121"/>
                    <a:pt x="322" y="121"/>
                  </a:cubicBezTo>
                  <a:moveTo>
                    <a:pt x="371" y="201"/>
                  </a:moveTo>
                  <a:cubicBezTo>
                    <a:pt x="379" y="214"/>
                    <a:pt x="379" y="214"/>
                    <a:pt x="379" y="214"/>
                  </a:cubicBezTo>
                  <a:cubicBezTo>
                    <a:pt x="356" y="222"/>
                    <a:pt x="356" y="222"/>
                    <a:pt x="356" y="222"/>
                  </a:cubicBezTo>
                  <a:lnTo>
                    <a:pt x="371" y="201"/>
                  </a:lnTo>
                  <a:close/>
                  <a:moveTo>
                    <a:pt x="341" y="244"/>
                  </a:moveTo>
                  <a:cubicBezTo>
                    <a:pt x="343" y="242"/>
                    <a:pt x="343" y="242"/>
                    <a:pt x="343" y="242"/>
                  </a:cubicBezTo>
                  <a:cubicBezTo>
                    <a:pt x="343" y="245"/>
                    <a:pt x="343" y="245"/>
                    <a:pt x="343" y="245"/>
                  </a:cubicBezTo>
                  <a:lnTo>
                    <a:pt x="341" y="244"/>
                  </a:lnTo>
                  <a:close/>
                  <a:moveTo>
                    <a:pt x="349" y="234"/>
                  </a:moveTo>
                  <a:cubicBezTo>
                    <a:pt x="383" y="221"/>
                    <a:pt x="383" y="221"/>
                    <a:pt x="383" y="221"/>
                  </a:cubicBezTo>
                  <a:cubicBezTo>
                    <a:pt x="412" y="267"/>
                    <a:pt x="412" y="267"/>
                    <a:pt x="412" y="267"/>
                  </a:cubicBezTo>
                  <a:cubicBezTo>
                    <a:pt x="352" y="248"/>
                    <a:pt x="352" y="248"/>
                    <a:pt x="352" y="248"/>
                  </a:cubicBezTo>
                  <a:lnTo>
                    <a:pt x="349" y="234"/>
                  </a:lnTo>
                  <a:close/>
                  <a:moveTo>
                    <a:pt x="391" y="218"/>
                  </a:moveTo>
                  <a:cubicBezTo>
                    <a:pt x="434" y="201"/>
                    <a:pt x="434" y="201"/>
                    <a:pt x="434" y="201"/>
                  </a:cubicBezTo>
                  <a:cubicBezTo>
                    <a:pt x="479" y="237"/>
                    <a:pt x="479" y="237"/>
                    <a:pt x="479" y="237"/>
                  </a:cubicBezTo>
                  <a:cubicBezTo>
                    <a:pt x="481" y="290"/>
                    <a:pt x="481" y="290"/>
                    <a:pt x="481" y="290"/>
                  </a:cubicBezTo>
                  <a:cubicBezTo>
                    <a:pt x="424" y="271"/>
                    <a:pt x="424" y="271"/>
                    <a:pt x="424" y="271"/>
                  </a:cubicBezTo>
                  <a:lnTo>
                    <a:pt x="391" y="218"/>
                  </a:lnTo>
                  <a:close/>
                  <a:moveTo>
                    <a:pt x="482" y="65"/>
                  </a:moveTo>
                  <a:cubicBezTo>
                    <a:pt x="483" y="65"/>
                    <a:pt x="484" y="65"/>
                    <a:pt x="484" y="65"/>
                  </a:cubicBezTo>
                  <a:cubicBezTo>
                    <a:pt x="525" y="157"/>
                    <a:pt x="525" y="157"/>
                    <a:pt x="525" y="157"/>
                  </a:cubicBezTo>
                  <a:cubicBezTo>
                    <a:pt x="485" y="173"/>
                    <a:pt x="485" y="173"/>
                    <a:pt x="485" y="173"/>
                  </a:cubicBezTo>
                  <a:lnTo>
                    <a:pt x="482" y="65"/>
                  </a:lnTo>
                  <a:close/>
                  <a:moveTo>
                    <a:pt x="528" y="165"/>
                  </a:moveTo>
                  <a:cubicBezTo>
                    <a:pt x="593" y="313"/>
                    <a:pt x="593" y="313"/>
                    <a:pt x="593" y="313"/>
                  </a:cubicBezTo>
                  <a:cubicBezTo>
                    <a:pt x="591" y="314"/>
                    <a:pt x="590" y="315"/>
                    <a:pt x="589" y="316"/>
                  </a:cubicBezTo>
                  <a:cubicBezTo>
                    <a:pt x="487" y="234"/>
                    <a:pt x="487" y="234"/>
                    <a:pt x="487" y="234"/>
                  </a:cubicBezTo>
                  <a:cubicBezTo>
                    <a:pt x="486" y="181"/>
                    <a:pt x="486" y="181"/>
                    <a:pt x="486" y="181"/>
                  </a:cubicBezTo>
                  <a:lnTo>
                    <a:pt x="528" y="165"/>
                  </a:lnTo>
                  <a:close/>
                  <a:moveTo>
                    <a:pt x="583" y="324"/>
                  </a:moveTo>
                  <a:cubicBezTo>
                    <a:pt x="489" y="293"/>
                    <a:pt x="489" y="293"/>
                    <a:pt x="489" y="293"/>
                  </a:cubicBezTo>
                  <a:cubicBezTo>
                    <a:pt x="487" y="244"/>
                    <a:pt x="487" y="244"/>
                    <a:pt x="487" y="244"/>
                  </a:cubicBezTo>
                  <a:cubicBezTo>
                    <a:pt x="584" y="322"/>
                    <a:pt x="584" y="322"/>
                    <a:pt x="584" y="322"/>
                  </a:cubicBezTo>
                  <a:cubicBezTo>
                    <a:pt x="584" y="323"/>
                    <a:pt x="583" y="323"/>
                    <a:pt x="583" y="324"/>
                  </a:cubicBezTo>
                  <a:moveTo>
                    <a:pt x="613" y="310"/>
                  </a:moveTo>
                  <a:cubicBezTo>
                    <a:pt x="623" y="218"/>
                    <a:pt x="623" y="218"/>
                    <a:pt x="623" y="218"/>
                  </a:cubicBezTo>
                  <a:cubicBezTo>
                    <a:pt x="657" y="258"/>
                    <a:pt x="657" y="258"/>
                    <a:pt x="657" y="258"/>
                  </a:cubicBezTo>
                  <a:cubicBezTo>
                    <a:pt x="619" y="312"/>
                    <a:pt x="619" y="312"/>
                    <a:pt x="619" y="312"/>
                  </a:cubicBezTo>
                  <a:cubicBezTo>
                    <a:pt x="617" y="311"/>
                    <a:pt x="615" y="311"/>
                    <a:pt x="613" y="310"/>
                  </a:cubicBezTo>
                  <a:moveTo>
                    <a:pt x="479" y="227"/>
                  </a:moveTo>
                  <a:cubicBezTo>
                    <a:pt x="443" y="198"/>
                    <a:pt x="443" y="198"/>
                    <a:pt x="443" y="198"/>
                  </a:cubicBezTo>
                  <a:cubicBezTo>
                    <a:pt x="478" y="184"/>
                    <a:pt x="478" y="184"/>
                    <a:pt x="478" y="184"/>
                  </a:cubicBezTo>
                  <a:lnTo>
                    <a:pt x="479" y="227"/>
                  </a:lnTo>
                  <a:close/>
                  <a:moveTo>
                    <a:pt x="481" y="299"/>
                  </a:moveTo>
                  <a:cubicBezTo>
                    <a:pt x="482" y="356"/>
                    <a:pt x="482" y="356"/>
                    <a:pt x="482" y="356"/>
                  </a:cubicBezTo>
                  <a:cubicBezTo>
                    <a:pt x="481" y="357"/>
                    <a:pt x="479" y="357"/>
                    <a:pt x="477" y="358"/>
                  </a:cubicBezTo>
                  <a:cubicBezTo>
                    <a:pt x="430" y="282"/>
                    <a:pt x="430" y="282"/>
                    <a:pt x="430" y="282"/>
                  </a:cubicBezTo>
                  <a:lnTo>
                    <a:pt x="481" y="299"/>
                  </a:lnTo>
                  <a:close/>
                  <a:moveTo>
                    <a:pt x="490" y="356"/>
                  </a:moveTo>
                  <a:cubicBezTo>
                    <a:pt x="489" y="301"/>
                    <a:pt x="489" y="301"/>
                    <a:pt x="489" y="301"/>
                  </a:cubicBezTo>
                  <a:cubicBezTo>
                    <a:pt x="581" y="331"/>
                    <a:pt x="581" y="331"/>
                    <a:pt x="581" y="331"/>
                  </a:cubicBezTo>
                  <a:cubicBezTo>
                    <a:pt x="581" y="332"/>
                    <a:pt x="581" y="333"/>
                    <a:pt x="581" y="333"/>
                  </a:cubicBezTo>
                  <a:cubicBezTo>
                    <a:pt x="553" y="339"/>
                    <a:pt x="528" y="349"/>
                    <a:pt x="505" y="363"/>
                  </a:cubicBezTo>
                  <a:cubicBezTo>
                    <a:pt x="501" y="359"/>
                    <a:pt x="496" y="357"/>
                    <a:pt x="490" y="356"/>
                  </a:cubicBezTo>
                  <a:moveTo>
                    <a:pt x="631" y="324"/>
                  </a:moveTo>
                  <a:cubicBezTo>
                    <a:pt x="629" y="321"/>
                    <a:pt x="627" y="319"/>
                    <a:pt x="625" y="317"/>
                  </a:cubicBezTo>
                  <a:cubicBezTo>
                    <a:pt x="662" y="264"/>
                    <a:pt x="662" y="264"/>
                    <a:pt x="662" y="264"/>
                  </a:cubicBezTo>
                  <a:cubicBezTo>
                    <a:pt x="696" y="304"/>
                    <a:pt x="696" y="304"/>
                    <a:pt x="696" y="304"/>
                  </a:cubicBezTo>
                  <a:lnTo>
                    <a:pt x="631" y="324"/>
                  </a:lnTo>
                  <a:close/>
                  <a:moveTo>
                    <a:pt x="667" y="258"/>
                  </a:moveTo>
                  <a:cubicBezTo>
                    <a:pt x="693" y="220"/>
                    <a:pt x="693" y="220"/>
                    <a:pt x="693" y="220"/>
                  </a:cubicBezTo>
                  <a:cubicBezTo>
                    <a:pt x="717" y="298"/>
                    <a:pt x="717" y="298"/>
                    <a:pt x="717" y="298"/>
                  </a:cubicBezTo>
                  <a:cubicBezTo>
                    <a:pt x="704" y="302"/>
                    <a:pt x="704" y="302"/>
                    <a:pt x="704" y="302"/>
                  </a:cubicBezTo>
                  <a:lnTo>
                    <a:pt x="667" y="258"/>
                  </a:lnTo>
                  <a:close/>
                  <a:moveTo>
                    <a:pt x="682" y="105"/>
                  </a:moveTo>
                  <a:cubicBezTo>
                    <a:pt x="720" y="168"/>
                    <a:pt x="720" y="168"/>
                    <a:pt x="720" y="168"/>
                  </a:cubicBezTo>
                  <a:cubicBezTo>
                    <a:pt x="696" y="202"/>
                    <a:pt x="696" y="202"/>
                    <a:pt x="696" y="202"/>
                  </a:cubicBezTo>
                  <a:cubicBezTo>
                    <a:pt x="668" y="111"/>
                    <a:pt x="668" y="111"/>
                    <a:pt x="668" y="111"/>
                  </a:cubicBezTo>
                  <a:lnTo>
                    <a:pt x="682" y="105"/>
                  </a:lnTo>
                  <a:close/>
                  <a:moveTo>
                    <a:pt x="666" y="103"/>
                  </a:moveTo>
                  <a:cubicBezTo>
                    <a:pt x="652" y="56"/>
                    <a:pt x="652" y="56"/>
                    <a:pt x="652" y="56"/>
                  </a:cubicBezTo>
                  <a:cubicBezTo>
                    <a:pt x="678" y="98"/>
                    <a:pt x="678" y="98"/>
                    <a:pt x="678" y="98"/>
                  </a:cubicBezTo>
                  <a:lnTo>
                    <a:pt x="666" y="103"/>
                  </a:lnTo>
                  <a:close/>
                  <a:moveTo>
                    <a:pt x="725" y="175"/>
                  </a:moveTo>
                  <a:cubicBezTo>
                    <a:pt x="759" y="231"/>
                    <a:pt x="759" y="231"/>
                    <a:pt x="759" y="231"/>
                  </a:cubicBezTo>
                  <a:cubicBezTo>
                    <a:pt x="744" y="289"/>
                    <a:pt x="744" y="289"/>
                    <a:pt x="744" y="289"/>
                  </a:cubicBezTo>
                  <a:cubicBezTo>
                    <a:pt x="724" y="295"/>
                    <a:pt x="724" y="295"/>
                    <a:pt x="724" y="295"/>
                  </a:cubicBezTo>
                  <a:cubicBezTo>
                    <a:pt x="699" y="212"/>
                    <a:pt x="699" y="212"/>
                    <a:pt x="699" y="212"/>
                  </a:cubicBezTo>
                  <a:lnTo>
                    <a:pt x="725" y="175"/>
                  </a:lnTo>
                  <a:close/>
                  <a:moveTo>
                    <a:pt x="778" y="151"/>
                  </a:moveTo>
                  <a:cubicBezTo>
                    <a:pt x="762" y="220"/>
                    <a:pt x="762" y="220"/>
                    <a:pt x="762" y="220"/>
                  </a:cubicBezTo>
                  <a:cubicBezTo>
                    <a:pt x="730" y="168"/>
                    <a:pt x="730" y="168"/>
                    <a:pt x="730" y="168"/>
                  </a:cubicBezTo>
                  <a:cubicBezTo>
                    <a:pt x="756" y="132"/>
                    <a:pt x="756" y="132"/>
                    <a:pt x="756" y="132"/>
                  </a:cubicBezTo>
                  <a:lnTo>
                    <a:pt x="778" y="151"/>
                  </a:lnTo>
                  <a:close/>
                  <a:moveTo>
                    <a:pt x="761" y="125"/>
                  </a:moveTo>
                  <a:cubicBezTo>
                    <a:pt x="795" y="77"/>
                    <a:pt x="795" y="77"/>
                    <a:pt x="795" y="77"/>
                  </a:cubicBezTo>
                  <a:cubicBezTo>
                    <a:pt x="795" y="77"/>
                    <a:pt x="796" y="77"/>
                    <a:pt x="796" y="78"/>
                  </a:cubicBezTo>
                  <a:cubicBezTo>
                    <a:pt x="781" y="142"/>
                    <a:pt x="781" y="142"/>
                    <a:pt x="781" y="142"/>
                  </a:cubicBezTo>
                  <a:lnTo>
                    <a:pt x="761" y="125"/>
                  </a:lnTo>
                  <a:close/>
                  <a:moveTo>
                    <a:pt x="735" y="318"/>
                  </a:moveTo>
                  <a:cubicBezTo>
                    <a:pt x="734" y="318"/>
                    <a:pt x="733" y="318"/>
                    <a:pt x="731" y="318"/>
                  </a:cubicBezTo>
                  <a:cubicBezTo>
                    <a:pt x="727" y="303"/>
                    <a:pt x="727" y="303"/>
                    <a:pt x="727" y="303"/>
                  </a:cubicBezTo>
                  <a:cubicBezTo>
                    <a:pt x="742" y="298"/>
                    <a:pt x="742" y="298"/>
                    <a:pt x="742" y="298"/>
                  </a:cubicBezTo>
                  <a:cubicBezTo>
                    <a:pt x="737" y="318"/>
                    <a:pt x="737" y="318"/>
                    <a:pt x="737" y="318"/>
                  </a:cubicBezTo>
                  <a:cubicBezTo>
                    <a:pt x="737" y="318"/>
                    <a:pt x="736" y="318"/>
                    <a:pt x="735" y="318"/>
                  </a:cubicBezTo>
                  <a:moveTo>
                    <a:pt x="719" y="305"/>
                  </a:moveTo>
                  <a:cubicBezTo>
                    <a:pt x="724" y="321"/>
                    <a:pt x="724" y="321"/>
                    <a:pt x="724" y="321"/>
                  </a:cubicBezTo>
                  <a:cubicBezTo>
                    <a:pt x="723" y="321"/>
                    <a:pt x="722" y="321"/>
                    <a:pt x="721" y="322"/>
                  </a:cubicBezTo>
                  <a:cubicBezTo>
                    <a:pt x="710" y="308"/>
                    <a:pt x="710" y="308"/>
                    <a:pt x="710" y="308"/>
                  </a:cubicBezTo>
                  <a:lnTo>
                    <a:pt x="719" y="305"/>
                  </a:lnTo>
                  <a:close/>
                  <a:moveTo>
                    <a:pt x="749" y="322"/>
                  </a:moveTo>
                  <a:cubicBezTo>
                    <a:pt x="748" y="321"/>
                    <a:pt x="747" y="321"/>
                    <a:pt x="745" y="320"/>
                  </a:cubicBezTo>
                  <a:cubicBezTo>
                    <a:pt x="751" y="296"/>
                    <a:pt x="751" y="296"/>
                    <a:pt x="751" y="296"/>
                  </a:cubicBezTo>
                  <a:cubicBezTo>
                    <a:pt x="780" y="287"/>
                    <a:pt x="780" y="287"/>
                    <a:pt x="780" y="287"/>
                  </a:cubicBezTo>
                  <a:cubicBezTo>
                    <a:pt x="768" y="300"/>
                    <a:pt x="758" y="312"/>
                    <a:pt x="749" y="322"/>
                  </a:cubicBezTo>
                  <a:moveTo>
                    <a:pt x="753" y="287"/>
                  </a:moveTo>
                  <a:cubicBezTo>
                    <a:pt x="765" y="240"/>
                    <a:pt x="765" y="240"/>
                    <a:pt x="765" y="240"/>
                  </a:cubicBezTo>
                  <a:cubicBezTo>
                    <a:pt x="787" y="276"/>
                    <a:pt x="787" y="276"/>
                    <a:pt x="787" y="276"/>
                  </a:cubicBezTo>
                  <a:lnTo>
                    <a:pt x="753" y="287"/>
                  </a:lnTo>
                  <a:close/>
                  <a:moveTo>
                    <a:pt x="787" y="148"/>
                  </a:moveTo>
                  <a:cubicBezTo>
                    <a:pt x="804" y="79"/>
                    <a:pt x="804" y="79"/>
                    <a:pt x="804" y="79"/>
                  </a:cubicBezTo>
                  <a:cubicBezTo>
                    <a:pt x="805" y="80"/>
                    <a:pt x="806" y="80"/>
                    <a:pt x="806" y="80"/>
                  </a:cubicBezTo>
                  <a:cubicBezTo>
                    <a:pt x="821" y="177"/>
                    <a:pt x="821" y="177"/>
                    <a:pt x="821" y="177"/>
                  </a:cubicBezTo>
                  <a:lnTo>
                    <a:pt x="787" y="148"/>
                  </a:lnTo>
                  <a:close/>
                  <a:moveTo>
                    <a:pt x="788" y="72"/>
                  </a:moveTo>
                  <a:cubicBezTo>
                    <a:pt x="754" y="120"/>
                    <a:pt x="754" y="120"/>
                    <a:pt x="754" y="120"/>
                  </a:cubicBezTo>
                  <a:cubicBezTo>
                    <a:pt x="720" y="91"/>
                    <a:pt x="720" y="91"/>
                    <a:pt x="720" y="91"/>
                  </a:cubicBezTo>
                  <a:cubicBezTo>
                    <a:pt x="784" y="66"/>
                    <a:pt x="784" y="66"/>
                    <a:pt x="784" y="66"/>
                  </a:cubicBezTo>
                  <a:cubicBezTo>
                    <a:pt x="785" y="68"/>
                    <a:pt x="786" y="70"/>
                    <a:pt x="788" y="72"/>
                  </a:cubicBezTo>
                  <a:moveTo>
                    <a:pt x="750" y="127"/>
                  </a:moveTo>
                  <a:cubicBezTo>
                    <a:pt x="726" y="161"/>
                    <a:pt x="726" y="161"/>
                    <a:pt x="726" y="161"/>
                  </a:cubicBezTo>
                  <a:cubicBezTo>
                    <a:pt x="690" y="102"/>
                    <a:pt x="690" y="102"/>
                    <a:pt x="690" y="102"/>
                  </a:cubicBezTo>
                  <a:cubicBezTo>
                    <a:pt x="712" y="94"/>
                    <a:pt x="712" y="94"/>
                    <a:pt x="712" y="94"/>
                  </a:cubicBezTo>
                  <a:lnTo>
                    <a:pt x="750" y="127"/>
                  </a:lnTo>
                  <a:close/>
                  <a:moveTo>
                    <a:pt x="686" y="95"/>
                  </a:moveTo>
                  <a:cubicBezTo>
                    <a:pt x="656" y="47"/>
                    <a:pt x="656" y="47"/>
                    <a:pt x="656" y="47"/>
                  </a:cubicBezTo>
                  <a:cubicBezTo>
                    <a:pt x="656" y="47"/>
                    <a:pt x="656" y="47"/>
                    <a:pt x="656" y="47"/>
                  </a:cubicBezTo>
                  <a:cubicBezTo>
                    <a:pt x="705" y="88"/>
                    <a:pt x="705" y="88"/>
                    <a:pt x="705" y="88"/>
                  </a:cubicBezTo>
                  <a:lnTo>
                    <a:pt x="686" y="95"/>
                  </a:lnTo>
                  <a:close/>
                  <a:moveTo>
                    <a:pt x="640" y="53"/>
                  </a:moveTo>
                  <a:cubicBezTo>
                    <a:pt x="641" y="53"/>
                    <a:pt x="642" y="53"/>
                    <a:pt x="643" y="53"/>
                  </a:cubicBezTo>
                  <a:cubicBezTo>
                    <a:pt x="659" y="106"/>
                    <a:pt x="659" y="106"/>
                    <a:pt x="659" y="106"/>
                  </a:cubicBezTo>
                  <a:cubicBezTo>
                    <a:pt x="634" y="115"/>
                    <a:pt x="634" y="115"/>
                    <a:pt x="634" y="115"/>
                  </a:cubicBezTo>
                  <a:lnTo>
                    <a:pt x="640" y="53"/>
                  </a:lnTo>
                  <a:close/>
                  <a:moveTo>
                    <a:pt x="661" y="114"/>
                  </a:moveTo>
                  <a:cubicBezTo>
                    <a:pt x="690" y="211"/>
                    <a:pt x="690" y="211"/>
                    <a:pt x="690" y="211"/>
                  </a:cubicBezTo>
                  <a:cubicBezTo>
                    <a:pt x="662" y="251"/>
                    <a:pt x="662" y="251"/>
                    <a:pt x="662" y="251"/>
                  </a:cubicBezTo>
                  <a:cubicBezTo>
                    <a:pt x="624" y="207"/>
                    <a:pt x="624" y="207"/>
                    <a:pt x="624" y="207"/>
                  </a:cubicBezTo>
                  <a:cubicBezTo>
                    <a:pt x="633" y="124"/>
                    <a:pt x="633" y="124"/>
                    <a:pt x="633" y="124"/>
                  </a:cubicBezTo>
                  <a:lnTo>
                    <a:pt x="661" y="114"/>
                  </a:lnTo>
                  <a:close/>
                  <a:moveTo>
                    <a:pt x="617" y="198"/>
                  </a:moveTo>
                  <a:cubicBezTo>
                    <a:pt x="574" y="147"/>
                    <a:pt x="574" y="147"/>
                    <a:pt x="574" y="147"/>
                  </a:cubicBezTo>
                  <a:cubicBezTo>
                    <a:pt x="624" y="128"/>
                    <a:pt x="624" y="128"/>
                    <a:pt x="624" y="128"/>
                  </a:cubicBezTo>
                  <a:lnTo>
                    <a:pt x="617" y="198"/>
                  </a:lnTo>
                  <a:close/>
                  <a:moveTo>
                    <a:pt x="616" y="209"/>
                  </a:moveTo>
                  <a:cubicBezTo>
                    <a:pt x="605" y="309"/>
                    <a:pt x="605" y="309"/>
                    <a:pt x="605" y="309"/>
                  </a:cubicBezTo>
                  <a:cubicBezTo>
                    <a:pt x="604" y="309"/>
                    <a:pt x="602" y="310"/>
                    <a:pt x="600" y="310"/>
                  </a:cubicBezTo>
                  <a:cubicBezTo>
                    <a:pt x="535" y="162"/>
                    <a:pt x="535" y="162"/>
                    <a:pt x="535" y="162"/>
                  </a:cubicBezTo>
                  <a:cubicBezTo>
                    <a:pt x="566" y="150"/>
                    <a:pt x="566" y="150"/>
                    <a:pt x="566" y="150"/>
                  </a:cubicBezTo>
                  <a:lnTo>
                    <a:pt x="616" y="209"/>
                  </a:lnTo>
                  <a:close/>
                  <a:moveTo>
                    <a:pt x="532" y="155"/>
                  </a:moveTo>
                  <a:cubicBezTo>
                    <a:pt x="492" y="63"/>
                    <a:pt x="492" y="63"/>
                    <a:pt x="492" y="63"/>
                  </a:cubicBezTo>
                  <a:cubicBezTo>
                    <a:pt x="560" y="144"/>
                    <a:pt x="560" y="144"/>
                    <a:pt x="560" y="144"/>
                  </a:cubicBezTo>
                  <a:lnTo>
                    <a:pt x="532" y="155"/>
                  </a:lnTo>
                  <a:close/>
                  <a:moveTo>
                    <a:pt x="474" y="66"/>
                  </a:moveTo>
                  <a:cubicBezTo>
                    <a:pt x="477" y="176"/>
                    <a:pt x="477" y="176"/>
                    <a:pt x="477" y="176"/>
                  </a:cubicBezTo>
                  <a:cubicBezTo>
                    <a:pt x="436" y="192"/>
                    <a:pt x="436" y="192"/>
                    <a:pt x="436" y="192"/>
                  </a:cubicBezTo>
                  <a:cubicBezTo>
                    <a:pt x="398" y="161"/>
                    <a:pt x="398" y="161"/>
                    <a:pt x="398" y="161"/>
                  </a:cubicBezTo>
                  <a:cubicBezTo>
                    <a:pt x="466" y="63"/>
                    <a:pt x="466" y="63"/>
                    <a:pt x="466" y="63"/>
                  </a:cubicBezTo>
                  <a:cubicBezTo>
                    <a:pt x="469" y="64"/>
                    <a:pt x="471" y="65"/>
                    <a:pt x="474" y="66"/>
                  </a:cubicBezTo>
                  <a:moveTo>
                    <a:pt x="427" y="195"/>
                  </a:moveTo>
                  <a:cubicBezTo>
                    <a:pt x="386" y="211"/>
                    <a:pt x="386" y="211"/>
                    <a:pt x="386" y="211"/>
                  </a:cubicBezTo>
                  <a:cubicBezTo>
                    <a:pt x="376" y="194"/>
                    <a:pt x="376" y="194"/>
                    <a:pt x="376" y="194"/>
                  </a:cubicBezTo>
                  <a:cubicBezTo>
                    <a:pt x="394" y="168"/>
                    <a:pt x="394" y="168"/>
                    <a:pt x="394" y="168"/>
                  </a:cubicBezTo>
                  <a:lnTo>
                    <a:pt x="427" y="195"/>
                  </a:lnTo>
                  <a:close/>
                  <a:moveTo>
                    <a:pt x="371" y="186"/>
                  </a:moveTo>
                  <a:cubicBezTo>
                    <a:pt x="328" y="116"/>
                    <a:pt x="328" y="116"/>
                    <a:pt x="328" y="116"/>
                  </a:cubicBezTo>
                  <a:cubicBezTo>
                    <a:pt x="329" y="116"/>
                    <a:pt x="329" y="116"/>
                    <a:pt x="329" y="116"/>
                  </a:cubicBezTo>
                  <a:cubicBezTo>
                    <a:pt x="387" y="163"/>
                    <a:pt x="387" y="163"/>
                    <a:pt x="387" y="163"/>
                  </a:cubicBezTo>
                  <a:lnTo>
                    <a:pt x="371" y="186"/>
                  </a:lnTo>
                  <a:close/>
                  <a:moveTo>
                    <a:pt x="339" y="229"/>
                  </a:moveTo>
                  <a:cubicBezTo>
                    <a:pt x="336" y="230"/>
                    <a:pt x="336" y="230"/>
                    <a:pt x="336" y="230"/>
                  </a:cubicBezTo>
                  <a:cubicBezTo>
                    <a:pt x="330" y="189"/>
                    <a:pt x="330" y="189"/>
                    <a:pt x="330" y="189"/>
                  </a:cubicBezTo>
                  <a:lnTo>
                    <a:pt x="339" y="229"/>
                  </a:lnTo>
                  <a:close/>
                  <a:moveTo>
                    <a:pt x="258" y="350"/>
                  </a:moveTo>
                  <a:cubicBezTo>
                    <a:pt x="224" y="282"/>
                    <a:pt x="224" y="282"/>
                    <a:pt x="224" y="282"/>
                  </a:cubicBezTo>
                  <a:cubicBezTo>
                    <a:pt x="319" y="245"/>
                    <a:pt x="319" y="245"/>
                    <a:pt x="319" y="245"/>
                  </a:cubicBezTo>
                  <a:cubicBezTo>
                    <a:pt x="328" y="248"/>
                    <a:pt x="328" y="248"/>
                    <a:pt x="328" y="248"/>
                  </a:cubicBezTo>
                  <a:lnTo>
                    <a:pt x="258" y="350"/>
                  </a:lnTo>
                  <a:close/>
                  <a:moveTo>
                    <a:pt x="220" y="275"/>
                  </a:moveTo>
                  <a:cubicBezTo>
                    <a:pt x="190" y="215"/>
                    <a:pt x="190" y="215"/>
                    <a:pt x="190" y="215"/>
                  </a:cubicBezTo>
                  <a:cubicBezTo>
                    <a:pt x="194" y="213"/>
                    <a:pt x="196" y="210"/>
                    <a:pt x="198" y="206"/>
                  </a:cubicBezTo>
                  <a:cubicBezTo>
                    <a:pt x="307" y="241"/>
                    <a:pt x="307" y="241"/>
                    <a:pt x="307" y="241"/>
                  </a:cubicBezTo>
                  <a:lnTo>
                    <a:pt x="220" y="275"/>
                  </a:lnTo>
                  <a:close/>
                  <a:moveTo>
                    <a:pt x="180" y="245"/>
                  </a:moveTo>
                  <a:cubicBezTo>
                    <a:pt x="188" y="287"/>
                    <a:pt x="188" y="287"/>
                    <a:pt x="188" y="287"/>
                  </a:cubicBezTo>
                  <a:cubicBezTo>
                    <a:pt x="181" y="290"/>
                    <a:pt x="181" y="290"/>
                    <a:pt x="181" y="290"/>
                  </a:cubicBezTo>
                  <a:lnTo>
                    <a:pt x="180" y="245"/>
                  </a:lnTo>
                  <a:close/>
                  <a:moveTo>
                    <a:pt x="189" y="295"/>
                  </a:moveTo>
                  <a:cubicBezTo>
                    <a:pt x="211" y="418"/>
                    <a:pt x="211" y="418"/>
                    <a:pt x="211" y="418"/>
                  </a:cubicBezTo>
                  <a:cubicBezTo>
                    <a:pt x="185" y="457"/>
                    <a:pt x="185" y="457"/>
                    <a:pt x="185" y="457"/>
                  </a:cubicBezTo>
                  <a:cubicBezTo>
                    <a:pt x="184" y="456"/>
                    <a:pt x="184" y="456"/>
                    <a:pt x="184" y="456"/>
                  </a:cubicBezTo>
                  <a:cubicBezTo>
                    <a:pt x="181" y="298"/>
                    <a:pt x="181" y="298"/>
                    <a:pt x="181" y="298"/>
                  </a:cubicBezTo>
                  <a:lnTo>
                    <a:pt x="189" y="295"/>
                  </a:lnTo>
                  <a:close/>
                  <a:moveTo>
                    <a:pt x="176" y="447"/>
                  </a:moveTo>
                  <a:cubicBezTo>
                    <a:pt x="93" y="353"/>
                    <a:pt x="93" y="353"/>
                    <a:pt x="93" y="353"/>
                  </a:cubicBezTo>
                  <a:cubicBezTo>
                    <a:pt x="97" y="348"/>
                    <a:pt x="100" y="342"/>
                    <a:pt x="100" y="336"/>
                  </a:cubicBezTo>
                  <a:cubicBezTo>
                    <a:pt x="100" y="334"/>
                    <a:pt x="99" y="332"/>
                    <a:pt x="99" y="330"/>
                  </a:cubicBezTo>
                  <a:cubicBezTo>
                    <a:pt x="173" y="301"/>
                    <a:pt x="173" y="301"/>
                    <a:pt x="173" y="301"/>
                  </a:cubicBezTo>
                  <a:lnTo>
                    <a:pt x="176" y="447"/>
                  </a:lnTo>
                  <a:close/>
                  <a:moveTo>
                    <a:pt x="153" y="503"/>
                  </a:moveTo>
                  <a:cubicBezTo>
                    <a:pt x="131" y="534"/>
                    <a:pt x="131" y="534"/>
                    <a:pt x="131" y="534"/>
                  </a:cubicBezTo>
                  <a:cubicBezTo>
                    <a:pt x="111" y="528"/>
                    <a:pt x="111" y="528"/>
                    <a:pt x="111" y="528"/>
                  </a:cubicBezTo>
                  <a:cubicBezTo>
                    <a:pt x="107" y="504"/>
                    <a:pt x="107" y="504"/>
                    <a:pt x="107" y="504"/>
                  </a:cubicBezTo>
                  <a:lnTo>
                    <a:pt x="153" y="503"/>
                  </a:lnTo>
                  <a:close/>
                  <a:moveTo>
                    <a:pt x="113" y="537"/>
                  </a:moveTo>
                  <a:cubicBezTo>
                    <a:pt x="126" y="541"/>
                    <a:pt x="126" y="541"/>
                    <a:pt x="126" y="541"/>
                  </a:cubicBezTo>
                  <a:cubicBezTo>
                    <a:pt x="116" y="556"/>
                    <a:pt x="116" y="556"/>
                    <a:pt x="116" y="556"/>
                  </a:cubicBezTo>
                  <a:lnTo>
                    <a:pt x="113" y="537"/>
                  </a:lnTo>
                  <a:close/>
                  <a:moveTo>
                    <a:pt x="134" y="544"/>
                  </a:moveTo>
                  <a:cubicBezTo>
                    <a:pt x="178" y="559"/>
                    <a:pt x="178" y="559"/>
                    <a:pt x="178" y="559"/>
                  </a:cubicBezTo>
                  <a:cubicBezTo>
                    <a:pt x="180" y="661"/>
                    <a:pt x="180" y="661"/>
                    <a:pt x="180" y="661"/>
                  </a:cubicBezTo>
                  <a:cubicBezTo>
                    <a:pt x="136" y="669"/>
                    <a:pt x="136" y="669"/>
                    <a:pt x="136" y="669"/>
                  </a:cubicBezTo>
                  <a:cubicBezTo>
                    <a:pt x="118" y="567"/>
                    <a:pt x="118" y="567"/>
                    <a:pt x="118" y="567"/>
                  </a:cubicBezTo>
                  <a:lnTo>
                    <a:pt x="134" y="544"/>
                  </a:lnTo>
                  <a:close/>
                  <a:moveTo>
                    <a:pt x="128" y="671"/>
                  </a:moveTo>
                  <a:cubicBezTo>
                    <a:pt x="51" y="684"/>
                    <a:pt x="51" y="684"/>
                    <a:pt x="51" y="684"/>
                  </a:cubicBezTo>
                  <a:cubicBezTo>
                    <a:pt x="50" y="680"/>
                    <a:pt x="48" y="677"/>
                    <a:pt x="45" y="674"/>
                  </a:cubicBezTo>
                  <a:cubicBezTo>
                    <a:pt x="112" y="577"/>
                    <a:pt x="112" y="577"/>
                    <a:pt x="112" y="577"/>
                  </a:cubicBezTo>
                  <a:lnTo>
                    <a:pt x="128" y="671"/>
                  </a:lnTo>
                  <a:close/>
                  <a:moveTo>
                    <a:pt x="52" y="701"/>
                  </a:moveTo>
                  <a:cubicBezTo>
                    <a:pt x="136" y="713"/>
                    <a:pt x="136" y="713"/>
                    <a:pt x="136" y="713"/>
                  </a:cubicBezTo>
                  <a:cubicBezTo>
                    <a:pt x="146" y="773"/>
                    <a:pt x="146" y="773"/>
                    <a:pt x="146" y="773"/>
                  </a:cubicBezTo>
                  <a:cubicBezTo>
                    <a:pt x="50" y="705"/>
                    <a:pt x="50" y="705"/>
                    <a:pt x="50" y="705"/>
                  </a:cubicBezTo>
                  <a:cubicBezTo>
                    <a:pt x="51" y="704"/>
                    <a:pt x="51" y="702"/>
                    <a:pt x="52" y="701"/>
                  </a:cubicBezTo>
                  <a:moveTo>
                    <a:pt x="144" y="714"/>
                  </a:moveTo>
                  <a:cubicBezTo>
                    <a:pt x="181" y="720"/>
                    <a:pt x="181" y="720"/>
                    <a:pt x="181" y="720"/>
                  </a:cubicBezTo>
                  <a:cubicBezTo>
                    <a:pt x="183" y="799"/>
                    <a:pt x="183" y="799"/>
                    <a:pt x="183" y="799"/>
                  </a:cubicBezTo>
                  <a:cubicBezTo>
                    <a:pt x="156" y="780"/>
                    <a:pt x="156" y="780"/>
                    <a:pt x="156" y="780"/>
                  </a:cubicBezTo>
                  <a:lnTo>
                    <a:pt x="144" y="714"/>
                  </a:lnTo>
                  <a:close/>
                  <a:moveTo>
                    <a:pt x="184" y="862"/>
                  </a:moveTo>
                  <a:cubicBezTo>
                    <a:pt x="185" y="909"/>
                    <a:pt x="185" y="909"/>
                    <a:pt x="185" y="909"/>
                  </a:cubicBezTo>
                  <a:cubicBezTo>
                    <a:pt x="178" y="905"/>
                    <a:pt x="178" y="905"/>
                    <a:pt x="178" y="905"/>
                  </a:cubicBezTo>
                  <a:cubicBezTo>
                    <a:pt x="170" y="863"/>
                    <a:pt x="170" y="863"/>
                    <a:pt x="170" y="863"/>
                  </a:cubicBezTo>
                  <a:lnTo>
                    <a:pt x="184" y="862"/>
                  </a:lnTo>
                  <a:close/>
                  <a:moveTo>
                    <a:pt x="185" y="918"/>
                  </a:moveTo>
                  <a:cubicBezTo>
                    <a:pt x="186" y="952"/>
                    <a:pt x="186" y="952"/>
                    <a:pt x="186" y="952"/>
                  </a:cubicBezTo>
                  <a:cubicBezTo>
                    <a:pt x="179" y="915"/>
                    <a:pt x="179" y="915"/>
                    <a:pt x="179" y="915"/>
                  </a:cubicBezTo>
                  <a:lnTo>
                    <a:pt x="185" y="918"/>
                  </a:lnTo>
                  <a:close/>
                  <a:moveTo>
                    <a:pt x="207" y="983"/>
                  </a:moveTo>
                  <a:cubicBezTo>
                    <a:pt x="230" y="940"/>
                    <a:pt x="230" y="940"/>
                    <a:pt x="230" y="940"/>
                  </a:cubicBezTo>
                  <a:cubicBezTo>
                    <a:pt x="273" y="961"/>
                    <a:pt x="273" y="961"/>
                    <a:pt x="273" y="961"/>
                  </a:cubicBezTo>
                  <a:cubicBezTo>
                    <a:pt x="213" y="989"/>
                    <a:pt x="213" y="989"/>
                    <a:pt x="213" y="989"/>
                  </a:cubicBezTo>
                  <a:cubicBezTo>
                    <a:pt x="211" y="987"/>
                    <a:pt x="209" y="985"/>
                    <a:pt x="207" y="983"/>
                  </a:cubicBezTo>
                  <a:moveTo>
                    <a:pt x="234" y="933"/>
                  </a:moveTo>
                  <a:cubicBezTo>
                    <a:pt x="268" y="869"/>
                    <a:pt x="268" y="869"/>
                    <a:pt x="268" y="869"/>
                  </a:cubicBezTo>
                  <a:cubicBezTo>
                    <a:pt x="295" y="889"/>
                    <a:pt x="295" y="889"/>
                    <a:pt x="295" y="889"/>
                  </a:cubicBezTo>
                  <a:cubicBezTo>
                    <a:pt x="305" y="945"/>
                    <a:pt x="305" y="945"/>
                    <a:pt x="305" y="945"/>
                  </a:cubicBezTo>
                  <a:cubicBezTo>
                    <a:pt x="282" y="956"/>
                    <a:pt x="282" y="956"/>
                    <a:pt x="282" y="956"/>
                  </a:cubicBezTo>
                  <a:lnTo>
                    <a:pt x="234" y="933"/>
                  </a:lnTo>
                  <a:close/>
                  <a:moveTo>
                    <a:pt x="307" y="953"/>
                  </a:moveTo>
                  <a:cubicBezTo>
                    <a:pt x="310" y="970"/>
                    <a:pt x="310" y="970"/>
                    <a:pt x="310" y="970"/>
                  </a:cubicBezTo>
                  <a:cubicBezTo>
                    <a:pt x="291" y="961"/>
                    <a:pt x="291" y="961"/>
                    <a:pt x="291" y="961"/>
                  </a:cubicBezTo>
                  <a:lnTo>
                    <a:pt x="307" y="953"/>
                  </a:lnTo>
                  <a:close/>
                  <a:moveTo>
                    <a:pt x="314" y="950"/>
                  </a:moveTo>
                  <a:cubicBezTo>
                    <a:pt x="354" y="931"/>
                    <a:pt x="354" y="931"/>
                    <a:pt x="354" y="931"/>
                  </a:cubicBezTo>
                  <a:cubicBezTo>
                    <a:pt x="399" y="963"/>
                    <a:pt x="399" y="963"/>
                    <a:pt x="399" y="963"/>
                  </a:cubicBezTo>
                  <a:cubicBezTo>
                    <a:pt x="416" y="994"/>
                    <a:pt x="416" y="994"/>
                    <a:pt x="416" y="994"/>
                  </a:cubicBezTo>
                  <a:cubicBezTo>
                    <a:pt x="401" y="1014"/>
                    <a:pt x="401" y="1014"/>
                    <a:pt x="401" y="1014"/>
                  </a:cubicBezTo>
                  <a:cubicBezTo>
                    <a:pt x="319" y="974"/>
                    <a:pt x="319" y="974"/>
                    <a:pt x="319" y="974"/>
                  </a:cubicBezTo>
                  <a:lnTo>
                    <a:pt x="314" y="950"/>
                  </a:lnTo>
                  <a:close/>
                  <a:moveTo>
                    <a:pt x="396" y="1021"/>
                  </a:moveTo>
                  <a:cubicBezTo>
                    <a:pt x="350" y="1081"/>
                    <a:pt x="350" y="1081"/>
                    <a:pt x="350" y="1081"/>
                  </a:cubicBezTo>
                  <a:cubicBezTo>
                    <a:pt x="347" y="1079"/>
                    <a:pt x="342" y="1078"/>
                    <a:pt x="338" y="1078"/>
                  </a:cubicBezTo>
                  <a:cubicBezTo>
                    <a:pt x="338" y="1078"/>
                    <a:pt x="337" y="1078"/>
                    <a:pt x="337" y="1078"/>
                  </a:cubicBezTo>
                  <a:cubicBezTo>
                    <a:pt x="320" y="984"/>
                    <a:pt x="320" y="984"/>
                    <a:pt x="320" y="984"/>
                  </a:cubicBezTo>
                  <a:lnTo>
                    <a:pt x="396" y="1021"/>
                  </a:lnTo>
                  <a:close/>
                  <a:moveTo>
                    <a:pt x="471" y="1057"/>
                  </a:moveTo>
                  <a:cubicBezTo>
                    <a:pt x="460" y="1061"/>
                    <a:pt x="460" y="1061"/>
                    <a:pt x="460" y="1061"/>
                  </a:cubicBezTo>
                  <a:cubicBezTo>
                    <a:pt x="454" y="1049"/>
                    <a:pt x="454" y="1049"/>
                    <a:pt x="454" y="1049"/>
                  </a:cubicBezTo>
                  <a:lnTo>
                    <a:pt x="471" y="1057"/>
                  </a:lnTo>
                  <a:close/>
                  <a:moveTo>
                    <a:pt x="481" y="1062"/>
                  </a:moveTo>
                  <a:cubicBezTo>
                    <a:pt x="539" y="1091"/>
                    <a:pt x="539" y="1091"/>
                    <a:pt x="539" y="1091"/>
                  </a:cubicBezTo>
                  <a:cubicBezTo>
                    <a:pt x="515" y="1128"/>
                    <a:pt x="515" y="1128"/>
                    <a:pt x="515" y="1128"/>
                  </a:cubicBezTo>
                  <a:cubicBezTo>
                    <a:pt x="512" y="1127"/>
                    <a:pt x="508" y="1126"/>
                    <a:pt x="504" y="1126"/>
                  </a:cubicBezTo>
                  <a:cubicBezTo>
                    <a:pt x="501" y="1126"/>
                    <a:pt x="498" y="1126"/>
                    <a:pt x="495" y="1127"/>
                  </a:cubicBezTo>
                  <a:cubicBezTo>
                    <a:pt x="464" y="1068"/>
                    <a:pt x="464" y="1068"/>
                    <a:pt x="464" y="1068"/>
                  </a:cubicBezTo>
                  <a:lnTo>
                    <a:pt x="481" y="1062"/>
                  </a:lnTo>
                  <a:close/>
                  <a:moveTo>
                    <a:pt x="522" y="1133"/>
                  </a:moveTo>
                  <a:cubicBezTo>
                    <a:pt x="547" y="1095"/>
                    <a:pt x="547" y="1095"/>
                    <a:pt x="547" y="1095"/>
                  </a:cubicBezTo>
                  <a:cubicBezTo>
                    <a:pt x="573" y="1107"/>
                    <a:pt x="573" y="1107"/>
                    <a:pt x="573" y="1107"/>
                  </a:cubicBezTo>
                  <a:cubicBezTo>
                    <a:pt x="525" y="1136"/>
                    <a:pt x="525" y="1136"/>
                    <a:pt x="525" y="1136"/>
                  </a:cubicBezTo>
                  <a:cubicBezTo>
                    <a:pt x="524" y="1135"/>
                    <a:pt x="523" y="1133"/>
                    <a:pt x="522" y="1133"/>
                  </a:cubicBezTo>
                  <a:moveTo>
                    <a:pt x="551" y="1088"/>
                  </a:moveTo>
                  <a:cubicBezTo>
                    <a:pt x="559" y="1076"/>
                    <a:pt x="559" y="1076"/>
                    <a:pt x="559" y="1076"/>
                  </a:cubicBezTo>
                  <a:cubicBezTo>
                    <a:pt x="589" y="1097"/>
                    <a:pt x="589" y="1097"/>
                    <a:pt x="589" y="1097"/>
                  </a:cubicBezTo>
                  <a:cubicBezTo>
                    <a:pt x="581" y="1102"/>
                    <a:pt x="581" y="1102"/>
                    <a:pt x="581" y="1102"/>
                  </a:cubicBezTo>
                  <a:lnTo>
                    <a:pt x="551" y="1088"/>
                  </a:lnTo>
                  <a:close/>
                  <a:moveTo>
                    <a:pt x="563" y="1069"/>
                  </a:moveTo>
                  <a:cubicBezTo>
                    <a:pt x="591" y="1027"/>
                    <a:pt x="591" y="1027"/>
                    <a:pt x="591" y="1027"/>
                  </a:cubicBezTo>
                  <a:cubicBezTo>
                    <a:pt x="613" y="1020"/>
                    <a:pt x="613" y="1020"/>
                    <a:pt x="613" y="1020"/>
                  </a:cubicBezTo>
                  <a:cubicBezTo>
                    <a:pt x="635" y="1071"/>
                    <a:pt x="635" y="1071"/>
                    <a:pt x="635" y="1071"/>
                  </a:cubicBezTo>
                  <a:cubicBezTo>
                    <a:pt x="597" y="1093"/>
                    <a:pt x="597" y="1093"/>
                    <a:pt x="597" y="1093"/>
                  </a:cubicBezTo>
                  <a:lnTo>
                    <a:pt x="563" y="1069"/>
                  </a:lnTo>
                  <a:close/>
                  <a:moveTo>
                    <a:pt x="597" y="1103"/>
                  </a:moveTo>
                  <a:cubicBezTo>
                    <a:pt x="631" y="1127"/>
                    <a:pt x="631" y="1127"/>
                    <a:pt x="631" y="1127"/>
                  </a:cubicBezTo>
                  <a:cubicBezTo>
                    <a:pt x="590" y="1107"/>
                    <a:pt x="590" y="1107"/>
                    <a:pt x="590" y="1107"/>
                  </a:cubicBezTo>
                  <a:lnTo>
                    <a:pt x="597" y="1103"/>
                  </a:lnTo>
                  <a:close/>
                  <a:moveTo>
                    <a:pt x="604" y="1098"/>
                  </a:moveTo>
                  <a:cubicBezTo>
                    <a:pt x="638" y="1078"/>
                    <a:pt x="638" y="1078"/>
                    <a:pt x="638" y="1078"/>
                  </a:cubicBezTo>
                  <a:cubicBezTo>
                    <a:pt x="660" y="1130"/>
                    <a:pt x="660" y="1130"/>
                    <a:pt x="660" y="1130"/>
                  </a:cubicBezTo>
                  <a:cubicBezTo>
                    <a:pt x="658" y="1131"/>
                    <a:pt x="656" y="1132"/>
                    <a:pt x="655" y="1134"/>
                  </a:cubicBezTo>
                  <a:lnTo>
                    <a:pt x="604" y="1098"/>
                  </a:lnTo>
                  <a:close/>
                  <a:moveTo>
                    <a:pt x="689" y="1130"/>
                  </a:moveTo>
                  <a:cubicBezTo>
                    <a:pt x="746" y="1015"/>
                    <a:pt x="746" y="1015"/>
                    <a:pt x="746" y="1015"/>
                  </a:cubicBezTo>
                  <a:cubicBezTo>
                    <a:pt x="820" y="972"/>
                    <a:pt x="820" y="972"/>
                    <a:pt x="820" y="972"/>
                  </a:cubicBezTo>
                  <a:cubicBezTo>
                    <a:pt x="823" y="975"/>
                    <a:pt x="826" y="978"/>
                    <a:pt x="830" y="981"/>
                  </a:cubicBezTo>
                  <a:cubicBezTo>
                    <a:pt x="829" y="983"/>
                    <a:pt x="829" y="983"/>
                    <a:pt x="829" y="983"/>
                  </a:cubicBezTo>
                  <a:lnTo>
                    <a:pt x="689" y="1130"/>
                  </a:lnTo>
                  <a:close/>
                  <a:moveTo>
                    <a:pt x="837" y="988"/>
                  </a:moveTo>
                  <a:cubicBezTo>
                    <a:pt x="844" y="995"/>
                    <a:pt x="851" y="1001"/>
                    <a:pt x="858" y="1007"/>
                  </a:cubicBezTo>
                  <a:cubicBezTo>
                    <a:pt x="829" y="1094"/>
                    <a:pt x="829" y="1094"/>
                    <a:pt x="829" y="1094"/>
                  </a:cubicBezTo>
                  <a:lnTo>
                    <a:pt x="837" y="988"/>
                  </a:lnTo>
                  <a:close/>
                  <a:moveTo>
                    <a:pt x="842" y="982"/>
                  </a:moveTo>
                  <a:cubicBezTo>
                    <a:pt x="875" y="948"/>
                    <a:pt x="875" y="948"/>
                    <a:pt x="875" y="948"/>
                  </a:cubicBezTo>
                  <a:cubicBezTo>
                    <a:pt x="876" y="948"/>
                    <a:pt x="877" y="949"/>
                    <a:pt x="878" y="949"/>
                  </a:cubicBezTo>
                  <a:cubicBezTo>
                    <a:pt x="861" y="999"/>
                    <a:pt x="861" y="999"/>
                    <a:pt x="861" y="999"/>
                  </a:cubicBezTo>
                  <a:cubicBezTo>
                    <a:pt x="855" y="993"/>
                    <a:pt x="849" y="987"/>
                    <a:pt x="842" y="982"/>
                  </a:cubicBezTo>
                  <a:moveTo>
                    <a:pt x="883" y="900"/>
                  </a:moveTo>
                  <a:cubicBezTo>
                    <a:pt x="872" y="903"/>
                    <a:pt x="863" y="914"/>
                    <a:pt x="863" y="926"/>
                  </a:cubicBezTo>
                  <a:cubicBezTo>
                    <a:pt x="863" y="927"/>
                    <a:pt x="864" y="929"/>
                    <a:pt x="864" y="930"/>
                  </a:cubicBezTo>
                  <a:cubicBezTo>
                    <a:pt x="841" y="937"/>
                    <a:pt x="841" y="937"/>
                    <a:pt x="841" y="937"/>
                  </a:cubicBezTo>
                  <a:cubicBezTo>
                    <a:pt x="850" y="825"/>
                    <a:pt x="850" y="825"/>
                    <a:pt x="850" y="825"/>
                  </a:cubicBezTo>
                  <a:cubicBezTo>
                    <a:pt x="854" y="825"/>
                    <a:pt x="857" y="824"/>
                    <a:pt x="860" y="822"/>
                  </a:cubicBezTo>
                  <a:lnTo>
                    <a:pt x="883" y="900"/>
                  </a:lnTo>
                  <a:close/>
                  <a:moveTo>
                    <a:pt x="829" y="816"/>
                  </a:moveTo>
                  <a:cubicBezTo>
                    <a:pt x="830" y="818"/>
                    <a:pt x="832" y="819"/>
                    <a:pt x="833" y="820"/>
                  </a:cubicBezTo>
                  <a:cubicBezTo>
                    <a:pt x="782" y="925"/>
                    <a:pt x="782" y="925"/>
                    <a:pt x="782" y="925"/>
                  </a:cubicBezTo>
                  <a:cubicBezTo>
                    <a:pt x="761" y="905"/>
                    <a:pt x="740" y="885"/>
                    <a:pt x="722" y="867"/>
                  </a:cubicBezTo>
                  <a:cubicBezTo>
                    <a:pt x="725" y="863"/>
                    <a:pt x="727" y="857"/>
                    <a:pt x="727" y="852"/>
                  </a:cubicBezTo>
                  <a:cubicBezTo>
                    <a:pt x="727" y="851"/>
                    <a:pt x="727" y="851"/>
                    <a:pt x="727" y="851"/>
                  </a:cubicBezTo>
                  <a:cubicBezTo>
                    <a:pt x="769" y="842"/>
                    <a:pt x="805" y="827"/>
                    <a:pt x="829" y="816"/>
                  </a:cubicBezTo>
                  <a:moveTo>
                    <a:pt x="640" y="861"/>
                  </a:moveTo>
                  <a:cubicBezTo>
                    <a:pt x="652" y="861"/>
                    <a:pt x="664" y="860"/>
                    <a:pt x="675" y="859"/>
                  </a:cubicBezTo>
                  <a:cubicBezTo>
                    <a:pt x="675" y="861"/>
                    <a:pt x="676" y="862"/>
                    <a:pt x="676" y="863"/>
                  </a:cubicBezTo>
                  <a:cubicBezTo>
                    <a:pt x="583" y="928"/>
                    <a:pt x="583" y="928"/>
                    <a:pt x="583" y="928"/>
                  </a:cubicBezTo>
                  <a:cubicBezTo>
                    <a:pt x="554" y="860"/>
                    <a:pt x="554" y="860"/>
                    <a:pt x="554" y="860"/>
                  </a:cubicBezTo>
                  <a:cubicBezTo>
                    <a:pt x="558" y="858"/>
                    <a:pt x="561" y="854"/>
                    <a:pt x="563" y="850"/>
                  </a:cubicBezTo>
                  <a:cubicBezTo>
                    <a:pt x="587" y="857"/>
                    <a:pt x="613" y="861"/>
                    <a:pt x="640" y="861"/>
                  </a:cubicBezTo>
                  <a:moveTo>
                    <a:pt x="515" y="831"/>
                  </a:moveTo>
                  <a:cubicBezTo>
                    <a:pt x="514" y="832"/>
                    <a:pt x="514" y="834"/>
                    <a:pt x="514" y="835"/>
                  </a:cubicBezTo>
                  <a:cubicBezTo>
                    <a:pt x="346" y="845"/>
                    <a:pt x="346" y="845"/>
                    <a:pt x="346" y="845"/>
                  </a:cubicBezTo>
                  <a:cubicBezTo>
                    <a:pt x="314" y="784"/>
                    <a:pt x="314" y="784"/>
                    <a:pt x="314" y="784"/>
                  </a:cubicBezTo>
                  <a:cubicBezTo>
                    <a:pt x="336" y="743"/>
                    <a:pt x="336" y="743"/>
                    <a:pt x="336" y="743"/>
                  </a:cubicBezTo>
                  <a:cubicBezTo>
                    <a:pt x="414" y="754"/>
                    <a:pt x="414" y="754"/>
                    <a:pt x="414" y="754"/>
                  </a:cubicBezTo>
                  <a:cubicBezTo>
                    <a:pt x="414" y="769"/>
                    <a:pt x="426" y="781"/>
                    <a:pt x="441" y="781"/>
                  </a:cubicBezTo>
                  <a:cubicBezTo>
                    <a:pt x="444" y="781"/>
                    <a:pt x="448" y="780"/>
                    <a:pt x="451" y="779"/>
                  </a:cubicBezTo>
                  <a:cubicBezTo>
                    <a:pt x="469" y="800"/>
                    <a:pt x="490" y="818"/>
                    <a:pt x="515" y="831"/>
                  </a:cubicBezTo>
                  <a:moveTo>
                    <a:pt x="390" y="573"/>
                  </a:moveTo>
                  <a:cubicBezTo>
                    <a:pt x="377" y="494"/>
                    <a:pt x="377" y="494"/>
                    <a:pt x="377" y="494"/>
                  </a:cubicBezTo>
                  <a:cubicBezTo>
                    <a:pt x="381" y="494"/>
                    <a:pt x="381" y="494"/>
                    <a:pt x="381" y="494"/>
                  </a:cubicBezTo>
                  <a:cubicBezTo>
                    <a:pt x="383" y="503"/>
                    <a:pt x="389" y="511"/>
                    <a:pt x="398" y="514"/>
                  </a:cubicBezTo>
                  <a:cubicBezTo>
                    <a:pt x="394" y="532"/>
                    <a:pt x="391" y="552"/>
                    <a:pt x="390" y="573"/>
                  </a:cubicBezTo>
                  <a:moveTo>
                    <a:pt x="416" y="464"/>
                  </a:moveTo>
                  <a:cubicBezTo>
                    <a:pt x="413" y="463"/>
                    <a:pt x="410" y="462"/>
                    <a:pt x="407" y="462"/>
                  </a:cubicBezTo>
                  <a:cubicBezTo>
                    <a:pt x="406" y="462"/>
                    <a:pt x="406" y="462"/>
                    <a:pt x="405" y="463"/>
                  </a:cubicBezTo>
                  <a:cubicBezTo>
                    <a:pt x="355" y="257"/>
                    <a:pt x="355" y="257"/>
                    <a:pt x="355" y="257"/>
                  </a:cubicBezTo>
                  <a:cubicBezTo>
                    <a:pt x="418" y="278"/>
                    <a:pt x="418" y="278"/>
                    <a:pt x="418" y="278"/>
                  </a:cubicBezTo>
                  <a:cubicBezTo>
                    <a:pt x="470" y="362"/>
                    <a:pt x="470" y="362"/>
                    <a:pt x="470" y="362"/>
                  </a:cubicBezTo>
                  <a:cubicBezTo>
                    <a:pt x="464" y="367"/>
                    <a:pt x="461" y="374"/>
                    <a:pt x="461" y="382"/>
                  </a:cubicBezTo>
                  <a:cubicBezTo>
                    <a:pt x="461" y="387"/>
                    <a:pt x="462" y="391"/>
                    <a:pt x="464" y="395"/>
                  </a:cubicBezTo>
                  <a:cubicBezTo>
                    <a:pt x="444" y="414"/>
                    <a:pt x="428" y="437"/>
                    <a:pt x="416" y="464"/>
                  </a:cubicBezTo>
                  <a:moveTo>
                    <a:pt x="649" y="327"/>
                  </a:moveTo>
                  <a:cubicBezTo>
                    <a:pt x="701" y="311"/>
                    <a:pt x="701" y="311"/>
                    <a:pt x="701" y="311"/>
                  </a:cubicBezTo>
                  <a:cubicBezTo>
                    <a:pt x="715" y="327"/>
                    <a:pt x="715" y="327"/>
                    <a:pt x="715" y="327"/>
                  </a:cubicBezTo>
                  <a:cubicBezTo>
                    <a:pt x="713" y="329"/>
                    <a:pt x="712" y="331"/>
                    <a:pt x="711" y="334"/>
                  </a:cubicBezTo>
                  <a:cubicBezTo>
                    <a:pt x="691" y="330"/>
                    <a:pt x="670" y="328"/>
                    <a:pt x="649" y="327"/>
                  </a:cubicBezTo>
                  <a:moveTo>
                    <a:pt x="761" y="346"/>
                  </a:moveTo>
                  <a:cubicBezTo>
                    <a:pt x="762" y="345"/>
                    <a:pt x="762" y="345"/>
                    <a:pt x="762" y="344"/>
                  </a:cubicBezTo>
                  <a:cubicBezTo>
                    <a:pt x="762" y="338"/>
                    <a:pt x="759" y="332"/>
                    <a:pt x="755" y="327"/>
                  </a:cubicBezTo>
                  <a:cubicBezTo>
                    <a:pt x="767" y="314"/>
                    <a:pt x="779" y="300"/>
                    <a:pt x="792" y="285"/>
                  </a:cubicBezTo>
                  <a:cubicBezTo>
                    <a:pt x="839" y="362"/>
                    <a:pt x="839" y="362"/>
                    <a:pt x="839" y="362"/>
                  </a:cubicBezTo>
                  <a:cubicBezTo>
                    <a:pt x="836" y="365"/>
                    <a:pt x="833" y="369"/>
                    <a:pt x="832" y="373"/>
                  </a:cubicBezTo>
                  <a:cubicBezTo>
                    <a:pt x="814" y="365"/>
                    <a:pt x="790" y="355"/>
                    <a:pt x="761" y="346"/>
                  </a:cubicBezTo>
                  <a:moveTo>
                    <a:pt x="862" y="357"/>
                  </a:moveTo>
                  <a:cubicBezTo>
                    <a:pt x="860" y="356"/>
                    <a:pt x="858" y="356"/>
                    <a:pt x="856" y="356"/>
                  </a:cubicBezTo>
                  <a:cubicBezTo>
                    <a:pt x="843" y="268"/>
                    <a:pt x="843" y="268"/>
                    <a:pt x="843" y="268"/>
                  </a:cubicBezTo>
                  <a:cubicBezTo>
                    <a:pt x="873" y="258"/>
                    <a:pt x="873" y="258"/>
                    <a:pt x="873" y="258"/>
                  </a:cubicBezTo>
                  <a:cubicBezTo>
                    <a:pt x="876" y="264"/>
                    <a:pt x="881" y="269"/>
                    <a:pt x="888" y="272"/>
                  </a:cubicBezTo>
                  <a:lnTo>
                    <a:pt x="862" y="357"/>
                  </a:lnTo>
                  <a:close/>
                  <a:moveTo>
                    <a:pt x="902" y="221"/>
                  </a:moveTo>
                  <a:cubicBezTo>
                    <a:pt x="901" y="220"/>
                    <a:pt x="899" y="220"/>
                    <a:pt x="897" y="220"/>
                  </a:cubicBezTo>
                  <a:cubicBezTo>
                    <a:pt x="890" y="220"/>
                    <a:pt x="884" y="223"/>
                    <a:pt x="880" y="227"/>
                  </a:cubicBezTo>
                  <a:cubicBezTo>
                    <a:pt x="859" y="209"/>
                    <a:pt x="859" y="209"/>
                    <a:pt x="859" y="209"/>
                  </a:cubicBezTo>
                  <a:cubicBezTo>
                    <a:pt x="883" y="182"/>
                    <a:pt x="905" y="158"/>
                    <a:pt x="920" y="143"/>
                  </a:cubicBezTo>
                  <a:cubicBezTo>
                    <a:pt x="921" y="144"/>
                    <a:pt x="923" y="145"/>
                    <a:pt x="924" y="146"/>
                  </a:cubicBezTo>
                  <a:lnTo>
                    <a:pt x="902" y="221"/>
                  </a:lnTo>
                  <a:close/>
                  <a:moveTo>
                    <a:pt x="914" y="109"/>
                  </a:moveTo>
                  <a:cubicBezTo>
                    <a:pt x="911" y="113"/>
                    <a:pt x="910" y="118"/>
                    <a:pt x="910" y="123"/>
                  </a:cubicBezTo>
                  <a:cubicBezTo>
                    <a:pt x="910" y="128"/>
                    <a:pt x="911" y="133"/>
                    <a:pt x="914" y="138"/>
                  </a:cubicBezTo>
                  <a:cubicBezTo>
                    <a:pt x="899" y="153"/>
                    <a:pt x="877" y="177"/>
                    <a:pt x="853" y="204"/>
                  </a:cubicBezTo>
                  <a:cubicBezTo>
                    <a:pt x="830" y="185"/>
                    <a:pt x="830" y="185"/>
                    <a:pt x="830" y="185"/>
                  </a:cubicBezTo>
                  <a:cubicBezTo>
                    <a:pt x="814" y="78"/>
                    <a:pt x="814" y="78"/>
                    <a:pt x="814" y="78"/>
                  </a:cubicBezTo>
                  <a:cubicBezTo>
                    <a:pt x="820" y="76"/>
                    <a:pt x="826" y="73"/>
                    <a:pt x="829" y="67"/>
                  </a:cubicBezTo>
                  <a:cubicBezTo>
                    <a:pt x="869" y="82"/>
                    <a:pt x="897" y="98"/>
                    <a:pt x="914" y="109"/>
                  </a:cubicBezTo>
                  <a:moveTo>
                    <a:pt x="781" y="59"/>
                  </a:moveTo>
                  <a:cubicBezTo>
                    <a:pt x="713" y="85"/>
                    <a:pt x="713" y="85"/>
                    <a:pt x="713" y="85"/>
                  </a:cubicBezTo>
                  <a:cubicBezTo>
                    <a:pt x="661" y="41"/>
                    <a:pt x="661" y="41"/>
                    <a:pt x="661" y="41"/>
                  </a:cubicBezTo>
                  <a:cubicBezTo>
                    <a:pt x="663" y="38"/>
                    <a:pt x="664" y="36"/>
                    <a:pt x="665" y="33"/>
                  </a:cubicBezTo>
                  <a:cubicBezTo>
                    <a:pt x="709" y="36"/>
                    <a:pt x="747" y="43"/>
                    <a:pt x="780" y="52"/>
                  </a:cubicBezTo>
                  <a:cubicBezTo>
                    <a:pt x="780" y="52"/>
                    <a:pt x="780" y="53"/>
                    <a:pt x="780" y="53"/>
                  </a:cubicBezTo>
                  <a:cubicBezTo>
                    <a:pt x="780" y="55"/>
                    <a:pt x="780" y="57"/>
                    <a:pt x="781" y="59"/>
                  </a:cubicBezTo>
                  <a:moveTo>
                    <a:pt x="607" y="31"/>
                  </a:moveTo>
                  <a:cubicBezTo>
                    <a:pt x="609" y="31"/>
                    <a:pt x="611" y="31"/>
                    <a:pt x="613" y="31"/>
                  </a:cubicBezTo>
                  <a:cubicBezTo>
                    <a:pt x="614" y="41"/>
                    <a:pt x="622" y="50"/>
                    <a:pt x="632" y="52"/>
                  </a:cubicBezTo>
                  <a:cubicBezTo>
                    <a:pt x="625" y="119"/>
                    <a:pt x="625" y="119"/>
                    <a:pt x="625" y="119"/>
                  </a:cubicBezTo>
                  <a:cubicBezTo>
                    <a:pt x="568" y="141"/>
                    <a:pt x="568" y="141"/>
                    <a:pt x="568" y="141"/>
                  </a:cubicBezTo>
                  <a:cubicBezTo>
                    <a:pt x="497" y="57"/>
                    <a:pt x="497" y="57"/>
                    <a:pt x="497" y="57"/>
                  </a:cubicBezTo>
                  <a:cubicBezTo>
                    <a:pt x="502" y="52"/>
                    <a:pt x="504" y="46"/>
                    <a:pt x="504" y="39"/>
                  </a:cubicBezTo>
                  <a:cubicBezTo>
                    <a:pt x="504" y="39"/>
                    <a:pt x="504" y="38"/>
                    <a:pt x="504" y="38"/>
                  </a:cubicBezTo>
                  <a:cubicBezTo>
                    <a:pt x="537" y="33"/>
                    <a:pt x="571" y="31"/>
                    <a:pt x="607" y="31"/>
                  </a:cubicBezTo>
                  <a:moveTo>
                    <a:pt x="452" y="47"/>
                  </a:moveTo>
                  <a:cubicBezTo>
                    <a:pt x="454" y="52"/>
                    <a:pt x="456" y="56"/>
                    <a:pt x="459" y="59"/>
                  </a:cubicBezTo>
                  <a:cubicBezTo>
                    <a:pt x="392" y="156"/>
                    <a:pt x="392" y="156"/>
                    <a:pt x="392" y="156"/>
                  </a:cubicBezTo>
                  <a:cubicBezTo>
                    <a:pt x="334" y="110"/>
                    <a:pt x="334" y="110"/>
                    <a:pt x="334" y="110"/>
                  </a:cubicBezTo>
                  <a:cubicBezTo>
                    <a:pt x="336" y="106"/>
                    <a:pt x="338" y="101"/>
                    <a:pt x="338" y="96"/>
                  </a:cubicBezTo>
                  <a:cubicBezTo>
                    <a:pt x="338" y="93"/>
                    <a:pt x="337" y="90"/>
                    <a:pt x="336" y="87"/>
                  </a:cubicBezTo>
                  <a:cubicBezTo>
                    <a:pt x="372" y="70"/>
                    <a:pt x="411" y="57"/>
                    <a:pt x="452" y="47"/>
                  </a:cubicBezTo>
                  <a:moveTo>
                    <a:pt x="311" y="123"/>
                  </a:moveTo>
                  <a:cubicBezTo>
                    <a:pt x="311" y="123"/>
                    <a:pt x="311" y="123"/>
                    <a:pt x="311" y="123"/>
                  </a:cubicBezTo>
                  <a:cubicBezTo>
                    <a:pt x="329" y="233"/>
                    <a:pt x="329" y="233"/>
                    <a:pt x="329" y="233"/>
                  </a:cubicBezTo>
                  <a:cubicBezTo>
                    <a:pt x="319" y="237"/>
                    <a:pt x="319" y="237"/>
                    <a:pt x="319" y="237"/>
                  </a:cubicBezTo>
                  <a:cubicBezTo>
                    <a:pt x="201" y="198"/>
                    <a:pt x="201" y="198"/>
                    <a:pt x="201" y="198"/>
                  </a:cubicBezTo>
                  <a:cubicBezTo>
                    <a:pt x="201" y="197"/>
                    <a:pt x="201" y="195"/>
                    <a:pt x="201" y="194"/>
                  </a:cubicBezTo>
                  <a:cubicBezTo>
                    <a:pt x="201" y="188"/>
                    <a:pt x="199" y="183"/>
                    <a:pt x="196" y="178"/>
                  </a:cubicBezTo>
                  <a:cubicBezTo>
                    <a:pt x="224" y="153"/>
                    <a:pt x="255" y="130"/>
                    <a:pt x="289" y="111"/>
                  </a:cubicBezTo>
                  <a:cubicBezTo>
                    <a:pt x="294" y="118"/>
                    <a:pt x="302" y="123"/>
                    <a:pt x="311" y="123"/>
                  </a:cubicBezTo>
                  <a:moveTo>
                    <a:pt x="160" y="215"/>
                  </a:moveTo>
                  <a:cubicBezTo>
                    <a:pt x="163" y="218"/>
                    <a:pt x="167" y="219"/>
                    <a:pt x="171" y="220"/>
                  </a:cubicBezTo>
                  <a:cubicBezTo>
                    <a:pt x="173" y="293"/>
                    <a:pt x="173" y="293"/>
                    <a:pt x="173" y="293"/>
                  </a:cubicBezTo>
                  <a:cubicBezTo>
                    <a:pt x="96" y="323"/>
                    <a:pt x="96" y="323"/>
                    <a:pt x="96" y="323"/>
                  </a:cubicBezTo>
                  <a:cubicBezTo>
                    <a:pt x="94" y="320"/>
                    <a:pt x="92" y="317"/>
                    <a:pt x="90" y="315"/>
                  </a:cubicBezTo>
                  <a:cubicBezTo>
                    <a:pt x="109" y="279"/>
                    <a:pt x="133" y="246"/>
                    <a:pt x="160" y="215"/>
                  </a:cubicBezTo>
                  <a:moveTo>
                    <a:pt x="73" y="362"/>
                  </a:moveTo>
                  <a:cubicBezTo>
                    <a:pt x="73" y="362"/>
                    <a:pt x="73" y="362"/>
                    <a:pt x="74" y="362"/>
                  </a:cubicBezTo>
                  <a:cubicBezTo>
                    <a:pt x="97" y="497"/>
                    <a:pt x="97" y="497"/>
                    <a:pt x="97" y="497"/>
                  </a:cubicBezTo>
                  <a:cubicBezTo>
                    <a:pt x="52" y="498"/>
                    <a:pt x="52" y="498"/>
                    <a:pt x="52" y="498"/>
                  </a:cubicBezTo>
                  <a:cubicBezTo>
                    <a:pt x="50" y="488"/>
                    <a:pt x="43" y="480"/>
                    <a:pt x="33" y="478"/>
                  </a:cubicBezTo>
                  <a:cubicBezTo>
                    <a:pt x="41" y="437"/>
                    <a:pt x="52" y="398"/>
                    <a:pt x="68" y="362"/>
                  </a:cubicBezTo>
                  <a:cubicBezTo>
                    <a:pt x="69" y="362"/>
                    <a:pt x="71" y="362"/>
                    <a:pt x="73" y="362"/>
                  </a:cubicBezTo>
                  <a:moveTo>
                    <a:pt x="26" y="530"/>
                  </a:moveTo>
                  <a:cubicBezTo>
                    <a:pt x="37" y="530"/>
                    <a:pt x="45" y="524"/>
                    <a:pt x="50" y="516"/>
                  </a:cubicBezTo>
                  <a:cubicBezTo>
                    <a:pt x="104" y="534"/>
                    <a:pt x="104" y="534"/>
                    <a:pt x="104" y="534"/>
                  </a:cubicBezTo>
                  <a:cubicBezTo>
                    <a:pt x="110" y="565"/>
                    <a:pt x="110" y="565"/>
                    <a:pt x="110" y="565"/>
                  </a:cubicBezTo>
                  <a:cubicBezTo>
                    <a:pt x="38" y="669"/>
                    <a:pt x="38" y="669"/>
                    <a:pt x="38" y="669"/>
                  </a:cubicBezTo>
                  <a:cubicBezTo>
                    <a:pt x="35" y="668"/>
                    <a:pt x="31" y="667"/>
                    <a:pt x="27" y="666"/>
                  </a:cubicBezTo>
                  <a:cubicBezTo>
                    <a:pt x="24" y="643"/>
                    <a:pt x="23" y="619"/>
                    <a:pt x="23" y="594"/>
                  </a:cubicBezTo>
                  <a:cubicBezTo>
                    <a:pt x="23" y="572"/>
                    <a:pt x="24" y="551"/>
                    <a:pt x="26" y="530"/>
                  </a:cubicBezTo>
                  <a:cubicBezTo>
                    <a:pt x="26" y="530"/>
                    <a:pt x="26" y="530"/>
                    <a:pt x="26" y="530"/>
                  </a:cubicBezTo>
                  <a:moveTo>
                    <a:pt x="35" y="718"/>
                  </a:moveTo>
                  <a:cubicBezTo>
                    <a:pt x="39" y="717"/>
                    <a:pt x="42" y="714"/>
                    <a:pt x="45" y="711"/>
                  </a:cubicBezTo>
                  <a:cubicBezTo>
                    <a:pt x="148" y="784"/>
                    <a:pt x="148" y="784"/>
                    <a:pt x="148" y="784"/>
                  </a:cubicBezTo>
                  <a:cubicBezTo>
                    <a:pt x="161" y="856"/>
                    <a:pt x="161" y="856"/>
                    <a:pt x="161" y="856"/>
                  </a:cubicBezTo>
                  <a:cubicBezTo>
                    <a:pt x="111" y="858"/>
                    <a:pt x="111" y="858"/>
                    <a:pt x="111" y="858"/>
                  </a:cubicBezTo>
                  <a:cubicBezTo>
                    <a:pt x="108" y="846"/>
                    <a:pt x="97" y="837"/>
                    <a:pt x="85" y="837"/>
                  </a:cubicBezTo>
                  <a:cubicBezTo>
                    <a:pt x="81" y="837"/>
                    <a:pt x="77" y="838"/>
                    <a:pt x="74" y="840"/>
                  </a:cubicBezTo>
                  <a:cubicBezTo>
                    <a:pt x="56" y="802"/>
                    <a:pt x="43" y="761"/>
                    <a:pt x="35" y="718"/>
                  </a:cubicBezTo>
                  <a:moveTo>
                    <a:pt x="98" y="887"/>
                  </a:moveTo>
                  <a:cubicBezTo>
                    <a:pt x="101" y="885"/>
                    <a:pt x="104" y="882"/>
                    <a:pt x="106" y="879"/>
                  </a:cubicBezTo>
                  <a:cubicBezTo>
                    <a:pt x="171" y="910"/>
                    <a:pt x="171" y="910"/>
                    <a:pt x="171" y="910"/>
                  </a:cubicBezTo>
                  <a:cubicBezTo>
                    <a:pt x="183" y="979"/>
                    <a:pt x="183" y="979"/>
                    <a:pt x="183" y="979"/>
                  </a:cubicBezTo>
                  <a:cubicBezTo>
                    <a:pt x="178" y="980"/>
                    <a:pt x="175" y="983"/>
                    <a:pt x="172" y="986"/>
                  </a:cubicBezTo>
                  <a:cubicBezTo>
                    <a:pt x="143" y="956"/>
                    <a:pt x="119" y="923"/>
                    <a:pt x="98" y="887"/>
                  </a:cubicBezTo>
                  <a:moveTo>
                    <a:pt x="210" y="1022"/>
                  </a:moveTo>
                  <a:cubicBezTo>
                    <a:pt x="215" y="1017"/>
                    <a:pt x="218" y="1011"/>
                    <a:pt x="218" y="1004"/>
                  </a:cubicBezTo>
                  <a:cubicBezTo>
                    <a:pt x="218" y="1001"/>
                    <a:pt x="217" y="999"/>
                    <a:pt x="216" y="996"/>
                  </a:cubicBezTo>
                  <a:cubicBezTo>
                    <a:pt x="282" y="965"/>
                    <a:pt x="282" y="965"/>
                    <a:pt x="282" y="965"/>
                  </a:cubicBezTo>
                  <a:cubicBezTo>
                    <a:pt x="311" y="979"/>
                    <a:pt x="311" y="979"/>
                    <a:pt x="311" y="979"/>
                  </a:cubicBezTo>
                  <a:cubicBezTo>
                    <a:pt x="329" y="1080"/>
                    <a:pt x="329" y="1080"/>
                    <a:pt x="329" y="1080"/>
                  </a:cubicBezTo>
                  <a:cubicBezTo>
                    <a:pt x="323" y="1082"/>
                    <a:pt x="318" y="1086"/>
                    <a:pt x="315" y="1091"/>
                  </a:cubicBezTo>
                  <a:cubicBezTo>
                    <a:pt x="277" y="1072"/>
                    <a:pt x="242" y="1049"/>
                    <a:pt x="210" y="1022"/>
                  </a:cubicBezTo>
                  <a:moveTo>
                    <a:pt x="364" y="1100"/>
                  </a:moveTo>
                  <a:cubicBezTo>
                    <a:pt x="456" y="1070"/>
                    <a:pt x="456" y="1070"/>
                    <a:pt x="456" y="1070"/>
                  </a:cubicBezTo>
                  <a:cubicBezTo>
                    <a:pt x="488" y="1131"/>
                    <a:pt x="488" y="1131"/>
                    <a:pt x="488" y="1131"/>
                  </a:cubicBezTo>
                  <a:cubicBezTo>
                    <a:pt x="483" y="1135"/>
                    <a:pt x="480" y="1140"/>
                    <a:pt x="478" y="1146"/>
                  </a:cubicBezTo>
                  <a:cubicBezTo>
                    <a:pt x="438" y="1138"/>
                    <a:pt x="399" y="1127"/>
                    <a:pt x="363" y="1113"/>
                  </a:cubicBezTo>
                  <a:cubicBezTo>
                    <a:pt x="364" y="1110"/>
                    <a:pt x="364" y="1107"/>
                    <a:pt x="364" y="1105"/>
                  </a:cubicBezTo>
                  <a:cubicBezTo>
                    <a:pt x="364" y="1103"/>
                    <a:pt x="364" y="1102"/>
                    <a:pt x="364" y="1100"/>
                  </a:cubicBezTo>
                  <a:moveTo>
                    <a:pt x="607" y="1157"/>
                  </a:moveTo>
                  <a:cubicBezTo>
                    <a:pt x="581" y="1157"/>
                    <a:pt x="555" y="1156"/>
                    <a:pt x="531" y="1153"/>
                  </a:cubicBezTo>
                  <a:cubicBezTo>
                    <a:pt x="531" y="1153"/>
                    <a:pt x="531" y="1153"/>
                    <a:pt x="531" y="1152"/>
                  </a:cubicBezTo>
                  <a:cubicBezTo>
                    <a:pt x="531" y="1149"/>
                    <a:pt x="530" y="1145"/>
                    <a:pt x="529" y="1142"/>
                  </a:cubicBezTo>
                  <a:cubicBezTo>
                    <a:pt x="581" y="1112"/>
                    <a:pt x="581" y="1112"/>
                    <a:pt x="581" y="1112"/>
                  </a:cubicBezTo>
                  <a:cubicBezTo>
                    <a:pt x="648" y="1144"/>
                    <a:pt x="648" y="1144"/>
                    <a:pt x="648" y="1144"/>
                  </a:cubicBezTo>
                  <a:cubicBezTo>
                    <a:pt x="648" y="1147"/>
                    <a:pt x="647" y="1149"/>
                    <a:pt x="647" y="1152"/>
                  </a:cubicBezTo>
                  <a:cubicBezTo>
                    <a:pt x="647" y="1154"/>
                    <a:pt x="647" y="1155"/>
                    <a:pt x="647" y="1156"/>
                  </a:cubicBezTo>
                  <a:cubicBezTo>
                    <a:pt x="634" y="1157"/>
                    <a:pt x="621" y="1157"/>
                    <a:pt x="607" y="1157"/>
                  </a:cubicBezTo>
                  <a:moveTo>
                    <a:pt x="700" y="1151"/>
                  </a:moveTo>
                  <a:cubicBezTo>
                    <a:pt x="700" y="1145"/>
                    <a:pt x="698" y="1140"/>
                    <a:pt x="695" y="1136"/>
                  </a:cubicBezTo>
                  <a:cubicBezTo>
                    <a:pt x="828" y="996"/>
                    <a:pt x="828" y="996"/>
                    <a:pt x="828" y="996"/>
                  </a:cubicBezTo>
                  <a:cubicBezTo>
                    <a:pt x="820" y="1099"/>
                    <a:pt x="820" y="1099"/>
                    <a:pt x="820" y="1099"/>
                  </a:cubicBezTo>
                  <a:cubicBezTo>
                    <a:pt x="806" y="1100"/>
                    <a:pt x="795" y="1112"/>
                    <a:pt x="795" y="1126"/>
                  </a:cubicBezTo>
                  <a:cubicBezTo>
                    <a:pt x="795" y="1127"/>
                    <a:pt x="796" y="1129"/>
                    <a:pt x="796" y="1130"/>
                  </a:cubicBezTo>
                  <a:cubicBezTo>
                    <a:pt x="768" y="1139"/>
                    <a:pt x="736" y="1146"/>
                    <a:pt x="700" y="1151"/>
                  </a:cubicBezTo>
                  <a:moveTo>
                    <a:pt x="834" y="1102"/>
                  </a:moveTo>
                  <a:cubicBezTo>
                    <a:pt x="865" y="1013"/>
                    <a:pt x="865" y="1013"/>
                    <a:pt x="865" y="1013"/>
                  </a:cubicBezTo>
                  <a:cubicBezTo>
                    <a:pt x="883" y="1029"/>
                    <a:pt x="899" y="1044"/>
                    <a:pt x="912" y="1053"/>
                  </a:cubicBezTo>
                  <a:cubicBezTo>
                    <a:pt x="911" y="1057"/>
                    <a:pt x="910" y="1060"/>
                    <a:pt x="910" y="1064"/>
                  </a:cubicBezTo>
                  <a:cubicBezTo>
                    <a:pt x="910" y="1069"/>
                    <a:pt x="911" y="1074"/>
                    <a:pt x="914" y="1078"/>
                  </a:cubicBezTo>
                  <a:cubicBezTo>
                    <a:pt x="897" y="1089"/>
                    <a:pt x="874" y="1101"/>
                    <a:pt x="845" y="1113"/>
                  </a:cubicBezTo>
                  <a:cubicBezTo>
                    <a:pt x="842" y="1108"/>
                    <a:pt x="839" y="1105"/>
                    <a:pt x="834" y="1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grpSp>
    </p:spTree>
    <p:extLst>
      <p:ext uri="{BB962C8B-B14F-4D97-AF65-F5344CB8AC3E}">
        <p14:creationId xmlns:p14="http://schemas.microsoft.com/office/powerpoint/2010/main" val="428227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le Slide B">
    <p:bg>
      <p:bgPr>
        <a:solidFill>
          <a:schemeClr val="tx2"/>
        </a:solidFill>
        <a:effectLst/>
      </p:bgPr>
    </p:bg>
    <p:spTree>
      <p:nvGrpSpPr>
        <p:cNvPr id="1" name=""/>
        <p:cNvGrpSpPr/>
        <p:nvPr/>
      </p:nvGrpSpPr>
      <p:grpSpPr>
        <a:xfrm>
          <a:off x="0" y="0"/>
          <a:ext cx="0" cy="0"/>
          <a:chOff x="0" y="0"/>
          <a:chExt cx="0" cy="0"/>
        </a:xfrm>
      </p:grpSpPr>
      <p:pic>
        <p:nvPicPr>
          <p:cNvPr id="18" name="Picture 1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72" y="321"/>
            <a:ext cx="9142856" cy="5142857"/>
          </a:xfrm>
          <a:prstGeom prst="rect">
            <a:avLst/>
          </a:prstGeom>
        </p:spPr>
      </p:pic>
      <p:sp>
        <p:nvSpPr>
          <p:cNvPr id="2" name="Title 1"/>
          <p:cNvSpPr>
            <a:spLocks noGrp="1"/>
          </p:cNvSpPr>
          <p:nvPr>
            <p:ph type="ctrTitle"/>
          </p:nvPr>
        </p:nvSpPr>
        <p:spPr>
          <a:xfrm>
            <a:off x="378896" y="1089639"/>
            <a:ext cx="5535000" cy="1790700"/>
          </a:xfrm>
        </p:spPr>
        <p:txBody>
          <a:bodyPr anchor="b"/>
          <a:lstStyle>
            <a:lvl1pPr algn="l">
              <a:defRPr sz="5625" baseline="0">
                <a:solidFill>
                  <a:schemeClr val="bg1"/>
                </a:solidFill>
              </a:defRPr>
            </a:lvl1pPr>
          </a:lstStyle>
          <a:p>
            <a:r>
              <a:rPr lang="en-US"/>
              <a:t>Click to edit Master title style</a:t>
            </a:r>
            <a:endParaRPr lang="en-IE" dirty="0"/>
          </a:p>
        </p:txBody>
      </p:sp>
      <p:sp>
        <p:nvSpPr>
          <p:cNvPr id="3" name="Subtitle 2"/>
          <p:cNvSpPr>
            <a:spLocks noGrp="1"/>
          </p:cNvSpPr>
          <p:nvPr>
            <p:ph type="subTitle" idx="1"/>
          </p:nvPr>
        </p:nvSpPr>
        <p:spPr>
          <a:xfrm>
            <a:off x="378896" y="2949395"/>
            <a:ext cx="5535000" cy="1241822"/>
          </a:xfrm>
        </p:spPr>
        <p:txBody>
          <a:bodyPr>
            <a:normAutofit/>
          </a:bodyPr>
          <a:lstStyle>
            <a:lvl1pPr marL="0" indent="0" algn="l">
              <a:buNone/>
              <a:defRPr sz="2775">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E" dirty="0"/>
          </a:p>
        </p:txBody>
      </p:sp>
      <p:sp>
        <p:nvSpPr>
          <p:cNvPr id="4" name="Date Placeholder 3"/>
          <p:cNvSpPr>
            <a:spLocks noGrp="1"/>
          </p:cNvSpPr>
          <p:nvPr>
            <p:ph type="dt" sz="half" idx="10"/>
          </p:nvPr>
        </p:nvSpPr>
        <p:spPr/>
        <p:txBody>
          <a:bodyPr/>
          <a:lstStyle>
            <a:lvl1pPr>
              <a:defRPr>
                <a:solidFill>
                  <a:schemeClr val="bg1"/>
                </a:solidFill>
              </a:defRPr>
            </a:lvl1pPr>
          </a:lstStyle>
          <a:p>
            <a:endParaRPr lang="en-IE" dirty="0"/>
          </a:p>
        </p:txBody>
      </p:sp>
      <p:sp>
        <p:nvSpPr>
          <p:cNvPr id="5" name="Footer Placeholder 4"/>
          <p:cNvSpPr>
            <a:spLocks noGrp="1"/>
          </p:cNvSpPr>
          <p:nvPr>
            <p:ph type="ftr" sz="quarter" idx="11"/>
          </p:nvPr>
        </p:nvSpPr>
        <p:spPr>
          <a:xfrm>
            <a:off x="378897" y="4766940"/>
            <a:ext cx="2021404" cy="273844"/>
          </a:xfrm>
        </p:spPr>
        <p:txBody>
          <a:bodyPr/>
          <a:lstStyle>
            <a:lvl1pPr>
              <a:defRPr>
                <a:solidFill>
                  <a:schemeClr val="bg1"/>
                </a:solidFill>
              </a:defRPr>
            </a:lvl1pPr>
          </a:lstStyle>
          <a:p>
            <a:endParaRPr lang="en-IE"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99532" y="289120"/>
            <a:ext cx="661500" cy="180897"/>
          </a:xfrm>
          <a:prstGeom prst="rect">
            <a:avLst/>
          </a:prstGeom>
        </p:spPr>
      </p:pic>
    </p:spTree>
    <p:extLst>
      <p:ext uri="{BB962C8B-B14F-4D97-AF65-F5344CB8AC3E}">
        <p14:creationId xmlns:p14="http://schemas.microsoft.com/office/powerpoint/2010/main" val="2261902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1_Title Slide B">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900" y="679573"/>
            <a:ext cx="4825346" cy="1790700"/>
          </a:xfrm>
        </p:spPr>
        <p:txBody>
          <a:bodyPr anchor="b"/>
          <a:lstStyle>
            <a:lvl1pPr algn="l">
              <a:defRPr sz="2700" baseline="0">
                <a:solidFill>
                  <a:schemeClr val="bg1"/>
                </a:solidFill>
              </a:defRPr>
            </a:lvl1pPr>
          </a:lstStyle>
          <a:p>
            <a:r>
              <a:rPr lang="en-US"/>
              <a:t>Click to edit Master title style</a:t>
            </a:r>
            <a:endParaRPr lang="en-IE" dirty="0"/>
          </a:p>
        </p:txBody>
      </p:sp>
      <p:sp>
        <p:nvSpPr>
          <p:cNvPr id="3" name="Subtitle 2"/>
          <p:cNvSpPr>
            <a:spLocks noGrp="1"/>
          </p:cNvSpPr>
          <p:nvPr>
            <p:ph type="subTitle" idx="1"/>
          </p:nvPr>
        </p:nvSpPr>
        <p:spPr>
          <a:xfrm>
            <a:off x="2286900" y="2631240"/>
            <a:ext cx="4825346" cy="1241822"/>
          </a:xfrm>
        </p:spPr>
        <p:txBody>
          <a:bodyPr>
            <a:normAutofit/>
          </a:bodyPr>
          <a:lstStyle>
            <a:lvl1pPr marL="0" indent="0" algn="l">
              <a:buNone/>
              <a:defRPr sz="10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E" dirty="0"/>
          </a:p>
        </p:txBody>
      </p:sp>
      <p:sp>
        <p:nvSpPr>
          <p:cNvPr id="4" name="Date Placeholder 3"/>
          <p:cNvSpPr>
            <a:spLocks noGrp="1"/>
          </p:cNvSpPr>
          <p:nvPr>
            <p:ph type="dt" sz="half" idx="10"/>
          </p:nvPr>
        </p:nvSpPr>
        <p:spPr/>
        <p:txBody>
          <a:bodyPr/>
          <a:lstStyle>
            <a:lvl1pPr>
              <a:defRPr>
                <a:solidFill>
                  <a:schemeClr val="bg1"/>
                </a:solidFill>
              </a:defRPr>
            </a:lvl1pPr>
          </a:lstStyle>
          <a:p>
            <a:endParaRPr lang="en-IE" dirty="0"/>
          </a:p>
        </p:txBody>
      </p:sp>
      <p:sp>
        <p:nvSpPr>
          <p:cNvPr id="5" name="Footer Placeholder 4"/>
          <p:cNvSpPr>
            <a:spLocks noGrp="1"/>
          </p:cNvSpPr>
          <p:nvPr>
            <p:ph type="ftr" sz="quarter" idx="11"/>
          </p:nvPr>
        </p:nvSpPr>
        <p:spPr>
          <a:xfrm>
            <a:off x="378897" y="4766940"/>
            <a:ext cx="2021404" cy="273844"/>
          </a:xfrm>
        </p:spPr>
        <p:txBody>
          <a:bodyPr/>
          <a:lstStyle>
            <a:lvl1pPr>
              <a:defRPr>
                <a:solidFill>
                  <a:schemeClr val="bg1"/>
                </a:solidFill>
              </a:defRPr>
            </a:lvl1pPr>
          </a:lstStyle>
          <a:p>
            <a:endParaRPr lang="en-IE"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99532" y="289120"/>
            <a:ext cx="661500" cy="180897"/>
          </a:xfrm>
          <a:prstGeom prst="rect">
            <a:avLst/>
          </a:prstGeom>
        </p:spPr>
      </p:pic>
      <p:grpSp>
        <p:nvGrpSpPr>
          <p:cNvPr id="10" name="Group 4"/>
          <p:cNvGrpSpPr>
            <a:grpSpLocks noChangeAspect="1"/>
          </p:cNvGrpSpPr>
          <p:nvPr userDrawn="1"/>
        </p:nvGrpSpPr>
        <p:grpSpPr bwMode="auto">
          <a:xfrm>
            <a:off x="-292894" y="-621506"/>
            <a:ext cx="9436894" cy="6192441"/>
            <a:chOff x="-246" y="-522"/>
            <a:chExt cx="7926" cy="5201"/>
          </a:xfrm>
          <a:solidFill>
            <a:schemeClr val="bg1">
              <a:alpha val="10000"/>
            </a:schemeClr>
          </a:solidFill>
        </p:grpSpPr>
        <p:sp>
          <p:nvSpPr>
            <p:cNvPr id="12" name="Oval 5"/>
            <p:cNvSpPr>
              <a:spLocks noChangeArrowheads="1"/>
            </p:cNvSpPr>
            <p:nvPr userDrawn="1"/>
          </p:nvSpPr>
          <p:spPr bwMode="auto">
            <a:xfrm>
              <a:off x="-246" y="-201"/>
              <a:ext cx="31" cy="3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3" name="Oval 6"/>
            <p:cNvSpPr>
              <a:spLocks noChangeArrowheads="1"/>
            </p:cNvSpPr>
            <p:nvPr userDrawn="1"/>
          </p:nvSpPr>
          <p:spPr bwMode="auto">
            <a:xfrm>
              <a:off x="2055" y="-522"/>
              <a:ext cx="30" cy="3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4" name="Freeform 7"/>
            <p:cNvSpPr>
              <a:spLocks noEditPoints="1"/>
            </p:cNvSpPr>
            <p:nvPr userDrawn="1"/>
          </p:nvSpPr>
          <p:spPr bwMode="auto">
            <a:xfrm>
              <a:off x="-246" y="-522"/>
              <a:ext cx="7926" cy="5201"/>
            </a:xfrm>
            <a:custGeom>
              <a:avLst/>
              <a:gdLst>
                <a:gd name="T0" fmla="*/ 3603 w 5774"/>
                <a:gd name="T1" fmla="*/ 0 h 3788"/>
                <a:gd name="T2" fmla="*/ 501 w 5774"/>
                <a:gd name="T3" fmla="*/ 11 h 3788"/>
                <a:gd name="T4" fmla="*/ 11 w 5774"/>
                <a:gd name="T5" fmla="*/ 2588 h 3788"/>
                <a:gd name="T6" fmla="*/ 1916 w 5774"/>
                <a:gd name="T7" fmla="*/ 3777 h 3788"/>
                <a:gd name="T8" fmla="*/ 4560 w 5774"/>
                <a:gd name="T9" fmla="*/ 3766 h 3788"/>
                <a:gd name="T10" fmla="*/ 5762 w 5774"/>
                <a:gd name="T11" fmla="*/ 2139 h 3788"/>
                <a:gd name="T12" fmla="*/ 5748 w 5774"/>
                <a:gd name="T13" fmla="*/ 3075 h 3788"/>
                <a:gd name="T14" fmla="*/ 3359 w 5774"/>
                <a:gd name="T15" fmla="*/ 3317 h 3788"/>
                <a:gd name="T16" fmla="*/ 952 w 5774"/>
                <a:gd name="T17" fmla="*/ 3544 h 3788"/>
                <a:gd name="T18" fmla="*/ 479 w 5774"/>
                <a:gd name="T19" fmla="*/ 719 h 3788"/>
                <a:gd name="T20" fmla="*/ 3611 w 5774"/>
                <a:gd name="T21" fmla="*/ 489 h 3788"/>
                <a:gd name="T22" fmla="*/ 5030 w 5774"/>
                <a:gd name="T23" fmla="*/ 3066 h 3788"/>
                <a:gd name="T24" fmla="*/ 718 w 5774"/>
                <a:gd name="T25" fmla="*/ 3070 h 3788"/>
                <a:gd name="T26" fmla="*/ 719 w 5774"/>
                <a:gd name="T27" fmla="*/ 486 h 3788"/>
                <a:gd name="T28" fmla="*/ 4566 w 5774"/>
                <a:gd name="T29" fmla="*/ 2845 h 3788"/>
                <a:gd name="T30" fmla="*/ 740 w 5774"/>
                <a:gd name="T31" fmla="*/ 2369 h 3788"/>
                <a:gd name="T32" fmla="*/ 3838 w 5774"/>
                <a:gd name="T33" fmla="*/ 935 h 3788"/>
                <a:gd name="T34" fmla="*/ 5040 w 5774"/>
                <a:gd name="T35" fmla="*/ 1883 h 3788"/>
                <a:gd name="T36" fmla="*/ 2655 w 5774"/>
                <a:gd name="T37" fmla="*/ 2832 h 3788"/>
                <a:gd name="T38" fmla="*/ 740 w 5774"/>
                <a:gd name="T39" fmla="*/ 1187 h 3788"/>
                <a:gd name="T40" fmla="*/ 4325 w 5774"/>
                <a:gd name="T41" fmla="*/ 520 h 3788"/>
                <a:gd name="T42" fmla="*/ 3744 w 5774"/>
                <a:gd name="T43" fmla="*/ 2651 h 3788"/>
                <a:gd name="T44" fmla="*/ 964 w 5774"/>
                <a:gd name="T45" fmla="*/ 2826 h 3788"/>
                <a:gd name="T46" fmla="*/ 4311 w 5774"/>
                <a:gd name="T47" fmla="*/ 956 h 3788"/>
                <a:gd name="T48" fmla="*/ 2215 w 5774"/>
                <a:gd name="T49" fmla="*/ 2369 h 3788"/>
                <a:gd name="T50" fmla="*/ 5030 w 5774"/>
                <a:gd name="T51" fmla="*/ 2360 h 3788"/>
                <a:gd name="T52" fmla="*/ 1218 w 5774"/>
                <a:gd name="T53" fmla="*/ 2361 h 3788"/>
                <a:gd name="T54" fmla="*/ 3373 w 5774"/>
                <a:gd name="T55" fmla="*/ 1191 h 3788"/>
                <a:gd name="T56" fmla="*/ 1464 w 5774"/>
                <a:gd name="T57" fmla="*/ 1426 h 3788"/>
                <a:gd name="T58" fmla="*/ 2166 w 5774"/>
                <a:gd name="T59" fmla="*/ 1669 h 3788"/>
                <a:gd name="T60" fmla="*/ 1687 w 5774"/>
                <a:gd name="T61" fmla="*/ 2140 h 3788"/>
                <a:gd name="T62" fmla="*/ 3134 w 5774"/>
                <a:gd name="T63" fmla="*/ 1661 h 3788"/>
                <a:gd name="T64" fmla="*/ 3134 w 5774"/>
                <a:gd name="T65" fmla="*/ 1890 h 3788"/>
                <a:gd name="T66" fmla="*/ 3835 w 5774"/>
                <a:gd name="T67" fmla="*/ 1666 h 3788"/>
                <a:gd name="T68" fmla="*/ 3063 w 5774"/>
                <a:gd name="T69" fmla="*/ 1898 h 3788"/>
                <a:gd name="T70" fmla="*/ 4550 w 5774"/>
                <a:gd name="T71" fmla="*/ 1426 h 3788"/>
                <a:gd name="T72" fmla="*/ 1664 w 5774"/>
                <a:gd name="T73" fmla="*/ 2369 h 3788"/>
                <a:gd name="T74" fmla="*/ 3374 w 5774"/>
                <a:gd name="T75" fmla="*/ 2369 h 3788"/>
                <a:gd name="T76" fmla="*/ 3838 w 5774"/>
                <a:gd name="T77" fmla="*/ 1406 h 3788"/>
                <a:gd name="T78" fmla="*/ 980 w 5774"/>
                <a:gd name="T79" fmla="*/ 1425 h 3788"/>
                <a:gd name="T80" fmla="*/ 4330 w 5774"/>
                <a:gd name="T81" fmla="*/ 2372 h 3788"/>
                <a:gd name="T82" fmla="*/ 2127 w 5774"/>
                <a:gd name="T83" fmla="*/ 956 h 3788"/>
                <a:gd name="T84" fmla="*/ 2655 w 5774"/>
                <a:gd name="T85" fmla="*/ 2595 h 3788"/>
                <a:gd name="T86" fmla="*/ 3834 w 5774"/>
                <a:gd name="T87" fmla="*/ 945 h 3788"/>
                <a:gd name="T88" fmla="*/ 793 w 5774"/>
                <a:gd name="T89" fmla="*/ 2840 h 3788"/>
                <a:gd name="T90" fmla="*/ 3599 w 5774"/>
                <a:gd name="T91" fmla="*/ 706 h 3788"/>
                <a:gd name="T92" fmla="*/ 494 w 5774"/>
                <a:gd name="T93" fmla="*/ 1884 h 3788"/>
                <a:gd name="T94" fmla="*/ 4086 w 5774"/>
                <a:gd name="T95" fmla="*/ 3060 h 3788"/>
                <a:gd name="T96" fmla="*/ 3846 w 5774"/>
                <a:gd name="T97" fmla="*/ 654 h 3788"/>
                <a:gd name="T98" fmla="*/ 1321 w 5774"/>
                <a:gd name="T99" fmla="*/ 711 h 3788"/>
                <a:gd name="T100" fmla="*/ 3057 w 5774"/>
                <a:gd name="T101" fmla="*/ 3301 h 3788"/>
                <a:gd name="T102" fmla="*/ 5373 w 5774"/>
                <a:gd name="T103" fmla="*/ 1615 h 3788"/>
                <a:gd name="T104" fmla="*/ 3374 w 5774"/>
                <a:gd name="T105" fmla="*/ 246 h 3788"/>
                <a:gd name="T106" fmla="*/ 792 w 5774"/>
                <a:gd name="T107" fmla="*/ 478 h 3788"/>
                <a:gd name="T108" fmla="*/ 494 w 5774"/>
                <a:gd name="T109" fmla="*/ 3323 h 3788"/>
                <a:gd name="T110" fmla="*/ 3592 w 5774"/>
                <a:gd name="T111" fmla="*/ 3309 h 3788"/>
                <a:gd name="T112" fmla="*/ 5515 w 5774"/>
                <a:gd name="T113" fmla="*/ 1537 h 3788"/>
                <a:gd name="T114" fmla="*/ 3617 w 5774"/>
                <a:gd name="T115" fmla="*/ 31 h 3788"/>
                <a:gd name="T116" fmla="*/ 1197 w 5774"/>
                <a:gd name="T117" fmla="*/ 246 h 3788"/>
                <a:gd name="T118" fmla="*/ 15 w 5774"/>
                <a:gd name="T119" fmla="*/ 2826 h 3788"/>
                <a:gd name="T120" fmla="*/ 2162 w 5774"/>
                <a:gd name="T121" fmla="*/ 3531 h 3788"/>
                <a:gd name="T122" fmla="*/ 5030 w 5774"/>
                <a:gd name="T123" fmla="*/ 3772 h 3788"/>
                <a:gd name="T124" fmla="*/ 5523 w 5774"/>
                <a:gd name="T125" fmla="*/ 1884 h 3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74" h="3788">
                  <a:moveTo>
                    <a:pt x="5529" y="948"/>
                  </a:moveTo>
                  <a:cubicBezTo>
                    <a:pt x="5772" y="719"/>
                    <a:pt x="5772" y="719"/>
                    <a:pt x="5772" y="719"/>
                  </a:cubicBezTo>
                  <a:cubicBezTo>
                    <a:pt x="5774" y="718"/>
                    <a:pt x="5774" y="715"/>
                    <a:pt x="5772" y="713"/>
                  </a:cubicBezTo>
                  <a:cubicBezTo>
                    <a:pt x="5771" y="712"/>
                    <a:pt x="5770" y="712"/>
                    <a:pt x="5769" y="712"/>
                  </a:cubicBezTo>
                  <a:cubicBezTo>
                    <a:pt x="5767" y="708"/>
                    <a:pt x="5763" y="705"/>
                    <a:pt x="5758" y="705"/>
                  </a:cubicBezTo>
                  <a:cubicBezTo>
                    <a:pt x="5752" y="705"/>
                    <a:pt x="5747" y="710"/>
                    <a:pt x="5747" y="716"/>
                  </a:cubicBezTo>
                  <a:cubicBezTo>
                    <a:pt x="5747" y="720"/>
                    <a:pt x="5750" y="724"/>
                    <a:pt x="5753" y="726"/>
                  </a:cubicBezTo>
                  <a:cubicBezTo>
                    <a:pt x="5524" y="943"/>
                    <a:pt x="5524" y="943"/>
                    <a:pt x="5524" y="943"/>
                  </a:cubicBezTo>
                  <a:cubicBezTo>
                    <a:pt x="5522" y="942"/>
                    <a:pt x="5520" y="941"/>
                    <a:pt x="5519" y="941"/>
                  </a:cubicBezTo>
                  <a:cubicBezTo>
                    <a:pt x="5514" y="941"/>
                    <a:pt x="5510" y="944"/>
                    <a:pt x="5508" y="949"/>
                  </a:cubicBezTo>
                  <a:cubicBezTo>
                    <a:pt x="5290" y="949"/>
                    <a:pt x="5290" y="949"/>
                    <a:pt x="5290" y="949"/>
                  </a:cubicBezTo>
                  <a:cubicBezTo>
                    <a:pt x="5290" y="948"/>
                    <a:pt x="5289" y="948"/>
                    <a:pt x="5289" y="948"/>
                  </a:cubicBezTo>
                  <a:cubicBezTo>
                    <a:pt x="5514" y="726"/>
                    <a:pt x="5514" y="726"/>
                    <a:pt x="5514" y="726"/>
                  </a:cubicBezTo>
                  <a:cubicBezTo>
                    <a:pt x="5516" y="727"/>
                    <a:pt x="5517" y="727"/>
                    <a:pt x="5519" y="727"/>
                  </a:cubicBezTo>
                  <a:cubicBezTo>
                    <a:pt x="5525" y="727"/>
                    <a:pt x="5530" y="722"/>
                    <a:pt x="5530" y="716"/>
                  </a:cubicBezTo>
                  <a:cubicBezTo>
                    <a:pt x="5530" y="715"/>
                    <a:pt x="5530" y="713"/>
                    <a:pt x="5529" y="712"/>
                  </a:cubicBezTo>
                  <a:cubicBezTo>
                    <a:pt x="5753" y="492"/>
                    <a:pt x="5753" y="492"/>
                    <a:pt x="5753" y="492"/>
                  </a:cubicBezTo>
                  <a:cubicBezTo>
                    <a:pt x="5755" y="492"/>
                    <a:pt x="5756" y="493"/>
                    <a:pt x="5758" y="493"/>
                  </a:cubicBezTo>
                  <a:cubicBezTo>
                    <a:pt x="5764" y="493"/>
                    <a:pt x="5769" y="488"/>
                    <a:pt x="5769" y="482"/>
                  </a:cubicBezTo>
                  <a:cubicBezTo>
                    <a:pt x="5769" y="476"/>
                    <a:pt x="5764" y="471"/>
                    <a:pt x="5758" y="471"/>
                  </a:cubicBezTo>
                  <a:cubicBezTo>
                    <a:pt x="5754" y="471"/>
                    <a:pt x="5750" y="474"/>
                    <a:pt x="5748" y="478"/>
                  </a:cubicBezTo>
                  <a:cubicBezTo>
                    <a:pt x="5711" y="476"/>
                    <a:pt x="5677" y="466"/>
                    <a:pt x="5647" y="450"/>
                  </a:cubicBezTo>
                  <a:cubicBezTo>
                    <a:pt x="5713" y="409"/>
                    <a:pt x="5759" y="338"/>
                    <a:pt x="5762" y="256"/>
                  </a:cubicBezTo>
                  <a:cubicBezTo>
                    <a:pt x="5766" y="254"/>
                    <a:pt x="5769" y="250"/>
                    <a:pt x="5769" y="246"/>
                  </a:cubicBezTo>
                  <a:cubicBezTo>
                    <a:pt x="5769" y="241"/>
                    <a:pt x="5766" y="237"/>
                    <a:pt x="5762" y="235"/>
                  </a:cubicBezTo>
                  <a:cubicBezTo>
                    <a:pt x="5758" y="154"/>
                    <a:pt x="5713" y="83"/>
                    <a:pt x="5647" y="43"/>
                  </a:cubicBezTo>
                  <a:cubicBezTo>
                    <a:pt x="5677" y="27"/>
                    <a:pt x="5711" y="17"/>
                    <a:pt x="5748" y="15"/>
                  </a:cubicBezTo>
                  <a:cubicBezTo>
                    <a:pt x="5750" y="19"/>
                    <a:pt x="5754" y="22"/>
                    <a:pt x="5758" y="22"/>
                  </a:cubicBezTo>
                  <a:cubicBezTo>
                    <a:pt x="5764" y="22"/>
                    <a:pt x="5769" y="17"/>
                    <a:pt x="5769" y="11"/>
                  </a:cubicBezTo>
                  <a:cubicBezTo>
                    <a:pt x="5769" y="5"/>
                    <a:pt x="5764" y="0"/>
                    <a:pt x="5758" y="0"/>
                  </a:cubicBezTo>
                  <a:cubicBezTo>
                    <a:pt x="5753" y="0"/>
                    <a:pt x="5749" y="3"/>
                    <a:pt x="5748" y="7"/>
                  </a:cubicBezTo>
                  <a:cubicBezTo>
                    <a:pt x="5708" y="9"/>
                    <a:pt x="5671" y="20"/>
                    <a:pt x="5639" y="38"/>
                  </a:cubicBezTo>
                  <a:cubicBezTo>
                    <a:pt x="5606" y="20"/>
                    <a:pt x="5569" y="9"/>
                    <a:pt x="5529" y="7"/>
                  </a:cubicBezTo>
                  <a:cubicBezTo>
                    <a:pt x="5528" y="3"/>
                    <a:pt x="5524" y="0"/>
                    <a:pt x="5519" y="0"/>
                  </a:cubicBezTo>
                  <a:cubicBezTo>
                    <a:pt x="5514" y="0"/>
                    <a:pt x="5510" y="3"/>
                    <a:pt x="5508" y="7"/>
                  </a:cubicBezTo>
                  <a:cubicBezTo>
                    <a:pt x="5400" y="12"/>
                    <a:pt x="5310" y="86"/>
                    <a:pt x="5283" y="186"/>
                  </a:cubicBezTo>
                  <a:cubicBezTo>
                    <a:pt x="5283" y="21"/>
                    <a:pt x="5283" y="21"/>
                    <a:pt x="5283" y="21"/>
                  </a:cubicBezTo>
                  <a:cubicBezTo>
                    <a:pt x="5287" y="20"/>
                    <a:pt x="5290" y="16"/>
                    <a:pt x="5290" y="11"/>
                  </a:cubicBezTo>
                  <a:cubicBezTo>
                    <a:pt x="5290" y="5"/>
                    <a:pt x="5285" y="0"/>
                    <a:pt x="5279" y="0"/>
                  </a:cubicBezTo>
                  <a:cubicBezTo>
                    <a:pt x="5273" y="0"/>
                    <a:pt x="5268" y="5"/>
                    <a:pt x="5268" y="11"/>
                  </a:cubicBezTo>
                  <a:cubicBezTo>
                    <a:pt x="5268" y="16"/>
                    <a:pt x="5271" y="20"/>
                    <a:pt x="5275" y="21"/>
                  </a:cubicBezTo>
                  <a:cubicBezTo>
                    <a:pt x="5275" y="235"/>
                    <a:pt x="5275" y="235"/>
                    <a:pt x="5275" y="235"/>
                  </a:cubicBezTo>
                  <a:cubicBezTo>
                    <a:pt x="5275" y="235"/>
                    <a:pt x="5275" y="235"/>
                    <a:pt x="5275" y="235"/>
                  </a:cubicBezTo>
                  <a:cubicBezTo>
                    <a:pt x="5050" y="15"/>
                    <a:pt x="5050" y="15"/>
                    <a:pt x="5050" y="15"/>
                  </a:cubicBezTo>
                  <a:cubicBezTo>
                    <a:pt x="5051" y="14"/>
                    <a:pt x="5051" y="13"/>
                    <a:pt x="5051" y="11"/>
                  </a:cubicBezTo>
                  <a:cubicBezTo>
                    <a:pt x="5051" y="5"/>
                    <a:pt x="5046" y="0"/>
                    <a:pt x="5040" y="0"/>
                  </a:cubicBezTo>
                  <a:cubicBezTo>
                    <a:pt x="5034" y="0"/>
                    <a:pt x="5029" y="5"/>
                    <a:pt x="5029" y="11"/>
                  </a:cubicBezTo>
                  <a:cubicBezTo>
                    <a:pt x="5029" y="16"/>
                    <a:pt x="5032" y="20"/>
                    <a:pt x="5036" y="21"/>
                  </a:cubicBezTo>
                  <a:cubicBezTo>
                    <a:pt x="5036" y="235"/>
                    <a:pt x="5036" y="235"/>
                    <a:pt x="5036" y="235"/>
                  </a:cubicBezTo>
                  <a:cubicBezTo>
                    <a:pt x="5036" y="235"/>
                    <a:pt x="5036" y="235"/>
                    <a:pt x="5035" y="235"/>
                  </a:cubicBezTo>
                  <a:cubicBezTo>
                    <a:pt x="4811" y="15"/>
                    <a:pt x="4811" y="15"/>
                    <a:pt x="4811" y="15"/>
                  </a:cubicBezTo>
                  <a:cubicBezTo>
                    <a:pt x="4811" y="14"/>
                    <a:pt x="4811" y="13"/>
                    <a:pt x="4811" y="11"/>
                  </a:cubicBezTo>
                  <a:cubicBezTo>
                    <a:pt x="4811" y="5"/>
                    <a:pt x="4807" y="0"/>
                    <a:pt x="4800" y="0"/>
                  </a:cubicBezTo>
                  <a:cubicBezTo>
                    <a:pt x="4794" y="0"/>
                    <a:pt x="4789" y="5"/>
                    <a:pt x="4789" y="11"/>
                  </a:cubicBezTo>
                  <a:cubicBezTo>
                    <a:pt x="4789" y="11"/>
                    <a:pt x="4789" y="12"/>
                    <a:pt x="4789" y="12"/>
                  </a:cubicBezTo>
                  <a:cubicBezTo>
                    <a:pt x="4610" y="100"/>
                    <a:pt x="4610" y="100"/>
                    <a:pt x="4610" y="100"/>
                  </a:cubicBezTo>
                  <a:cubicBezTo>
                    <a:pt x="4569" y="18"/>
                    <a:pt x="4569" y="18"/>
                    <a:pt x="4569" y="18"/>
                  </a:cubicBezTo>
                  <a:cubicBezTo>
                    <a:pt x="4571" y="16"/>
                    <a:pt x="4572" y="14"/>
                    <a:pt x="4572" y="11"/>
                  </a:cubicBezTo>
                  <a:cubicBezTo>
                    <a:pt x="4572" y="5"/>
                    <a:pt x="4567" y="0"/>
                    <a:pt x="4561" y="0"/>
                  </a:cubicBezTo>
                  <a:cubicBezTo>
                    <a:pt x="4555" y="0"/>
                    <a:pt x="4550" y="5"/>
                    <a:pt x="4550" y="11"/>
                  </a:cubicBezTo>
                  <a:cubicBezTo>
                    <a:pt x="4550" y="16"/>
                    <a:pt x="4553" y="20"/>
                    <a:pt x="4557" y="21"/>
                  </a:cubicBezTo>
                  <a:cubicBezTo>
                    <a:pt x="4557" y="126"/>
                    <a:pt x="4557" y="126"/>
                    <a:pt x="4557" y="126"/>
                  </a:cubicBezTo>
                  <a:cubicBezTo>
                    <a:pt x="4419" y="193"/>
                    <a:pt x="4419" y="193"/>
                    <a:pt x="4419" y="193"/>
                  </a:cubicBezTo>
                  <a:cubicBezTo>
                    <a:pt x="4330" y="18"/>
                    <a:pt x="4330" y="18"/>
                    <a:pt x="4330" y="18"/>
                  </a:cubicBezTo>
                  <a:cubicBezTo>
                    <a:pt x="4331" y="16"/>
                    <a:pt x="4332" y="14"/>
                    <a:pt x="4332" y="11"/>
                  </a:cubicBezTo>
                  <a:cubicBezTo>
                    <a:pt x="4332" y="5"/>
                    <a:pt x="4327" y="0"/>
                    <a:pt x="4321" y="0"/>
                  </a:cubicBezTo>
                  <a:cubicBezTo>
                    <a:pt x="4315" y="0"/>
                    <a:pt x="4310" y="5"/>
                    <a:pt x="4310" y="11"/>
                  </a:cubicBezTo>
                  <a:cubicBezTo>
                    <a:pt x="4310" y="11"/>
                    <a:pt x="4310" y="12"/>
                    <a:pt x="4310" y="12"/>
                  </a:cubicBezTo>
                  <a:cubicBezTo>
                    <a:pt x="3850" y="237"/>
                    <a:pt x="3850" y="237"/>
                    <a:pt x="3850" y="237"/>
                  </a:cubicBezTo>
                  <a:cubicBezTo>
                    <a:pt x="3849" y="237"/>
                    <a:pt x="3848" y="236"/>
                    <a:pt x="3846" y="235"/>
                  </a:cubicBezTo>
                  <a:cubicBezTo>
                    <a:pt x="3846" y="21"/>
                    <a:pt x="3846" y="21"/>
                    <a:pt x="3846" y="21"/>
                  </a:cubicBezTo>
                  <a:cubicBezTo>
                    <a:pt x="3850" y="20"/>
                    <a:pt x="3853" y="16"/>
                    <a:pt x="3853" y="11"/>
                  </a:cubicBezTo>
                  <a:cubicBezTo>
                    <a:pt x="3853" y="5"/>
                    <a:pt x="3848" y="0"/>
                    <a:pt x="3842" y="0"/>
                  </a:cubicBezTo>
                  <a:cubicBezTo>
                    <a:pt x="3836" y="0"/>
                    <a:pt x="3831" y="5"/>
                    <a:pt x="3831" y="11"/>
                  </a:cubicBezTo>
                  <a:cubicBezTo>
                    <a:pt x="3831" y="16"/>
                    <a:pt x="3834" y="20"/>
                    <a:pt x="3838" y="21"/>
                  </a:cubicBezTo>
                  <a:cubicBezTo>
                    <a:pt x="3838" y="235"/>
                    <a:pt x="3838" y="235"/>
                    <a:pt x="3838" y="235"/>
                  </a:cubicBezTo>
                  <a:cubicBezTo>
                    <a:pt x="3838" y="235"/>
                    <a:pt x="3838" y="235"/>
                    <a:pt x="3838" y="235"/>
                  </a:cubicBezTo>
                  <a:cubicBezTo>
                    <a:pt x="3613" y="15"/>
                    <a:pt x="3613" y="15"/>
                    <a:pt x="3613" y="15"/>
                  </a:cubicBezTo>
                  <a:cubicBezTo>
                    <a:pt x="3614" y="14"/>
                    <a:pt x="3614" y="13"/>
                    <a:pt x="3614" y="11"/>
                  </a:cubicBezTo>
                  <a:cubicBezTo>
                    <a:pt x="3614" y="5"/>
                    <a:pt x="3609" y="0"/>
                    <a:pt x="3603" y="0"/>
                  </a:cubicBezTo>
                  <a:cubicBezTo>
                    <a:pt x="3597" y="0"/>
                    <a:pt x="3592" y="5"/>
                    <a:pt x="3592" y="11"/>
                  </a:cubicBezTo>
                  <a:cubicBezTo>
                    <a:pt x="3592" y="17"/>
                    <a:pt x="3597" y="22"/>
                    <a:pt x="3603" y="22"/>
                  </a:cubicBezTo>
                  <a:cubicBezTo>
                    <a:pt x="3603" y="22"/>
                    <a:pt x="3603" y="22"/>
                    <a:pt x="3604" y="22"/>
                  </a:cubicBezTo>
                  <a:cubicBezTo>
                    <a:pt x="3828" y="462"/>
                    <a:pt x="3828" y="462"/>
                    <a:pt x="3828" y="462"/>
                  </a:cubicBezTo>
                  <a:cubicBezTo>
                    <a:pt x="3613" y="250"/>
                    <a:pt x="3613" y="250"/>
                    <a:pt x="3613" y="250"/>
                  </a:cubicBezTo>
                  <a:cubicBezTo>
                    <a:pt x="3613" y="249"/>
                    <a:pt x="3614" y="247"/>
                    <a:pt x="3614" y="246"/>
                  </a:cubicBezTo>
                  <a:cubicBezTo>
                    <a:pt x="3614" y="239"/>
                    <a:pt x="3609" y="234"/>
                    <a:pt x="3603" y="234"/>
                  </a:cubicBezTo>
                  <a:cubicBezTo>
                    <a:pt x="3601" y="234"/>
                    <a:pt x="3599" y="235"/>
                    <a:pt x="3598" y="236"/>
                  </a:cubicBezTo>
                  <a:cubicBezTo>
                    <a:pt x="3373" y="15"/>
                    <a:pt x="3373" y="15"/>
                    <a:pt x="3373" y="15"/>
                  </a:cubicBezTo>
                  <a:cubicBezTo>
                    <a:pt x="3374" y="14"/>
                    <a:pt x="3374" y="13"/>
                    <a:pt x="3374" y="11"/>
                  </a:cubicBezTo>
                  <a:cubicBezTo>
                    <a:pt x="3374" y="5"/>
                    <a:pt x="3369" y="0"/>
                    <a:pt x="3363" y="0"/>
                  </a:cubicBezTo>
                  <a:cubicBezTo>
                    <a:pt x="3359" y="0"/>
                    <a:pt x="3355" y="3"/>
                    <a:pt x="3353" y="7"/>
                  </a:cubicBezTo>
                  <a:cubicBezTo>
                    <a:pt x="3313" y="9"/>
                    <a:pt x="3276" y="20"/>
                    <a:pt x="3244" y="38"/>
                  </a:cubicBezTo>
                  <a:cubicBezTo>
                    <a:pt x="3211" y="20"/>
                    <a:pt x="3174" y="9"/>
                    <a:pt x="3134" y="7"/>
                  </a:cubicBezTo>
                  <a:cubicBezTo>
                    <a:pt x="3133" y="3"/>
                    <a:pt x="3129" y="0"/>
                    <a:pt x="3124" y="0"/>
                  </a:cubicBezTo>
                  <a:cubicBezTo>
                    <a:pt x="3119" y="0"/>
                    <a:pt x="3115" y="3"/>
                    <a:pt x="3114" y="7"/>
                  </a:cubicBezTo>
                  <a:cubicBezTo>
                    <a:pt x="3005" y="12"/>
                    <a:pt x="2915" y="86"/>
                    <a:pt x="2888" y="186"/>
                  </a:cubicBezTo>
                  <a:cubicBezTo>
                    <a:pt x="2888" y="21"/>
                    <a:pt x="2888" y="21"/>
                    <a:pt x="2888" y="21"/>
                  </a:cubicBezTo>
                  <a:cubicBezTo>
                    <a:pt x="2893" y="20"/>
                    <a:pt x="2895" y="16"/>
                    <a:pt x="2895" y="11"/>
                  </a:cubicBezTo>
                  <a:cubicBezTo>
                    <a:pt x="2895" y="5"/>
                    <a:pt x="2891" y="0"/>
                    <a:pt x="2884" y="0"/>
                  </a:cubicBezTo>
                  <a:cubicBezTo>
                    <a:pt x="2878" y="0"/>
                    <a:pt x="2873" y="5"/>
                    <a:pt x="2873" y="11"/>
                  </a:cubicBezTo>
                  <a:cubicBezTo>
                    <a:pt x="2873" y="16"/>
                    <a:pt x="2876" y="20"/>
                    <a:pt x="2880" y="21"/>
                  </a:cubicBezTo>
                  <a:cubicBezTo>
                    <a:pt x="2880" y="235"/>
                    <a:pt x="2880" y="235"/>
                    <a:pt x="2880" y="235"/>
                  </a:cubicBezTo>
                  <a:cubicBezTo>
                    <a:pt x="2880" y="235"/>
                    <a:pt x="2880" y="235"/>
                    <a:pt x="2880" y="235"/>
                  </a:cubicBezTo>
                  <a:cubicBezTo>
                    <a:pt x="2655" y="15"/>
                    <a:pt x="2655" y="15"/>
                    <a:pt x="2655" y="15"/>
                  </a:cubicBezTo>
                  <a:cubicBezTo>
                    <a:pt x="2656" y="14"/>
                    <a:pt x="2656" y="13"/>
                    <a:pt x="2656" y="11"/>
                  </a:cubicBezTo>
                  <a:cubicBezTo>
                    <a:pt x="2656" y="5"/>
                    <a:pt x="2651" y="0"/>
                    <a:pt x="2645" y="0"/>
                  </a:cubicBezTo>
                  <a:cubicBezTo>
                    <a:pt x="2639" y="0"/>
                    <a:pt x="2634" y="5"/>
                    <a:pt x="2634" y="11"/>
                  </a:cubicBezTo>
                  <a:cubicBezTo>
                    <a:pt x="2634" y="16"/>
                    <a:pt x="2637" y="20"/>
                    <a:pt x="2641" y="21"/>
                  </a:cubicBezTo>
                  <a:cubicBezTo>
                    <a:pt x="2641" y="235"/>
                    <a:pt x="2641" y="235"/>
                    <a:pt x="2641" y="235"/>
                  </a:cubicBezTo>
                  <a:cubicBezTo>
                    <a:pt x="2641" y="235"/>
                    <a:pt x="2641" y="235"/>
                    <a:pt x="2640" y="235"/>
                  </a:cubicBezTo>
                  <a:cubicBezTo>
                    <a:pt x="2416" y="15"/>
                    <a:pt x="2416" y="15"/>
                    <a:pt x="2416" y="15"/>
                  </a:cubicBezTo>
                  <a:cubicBezTo>
                    <a:pt x="2416" y="14"/>
                    <a:pt x="2417" y="13"/>
                    <a:pt x="2417" y="11"/>
                  </a:cubicBezTo>
                  <a:cubicBezTo>
                    <a:pt x="2417" y="5"/>
                    <a:pt x="2412" y="0"/>
                    <a:pt x="2405" y="0"/>
                  </a:cubicBezTo>
                  <a:cubicBezTo>
                    <a:pt x="2399" y="0"/>
                    <a:pt x="2394" y="5"/>
                    <a:pt x="2394" y="11"/>
                  </a:cubicBezTo>
                  <a:cubicBezTo>
                    <a:pt x="2394" y="11"/>
                    <a:pt x="2395" y="12"/>
                    <a:pt x="2395" y="12"/>
                  </a:cubicBezTo>
                  <a:cubicBezTo>
                    <a:pt x="2216" y="100"/>
                    <a:pt x="2216" y="100"/>
                    <a:pt x="2216" y="100"/>
                  </a:cubicBezTo>
                  <a:cubicBezTo>
                    <a:pt x="2174" y="18"/>
                    <a:pt x="2174" y="18"/>
                    <a:pt x="2174" y="18"/>
                  </a:cubicBezTo>
                  <a:cubicBezTo>
                    <a:pt x="2176" y="16"/>
                    <a:pt x="2177" y="14"/>
                    <a:pt x="2177" y="11"/>
                  </a:cubicBezTo>
                  <a:cubicBezTo>
                    <a:pt x="2177" y="5"/>
                    <a:pt x="2172" y="0"/>
                    <a:pt x="2166" y="0"/>
                  </a:cubicBezTo>
                  <a:cubicBezTo>
                    <a:pt x="2160" y="0"/>
                    <a:pt x="2155" y="5"/>
                    <a:pt x="2155" y="11"/>
                  </a:cubicBezTo>
                  <a:cubicBezTo>
                    <a:pt x="2155" y="16"/>
                    <a:pt x="2158" y="20"/>
                    <a:pt x="2162" y="21"/>
                  </a:cubicBezTo>
                  <a:cubicBezTo>
                    <a:pt x="2162" y="126"/>
                    <a:pt x="2162" y="126"/>
                    <a:pt x="2162" y="126"/>
                  </a:cubicBezTo>
                  <a:cubicBezTo>
                    <a:pt x="2024" y="193"/>
                    <a:pt x="2024" y="193"/>
                    <a:pt x="2024" y="193"/>
                  </a:cubicBezTo>
                  <a:cubicBezTo>
                    <a:pt x="1935" y="18"/>
                    <a:pt x="1935" y="18"/>
                    <a:pt x="1935" y="18"/>
                  </a:cubicBezTo>
                  <a:cubicBezTo>
                    <a:pt x="1937" y="16"/>
                    <a:pt x="1938" y="14"/>
                    <a:pt x="1938" y="11"/>
                  </a:cubicBezTo>
                  <a:cubicBezTo>
                    <a:pt x="1938" y="5"/>
                    <a:pt x="1933" y="0"/>
                    <a:pt x="1927" y="0"/>
                  </a:cubicBezTo>
                  <a:cubicBezTo>
                    <a:pt x="1920" y="0"/>
                    <a:pt x="1916" y="5"/>
                    <a:pt x="1916" y="11"/>
                  </a:cubicBezTo>
                  <a:cubicBezTo>
                    <a:pt x="1916" y="11"/>
                    <a:pt x="1916" y="12"/>
                    <a:pt x="1916" y="12"/>
                  </a:cubicBezTo>
                  <a:cubicBezTo>
                    <a:pt x="1455" y="237"/>
                    <a:pt x="1455" y="237"/>
                    <a:pt x="1455" y="237"/>
                  </a:cubicBezTo>
                  <a:cubicBezTo>
                    <a:pt x="1454" y="237"/>
                    <a:pt x="1453" y="236"/>
                    <a:pt x="1452" y="235"/>
                  </a:cubicBezTo>
                  <a:cubicBezTo>
                    <a:pt x="1452" y="21"/>
                    <a:pt x="1452" y="21"/>
                    <a:pt x="1452" y="21"/>
                  </a:cubicBezTo>
                  <a:cubicBezTo>
                    <a:pt x="1456" y="20"/>
                    <a:pt x="1459" y="16"/>
                    <a:pt x="1459" y="11"/>
                  </a:cubicBezTo>
                  <a:cubicBezTo>
                    <a:pt x="1459" y="5"/>
                    <a:pt x="1454" y="0"/>
                    <a:pt x="1448" y="0"/>
                  </a:cubicBezTo>
                  <a:cubicBezTo>
                    <a:pt x="1442" y="0"/>
                    <a:pt x="1437" y="5"/>
                    <a:pt x="1437" y="11"/>
                  </a:cubicBezTo>
                  <a:cubicBezTo>
                    <a:pt x="1437" y="16"/>
                    <a:pt x="1440" y="20"/>
                    <a:pt x="1444" y="21"/>
                  </a:cubicBezTo>
                  <a:cubicBezTo>
                    <a:pt x="1444" y="235"/>
                    <a:pt x="1444" y="235"/>
                    <a:pt x="1444" y="235"/>
                  </a:cubicBezTo>
                  <a:cubicBezTo>
                    <a:pt x="1443" y="235"/>
                    <a:pt x="1443" y="235"/>
                    <a:pt x="1443" y="235"/>
                  </a:cubicBezTo>
                  <a:cubicBezTo>
                    <a:pt x="1218" y="15"/>
                    <a:pt x="1218" y="15"/>
                    <a:pt x="1218" y="15"/>
                  </a:cubicBezTo>
                  <a:cubicBezTo>
                    <a:pt x="1219" y="14"/>
                    <a:pt x="1219" y="13"/>
                    <a:pt x="1219" y="11"/>
                  </a:cubicBezTo>
                  <a:cubicBezTo>
                    <a:pt x="1219" y="5"/>
                    <a:pt x="1214" y="0"/>
                    <a:pt x="1208" y="0"/>
                  </a:cubicBezTo>
                  <a:cubicBezTo>
                    <a:pt x="1202" y="0"/>
                    <a:pt x="1197" y="5"/>
                    <a:pt x="1197" y="11"/>
                  </a:cubicBezTo>
                  <a:cubicBezTo>
                    <a:pt x="1197" y="17"/>
                    <a:pt x="1202" y="22"/>
                    <a:pt x="1208" y="22"/>
                  </a:cubicBezTo>
                  <a:cubicBezTo>
                    <a:pt x="1209" y="22"/>
                    <a:pt x="1209" y="22"/>
                    <a:pt x="1209" y="22"/>
                  </a:cubicBezTo>
                  <a:cubicBezTo>
                    <a:pt x="1433" y="462"/>
                    <a:pt x="1433" y="462"/>
                    <a:pt x="1433" y="462"/>
                  </a:cubicBezTo>
                  <a:cubicBezTo>
                    <a:pt x="1218" y="250"/>
                    <a:pt x="1218" y="250"/>
                    <a:pt x="1218" y="250"/>
                  </a:cubicBezTo>
                  <a:cubicBezTo>
                    <a:pt x="1219" y="249"/>
                    <a:pt x="1219" y="247"/>
                    <a:pt x="1219" y="246"/>
                  </a:cubicBezTo>
                  <a:cubicBezTo>
                    <a:pt x="1219" y="239"/>
                    <a:pt x="1214" y="234"/>
                    <a:pt x="1208" y="234"/>
                  </a:cubicBezTo>
                  <a:cubicBezTo>
                    <a:pt x="1206" y="234"/>
                    <a:pt x="1205" y="235"/>
                    <a:pt x="1203" y="236"/>
                  </a:cubicBezTo>
                  <a:cubicBezTo>
                    <a:pt x="979" y="15"/>
                    <a:pt x="979" y="15"/>
                    <a:pt x="979" y="15"/>
                  </a:cubicBezTo>
                  <a:cubicBezTo>
                    <a:pt x="979" y="14"/>
                    <a:pt x="980" y="13"/>
                    <a:pt x="980" y="11"/>
                  </a:cubicBezTo>
                  <a:cubicBezTo>
                    <a:pt x="980" y="5"/>
                    <a:pt x="975" y="0"/>
                    <a:pt x="969" y="0"/>
                  </a:cubicBezTo>
                  <a:cubicBezTo>
                    <a:pt x="964" y="0"/>
                    <a:pt x="960" y="3"/>
                    <a:pt x="958" y="7"/>
                  </a:cubicBezTo>
                  <a:cubicBezTo>
                    <a:pt x="919" y="9"/>
                    <a:pt x="882" y="20"/>
                    <a:pt x="849" y="38"/>
                  </a:cubicBezTo>
                  <a:cubicBezTo>
                    <a:pt x="816" y="20"/>
                    <a:pt x="779" y="9"/>
                    <a:pt x="740" y="7"/>
                  </a:cubicBezTo>
                  <a:cubicBezTo>
                    <a:pt x="738" y="3"/>
                    <a:pt x="734" y="0"/>
                    <a:pt x="729" y="0"/>
                  </a:cubicBezTo>
                  <a:cubicBezTo>
                    <a:pt x="725" y="0"/>
                    <a:pt x="720" y="3"/>
                    <a:pt x="719" y="7"/>
                  </a:cubicBezTo>
                  <a:cubicBezTo>
                    <a:pt x="611" y="12"/>
                    <a:pt x="520" y="86"/>
                    <a:pt x="494" y="186"/>
                  </a:cubicBezTo>
                  <a:cubicBezTo>
                    <a:pt x="494" y="21"/>
                    <a:pt x="494" y="21"/>
                    <a:pt x="494" y="21"/>
                  </a:cubicBezTo>
                  <a:cubicBezTo>
                    <a:pt x="498" y="20"/>
                    <a:pt x="501" y="16"/>
                    <a:pt x="501" y="11"/>
                  </a:cubicBezTo>
                  <a:cubicBezTo>
                    <a:pt x="501" y="5"/>
                    <a:pt x="496" y="0"/>
                    <a:pt x="490" y="0"/>
                  </a:cubicBezTo>
                  <a:cubicBezTo>
                    <a:pt x="484" y="0"/>
                    <a:pt x="479" y="5"/>
                    <a:pt x="479" y="11"/>
                  </a:cubicBezTo>
                  <a:cubicBezTo>
                    <a:pt x="479" y="16"/>
                    <a:pt x="482" y="20"/>
                    <a:pt x="486" y="21"/>
                  </a:cubicBezTo>
                  <a:cubicBezTo>
                    <a:pt x="486" y="235"/>
                    <a:pt x="486" y="235"/>
                    <a:pt x="486" y="235"/>
                  </a:cubicBezTo>
                  <a:cubicBezTo>
                    <a:pt x="486" y="235"/>
                    <a:pt x="485" y="235"/>
                    <a:pt x="485" y="235"/>
                  </a:cubicBezTo>
                  <a:cubicBezTo>
                    <a:pt x="261" y="15"/>
                    <a:pt x="261" y="15"/>
                    <a:pt x="261" y="15"/>
                  </a:cubicBezTo>
                  <a:cubicBezTo>
                    <a:pt x="261" y="14"/>
                    <a:pt x="261" y="13"/>
                    <a:pt x="261" y="11"/>
                  </a:cubicBezTo>
                  <a:cubicBezTo>
                    <a:pt x="261" y="5"/>
                    <a:pt x="256" y="0"/>
                    <a:pt x="250" y="0"/>
                  </a:cubicBezTo>
                  <a:cubicBezTo>
                    <a:pt x="244" y="0"/>
                    <a:pt x="239" y="5"/>
                    <a:pt x="239" y="11"/>
                  </a:cubicBezTo>
                  <a:cubicBezTo>
                    <a:pt x="239" y="16"/>
                    <a:pt x="242" y="20"/>
                    <a:pt x="246" y="21"/>
                  </a:cubicBezTo>
                  <a:cubicBezTo>
                    <a:pt x="246" y="235"/>
                    <a:pt x="246" y="235"/>
                    <a:pt x="246" y="235"/>
                  </a:cubicBezTo>
                  <a:cubicBezTo>
                    <a:pt x="246" y="235"/>
                    <a:pt x="246" y="235"/>
                    <a:pt x="246" y="235"/>
                  </a:cubicBezTo>
                  <a:cubicBezTo>
                    <a:pt x="21" y="15"/>
                    <a:pt x="21" y="15"/>
                    <a:pt x="21" y="15"/>
                  </a:cubicBezTo>
                  <a:cubicBezTo>
                    <a:pt x="22" y="14"/>
                    <a:pt x="22" y="13"/>
                    <a:pt x="22" y="11"/>
                  </a:cubicBezTo>
                  <a:cubicBezTo>
                    <a:pt x="22" y="5"/>
                    <a:pt x="17" y="0"/>
                    <a:pt x="11" y="0"/>
                  </a:cubicBezTo>
                  <a:cubicBezTo>
                    <a:pt x="5" y="0"/>
                    <a:pt x="0" y="5"/>
                    <a:pt x="0" y="11"/>
                  </a:cubicBezTo>
                  <a:cubicBezTo>
                    <a:pt x="0" y="17"/>
                    <a:pt x="5" y="22"/>
                    <a:pt x="11" y="22"/>
                  </a:cubicBezTo>
                  <a:cubicBezTo>
                    <a:pt x="13" y="22"/>
                    <a:pt x="14" y="22"/>
                    <a:pt x="15" y="21"/>
                  </a:cubicBezTo>
                  <a:cubicBezTo>
                    <a:pt x="240" y="241"/>
                    <a:pt x="240" y="241"/>
                    <a:pt x="240" y="241"/>
                  </a:cubicBezTo>
                  <a:cubicBezTo>
                    <a:pt x="240" y="243"/>
                    <a:pt x="239" y="244"/>
                    <a:pt x="239" y="246"/>
                  </a:cubicBezTo>
                  <a:cubicBezTo>
                    <a:pt x="239" y="247"/>
                    <a:pt x="240" y="249"/>
                    <a:pt x="240" y="250"/>
                  </a:cubicBezTo>
                  <a:cubicBezTo>
                    <a:pt x="15" y="472"/>
                    <a:pt x="15" y="472"/>
                    <a:pt x="15" y="472"/>
                  </a:cubicBezTo>
                  <a:cubicBezTo>
                    <a:pt x="14" y="471"/>
                    <a:pt x="13" y="471"/>
                    <a:pt x="11" y="471"/>
                  </a:cubicBezTo>
                  <a:cubicBezTo>
                    <a:pt x="5" y="471"/>
                    <a:pt x="0" y="476"/>
                    <a:pt x="0" y="482"/>
                  </a:cubicBezTo>
                  <a:cubicBezTo>
                    <a:pt x="0" y="488"/>
                    <a:pt x="5" y="493"/>
                    <a:pt x="11" y="493"/>
                  </a:cubicBezTo>
                  <a:cubicBezTo>
                    <a:pt x="16" y="493"/>
                    <a:pt x="20" y="489"/>
                    <a:pt x="22" y="485"/>
                  </a:cubicBezTo>
                  <a:cubicBezTo>
                    <a:pt x="240" y="485"/>
                    <a:pt x="240" y="485"/>
                    <a:pt x="240" y="485"/>
                  </a:cubicBezTo>
                  <a:cubicBezTo>
                    <a:pt x="241" y="488"/>
                    <a:pt x="243" y="491"/>
                    <a:pt x="246" y="492"/>
                  </a:cubicBezTo>
                  <a:cubicBezTo>
                    <a:pt x="246" y="706"/>
                    <a:pt x="246" y="706"/>
                    <a:pt x="246" y="706"/>
                  </a:cubicBezTo>
                  <a:cubicBezTo>
                    <a:pt x="244" y="707"/>
                    <a:pt x="242" y="709"/>
                    <a:pt x="241" y="711"/>
                  </a:cubicBezTo>
                  <a:cubicBezTo>
                    <a:pt x="21" y="711"/>
                    <a:pt x="21" y="711"/>
                    <a:pt x="21" y="711"/>
                  </a:cubicBezTo>
                  <a:cubicBezTo>
                    <a:pt x="19" y="708"/>
                    <a:pt x="15" y="705"/>
                    <a:pt x="11" y="705"/>
                  </a:cubicBezTo>
                  <a:cubicBezTo>
                    <a:pt x="5" y="705"/>
                    <a:pt x="0" y="710"/>
                    <a:pt x="0" y="716"/>
                  </a:cubicBezTo>
                  <a:cubicBezTo>
                    <a:pt x="0" y="722"/>
                    <a:pt x="5" y="727"/>
                    <a:pt x="11" y="727"/>
                  </a:cubicBezTo>
                  <a:cubicBezTo>
                    <a:pt x="16" y="727"/>
                    <a:pt x="20" y="724"/>
                    <a:pt x="21" y="719"/>
                  </a:cubicBezTo>
                  <a:cubicBezTo>
                    <a:pt x="191" y="719"/>
                    <a:pt x="191" y="719"/>
                    <a:pt x="191" y="719"/>
                  </a:cubicBezTo>
                  <a:cubicBezTo>
                    <a:pt x="89" y="745"/>
                    <a:pt x="11" y="834"/>
                    <a:pt x="7" y="942"/>
                  </a:cubicBezTo>
                  <a:cubicBezTo>
                    <a:pt x="3" y="944"/>
                    <a:pt x="0" y="948"/>
                    <a:pt x="0" y="952"/>
                  </a:cubicBezTo>
                  <a:cubicBezTo>
                    <a:pt x="0" y="959"/>
                    <a:pt x="5" y="964"/>
                    <a:pt x="11" y="964"/>
                  </a:cubicBezTo>
                  <a:cubicBezTo>
                    <a:pt x="16" y="964"/>
                    <a:pt x="20" y="961"/>
                    <a:pt x="21" y="957"/>
                  </a:cubicBezTo>
                  <a:cubicBezTo>
                    <a:pt x="240" y="957"/>
                    <a:pt x="240" y="957"/>
                    <a:pt x="240" y="957"/>
                  </a:cubicBezTo>
                  <a:cubicBezTo>
                    <a:pt x="242" y="961"/>
                    <a:pt x="246" y="964"/>
                    <a:pt x="250" y="964"/>
                  </a:cubicBezTo>
                  <a:cubicBezTo>
                    <a:pt x="255" y="964"/>
                    <a:pt x="259" y="961"/>
                    <a:pt x="261" y="957"/>
                  </a:cubicBezTo>
                  <a:cubicBezTo>
                    <a:pt x="472" y="957"/>
                    <a:pt x="472" y="957"/>
                    <a:pt x="472" y="957"/>
                  </a:cubicBezTo>
                  <a:cubicBezTo>
                    <a:pt x="18" y="1179"/>
                    <a:pt x="18" y="1179"/>
                    <a:pt x="18" y="1179"/>
                  </a:cubicBezTo>
                  <a:cubicBezTo>
                    <a:pt x="16" y="1177"/>
                    <a:pt x="14" y="1176"/>
                    <a:pt x="11" y="1176"/>
                  </a:cubicBezTo>
                  <a:cubicBezTo>
                    <a:pt x="5" y="1176"/>
                    <a:pt x="0" y="1181"/>
                    <a:pt x="0" y="1187"/>
                  </a:cubicBezTo>
                  <a:cubicBezTo>
                    <a:pt x="0" y="1193"/>
                    <a:pt x="5" y="1198"/>
                    <a:pt x="11" y="1198"/>
                  </a:cubicBezTo>
                  <a:cubicBezTo>
                    <a:pt x="16" y="1198"/>
                    <a:pt x="20" y="1195"/>
                    <a:pt x="21" y="1191"/>
                  </a:cubicBezTo>
                  <a:cubicBezTo>
                    <a:pt x="240" y="1191"/>
                    <a:pt x="240" y="1191"/>
                    <a:pt x="240" y="1191"/>
                  </a:cubicBezTo>
                  <a:cubicBezTo>
                    <a:pt x="242" y="1195"/>
                    <a:pt x="246" y="1198"/>
                    <a:pt x="250" y="1198"/>
                  </a:cubicBezTo>
                  <a:cubicBezTo>
                    <a:pt x="255" y="1198"/>
                    <a:pt x="259" y="1195"/>
                    <a:pt x="261" y="1191"/>
                  </a:cubicBezTo>
                  <a:cubicBezTo>
                    <a:pt x="473" y="1191"/>
                    <a:pt x="473" y="1191"/>
                    <a:pt x="473" y="1191"/>
                  </a:cubicBezTo>
                  <a:cubicBezTo>
                    <a:pt x="18" y="1415"/>
                    <a:pt x="18" y="1415"/>
                    <a:pt x="18" y="1415"/>
                  </a:cubicBezTo>
                  <a:cubicBezTo>
                    <a:pt x="16" y="1413"/>
                    <a:pt x="14" y="1412"/>
                    <a:pt x="11" y="1412"/>
                  </a:cubicBezTo>
                  <a:cubicBezTo>
                    <a:pt x="5" y="1412"/>
                    <a:pt x="0" y="1417"/>
                    <a:pt x="0" y="1423"/>
                  </a:cubicBezTo>
                  <a:cubicBezTo>
                    <a:pt x="0" y="1429"/>
                    <a:pt x="5" y="1434"/>
                    <a:pt x="11" y="1434"/>
                  </a:cubicBezTo>
                  <a:cubicBezTo>
                    <a:pt x="16" y="1434"/>
                    <a:pt x="20" y="1431"/>
                    <a:pt x="21" y="1427"/>
                  </a:cubicBezTo>
                  <a:cubicBezTo>
                    <a:pt x="184" y="1427"/>
                    <a:pt x="184" y="1427"/>
                    <a:pt x="184" y="1427"/>
                  </a:cubicBezTo>
                  <a:cubicBezTo>
                    <a:pt x="85" y="1455"/>
                    <a:pt x="12" y="1542"/>
                    <a:pt x="7" y="1647"/>
                  </a:cubicBezTo>
                  <a:cubicBezTo>
                    <a:pt x="3" y="1649"/>
                    <a:pt x="0" y="1653"/>
                    <a:pt x="0" y="1658"/>
                  </a:cubicBezTo>
                  <a:cubicBezTo>
                    <a:pt x="0" y="1662"/>
                    <a:pt x="3" y="1666"/>
                    <a:pt x="7" y="1668"/>
                  </a:cubicBezTo>
                  <a:cubicBezTo>
                    <a:pt x="12" y="1775"/>
                    <a:pt x="89" y="1865"/>
                    <a:pt x="191" y="1890"/>
                  </a:cubicBezTo>
                  <a:cubicBezTo>
                    <a:pt x="21" y="1890"/>
                    <a:pt x="21" y="1890"/>
                    <a:pt x="21" y="1890"/>
                  </a:cubicBezTo>
                  <a:cubicBezTo>
                    <a:pt x="20" y="1886"/>
                    <a:pt x="16" y="1883"/>
                    <a:pt x="11" y="1883"/>
                  </a:cubicBezTo>
                  <a:cubicBezTo>
                    <a:pt x="5" y="1883"/>
                    <a:pt x="0" y="1888"/>
                    <a:pt x="0" y="1894"/>
                  </a:cubicBezTo>
                  <a:cubicBezTo>
                    <a:pt x="0" y="1899"/>
                    <a:pt x="3" y="1903"/>
                    <a:pt x="7" y="1904"/>
                  </a:cubicBezTo>
                  <a:cubicBezTo>
                    <a:pt x="7" y="2119"/>
                    <a:pt x="7" y="2119"/>
                    <a:pt x="7" y="2119"/>
                  </a:cubicBezTo>
                  <a:cubicBezTo>
                    <a:pt x="3" y="2120"/>
                    <a:pt x="0" y="2124"/>
                    <a:pt x="0" y="2129"/>
                  </a:cubicBezTo>
                  <a:cubicBezTo>
                    <a:pt x="0" y="2133"/>
                    <a:pt x="3" y="2137"/>
                    <a:pt x="7" y="2139"/>
                  </a:cubicBezTo>
                  <a:cubicBezTo>
                    <a:pt x="7" y="2355"/>
                    <a:pt x="7" y="2355"/>
                    <a:pt x="7" y="2355"/>
                  </a:cubicBezTo>
                  <a:cubicBezTo>
                    <a:pt x="3" y="2356"/>
                    <a:pt x="0" y="2360"/>
                    <a:pt x="0" y="2365"/>
                  </a:cubicBezTo>
                  <a:cubicBezTo>
                    <a:pt x="0" y="2371"/>
                    <a:pt x="5" y="2376"/>
                    <a:pt x="11" y="2376"/>
                  </a:cubicBezTo>
                  <a:cubicBezTo>
                    <a:pt x="16" y="2376"/>
                    <a:pt x="20" y="2373"/>
                    <a:pt x="22" y="2368"/>
                  </a:cubicBezTo>
                  <a:cubicBezTo>
                    <a:pt x="240" y="2368"/>
                    <a:pt x="240" y="2368"/>
                    <a:pt x="240" y="2368"/>
                  </a:cubicBezTo>
                  <a:cubicBezTo>
                    <a:pt x="241" y="2371"/>
                    <a:pt x="243" y="2374"/>
                    <a:pt x="246" y="2375"/>
                  </a:cubicBezTo>
                  <a:cubicBezTo>
                    <a:pt x="246" y="2589"/>
                    <a:pt x="246" y="2589"/>
                    <a:pt x="246" y="2589"/>
                  </a:cubicBezTo>
                  <a:cubicBezTo>
                    <a:pt x="244" y="2590"/>
                    <a:pt x="242" y="2592"/>
                    <a:pt x="241" y="2595"/>
                  </a:cubicBezTo>
                  <a:cubicBezTo>
                    <a:pt x="21" y="2595"/>
                    <a:pt x="21" y="2595"/>
                    <a:pt x="21" y="2595"/>
                  </a:cubicBezTo>
                  <a:cubicBezTo>
                    <a:pt x="19" y="2591"/>
                    <a:pt x="15" y="2588"/>
                    <a:pt x="11" y="2588"/>
                  </a:cubicBezTo>
                  <a:cubicBezTo>
                    <a:pt x="5" y="2588"/>
                    <a:pt x="0" y="2593"/>
                    <a:pt x="0" y="2599"/>
                  </a:cubicBezTo>
                  <a:cubicBezTo>
                    <a:pt x="0" y="2606"/>
                    <a:pt x="5" y="2611"/>
                    <a:pt x="11" y="2611"/>
                  </a:cubicBezTo>
                  <a:cubicBezTo>
                    <a:pt x="16" y="2611"/>
                    <a:pt x="20" y="2607"/>
                    <a:pt x="21" y="2603"/>
                  </a:cubicBezTo>
                  <a:cubicBezTo>
                    <a:pt x="191" y="2603"/>
                    <a:pt x="191" y="2603"/>
                    <a:pt x="191" y="2603"/>
                  </a:cubicBezTo>
                  <a:cubicBezTo>
                    <a:pt x="89" y="2628"/>
                    <a:pt x="11" y="2718"/>
                    <a:pt x="7" y="2825"/>
                  </a:cubicBezTo>
                  <a:cubicBezTo>
                    <a:pt x="3" y="2827"/>
                    <a:pt x="0" y="2831"/>
                    <a:pt x="0" y="2836"/>
                  </a:cubicBezTo>
                  <a:cubicBezTo>
                    <a:pt x="0" y="2842"/>
                    <a:pt x="5" y="2847"/>
                    <a:pt x="11" y="2847"/>
                  </a:cubicBezTo>
                  <a:cubicBezTo>
                    <a:pt x="16" y="2847"/>
                    <a:pt x="20" y="2844"/>
                    <a:pt x="21" y="2840"/>
                  </a:cubicBezTo>
                  <a:cubicBezTo>
                    <a:pt x="240" y="2840"/>
                    <a:pt x="240" y="2840"/>
                    <a:pt x="240" y="2840"/>
                  </a:cubicBezTo>
                  <a:cubicBezTo>
                    <a:pt x="242" y="2844"/>
                    <a:pt x="246" y="2847"/>
                    <a:pt x="250" y="2847"/>
                  </a:cubicBezTo>
                  <a:cubicBezTo>
                    <a:pt x="255" y="2847"/>
                    <a:pt x="259" y="2844"/>
                    <a:pt x="261" y="2840"/>
                  </a:cubicBezTo>
                  <a:cubicBezTo>
                    <a:pt x="472" y="2840"/>
                    <a:pt x="472" y="2840"/>
                    <a:pt x="472" y="2840"/>
                  </a:cubicBezTo>
                  <a:cubicBezTo>
                    <a:pt x="18" y="3062"/>
                    <a:pt x="18" y="3062"/>
                    <a:pt x="18" y="3062"/>
                  </a:cubicBezTo>
                  <a:cubicBezTo>
                    <a:pt x="16" y="3060"/>
                    <a:pt x="14" y="3059"/>
                    <a:pt x="11" y="3059"/>
                  </a:cubicBezTo>
                  <a:cubicBezTo>
                    <a:pt x="5" y="3059"/>
                    <a:pt x="0" y="3064"/>
                    <a:pt x="0" y="3070"/>
                  </a:cubicBezTo>
                  <a:cubicBezTo>
                    <a:pt x="0" y="3076"/>
                    <a:pt x="5" y="3081"/>
                    <a:pt x="11" y="3081"/>
                  </a:cubicBezTo>
                  <a:cubicBezTo>
                    <a:pt x="16" y="3081"/>
                    <a:pt x="20" y="3078"/>
                    <a:pt x="21" y="3074"/>
                  </a:cubicBezTo>
                  <a:cubicBezTo>
                    <a:pt x="240" y="3074"/>
                    <a:pt x="240" y="3074"/>
                    <a:pt x="240" y="3074"/>
                  </a:cubicBezTo>
                  <a:cubicBezTo>
                    <a:pt x="242" y="3078"/>
                    <a:pt x="246" y="3081"/>
                    <a:pt x="250" y="3081"/>
                  </a:cubicBezTo>
                  <a:cubicBezTo>
                    <a:pt x="255" y="3081"/>
                    <a:pt x="259" y="3078"/>
                    <a:pt x="261" y="3074"/>
                  </a:cubicBezTo>
                  <a:cubicBezTo>
                    <a:pt x="473" y="3074"/>
                    <a:pt x="473" y="3074"/>
                    <a:pt x="473" y="3074"/>
                  </a:cubicBezTo>
                  <a:cubicBezTo>
                    <a:pt x="18" y="3298"/>
                    <a:pt x="18" y="3298"/>
                    <a:pt x="18" y="3298"/>
                  </a:cubicBezTo>
                  <a:cubicBezTo>
                    <a:pt x="16" y="3297"/>
                    <a:pt x="14" y="3295"/>
                    <a:pt x="11" y="3295"/>
                  </a:cubicBezTo>
                  <a:cubicBezTo>
                    <a:pt x="5" y="3295"/>
                    <a:pt x="0" y="3300"/>
                    <a:pt x="0" y="3306"/>
                  </a:cubicBezTo>
                  <a:cubicBezTo>
                    <a:pt x="0" y="3313"/>
                    <a:pt x="5" y="3317"/>
                    <a:pt x="11" y="3317"/>
                  </a:cubicBezTo>
                  <a:cubicBezTo>
                    <a:pt x="16" y="3317"/>
                    <a:pt x="20" y="3315"/>
                    <a:pt x="21" y="3311"/>
                  </a:cubicBezTo>
                  <a:cubicBezTo>
                    <a:pt x="184" y="3311"/>
                    <a:pt x="184" y="3311"/>
                    <a:pt x="184" y="3311"/>
                  </a:cubicBezTo>
                  <a:cubicBezTo>
                    <a:pt x="85" y="3338"/>
                    <a:pt x="12" y="3426"/>
                    <a:pt x="7" y="3531"/>
                  </a:cubicBezTo>
                  <a:cubicBezTo>
                    <a:pt x="3" y="3532"/>
                    <a:pt x="0" y="3536"/>
                    <a:pt x="0" y="3541"/>
                  </a:cubicBezTo>
                  <a:cubicBezTo>
                    <a:pt x="0" y="3546"/>
                    <a:pt x="3" y="3550"/>
                    <a:pt x="7" y="3551"/>
                  </a:cubicBezTo>
                  <a:cubicBezTo>
                    <a:pt x="12" y="3659"/>
                    <a:pt x="89" y="3748"/>
                    <a:pt x="191" y="3773"/>
                  </a:cubicBezTo>
                  <a:cubicBezTo>
                    <a:pt x="21" y="3773"/>
                    <a:pt x="21" y="3773"/>
                    <a:pt x="21" y="3773"/>
                  </a:cubicBezTo>
                  <a:cubicBezTo>
                    <a:pt x="20" y="3769"/>
                    <a:pt x="16" y="3766"/>
                    <a:pt x="11" y="3766"/>
                  </a:cubicBezTo>
                  <a:cubicBezTo>
                    <a:pt x="5" y="3766"/>
                    <a:pt x="0" y="3771"/>
                    <a:pt x="0" y="3777"/>
                  </a:cubicBezTo>
                  <a:cubicBezTo>
                    <a:pt x="0" y="3783"/>
                    <a:pt x="5" y="3788"/>
                    <a:pt x="11" y="3788"/>
                  </a:cubicBezTo>
                  <a:cubicBezTo>
                    <a:pt x="16" y="3788"/>
                    <a:pt x="20" y="3785"/>
                    <a:pt x="21" y="3781"/>
                  </a:cubicBezTo>
                  <a:cubicBezTo>
                    <a:pt x="240" y="3781"/>
                    <a:pt x="240" y="3781"/>
                    <a:pt x="240" y="3781"/>
                  </a:cubicBezTo>
                  <a:cubicBezTo>
                    <a:pt x="242" y="3785"/>
                    <a:pt x="246" y="3788"/>
                    <a:pt x="250" y="3788"/>
                  </a:cubicBezTo>
                  <a:cubicBezTo>
                    <a:pt x="255" y="3788"/>
                    <a:pt x="259" y="3785"/>
                    <a:pt x="261" y="3781"/>
                  </a:cubicBezTo>
                  <a:cubicBezTo>
                    <a:pt x="480" y="3781"/>
                    <a:pt x="480" y="3781"/>
                    <a:pt x="480" y="3781"/>
                  </a:cubicBezTo>
                  <a:cubicBezTo>
                    <a:pt x="481" y="3785"/>
                    <a:pt x="485" y="3788"/>
                    <a:pt x="490" y="3788"/>
                  </a:cubicBezTo>
                  <a:cubicBezTo>
                    <a:pt x="496" y="3788"/>
                    <a:pt x="501" y="3783"/>
                    <a:pt x="501" y="3777"/>
                  </a:cubicBezTo>
                  <a:cubicBezTo>
                    <a:pt x="501" y="3777"/>
                    <a:pt x="501" y="3776"/>
                    <a:pt x="501" y="3775"/>
                  </a:cubicBezTo>
                  <a:cubicBezTo>
                    <a:pt x="679" y="3687"/>
                    <a:pt x="679" y="3687"/>
                    <a:pt x="679" y="3687"/>
                  </a:cubicBezTo>
                  <a:cubicBezTo>
                    <a:pt x="721" y="3769"/>
                    <a:pt x="721" y="3769"/>
                    <a:pt x="721" y="3769"/>
                  </a:cubicBezTo>
                  <a:cubicBezTo>
                    <a:pt x="719" y="3771"/>
                    <a:pt x="718" y="3774"/>
                    <a:pt x="718" y="3777"/>
                  </a:cubicBezTo>
                  <a:cubicBezTo>
                    <a:pt x="718" y="3783"/>
                    <a:pt x="723" y="3788"/>
                    <a:pt x="729" y="3788"/>
                  </a:cubicBezTo>
                  <a:cubicBezTo>
                    <a:pt x="735" y="3788"/>
                    <a:pt x="740" y="3783"/>
                    <a:pt x="740" y="3777"/>
                  </a:cubicBezTo>
                  <a:cubicBezTo>
                    <a:pt x="740" y="3772"/>
                    <a:pt x="737" y="3768"/>
                    <a:pt x="733" y="3767"/>
                  </a:cubicBezTo>
                  <a:cubicBezTo>
                    <a:pt x="733" y="3661"/>
                    <a:pt x="733" y="3661"/>
                    <a:pt x="733" y="3661"/>
                  </a:cubicBezTo>
                  <a:cubicBezTo>
                    <a:pt x="871" y="3593"/>
                    <a:pt x="871" y="3593"/>
                    <a:pt x="871" y="3593"/>
                  </a:cubicBezTo>
                  <a:cubicBezTo>
                    <a:pt x="961" y="3769"/>
                    <a:pt x="961" y="3769"/>
                    <a:pt x="961" y="3769"/>
                  </a:cubicBezTo>
                  <a:cubicBezTo>
                    <a:pt x="959" y="3771"/>
                    <a:pt x="958" y="3774"/>
                    <a:pt x="958" y="3777"/>
                  </a:cubicBezTo>
                  <a:cubicBezTo>
                    <a:pt x="958" y="3783"/>
                    <a:pt x="963" y="3788"/>
                    <a:pt x="969" y="3788"/>
                  </a:cubicBezTo>
                  <a:cubicBezTo>
                    <a:pt x="975" y="3788"/>
                    <a:pt x="980" y="3783"/>
                    <a:pt x="980" y="3777"/>
                  </a:cubicBezTo>
                  <a:cubicBezTo>
                    <a:pt x="980" y="3777"/>
                    <a:pt x="980" y="3777"/>
                    <a:pt x="980" y="3776"/>
                  </a:cubicBezTo>
                  <a:cubicBezTo>
                    <a:pt x="1440" y="3549"/>
                    <a:pt x="1440" y="3549"/>
                    <a:pt x="1440" y="3549"/>
                  </a:cubicBezTo>
                  <a:cubicBezTo>
                    <a:pt x="1441" y="3550"/>
                    <a:pt x="1442" y="3551"/>
                    <a:pt x="1444" y="3551"/>
                  </a:cubicBezTo>
                  <a:cubicBezTo>
                    <a:pt x="1444" y="3767"/>
                    <a:pt x="1444" y="3767"/>
                    <a:pt x="1444" y="3767"/>
                  </a:cubicBezTo>
                  <a:cubicBezTo>
                    <a:pt x="1440" y="3768"/>
                    <a:pt x="1437" y="3772"/>
                    <a:pt x="1437" y="3777"/>
                  </a:cubicBezTo>
                  <a:cubicBezTo>
                    <a:pt x="1437" y="3783"/>
                    <a:pt x="1442" y="3788"/>
                    <a:pt x="1448" y="3788"/>
                  </a:cubicBezTo>
                  <a:cubicBezTo>
                    <a:pt x="1454" y="3788"/>
                    <a:pt x="1459" y="3783"/>
                    <a:pt x="1459" y="3777"/>
                  </a:cubicBezTo>
                  <a:cubicBezTo>
                    <a:pt x="1459" y="3776"/>
                    <a:pt x="1458" y="3775"/>
                    <a:pt x="1458" y="3774"/>
                  </a:cubicBezTo>
                  <a:cubicBezTo>
                    <a:pt x="1684" y="3551"/>
                    <a:pt x="1684" y="3551"/>
                    <a:pt x="1684" y="3551"/>
                  </a:cubicBezTo>
                  <a:cubicBezTo>
                    <a:pt x="1685" y="3552"/>
                    <a:pt x="1686" y="3552"/>
                    <a:pt x="1687" y="3552"/>
                  </a:cubicBezTo>
                  <a:cubicBezTo>
                    <a:pt x="1693" y="3552"/>
                    <a:pt x="1698" y="3547"/>
                    <a:pt x="1698" y="3541"/>
                  </a:cubicBezTo>
                  <a:cubicBezTo>
                    <a:pt x="1698" y="3540"/>
                    <a:pt x="1698" y="3539"/>
                    <a:pt x="1698" y="3538"/>
                  </a:cubicBezTo>
                  <a:cubicBezTo>
                    <a:pt x="1923" y="3317"/>
                    <a:pt x="1923" y="3317"/>
                    <a:pt x="1923" y="3317"/>
                  </a:cubicBezTo>
                  <a:cubicBezTo>
                    <a:pt x="1923" y="3531"/>
                    <a:pt x="1923" y="3531"/>
                    <a:pt x="1923" y="3531"/>
                  </a:cubicBezTo>
                  <a:cubicBezTo>
                    <a:pt x="1918" y="3532"/>
                    <a:pt x="1916" y="3536"/>
                    <a:pt x="1916" y="3541"/>
                  </a:cubicBezTo>
                  <a:cubicBezTo>
                    <a:pt x="1916" y="3543"/>
                    <a:pt x="1916" y="3545"/>
                    <a:pt x="1917" y="3546"/>
                  </a:cubicBezTo>
                  <a:cubicBezTo>
                    <a:pt x="1693" y="3768"/>
                    <a:pt x="1693" y="3768"/>
                    <a:pt x="1693" y="3768"/>
                  </a:cubicBezTo>
                  <a:cubicBezTo>
                    <a:pt x="1691" y="3767"/>
                    <a:pt x="1689" y="3766"/>
                    <a:pt x="1687" y="3766"/>
                  </a:cubicBezTo>
                  <a:cubicBezTo>
                    <a:pt x="1681" y="3766"/>
                    <a:pt x="1676" y="3771"/>
                    <a:pt x="1676" y="3777"/>
                  </a:cubicBezTo>
                  <a:cubicBezTo>
                    <a:pt x="1676" y="3783"/>
                    <a:pt x="1681" y="3788"/>
                    <a:pt x="1687" y="3788"/>
                  </a:cubicBezTo>
                  <a:cubicBezTo>
                    <a:pt x="1693" y="3788"/>
                    <a:pt x="1698" y="3783"/>
                    <a:pt x="1698" y="3777"/>
                  </a:cubicBezTo>
                  <a:cubicBezTo>
                    <a:pt x="1698" y="3776"/>
                    <a:pt x="1698" y="3775"/>
                    <a:pt x="1698" y="3774"/>
                  </a:cubicBezTo>
                  <a:cubicBezTo>
                    <a:pt x="1923" y="3552"/>
                    <a:pt x="1923" y="3552"/>
                    <a:pt x="1923" y="3552"/>
                  </a:cubicBezTo>
                  <a:cubicBezTo>
                    <a:pt x="1923" y="3767"/>
                    <a:pt x="1923" y="3767"/>
                    <a:pt x="1923" y="3767"/>
                  </a:cubicBezTo>
                  <a:cubicBezTo>
                    <a:pt x="1918" y="3768"/>
                    <a:pt x="1916" y="3772"/>
                    <a:pt x="1916" y="3777"/>
                  </a:cubicBezTo>
                  <a:cubicBezTo>
                    <a:pt x="1916" y="3783"/>
                    <a:pt x="1920" y="3788"/>
                    <a:pt x="1927" y="3788"/>
                  </a:cubicBezTo>
                  <a:cubicBezTo>
                    <a:pt x="1933" y="3788"/>
                    <a:pt x="1938" y="3783"/>
                    <a:pt x="1938" y="3777"/>
                  </a:cubicBezTo>
                  <a:cubicBezTo>
                    <a:pt x="1938" y="3772"/>
                    <a:pt x="1935" y="3768"/>
                    <a:pt x="1931" y="3767"/>
                  </a:cubicBezTo>
                  <a:cubicBezTo>
                    <a:pt x="1931" y="3551"/>
                    <a:pt x="1931" y="3551"/>
                    <a:pt x="1931" y="3551"/>
                  </a:cubicBezTo>
                  <a:cubicBezTo>
                    <a:pt x="1931" y="3551"/>
                    <a:pt x="1931" y="3551"/>
                    <a:pt x="1931" y="3551"/>
                  </a:cubicBezTo>
                  <a:cubicBezTo>
                    <a:pt x="2156" y="3772"/>
                    <a:pt x="2156" y="3772"/>
                    <a:pt x="2156" y="3772"/>
                  </a:cubicBezTo>
                  <a:cubicBezTo>
                    <a:pt x="2155" y="3774"/>
                    <a:pt x="2155" y="3775"/>
                    <a:pt x="2155" y="3777"/>
                  </a:cubicBezTo>
                  <a:cubicBezTo>
                    <a:pt x="2155" y="3783"/>
                    <a:pt x="2160" y="3788"/>
                    <a:pt x="2166" y="3788"/>
                  </a:cubicBezTo>
                  <a:cubicBezTo>
                    <a:pt x="2172" y="3788"/>
                    <a:pt x="2177" y="3783"/>
                    <a:pt x="2177" y="3777"/>
                  </a:cubicBezTo>
                  <a:cubicBezTo>
                    <a:pt x="2177" y="3771"/>
                    <a:pt x="2172" y="3766"/>
                    <a:pt x="2166" y="3766"/>
                  </a:cubicBezTo>
                  <a:cubicBezTo>
                    <a:pt x="2166" y="3766"/>
                    <a:pt x="2166" y="3766"/>
                    <a:pt x="2165" y="3766"/>
                  </a:cubicBezTo>
                  <a:cubicBezTo>
                    <a:pt x="1941" y="3326"/>
                    <a:pt x="1941" y="3326"/>
                    <a:pt x="1941" y="3326"/>
                  </a:cubicBezTo>
                  <a:cubicBezTo>
                    <a:pt x="2156" y="3537"/>
                    <a:pt x="2156" y="3537"/>
                    <a:pt x="2156" y="3537"/>
                  </a:cubicBezTo>
                  <a:cubicBezTo>
                    <a:pt x="2155" y="3538"/>
                    <a:pt x="2155" y="3539"/>
                    <a:pt x="2155" y="3541"/>
                  </a:cubicBezTo>
                  <a:cubicBezTo>
                    <a:pt x="2155" y="3547"/>
                    <a:pt x="2160" y="3552"/>
                    <a:pt x="2166" y="3552"/>
                  </a:cubicBezTo>
                  <a:cubicBezTo>
                    <a:pt x="2168" y="3552"/>
                    <a:pt x="2169" y="3552"/>
                    <a:pt x="2171" y="3551"/>
                  </a:cubicBezTo>
                  <a:cubicBezTo>
                    <a:pt x="2396" y="3772"/>
                    <a:pt x="2396" y="3772"/>
                    <a:pt x="2396" y="3772"/>
                  </a:cubicBezTo>
                  <a:cubicBezTo>
                    <a:pt x="2395" y="3774"/>
                    <a:pt x="2394" y="3775"/>
                    <a:pt x="2394" y="3777"/>
                  </a:cubicBezTo>
                  <a:cubicBezTo>
                    <a:pt x="2394" y="3783"/>
                    <a:pt x="2399" y="3788"/>
                    <a:pt x="2405" y="3788"/>
                  </a:cubicBezTo>
                  <a:cubicBezTo>
                    <a:pt x="2412" y="3788"/>
                    <a:pt x="2417" y="3783"/>
                    <a:pt x="2417" y="3777"/>
                  </a:cubicBezTo>
                  <a:cubicBezTo>
                    <a:pt x="2417" y="3772"/>
                    <a:pt x="2414" y="3768"/>
                    <a:pt x="2409" y="3767"/>
                  </a:cubicBezTo>
                  <a:cubicBezTo>
                    <a:pt x="2409" y="3602"/>
                    <a:pt x="2409" y="3602"/>
                    <a:pt x="2409" y="3602"/>
                  </a:cubicBezTo>
                  <a:cubicBezTo>
                    <a:pt x="2436" y="3701"/>
                    <a:pt x="2526" y="3775"/>
                    <a:pt x="2634" y="3780"/>
                  </a:cubicBezTo>
                  <a:cubicBezTo>
                    <a:pt x="2636" y="3785"/>
                    <a:pt x="2640" y="3788"/>
                    <a:pt x="2645" y="3788"/>
                  </a:cubicBezTo>
                  <a:cubicBezTo>
                    <a:pt x="2650" y="3788"/>
                    <a:pt x="2654" y="3785"/>
                    <a:pt x="2656" y="3780"/>
                  </a:cubicBezTo>
                  <a:cubicBezTo>
                    <a:pt x="2695" y="3778"/>
                    <a:pt x="2732" y="3767"/>
                    <a:pt x="2765" y="3749"/>
                  </a:cubicBezTo>
                  <a:cubicBezTo>
                    <a:pt x="2797" y="3767"/>
                    <a:pt x="2834" y="3778"/>
                    <a:pt x="2874" y="3780"/>
                  </a:cubicBezTo>
                  <a:cubicBezTo>
                    <a:pt x="2875" y="3785"/>
                    <a:pt x="2879" y="3788"/>
                    <a:pt x="2884" y="3788"/>
                  </a:cubicBezTo>
                  <a:cubicBezTo>
                    <a:pt x="2891" y="3788"/>
                    <a:pt x="2895" y="3783"/>
                    <a:pt x="2895" y="3777"/>
                  </a:cubicBezTo>
                  <a:cubicBezTo>
                    <a:pt x="2895" y="3777"/>
                    <a:pt x="2895" y="3776"/>
                    <a:pt x="2895" y="3775"/>
                  </a:cubicBezTo>
                  <a:cubicBezTo>
                    <a:pt x="3074" y="3687"/>
                    <a:pt x="3074" y="3687"/>
                    <a:pt x="3074" y="3687"/>
                  </a:cubicBezTo>
                  <a:cubicBezTo>
                    <a:pt x="3116" y="3769"/>
                    <a:pt x="3116" y="3769"/>
                    <a:pt x="3116" y="3769"/>
                  </a:cubicBezTo>
                  <a:cubicBezTo>
                    <a:pt x="3114" y="3771"/>
                    <a:pt x="3113" y="3774"/>
                    <a:pt x="3113" y="3777"/>
                  </a:cubicBezTo>
                  <a:cubicBezTo>
                    <a:pt x="3113" y="3783"/>
                    <a:pt x="3118" y="3788"/>
                    <a:pt x="3124" y="3788"/>
                  </a:cubicBezTo>
                  <a:cubicBezTo>
                    <a:pt x="3130" y="3788"/>
                    <a:pt x="3135" y="3783"/>
                    <a:pt x="3135" y="3777"/>
                  </a:cubicBezTo>
                  <a:cubicBezTo>
                    <a:pt x="3135" y="3772"/>
                    <a:pt x="3132" y="3768"/>
                    <a:pt x="3128" y="3767"/>
                  </a:cubicBezTo>
                  <a:cubicBezTo>
                    <a:pt x="3128" y="3661"/>
                    <a:pt x="3128" y="3661"/>
                    <a:pt x="3128" y="3661"/>
                  </a:cubicBezTo>
                  <a:cubicBezTo>
                    <a:pt x="3265" y="3593"/>
                    <a:pt x="3265" y="3593"/>
                    <a:pt x="3265" y="3593"/>
                  </a:cubicBezTo>
                  <a:cubicBezTo>
                    <a:pt x="3355" y="3769"/>
                    <a:pt x="3355" y="3769"/>
                    <a:pt x="3355" y="3769"/>
                  </a:cubicBezTo>
                  <a:cubicBezTo>
                    <a:pt x="3353" y="3771"/>
                    <a:pt x="3352" y="3774"/>
                    <a:pt x="3352" y="3777"/>
                  </a:cubicBezTo>
                  <a:cubicBezTo>
                    <a:pt x="3352" y="3783"/>
                    <a:pt x="3357" y="3788"/>
                    <a:pt x="3363" y="3788"/>
                  </a:cubicBezTo>
                  <a:cubicBezTo>
                    <a:pt x="3369" y="3788"/>
                    <a:pt x="3374" y="3783"/>
                    <a:pt x="3374" y="3777"/>
                  </a:cubicBezTo>
                  <a:cubicBezTo>
                    <a:pt x="3374" y="3777"/>
                    <a:pt x="3374" y="3777"/>
                    <a:pt x="3374" y="3776"/>
                  </a:cubicBezTo>
                  <a:cubicBezTo>
                    <a:pt x="3835" y="3549"/>
                    <a:pt x="3835" y="3549"/>
                    <a:pt x="3835" y="3549"/>
                  </a:cubicBezTo>
                  <a:cubicBezTo>
                    <a:pt x="3836" y="3550"/>
                    <a:pt x="3837" y="3551"/>
                    <a:pt x="3838" y="3551"/>
                  </a:cubicBezTo>
                  <a:cubicBezTo>
                    <a:pt x="3838" y="3767"/>
                    <a:pt x="3838" y="3767"/>
                    <a:pt x="3838" y="3767"/>
                  </a:cubicBezTo>
                  <a:cubicBezTo>
                    <a:pt x="3834" y="3768"/>
                    <a:pt x="3831" y="3772"/>
                    <a:pt x="3831" y="3777"/>
                  </a:cubicBezTo>
                  <a:cubicBezTo>
                    <a:pt x="3831" y="3783"/>
                    <a:pt x="3836" y="3788"/>
                    <a:pt x="3842" y="3788"/>
                  </a:cubicBezTo>
                  <a:cubicBezTo>
                    <a:pt x="3848" y="3788"/>
                    <a:pt x="3853" y="3783"/>
                    <a:pt x="3853" y="3777"/>
                  </a:cubicBezTo>
                  <a:cubicBezTo>
                    <a:pt x="3853" y="3775"/>
                    <a:pt x="3853" y="3773"/>
                    <a:pt x="3852" y="3771"/>
                  </a:cubicBezTo>
                  <a:cubicBezTo>
                    <a:pt x="4076" y="3551"/>
                    <a:pt x="4076" y="3551"/>
                    <a:pt x="4076" y="3551"/>
                  </a:cubicBezTo>
                  <a:cubicBezTo>
                    <a:pt x="4078" y="3551"/>
                    <a:pt x="4080" y="3552"/>
                    <a:pt x="4082" y="3552"/>
                  </a:cubicBezTo>
                  <a:cubicBezTo>
                    <a:pt x="4088" y="3552"/>
                    <a:pt x="4093" y="3547"/>
                    <a:pt x="4093" y="3541"/>
                  </a:cubicBezTo>
                  <a:cubicBezTo>
                    <a:pt x="4093" y="3539"/>
                    <a:pt x="4092" y="3537"/>
                    <a:pt x="4091" y="3536"/>
                  </a:cubicBezTo>
                  <a:cubicBezTo>
                    <a:pt x="4315" y="3316"/>
                    <a:pt x="4315" y="3316"/>
                    <a:pt x="4315" y="3316"/>
                  </a:cubicBezTo>
                  <a:cubicBezTo>
                    <a:pt x="4316" y="3316"/>
                    <a:pt x="4317" y="3316"/>
                    <a:pt x="4317" y="3317"/>
                  </a:cubicBezTo>
                  <a:cubicBezTo>
                    <a:pt x="4317" y="3531"/>
                    <a:pt x="4317" y="3531"/>
                    <a:pt x="4317" y="3531"/>
                  </a:cubicBezTo>
                  <a:cubicBezTo>
                    <a:pt x="4313" y="3532"/>
                    <a:pt x="4310" y="3536"/>
                    <a:pt x="4310" y="3541"/>
                  </a:cubicBezTo>
                  <a:cubicBezTo>
                    <a:pt x="4310" y="3542"/>
                    <a:pt x="4311" y="3543"/>
                    <a:pt x="4311" y="3544"/>
                  </a:cubicBezTo>
                  <a:cubicBezTo>
                    <a:pt x="4085" y="3767"/>
                    <a:pt x="4085" y="3767"/>
                    <a:pt x="4085" y="3767"/>
                  </a:cubicBezTo>
                  <a:cubicBezTo>
                    <a:pt x="4084" y="3766"/>
                    <a:pt x="4083" y="3766"/>
                    <a:pt x="4082" y="3766"/>
                  </a:cubicBezTo>
                  <a:cubicBezTo>
                    <a:pt x="4076" y="3766"/>
                    <a:pt x="4071" y="3771"/>
                    <a:pt x="4071" y="3777"/>
                  </a:cubicBezTo>
                  <a:cubicBezTo>
                    <a:pt x="4071" y="3783"/>
                    <a:pt x="4076" y="3788"/>
                    <a:pt x="4082" y="3788"/>
                  </a:cubicBezTo>
                  <a:cubicBezTo>
                    <a:pt x="4088" y="3788"/>
                    <a:pt x="4093" y="3783"/>
                    <a:pt x="4093" y="3777"/>
                  </a:cubicBezTo>
                  <a:cubicBezTo>
                    <a:pt x="4093" y="3775"/>
                    <a:pt x="4092" y="3773"/>
                    <a:pt x="4091" y="3772"/>
                  </a:cubicBezTo>
                  <a:cubicBezTo>
                    <a:pt x="4316" y="3550"/>
                    <a:pt x="4316" y="3550"/>
                    <a:pt x="4316" y="3550"/>
                  </a:cubicBezTo>
                  <a:cubicBezTo>
                    <a:pt x="4316" y="3551"/>
                    <a:pt x="4317" y="3551"/>
                    <a:pt x="4317" y="3551"/>
                  </a:cubicBezTo>
                  <a:cubicBezTo>
                    <a:pt x="4317" y="3767"/>
                    <a:pt x="4317" y="3767"/>
                    <a:pt x="4317" y="3767"/>
                  </a:cubicBezTo>
                  <a:cubicBezTo>
                    <a:pt x="4313" y="3768"/>
                    <a:pt x="4310" y="3772"/>
                    <a:pt x="4310" y="3777"/>
                  </a:cubicBezTo>
                  <a:cubicBezTo>
                    <a:pt x="4310" y="3783"/>
                    <a:pt x="4315" y="3788"/>
                    <a:pt x="4321" y="3788"/>
                  </a:cubicBezTo>
                  <a:cubicBezTo>
                    <a:pt x="4328" y="3788"/>
                    <a:pt x="4333" y="3783"/>
                    <a:pt x="4333" y="3777"/>
                  </a:cubicBezTo>
                  <a:cubicBezTo>
                    <a:pt x="4333" y="3772"/>
                    <a:pt x="4330" y="3768"/>
                    <a:pt x="4325" y="3767"/>
                  </a:cubicBezTo>
                  <a:cubicBezTo>
                    <a:pt x="4325" y="3551"/>
                    <a:pt x="4325" y="3551"/>
                    <a:pt x="4325" y="3551"/>
                  </a:cubicBezTo>
                  <a:cubicBezTo>
                    <a:pt x="4326" y="3551"/>
                    <a:pt x="4326" y="3551"/>
                    <a:pt x="4326" y="3551"/>
                  </a:cubicBezTo>
                  <a:cubicBezTo>
                    <a:pt x="4551" y="3772"/>
                    <a:pt x="4551" y="3772"/>
                    <a:pt x="4551" y="3772"/>
                  </a:cubicBezTo>
                  <a:cubicBezTo>
                    <a:pt x="4550" y="3774"/>
                    <a:pt x="4550" y="3775"/>
                    <a:pt x="4550" y="3777"/>
                  </a:cubicBezTo>
                  <a:cubicBezTo>
                    <a:pt x="4550" y="3783"/>
                    <a:pt x="4555" y="3788"/>
                    <a:pt x="4561" y="3788"/>
                  </a:cubicBezTo>
                  <a:cubicBezTo>
                    <a:pt x="4567" y="3788"/>
                    <a:pt x="4572" y="3783"/>
                    <a:pt x="4572" y="3777"/>
                  </a:cubicBezTo>
                  <a:cubicBezTo>
                    <a:pt x="4572" y="3771"/>
                    <a:pt x="4567" y="3766"/>
                    <a:pt x="4561" y="3766"/>
                  </a:cubicBezTo>
                  <a:cubicBezTo>
                    <a:pt x="4561" y="3766"/>
                    <a:pt x="4561" y="3766"/>
                    <a:pt x="4560" y="3766"/>
                  </a:cubicBezTo>
                  <a:cubicBezTo>
                    <a:pt x="4336" y="3326"/>
                    <a:pt x="4336" y="3326"/>
                    <a:pt x="4336" y="3326"/>
                  </a:cubicBezTo>
                  <a:cubicBezTo>
                    <a:pt x="4551" y="3537"/>
                    <a:pt x="4551" y="3537"/>
                    <a:pt x="4551" y="3537"/>
                  </a:cubicBezTo>
                  <a:cubicBezTo>
                    <a:pt x="4550" y="3538"/>
                    <a:pt x="4550" y="3539"/>
                    <a:pt x="4550" y="3541"/>
                  </a:cubicBezTo>
                  <a:cubicBezTo>
                    <a:pt x="4550" y="3547"/>
                    <a:pt x="4555" y="3552"/>
                    <a:pt x="4561" y="3552"/>
                  </a:cubicBezTo>
                  <a:cubicBezTo>
                    <a:pt x="4563" y="3552"/>
                    <a:pt x="4564" y="3552"/>
                    <a:pt x="4565" y="3551"/>
                  </a:cubicBezTo>
                  <a:cubicBezTo>
                    <a:pt x="4791" y="3772"/>
                    <a:pt x="4791" y="3772"/>
                    <a:pt x="4791" y="3772"/>
                  </a:cubicBezTo>
                  <a:cubicBezTo>
                    <a:pt x="4790" y="3774"/>
                    <a:pt x="4789" y="3775"/>
                    <a:pt x="4789" y="3777"/>
                  </a:cubicBezTo>
                  <a:cubicBezTo>
                    <a:pt x="4789" y="3783"/>
                    <a:pt x="4794" y="3788"/>
                    <a:pt x="4800" y="3788"/>
                  </a:cubicBezTo>
                  <a:cubicBezTo>
                    <a:pt x="4807" y="3788"/>
                    <a:pt x="4811" y="3783"/>
                    <a:pt x="4811" y="3777"/>
                  </a:cubicBezTo>
                  <a:cubicBezTo>
                    <a:pt x="4811" y="3772"/>
                    <a:pt x="4809" y="3768"/>
                    <a:pt x="4804" y="3767"/>
                  </a:cubicBezTo>
                  <a:cubicBezTo>
                    <a:pt x="4804" y="3602"/>
                    <a:pt x="4804" y="3602"/>
                    <a:pt x="4804" y="3602"/>
                  </a:cubicBezTo>
                  <a:cubicBezTo>
                    <a:pt x="4831" y="3701"/>
                    <a:pt x="4921" y="3775"/>
                    <a:pt x="5029" y="3780"/>
                  </a:cubicBezTo>
                  <a:cubicBezTo>
                    <a:pt x="5031" y="3785"/>
                    <a:pt x="5035" y="3788"/>
                    <a:pt x="5040" y="3788"/>
                  </a:cubicBezTo>
                  <a:cubicBezTo>
                    <a:pt x="5045" y="3788"/>
                    <a:pt x="5049" y="3785"/>
                    <a:pt x="5051" y="3780"/>
                  </a:cubicBezTo>
                  <a:cubicBezTo>
                    <a:pt x="5090" y="3778"/>
                    <a:pt x="5127" y="3767"/>
                    <a:pt x="5160" y="3749"/>
                  </a:cubicBezTo>
                  <a:cubicBezTo>
                    <a:pt x="5192" y="3767"/>
                    <a:pt x="5229" y="3778"/>
                    <a:pt x="5269" y="3780"/>
                  </a:cubicBezTo>
                  <a:cubicBezTo>
                    <a:pt x="5270" y="3785"/>
                    <a:pt x="5274" y="3788"/>
                    <a:pt x="5279" y="3788"/>
                  </a:cubicBezTo>
                  <a:cubicBezTo>
                    <a:pt x="5285" y="3788"/>
                    <a:pt x="5290" y="3783"/>
                    <a:pt x="5290" y="3777"/>
                  </a:cubicBezTo>
                  <a:cubicBezTo>
                    <a:pt x="5290" y="3777"/>
                    <a:pt x="5290" y="3776"/>
                    <a:pt x="5290" y="3775"/>
                  </a:cubicBezTo>
                  <a:cubicBezTo>
                    <a:pt x="5469" y="3687"/>
                    <a:pt x="5469" y="3687"/>
                    <a:pt x="5469" y="3687"/>
                  </a:cubicBezTo>
                  <a:cubicBezTo>
                    <a:pt x="5511" y="3769"/>
                    <a:pt x="5511" y="3769"/>
                    <a:pt x="5511" y="3769"/>
                  </a:cubicBezTo>
                  <a:cubicBezTo>
                    <a:pt x="5509" y="3771"/>
                    <a:pt x="5508" y="3774"/>
                    <a:pt x="5508" y="3777"/>
                  </a:cubicBezTo>
                  <a:cubicBezTo>
                    <a:pt x="5508" y="3783"/>
                    <a:pt x="5513" y="3788"/>
                    <a:pt x="5519" y="3788"/>
                  </a:cubicBezTo>
                  <a:cubicBezTo>
                    <a:pt x="5525" y="3788"/>
                    <a:pt x="5530" y="3783"/>
                    <a:pt x="5530" y="3777"/>
                  </a:cubicBezTo>
                  <a:cubicBezTo>
                    <a:pt x="5530" y="3772"/>
                    <a:pt x="5527" y="3768"/>
                    <a:pt x="5523" y="3767"/>
                  </a:cubicBezTo>
                  <a:cubicBezTo>
                    <a:pt x="5523" y="3661"/>
                    <a:pt x="5523" y="3661"/>
                    <a:pt x="5523" y="3661"/>
                  </a:cubicBezTo>
                  <a:cubicBezTo>
                    <a:pt x="5660" y="3593"/>
                    <a:pt x="5660" y="3593"/>
                    <a:pt x="5660" y="3593"/>
                  </a:cubicBezTo>
                  <a:cubicBezTo>
                    <a:pt x="5750" y="3769"/>
                    <a:pt x="5750" y="3769"/>
                    <a:pt x="5750" y="3769"/>
                  </a:cubicBezTo>
                  <a:cubicBezTo>
                    <a:pt x="5748" y="3771"/>
                    <a:pt x="5747" y="3774"/>
                    <a:pt x="5747" y="3777"/>
                  </a:cubicBezTo>
                  <a:cubicBezTo>
                    <a:pt x="5747" y="3783"/>
                    <a:pt x="5752" y="3788"/>
                    <a:pt x="5758" y="3788"/>
                  </a:cubicBezTo>
                  <a:cubicBezTo>
                    <a:pt x="5764" y="3788"/>
                    <a:pt x="5769" y="3783"/>
                    <a:pt x="5769" y="3777"/>
                  </a:cubicBezTo>
                  <a:cubicBezTo>
                    <a:pt x="5769" y="3771"/>
                    <a:pt x="5764" y="3766"/>
                    <a:pt x="5758" y="3766"/>
                  </a:cubicBezTo>
                  <a:cubicBezTo>
                    <a:pt x="5758" y="3766"/>
                    <a:pt x="5758" y="3766"/>
                    <a:pt x="5758" y="3766"/>
                  </a:cubicBezTo>
                  <a:cubicBezTo>
                    <a:pt x="5668" y="3589"/>
                    <a:pt x="5668" y="3589"/>
                    <a:pt x="5668" y="3589"/>
                  </a:cubicBezTo>
                  <a:cubicBezTo>
                    <a:pt x="5750" y="3548"/>
                    <a:pt x="5750" y="3548"/>
                    <a:pt x="5750" y="3548"/>
                  </a:cubicBezTo>
                  <a:cubicBezTo>
                    <a:pt x="5752" y="3551"/>
                    <a:pt x="5755" y="3552"/>
                    <a:pt x="5758" y="3552"/>
                  </a:cubicBezTo>
                  <a:cubicBezTo>
                    <a:pt x="5764" y="3552"/>
                    <a:pt x="5769" y="3547"/>
                    <a:pt x="5769" y="3541"/>
                  </a:cubicBezTo>
                  <a:cubicBezTo>
                    <a:pt x="5769" y="3535"/>
                    <a:pt x="5764" y="3530"/>
                    <a:pt x="5758" y="3530"/>
                  </a:cubicBezTo>
                  <a:cubicBezTo>
                    <a:pt x="5754" y="3530"/>
                    <a:pt x="5750" y="3532"/>
                    <a:pt x="5748" y="3536"/>
                  </a:cubicBezTo>
                  <a:cubicBezTo>
                    <a:pt x="5641" y="3536"/>
                    <a:pt x="5641" y="3536"/>
                    <a:pt x="5641" y="3536"/>
                  </a:cubicBezTo>
                  <a:cubicBezTo>
                    <a:pt x="5572" y="3401"/>
                    <a:pt x="5572" y="3401"/>
                    <a:pt x="5572" y="3401"/>
                  </a:cubicBezTo>
                  <a:cubicBezTo>
                    <a:pt x="5750" y="3314"/>
                    <a:pt x="5750" y="3314"/>
                    <a:pt x="5750" y="3314"/>
                  </a:cubicBezTo>
                  <a:cubicBezTo>
                    <a:pt x="5752" y="3316"/>
                    <a:pt x="5755" y="3317"/>
                    <a:pt x="5758" y="3317"/>
                  </a:cubicBezTo>
                  <a:cubicBezTo>
                    <a:pt x="5764" y="3317"/>
                    <a:pt x="5769" y="3313"/>
                    <a:pt x="5769" y="3306"/>
                  </a:cubicBezTo>
                  <a:cubicBezTo>
                    <a:pt x="5769" y="3300"/>
                    <a:pt x="5764" y="3295"/>
                    <a:pt x="5758" y="3295"/>
                  </a:cubicBezTo>
                  <a:cubicBezTo>
                    <a:pt x="5754" y="3295"/>
                    <a:pt x="5751" y="3298"/>
                    <a:pt x="5749" y="3301"/>
                  </a:cubicBezTo>
                  <a:cubicBezTo>
                    <a:pt x="5587" y="3301"/>
                    <a:pt x="5587" y="3301"/>
                    <a:pt x="5587" y="3301"/>
                  </a:cubicBezTo>
                  <a:cubicBezTo>
                    <a:pt x="5685" y="3273"/>
                    <a:pt x="5758" y="3185"/>
                    <a:pt x="5762" y="3081"/>
                  </a:cubicBezTo>
                  <a:cubicBezTo>
                    <a:pt x="5766" y="3079"/>
                    <a:pt x="5769" y="3075"/>
                    <a:pt x="5769" y="3070"/>
                  </a:cubicBezTo>
                  <a:cubicBezTo>
                    <a:pt x="5769" y="3065"/>
                    <a:pt x="5766" y="3061"/>
                    <a:pt x="5762" y="3060"/>
                  </a:cubicBezTo>
                  <a:cubicBezTo>
                    <a:pt x="5757" y="2954"/>
                    <a:pt x="5682" y="2866"/>
                    <a:pt x="5582" y="2840"/>
                  </a:cubicBezTo>
                  <a:cubicBezTo>
                    <a:pt x="5748" y="2840"/>
                    <a:pt x="5748" y="2840"/>
                    <a:pt x="5748" y="2840"/>
                  </a:cubicBezTo>
                  <a:cubicBezTo>
                    <a:pt x="5750" y="2844"/>
                    <a:pt x="5754" y="2847"/>
                    <a:pt x="5758" y="2847"/>
                  </a:cubicBezTo>
                  <a:cubicBezTo>
                    <a:pt x="5764" y="2847"/>
                    <a:pt x="5769" y="2842"/>
                    <a:pt x="5769" y="2836"/>
                  </a:cubicBezTo>
                  <a:cubicBezTo>
                    <a:pt x="5769" y="2830"/>
                    <a:pt x="5764" y="2825"/>
                    <a:pt x="5758" y="2825"/>
                  </a:cubicBezTo>
                  <a:cubicBezTo>
                    <a:pt x="5754" y="2825"/>
                    <a:pt x="5750" y="2828"/>
                    <a:pt x="5748" y="2832"/>
                  </a:cubicBezTo>
                  <a:cubicBezTo>
                    <a:pt x="5529" y="2832"/>
                    <a:pt x="5529" y="2832"/>
                    <a:pt x="5529" y="2832"/>
                  </a:cubicBezTo>
                  <a:cubicBezTo>
                    <a:pt x="5529" y="2832"/>
                    <a:pt x="5529" y="2832"/>
                    <a:pt x="5529" y="2831"/>
                  </a:cubicBezTo>
                  <a:cubicBezTo>
                    <a:pt x="5754" y="2610"/>
                    <a:pt x="5754" y="2610"/>
                    <a:pt x="5754" y="2610"/>
                  </a:cubicBezTo>
                  <a:cubicBezTo>
                    <a:pt x="5755" y="2610"/>
                    <a:pt x="5757" y="2611"/>
                    <a:pt x="5758" y="2611"/>
                  </a:cubicBezTo>
                  <a:cubicBezTo>
                    <a:pt x="5764" y="2611"/>
                    <a:pt x="5769" y="2606"/>
                    <a:pt x="5769" y="2599"/>
                  </a:cubicBezTo>
                  <a:cubicBezTo>
                    <a:pt x="5769" y="2593"/>
                    <a:pt x="5764" y="2588"/>
                    <a:pt x="5758" y="2588"/>
                  </a:cubicBezTo>
                  <a:cubicBezTo>
                    <a:pt x="5752" y="2588"/>
                    <a:pt x="5747" y="2593"/>
                    <a:pt x="5747" y="2599"/>
                  </a:cubicBezTo>
                  <a:cubicBezTo>
                    <a:pt x="5747" y="2601"/>
                    <a:pt x="5748" y="2603"/>
                    <a:pt x="5748" y="2604"/>
                  </a:cubicBezTo>
                  <a:cubicBezTo>
                    <a:pt x="5523" y="2826"/>
                    <a:pt x="5523" y="2826"/>
                    <a:pt x="5523" y="2826"/>
                  </a:cubicBezTo>
                  <a:cubicBezTo>
                    <a:pt x="5522" y="2825"/>
                    <a:pt x="5520" y="2825"/>
                    <a:pt x="5519" y="2825"/>
                  </a:cubicBezTo>
                  <a:cubicBezTo>
                    <a:pt x="5514" y="2825"/>
                    <a:pt x="5510" y="2828"/>
                    <a:pt x="5508" y="2832"/>
                  </a:cubicBezTo>
                  <a:cubicBezTo>
                    <a:pt x="5290" y="2832"/>
                    <a:pt x="5290" y="2832"/>
                    <a:pt x="5290" y="2832"/>
                  </a:cubicBezTo>
                  <a:cubicBezTo>
                    <a:pt x="5290" y="2832"/>
                    <a:pt x="5289" y="2831"/>
                    <a:pt x="5289" y="2831"/>
                  </a:cubicBezTo>
                  <a:cubicBezTo>
                    <a:pt x="5514" y="2610"/>
                    <a:pt x="5514" y="2610"/>
                    <a:pt x="5514" y="2610"/>
                  </a:cubicBezTo>
                  <a:cubicBezTo>
                    <a:pt x="5516" y="2610"/>
                    <a:pt x="5517" y="2611"/>
                    <a:pt x="5519" y="2611"/>
                  </a:cubicBezTo>
                  <a:cubicBezTo>
                    <a:pt x="5525" y="2611"/>
                    <a:pt x="5530" y="2606"/>
                    <a:pt x="5530" y="2599"/>
                  </a:cubicBezTo>
                  <a:cubicBezTo>
                    <a:pt x="5530" y="2598"/>
                    <a:pt x="5530" y="2597"/>
                    <a:pt x="5529" y="2595"/>
                  </a:cubicBezTo>
                  <a:cubicBezTo>
                    <a:pt x="5753" y="2375"/>
                    <a:pt x="5753" y="2375"/>
                    <a:pt x="5753" y="2375"/>
                  </a:cubicBezTo>
                  <a:cubicBezTo>
                    <a:pt x="5755" y="2376"/>
                    <a:pt x="5756" y="2376"/>
                    <a:pt x="5758" y="2376"/>
                  </a:cubicBezTo>
                  <a:cubicBezTo>
                    <a:pt x="5764" y="2376"/>
                    <a:pt x="5769" y="2371"/>
                    <a:pt x="5769" y="2365"/>
                  </a:cubicBezTo>
                  <a:cubicBezTo>
                    <a:pt x="5769" y="2359"/>
                    <a:pt x="5764" y="2354"/>
                    <a:pt x="5758" y="2354"/>
                  </a:cubicBezTo>
                  <a:cubicBezTo>
                    <a:pt x="5754" y="2354"/>
                    <a:pt x="5750" y="2357"/>
                    <a:pt x="5748" y="2361"/>
                  </a:cubicBezTo>
                  <a:cubicBezTo>
                    <a:pt x="5711" y="2359"/>
                    <a:pt x="5677" y="2349"/>
                    <a:pt x="5647" y="2333"/>
                  </a:cubicBezTo>
                  <a:cubicBezTo>
                    <a:pt x="5713" y="2293"/>
                    <a:pt x="5759" y="2221"/>
                    <a:pt x="5762" y="2139"/>
                  </a:cubicBezTo>
                  <a:cubicBezTo>
                    <a:pt x="5766" y="2138"/>
                    <a:pt x="5769" y="2134"/>
                    <a:pt x="5769" y="2129"/>
                  </a:cubicBezTo>
                  <a:cubicBezTo>
                    <a:pt x="5769" y="2124"/>
                    <a:pt x="5766" y="2120"/>
                    <a:pt x="5762" y="2118"/>
                  </a:cubicBezTo>
                  <a:cubicBezTo>
                    <a:pt x="5758" y="2037"/>
                    <a:pt x="5713" y="1966"/>
                    <a:pt x="5647" y="1926"/>
                  </a:cubicBezTo>
                  <a:cubicBezTo>
                    <a:pt x="5677" y="1910"/>
                    <a:pt x="5712" y="1900"/>
                    <a:pt x="5748" y="1899"/>
                  </a:cubicBezTo>
                  <a:cubicBezTo>
                    <a:pt x="5750" y="1902"/>
                    <a:pt x="5754" y="1905"/>
                    <a:pt x="5758" y="1905"/>
                  </a:cubicBezTo>
                  <a:cubicBezTo>
                    <a:pt x="5764" y="1905"/>
                    <a:pt x="5769" y="1900"/>
                    <a:pt x="5769" y="1894"/>
                  </a:cubicBezTo>
                  <a:cubicBezTo>
                    <a:pt x="5769" y="1888"/>
                    <a:pt x="5764" y="1883"/>
                    <a:pt x="5758" y="1883"/>
                  </a:cubicBezTo>
                  <a:cubicBezTo>
                    <a:pt x="5758" y="1883"/>
                    <a:pt x="5758" y="1883"/>
                    <a:pt x="5758" y="1883"/>
                  </a:cubicBezTo>
                  <a:cubicBezTo>
                    <a:pt x="5668" y="1706"/>
                    <a:pt x="5668" y="1706"/>
                    <a:pt x="5668" y="1706"/>
                  </a:cubicBezTo>
                  <a:cubicBezTo>
                    <a:pt x="5750" y="1665"/>
                    <a:pt x="5750" y="1665"/>
                    <a:pt x="5750" y="1665"/>
                  </a:cubicBezTo>
                  <a:cubicBezTo>
                    <a:pt x="5752" y="1667"/>
                    <a:pt x="5755" y="1669"/>
                    <a:pt x="5758" y="1669"/>
                  </a:cubicBezTo>
                  <a:cubicBezTo>
                    <a:pt x="5764" y="1669"/>
                    <a:pt x="5769" y="1664"/>
                    <a:pt x="5769" y="1658"/>
                  </a:cubicBezTo>
                  <a:cubicBezTo>
                    <a:pt x="5769" y="1652"/>
                    <a:pt x="5764" y="1647"/>
                    <a:pt x="5758" y="1647"/>
                  </a:cubicBezTo>
                  <a:cubicBezTo>
                    <a:pt x="5754" y="1647"/>
                    <a:pt x="5750" y="1649"/>
                    <a:pt x="5748" y="1653"/>
                  </a:cubicBezTo>
                  <a:cubicBezTo>
                    <a:pt x="5641" y="1653"/>
                    <a:pt x="5641" y="1653"/>
                    <a:pt x="5641" y="1653"/>
                  </a:cubicBezTo>
                  <a:cubicBezTo>
                    <a:pt x="5572" y="1518"/>
                    <a:pt x="5572" y="1518"/>
                    <a:pt x="5572" y="1518"/>
                  </a:cubicBezTo>
                  <a:cubicBezTo>
                    <a:pt x="5750" y="1431"/>
                    <a:pt x="5750" y="1431"/>
                    <a:pt x="5750" y="1431"/>
                  </a:cubicBezTo>
                  <a:cubicBezTo>
                    <a:pt x="5752" y="1433"/>
                    <a:pt x="5755" y="1434"/>
                    <a:pt x="5758" y="1434"/>
                  </a:cubicBezTo>
                  <a:cubicBezTo>
                    <a:pt x="5764" y="1434"/>
                    <a:pt x="5769" y="1429"/>
                    <a:pt x="5769" y="1423"/>
                  </a:cubicBezTo>
                  <a:cubicBezTo>
                    <a:pt x="5769" y="1417"/>
                    <a:pt x="5764" y="1412"/>
                    <a:pt x="5758" y="1412"/>
                  </a:cubicBezTo>
                  <a:cubicBezTo>
                    <a:pt x="5754" y="1412"/>
                    <a:pt x="5751" y="1414"/>
                    <a:pt x="5749" y="1417"/>
                  </a:cubicBezTo>
                  <a:cubicBezTo>
                    <a:pt x="5587" y="1417"/>
                    <a:pt x="5587" y="1417"/>
                    <a:pt x="5587" y="1417"/>
                  </a:cubicBezTo>
                  <a:cubicBezTo>
                    <a:pt x="5685" y="1390"/>
                    <a:pt x="5758" y="1302"/>
                    <a:pt x="5762" y="1197"/>
                  </a:cubicBezTo>
                  <a:cubicBezTo>
                    <a:pt x="5766" y="1196"/>
                    <a:pt x="5769" y="1192"/>
                    <a:pt x="5769" y="1187"/>
                  </a:cubicBezTo>
                  <a:cubicBezTo>
                    <a:pt x="5769" y="1182"/>
                    <a:pt x="5766" y="1178"/>
                    <a:pt x="5762" y="1177"/>
                  </a:cubicBezTo>
                  <a:cubicBezTo>
                    <a:pt x="5757" y="1071"/>
                    <a:pt x="5682" y="983"/>
                    <a:pt x="5582" y="957"/>
                  </a:cubicBezTo>
                  <a:cubicBezTo>
                    <a:pt x="5748" y="957"/>
                    <a:pt x="5748" y="957"/>
                    <a:pt x="5748" y="957"/>
                  </a:cubicBezTo>
                  <a:cubicBezTo>
                    <a:pt x="5750" y="961"/>
                    <a:pt x="5754" y="964"/>
                    <a:pt x="5758" y="964"/>
                  </a:cubicBezTo>
                  <a:cubicBezTo>
                    <a:pt x="5764" y="964"/>
                    <a:pt x="5769" y="959"/>
                    <a:pt x="5769" y="952"/>
                  </a:cubicBezTo>
                  <a:cubicBezTo>
                    <a:pt x="5769" y="946"/>
                    <a:pt x="5764" y="941"/>
                    <a:pt x="5758" y="941"/>
                  </a:cubicBezTo>
                  <a:cubicBezTo>
                    <a:pt x="5754" y="941"/>
                    <a:pt x="5749" y="944"/>
                    <a:pt x="5748" y="949"/>
                  </a:cubicBezTo>
                  <a:cubicBezTo>
                    <a:pt x="5529" y="949"/>
                    <a:pt x="5529" y="949"/>
                    <a:pt x="5529" y="949"/>
                  </a:cubicBezTo>
                  <a:cubicBezTo>
                    <a:pt x="5529" y="949"/>
                    <a:pt x="5529" y="948"/>
                    <a:pt x="5529" y="948"/>
                  </a:cubicBezTo>
                  <a:close/>
                  <a:moveTo>
                    <a:pt x="5748" y="1192"/>
                  </a:moveTo>
                  <a:cubicBezTo>
                    <a:pt x="5524" y="1413"/>
                    <a:pt x="5524" y="1413"/>
                    <a:pt x="5524" y="1413"/>
                  </a:cubicBezTo>
                  <a:cubicBezTo>
                    <a:pt x="5524" y="1413"/>
                    <a:pt x="5523" y="1413"/>
                    <a:pt x="5523" y="1413"/>
                  </a:cubicBezTo>
                  <a:cubicBezTo>
                    <a:pt x="5523" y="1197"/>
                    <a:pt x="5523" y="1197"/>
                    <a:pt x="5523" y="1197"/>
                  </a:cubicBezTo>
                  <a:cubicBezTo>
                    <a:pt x="5527" y="1195"/>
                    <a:pt x="5530" y="1191"/>
                    <a:pt x="5530" y="1187"/>
                  </a:cubicBezTo>
                  <a:cubicBezTo>
                    <a:pt x="5530" y="1183"/>
                    <a:pt x="5527" y="1179"/>
                    <a:pt x="5523" y="1177"/>
                  </a:cubicBezTo>
                  <a:cubicBezTo>
                    <a:pt x="5523" y="962"/>
                    <a:pt x="5523" y="962"/>
                    <a:pt x="5523" y="962"/>
                  </a:cubicBezTo>
                  <a:cubicBezTo>
                    <a:pt x="5524" y="962"/>
                    <a:pt x="5524" y="962"/>
                    <a:pt x="5525" y="962"/>
                  </a:cubicBezTo>
                  <a:cubicBezTo>
                    <a:pt x="5749" y="1182"/>
                    <a:pt x="5749" y="1182"/>
                    <a:pt x="5749" y="1182"/>
                  </a:cubicBezTo>
                  <a:cubicBezTo>
                    <a:pt x="5748" y="1183"/>
                    <a:pt x="5747" y="1185"/>
                    <a:pt x="5747" y="1187"/>
                  </a:cubicBezTo>
                  <a:cubicBezTo>
                    <a:pt x="5747" y="1189"/>
                    <a:pt x="5748" y="1190"/>
                    <a:pt x="5748" y="1192"/>
                  </a:cubicBezTo>
                  <a:close/>
                  <a:moveTo>
                    <a:pt x="5636" y="1661"/>
                  </a:moveTo>
                  <a:cubicBezTo>
                    <a:pt x="5657" y="1702"/>
                    <a:pt x="5657" y="1702"/>
                    <a:pt x="5657" y="1702"/>
                  </a:cubicBezTo>
                  <a:cubicBezTo>
                    <a:pt x="5523" y="1768"/>
                    <a:pt x="5523" y="1768"/>
                    <a:pt x="5523" y="1768"/>
                  </a:cubicBezTo>
                  <a:cubicBezTo>
                    <a:pt x="5523" y="1668"/>
                    <a:pt x="5523" y="1668"/>
                    <a:pt x="5523" y="1668"/>
                  </a:cubicBezTo>
                  <a:cubicBezTo>
                    <a:pt x="5526" y="1667"/>
                    <a:pt x="5528" y="1664"/>
                    <a:pt x="5529" y="1661"/>
                  </a:cubicBezTo>
                  <a:lnTo>
                    <a:pt x="5636" y="1661"/>
                  </a:lnTo>
                  <a:close/>
                  <a:moveTo>
                    <a:pt x="5515" y="2118"/>
                  </a:moveTo>
                  <a:cubicBezTo>
                    <a:pt x="5511" y="2120"/>
                    <a:pt x="5508" y="2124"/>
                    <a:pt x="5508" y="2129"/>
                  </a:cubicBezTo>
                  <a:cubicBezTo>
                    <a:pt x="5508" y="2134"/>
                    <a:pt x="5511" y="2138"/>
                    <a:pt x="5515" y="2139"/>
                  </a:cubicBezTo>
                  <a:cubicBezTo>
                    <a:pt x="5518" y="2221"/>
                    <a:pt x="5564" y="2293"/>
                    <a:pt x="5630" y="2333"/>
                  </a:cubicBezTo>
                  <a:cubicBezTo>
                    <a:pt x="5600" y="2349"/>
                    <a:pt x="5566" y="2359"/>
                    <a:pt x="5529" y="2361"/>
                  </a:cubicBezTo>
                  <a:cubicBezTo>
                    <a:pt x="5527" y="2357"/>
                    <a:pt x="5523" y="2354"/>
                    <a:pt x="5519" y="2354"/>
                  </a:cubicBezTo>
                  <a:cubicBezTo>
                    <a:pt x="5514" y="2354"/>
                    <a:pt x="5510" y="2357"/>
                    <a:pt x="5509" y="2361"/>
                  </a:cubicBezTo>
                  <a:cubicBezTo>
                    <a:pt x="5387" y="2356"/>
                    <a:pt x="5288" y="2259"/>
                    <a:pt x="5284" y="2139"/>
                  </a:cubicBezTo>
                  <a:cubicBezTo>
                    <a:pt x="5288" y="2137"/>
                    <a:pt x="5290" y="2133"/>
                    <a:pt x="5290" y="2129"/>
                  </a:cubicBezTo>
                  <a:cubicBezTo>
                    <a:pt x="5290" y="2124"/>
                    <a:pt x="5288" y="2120"/>
                    <a:pt x="5284" y="2119"/>
                  </a:cubicBezTo>
                  <a:cubicBezTo>
                    <a:pt x="5289" y="1999"/>
                    <a:pt x="5387" y="1904"/>
                    <a:pt x="5509" y="1899"/>
                  </a:cubicBezTo>
                  <a:cubicBezTo>
                    <a:pt x="5511" y="1902"/>
                    <a:pt x="5514" y="1905"/>
                    <a:pt x="5519" y="1905"/>
                  </a:cubicBezTo>
                  <a:cubicBezTo>
                    <a:pt x="5523" y="1905"/>
                    <a:pt x="5527" y="1902"/>
                    <a:pt x="5529" y="1899"/>
                  </a:cubicBezTo>
                  <a:cubicBezTo>
                    <a:pt x="5565" y="1900"/>
                    <a:pt x="5600" y="1910"/>
                    <a:pt x="5630" y="1926"/>
                  </a:cubicBezTo>
                  <a:cubicBezTo>
                    <a:pt x="5564" y="1966"/>
                    <a:pt x="5519" y="2037"/>
                    <a:pt x="5515" y="2118"/>
                  </a:cubicBezTo>
                  <a:close/>
                  <a:moveTo>
                    <a:pt x="5519" y="2588"/>
                  </a:moveTo>
                  <a:cubicBezTo>
                    <a:pt x="5513" y="2588"/>
                    <a:pt x="5508" y="2593"/>
                    <a:pt x="5508" y="2599"/>
                  </a:cubicBezTo>
                  <a:cubicBezTo>
                    <a:pt x="5508" y="2601"/>
                    <a:pt x="5508" y="2603"/>
                    <a:pt x="5509" y="2604"/>
                  </a:cubicBezTo>
                  <a:cubicBezTo>
                    <a:pt x="5283" y="2825"/>
                    <a:pt x="5283" y="2825"/>
                    <a:pt x="5283" y="2825"/>
                  </a:cubicBezTo>
                  <a:cubicBezTo>
                    <a:pt x="5283" y="2825"/>
                    <a:pt x="5283" y="2825"/>
                    <a:pt x="5283" y="2825"/>
                  </a:cubicBezTo>
                  <a:cubicBezTo>
                    <a:pt x="5283" y="2610"/>
                    <a:pt x="5283" y="2610"/>
                    <a:pt x="5283" y="2610"/>
                  </a:cubicBezTo>
                  <a:cubicBezTo>
                    <a:pt x="5287" y="2608"/>
                    <a:pt x="5290" y="2604"/>
                    <a:pt x="5290" y="2599"/>
                  </a:cubicBezTo>
                  <a:cubicBezTo>
                    <a:pt x="5290" y="2598"/>
                    <a:pt x="5290" y="2596"/>
                    <a:pt x="5289" y="2595"/>
                  </a:cubicBezTo>
                  <a:cubicBezTo>
                    <a:pt x="5514" y="2375"/>
                    <a:pt x="5514" y="2375"/>
                    <a:pt x="5514" y="2375"/>
                  </a:cubicBezTo>
                  <a:cubicBezTo>
                    <a:pt x="5516" y="2376"/>
                    <a:pt x="5517" y="2376"/>
                    <a:pt x="5519" y="2376"/>
                  </a:cubicBezTo>
                  <a:cubicBezTo>
                    <a:pt x="5523" y="2376"/>
                    <a:pt x="5527" y="2373"/>
                    <a:pt x="5529" y="2369"/>
                  </a:cubicBezTo>
                  <a:cubicBezTo>
                    <a:pt x="5748" y="2369"/>
                    <a:pt x="5748" y="2369"/>
                    <a:pt x="5748" y="2369"/>
                  </a:cubicBezTo>
                  <a:cubicBezTo>
                    <a:pt x="5523" y="2589"/>
                    <a:pt x="5523" y="2589"/>
                    <a:pt x="5523" y="2589"/>
                  </a:cubicBezTo>
                  <a:cubicBezTo>
                    <a:pt x="5522" y="2589"/>
                    <a:pt x="5520" y="2588"/>
                    <a:pt x="5519" y="2588"/>
                  </a:cubicBezTo>
                  <a:close/>
                  <a:moveTo>
                    <a:pt x="5748" y="3075"/>
                  </a:moveTo>
                  <a:cubicBezTo>
                    <a:pt x="5524" y="3296"/>
                    <a:pt x="5524" y="3296"/>
                    <a:pt x="5524" y="3296"/>
                  </a:cubicBezTo>
                  <a:cubicBezTo>
                    <a:pt x="5524" y="3296"/>
                    <a:pt x="5523" y="3296"/>
                    <a:pt x="5523" y="3296"/>
                  </a:cubicBezTo>
                  <a:cubicBezTo>
                    <a:pt x="5523" y="3080"/>
                    <a:pt x="5523" y="3080"/>
                    <a:pt x="5523" y="3080"/>
                  </a:cubicBezTo>
                  <a:cubicBezTo>
                    <a:pt x="5527" y="3078"/>
                    <a:pt x="5530" y="3075"/>
                    <a:pt x="5530" y="3070"/>
                  </a:cubicBezTo>
                  <a:cubicBezTo>
                    <a:pt x="5530" y="3066"/>
                    <a:pt x="5527" y="3062"/>
                    <a:pt x="5523" y="3060"/>
                  </a:cubicBezTo>
                  <a:cubicBezTo>
                    <a:pt x="5523" y="2846"/>
                    <a:pt x="5523" y="2846"/>
                    <a:pt x="5523" y="2846"/>
                  </a:cubicBezTo>
                  <a:cubicBezTo>
                    <a:pt x="5524" y="2845"/>
                    <a:pt x="5524" y="2845"/>
                    <a:pt x="5525" y="2845"/>
                  </a:cubicBezTo>
                  <a:cubicBezTo>
                    <a:pt x="5749" y="3065"/>
                    <a:pt x="5749" y="3065"/>
                    <a:pt x="5749" y="3065"/>
                  </a:cubicBezTo>
                  <a:cubicBezTo>
                    <a:pt x="5748" y="3067"/>
                    <a:pt x="5747" y="3068"/>
                    <a:pt x="5747" y="3070"/>
                  </a:cubicBezTo>
                  <a:cubicBezTo>
                    <a:pt x="5747" y="3072"/>
                    <a:pt x="5748" y="3074"/>
                    <a:pt x="5748" y="3075"/>
                  </a:cubicBezTo>
                  <a:close/>
                  <a:moveTo>
                    <a:pt x="5508" y="3544"/>
                  </a:moveTo>
                  <a:cubicBezTo>
                    <a:pt x="5509" y="3547"/>
                    <a:pt x="5512" y="3550"/>
                    <a:pt x="5515" y="3551"/>
                  </a:cubicBezTo>
                  <a:cubicBezTo>
                    <a:pt x="5515" y="3656"/>
                    <a:pt x="5515" y="3656"/>
                    <a:pt x="5515" y="3656"/>
                  </a:cubicBezTo>
                  <a:cubicBezTo>
                    <a:pt x="5473" y="3677"/>
                    <a:pt x="5473" y="3677"/>
                    <a:pt x="5473" y="3677"/>
                  </a:cubicBezTo>
                  <a:cubicBezTo>
                    <a:pt x="5405" y="3544"/>
                    <a:pt x="5405" y="3544"/>
                    <a:pt x="5405" y="3544"/>
                  </a:cubicBezTo>
                  <a:lnTo>
                    <a:pt x="5508" y="3544"/>
                  </a:lnTo>
                  <a:close/>
                  <a:moveTo>
                    <a:pt x="5515" y="3531"/>
                  </a:moveTo>
                  <a:cubicBezTo>
                    <a:pt x="5512" y="3532"/>
                    <a:pt x="5510" y="3534"/>
                    <a:pt x="5509" y="3536"/>
                  </a:cubicBezTo>
                  <a:cubicBezTo>
                    <a:pt x="5401" y="3536"/>
                    <a:pt x="5401" y="3536"/>
                    <a:pt x="5401" y="3536"/>
                  </a:cubicBezTo>
                  <a:cubicBezTo>
                    <a:pt x="5380" y="3495"/>
                    <a:pt x="5380" y="3495"/>
                    <a:pt x="5380" y="3495"/>
                  </a:cubicBezTo>
                  <a:cubicBezTo>
                    <a:pt x="5515" y="3429"/>
                    <a:pt x="5515" y="3429"/>
                    <a:pt x="5515" y="3429"/>
                  </a:cubicBezTo>
                  <a:lnTo>
                    <a:pt x="5515" y="3531"/>
                  </a:lnTo>
                  <a:close/>
                  <a:moveTo>
                    <a:pt x="5044" y="3531"/>
                  </a:moveTo>
                  <a:cubicBezTo>
                    <a:pt x="5048" y="3450"/>
                    <a:pt x="5093" y="3381"/>
                    <a:pt x="5160" y="3342"/>
                  </a:cubicBezTo>
                  <a:cubicBezTo>
                    <a:pt x="5226" y="3381"/>
                    <a:pt x="5271" y="3450"/>
                    <a:pt x="5275" y="3531"/>
                  </a:cubicBezTo>
                  <a:cubicBezTo>
                    <a:pt x="5271" y="3532"/>
                    <a:pt x="5268" y="3536"/>
                    <a:pt x="5268" y="3541"/>
                  </a:cubicBezTo>
                  <a:cubicBezTo>
                    <a:pt x="5268" y="3545"/>
                    <a:pt x="5271" y="3549"/>
                    <a:pt x="5275" y="3551"/>
                  </a:cubicBezTo>
                  <a:cubicBezTo>
                    <a:pt x="5271" y="3631"/>
                    <a:pt x="5226" y="3701"/>
                    <a:pt x="5160" y="3740"/>
                  </a:cubicBezTo>
                  <a:cubicBezTo>
                    <a:pt x="5093" y="3701"/>
                    <a:pt x="5048" y="3631"/>
                    <a:pt x="5044" y="3551"/>
                  </a:cubicBezTo>
                  <a:cubicBezTo>
                    <a:pt x="5048" y="3549"/>
                    <a:pt x="5051" y="3545"/>
                    <a:pt x="5051" y="3541"/>
                  </a:cubicBezTo>
                  <a:cubicBezTo>
                    <a:pt x="5051" y="3536"/>
                    <a:pt x="5048" y="3532"/>
                    <a:pt x="5044" y="3531"/>
                  </a:cubicBezTo>
                  <a:close/>
                  <a:moveTo>
                    <a:pt x="5050" y="3302"/>
                  </a:moveTo>
                  <a:cubicBezTo>
                    <a:pt x="5048" y="3298"/>
                    <a:pt x="5044" y="3295"/>
                    <a:pt x="5040" y="3295"/>
                  </a:cubicBezTo>
                  <a:cubicBezTo>
                    <a:pt x="5035" y="3295"/>
                    <a:pt x="5032" y="3298"/>
                    <a:pt x="5030" y="3302"/>
                  </a:cubicBezTo>
                  <a:cubicBezTo>
                    <a:pt x="5026" y="3302"/>
                    <a:pt x="5022" y="3302"/>
                    <a:pt x="5018" y="3303"/>
                  </a:cubicBezTo>
                  <a:cubicBezTo>
                    <a:pt x="4817" y="3303"/>
                    <a:pt x="4817" y="3303"/>
                    <a:pt x="4817" y="3303"/>
                  </a:cubicBezTo>
                  <a:cubicBezTo>
                    <a:pt x="5272" y="3078"/>
                    <a:pt x="5272" y="3078"/>
                    <a:pt x="5272" y="3078"/>
                  </a:cubicBezTo>
                  <a:cubicBezTo>
                    <a:pt x="5273" y="3079"/>
                    <a:pt x="5274" y="3080"/>
                    <a:pt x="5276" y="3081"/>
                  </a:cubicBezTo>
                  <a:cubicBezTo>
                    <a:pt x="5276" y="3296"/>
                    <a:pt x="5276" y="3296"/>
                    <a:pt x="5276" y="3296"/>
                  </a:cubicBezTo>
                  <a:cubicBezTo>
                    <a:pt x="5273" y="3297"/>
                    <a:pt x="5271" y="3299"/>
                    <a:pt x="5269" y="3302"/>
                  </a:cubicBezTo>
                  <a:cubicBezTo>
                    <a:pt x="5265" y="3302"/>
                    <a:pt x="5261" y="3302"/>
                    <a:pt x="5257" y="3303"/>
                  </a:cubicBezTo>
                  <a:cubicBezTo>
                    <a:pt x="5062" y="3303"/>
                    <a:pt x="5062" y="3303"/>
                    <a:pt x="5062" y="3303"/>
                  </a:cubicBezTo>
                  <a:cubicBezTo>
                    <a:pt x="5058" y="3302"/>
                    <a:pt x="5054" y="3302"/>
                    <a:pt x="5050" y="3302"/>
                  </a:cubicBezTo>
                  <a:close/>
                  <a:moveTo>
                    <a:pt x="4561" y="3295"/>
                  </a:moveTo>
                  <a:cubicBezTo>
                    <a:pt x="4557" y="3295"/>
                    <a:pt x="4553" y="3298"/>
                    <a:pt x="4551" y="3302"/>
                  </a:cubicBezTo>
                  <a:cubicBezTo>
                    <a:pt x="4331" y="3302"/>
                    <a:pt x="4331" y="3302"/>
                    <a:pt x="4331" y="3302"/>
                  </a:cubicBezTo>
                  <a:cubicBezTo>
                    <a:pt x="4331" y="3302"/>
                    <a:pt x="4331" y="3302"/>
                    <a:pt x="4331" y="3302"/>
                  </a:cubicBezTo>
                  <a:cubicBezTo>
                    <a:pt x="4557" y="3080"/>
                    <a:pt x="4557" y="3080"/>
                    <a:pt x="4557" y="3080"/>
                  </a:cubicBezTo>
                  <a:cubicBezTo>
                    <a:pt x="4558" y="3081"/>
                    <a:pt x="4560" y="3081"/>
                    <a:pt x="4561" y="3081"/>
                  </a:cubicBezTo>
                  <a:cubicBezTo>
                    <a:pt x="4562" y="3081"/>
                    <a:pt x="4564" y="3081"/>
                    <a:pt x="4565" y="3080"/>
                  </a:cubicBezTo>
                  <a:cubicBezTo>
                    <a:pt x="4791" y="3302"/>
                    <a:pt x="4791" y="3302"/>
                    <a:pt x="4791" y="3302"/>
                  </a:cubicBezTo>
                  <a:cubicBezTo>
                    <a:pt x="4791" y="3302"/>
                    <a:pt x="4791" y="3302"/>
                    <a:pt x="4791" y="3302"/>
                  </a:cubicBezTo>
                  <a:cubicBezTo>
                    <a:pt x="4571" y="3302"/>
                    <a:pt x="4571" y="3302"/>
                    <a:pt x="4571" y="3302"/>
                  </a:cubicBezTo>
                  <a:cubicBezTo>
                    <a:pt x="4569" y="3298"/>
                    <a:pt x="4565" y="3295"/>
                    <a:pt x="4561" y="3295"/>
                  </a:cubicBezTo>
                  <a:close/>
                  <a:moveTo>
                    <a:pt x="4082" y="3530"/>
                  </a:moveTo>
                  <a:cubicBezTo>
                    <a:pt x="4076" y="3530"/>
                    <a:pt x="4071" y="3535"/>
                    <a:pt x="4071" y="3541"/>
                  </a:cubicBezTo>
                  <a:cubicBezTo>
                    <a:pt x="4071" y="3542"/>
                    <a:pt x="4071" y="3543"/>
                    <a:pt x="4071" y="3544"/>
                  </a:cubicBezTo>
                  <a:cubicBezTo>
                    <a:pt x="3846" y="3766"/>
                    <a:pt x="3846" y="3766"/>
                    <a:pt x="3846" y="3766"/>
                  </a:cubicBezTo>
                  <a:cubicBezTo>
                    <a:pt x="3846" y="3551"/>
                    <a:pt x="3846" y="3551"/>
                    <a:pt x="3846" y="3551"/>
                  </a:cubicBezTo>
                  <a:cubicBezTo>
                    <a:pt x="3850" y="3550"/>
                    <a:pt x="3853" y="3546"/>
                    <a:pt x="3853" y="3541"/>
                  </a:cubicBezTo>
                  <a:cubicBezTo>
                    <a:pt x="3853" y="3539"/>
                    <a:pt x="3853" y="3537"/>
                    <a:pt x="3852" y="3536"/>
                  </a:cubicBezTo>
                  <a:cubicBezTo>
                    <a:pt x="4076" y="3316"/>
                    <a:pt x="4076" y="3316"/>
                    <a:pt x="4076" y="3316"/>
                  </a:cubicBezTo>
                  <a:cubicBezTo>
                    <a:pt x="4078" y="3317"/>
                    <a:pt x="4080" y="3317"/>
                    <a:pt x="4082" y="3317"/>
                  </a:cubicBezTo>
                  <a:cubicBezTo>
                    <a:pt x="4087" y="3317"/>
                    <a:pt x="4091" y="3314"/>
                    <a:pt x="4092" y="3310"/>
                  </a:cubicBezTo>
                  <a:cubicBezTo>
                    <a:pt x="4310" y="3310"/>
                    <a:pt x="4310" y="3310"/>
                    <a:pt x="4310" y="3310"/>
                  </a:cubicBezTo>
                  <a:cubicBezTo>
                    <a:pt x="4085" y="3531"/>
                    <a:pt x="4085" y="3531"/>
                    <a:pt x="4085" y="3531"/>
                  </a:cubicBezTo>
                  <a:cubicBezTo>
                    <a:pt x="4084" y="3530"/>
                    <a:pt x="4083" y="3530"/>
                    <a:pt x="4082" y="3530"/>
                  </a:cubicBezTo>
                  <a:close/>
                  <a:moveTo>
                    <a:pt x="3613" y="3537"/>
                  </a:moveTo>
                  <a:cubicBezTo>
                    <a:pt x="3611" y="3533"/>
                    <a:pt x="3607" y="3530"/>
                    <a:pt x="3603" y="3530"/>
                  </a:cubicBezTo>
                  <a:cubicBezTo>
                    <a:pt x="3598" y="3530"/>
                    <a:pt x="3594" y="3533"/>
                    <a:pt x="3593" y="3537"/>
                  </a:cubicBezTo>
                  <a:cubicBezTo>
                    <a:pt x="3381" y="3537"/>
                    <a:pt x="3381" y="3537"/>
                    <a:pt x="3381" y="3537"/>
                  </a:cubicBezTo>
                  <a:cubicBezTo>
                    <a:pt x="3835" y="3315"/>
                    <a:pt x="3835" y="3315"/>
                    <a:pt x="3835" y="3315"/>
                  </a:cubicBezTo>
                  <a:cubicBezTo>
                    <a:pt x="3836" y="3315"/>
                    <a:pt x="3837" y="3316"/>
                    <a:pt x="3838" y="3317"/>
                  </a:cubicBezTo>
                  <a:cubicBezTo>
                    <a:pt x="3838" y="3531"/>
                    <a:pt x="3838" y="3531"/>
                    <a:pt x="3838" y="3531"/>
                  </a:cubicBezTo>
                  <a:cubicBezTo>
                    <a:pt x="3835" y="3532"/>
                    <a:pt x="3833" y="3534"/>
                    <a:pt x="3832" y="3537"/>
                  </a:cubicBezTo>
                  <a:lnTo>
                    <a:pt x="3613" y="3537"/>
                  </a:lnTo>
                  <a:close/>
                  <a:moveTo>
                    <a:pt x="3246" y="3536"/>
                  </a:moveTo>
                  <a:cubicBezTo>
                    <a:pt x="3177" y="3401"/>
                    <a:pt x="3177" y="3401"/>
                    <a:pt x="3177" y="3401"/>
                  </a:cubicBezTo>
                  <a:cubicBezTo>
                    <a:pt x="3355" y="3314"/>
                    <a:pt x="3355" y="3314"/>
                    <a:pt x="3355" y="3314"/>
                  </a:cubicBezTo>
                  <a:cubicBezTo>
                    <a:pt x="3356" y="3315"/>
                    <a:pt x="3358" y="3316"/>
                    <a:pt x="3359" y="3317"/>
                  </a:cubicBezTo>
                  <a:cubicBezTo>
                    <a:pt x="3359" y="3531"/>
                    <a:pt x="3359" y="3531"/>
                    <a:pt x="3359" y="3531"/>
                  </a:cubicBezTo>
                  <a:cubicBezTo>
                    <a:pt x="3357" y="3532"/>
                    <a:pt x="3355" y="3534"/>
                    <a:pt x="3353" y="3536"/>
                  </a:cubicBezTo>
                  <a:lnTo>
                    <a:pt x="3246" y="3536"/>
                  </a:lnTo>
                  <a:close/>
                  <a:moveTo>
                    <a:pt x="3346" y="3544"/>
                  </a:moveTo>
                  <a:cubicBezTo>
                    <a:pt x="3269" y="3582"/>
                    <a:pt x="3269" y="3582"/>
                    <a:pt x="3269" y="3582"/>
                  </a:cubicBezTo>
                  <a:cubicBezTo>
                    <a:pt x="3250" y="3544"/>
                    <a:pt x="3250" y="3544"/>
                    <a:pt x="3250" y="3544"/>
                  </a:cubicBezTo>
                  <a:lnTo>
                    <a:pt x="3346" y="3544"/>
                  </a:lnTo>
                  <a:close/>
                  <a:moveTo>
                    <a:pt x="3134" y="3536"/>
                  </a:moveTo>
                  <a:cubicBezTo>
                    <a:pt x="3133" y="3534"/>
                    <a:pt x="3130" y="3532"/>
                    <a:pt x="3128" y="3531"/>
                  </a:cubicBezTo>
                  <a:cubicBezTo>
                    <a:pt x="3128" y="3425"/>
                    <a:pt x="3128" y="3425"/>
                    <a:pt x="3128" y="3425"/>
                  </a:cubicBezTo>
                  <a:cubicBezTo>
                    <a:pt x="3170" y="3405"/>
                    <a:pt x="3170" y="3405"/>
                    <a:pt x="3170" y="3405"/>
                  </a:cubicBezTo>
                  <a:cubicBezTo>
                    <a:pt x="3237" y="3536"/>
                    <a:pt x="3237" y="3536"/>
                    <a:pt x="3237" y="3536"/>
                  </a:cubicBezTo>
                  <a:lnTo>
                    <a:pt x="3134" y="3536"/>
                  </a:lnTo>
                  <a:close/>
                  <a:moveTo>
                    <a:pt x="2649" y="3531"/>
                  </a:moveTo>
                  <a:cubicBezTo>
                    <a:pt x="2653" y="3450"/>
                    <a:pt x="2698" y="3381"/>
                    <a:pt x="2765" y="3342"/>
                  </a:cubicBezTo>
                  <a:cubicBezTo>
                    <a:pt x="2831" y="3381"/>
                    <a:pt x="2877" y="3450"/>
                    <a:pt x="2880" y="3531"/>
                  </a:cubicBezTo>
                  <a:cubicBezTo>
                    <a:pt x="2876" y="3532"/>
                    <a:pt x="2873" y="3536"/>
                    <a:pt x="2873" y="3541"/>
                  </a:cubicBezTo>
                  <a:cubicBezTo>
                    <a:pt x="2873" y="3545"/>
                    <a:pt x="2876" y="3549"/>
                    <a:pt x="2880" y="3551"/>
                  </a:cubicBezTo>
                  <a:cubicBezTo>
                    <a:pt x="2877" y="3631"/>
                    <a:pt x="2831" y="3701"/>
                    <a:pt x="2765" y="3740"/>
                  </a:cubicBezTo>
                  <a:cubicBezTo>
                    <a:pt x="2698" y="3701"/>
                    <a:pt x="2653" y="3631"/>
                    <a:pt x="2649" y="3551"/>
                  </a:cubicBezTo>
                  <a:cubicBezTo>
                    <a:pt x="2653" y="3549"/>
                    <a:pt x="2656" y="3545"/>
                    <a:pt x="2656" y="3541"/>
                  </a:cubicBezTo>
                  <a:cubicBezTo>
                    <a:pt x="2656" y="3536"/>
                    <a:pt x="2653" y="3532"/>
                    <a:pt x="2649" y="3531"/>
                  </a:cubicBezTo>
                  <a:close/>
                  <a:moveTo>
                    <a:pt x="2655" y="3302"/>
                  </a:moveTo>
                  <a:cubicBezTo>
                    <a:pt x="2653" y="3298"/>
                    <a:pt x="2649" y="3295"/>
                    <a:pt x="2645" y="3295"/>
                  </a:cubicBezTo>
                  <a:cubicBezTo>
                    <a:pt x="2641" y="3295"/>
                    <a:pt x="2637" y="3298"/>
                    <a:pt x="2635" y="3302"/>
                  </a:cubicBezTo>
                  <a:cubicBezTo>
                    <a:pt x="2631" y="3302"/>
                    <a:pt x="2627" y="3302"/>
                    <a:pt x="2623" y="3303"/>
                  </a:cubicBezTo>
                  <a:cubicBezTo>
                    <a:pt x="2422" y="3303"/>
                    <a:pt x="2422" y="3303"/>
                    <a:pt x="2422" y="3303"/>
                  </a:cubicBezTo>
                  <a:cubicBezTo>
                    <a:pt x="2877" y="3078"/>
                    <a:pt x="2877" y="3078"/>
                    <a:pt x="2877" y="3078"/>
                  </a:cubicBezTo>
                  <a:cubicBezTo>
                    <a:pt x="2878" y="3079"/>
                    <a:pt x="2879" y="3080"/>
                    <a:pt x="2881" y="3081"/>
                  </a:cubicBezTo>
                  <a:cubicBezTo>
                    <a:pt x="2881" y="3296"/>
                    <a:pt x="2881" y="3296"/>
                    <a:pt x="2881" y="3296"/>
                  </a:cubicBezTo>
                  <a:cubicBezTo>
                    <a:pt x="2878" y="3297"/>
                    <a:pt x="2876" y="3299"/>
                    <a:pt x="2874" y="3302"/>
                  </a:cubicBezTo>
                  <a:cubicBezTo>
                    <a:pt x="2870" y="3302"/>
                    <a:pt x="2866" y="3302"/>
                    <a:pt x="2863" y="3303"/>
                  </a:cubicBezTo>
                  <a:cubicBezTo>
                    <a:pt x="2667" y="3303"/>
                    <a:pt x="2667" y="3303"/>
                    <a:pt x="2667" y="3303"/>
                  </a:cubicBezTo>
                  <a:cubicBezTo>
                    <a:pt x="2663" y="3302"/>
                    <a:pt x="2659" y="3302"/>
                    <a:pt x="2655" y="3302"/>
                  </a:cubicBezTo>
                  <a:close/>
                  <a:moveTo>
                    <a:pt x="2166" y="3295"/>
                  </a:moveTo>
                  <a:cubicBezTo>
                    <a:pt x="2162" y="3295"/>
                    <a:pt x="2158" y="3298"/>
                    <a:pt x="2156" y="3302"/>
                  </a:cubicBezTo>
                  <a:cubicBezTo>
                    <a:pt x="1936" y="3302"/>
                    <a:pt x="1936" y="3302"/>
                    <a:pt x="1936" y="3302"/>
                  </a:cubicBezTo>
                  <a:cubicBezTo>
                    <a:pt x="1936" y="3302"/>
                    <a:pt x="1936" y="3302"/>
                    <a:pt x="1936" y="3302"/>
                  </a:cubicBezTo>
                  <a:cubicBezTo>
                    <a:pt x="2162" y="3080"/>
                    <a:pt x="2162" y="3080"/>
                    <a:pt x="2162" y="3080"/>
                  </a:cubicBezTo>
                  <a:cubicBezTo>
                    <a:pt x="2163" y="3081"/>
                    <a:pt x="2165" y="3081"/>
                    <a:pt x="2166" y="3081"/>
                  </a:cubicBezTo>
                  <a:cubicBezTo>
                    <a:pt x="2167" y="3081"/>
                    <a:pt x="2169" y="3081"/>
                    <a:pt x="2170" y="3080"/>
                  </a:cubicBezTo>
                  <a:cubicBezTo>
                    <a:pt x="2396" y="3302"/>
                    <a:pt x="2396" y="3302"/>
                    <a:pt x="2396" y="3302"/>
                  </a:cubicBezTo>
                  <a:cubicBezTo>
                    <a:pt x="2396" y="3302"/>
                    <a:pt x="2396" y="3302"/>
                    <a:pt x="2396" y="3302"/>
                  </a:cubicBezTo>
                  <a:cubicBezTo>
                    <a:pt x="2176" y="3302"/>
                    <a:pt x="2176" y="3302"/>
                    <a:pt x="2176" y="3302"/>
                  </a:cubicBezTo>
                  <a:cubicBezTo>
                    <a:pt x="2174" y="3298"/>
                    <a:pt x="2170" y="3295"/>
                    <a:pt x="2166" y="3295"/>
                  </a:cubicBezTo>
                  <a:close/>
                  <a:moveTo>
                    <a:pt x="1687" y="3530"/>
                  </a:moveTo>
                  <a:cubicBezTo>
                    <a:pt x="1681" y="3530"/>
                    <a:pt x="1676" y="3535"/>
                    <a:pt x="1676" y="3541"/>
                  </a:cubicBezTo>
                  <a:cubicBezTo>
                    <a:pt x="1676" y="3543"/>
                    <a:pt x="1677" y="3545"/>
                    <a:pt x="1678" y="3546"/>
                  </a:cubicBezTo>
                  <a:cubicBezTo>
                    <a:pt x="1453" y="3767"/>
                    <a:pt x="1453" y="3767"/>
                    <a:pt x="1453" y="3767"/>
                  </a:cubicBezTo>
                  <a:cubicBezTo>
                    <a:pt x="1452" y="3767"/>
                    <a:pt x="1452" y="3767"/>
                    <a:pt x="1452" y="3767"/>
                  </a:cubicBezTo>
                  <a:cubicBezTo>
                    <a:pt x="1452" y="3551"/>
                    <a:pt x="1452" y="3551"/>
                    <a:pt x="1452" y="3551"/>
                  </a:cubicBezTo>
                  <a:cubicBezTo>
                    <a:pt x="1456" y="3550"/>
                    <a:pt x="1459" y="3546"/>
                    <a:pt x="1459" y="3541"/>
                  </a:cubicBezTo>
                  <a:cubicBezTo>
                    <a:pt x="1459" y="3540"/>
                    <a:pt x="1459" y="3539"/>
                    <a:pt x="1458" y="3538"/>
                  </a:cubicBezTo>
                  <a:cubicBezTo>
                    <a:pt x="1684" y="3317"/>
                    <a:pt x="1684" y="3317"/>
                    <a:pt x="1684" y="3317"/>
                  </a:cubicBezTo>
                  <a:cubicBezTo>
                    <a:pt x="1685" y="3317"/>
                    <a:pt x="1686" y="3317"/>
                    <a:pt x="1687" y="3317"/>
                  </a:cubicBezTo>
                  <a:cubicBezTo>
                    <a:pt x="1692" y="3317"/>
                    <a:pt x="1696" y="3314"/>
                    <a:pt x="1698" y="3310"/>
                  </a:cubicBezTo>
                  <a:cubicBezTo>
                    <a:pt x="1916" y="3310"/>
                    <a:pt x="1916" y="3310"/>
                    <a:pt x="1916" y="3310"/>
                  </a:cubicBezTo>
                  <a:cubicBezTo>
                    <a:pt x="1916" y="3310"/>
                    <a:pt x="1916" y="3311"/>
                    <a:pt x="1917" y="3311"/>
                  </a:cubicBezTo>
                  <a:cubicBezTo>
                    <a:pt x="1693" y="3532"/>
                    <a:pt x="1693" y="3532"/>
                    <a:pt x="1693" y="3532"/>
                  </a:cubicBezTo>
                  <a:cubicBezTo>
                    <a:pt x="1691" y="3530"/>
                    <a:pt x="1689" y="3530"/>
                    <a:pt x="1687" y="3530"/>
                  </a:cubicBezTo>
                  <a:close/>
                  <a:moveTo>
                    <a:pt x="1218" y="3537"/>
                  </a:moveTo>
                  <a:cubicBezTo>
                    <a:pt x="1217" y="3533"/>
                    <a:pt x="1213" y="3530"/>
                    <a:pt x="1208" y="3530"/>
                  </a:cubicBezTo>
                  <a:cubicBezTo>
                    <a:pt x="1204" y="3530"/>
                    <a:pt x="1200" y="3533"/>
                    <a:pt x="1198" y="3537"/>
                  </a:cubicBezTo>
                  <a:cubicBezTo>
                    <a:pt x="986" y="3537"/>
                    <a:pt x="986" y="3537"/>
                    <a:pt x="986" y="3537"/>
                  </a:cubicBezTo>
                  <a:cubicBezTo>
                    <a:pt x="1440" y="3315"/>
                    <a:pt x="1440" y="3315"/>
                    <a:pt x="1440" y="3315"/>
                  </a:cubicBezTo>
                  <a:cubicBezTo>
                    <a:pt x="1441" y="3315"/>
                    <a:pt x="1442" y="3316"/>
                    <a:pt x="1444" y="3317"/>
                  </a:cubicBezTo>
                  <a:cubicBezTo>
                    <a:pt x="1444" y="3531"/>
                    <a:pt x="1444" y="3531"/>
                    <a:pt x="1444" y="3531"/>
                  </a:cubicBezTo>
                  <a:cubicBezTo>
                    <a:pt x="1441" y="3532"/>
                    <a:pt x="1439" y="3534"/>
                    <a:pt x="1437" y="3537"/>
                  </a:cubicBezTo>
                  <a:lnTo>
                    <a:pt x="1218" y="3537"/>
                  </a:lnTo>
                  <a:close/>
                  <a:moveTo>
                    <a:pt x="851" y="3536"/>
                  </a:moveTo>
                  <a:cubicBezTo>
                    <a:pt x="782" y="3401"/>
                    <a:pt x="782" y="3401"/>
                    <a:pt x="782" y="3401"/>
                  </a:cubicBezTo>
                  <a:cubicBezTo>
                    <a:pt x="961" y="3314"/>
                    <a:pt x="961" y="3314"/>
                    <a:pt x="961" y="3314"/>
                  </a:cubicBezTo>
                  <a:cubicBezTo>
                    <a:pt x="962" y="3315"/>
                    <a:pt x="963" y="3316"/>
                    <a:pt x="965" y="3317"/>
                  </a:cubicBezTo>
                  <a:cubicBezTo>
                    <a:pt x="965" y="3531"/>
                    <a:pt x="965" y="3531"/>
                    <a:pt x="965" y="3531"/>
                  </a:cubicBezTo>
                  <a:cubicBezTo>
                    <a:pt x="962" y="3532"/>
                    <a:pt x="960" y="3534"/>
                    <a:pt x="959" y="3536"/>
                  </a:cubicBezTo>
                  <a:lnTo>
                    <a:pt x="851" y="3536"/>
                  </a:lnTo>
                  <a:close/>
                  <a:moveTo>
                    <a:pt x="952" y="3544"/>
                  </a:moveTo>
                  <a:cubicBezTo>
                    <a:pt x="874" y="3582"/>
                    <a:pt x="874" y="3582"/>
                    <a:pt x="874" y="3582"/>
                  </a:cubicBezTo>
                  <a:cubicBezTo>
                    <a:pt x="855" y="3544"/>
                    <a:pt x="855" y="3544"/>
                    <a:pt x="855" y="3544"/>
                  </a:cubicBezTo>
                  <a:lnTo>
                    <a:pt x="952" y="3544"/>
                  </a:lnTo>
                  <a:close/>
                  <a:moveTo>
                    <a:pt x="739" y="3536"/>
                  </a:moveTo>
                  <a:cubicBezTo>
                    <a:pt x="738" y="3534"/>
                    <a:pt x="736" y="3532"/>
                    <a:pt x="733" y="3531"/>
                  </a:cubicBezTo>
                  <a:cubicBezTo>
                    <a:pt x="733" y="3425"/>
                    <a:pt x="733" y="3425"/>
                    <a:pt x="733" y="3425"/>
                  </a:cubicBezTo>
                  <a:cubicBezTo>
                    <a:pt x="775" y="3405"/>
                    <a:pt x="775" y="3405"/>
                    <a:pt x="775" y="3405"/>
                  </a:cubicBezTo>
                  <a:cubicBezTo>
                    <a:pt x="842" y="3536"/>
                    <a:pt x="842" y="3536"/>
                    <a:pt x="842" y="3536"/>
                  </a:cubicBezTo>
                  <a:lnTo>
                    <a:pt x="739" y="3536"/>
                  </a:lnTo>
                  <a:close/>
                  <a:moveTo>
                    <a:pt x="486" y="3767"/>
                  </a:moveTo>
                  <a:cubicBezTo>
                    <a:pt x="484" y="3768"/>
                    <a:pt x="481" y="3770"/>
                    <a:pt x="480" y="3772"/>
                  </a:cubicBezTo>
                  <a:cubicBezTo>
                    <a:pt x="443" y="3771"/>
                    <a:pt x="409" y="3761"/>
                    <a:pt x="378" y="3745"/>
                  </a:cubicBezTo>
                  <a:cubicBezTo>
                    <a:pt x="431" y="3712"/>
                    <a:pt x="471" y="3661"/>
                    <a:pt x="486" y="3600"/>
                  </a:cubicBezTo>
                  <a:lnTo>
                    <a:pt x="486" y="3767"/>
                  </a:lnTo>
                  <a:close/>
                  <a:moveTo>
                    <a:pt x="431" y="3773"/>
                  </a:moveTo>
                  <a:cubicBezTo>
                    <a:pt x="309" y="3773"/>
                    <a:pt x="309" y="3773"/>
                    <a:pt x="309" y="3773"/>
                  </a:cubicBezTo>
                  <a:cubicBezTo>
                    <a:pt x="331" y="3768"/>
                    <a:pt x="351" y="3760"/>
                    <a:pt x="370" y="3749"/>
                  </a:cubicBezTo>
                  <a:cubicBezTo>
                    <a:pt x="389" y="3760"/>
                    <a:pt x="409" y="3768"/>
                    <a:pt x="431" y="3773"/>
                  </a:cubicBezTo>
                  <a:close/>
                  <a:moveTo>
                    <a:pt x="255" y="3531"/>
                  </a:moveTo>
                  <a:cubicBezTo>
                    <a:pt x="258" y="3450"/>
                    <a:pt x="304" y="3381"/>
                    <a:pt x="370" y="3342"/>
                  </a:cubicBezTo>
                  <a:cubicBezTo>
                    <a:pt x="437" y="3381"/>
                    <a:pt x="482" y="3450"/>
                    <a:pt x="486" y="3531"/>
                  </a:cubicBezTo>
                  <a:cubicBezTo>
                    <a:pt x="482" y="3532"/>
                    <a:pt x="479" y="3536"/>
                    <a:pt x="479" y="3541"/>
                  </a:cubicBezTo>
                  <a:cubicBezTo>
                    <a:pt x="479" y="3545"/>
                    <a:pt x="482" y="3549"/>
                    <a:pt x="486" y="3551"/>
                  </a:cubicBezTo>
                  <a:cubicBezTo>
                    <a:pt x="482" y="3631"/>
                    <a:pt x="437" y="3701"/>
                    <a:pt x="370" y="3740"/>
                  </a:cubicBezTo>
                  <a:cubicBezTo>
                    <a:pt x="304" y="3701"/>
                    <a:pt x="258" y="3631"/>
                    <a:pt x="255" y="3551"/>
                  </a:cubicBezTo>
                  <a:cubicBezTo>
                    <a:pt x="259" y="3549"/>
                    <a:pt x="261" y="3545"/>
                    <a:pt x="261" y="3541"/>
                  </a:cubicBezTo>
                  <a:cubicBezTo>
                    <a:pt x="261" y="3536"/>
                    <a:pt x="259" y="3532"/>
                    <a:pt x="255" y="3531"/>
                  </a:cubicBezTo>
                  <a:close/>
                  <a:moveTo>
                    <a:pt x="468" y="3311"/>
                  </a:moveTo>
                  <a:cubicBezTo>
                    <a:pt x="480" y="3311"/>
                    <a:pt x="480" y="3311"/>
                    <a:pt x="480" y="3311"/>
                  </a:cubicBezTo>
                  <a:cubicBezTo>
                    <a:pt x="481" y="3314"/>
                    <a:pt x="483" y="3316"/>
                    <a:pt x="486" y="3317"/>
                  </a:cubicBezTo>
                  <a:cubicBezTo>
                    <a:pt x="486" y="3482"/>
                    <a:pt x="486" y="3482"/>
                    <a:pt x="486" y="3482"/>
                  </a:cubicBezTo>
                  <a:cubicBezTo>
                    <a:pt x="471" y="3421"/>
                    <a:pt x="431" y="3369"/>
                    <a:pt x="378" y="3337"/>
                  </a:cubicBezTo>
                  <a:cubicBezTo>
                    <a:pt x="405" y="3323"/>
                    <a:pt x="436" y="3313"/>
                    <a:pt x="468" y="3311"/>
                  </a:cubicBezTo>
                  <a:close/>
                  <a:moveTo>
                    <a:pt x="370" y="3333"/>
                  </a:moveTo>
                  <a:cubicBezTo>
                    <a:pt x="353" y="3323"/>
                    <a:pt x="335" y="3316"/>
                    <a:pt x="316" y="3311"/>
                  </a:cubicBezTo>
                  <a:cubicBezTo>
                    <a:pt x="424" y="3311"/>
                    <a:pt x="424" y="3311"/>
                    <a:pt x="424" y="3311"/>
                  </a:cubicBezTo>
                  <a:cubicBezTo>
                    <a:pt x="405" y="3316"/>
                    <a:pt x="387" y="3323"/>
                    <a:pt x="370" y="3333"/>
                  </a:cubicBezTo>
                  <a:close/>
                  <a:moveTo>
                    <a:pt x="261" y="2832"/>
                  </a:moveTo>
                  <a:cubicBezTo>
                    <a:pt x="260" y="2829"/>
                    <a:pt x="257" y="2827"/>
                    <a:pt x="254" y="2825"/>
                  </a:cubicBezTo>
                  <a:cubicBezTo>
                    <a:pt x="254" y="2610"/>
                    <a:pt x="254" y="2610"/>
                    <a:pt x="254" y="2610"/>
                  </a:cubicBezTo>
                  <a:cubicBezTo>
                    <a:pt x="257" y="2609"/>
                    <a:pt x="260" y="2606"/>
                    <a:pt x="261" y="2603"/>
                  </a:cubicBezTo>
                  <a:cubicBezTo>
                    <a:pt x="264" y="2603"/>
                    <a:pt x="267" y="2603"/>
                    <a:pt x="270" y="2603"/>
                  </a:cubicBezTo>
                  <a:cubicBezTo>
                    <a:pt x="479" y="2603"/>
                    <a:pt x="479" y="2603"/>
                    <a:pt x="479" y="2603"/>
                  </a:cubicBezTo>
                  <a:cubicBezTo>
                    <a:pt x="480" y="2606"/>
                    <a:pt x="483" y="2609"/>
                    <a:pt x="486" y="2610"/>
                  </a:cubicBezTo>
                  <a:cubicBezTo>
                    <a:pt x="486" y="2825"/>
                    <a:pt x="486" y="2825"/>
                    <a:pt x="486" y="2825"/>
                  </a:cubicBezTo>
                  <a:cubicBezTo>
                    <a:pt x="483" y="2827"/>
                    <a:pt x="481" y="2829"/>
                    <a:pt x="480" y="2832"/>
                  </a:cubicBezTo>
                  <a:lnTo>
                    <a:pt x="261" y="2832"/>
                  </a:lnTo>
                  <a:close/>
                  <a:moveTo>
                    <a:pt x="15" y="2119"/>
                  </a:moveTo>
                  <a:cubicBezTo>
                    <a:pt x="15" y="1904"/>
                    <a:pt x="15" y="1904"/>
                    <a:pt x="15" y="1904"/>
                  </a:cubicBezTo>
                  <a:cubicBezTo>
                    <a:pt x="15" y="1904"/>
                    <a:pt x="15" y="1904"/>
                    <a:pt x="15" y="1904"/>
                  </a:cubicBezTo>
                  <a:cubicBezTo>
                    <a:pt x="240" y="2124"/>
                    <a:pt x="240" y="2124"/>
                    <a:pt x="240" y="2124"/>
                  </a:cubicBezTo>
                  <a:cubicBezTo>
                    <a:pt x="240" y="2126"/>
                    <a:pt x="239" y="2127"/>
                    <a:pt x="239" y="2129"/>
                  </a:cubicBezTo>
                  <a:cubicBezTo>
                    <a:pt x="239" y="2130"/>
                    <a:pt x="240" y="2132"/>
                    <a:pt x="240" y="2133"/>
                  </a:cubicBezTo>
                  <a:cubicBezTo>
                    <a:pt x="15" y="2355"/>
                    <a:pt x="15" y="2355"/>
                    <a:pt x="15" y="2355"/>
                  </a:cubicBezTo>
                  <a:cubicBezTo>
                    <a:pt x="15" y="2355"/>
                    <a:pt x="15" y="2355"/>
                    <a:pt x="15" y="2355"/>
                  </a:cubicBezTo>
                  <a:cubicBezTo>
                    <a:pt x="15" y="2139"/>
                    <a:pt x="15" y="2139"/>
                    <a:pt x="15" y="2139"/>
                  </a:cubicBezTo>
                  <a:cubicBezTo>
                    <a:pt x="19" y="2137"/>
                    <a:pt x="22" y="2133"/>
                    <a:pt x="22" y="2129"/>
                  </a:cubicBezTo>
                  <a:cubicBezTo>
                    <a:pt x="22" y="2124"/>
                    <a:pt x="19" y="2120"/>
                    <a:pt x="15" y="2119"/>
                  </a:cubicBezTo>
                  <a:close/>
                  <a:moveTo>
                    <a:pt x="255" y="1647"/>
                  </a:moveTo>
                  <a:cubicBezTo>
                    <a:pt x="258" y="1567"/>
                    <a:pt x="304" y="1497"/>
                    <a:pt x="370" y="1459"/>
                  </a:cubicBezTo>
                  <a:cubicBezTo>
                    <a:pt x="437" y="1497"/>
                    <a:pt x="482" y="1567"/>
                    <a:pt x="486" y="1647"/>
                  </a:cubicBezTo>
                  <a:cubicBezTo>
                    <a:pt x="482" y="1649"/>
                    <a:pt x="479" y="1653"/>
                    <a:pt x="479" y="1658"/>
                  </a:cubicBezTo>
                  <a:cubicBezTo>
                    <a:pt x="479" y="1662"/>
                    <a:pt x="482" y="1666"/>
                    <a:pt x="486" y="1668"/>
                  </a:cubicBezTo>
                  <a:cubicBezTo>
                    <a:pt x="482" y="1748"/>
                    <a:pt x="437" y="1818"/>
                    <a:pt x="370" y="1857"/>
                  </a:cubicBezTo>
                  <a:cubicBezTo>
                    <a:pt x="304" y="1818"/>
                    <a:pt x="258" y="1748"/>
                    <a:pt x="255" y="1668"/>
                  </a:cubicBezTo>
                  <a:cubicBezTo>
                    <a:pt x="259" y="1666"/>
                    <a:pt x="261" y="1662"/>
                    <a:pt x="261" y="1658"/>
                  </a:cubicBezTo>
                  <a:cubicBezTo>
                    <a:pt x="261" y="1653"/>
                    <a:pt x="259" y="1649"/>
                    <a:pt x="255" y="1647"/>
                  </a:cubicBezTo>
                  <a:close/>
                  <a:moveTo>
                    <a:pt x="468" y="1427"/>
                  </a:moveTo>
                  <a:cubicBezTo>
                    <a:pt x="480" y="1427"/>
                    <a:pt x="480" y="1427"/>
                    <a:pt x="480" y="1427"/>
                  </a:cubicBezTo>
                  <a:cubicBezTo>
                    <a:pt x="481" y="1430"/>
                    <a:pt x="483" y="1433"/>
                    <a:pt x="486" y="1434"/>
                  </a:cubicBezTo>
                  <a:cubicBezTo>
                    <a:pt x="486" y="1598"/>
                    <a:pt x="486" y="1598"/>
                    <a:pt x="486" y="1598"/>
                  </a:cubicBezTo>
                  <a:cubicBezTo>
                    <a:pt x="471" y="1538"/>
                    <a:pt x="431" y="1486"/>
                    <a:pt x="378" y="1454"/>
                  </a:cubicBezTo>
                  <a:cubicBezTo>
                    <a:pt x="405" y="1440"/>
                    <a:pt x="436" y="1430"/>
                    <a:pt x="468" y="1427"/>
                  </a:cubicBezTo>
                  <a:close/>
                  <a:moveTo>
                    <a:pt x="370" y="1449"/>
                  </a:moveTo>
                  <a:cubicBezTo>
                    <a:pt x="353" y="1440"/>
                    <a:pt x="335" y="1433"/>
                    <a:pt x="316" y="1427"/>
                  </a:cubicBezTo>
                  <a:cubicBezTo>
                    <a:pt x="424" y="1427"/>
                    <a:pt x="424" y="1427"/>
                    <a:pt x="424" y="1427"/>
                  </a:cubicBezTo>
                  <a:cubicBezTo>
                    <a:pt x="405" y="1433"/>
                    <a:pt x="387" y="1440"/>
                    <a:pt x="370" y="1449"/>
                  </a:cubicBezTo>
                  <a:close/>
                  <a:moveTo>
                    <a:pt x="261" y="949"/>
                  </a:moveTo>
                  <a:cubicBezTo>
                    <a:pt x="260" y="946"/>
                    <a:pt x="257" y="943"/>
                    <a:pt x="254" y="942"/>
                  </a:cubicBezTo>
                  <a:cubicBezTo>
                    <a:pt x="254" y="727"/>
                    <a:pt x="254" y="727"/>
                    <a:pt x="254" y="727"/>
                  </a:cubicBezTo>
                  <a:cubicBezTo>
                    <a:pt x="257" y="725"/>
                    <a:pt x="260" y="723"/>
                    <a:pt x="261" y="720"/>
                  </a:cubicBezTo>
                  <a:cubicBezTo>
                    <a:pt x="264" y="720"/>
                    <a:pt x="267" y="720"/>
                    <a:pt x="270" y="719"/>
                  </a:cubicBezTo>
                  <a:cubicBezTo>
                    <a:pt x="479" y="719"/>
                    <a:pt x="479" y="719"/>
                    <a:pt x="479" y="719"/>
                  </a:cubicBezTo>
                  <a:cubicBezTo>
                    <a:pt x="480" y="723"/>
                    <a:pt x="483" y="725"/>
                    <a:pt x="486" y="727"/>
                  </a:cubicBezTo>
                  <a:cubicBezTo>
                    <a:pt x="486" y="942"/>
                    <a:pt x="486" y="942"/>
                    <a:pt x="486" y="942"/>
                  </a:cubicBezTo>
                  <a:cubicBezTo>
                    <a:pt x="483" y="943"/>
                    <a:pt x="481" y="946"/>
                    <a:pt x="480" y="949"/>
                  </a:cubicBezTo>
                  <a:lnTo>
                    <a:pt x="261" y="949"/>
                  </a:lnTo>
                  <a:close/>
                  <a:moveTo>
                    <a:pt x="255" y="21"/>
                  </a:moveTo>
                  <a:cubicBezTo>
                    <a:pt x="480" y="241"/>
                    <a:pt x="480" y="241"/>
                    <a:pt x="480" y="241"/>
                  </a:cubicBezTo>
                  <a:cubicBezTo>
                    <a:pt x="479" y="243"/>
                    <a:pt x="479" y="244"/>
                    <a:pt x="479" y="246"/>
                  </a:cubicBezTo>
                  <a:cubicBezTo>
                    <a:pt x="479" y="247"/>
                    <a:pt x="479" y="249"/>
                    <a:pt x="480" y="250"/>
                  </a:cubicBezTo>
                  <a:cubicBezTo>
                    <a:pt x="255" y="472"/>
                    <a:pt x="255" y="472"/>
                    <a:pt x="255" y="472"/>
                  </a:cubicBezTo>
                  <a:cubicBezTo>
                    <a:pt x="255" y="472"/>
                    <a:pt x="255" y="472"/>
                    <a:pt x="254" y="471"/>
                  </a:cubicBezTo>
                  <a:cubicBezTo>
                    <a:pt x="254" y="256"/>
                    <a:pt x="254" y="256"/>
                    <a:pt x="254" y="256"/>
                  </a:cubicBezTo>
                  <a:cubicBezTo>
                    <a:pt x="258" y="254"/>
                    <a:pt x="261" y="250"/>
                    <a:pt x="261" y="246"/>
                  </a:cubicBezTo>
                  <a:cubicBezTo>
                    <a:pt x="261" y="241"/>
                    <a:pt x="258" y="237"/>
                    <a:pt x="254" y="235"/>
                  </a:cubicBezTo>
                  <a:cubicBezTo>
                    <a:pt x="254" y="21"/>
                    <a:pt x="254" y="21"/>
                    <a:pt x="254" y="21"/>
                  </a:cubicBezTo>
                  <a:cubicBezTo>
                    <a:pt x="255" y="21"/>
                    <a:pt x="255" y="21"/>
                    <a:pt x="255" y="21"/>
                  </a:cubicBezTo>
                  <a:close/>
                  <a:moveTo>
                    <a:pt x="734" y="235"/>
                  </a:moveTo>
                  <a:cubicBezTo>
                    <a:pt x="737" y="155"/>
                    <a:pt x="783" y="86"/>
                    <a:pt x="849" y="47"/>
                  </a:cubicBezTo>
                  <a:cubicBezTo>
                    <a:pt x="915" y="86"/>
                    <a:pt x="961" y="155"/>
                    <a:pt x="964" y="235"/>
                  </a:cubicBezTo>
                  <a:cubicBezTo>
                    <a:pt x="960" y="237"/>
                    <a:pt x="958" y="241"/>
                    <a:pt x="958" y="246"/>
                  </a:cubicBezTo>
                  <a:cubicBezTo>
                    <a:pt x="958" y="250"/>
                    <a:pt x="961" y="254"/>
                    <a:pt x="965" y="256"/>
                  </a:cubicBezTo>
                  <a:cubicBezTo>
                    <a:pt x="961" y="336"/>
                    <a:pt x="916" y="407"/>
                    <a:pt x="849" y="446"/>
                  </a:cubicBezTo>
                  <a:cubicBezTo>
                    <a:pt x="782" y="407"/>
                    <a:pt x="737" y="336"/>
                    <a:pt x="734" y="256"/>
                  </a:cubicBezTo>
                  <a:cubicBezTo>
                    <a:pt x="738" y="254"/>
                    <a:pt x="740" y="250"/>
                    <a:pt x="740" y="246"/>
                  </a:cubicBezTo>
                  <a:cubicBezTo>
                    <a:pt x="740" y="241"/>
                    <a:pt x="738" y="237"/>
                    <a:pt x="734" y="235"/>
                  </a:cubicBezTo>
                  <a:close/>
                  <a:moveTo>
                    <a:pt x="1429" y="486"/>
                  </a:moveTo>
                  <a:cubicBezTo>
                    <a:pt x="1258" y="569"/>
                    <a:pt x="1258" y="569"/>
                    <a:pt x="1258" y="569"/>
                  </a:cubicBezTo>
                  <a:cubicBezTo>
                    <a:pt x="1217" y="489"/>
                    <a:pt x="1217" y="489"/>
                    <a:pt x="1217" y="489"/>
                  </a:cubicBezTo>
                  <a:cubicBezTo>
                    <a:pt x="1217" y="488"/>
                    <a:pt x="1218" y="487"/>
                    <a:pt x="1218" y="486"/>
                  </a:cubicBezTo>
                  <a:lnTo>
                    <a:pt x="1429" y="486"/>
                  </a:lnTo>
                  <a:close/>
                  <a:moveTo>
                    <a:pt x="1677" y="250"/>
                  </a:moveTo>
                  <a:cubicBezTo>
                    <a:pt x="1678" y="254"/>
                    <a:pt x="1682" y="257"/>
                    <a:pt x="1687" y="257"/>
                  </a:cubicBezTo>
                  <a:cubicBezTo>
                    <a:pt x="1692" y="257"/>
                    <a:pt x="1696" y="254"/>
                    <a:pt x="1697" y="250"/>
                  </a:cubicBezTo>
                  <a:cubicBezTo>
                    <a:pt x="1909" y="250"/>
                    <a:pt x="1909" y="250"/>
                    <a:pt x="1909" y="250"/>
                  </a:cubicBezTo>
                  <a:cubicBezTo>
                    <a:pt x="1455" y="474"/>
                    <a:pt x="1455" y="474"/>
                    <a:pt x="1455" y="474"/>
                  </a:cubicBezTo>
                  <a:cubicBezTo>
                    <a:pt x="1454" y="473"/>
                    <a:pt x="1453" y="472"/>
                    <a:pt x="1452" y="471"/>
                  </a:cubicBezTo>
                  <a:cubicBezTo>
                    <a:pt x="1452" y="256"/>
                    <a:pt x="1452" y="256"/>
                    <a:pt x="1452" y="256"/>
                  </a:cubicBezTo>
                  <a:cubicBezTo>
                    <a:pt x="1455" y="255"/>
                    <a:pt x="1457" y="252"/>
                    <a:pt x="1458" y="250"/>
                  </a:cubicBezTo>
                  <a:lnTo>
                    <a:pt x="1677" y="250"/>
                  </a:lnTo>
                  <a:close/>
                  <a:moveTo>
                    <a:pt x="2043" y="250"/>
                  </a:moveTo>
                  <a:cubicBezTo>
                    <a:pt x="2113" y="386"/>
                    <a:pt x="2113" y="386"/>
                    <a:pt x="2113" y="386"/>
                  </a:cubicBezTo>
                  <a:cubicBezTo>
                    <a:pt x="1934" y="474"/>
                    <a:pt x="1934" y="474"/>
                    <a:pt x="1934" y="474"/>
                  </a:cubicBezTo>
                  <a:cubicBezTo>
                    <a:pt x="1933" y="473"/>
                    <a:pt x="1932" y="472"/>
                    <a:pt x="1931" y="471"/>
                  </a:cubicBezTo>
                  <a:cubicBezTo>
                    <a:pt x="1931" y="256"/>
                    <a:pt x="1931" y="256"/>
                    <a:pt x="1931" y="256"/>
                  </a:cubicBezTo>
                  <a:cubicBezTo>
                    <a:pt x="1933" y="255"/>
                    <a:pt x="1936" y="252"/>
                    <a:pt x="1937" y="250"/>
                  </a:cubicBezTo>
                  <a:lnTo>
                    <a:pt x="2043" y="250"/>
                  </a:lnTo>
                  <a:close/>
                  <a:moveTo>
                    <a:pt x="2156" y="250"/>
                  </a:moveTo>
                  <a:cubicBezTo>
                    <a:pt x="2157" y="252"/>
                    <a:pt x="2159" y="255"/>
                    <a:pt x="2162" y="256"/>
                  </a:cubicBezTo>
                  <a:cubicBezTo>
                    <a:pt x="2162" y="361"/>
                    <a:pt x="2162" y="361"/>
                    <a:pt x="2162" y="361"/>
                  </a:cubicBezTo>
                  <a:cubicBezTo>
                    <a:pt x="2120" y="382"/>
                    <a:pt x="2120" y="382"/>
                    <a:pt x="2120" y="382"/>
                  </a:cubicBezTo>
                  <a:cubicBezTo>
                    <a:pt x="2052" y="250"/>
                    <a:pt x="2052" y="250"/>
                    <a:pt x="2052" y="250"/>
                  </a:cubicBezTo>
                  <a:lnTo>
                    <a:pt x="2156" y="250"/>
                  </a:lnTo>
                  <a:close/>
                  <a:moveTo>
                    <a:pt x="2283" y="250"/>
                  </a:moveTo>
                  <a:cubicBezTo>
                    <a:pt x="2304" y="291"/>
                    <a:pt x="2304" y="291"/>
                    <a:pt x="2304" y="291"/>
                  </a:cubicBezTo>
                  <a:cubicBezTo>
                    <a:pt x="2170" y="357"/>
                    <a:pt x="2170" y="357"/>
                    <a:pt x="2170" y="357"/>
                  </a:cubicBezTo>
                  <a:cubicBezTo>
                    <a:pt x="2170" y="256"/>
                    <a:pt x="2170" y="256"/>
                    <a:pt x="2170" y="256"/>
                  </a:cubicBezTo>
                  <a:cubicBezTo>
                    <a:pt x="2173" y="255"/>
                    <a:pt x="2175" y="252"/>
                    <a:pt x="2176" y="250"/>
                  </a:cubicBezTo>
                  <a:lnTo>
                    <a:pt x="2283" y="250"/>
                  </a:lnTo>
                  <a:close/>
                  <a:moveTo>
                    <a:pt x="2649" y="21"/>
                  </a:moveTo>
                  <a:cubicBezTo>
                    <a:pt x="2874" y="241"/>
                    <a:pt x="2874" y="241"/>
                    <a:pt x="2874" y="241"/>
                  </a:cubicBezTo>
                  <a:cubicBezTo>
                    <a:pt x="2874" y="243"/>
                    <a:pt x="2873" y="244"/>
                    <a:pt x="2873" y="246"/>
                  </a:cubicBezTo>
                  <a:cubicBezTo>
                    <a:pt x="2873" y="247"/>
                    <a:pt x="2874" y="249"/>
                    <a:pt x="2874" y="250"/>
                  </a:cubicBezTo>
                  <a:cubicBezTo>
                    <a:pt x="2649" y="472"/>
                    <a:pt x="2649" y="472"/>
                    <a:pt x="2649" y="472"/>
                  </a:cubicBezTo>
                  <a:cubicBezTo>
                    <a:pt x="2649" y="472"/>
                    <a:pt x="2649" y="472"/>
                    <a:pt x="2649" y="471"/>
                  </a:cubicBezTo>
                  <a:cubicBezTo>
                    <a:pt x="2649" y="256"/>
                    <a:pt x="2649" y="256"/>
                    <a:pt x="2649" y="256"/>
                  </a:cubicBezTo>
                  <a:cubicBezTo>
                    <a:pt x="2653" y="254"/>
                    <a:pt x="2656" y="250"/>
                    <a:pt x="2656" y="246"/>
                  </a:cubicBezTo>
                  <a:cubicBezTo>
                    <a:pt x="2656" y="241"/>
                    <a:pt x="2653" y="237"/>
                    <a:pt x="2649" y="235"/>
                  </a:cubicBezTo>
                  <a:cubicBezTo>
                    <a:pt x="2649" y="21"/>
                    <a:pt x="2649" y="21"/>
                    <a:pt x="2649" y="21"/>
                  </a:cubicBezTo>
                  <a:cubicBezTo>
                    <a:pt x="2649" y="21"/>
                    <a:pt x="2649" y="21"/>
                    <a:pt x="2649" y="21"/>
                  </a:cubicBezTo>
                  <a:close/>
                  <a:moveTo>
                    <a:pt x="3128" y="235"/>
                  </a:moveTo>
                  <a:cubicBezTo>
                    <a:pt x="3132" y="155"/>
                    <a:pt x="3177" y="86"/>
                    <a:pt x="3244" y="47"/>
                  </a:cubicBezTo>
                  <a:cubicBezTo>
                    <a:pt x="3310" y="86"/>
                    <a:pt x="3355" y="155"/>
                    <a:pt x="3359" y="235"/>
                  </a:cubicBezTo>
                  <a:cubicBezTo>
                    <a:pt x="3355" y="237"/>
                    <a:pt x="3352" y="241"/>
                    <a:pt x="3352" y="246"/>
                  </a:cubicBezTo>
                  <a:cubicBezTo>
                    <a:pt x="3352" y="250"/>
                    <a:pt x="3355" y="254"/>
                    <a:pt x="3359" y="256"/>
                  </a:cubicBezTo>
                  <a:cubicBezTo>
                    <a:pt x="3356" y="336"/>
                    <a:pt x="3310" y="407"/>
                    <a:pt x="3244" y="446"/>
                  </a:cubicBezTo>
                  <a:cubicBezTo>
                    <a:pt x="3177" y="407"/>
                    <a:pt x="3131" y="336"/>
                    <a:pt x="3128" y="256"/>
                  </a:cubicBezTo>
                  <a:cubicBezTo>
                    <a:pt x="3132" y="254"/>
                    <a:pt x="3135" y="250"/>
                    <a:pt x="3135" y="246"/>
                  </a:cubicBezTo>
                  <a:cubicBezTo>
                    <a:pt x="3135" y="241"/>
                    <a:pt x="3132" y="237"/>
                    <a:pt x="3128" y="235"/>
                  </a:cubicBezTo>
                  <a:close/>
                  <a:moveTo>
                    <a:pt x="3823" y="486"/>
                  </a:moveTo>
                  <a:cubicBezTo>
                    <a:pt x="3652" y="569"/>
                    <a:pt x="3652" y="569"/>
                    <a:pt x="3652" y="569"/>
                  </a:cubicBezTo>
                  <a:cubicBezTo>
                    <a:pt x="3611" y="489"/>
                    <a:pt x="3611" y="489"/>
                    <a:pt x="3611" y="489"/>
                  </a:cubicBezTo>
                  <a:cubicBezTo>
                    <a:pt x="3612" y="488"/>
                    <a:pt x="3613" y="487"/>
                    <a:pt x="3613" y="486"/>
                  </a:cubicBezTo>
                  <a:lnTo>
                    <a:pt x="3823" y="486"/>
                  </a:lnTo>
                  <a:close/>
                  <a:moveTo>
                    <a:pt x="4071" y="250"/>
                  </a:moveTo>
                  <a:cubicBezTo>
                    <a:pt x="4073" y="254"/>
                    <a:pt x="4077" y="257"/>
                    <a:pt x="4082" y="257"/>
                  </a:cubicBezTo>
                  <a:cubicBezTo>
                    <a:pt x="4086" y="257"/>
                    <a:pt x="4090" y="254"/>
                    <a:pt x="4092" y="250"/>
                  </a:cubicBezTo>
                  <a:cubicBezTo>
                    <a:pt x="4304" y="250"/>
                    <a:pt x="4304" y="250"/>
                    <a:pt x="4304" y="250"/>
                  </a:cubicBezTo>
                  <a:cubicBezTo>
                    <a:pt x="3850" y="474"/>
                    <a:pt x="3850" y="474"/>
                    <a:pt x="3850" y="474"/>
                  </a:cubicBezTo>
                  <a:cubicBezTo>
                    <a:pt x="3849" y="473"/>
                    <a:pt x="3848" y="472"/>
                    <a:pt x="3846" y="471"/>
                  </a:cubicBezTo>
                  <a:cubicBezTo>
                    <a:pt x="3846" y="256"/>
                    <a:pt x="3846" y="256"/>
                    <a:pt x="3846" y="256"/>
                  </a:cubicBezTo>
                  <a:cubicBezTo>
                    <a:pt x="3849" y="255"/>
                    <a:pt x="3851" y="252"/>
                    <a:pt x="3853" y="250"/>
                  </a:cubicBezTo>
                  <a:lnTo>
                    <a:pt x="4071" y="250"/>
                  </a:lnTo>
                  <a:close/>
                  <a:moveTo>
                    <a:pt x="4438" y="250"/>
                  </a:moveTo>
                  <a:cubicBezTo>
                    <a:pt x="4508" y="386"/>
                    <a:pt x="4508" y="386"/>
                    <a:pt x="4508" y="386"/>
                  </a:cubicBezTo>
                  <a:cubicBezTo>
                    <a:pt x="4329" y="474"/>
                    <a:pt x="4329" y="474"/>
                    <a:pt x="4329" y="474"/>
                  </a:cubicBezTo>
                  <a:cubicBezTo>
                    <a:pt x="4328" y="473"/>
                    <a:pt x="4327" y="472"/>
                    <a:pt x="4325" y="471"/>
                  </a:cubicBezTo>
                  <a:cubicBezTo>
                    <a:pt x="4325" y="256"/>
                    <a:pt x="4325" y="256"/>
                    <a:pt x="4325" y="256"/>
                  </a:cubicBezTo>
                  <a:cubicBezTo>
                    <a:pt x="4328" y="255"/>
                    <a:pt x="4331" y="252"/>
                    <a:pt x="4332" y="250"/>
                  </a:cubicBezTo>
                  <a:lnTo>
                    <a:pt x="4438" y="250"/>
                  </a:lnTo>
                  <a:close/>
                  <a:moveTo>
                    <a:pt x="4551" y="250"/>
                  </a:moveTo>
                  <a:cubicBezTo>
                    <a:pt x="4552" y="252"/>
                    <a:pt x="4554" y="255"/>
                    <a:pt x="4557" y="256"/>
                  </a:cubicBezTo>
                  <a:cubicBezTo>
                    <a:pt x="4557" y="361"/>
                    <a:pt x="4557" y="361"/>
                    <a:pt x="4557" y="361"/>
                  </a:cubicBezTo>
                  <a:cubicBezTo>
                    <a:pt x="4515" y="382"/>
                    <a:pt x="4515" y="382"/>
                    <a:pt x="4515" y="382"/>
                  </a:cubicBezTo>
                  <a:cubicBezTo>
                    <a:pt x="4447" y="250"/>
                    <a:pt x="4447" y="250"/>
                    <a:pt x="4447" y="250"/>
                  </a:cubicBezTo>
                  <a:lnTo>
                    <a:pt x="4551" y="250"/>
                  </a:lnTo>
                  <a:close/>
                  <a:moveTo>
                    <a:pt x="4678" y="250"/>
                  </a:moveTo>
                  <a:cubicBezTo>
                    <a:pt x="4699" y="291"/>
                    <a:pt x="4699" y="291"/>
                    <a:pt x="4699" y="291"/>
                  </a:cubicBezTo>
                  <a:cubicBezTo>
                    <a:pt x="4565" y="357"/>
                    <a:pt x="4565" y="357"/>
                    <a:pt x="4565" y="357"/>
                  </a:cubicBezTo>
                  <a:cubicBezTo>
                    <a:pt x="4565" y="256"/>
                    <a:pt x="4565" y="256"/>
                    <a:pt x="4565" y="256"/>
                  </a:cubicBezTo>
                  <a:cubicBezTo>
                    <a:pt x="4568" y="255"/>
                    <a:pt x="4570" y="252"/>
                    <a:pt x="4571" y="250"/>
                  </a:cubicBezTo>
                  <a:lnTo>
                    <a:pt x="4678" y="250"/>
                  </a:lnTo>
                  <a:close/>
                  <a:moveTo>
                    <a:pt x="5044" y="21"/>
                  </a:moveTo>
                  <a:cubicBezTo>
                    <a:pt x="5269" y="241"/>
                    <a:pt x="5269" y="241"/>
                    <a:pt x="5269" y="241"/>
                  </a:cubicBezTo>
                  <a:cubicBezTo>
                    <a:pt x="5269" y="243"/>
                    <a:pt x="5268" y="244"/>
                    <a:pt x="5268" y="246"/>
                  </a:cubicBezTo>
                  <a:cubicBezTo>
                    <a:pt x="5268" y="247"/>
                    <a:pt x="5269" y="249"/>
                    <a:pt x="5269" y="250"/>
                  </a:cubicBezTo>
                  <a:cubicBezTo>
                    <a:pt x="5044" y="472"/>
                    <a:pt x="5044" y="472"/>
                    <a:pt x="5044" y="472"/>
                  </a:cubicBezTo>
                  <a:cubicBezTo>
                    <a:pt x="5044" y="472"/>
                    <a:pt x="5044" y="472"/>
                    <a:pt x="5044" y="471"/>
                  </a:cubicBezTo>
                  <a:cubicBezTo>
                    <a:pt x="5044" y="256"/>
                    <a:pt x="5044" y="256"/>
                    <a:pt x="5044" y="256"/>
                  </a:cubicBezTo>
                  <a:cubicBezTo>
                    <a:pt x="5048" y="254"/>
                    <a:pt x="5051" y="250"/>
                    <a:pt x="5051" y="246"/>
                  </a:cubicBezTo>
                  <a:cubicBezTo>
                    <a:pt x="5051" y="241"/>
                    <a:pt x="5048" y="237"/>
                    <a:pt x="5044" y="235"/>
                  </a:cubicBezTo>
                  <a:cubicBezTo>
                    <a:pt x="5044" y="21"/>
                    <a:pt x="5044" y="21"/>
                    <a:pt x="5044" y="21"/>
                  </a:cubicBezTo>
                  <a:cubicBezTo>
                    <a:pt x="5044" y="21"/>
                    <a:pt x="5044" y="21"/>
                    <a:pt x="5044" y="21"/>
                  </a:cubicBezTo>
                  <a:close/>
                  <a:moveTo>
                    <a:pt x="5519" y="705"/>
                  </a:moveTo>
                  <a:cubicBezTo>
                    <a:pt x="5513" y="705"/>
                    <a:pt x="5508" y="710"/>
                    <a:pt x="5508" y="716"/>
                  </a:cubicBezTo>
                  <a:cubicBezTo>
                    <a:pt x="5508" y="718"/>
                    <a:pt x="5508" y="719"/>
                    <a:pt x="5509" y="721"/>
                  </a:cubicBezTo>
                  <a:cubicBezTo>
                    <a:pt x="5283" y="942"/>
                    <a:pt x="5283" y="942"/>
                    <a:pt x="5283" y="942"/>
                  </a:cubicBezTo>
                  <a:cubicBezTo>
                    <a:pt x="5283" y="942"/>
                    <a:pt x="5283" y="942"/>
                    <a:pt x="5283" y="942"/>
                  </a:cubicBezTo>
                  <a:cubicBezTo>
                    <a:pt x="5283" y="727"/>
                    <a:pt x="5283" y="727"/>
                    <a:pt x="5283" y="727"/>
                  </a:cubicBezTo>
                  <a:cubicBezTo>
                    <a:pt x="5287" y="725"/>
                    <a:pt x="5290" y="721"/>
                    <a:pt x="5290" y="716"/>
                  </a:cubicBezTo>
                  <a:cubicBezTo>
                    <a:pt x="5290" y="715"/>
                    <a:pt x="5290" y="713"/>
                    <a:pt x="5289" y="712"/>
                  </a:cubicBezTo>
                  <a:cubicBezTo>
                    <a:pt x="5514" y="492"/>
                    <a:pt x="5514" y="492"/>
                    <a:pt x="5514" y="492"/>
                  </a:cubicBezTo>
                  <a:cubicBezTo>
                    <a:pt x="5516" y="492"/>
                    <a:pt x="5517" y="493"/>
                    <a:pt x="5519" y="493"/>
                  </a:cubicBezTo>
                  <a:cubicBezTo>
                    <a:pt x="5523" y="493"/>
                    <a:pt x="5527" y="490"/>
                    <a:pt x="5529" y="486"/>
                  </a:cubicBezTo>
                  <a:cubicBezTo>
                    <a:pt x="5748" y="486"/>
                    <a:pt x="5748" y="486"/>
                    <a:pt x="5748" y="486"/>
                  </a:cubicBezTo>
                  <a:cubicBezTo>
                    <a:pt x="5523" y="706"/>
                    <a:pt x="5523" y="706"/>
                    <a:pt x="5523" y="706"/>
                  </a:cubicBezTo>
                  <a:cubicBezTo>
                    <a:pt x="5522" y="706"/>
                    <a:pt x="5520" y="705"/>
                    <a:pt x="5519" y="705"/>
                  </a:cubicBezTo>
                  <a:close/>
                  <a:moveTo>
                    <a:pt x="5289" y="1417"/>
                  </a:moveTo>
                  <a:cubicBezTo>
                    <a:pt x="5288" y="1416"/>
                    <a:pt x="5286" y="1414"/>
                    <a:pt x="5284" y="1413"/>
                  </a:cubicBezTo>
                  <a:cubicBezTo>
                    <a:pt x="5284" y="1245"/>
                    <a:pt x="5284" y="1245"/>
                    <a:pt x="5284" y="1245"/>
                  </a:cubicBezTo>
                  <a:cubicBezTo>
                    <a:pt x="5305" y="1328"/>
                    <a:pt x="5369" y="1394"/>
                    <a:pt x="5452" y="1417"/>
                  </a:cubicBezTo>
                  <a:lnTo>
                    <a:pt x="5289" y="1417"/>
                  </a:lnTo>
                  <a:close/>
                  <a:moveTo>
                    <a:pt x="5515" y="2846"/>
                  </a:moveTo>
                  <a:cubicBezTo>
                    <a:pt x="5515" y="3060"/>
                    <a:pt x="5515" y="3060"/>
                    <a:pt x="5515" y="3060"/>
                  </a:cubicBezTo>
                  <a:cubicBezTo>
                    <a:pt x="5511" y="3061"/>
                    <a:pt x="5508" y="3065"/>
                    <a:pt x="5508" y="3070"/>
                  </a:cubicBezTo>
                  <a:cubicBezTo>
                    <a:pt x="5508" y="3075"/>
                    <a:pt x="5511" y="3079"/>
                    <a:pt x="5515" y="3081"/>
                  </a:cubicBezTo>
                  <a:cubicBezTo>
                    <a:pt x="5515" y="3296"/>
                    <a:pt x="5515" y="3296"/>
                    <a:pt x="5515" y="3296"/>
                  </a:cubicBezTo>
                  <a:cubicBezTo>
                    <a:pt x="5513" y="3297"/>
                    <a:pt x="5511" y="3298"/>
                    <a:pt x="5509" y="3301"/>
                  </a:cubicBezTo>
                  <a:cubicBezTo>
                    <a:pt x="5494" y="3301"/>
                    <a:pt x="5494" y="3301"/>
                    <a:pt x="5494" y="3301"/>
                  </a:cubicBezTo>
                  <a:cubicBezTo>
                    <a:pt x="5379" y="3289"/>
                    <a:pt x="5289" y="3195"/>
                    <a:pt x="5285" y="3080"/>
                  </a:cubicBezTo>
                  <a:cubicBezTo>
                    <a:pt x="5288" y="3078"/>
                    <a:pt x="5290" y="3074"/>
                    <a:pt x="5290" y="3070"/>
                  </a:cubicBezTo>
                  <a:cubicBezTo>
                    <a:pt x="5290" y="3066"/>
                    <a:pt x="5288" y="3063"/>
                    <a:pt x="5285" y="3061"/>
                  </a:cubicBezTo>
                  <a:cubicBezTo>
                    <a:pt x="5290" y="2942"/>
                    <a:pt x="5388" y="2845"/>
                    <a:pt x="5509" y="2840"/>
                  </a:cubicBezTo>
                  <a:cubicBezTo>
                    <a:pt x="5510" y="2843"/>
                    <a:pt x="5512" y="2845"/>
                    <a:pt x="5515" y="2846"/>
                  </a:cubicBezTo>
                  <a:close/>
                  <a:moveTo>
                    <a:pt x="5289" y="3301"/>
                  </a:moveTo>
                  <a:cubicBezTo>
                    <a:pt x="5288" y="3299"/>
                    <a:pt x="5286" y="3297"/>
                    <a:pt x="5284" y="3296"/>
                  </a:cubicBezTo>
                  <a:cubicBezTo>
                    <a:pt x="5284" y="3128"/>
                    <a:pt x="5284" y="3128"/>
                    <a:pt x="5284" y="3128"/>
                  </a:cubicBezTo>
                  <a:cubicBezTo>
                    <a:pt x="5305" y="3211"/>
                    <a:pt x="5369" y="3277"/>
                    <a:pt x="5452" y="3301"/>
                  </a:cubicBezTo>
                  <a:lnTo>
                    <a:pt x="5289" y="3301"/>
                  </a:lnTo>
                  <a:close/>
                  <a:moveTo>
                    <a:pt x="5050" y="3066"/>
                  </a:moveTo>
                  <a:cubicBezTo>
                    <a:pt x="5049" y="3062"/>
                    <a:pt x="5045" y="3059"/>
                    <a:pt x="5040" y="3059"/>
                  </a:cubicBezTo>
                  <a:cubicBezTo>
                    <a:pt x="5035" y="3059"/>
                    <a:pt x="5031" y="3062"/>
                    <a:pt x="5030" y="3066"/>
                  </a:cubicBezTo>
                  <a:cubicBezTo>
                    <a:pt x="4818" y="3066"/>
                    <a:pt x="4818" y="3066"/>
                    <a:pt x="4818" y="3066"/>
                  </a:cubicBezTo>
                  <a:cubicBezTo>
                    <a:pt x="5272" y="2844"/>
                    <a:pt x="5272" y="2844"/>
                    <a:pt x="5272" y="2844"/>
                  </a:cubicBezTo>
                  <a:cubicBezTo>
                    <a:pt x="5273" y="2845"/>
                    <a:pt x="5274" y="2846"/>
                    <a:pt x="5276" y="2846"/>
                  </a:cubicBezTo>
                  <a:cubicBezTo>
                    <a:pt x="5276" y="3060"/>
                    <a:pt x="5276" y="3060"/>
                    <a:pt x="5276" y="3060"/>
                  </a:cubicBezTo>
                  <a:cubicBezTo>
                    <a:pt x="5273" y="3061"/>
                    <a:pt x="5270" y="3063"/>
                    <a:pt x="5269" y="3066"/>
                  </a:cubicBezTo>
                  <a:lnTo>
                    <a:pt x="5050" y="3066"/>
                  </a:lnTo>
                  <a:close/>
                  <a:moveTo>
                    <a:pt x="4092" y="3302"/>
                  </a:moveTo>
                  <a:cubicBezTo>
                    <a:pt x="4090" y="3299"/>
                    <a:pt x="4088" y="3297"/>
                    <a:pt x="4086" y="3296"/>
                  </a:cubicBezTo>
                  <a:cubicBezTo>
                    <a:pt x="4086" y="3080"/>
                    <a:pt x="4086" y="3080"/>
                    <a:pt x="4086" y="3080"/>
                  </a:cubicBezTo>
                  <a:cubicBezTo>
                    <a:pt x="4089" y="3079"/>
                    <a:pt x="4091" y="3077"/>
                    <a:pt x="4092" y="3074"/>
                  </a:cubicBezTo>
                  <a:cubicBezTo>
                    <a:pt x="4095" y="3073"/>
                    <a:pt x="4099" y="3073"/>
                    <a:pt x="4102" y="3073"/>
                  </a:cubicBezTo>
                  <a:cubicBezTo>
                    <a:pt x="4311" y="3073"/>
                    <a:pt x="4311" y="3073"/>
                    <a:pt x="4311" y="3073"/>
                  </a:cubicBezTo>
                  <a:cubicBezTo>
                    <a:pt x="4312" y="3076"/>
                    <a:pt x="4314" y="3079"/>
                    <a:pt x="4317" y="3080"/>
                  </a:cubicBezTo>
                  <a:cubicBezTo>
                    <a:pt x="4317" y="3296"/>
                    <a:pt x="4317" y="3296"/>
                    <a:pt x="4317" y="3296"/>
                  </a:cubicBezTo>
                  <a:cubicBezTo>
                    <a:pt x="4315" y="3297"/>
                    <a:pt x="4313" y="3299"/>
                    <a:pt x="4312" y="3302"/>
                  </a:cubicBezTo>
                  <a:lnTo>
                    <a:pt x="4092" y="3302"/>
                  </a:lnTo>
                  <a:close/>
                  <a:moveTo>
                    <a:pt x="3612" y="3301"/>
                  </a:moveTo>
                  <a:cubicBezTo>
                    <a:pt x="3610" y="3298"/>
                    <a:pt x="3607" y="3295"/>
                    <a:pt x="3603" y="3295"/>
                  </a:cubicBezTo>
                  <a:cubicBezTo>
                    <a:pt x="3603" y="3295"/>
                    <a:pt x="3602" y="3295"/>
                    <a:pt x="3602" y="3295"/>
                  </a:cubicBezTo>
                  <a:cubicBezTo>
                    <a:pt x="3378" y="2855"/>
                    <a:pt x="3378" y="2855"/>
                    <a:pt x="3378" y="2855"/>
                  </a:cubicBezTo>
                  <a:cubicBezTo>
                    <a:pt x="3593" y="3066"/>
                    <a:pt x="3593" y="3066"/>
                    <a:pt x="3593" y="3066"/>
                  </a:cubicBezTo>
                  <a:cubicBezTo>
                    <a:pt x="3592" y="3067"/>
                    <a:pt x="3592" y="3069"/>
                    <a:pt x="3592" y="3070"/>
                  </a:cubicBezTo>
                  <a:cubicBezTo>
                    <a:pt x="3592" y="3076"/>
                    <a:pt x="3597" y="3081"/>
                    <a:pt x="3603" y="3081"/>
                  </a:cubicBezTo>
                  <a:cubicBezTo>
                    <a:pt x="3604" y="3081"/>
                    <a:pt x="3606" y="3081"/>
                    <a:pt x="3607" y="3080"/>
                  </a:cubicBezTo>
                  <a:cubicBezTo>
                    <a:pt x="3832" y="3301"/>
                    <a:pt x="3832" y="3301"/>
                    <a:pt x="3832" y="3301"/>
                  </a:cubicBezTo>
                  <a:lnTo>
                    <a:pt x="3612" y="3301"/>
                  </a:lnTo>
                  <a:close/>
                  <a:moveTo>
                    <a:pt x="3373" y="3301"/>
                  </a:moveTo>
                  <a:cubicBezTo>
                    <a:pt x="3371" y="3299"/>
                    <a:pt x="3370" y="3297"/>
                    <a:pt x="3367" y="3296"/>
                  </a:cubicBezTo>
                  <a:cubicBezTo>
                    <a:pt x="3367" y="3080"/>
                    <a:pt x="3367" y="3080"/>
                    <a:pt x="3367" y="3080"/>
                  </a:cubicBezTo>
                  <a:cubicBezTo>
                    <a:pt x="3368" y="3080"/>
                    <a:pt x="3368" y="3080"/>
                    <a:pt x="3368" y="3080"/>
                  </a:cubicBezTo>
                  <a:cubicBezTo>
                    <a:pt x="3592" y="3301"/>
                    <a:pt x="3592" y="3301"/>
                    <a:pt x="3592" y="3301"/>
                  </a:cubicBezTo>
                  <a:lnTo>
                    <a:pt x="3373" y="3301"/>
                  </a:lnTo>
                  <a:close/>
                  <a:moveTo>
                    <a:pt x="2655" y="3066"/>
                  </a:moveTo>
                  <a:cubicBezTo>
                    <a:pt x="2654" y="3062"/>
                    <a:pt x="2650" y="3059"/>
                    <a:pt x="2645" y="3059"/>
                  </a:cubicBezTo>
                  <a:cubicBezTo>
                    <a:pt x="2640" y="3059"/>
                    <a:pt x="2636" y="3062"/>
                    <a:pt x="2635" y="3066"/>
                  </a:cubicBezTo>
                  <a:cubicBezTo>
                    <a:pt x="2423" y="3066"/>
                    <a:pt x="2423" y="3066"/>
                    <a:pt x="2423" y="3066"/>
                  </a:cubicBezTo>
                  <a:cubicBezTo>
                    <a:pt x="2877" y="2844"/>
                    <a:pt x="2877" y="2844"/>
                    <a:pt x="2877" y="2844"/>
                  </a:cubicBezTo>
                  <a:cubicBezTo>
                    <a:pt x="2878" y="2845"/>
                    <a:pt x="2879" y="2846"/>
                    <a:pt x="2881" y="2846"/>
                  </a:cubicBezTo>
                  <a:cubicBezTo>
                    <a:pt x="2881" y="3060"/>
                    <a:pt x="2881" y="3060"/>
                    <a:pt x="2881" y="3060"/>
                  </a:cubicBezTo>
                  <a:cubicBezTo>
                    <a:pt x="2878" y="3061"/>
                    <a:pt x="2875" y="3063"/>
                    <a:pt x="2874" y="3066"/>
                  </a:cubicBezTo>
                  <a:lnTo>
                    <a:pt x="2655" y="3066"/>
                  </a:lnTo>
                  <a:close/>
                  <a:moveTo>
                    <a:pt x="1697" y="3302"/>
                  </a:moveTo>
                  <a:cubicBezTo>
                    <a:pt x="1696" y="3299"/>
                    <a:pt x="1694" y="3297"/>
                    <a:pt x="1691" y="3296"/>
                  </a:cubicBezTo>
                  <a:cubicBezTo>
                    <a:pt x="1691" y="3080"/>
                    <a:pt x="1691" y="3080"/>
                    <a:pt x="1691" y="3080"/>
                  </a:cubicBezTo>
                  <a:cubicBezTo>
                    <a:pt x="1694" y="3079"/>
                    <a:pt x="1697" y="3077"/>
                    <a:pt x="1698" y="3074"/>
                  </a:cubicBezTo>
                  <a:cubicBezTo>
                    <a:pt x="1701" y="3073"/>
                    <a:pt x="1704" y="3073"/>
                    <a:pt x="1707" y="3073"/>
                  </a:cubicBezTo>
                  <a:cubicBezTo>
                    <a:pt x="1916" y="3073"/>
                    <a:pt x="1916" y="3073"/>
                    <a:pt x="1916" y="3073"/>
                  </a:cubicBezTo>
                  <a:cubicBezTo>
                    <a:pt x="1917" y="3076"/>
                    <a:pt x="1919" y="3079"/>
                    <a:pt x="1923" y="3080"/>
                  </a:cubicBezTo>
                  <a:cubicBezTo>
                    <a:pt x="1923" y="3296"/>
                    <a:pt x="1923" y="3296"/>
                    <a:pt x="1923" y="3296"/>
                  </a:cubicBezTo>
                  <a:cubicBezTo>
                    <a:pt x="1920" y="3297"/>
                    <a:pt x="1918" y="3299"/>
                    <a:pt x="1917" y="3302"/>
                  </a:cubicBezTo>
                  <a:lnTo>
                    <a:pt x="1697" y="3302"/>
                  </a:lnTo>
                  <a:close/>
                  <a:moveTo>
                    <a:pt x="1218" y="3301"/>
                  </a:moveTo>
                  <a:cubicBezTo>
                    <a:pt x="1216" y="3298"/>
                    <a:pt x="1212" y="3295"/>
                    <a:pt x="1208" y="3295"/>
                  </a:cubicBezTo>
                  <a:cubicBezTo>
                    <a:pt x="1208" y="3295"/>
                    <a:pt x="1208" y="3295"/>
                    <a:pt x="1208" y="3295"/>
                  </a:cubicBezTo>
                  <a:cubicBezTo>
                    <a:pt x="983" y="2855"/>
                    <a:pt x="983" y="2855"/>
                    <a:pt x="983" y="2855"/>
                  </a:cubicBezTo>
                  <a:cubicBezTo>
                    <a:pt x="1198" y="3066"/>
                    <a:pt x="1198" y="3066"/>
                    <a:pt x="1198" y="3066"/>
                  </a:cubicBezTo>
                  <a:cubicBezTo>
                    <a:pt x="1197" y="3067"/>
                    <a:pt x="1197" y="3069"/>
                    <a:pt x="1197" y="3070"/>
                  </a:cubicBezTo>
                  <a:cubicBezTo>
                    <a:pt x="1197" y="3076"/>
                    <a:pt x="1202" y="3081"/>
                    <a:pt x="1208" y="3081"/>
                  </a:cubicBezTo>
                  <a:cubicBezTo>
                    <a:pt x="1210" y="3081"/>
                    <a:pt x="1211" y="3081"/>
                    <a:pt x="1213" y="3080"/>
                  </a:cubicBezTo>
                  <a:cubicBezTo>
                    <a:pt x="1437" y="3301"/>
                    <a:pt x="1437" y="3301"/>
                    <a:pt x="1437" y="3301"/>
                  </a:cubicBezTo>
                  <a:lnTo>
                    <a:pt x="1218" y="3301"/>
                  </a:lnTo>
                  <a:close/>
                  <a:moveTo>
                    <a:pt x="978" y="3301"/>
                  </a:moveTo>
                  <a:cubicBezTo>
                    <a:pt x="977" y="3299"/>
                    <a:pt x="975" y="3297"/>
                    <a:pt x="973" y="3296"/>
                  </a:cubicBezTo>
                  <a:cubicBezTo>
                    <a:pt x="973" y="3080"/>
                    <a:pt x="973" y="3080"/>
                    <a:pt x="973" y="3080"/>
                  </a:cubicBezTo>
                  <a:cubicBezTo>
                    <a:pt x="973" y="3080"/>
                    <a:pt x="973" y="3080"/>
                    <a:pt x="973" y="3080"/>
                  </a:cubicBezTo>
                  <a:cubicBezTo>
                    <a:pt x="1198" y="3301"/>
                    <a:pt x="1198" y="3301"/>
                    <a:pt x="1198" y="3301"/>
                  </a:cubicBezTo>
                  <a:lnTo>
                    <a:pt x="978" y="3301"/>
                  </a:lnTo>
                  <a:close/>
                  <a:moveTo>
                    <a:pt x="501" y="3309"/>
                  </a:moveTo>
                  <a:cubicBezTo>
                    <a:pt x="704" y="3309"/>
                    <a:pt x="704" y="3309"/>
                    <a:pt x="704" y="3309"/>
                  </a:cubicBezTo>
                  <a:cubicBezTo>
                    <a:pt x="709" y="3309"/>
                    <a:pt x="714" y="3310"/>
                    <a:pt x="719" y="3310"/>
                  </a:cubicBezTo>
                  <a:cubicBezTo>
                    <a:pt x="720" y="3313"/>
                    <a:pt x="722" y="3316"/>
                    <a:pt x="725" y="3317"/>
                  </a:cubicBezTo>
                  <a:cubicBezTo>
                    <a:pt x="725" y="3420"/>
                    <a:pt x="725" y="3420"/>
                    <a:pt x="725" y="3420"/>
                  </a:cubicBezTo>
                  <a:cubicBezTo>
                    <a:pt x="587" y="3488"/>
                    <a:pt x="587" y="3488"/>
                    <a:pt x="587" y="3488"/>
                  </a:cubicBezTo>
                  <a:cubicBezTo>
                    <a:pt x="498" y="3313"/>
                    <a:pt x="498" y="3313"/>
                    <a:pt x="498" y="3313"/>
                  </a:cubicBezTo>
                  <a:cubicBezTo>
                    <a:pt x="499" y="3312"/>
                    <a:pt x="500" y="3310"/>
                    <a:pt x="501" y="3309"/>
                  </a:cubicBezTo>
                  <a:close/>
                  <a:moveTo>
                    <a:pt x="495" y="3061"/>
                  </a:moveTo>
                  <a:cubicBezTo>
                    <a:pt x="501" y="2942"/>
                    <a:pt x="598" y="2845"/>
                    <a:pt x="719" y="2840"/>
                  </a:cubicBezTo>
                  <a:cubicBezTo>
                    <a:pt x="720" y="2843"/>
                    <a:pt x="723" y="2845"/>
                    <a:pt x="726" y="2846"/>
                  </a:cubicBezTo>
                  <a:cubicBezTo>
                    <a:pt x="726" y="3060"/>
                    <a:pt x="726" y="3060"/>
                    <a:pt x="726" y="3060"/>
                  </a:cubicBezTo>
                  <a:cubicBezTo>
                    <a:pt x="722" y="3061"/>
                    <a:pt x="718" y="3065"/>
                    <a:pt x="718" y="3070"/>
                  </a:cubicBezTo>
                  <a:cubicBezTo>
                    <a:pt x="718" y="3075"/>
                    <a:pt x="722" y="3079"/>
                    <a:pt x="726" y="3081"/>
                  </a:cubicBezTo>
                  <a:cubicBezTo>
                    <a:pt x="726" y="3296"/>
                    <a:pt x="726" y="3296"/>
                    <a:pt x="726" y="3296"/>
                  </a:cubicBezTo>
                  <a:cubicBezTo>
                    <a:pt x="723" y="3297"/>
                    <a:pt x="721" y="3298"/>
                    <a:pt x="720" y="3301"/>
                  </a:cubicBezTo>
                  <a:cubicBezTo>
                    <a:pt x="705" y="3301"/>
                    <a:pt x="705" y="3301"/>
                    <a:pt x="705" y="3301"/>
                  </a:cubicBezTo>
                  <a:cubicBezTo>
                    <a:pt x="590" y="3289"/>
                    <a:pt x="500" y="3195"/>
                    <a:pt x="495" y="3080"/>
                  </a:cubicBezTo>
                  <a:cubicBezTo>
                    <a:pt x="499" y="3078"/>
                    <a:pt x="501" y="3074"/>
                    <a:pt x="501" y="3070"/>
                  </a:cubicBezTo>
                  <a:cubicBezTo>
                    <a:pt x="501" y="3066"/>
                    <a:pt x="499" y="3063"/>
                    <a:pt x="495" y="3061"/>
                  </a:cubicBezTo>
                  <a:close/>
                  <a:moveTo>
                    <a:pt x="500" y="2832"/>
                  </a:moveTo>
                  <a:cubicBezTo>
                    <a:pt x="500" y="2832"/>
                    <a:pt x="500" y="2831"/>
                    <a:pt x="500" y="2831"/>
                  </a:cubicBezTo>
                  <a:cubicBezTo>
                    <a:pt x="725" y="2610"/>
                    <a:pt x="725" y="2610"/>
                    <a:pt x="725" y="2610"/>
                  </a:cubicBezTo>
                  <a:cubicBezTo>
                    <a:pt x="726" y="2610"/>
                    <a:pt x="728" y="2611"/>
                    <a:pt x="729" y="2611"/>
                  </a:cubicBezTo>
                  <a:cubicBezTo>
                    <a:pt x="735" y="2611"/>
                    <a:pt x="740" y="2606"/>
                    <a:pt x="740" y="2599"/>
                  </a:cubicBezTo>
                  <a:cubicBezTo>
                    <a:pt x="740" y="2598"/>
                    <a:pt x="740" y="2597"/>
                    <a:pt x="739" y="2595"/>
                  </a:cubicBezTo>
                  <a:cubicBezTo>
                    <a:pt x="964" y="2375"/>
                    <a:pt x="964" y="2375"/>
                    <a:pt x="964" y="2375"/>
                  </a:cubicBezTo>
                  <a:cubicBezTo>
                    <a:pt x="964" y="2375"/>
                    <a:pt x="964" y="2375"/>
                    <a:pt x="965" y="2375"/>
                  </a:cubicBezTo>
                  <a:cubicBezTo>
                    <a:pt x="965" y="2589"/>
                    <a:pt x="965" y="2589"/>
                    <a:pt x="965" y="2589"/>
                  </a:cubicBezTo>
                  <a:cubicBezTo>
                    <a:pt x="961" y="2591"/>
                    <a:pt x="958" y="2595"/>
                    <a:pt x="958" y="2599"/>
                  </a:cubicBezTo>
                  <a:cubicBezTo>
                    <a:pt x="958" y="2601"/>
                    <a:pt x="958" y="2603"/>
                    <a:pt x="959" y="2604"/>
                  </a:cubicBezTo>
                  <a:cubicBezTo>
                    <a:pt x="734" y="2826"/>
                    <a:pt x="734" y="2826"/>
                    <a:pt x="734" y="2826"/>
                  </a:cubicBezTo>
                  <a:cubicBezTo>
                    <a:pt x="732" y="2825"/>
                    <a:pt x="731" y="2825"/>
                    <a:pt x="729" y="2825"/>
                  </a:cubicBezTo>
                  <a:cubicBezTo>
                    <a:pt x="725" y="2825"/>
                    <a:pt x="721" y="2828"/>
                    <a:pt x="719" y="2832"/>
                  </a:cubicBezTo>
                  <a:lnTo>
                    <a:pt x="500" y="2832"/>
                  </a:lnTo>
                  <a:close/>
                  <a:moveTo>
                    <a:pt x="316" y="2595"/>
                  </a:moveTo>
                  <a:cubicBezTo>
                    <a:pt x="399" y="2572"/>
                    <a:pt x="464" y="2507"/>
                    <a:pt x="486" y="2425"/>
                  </a:cubicBezTo>
                  <a:cubicBezTo>
                    <a:pt x="486" y="2589"/>
                    <a:pt x="486" y="2589"/>
                    <a:pt x="486" y="2589"/>
                  </a:cubicBezTo>
                  <a:cubicBezTo>
                    <a:pt x="483" y="2590"/>
                    <a:pt x="481" y="2592"/>
                    <a:pt x="480" y="2595"/>
                  </a:cubicBezTo>
                  <a:lnTo>
                    <a:pt x="316" y="2595"/>
                  </a:lnTo>
                  <a:close/>
                  <a:moveTo>
                    <a:pt x="261" y="2360"/>
                  </a:moveTo>
                  <a:cubicBezTo>
                    <a:pt x="485" y="2139"/>
                    <a:pt x="485" y="2139"/>
                    <a:pt x="485" y="2139"/>
                  </a:cubicBezTo>
                  <a:cubicBezTo>
                    <a:pt x="485" y="2139"/>
                    <a:pt x="486" y="2139"/>
                    <a:pt x="486" y="2139"/>
                  </a:cubicBezTo>
                  <a:cubicBezTo>
                    <a:pt x="486" y="2355"/>
                    <a:pt x="486" y="2355"/>
                    <a:pt x="486" y="2355"/>
                  </a:cubicBezTo>
                  <a:cubicBezTo>
                    <a:pt x="483" y="2356"/>
                    <a:pt x="481" y="2358"/>
                    <a:pt x="480" y="2360"/>
                  </a:cubicBezTo>
                  <a:lnTo>
                    <a:pt x="261" y="2360"/>
                  </a:lnTo>
                  <a:close/>
                  <a:moveTo>
                    <a:pt x="704" y="1425"/>
                  </a:moveTo>
                  <a:cubicBezTo>
                    <a:pt x="709" y="1426"/>
                    <a:pt x="714" y="1426"/>
                    <a:pt x="719" y="1427"/>
                  </a:cubicBezTo>
                  <a:cubicBezTo>
                    <a:pt x="720" y="1430"/>
                    <a:pt x="722" y="1432"/>
                    <a:pt x="725" y="1433"/>
                  </a:cubicBezTo>
                  <a:cubicBezTo>
                    <a:pt x="725" y="1537"/>
                    <a:pt x="725" y="1537"/>
                    <a:pt x="725" y="1537"/>
                  </a:cubicBezTo>
                  <a:cubicBezTo>
                    <a:pt x="587" y="1605"/>
                    <a:pt x="587" y="1605"/>
                    <a:pt x="587" y="1605"/>
                  </a:cubicBezTo>
                  <a:cubicBezTo>
                    <a:pt x="498" y="1430"/>
                    <a:pt x="498" y="1430"/>
                    <a:pt x="498" y="1430"/>
                  </a:cubicBezTo>
                  <a:cubicBezTo>
                    <a:pt x="499" y="1429"/>
                    <a:pt x="500" y="1427"/>
                    <a:pt x="501" y="1425"/>
                  </a:cubicBezTo>
                  <a:lnTo>
                    <a:pt x="704" y="1425"/>
                  </a:lnTo>
                  <a:close/>
                  <a:moveTo>
                    <a:pt x="495" y="1177"/>
                  </a:moveTo>
                  <a:cubicBezTo>
                    <a:pt x="501" y="1058"/>
                    <a:pt x="598" y="962"/>
                    <a:pt x="719" y="957"/>
                  </a:cubicBezTo>
                  <a:cubicBezTo>
                    <a:pt x="720" y="960"/>
                    <a:pt x="723" y="962"/>
                    <a:pt x="726" y="963"/>
                  </a:cubicBezTo>
                  <a:cubicBezTo>
                    <a:pt x="726" y="1176"/>
                    <a:pt x="726" y="1176"/>
                    <a:pt x="726" y="1176"/>
                  </a:cubicBezTo>
                  <a:cubicBezTo>
                    <a:pt x="722" y="1178"/>
                    <a:pt x="718" y="1182"/>
                    <a:pt x="718" y="1187"/>
                  </a:cubicBezTo>
                  <a:cubicBezTo>
                    <a:pt x="718" y="1192"/>
                    <a:pt x="722" y="1196"/>
                    <a:pt x="726" y="1197"/>
                  </a:cubicBezTo>
                  <a:cubicBezTo>
                    <a:pt x="726" y="1413"/>
                    <a:pt x="726" y="1413"/>
                    <a:pt x="726" y="1413"/>
                  </a:cubicBezTo>
                  <a:cubicBezTo>
                    <a:pt x="723" y="1413"/>
                    <a:pt x="721" y="1415"/>
                    <a:pt x="720" y="1417"/>
                  </a:cubicBezTo>
                  <a:cubicBezTo>
                    <a:pt x="705" y="1417"/>
                    <a:pt x="705" y="1417"/>
                    <a:pt x="705" y="1417"/>
                  </a:cubicBezTo>
                  <a:cubicBezTo>
                    <a:pt x="590" y="1405"/>
                    <a:pt x="500" y="1311"/>
                    <a:pt x="495" y="1196"/>
                  </a:cubicBezTo>
                  <a:cubicBezTo>
                    <a:pt x="499" y="1195"/>
                    <a:pt x="501" y="1191"/>
                    <a:pt x="501" y="1187"/>
                  </a:cubicBezTo>
                  <a:cubicBezTo>
                    <a:pt x="501" y="1183"/>
                    <a:pt x="499" y="1179"/>
                    <a:pt x="495" y="1177"/>
                  </a:cubicBezTo>
                  <a:close/>
                  <a:moveTo>
                    <a:pt x="500" y="949"/>
                  </a:moveTo>
                  <a:cubicBezTo>
                    <a:pt x="500" y="948"/>
                    <a:pt x="500" y="948"/>
                    <a:pt x="500" y="948"/>
                  </a:cubicBezTo>
                  <a:cubicBezTo>
                    <a:pt x="725" y="726"/>
                    <a:pt x="725" y="726"/>
                    <a:pt x="725" y="726"/>
                  </a:cubicBezTo>
                  <a:cubicBezTo>
                    <a:pt x="726" y="727"/>
                    <a:pt x="728" y="727"/>
                    <a:pt x="729" y="727"/>
                  </a:cubicBezTo>
                  <a:cubicBezTo>
                    <a:pt x="735" y="727"/>
                    <a:pt x="740" y="722"/>
                    <a:pt x="740" y="716"/>
                  </a:cubicBezTo>
                  <a:cubicBezTo>
                    <a:pt x="740" y="715"/>
                    <a:pt x="740" y="713"/>
                    <a:pt x="739" y="712"/>
                  </a:cubicBezTo>
                  <a:cubicBezTo>
                    <a:pt x="964" y="492"/>
                    <a:pt x="964" y="492"/>
                    <a:pt x="964" y="492"/>
                  </a:cubicBezTo>
                  <a:cubicBezTo>
                    <a:pt x="964" y="492"/>
                    <a:pt x="964" y="492"/>
                    <a:pt x="965" y="492"/>
                  </a:cubicBezTo>
                  <a:cubicBezTo>
                    <a:pt x="965" y="706"/>
                    <a:pt x="965" y="706"/>
                    <a:pt x="965" y="706"/>
                  </a:cubicBezTo>
                  <a:cubicBezTo>
                    <a:pt x="961" y="708"/>
                    <a:pt x="958" y="712"/>
                    <a:pt x="958" y="716"/>
                  </a:cubicBezTo>
                  <a:cubicBezTo>
                    <a:pt x="958" y="718"/>
                    <a:pt x="958" y="719"/>
                    <a:pt x="959" y="721"/>
                  </a:cubicBezTo>
                  <a:cubicBezTo>
                    <a:pt x="734" y="942"/>
                    <a:pt x="734" y="942"/>
                    <a:pt x="734" y="942"/>
                  </a:cubicBezTo>
                  <a:cubicBezTo>
                    <a:pt x="732" y="942"/>
                    <a:pt x="731" y="941"/>
                    <a:pt x="729" y="941"/>
                  </a:cubicBezTo>
                  <a:cubicBezTo>
                    <a:pt x="725" y="941"/>
                    <a:pt x="721" y="944"/>
                    <a:pt x="719" y="949"/>
                  </a:cubicBezTo>
                  <a:lnTo>
                    <a:pt x="500" y="949"/>
                  </a:lnTo>
                  <a:close/>
                  <a:moveTo>
                    <a:pt x="316" y="711"/>
                  </a:moveTo>
                  <a:cubicBezTo>
                    <a:pt x="399" y="689"/>
                    <a:pt x="464" y="624"/>
                    <a:pt x="486" y="542"/>
                  </a:cubicBezTo>
                  <a:cubicBezTo>
                    <a:pt x="486" y="706"/>
                    <a:pt x="486" y="706"/>
                    <a:pt x="486" y="706"/>
                  </a:cubicBezTo>
                  <a:cubicBezTo>
                    <a:pt x="483" y="707"/>
                    <a:pt x="481" y="709"/>
                    <a:pt x="480" y="711"/>
                  </a:cubicBezTo>
                  <a:lnTo>
                    <a:pt x="316" y="711"/>
                  </a:lnTo>
                  <a:close/>
                  <a:moveTo>
                    <a:pt x="719" y="486"/>
                  </a:moveTo>
                  <a:cubicBezTo>
                    <a:pt x="719" y="486"/>
                    <a:pt x="719" y="486"/>
                    <a:pt x="719" y="486"/>
                  </a:cubicBezTo>
                  <a:cubicBezTo>
                    <a:pt x="494" y="706"/>
                    <a:pt x="494" y="706"/>
                    <a:pt x="494" y="706"/>
                  </a:cubicBezTo>
                  <a:cubicBezTo>
                    <a:pt x="494" y="706"/>
                    <a:pt x="494" y="706"/>
                    <a:pt x="494" y="706"/>
                  </a:cubicBezTo>
                  <a:cubicBezTo>
                    <a:pt x="494" y="492"/>
                    <a:pt x="494" y="492"/>
                    <a:pt x="494" y="492"/>
                  </a:cubicBezTo>
                  <a:cubicBezTo>
                    <a:pt x="497" y="491"/>
                    <a:pt x="499" y="489"/>
                    <a:pt x="500" y="486"/>
                  </a:cubicBezTo>
                  <a:lnTo>
                    <a:pt x="719" y="486"/>
                  </a:lnTo>
                  <a:close/>
                  <a:moveTo>
                    <a:pt x="1198" y="486"/>
                  </a:moveTo>
                  <a:cubicBezTo>
                    <a:pt x="1199" y="489"/>
                    <a:pt x="1201" y="491"/>
                    <a:pt x="1204" y="492"/>
                  </a:cubicBezTo>
                  <a:cubicBezTo>
                    <a:pt x="1204" y="596"/>
                    <a:pt x="1204" y="596"/>
                    <a:pt x="1204" y="596"/>
                  </a:cubicBezTo>
                  <a:cubicBezTo>
                    <a:pt x="1066" y="663"/>
                    <a:pt x="1066" y="663"/>
                    <a:pt x="1066" y="663"/>
                  </a:cubicBezTo>
                  <a:cubicBezTo>
                    <a:pt x="977" y="489"/>
                    <a:pt x="977" y="489"/>
                    <a:pt x="977" y="489"/>
                  </a:cubicBezTo>
                  <a:cubicBezTo>
                    <a:pt x="978" y="488"/>
                    <a:pt x="979" y="487"/>
                    <a:pt x="979" y="486"/>
                  </a:cubicBezTo>
                  <a:lnTo>
                    <a:pt x="1198" y="486"/>
                  </a:lnTo>
                  <a:close/>
                  <a:moveTo>
                    <a:pt x="1916" y="486"/>
                  </a:moveTo>
                  <a:cubicBezTo>
                    <a:pt x="1917" y="489"/>
                    <a:pt x="1920" y="491"/>
                    <a:pt x="1923" y="492"/>
                  </a:cubicBezTo>
                  <a:cubicBezTo>
                    <a:pt x="1923" y="656"/>
                    <a:pt x="1923" y="656"/>
                    <a:pt x="1923" y="656"/>
                  </a:cubicBezTo>
                  <a:cubicBezTo>
                    <a:pt x="1901" y="574"/>
                    <a:pt x="1836" y="509"/>
                    <a:pt x="1753" y="486"/>
                  </a:cubicBezTo>
                  <a:lnTo>
                    <a:pt x="1916" y="486"/>
                  </a:lnTo>
                  <a:close/>
                  <a:moveTo>
                    <a:pt x="2634" y="485"/>
                  </a:moveTo>
                  <a:cubicBezTo>
                    <a:pt x="2635" y="488"/>
                    <a:pt x="2638" y="491"/>
                    <a:pt x="2641" y="492"/>
                  </a:cubicBezTo>
                  <a:cubicBezTo>
                    <a:pt x="2641" y="706"/>
                    <a:pt x="2641" y="706"/>
                    <a:pt x="2641" y="706"/>
                  </a:cubicBezTo>
                  <a:cubicBezTo>
                    <a:pt x="2638" y="707"/>
                    <a:pt x="2636" y="709"/>
                    <a:pt x="2635" y="711"/>
                  </a:cubicBezTo>
                  <a:cubicBezTo>
                    <a:pt x="2415" y="711"/>
                    <a:pt x="2415" y="711"/>
                    <a:pt x="2415" y="711"/>
                  </a:cubicBezTo>
                  <a:cubicBezTo>
                    <a:pt x="2414" y="709"/>
                    <a:pt x="2412" y="707"/>
                    <a:pt x="2409" y="706"/>
                  </a:cubicBezTo>
                  <a:cubicBezTo>
                    <a:pt x="2409" y="492"/>
                    <a:pt x="2409" y="492"/>
                    <a:pt x="2409" y="492"/>
                  </a:cubicBezTo>
                  <a:cubicBezTo>
                    <a:pt x="2413" y="491"/>
                    <a:pt x="2415" y="488"/>
                    <a:pt x="2416" y="485"/>
                  </a:cubicBezTo>
                  <a:lnTo>
                    <a:pt x="2634" y="485"/>
                  </a:lnTo>
                  <a:close/>
                  <a:moveTo>
                    <a:pt x="2874" y="485"/>
                  </a:moveTo>
                  <a:cubicBezTo>
                    <a:pt x="2875" y="488"/>
                    <a:pt x="2877" y="491"/>
                    <a:pt x="2880" y="492"/>
                  </a:cubicBezTo>
                  <a:cubicBezTo>
                    <a:pt x="2875" y="608"/>
                    <a:pt x="2782" y="702"/>
                    <a:pt x="2665" y="711"/>
                  </a:cubicBezTo>
                  <a:cubicBezTo>
                    <a:pt x="2655" y="711"/>
                    <a:pt x="2655" y="711"/>
                    <a:pt x="2655" y="711"/>
                  </a:cubicBezTo>
                  <a:cubicBezTo>
                    <a:pt x="2654" y="709"/>
                    <a:pt x="2652" y="707"/>
                    <a:pt x="2649" y="706"/>
                  </a:cubicBezTo>
                  <a:cubicBezTo>
                    <a:pt x="2649" y="492"/>
                    <a:pt x="2649" y="492"/>
                    <a:pt x="2649" y="492"/>
                  </a:cubicBezTo>
                  <a:cubicBezTo>
                    <a:pt x="2652" y="491"/>
                    <a:pt x="2655" y="488"/>
                    <a:pt x="2656" y="485"/>
                  </a:cubicBezTo>
                  <a:lnTo>
                    <a:pt x="2874" y="485"/>
                  </a:lnTo>
                  <a:close/>
                  <a:moveTo>
                    <a:pt x="3114" y="486"/>
                  </a:moveTo>
                  <a:cubicBezTo>
                    <a:pt x="3114" y="486"/>
                    <a:pt x="3114" y="486"/>
                    <a:pt x="3114" y="486"/>
                  </a:cubicBezTo>
                  <a:cubicBezTo>
                    <a:pt x="2889" y="706"/>
                    <a:pt x="2889" y="706"/>
                    <a:pt x="2889" y="706"/>
                  </a:cubicBezTo>
                  <a:cubicBezTo>
                    <a:pt x="2889" y="706"/>
                    <a:pt x="2889" y="706"/>
                    <a:pt x="2888" y="706"/>
                  </a:cubicBezTo>
                  <a:cubicBezTo>
                    <a:pt x="2888" y="492"/>
                    <a:pt x="2888" y="492"/>
                    <a:pt x="2888" y="492"/>
                  </a:cubicBezTo>
                  <a:cubicBezTo>
                    <a:pt x="2891" y="491"/>
                    <a:pt x="2894" y="489"/>
                    <a:pt x="2895" y="486"/>
                  </a:cubicBezTo>
                  <a:lnTo>
                    <a:pt x="3114" y="486"/>
                  </a:lnTo>
                  <a:close/>
                  <a:moveTo>
                    <a:pt x="3593" y="486"/>
                  </a:moveTo>
                  <a:cubicBezTo>
                    <a:pt x="3594" y="489"/>
                    <a:pt x="3596" y="491"/>
                    <a:pt x="3599" y="492"/>
                  </a:cubicBezTo>
                  <a:cubicBezTo>
                    <a:pt x="3599" y="596"/>
                    <a:pt x="3599" y="596"/>
                    <a:pt x="3599" y="596"/>
                  </a:cubicBezTo>
                  <a:cubicBezTo>
                    <a:pt x="3461" y="663"/>
                    <a:pt x="3461" y="663"/>
                    <a:pt x="3461" y="663"/>
                  </a:cubicBezTo>
                  <a:cubicBezTo>
                    <a:pt x="3372" y="489"/>
                    <a:pt x="3372" y="489"/>
                    <a:pt x="3372" y="489"/>
                  </a:cubicBezTo>
                  <a:cubicBezTo>
                    <a:pt x="3373" y="488"/>
                    <a:pt x="3373" y="487"/>
                    <a:pt x="3374" y="486"/>
                  </a:cubicBezTo>
                  <a:lnTo>
                    <a:pt x="3593" y="486"/>
                  </a:lnTo>
                  <a:close/>
                  <a:moveTo>
                    <a:pt x="4311" y="486"/>
                  </a:moveTo>
                  <a:cubicBezTo>
                    <a:pt x="4312" y="489"/>
                    <a:pt x="4315" y="491"/>
                    <a:pt x="4317" y="492"/>
                  </a:cubicBezTo>
                  <a:cubicBezTo>
                    <a:pt x="4317" y="657"/>
                    <a:pt x="4317" y="657"/>
                    <a:pt x="4317" y="657"/>
                  </a:cubicBezTo>
                  <a:cubicBezTo>
                    <a:pt x="4296" y="574"/>
                    <a:pt x="4231" y="509"/>
                    <a:pt x="4148" y="486"/>
                  </a:cubicBezTo>
                  <a:lnTo>
                    <a:pt x="4311" y="486"/>
                  </a:lnTo>
                  <a:close/>
                  <a:moveTo>
                    <a:pt x="5029" y="485"/>
                  </a:moveTo>
                  <a:cubicBezTo>
                    <a:pt x="5030" y="488"/>
                    <a:pt x="5033" y="491"/>
                    <a:pt x="5036" y="492"/>
                  </a:cubicBezTo>
                  <a:cubicBezTo>
                    <a:pt x="5036" y="706"/>
                    <a:pt x="5036" y="706"/>
                    <a:pt x="5036" y="706"/>
                  </a:cubicBezTo>
                  <a:cubicBezTo>
                    <a:pt x="5033" y="707"/>
                    <a:pt x="5031" y="709"/>
                    <a:pt x="5030" y="711"/>
                  </a:cubicBezTo>
                  <a:cubicBezTo>
                    <a:pt x="4810" y="711"/>
                    <a:pt x="4810" y="711"/>
                    <a:pt x="4810" y="711"/>
                  </a:cubicBezTo>
                  <a:cubicBezTo>
                    <a:pt x="4809" y="709"/>
                    <a:pt x="4807" y="707"/>
                    <a:pt x="4804" y="706"/>
                  </a:cubicBezTo>
                  <a:cubicBezTo>
                    <a:pt x="4804" y="492"/>
                    <a:pt x="4804" y="492"/>
                    <a:pt x="4804" y="492"/>
                  </a:cubicBezTo>
                  <a:cubicBezTo>
                    <a:pt x="4808" y="491"/>
                    <a:pt x="4810" y="488"/>
                    <a:pt x="4811" y="485"/>
                  </a:cubicBezTo>
                  <a:lnTo>
                    <a:pt x="5029" y="485"/>
                  </a:lnTo>
                  <a:close/>
                  <a:moveTo>
                    <a:pt x="5269" y="485"/>
                  </a:moveTo>
                  <a:cubicBezTo>
                    <a:pt x="5270" y="488"/>
                    <a:pt x="5272" y="491"/>
                    <a:pt x="5275" y="492"/>
                  </a:cubicBezTo>
                  <a:cubicBezTo>
                    <a:pt x="5269" y="608"/>
                    <a:pt x="5177" y="702"/>
                    <a:pt x="5060" y="711"/>
                  </a:cubicBezTo>
                  <a:cubicBezTo>
                    <a:pt x="5050" y="711"/>
                    <a:pt x="5050" y="711"/>
                    <a:pt x="5050" y="711"/>
                  </a:cubicBezTo>
                  <a:cubicBezTo>
                    <a:pt x="5049" y="709"/>
                    <a:pt x="5046" y="707"/>
                    <a:pt x="5044" y="706"/>
                  </a:cubicBezTo>
                  <a:cubicBezTo>
                    <a:pt x="5044" y="492"/>
                    <a:pt x="5044" y="492"/>
                    <a:pt x="5044" y="492"/>
                  </a:cubicBezTo>
                  <a:cubicBezTo>
                    <a:pt x="5047" y="491"/>
                    <a:pt x="5050" y="488"/>
                    <a:pt x="5050" y="485"/>
                  </a:cubicBezTo>
                  <a:lnTo>
                    <a:pt x="5269" y="485"/>
                  </a:lnTo>
                  <a:close/>
                  <a:moveTo>
                    <a:pt x="5509" y="486"/>
                  </a:moveTo>
                  <a:cubicBezTo>
                    <a:pt x="5509" y="486"/>
                    <a:pt x="5509" y="486"/>
                    <a:pt x="5509" y="486"/>
                  </a:cubicBezTo>
                  <a:cubicBezTo>
                    <a:pt x="5284" y="706"/>
                    <a:pt x="5284" y="706"/>
                    <a:pt x="5284" y="706"/>
                  </a:cubicBezTo>
                  <a:cubicBezTo>
                    <a:pt x="5284" y="706"/>
                    <a:pt x="5284" y="706"/>
                    <a:pt x="5283" y="706"/>
                  </a:cubicBezTo>
                  <a:cubicBezTo>
                    <a:pt x="5283" y="492"/>
                    <a:pt x="5283" y="492"/>
                    <a:pt x="5283" y="492"/>
                  </a:cubicBezTo>
                  <a:cubicBezTo>
                    <a:pt x="5286" y="491"/>
                    <a:pt x="5288" y="489"/>
                    <a:pt x="5290" y="486"/>
                  </a:cubicBezTo>
                  <a:lnTo>
                    <a:pt x="5509" y="486"/>
                  </a:lnTo>
                  <a:close/>
                  <a:moveTo>
                    <a:pt x="4572" y="3067"/>
                  </a:moveTo>
                  <a:cubicBezTo>
                    <a:pt x="4570" y="3063"/>
                    <a:pt x="4566" y="3059"/>
                    <a:pt x="4561" y="3059"/>
                  </a:cubicBezTo>
                  <a:cubicBezTo>
                    <a:pt x="4556" y="3059"/>
                    <a:pt x="4552" y="3063"/>
                    <a:pt x="4550" y="3067"/>
                  </a:cubicBezTo>
                  <a:cubicBezTo>
                    <a:pt x="4332" y="3067"/>
                    <a:pt x="4332" y="3067"/>
                    <a:pt x="4332" y="3067"/>
                  </a:cubicBezTo>
                  <a:cubicBezTo>
                    <a:pt x="4332" y="3067"/>
                    <a:pt x="4332" y="3067"/>
                    <a:pt x="4332" y="3066"/>
                  </a:cubicBezTo>
                  <a:cubicBezTo>
                    <a:pt x="4556" y="2845"/>
                    <a:pt x="4556" y="2845"/>
                    <a:pt x="4556" y="2845"/>
                  </a:cubicBezTo>
                  <a:cubicBezTo>
                    <a:pt x="4557" y="2846"/>
                    <a:pt x="4559" y="2847"/>
                    <a:pt x="4561" y="2847"/>
                  </a:cubicBezTo>
                  <a:cubicBezTo>
                    <a:pt x="4563" y="2847"/>
                    <a:pt x="4565" y="2846"/>
                    <a:pt x="4566" y="2845"/>
                  </a:cubicBezTo>
                  <a:cubicBezTo>
                    <a:pt x="4790" y="3066"/>
                    <a:pt x="4790" y="3066"/>
                    <a:pt x="4790" y="3066"/>
                  </a:cubicBezTo>
                  <a:cubicBezTo>
                    <a:pt x="4790" y="3067"/>
                    <a:pt x="4790" y="3067"/>
                    <a:pt x="4790" y="3067"/>
                  </a:cubicBezTo>
                  <a:lnTo>
                    <a:pt x="4572" y="3067"/>
                  </a:lnTo>
                  <a:close/>
                  <a:moveTo>
                    <a:pt x="4147" y="3065"/>
                  </a:moveTo>
                  <a:cubicBezTo>
                    <a:pt x="4230" y="3042"/>
                    <a:pt x="4296" y="2977"/>
                    <a:pt x="4317" y="2894"/>
                  </a:cubicBezTo>
                  <a:cubicBezTo>
                    <a:pt x="4317" y="3060"/>
                    <a:pt x="4317" y="3060"/>
                    <a:pt x="4317" y="3060"/>
                  </a:cubicBezTo>
                  <a:cubicBezTo>
                    <a:pt x="4315" y="3061"/>
                    <a:pt x="4313" y="3063"/>
                    <a:pt x="4312" y="3065"/>
                  </a:cubicBezTo>
                  <a:lnTo>
                    <a:pt x="4147" y="3065"/>
                  </a:lnTo>
                  <a:close/>
                  <a:moveTo>
                    <a:pt x="3852" y="3302"/>
                  </a:moveTo>
                  <a:cubicBezTo>
                    <a:pt x="3851" y="3299"/>
                    <a:pt x="3849" y="3297"/>
                    <a:pt x="3846" y="3296"/>
                  </a:cubicBezTo>
                  <a:cubicBezTo>
                    <a:pt x="3851" y="3176"/>
                    <a:pt x="3949" y="3079"/>
                    <a:pt x="4071" y="3074"/>
                  </a:cubicBezTo>
                  <a:cubicBezTo>
                    <a:pt x="4072" y="3077"/>
                    <a:pt x="4075" y="3079"/>
                    <a:pt x="4078" y="3080"/>
                  </a:cubicBezTo>
                  <a:cubicBezTo>
                    <a:pt x="4078" y="3296"/>
                    <a:pt x="4078" y="3296"/>
                    <a:pt x="4078" y="3296"/>
                  </a:cubicBezTo>
                  <a:cubicBezTo>
                    <a:pt x="4075" y="3297"/>
                    <a:pt x="4073" y="3299"/>
                    <a:pt x="4072" y="3302"/>
                  </a:cubicBezTo>
                  <a:lnTo>
                    <a:pt x="3852" y="3302"/>
                  </a:lnTo>
                  <a:close/>
                  <a:moveTo>
                    <a:pt x="3603" y="3059"/>
                  </a:moveTo>
                  <a:cubicBezTo>
                    <a:pt x="3601" y="3059"/>
                    <a:pt x="3600" y="3060"/>
                    <a:pt x="3598" y="3060"/>
                  </a:cubicBezTo>
                  <a:cubicBezTo>
                    <a:pt x="3374" y="2840"/>
                    <a:pt x="3374" y="2840"/>
                    <a:pt x="3374" y="2840"/>
                  </a:cubicBezTo>
                  <a:cubicBezTo>
                    <a:pt x="3593" y="2840"/>
                    <a:pt x="3593" y="2840"/>
                    <a:pt x="3593" y="2840"/>
                  </a:cubicBezTo>
                  <a:cubicBezTo>
                    <a:pt x="3594" y="2844"/>
                    <a:pt x="3598" y="2847"/>
                    <a:pt x="3603" y="2847"/>
                  </a:cubicBezTo>
                  <a:cubicBezTo>
                    <a:pt x="3603" y="2847"/>
                    <a:pt x="3604" y="2847"/>
                    <a:pt x="3604" y="2847"/>
                  </a:cubicBezTo>
                  <a:cubicBezTo>
                    <a:pt x="3828" y="3286"/>
                    <a:pt x="3828" y="3286"/>
                    <a:pt x="3828" y="3286"/>
                  </a:cubicBezTo>
                  <a:cubicBezTo>
                    <a:pt x="3613" y="3075"/>
                    <a:pt x="3613" y="3075"/>
                    <a:pt x="3613" y="3075"/>
                  </a:cubicBezTo>
                  <a:cubicBezTo>
                    <a:pt x="3614" y="3073"/>
                    <a:pt x="3614" y="3072"/>
                    <a:pt x="3614" y="3070"/>
                  </a:cubicBezTo>
                  <a:cubicBezTo>
                    <a:pt x="3614" y="3064"/>
                    <a:pt x="3609" y="3059"/>
                    <a:pt x="3603" y="3059"/>
                  </a:cubicBezTo>
                  <a:close/>
                  <a:moveTo>
                    <a:pt x="3359" y="3296"/>
                  </a:moveTo>
                  <a:cubicBezTo>
                    <a:pt x="3357" y="3297"/>
                    <a:pt x="3355" y="3299"/>
                    <a:pt x="3354" y="3301"/>
                  </a:cubicBezTo>
                  <a:cubicBezTo>
                    <a:pt x="3192" y="3301"/>
                    <a:pt x="3192" y="3301"/>
                    <a:pt x="3192" y="3301"/>
                  </a:cubicBezTo>
                  <a:cubicBezTo>
                    <a:pt x="3273" y="3277"/>
                    <a:pt x="3338" y="3213"/>
                    <a:pt x="3359" y="3132"/>
                  </a:cubicBezTo>
                  <a:lnTo>
                    <a:pt x="3359" y="3296"/>
                  </a:lnTo>
                  <a:close/>
                  <a:moveTo>
                    <a:pt x="2177" y="3067"/>
                  </a:moveTo>
                  <a:cubicBezTo>
                    <a:pt x="2175" y="3063"/>
                    <a:pt x="2171" y="3059"/>
                    <a:pt x="2166" y="3059"/>
                  </a:cubicBezTo>
                  <a:cubicBezTo>
                    <a:pt x="2161" y="3059"/>
                    <a:pt x="2157" y="3063"/>
                    <a:pt x="2155" y="3067"/>
                  </a:cubicBezTo>
                  <a:cubicBezTo>
                    <a:pt x="1937" y="3067"/>
                    <a:pt x="1937" y="3067"/>
                    <a:pt x="1937" y="3067"/>
                  </a:cubicBezTo>
                  <a:cubicBezTo>
                    <a:pt x="1937" y="3067"/>
                    <a:pt x="1937" y="3067"/>
                    <a:pt x="1937" y="3066"/>
                  </a:cubicBezTo>
                  <a:cubicBezTo>
                    <a:pt x="2161" y="2845"/>
                    <a:pt x="2161" y="2845"/>
                    <a:pt x="2161" y="2845"/>
                  </a:cubicBezTo>
                  <a:cubicBezTo>
                    <a:pt x="2162" y="2846"/>
                    <a:pt x="2164" y="2847"/>
                    <a:pt x="2166" y="2847"/>
                  </a:cubicBezTo>
                  <a:cubicBezTo>
                    <a:pt x="2168" y="2847"/>
                    <a:pt x="2170" y="2846"/>
                    <a:pt x="2171" y="2845"/>
                  </a:cubicBezTo>
                  <a:cubicBezTo>
                    <a:pt x="2395" y="3066"/>
                    <a:pt x="2395" y="3066"/>
                    <a:pt x="2395" y="3066"/>
                  </a:cubicBezTo>
                  <a:cubicBezTo>
                    <a:pt x="2395" y="3067"/>
                    <a:pt x="2395" y="3067"/>
                    <a:pt x="2395" y="3067"/>
                  </a:cubicBezTo>
                  <a:lnTo>
                    <a:pt x="2177" y="3067"/>
                  </a:lnTo>
                  <a:close/>
                  <a:moveTo>
                    <a:pt x="1753" y="3065"/>
                  </a:moveTo>
                  <a:cubicBezTo>
                    <a:pt x="1835" y="3042"/>
                    <a:pt x="1901" y="2977"/>
                    <a:pt x="1923" y="2895"/>
                  </a:cubicBezTo>
                  <a:cubicBezTo>
                    <a:pt x="1923" y="3060"/>
                    <a:pt x="1923" y="3060"/>
                    <a:pt x="1923" y="3060"/>
                  </a:cubicBezTo>
                  <a:cubicBezTo>
                    <a:pt x="1920" y="3061"/>
                    <a:pt x="1918" y="3063"/>
                    <a:pt x="1917" y="3065"/>
                  </a:cubicBezTo>
                  <a:lnTo>
                    <a:pt x="1753" y="3065"/>
                  </a:lnTo>
                  <a:close/>
                  <a:moveTo>
                    <a:pt x="1458" y="3302"/>
                  </a:moveTo>
                  <a:cubicBezTo>
                    <a:pt x="1456" y="3299"/>
                    <a:pt x="1454" y="3297"/>
                    <a:pt x="1452" y="3296"/>
                  </a:cubicBezTo>
                  <a:cubicBezTo>
                    <a:pt x="1457" y="3176"/>
                    <a:pt x="1555" y="3079"/>
                    <a:pt x="1677" y="3074"/>
                  </a:cubicBezTo>
                  <a:cubicBezTo>
                    <a:pt x="1678" y="3077"/>
                    <a:pt x="1680" y="3079"/>
                    <a:pt x="1683" y="3080"/>
                  </a:cubicBezTo>
                  <a:cubicBezTo>
                    <a:pt x="1683" y="3296"/>
                    <a:pt x="1683" y="3296"/>
                    <a:pt x="1683" y="3296"/>
                  </a:cubicBezTo>
                  <a:cubicBezTo>
                    <a:pt x="1681" y="3297"/>
                    <a:pt x="1678" y="3299"/>
                    <a:pt x="1677" y="3302"/>
                  </a:cubicBezTo>
                  <a:lnTo>
                    <a:pt x="1458" y="3302"/>
                  </a:lnTo>
                  <a:close/>
                  <a:moveTo>
                    <a:pt x="1208" y="3059"/>
                  </a:moveTo>
                  <a:cubicBezTo>
                    <a:pt x="1207" y="3059"/>
                    <a:pt x="1205" y="3060"/>
                    <a:pt x="1204" y="3060"/>
                  </a:cubicBezTo>
                  <a:cubicBezTo>
                    <a:pt x="980" y="2840"/>
                    <a:pt x="980" y="2840"/>
                    <a:pt x="980" y="2840"/>
                  </a:cubicBezTo>
                  <a:cubicBezTo>
                    <a:pt x="1198" y="2840"/>
                    <a:pt x="1198" y="2840"/>
                    <a:pt x="1198" y="2840"/>
                  </a:cubicBezTo>
                  <a:cubicBezTo>
                    <a:pt x="1200" y="2844"/>
                    <a:pt x="1204" y="2847"/>
                    <a:pt x="1208" y="2847"/>
                  </a:cubicBezTo>
                  <a:cubicBezTo>
                    <a:pt x="1209" y="2847"/>
                    <a:pt x="1209" y="2847"/>
                    <a:pt x="1210" y="2847"/>
                  </a:cubicBezTo>
                  <a:cubicBezTo>
                    <a:pt x="1433" y="3286"/>
                    <a:pt x="1433" y="3286"/>
                    <a:pt x="1433" y="3286"/>
                  </a:cubicBezTo>
                  <a:cubicBezTo>
                    <a:pt x="1218" y="3075"/>
                    <a:pt x="1218" y="3075"/>
                    <a:pt x="1218" y="3075"/>
                  </a:cubicBezTo>
                  <a:cubicBezTo>
                    <a:pt x="1219" y="3073"/>
                    <a:pt x="1219" y="3072"/>
                    <a:pt x="1219" y="3070"/>
                  </a:cubicBezTo>
                  <a:cubicBezTo>
                    <a:pt x="1219" y="3064"/>
                    <a:pt x="1214" y="3059"/>
                    <a:pt x="1208" y="3059"/>
                  </a:cubicBezTo>
                  <a:close/>
                  <a:moveTo>
                    <a:pt x="965" y="3296"/>
                  </a:moveTo>
                  <a:cubicBezTo>
                    <a:pt x="962" y="3297"/>
                    <a:pt x="961" y="3299"/>
                    <a:pt x="959" y="3301"/>
                  </a:cubicBezTo>
                  <a:cubicBezTo>
                    <a:pt x="797" y="3301"/>
                    <a:pt x="797" y="3301"/>
                    <a:pt x="797" y="3301"/>
                  </a:cubicBezTo>
                  <a:cubicBezTo>
                    <a:pt x="879" y="3277"/>
                    <a:pt x="943" y="3213"/>
                    <a:pt x="965" y="3132"/>
                  </a:cubicBezTo>
                  <a:lnTo>
                    <a:pt x="965" y="3296"/>
                  </a:lnTo>
                  <a:close/>
                  <a:moveTo>
                    <a:pt x="734" y="2589"/>
                  </a:moveTo>
                  <a:cubicBezTo>
                    <a:pt x="732" y="2589"/>
                    <a:pt x="731" y="2588"/>
                    <a:pt x="729" y="2588"/>
                  </a:cubicBezTo>
                  <a:cubicBezTo>
                    <a:pt x="723" y="2588"/>
                    <a:pt x="718" y="2593"/>
                    <a:pt x="718" y="2599"/>
                  </a:cubicBezTo>
                  <a:cubicBezTo>
                    <a:pt x="718" y="2601"/>
                    <a:pt x="719" y="2603"/>
                    <a:pt x="719" y="2604"/>
                  </a:cubicBezTo>
                  <a:cubicBezTo>
                    <a:pt x="494" y="2825"/>
                    <a:pt x="494" y="2825"/>
                    <a:pt x="494" y="2825"/>
                  </a:cubicBezTo>
                  <a:cubicBezTo>
                    <a:pt x="494" y="2825"/>
                    <a:pt x="494" y="2825"/>
                    <a:pt x="494" y="2825"/>
                  </a:cubicBezTo>
                  <a:cubicBezTo>
                    <a:pt x="494" y="2610"/>
                    <a:pt x="494" y="2610"/>
                    <a:pt x="494" y="2610"/>
                  </a:cubicBezTo>
                  <a:cubicBezTo>
                    <a:pt x="498" y="2608"/>
                    <a:pt x="501" y="2604"/>
                    <a:pt x="501" y="2599"/>
                  </a:cubicBezTo>
                  <a:cubicBezTo>
                    <a:pt x="501" y="2598"/>
                    <a:pt x="501" y="2596"/>
                    <a:pt x="500" y="2595"/>
                  </a:cubicBezTo>
                  <a:cubicBezTo>
                    <a:pt x="725" y="2375"/>
                    <a:pt x="725" y="2375"/>
                    <a:pt x="725" y="2375"/>
                  </a:cubicBezTo>
                  <a:cubicBezTo>
                    <a:pt x="726" y="2376"/>
                    <a:pt x="728" y="2376"/>
                    <a:pt x="729" y="2376"/>
                  </a:cubicBezTo>
                  <a:cubicBezTo>
                    <a:pt x="734" y="2376"/>
                    <a:pt x="738" y="2373"/>
                    <a:pt x="740" y="2369"/>
                  </a:cubicBezTo>
                  <a:cubicBezTo>
                    <a:pt x="958" y="2369"/>
                    <a:pt x="958" y="2369"/>
                    <a:pt x="958" y="2369"/>
                  </a:cubicBezTo>
                  <a:lnTo>
                    <a:pt x="734" y="2589"/>
                  </a:lnTo>
                  <a:close/>
                  <a:moveTo>
                    <a:pt x="580" y="1608"/>
                  </a:moveTo>
                  <a:cubicBezTo>
                    <a:pt x="497" y="1649"/>
                    <a:pt x="497" y="1649"/>
                    <a:pt x="497" y="1649"/>
                  </a:cubicBezTo>
                  <a:cubicBezTo>
                    <a:pt x="496" y="1648"/>
                    <a:pt x="495" y="1648"/>
                    <a:pt x="494" y="1648"/>
                  </a:cubicBezTo>
                  <a:cubicBezTo>
                    <a:pt x="494" y="1440"/>
                    <a:pt x="494" y="1440"/>
                    <a:pt x="494" y="1440"/>
                  </a:cubicBezTo>
                  <a:lnTo>
                    <a:pt x="580" y="1608"/>
                  </a:lnTo>
                  <a:close/>
                  <a:moveTo>
                    <a:pt x="1325" y="719"/>
                  </a:moveTo>
                  <a:cubicBezTo>
                    <a:pt x="1346" y="761"/>
                    <a:pt x="1346" y="761"/>
                    <a:pt x="1346" y="761"/>
                  </a:cubicBezTo>
                  <a:cubicBezTo>
                    <a:pt x="1212" y="827"/>
                    <a:pt x="1212" y="827"/>
                    <a:pt x="1212" y="827"/>
                  </a:cubicBezTo>
                  <a:cubicBezTo>
                    <a:pt x="1212" y="727"/>
                    <a:pt x="1212" y="727"/>
                    <a:pt x="1212" y="727"/>
                  </a:cubicBezTo>
                  <a:cubicBezTo>
                    <a:pt x="1215" y="725"/>
                    <a:pt x="1218" y="723"/>
                    <a:pt x="1219" y="719"/>
                  </a:cubicBezTo>
                  <a:lnTo>
                    <a:pt x="1325" y="719"/>
                  </a:lnTo>
                  <a:close/>
                  <a:moveTo>
                    <a:pt x="1440" y="724"/>
                  </a:moveTo>
                  <a:cubicBezTo>
                    <a:pt x="1441" y="725"/>
                    <a:pt x="1442" y="726"/>
                    <a:pt x="1443" y="726"/>
                  </a:cubicBezTo>
                  <a:cubicBezTo>
                    <a:pt x="1444" y="728"/>
                    <a:pt x="1444" y="729"/>
                    <a:pt x="1444" y="730"/>
                  </a:cubicBezTo>
                  <a:cubicBezTo>
                    <a:pt x="1444" y="935"/>
                    <a:pt x="1444" y="935"/>
                    <a:pt x="1444" y="935"/>
                  </a:cubicBezTo>
                  <a:cubicBezTo>
                    <a:pt x="1357" y="765"/>
                    <a:pt x="1357" y="765"/>
                    <a:pt x="1357" y="765"/>
                  </a:cubicBezTo>
                  <a:lnTo>
                    <a:pt x="1440" y="724"/>
                  </a:lnTo>
                  <a:close/>
                  <a:moveTo>
                    <a:pt x="1677" y="720"/>
                  </a:moveTo>
                  <a:cubicBezTo>
                    <a:pt x="1678" y="723"/>
                    <a:pt x="1680" y="725"/>
                    <a:pt x="1683" y="727"/>
                  </a:cubicBezTo>
                  <a:cubicBezTo>
                    <a:pt x="1683" y="942"/>
                    <a:pt x="1683" y="942"/>
                    <a:pt x="1683" y="942"/>
                  </a:cubicBezTo>
                  <a:cubicBezTo>
                    <a:pt x="1680" y="943"/>
                    <a:pt x="1678" y="945"/>
                    <a:pt x="1677" y="948"/>
                  </a:cubicBezTo>
                  <a:cubicBezTo>
                    <a:pt x="1556" y="943"/>
                    <a:pt x="1459" y="849"/>
                    <a:pt x="1452" y="730"/>
                  </a:cubicBezTo>
                  <a:cubicBezTo>
                    <a:pt x="1452" y="727"/>
                    <a:pt x="1452" y="727"/>
                    <a:pt x="1452" y="727"/>
                  </a:cubicBezTo>
                  <a:cubicBezTo>
                    <a:pt x="1455" y="725"/>
                    <a:pt x="1457" y="723"/>
                    <a:pt x="1458" y="720"/>
                  </a:cubicBezTo>
                  <a:lnTo>
                    <a:pt x="1677" y="720"/>
                  </a:lnTo>
                  <a:close/>
                  <a:moveTo>
                    <a:pt x="1916" y="720"/>
                  </a:moveTo>
                  <a:cubicBezTo>
                    <a:pt x="1917" y="723"/>
                    <a:pt x="1920" y="725"/>
                    <a:pt x="1922" y="726"/>
                  </a:cubicBezTo>
                  <a:cubicBezTo>
                    <a:pt x="1917" y="846"/>
                    <a:pt x="1819" y="943"/>
                    <a:pt x="1697" y="948"/>
                  </a:cubicBezTo>
                  <a:cubicBezTo>
                    <a:pt x="1696" y="945"/>
                    <a:pt x="1694" y="943"/>
                    <a:pt x="1691" y="942"/>
                  </a:cubicBezTo>
                  <a:cubicBezTo>
                    <a:pt x="1691" y="727"/>
                    <a:pt x="1691" y="727"/>
                    <a:pt x="1691" y="727"/>
                  </a:cubicBezTo>
                  <a:cubicBezTo>
                    <a:pt x="1694" y="725"/>
                    <a:pt x="1696" y="723"/>
                    <a:pt x="1697" y="720"/>
                  </a:cubicBezTo>
                  <a:lnTo>
                    <a:pt x="1916" y="720"/>
                  </a:lnTo>
                  <a:close/>
                  <a:moveTo>
                    <a:pt x="2156" y="486"/>
                  </a:moveTo>
                  <a:cubicBezTo>
                    <a:pt x="2158" y="490"/>
                    <a:pt x="2162" y="493"/>
                    <a:pt x="2166" y="493"/>
                  </a:cubicBezTo>
                  <a:cubicBezTo>
                    <a:pt x="2171" y="493"/>
                    <a:pt x="2174" y="490"/>
                    <a:pt x="2176" y="486"/>
                  </a:cubicBezTo>
                  <a:cubicBezTo>
                    <a:pt x="2215" y="486"/>
                    <a:pt x="2215" y="486"/>
                    <a:pt x="2215" y="486"/>
                  </a:cubicBezTo>
                  <a:cubicBezTo>
                    <a:pt x="2279" y="500"/>
                    <a:pt x="2333" y="541"/>
                    <a:pt x="2365" y="597"/>
                  </a:cubicBezTo>
                  <a:cubicBezTo>
                    <a:pt x="2326" y="663"/>
                    <a:pt x="2257" y="708"/>
                    <a:pt x="2176" y="712"/>
                  </a:cubicBezTo>
                  <a:cubicBezTo>
                    <a:pt x="2175" y="708"/>
                    <a:pt x="2171" y="705"/>
                    <a:pt x="2166" y="705"/>
                  </a:cubicBezTo>
                  <a:cubicBezTo>
                    <a:pt x="2161" y="705"/>
                    <a:pt x="2158" y="708"/>
                    <a:pt x="2156" y="712"/>
                  </a:cubicBezTo>
                  <a:cubicBezTo>
                    <a:pt x="2075" y="708"/>
                    <a:pt x="2006" y="663"/>
                    <a:pt x="1967" y="597"/>
                  </a:cubicBezTo>
                  <a:cubicBezTo>
                    <a:pt x="1999" y="541"/>
                    <a:pt x="2053" y="500"/>
                    <a:pt x="2117" y="486"/>
                  </a:cubicBezTo>
                  <a:lnTo>
                    <a:pt x="2156" y="486"/>
                  </a:lnTo>
                  <a:close/>
                  <a:moveTo>
                    <a:pt x="2395" y="486"/>
                  </a:moveTo>
                  <a:cubicBezTo>
                    <a:pt x="2396" y="487"/>
                    <a:pt x="2396" y="488"/>
                    <a:pt x="2397" y="489"/>
                  </a:cubicBezTo>
                  <a:cubicBezTo>
                    <a:pt x="2395" y="525"/>
                    <a:pt x="2386" y="559"/>
                    <a:pt x="2370" y="588"/>
                  </a:cubicBezTo>
                  <a:cubicBezTo>
                    <a:pt x="2341" y="541"/>
                    <a:pt x="2297" y="505"/>
                    <a:pt x="2244" y="486"/>
                  </a:cubicBezTo>
                  <a:lnTo>
                    <a:pt x="2395" y="486"/>
                  </a:lnTo>
                  <a:close/>
                  <a:moveTo>
                    <a:pt x="2586" y="719"/>
                  </a:moveTo>
                  <a:cubicBezTo>
                    <a:pt x="2500" y="740"/>
                    <a:pt x="2432" y="807"/>
                    <a:pt x="2409" y="891"/>
                  </a:cubicBezTo>
                  <a:cubicBezTo>
                    <a:pt x="2409" y="727"/>
                    <a:pt x="2409" y="727"/>
                    <a:pt x="2409" y="727"/>
                  </a:cubicBezTo>
                  <a:cubicBezTo>
                    <a:pt x="2413" y="725"/>
                    <a:pt x="2415" y="723"/>
                    <a:pt x="2416" y="719"/>
                  </a:cubicBezTo>
                  <a:lnTo>
                    <a:pt x="2586" y="719"/>
                  </a:lnTo>
                  <a:close/>
                  <a:moveTo>
                    <a:pt x="3119" y="726"/>
                  </a:moveTo>
                  <a:cubicBezTo>
                    <a:pt x="3121" y="727"/>
                    <a:pt x="3122" y="727"/>
                    <a:pt x="3124" y="727"/>
                  </a:cubicBezTo>
                  <a:cubicBezTo>
                    <a:pt x="3130" y="727"/>
                    <a:pt x="3135" y="722"/>
                    <a:pt x="3135" y="716"/>
                  </a:cubicBezTo>
                  <a:cubicBezTo>
                    <a:pt x="3135" y="715"/>
                    <a:pt x="3135" y="713"/>
                    <a:pt x="3134" y="712"/>
                  </a:cubicBezTo>
                  <a:cubicBezTo>
                    <a:pt x="3358" y="492"/>
                    <a:pt x="3358" y="492"/>
                    <a:pt x="3358" y="492"/>
                  </a:cubicBezTo>
                  <a:cubicBezTo>
                    <a:pt x="3359" y="492"/>
                    <a:pt x="3359" y="492"/>
                    <a:pt x="3359" y="492"/>
                  </a:cubicBezTo>
                  <a:cubicBezTo>
                    <a:pt x="3359" y="706"/>
                    <a:pt x="3359" y="706"/>
                    <a:pt x="3359" y="706"/>
                  </a:cubicBezTo>
                  <a:cubicBezTo>
                    <a:pt x="3355" y="708"/>
                    <a:pt x="3352" y="712"/>
                    <a:pt x="3352" y="716"/>
                  </a:cubicBezTo>
                  <a:cubicBezTo>
                    <a:pt x="3352" y="718"/>
                    <a:pt x="3353" y="719"/>
                    <a:pt x="3353" y="721"/>
                  </a:cubicBezTo>
                  <a:cubicBezTo>
                    <a:pt x="3128" y="942"/>
                    <a:pt x="3128" y="942"/>
                    <a:pt x="3128" y="942"/>
                  </a:cubicBezTo>
                  <a:cubicBezTo>
                    <a:pt x="3127" y="942"/>
                    <a:pt x="3125" y="941"/>
                    <a:pt x="3124" y="941"/>
                  </a:cubicBezTo>
                  <a:cubicBezTo>
                    <a:pt x="3119" y="941"/>
                    <a:pt x="3115" y="944"/>
                    <a:pt x="3114" y="949"/>
                  </a:cubicBezTo>
                  <a:cubicBezTo>
                    <a:pt x="2895" y="949"/>
                    <a:pt x="2895" y="949"/>
                    <a:pt x="2895" y="949"/>
                  </a:cubicBezTo>
                  <a:cubicBezTo>
                    <a:pt x="2895" y="948"/>
                    <a:pt x="2894" y="948"/>
                    <a:pt x="2894" y="948"/>
                  </a:cubicBezTo>
                  <a:lnTo>
                    <a:pt x="3119" y="726"/>
                  </a:lnTo>
                  <a:close/>
                  <a:moveTo>
                    <a:pt x="3720" y="719"/>
                  </a:moveTo>
                  <a:cubicBezTo>
                    <a:pt x="3741" y="761"/>
                    <a:pt x="3741" y="761"/>
                    <a:pt x="3741" y="761"/>
                  </a:cubicBezTo>
                  <a:cubicBezTo>
                    <a:pt x="3607" y="827"/>
                    <a:pt x="3607" y="827"/>
                    <a:pt x="3607" y="827"/>
                  </a:cubicBezTo>
                  <a:cubicBezTo>
                    <a:pt x="3607" y="727"/>
                    <a:pt x="3607" y="727"/>
                    <a:pt x="3607" y="727"/>
                  </a:cubicBezTo>
                  <a:cubicBezTo>
                    <a:pt x="3610" y="725"/>
                    <a:pt x="3612" y="723"/>
                    <a:pt x="3613" y="719"/>
                  </a:cubicBezTo>
                  <a:lnTo>
                    <a:pt x="3720" y="719"/>
                  </a:lnTo>
                  <a:close/>
                  <a:moveTo>
                    <a:pt x="3834" y="724"/>
                  </a:moveTo>
                  <a:cubicBezTo>
                    <a:pt x="3835" y="725"/>
                    <a:pt x="3837" y="726"/>
                    <a:pt x="3838" y="726"/>
                  </a:cubicBezTo>
                  <a:cubicBezTo>
                    <a:pt x="3838" y="728"/>
                    <a:pt x="3838" y="729"/>
                    <a:pt x="3838" y="730"/>
                  </a:cubicBezTo>
                  <a:cubicBezTo>
                    <a:pt x="3838" y="935"/>
                    <a:pt x="3838" y="935"/>
                    <a:pt x="3838" y="935"/>
                  </a:cubicBezTo>
                  <a:cubicBezTo>
                    <a:pt x="3752" y="765"/>
                    <a:pt x="3752" y="765"/>
                    <a:pt x="3752" y="765"/>
                  </a:cubicBezTo>
                  <a:lnTo>
                    <a:pt x="3834" y="724"/>
                  </a:lnTo>
                  <a:close/>
                  <a:moveTo>
                    <a:pt x="4071" y="720"/>
                  </a:moveTo>
                  <a:cubicBezTo>
                    <a:pt x="4073" y="723"/>
                    <a:pt x="4075" y="725"/>
                    <a:pt x="4078" y="727"/>
                  </a:cubicBezTo>
                  <a:cubicBezTo>
                    <a:pt x="4078" y="942"/>
                    <a:pt x="4078" y="942"/>
                    <a:pt x="4078" y="942"/>
                  </a:cubicBezTo>
                  <a:cubicBezTo>
                    <a:pt x="4075" y="943"/>
                    <a:pt x="4073" y="945"/>
                    <a:pt x="4072" y="948"/>
                  </a:cubicBezTo>
                  <a:cubicBezTo>
                    <a:pt x="3951" y="943"/>
                    <a:pt x="3853" y="849"/>
                    <a:pt x="3846" y="730"/>
                  </a:cubicBezTo>
                  <a:cubicBezTo>
                    <a:pt x="3846" y="727"/>
                    <a:pt x="3846" y="727"/>
                    <a:pt x="3846" y="727"/>
                  </a:cubicBezTo>
                  <a:cubicBezTo>
                    <a:pt x="3849" y="725"/>
                    <a:pt x="3851" y="723"/>
                    <a:pt x="3853" y="720"/>
                  </a:cubicBezTo>
                  <a:lnTo>
                    <a:pt x="4071" y="720"/>
                  </a:lnTo>
                  <a:close/>
                  <a:moveTo>
                    <a:pt x="4311" y="720"/>
                  </a:moveTo>
                  <a:cubicBezTo>
                    <a:pt x="4312" y="723"/>
                    <a:pt x="4314" y="725"/>
                    <a:pt x="4317" y="726"/>
                  </a:cubicBezTo>
                  <a:cubicBezTo>
                    <a:pt x="4312" y="846"/>
                    <a:pt x="4214" y="943"/>
                    <a:pt x="4092" y="948"/>
                  </a:cubicBezTo>
                  <a:cubicBezTo>
                    <a:pt x="4091" y="945"/>
                    <a:pt x="4088" y="943"/>
                    <a:pt x="4086" y="942"/>
                  </a:cubicBezTo>
                  <a:cubicBezTo>
                    <a:pt x="4086" y="727"/>
                    <a:pt x="4086" y="727"/>
                    <a:pt x="4086" y="727"/>
                  </a:cubicBezTo>
                  <a:cubicBezTo>
                    <a:pt x="4089" y="725"/>
                    <a:pt x="4091" y="723"/>
                    <a:pt x="4092" y="720"/>
                  </a:cubicBezTo>
                  <a:lnTo>
                    <a:pt x="4311" y="720"/>
                  </a:lnTo>
                  <a:close/>
                  <a:moveTo>
                    <a:pt x="4551" y="486"/>
                  </a:moveTo>
                  <a:cubicBezTo>
                    <a:pt x="4553" y="490"/>
                    <a:pt x="4556" y="493"/>
                    <a:pt x="4561" y="493"/>
                  </a:cubicBezTo>
                  <a:cubicBezTo>
                    <a:pt x="4565" y="493"/>
                    <a:pt x="4569" y="490"/>
                    <a:pt x="4571" y="486"/>
                  </a:cubicBezTo>
                  <a:cubicBezTo>
                    <a:pt x="4610" y="486"/>
                    <a:pt x="4610" y="486"/>
                    <a:pt x="4610" y="486"/>
                  </a:cubicBezTo>
                  <a:cubicBezTo>
                    <a:pt x="4674" y="500"/>
                    <a:pt x="4728" y="541"/>
                    <a:pt x="4760" y="597"/>
                  </a:cubicBezTo>
                  <a:cubicBezTo>
                    <a:pt x="4721" y="663"/>
                    <a:pt x="4652" y="708"/>
                    <a:pt x="4571" y="712"/>
                  </a:cubicBezTo>
                  <a:cubicBezTo>
                    <a:pt x="4569" y="708"/>
                    <a:pt x="4566" y="705"/>
                    <a:pt x="4561" y="705"/>
                  </a:cubicBezTo>
                  <a:cubicBezTo>
                    <a:pt x="4556" y="705"/>
                    <a:pt x="4552" y="708"/>
                    <a:pt x="4551" y="712"/>
                  </a:cubicBezTo>
                  <a:cubicBezTo>
                    <a:pt x="4470" y="708"/>
                    <a:pt x="4401" y="663"/>
                    <a:pt x="4362" y="597"/>
                  </a:cubicBezTo>
                  <a:cubicBezTo>
                    <a:pt x="4394" y="541"/>
                    <a:pt x="4448" y="500"/>
                    <a:pt x="4512" y="486"/>
                  </a:cubicBezTo>
                  <a:lnTo>
                    <a:pt x="4551" y="486"/>
                  </a:lnTo>
                  <a:close/>
                  <a:moveTo>
                    <a:pt x="4790" y="486"/>
                  </a:moveTo>
                  <a:cubicBezTo>
                    <a:pt x="4791" y="487"/>
                    <a:pt x="4791" y="488"/>
                    <a:pt x="4792" y="489"/>
                  </a:cubicBezTo>
                  <a:cubicBezTo>
                    <a:pt x="4790" y="525"/>
                    <a:pt x="4780" y="559"/>
                    <a:pt x="4765" y="588"/>
                  </a:cubicBezTo>
                  <a:cubicBezTo>
                    <a:pt x="4736" y="541"/>
                    <a:pt x="4692" y="505"/>
                    <a:pt x="4639" y="486"/>
                  </a:cubicBezTo>
                  <a:lnTo>
                    <a:pt x="4790" y="486"/>
                  </a:lnTo>
                  <a:close/>
                  <a:moveTo>
                    <a:pt x="4981" y="719"/>
                  </a:moveTo>
                  <a:cubicBezTo>
                    <a:pt x="4895" y="740"/>
                    <a:pt x="4827" y="807"/>
                    <a:pt x="4804" y="891"/>
                  </a:cubicBezTo>
                  <a:cubicBezTo>
                    <a:pt x="4804" y="727"/>
                    <a:pt x="4804" y="727"/>
                    <a:pt x="4804" y="727"/>
                  </a:cubicBezTo>
                  <a:cubicBezTo>
                    <a:pt x="4808" y="725"/>
                    <a:pt x="4810" y="723"/>
                    <a:pt x="4811" y="719"/>
                  </a:cubicBezTo>
                  <a:lnTo>
                    <a:pt x="4981" y="719"/>
                  </a:lnTo>
                  <a:close/>
                  <a:moveTo>
                    <a:pt x="5275" y="706"/>
                  </a:moveTo>
                  <a:cubicBezTo>
                    <a:pt x="5273" y="707"/>
                    <a:pt x="5271" y="709"/>
                    <a:pt x="5269" y="711"/>
                  </a:cubicBezTo>
                  <a:cubicBezTo>
                    <a:pt x="5105" y="711"/>
                    <a:pt x="5105" y="711"/>
                    <a:pt x="5105" y="711"/>
                  </a:cubicBezTo>
                  <a:cubicBezTo>
                    <a:pt x="5188" y="689"/>
                    <a:pt x="5253" y="624"/>
                    <a:pt x="5275" y="542"/>
                  </a:cubicBezTo>
                  <a:lnTo>
                    <a:pt x="5275" y="706"/>
                  </a:lnTo>
                  <a:close/>
                  <a:moveTo>
                    <a:pt x="5269" y="719"/>
                  </a:moveTo>
                  <a:cubicBezTo>
                    <a:pt x="5270" y="723"/>
                    <a:pt x="5272" y="725"/>
                    <a:pt x="5275" y="727"/>
                  </a:cubicBezTo>
                  <a:cubicBezTo>
                    <a:pt x="5275" y="942"/>
                    <a:pt x="5275" y="942"/>
                    <a:pt x="5275" y="942"/>
                  </a:cubicBezTo>
                  <a:cubicBezTo>
                    <a:pt x="5272" y="943"/>
                    <a:pt x="5270" y="946"/>
                    <a:pt x="5269" y="949"/>
                  </a:cubicBezTo>
                  <a:cubicBezTo>
                    <a:pt x="5050" y="949"/>
                    <a:pt x="5050" y="949"/>
                    <a:pt x="5050" y="949"/>
                  </a:cubicBezTo>
                  <a:cubicBezTo>
                    <a:pt x="5049" y="946"/>
                    <a:pt x="5047" y="943"/>
                    <a:pt x="5044" y="942"/>
                  </a:cubicBezTo>
                  <a:cubicBezTo>
                    <a:pt x="5044" y="727"/>
                    <a:pt x="5044" y="727"/>
                    <a:pt x="5044" y="727"/>
                  </a:cubicBezTo>
                  <a:cubicBezTo>
                    <a:pt x="5047" y="725"/>
                    <a:pt x="5049" y="723"/>
                    <a:pt x="5050" y="720"/>
                  </a:cubicBezTo>
                  <a:cubicBezTo>
                    <a:pt x="5054" y="720"/>
                    <a:pt x="5057" y="720"/>
                    <a:pt x="5060" y="719"/>
                  </a:cubicBezTo>
                  <a:lnTo>
                    <a:pt x="5269" y="719"/>
                  </a:lnTo>
                  <a:close/>
                  <a:moveTo>
                    <a:pt x="5269" y="1419"/>
                  </a:moveTo>
                  <a:cubicBezTo>
                    <a:pt x="5265" y="1419"/>
                    <a:pt x="5261" y="1419"/>
                    <a:pt x="5257" y="1419"/>
                  </a:cubicBezTo>
                  <a:cubicBezTo>
                    <a:pt x="5062" y="1419"/>
                    <a:pt x="5062" y="1419"/>
                    <a:pt x="5062" y="1419"/>
                  </a:cubicBezTo>
                  <a:cubicBezTo>
                    <a:pt x="5058" y="1419"/>
                    <a:pt x="5054" y="1419"/>
                    <a:pt x="5050" y="1419"/>
                  </a:cubicBezTo>
                  <a:cubicBezTo>
                    <a:pt x="5048" y="1415"/>
                    <a:pt x="5044" y="1412"/>
                    <a:pt x="5040" y="1412"/>
                  </a:cubicBezTo>
                  <a:cubicBezTo>
                    <a:pt x="5035" y="1412"/>
                    <a:pt x="5032" y="1415"/>
                    <a:pt x="5030" y="1419"/>
                  </a:cubicBezTo>
                  <a:cubicBezTo>
                    <a:pt x="5026" y="1419"/>
                    <a:pt x="5022" y="1419"/>
                    <a:pt x="5018" y="1419"/>
                  </a:cubicBezTo>
                  <a:cubicBezTo>
                    <a:pt x="4817" y="1419"/>
                    <a:pt x="4817" y="1419"/>
                    <a:pt x="4817" y="1419"/>
                  </a:cubicBezTo>
                  <a:cubicBezTo>
                    <a:pt x="5272" y="1195"/>
                    <a:pt x="5272" y="1195"/>
                    <a:pt x="5272" y="1195"/>
                  </a:cubicBezTo>
                  <a:cubicBezTo>
                    <a:pt x="5273" y="1196"/>
                    <a:pt x="5274" y="1197"/>
                    <a:pt x="5276" y="1197"/>
                  </a:cubicBezTo>
                  <a:cubicBezTo>
                    <a:pt x="5276" y="1413"/>
                    <a:pt x="5276" y="1413"/>
                    <a:pt x="5276" y="1413"/>
                  </a:cubicBezTo>
                  <a:cubicBezTo>
                    <a:pt x="5273" y="1414"/>
                    <a:pt x="5271" y="1416"/>
                    <a:pt x="5269" y="1419"/>
                  </a:cubicBezTo>
                  <a:close/>
                  <a:moveTo>
                    <a:pt x="5275" y="1668"/>
                  </a:moveTo>
                  <a:cubicBezTo>
                    <a:pt x="5271" y="1748"/>
                    <a:pt x="5226" y="1818"/>
                    <a:pt x="5160" y="1857"/>
                  </a:cubicBezTo>
                  <a:cubicBezTo>
                    <a:pt x="5093" y="1818"/>
                    <a:pt x="5048" y="1748"/>
                    <a:pt x="5044" y="1668"/>
                  </a:cubicBezTo>
                  <a:cubicBezTo>
                    <a:pt x="5048" y="1666"/>
                    <a:pt x="5051" y="1662"/>
                    <a:pt x="5051" y="1658"/>
                  </a:cubicBezTo>
                  <a:cubicBezTo>
                    <a:pt x="5051" y="1653"/>
                    <a:pt x="5048" y="1649"/>
                    <a:pt x="5044" y="1647"/>
                  </a:cubicBezTo>
                  <a:cubicBezTo>
                    <a:pt x="5048" y="1567"/>
                    <a:pt x="5093" y="1497"/>
                    <a:pt x="5160" y="1459"/>
                  </a:cubicBezTo>
                  <a:cubicBezTo>
                    <a:pt x="5226" y="1497"/>
                    <a:pt x="5271" y="1567"/>
                    <a:pt x="5275" y="1647"/>
                  </a:cubicBezTo>
                  <a:cubicBezTo>
                    <a:pt x="5271" y="1649"/>
                    <a:pt x="5268" y="1653"/>
                    <a:pt x="5268" y="1658"/>
                  </a:cubicBezTo>
                  <a:cubicBezTo>
                    <a:pt x="5268" y="1662"/>
                    <a:pt x="5271" y="1666"/>
                    <a:pt x="5275" y="1668"/>
                  </a:cubicBezTo>
                  <a:close/>
                  <a:moveTo>
                    <a:pt x="5036" y="1647"/>
                  </a:moveTo>
                  <a:cubicBezTo>
                    <a:pt x="5032" y="1649"/>
                    <a:pt x="5029" y="1653"/>
                    <a:pt x="5029" y="1658"/>
                  </a:cubicBezTo>
                  <a:cubicBezTo>
                    <a:pt x="5029" y="1662"/>
                    <a:pt x="5032" y="1666"/>
                    <a:pt x="5036" y="1668"/>
                  </a:cubicBezTo>
                  <a:cubicBezTo>
                    <a:pt x="5040" y="1750"/>
                    <a:pt x="5085" y="1821"/>
                    <a:pt x="5152" y="1861"/>
                  </a:cubicBezTo>
                  <a:cubicBezTo>
                    <a:pt x="5121" y="1878"/>
                    <a:pt x="5086" y="1887"/>
                    <a:pt x="5050" y="1889"/>
                  </a:cubicBezTo>
                  <a:cubicBezTo>
                    <a:pt x="5048" y="1885"/>
                    <a:pt x="5044" y="1883"/>
                    <a:pt x="5040" y="1883"/>
                  </a:cubicBezTo>
                  <a:cubicBezTo>
                    <a:pt x="5036" y="1883"/>
                    <a:pt x="5032" y="1885"/>
                    <a:pt x="5030" y="1889"/>
                  </a:cubicBezTo>
                  <a:cubicBezTo>
                    <a:pt x="4908" y="1884"/>
                    <a:pt x="4810" y="1788"/>
                    <a:pt x="4805" y="1668"/>
                  </a:cubicBezTo>
                  <a:cubicBezTo>
                    <a:pt x="4809" y="1666"/>
                    <a:pt x="4811" y="1662"/>
                    <a:pt x="4811" y="1658"/>
                  </a:cubicBezTo>
                  <a:cubicBezTo>
                    <a:pt x="4811" y="1653"/>
                    <a:pt x="4809" y="1649"/>
                    <a:pt x="4805" y="1647"/>
                  </a:cubicBezTo>
                  <a:cubicBezTo>
                    <a:pt x="4810" y="1532"/>
                    <a:pt x="4902" y="1438"/>
                    <a:pt x="5018" y="1427"/>
                  </a:cubicBezTo>
                  <a:cubicBezTo>
                    <a:pt x="5030" y="1427"/>
                    <a:pt x="5030" y="1427"/>
                    <a:pt x="5030" y="1427"/>
                  </a:cubicBezTo>
                  <a:cubicBezTo>
                    <a:pt x="5031" y="1431"/>
                    <a:pt x="5035" y="1434"/>
                    <a:pt x="5040" y="1434"/>
                  </a:cubicBezTo>
                  <a:cubicBezTo>
                    <a:pt x="5045" y="1434"/>
                    <a:pt x="5048" y="1431"/>
                    <a:pt x="5050" y="1427"/>
                  </a:cubicBezTo>
                  <a:cubicBezTo>
                    <a:pt x="5061" y="1427"/>
                    <a:pt x="5061" y="1427"/>
                    <a:pt x="5061" y="1427"/>
                  </a:cubicBezTo>
                  <a:cubicBezTo>
                    <a:pt x="5094" y="1430"/>
                    <a:pt x="5124" y="1440"/>
                    <a:pt x="5152" y="1454"/>
                  </a:cubicBezTo>
                  <a:cubicBezTo>
                    <a:pt x="5085" y="1495"/>
                    <a:pt x="5040" y="1566"/>
                    <a:pt x="5036" y="1647"/>
                  </a:cubicBezTo>
                  <a:close/>
                  <a:moveTo>
                    <a:pt x="5275" y="2119"/>
                  </a:moveTo>
                  <a:cubicBezTo>
                    <a:pt x="5050" y="1899"/>
                    <a:pt x="5050" y="1899"/>
                    <a:pt x="5050" y="1899"/>
                  </a:cubicBezTo>
                  <a:cubicBezTo>
                    <a:pt x="5050" y="1898"/>
                    <a:pt x="5050" y="1898"/>
                    <a:pt x="5050" y="1898"/>
                  </a:cubicBezTo>
                  <a:cubicBezTo>
                    <a:pt x="5269" y="1898"/>
                    <a:pt x="5269" y="1898"/>
                    <a:pt x="5269" y="1898"/>
                  </a:cubicBezTo>
                  <a:cubicBezTo>
                    <a:pt x="5270" y="1901"/>
                    <a:pt x="5272" y="1903"/>
                    <a:pt x="5275" y="1904"/>
                  </a:cubicBezTo>
                  <a:cubicBezTo>
                    <a:pt x="5275" y="2119"/>
                    <a:pt x="5275" y="2119"/>
                    <a:pt x="5275" y="2119"/>
                  </a:cubicBezTo>
                  <a:cubicBezTo>
                    <a:pt x="5275" y="2119"/>
                    <a:pt x="5275" y="2119"/>
                    <a:pt x="5275" y="2119"/>
                  </a:cubicBezTo>
                  <a:close/>
                  <a:moveTo>
                    <a:pt x="5275" y="2139"/>
                  </a:moveTo>
                  <a:cubicBezTo>
                    <a:pt x="5275" y="2355"/>
                    <a:pt x="5275" y="2355"/>
                    <a:pt x="5275" y="2355"/>
                  </a:cubicBezTo>
                  <a:cubicBezTo>
                    <a:pt x="5273" y="2356"/>
                    <a:pt x="5271" y="2358"/>
                    <a:pt x="5270" y="2360"/>
                  </a:cubicBezTo>
                  <a:cubicBezTo>
                    <a:pt x="5051" y="2360"/>
                    <a:pt x="5051" y="2360"/>
                    <a:pt x="5051" y="2360"/>
                  </a:cubicBezTo>
                  <a:cubicBezTo>
                    <a:pt x="5275" y="2139"/>
                    <a:pt x="5275" y="2139"/>
                    <a:pt x="5275" y="2139"/>
                  </a:cubicBezTo>
                  <a:cubicBezTo>
                    <a:pt x="5275" y="2139"/>
                    <a:pt x="5275" y="2139"/>
                    <a:pt x="5275" y="2139"/>
                  </a:cubicBezTo>
                  <a:close/>
                  <a:moveTo>
                    <a:pt x="4811" y="2832"/>
                  </a:moveTo>
                  <a:cubicBezTo>
                    <a:pt x="4810" y="2829"/>
                    <a:pt x="4807" y="2827"/>
                    <a:pt x="4805" y="2826"/>
                  </a:cubicBezTo>
                  <a:cubicBezTo>
                    <a:pt x="4810" y="2706"/>
                    <a:pt x="4908" y="2609"/>
                    <a:pt x="5030" y="2604"/>
                  </a:cubicBezTo>
                  <a:cubicBezTo>
                    <a:pt x="5031" y="2607"/>
                    <a:pt x="5033" y="2609"/>
                    <a:pt x="5036" y="2610"/>
                  </a:cubicBezTo>
                  <a:cubicBezTo>
                    <a:pt x="5036" y="2825"/>
                    <a:pt x="5036" y="2825"/>
                    <a:pt x="5036" y="2825"/>
                  </a:cubicBezTo>
                  <a:cubicBezTo>
                    <a:pt x="5033" y="2827"/>
                    <a:pt x="5031" y="2829"/>
                    <a:pt x="5030" y="2832"/>
                  </a:cubicBezTo>
                  <a:lnTo>
                    <a:pt x="4811" y="2832"/>
                  </a:lnTo>
                  <a:close/>
                  <a:moveTo>
                    <a:pt x="4574" y="2843"/>
                  </a:moveTo>
                  <a:cubicBezTo>
                    <a:pt x="4583" y="2842"/>
                    <a:pt x="4591" y="2841"/>
                    <a:pt x="4600" y="2840"/>
                  </a:cubicBezTo>
                  <a:cubicBezTo>
                    <a:pt x="4790" y="2840"/>
                    <a:pt x="4790" y="2840"/>
                    <a:pt x="4790" y="2840"/>
                  </a:cubicBezTo>
                  <a:cubicBezTo>
                    <a:pt x="4791" y="2843"/>
                    <a:pt x="4794" y="2845"/>
                    <a:pt x="4796" y="2846"/>
                  </a:cubicBezTo>
                  <a:cubicBezTo>
                    <a:pt x="4796" y="3060"/>
                    <a:pt x="4796" y="3060"/>
                    <a:pt x="4796" y="3060"/>
                  </a:cubicBezTo>
                  <a:cubicBezTo>
                    <a:pt x="4796" y="3060"/>
                    <a:pt x="4796" y="3060"/>
                    <a:pt x="4795" y="3060"/>
                  </a:cubicBezTo>
                  <a:lnTo>
                    <a:pt x="4574" y="2843"/>
                  </a:lnTo>
                  <a:close/>
                  <a:moveTo>
                    <a:pt x="4327" y="3060"/>
                  </a:moveTo>
                  <a:cubicBezTo>
                    <a:pt x="4326" y="3060"/>
                    <a:pt x="4326" y="3060"/>
                    <a:pt x="4325" y="3060"/>
                  </a:cubicBezTo>
                  <a:cubicBezTo>
                    <a:pt x="4325" y="2846"/>
                    <a:pt x="4325" y="2846"/>
                    <a:pt x="4325" y="2846"/>
                  </a:cubicBezTo>
                  <a:cubicBezTo>
                    <a:pt x="4328" y="2845"/>
                    <a:pt x="4331" y="2843"/>
                    <a:pt x="4332" y="2840"/>
                  </a:cubicBezTo>
                  <a:cubicBezTo>
                    <a:pt x="4522" y="2840"/>
                    <a:pt x="4522" y="2840"/>
                    <a:pt x="4522" y="2840"/>
                  </a:cubicBezTo>
                  <a:cubicBezTo>
                    <a:pt x="4531" y="2841"/>
                    <a:pt x="4539" y="2842"/>
                    <a:pt x="4547" y="2843"/>
                  </a:cubicBezTo>
                  <a:lnTo>
                    <a:pt x="4327" y="3060"/>
                  </a:lnTo>
                  <a:close/>
                  <a:moveTo>
                    <a:pt x="4144" y="2832"/>
                  </a:moveTo>
                  <a:cubicBezTo>
                    <a:pt x="4229" y="2810"/>
                    <a:pt x="4296" y="2743"/>
                    <a:pt x="4317" y="2660"/>
                  </a:cubicBezTo>
                  <a:cubicBezTo>
                    <a:pt x="4317" y="2825"/>
                    <a:pt x="4317" y="2825"/>
                    <a:pt x="4317" y="2825"/>
                  </a:cubicBezTo>
                  <a:cubicBezTo>
                    <a:pt x="4315" y="2827"/>
                    <a:pt x="4312" y="2829"/>
                    <a:pt x="4311" y="2832"/>
                  </a:cubicBezTo>
                  <a:lnTo>
                    <a:pt x="4144" y="2832"/>
                  </a:lnTo>
                  <a:close/>
                  <a:moveTo>
                    <a:pt x="3378" y="2832"/>
                  </a:moveTo>
                  <a:cubicBezTo>
                    <a:pt x="3553" y="2746"/>
                    <a:pt x="3553" y="2746"/>
                    <a:pt x="3553" y="2746"/>
                  </a:cubicBezTo>
                  <a:cubicBezTo>
                    <a:pt x="3595" y="2828"/>
                    <a:pt x="3595" y="2828"/>
                    <a:pt x="3595" y="2828"/>
                  </a:cubicBezTo>
                  <a:cubicBezTo>
                    <a:pt x="3594" y="2829"/>
                    <a:pt x="3593" y="2830"/>
                    <a:pt x="3592" y="2832"/>
                  </a:cubicBezTo>
                  <a:lnTo>
                    <a:pt x="3378" y="2832"/>
                  </a:lnTo>
                  <a:close/>
                  <a:moveTo>
                    <a:pt x="2895" y="2832"/>
                  </a:moveTo>
                  <a:cubicBezTo>
                    <a:pt x="2895" y="2832"/>
                    <a:pt x="2894" y="2831"/>
                    <a:pt x="2894" y="2831"/>
                  </a:cubicBezTo>
                  <a:cubicBezTo>
                    <a:pt x="3119" y="2610"/>
                    <a:pt x="3119" y="2610"/>
                    <a:pt x="3119" y="2610"/>
                  </a:cubicBezTo>
                  <a:cubicBezTo>
                    <a:pt x="3121" y="2610"/>
                    <a:pt x="3122" y="2611"/>
                    <a:pt x="3124" y="2611"/>
                  </a:cubicBezTo>
                  <a:cubicBezTo>
                    <a:pt x="3130" y="2611"/>
                    <a:pt x="3135" y="2606"/>
                    <a:pt x="3135" y="2599"/>
                  </a:cubicBezTo>
                  <a:cubicBezTo>
                    <a:pt x="3135" y="2598"/>
                    <a:pt x="3135" y="2597"/>
                    <a:pt x="3134" y="2595"/>
                  </a:cubicBezTo>
                  <a:cubicBezTo>
                    <a:pt x="3358" y="2375"/>
                    <a:pt x="3358" y="2375"/>
                    <a:pt x="3358" y="2375"/>
                  </a:cubicBezTo>
                  <a:cubicBezTo>
                    <a:pt x="3359" y="2375"/>
                    <a:pt x="3359" y="2375"/>
                    <a:pt x="3359" y="2375"/>
                  </a:cubicBezTo>
                  <a:cubicBezTo>
                    <a:pt x="3359" y="2589"/>
                    <a:pt x="3359" y="2589"/>
                    <a:pt x="3359" y="2589"/>
                  </a:cubicBezTo>
                  <a:cubicBezTo>
                    <a:pt x="3355" y="2591"/>
                    <a:pt x="3352" y="2595"/>
                    <a:pt x="3352" y="2599"/>
                  </a:cubicBezTo>
                  <a:cubicBezTo>
                    <a:pt x="3352" y="2601"/>
                    <a:pt x="3353" y="2603"/>
                    <a:pt x="3353" y="2604"/>
                  </a:cubicBezTo>
                  <a:cubicBezTo>
                    <a:pt x="3128" y="2826"/>
                    <a:pt x="3128" y="2826"/>
                    <a:pt x="3128" y="2826"/>
                  </a:cubicBezTo>
                  <a:cubicBezTo>
                    <a:pt x="3127" y="2825"/>
                    <a:pt x="3125" y="2825"/>
                    <a:pt x="3124" y="2825"/>
                  </a:cubicBezTo>
                  <a:cubicBezTo>
                    <a:pt x="3119" y="2825"/>
                    <a:pt x="3115" y="2828"/>
                    <a:pt x="3114" y="2832"/>
                  </a:cubicBezTo>
                  <a:lnTo>
                    <a:pt x="2895" y="2832"/>
                  </a:lnTo>
                  <a:close/>
                  <a:moveTo>
                    <a:pt x="2655" y="2832"/>
                  </a:moveTo>
                  <a:cubicBezTo>
                    <a:pt x="2654" y="2829"/>
                    <a:pt x="2652" y="2827"/>
                    <a:pt x="2649" y="2825"/>
                  </a:cubicBezTo>
                  <a:cubicBezTo>
                    <a:pt x="2649" y="2610"/>
                    <a:pt x="2649" y="2610"/>
                    <a:pt x="2649" y="2610"/>
                  </a:cubicBezTo>
                  <a:cubicBezTo>
                    <a:pt x="2652" y="2609"/>
                    <a:pt x="2654" y="2606"/>
                    <a:pt x="2655" y="2603"/>
                  </a:cubicBezTo>
                  <a:cubicBezTo>
                    <a:pt x="2659" y="2603"/>
                    <a:pt x="2662" y="2603"/>
                    <a:pt x="2665" y="2603"/>
                  </a:cubicBezTo>
                  <a:cubicBezTo>
                    <a:pt x="2874" y="2603"/>
                    <a:pt x="2874" y="2603"/>
                    <a:pt x="2874" y="2603"/>
                  </a:cubicBezTo>
                  <a:cubicBezTo>
                    <a:pt x="2875" y="2606"/>
                    <a:pt x="2877" y="2609"/>
                    <a:pt x="2880" y="2610"/>
                  </a:cubicBezTo>
                  <a:cubicBezTo>
                    <a:pt x="2880" y="2825"/>
                    <a:pt x="2880" y="2825"/>
                    <a:pt x="2880" y="2825"/>
                  </a:cubicBezTo>
                  <a:cubicBezTo>
                    <a:pt x="2877" y="2827"/>
                    <a:pt x="2875" y="2829"/>
                    <a:pt x="2874" y="2832"/>
                  </a:cubicBezTo>
                  <a:lnTo>
                    <a:pt x="2655" y="2832"/>
                  </a:lnTo>
                  <a:close/>
                  <a:moveTo>
                    <a:pt x="2416" y="2832"/>
                  </a:moveTo>
                  <a:cubicBezTo>
                    <a:pt x="2415" y="2829"/>
                    <a:pt x="2413" y="2827"/>
                    <a:pt x="2410" y="2826"/>
                  </a:cubicBezTo>
                  <a:cubicBezTo>
                    <a:pt x="2415" y="2706"/>
                    <a:pt x="2513" y="2609"/>
                    <a:pt x="2635" y="2604"/>
                  </a:cubicBezTo>
                  <a:cubicBezTo>
                    <a:pt x="2636" y="2607"/>
                    <a:pt x="2638" y="2609"/>
                    <a:pt x="2641" y="2610"/>
                  </a:cubicBezTo>
                  <a:cubicBezTo>
                    <a:pt x="2641" y="2825"/>
                    <a:pt x="2641" y="2825"/>
                    <a:pt x="2641" y="2825"/>
                  </a:cubicBezTo>
                  <a:cubicBezTo>
                    <a:pt x="2638" y="2827"/>
                    <a:pt x="2636" y="2829"/>
                    <a:pt x="2635" y="2832"/>
                  </a:cubicBezTo>
                  <a:lnTo>
                    <a:pt x="2416" y="2832"/>
                  </a:lnTo>
                  <a:close/>
                  <a:moveTo>
                    <a:pt x="2180" y="2843"/>
                  </a:moveTo>
                  <a:cubicBezTo>
                    <a:pt x="2188" y="2842"/>
                    <a:pt x="2196" y="2841"/>
                    <a:pt x="2205" y="2840"/>
                  </a:cubicBezTo>
                  <a:cubicBezTo>
                    <a:pt x="2395" y="2840"/>
                    <a:pt x="2395" y="2840"/>
                    <a:pt x="2395" y="2840"/>
                  </a:cubicBezTo>
                  <a:cubicBezTo>
                    <a:pt x="2396" y="2843"/>
                    <a:pt x="2399" y="2845"/>
                    <a:pt x="2401" y="2846"/>
                  </a:cubicBezTo>
                  <a:cubicBezTo>
                    <a:pt x="2401" y="3060"/>
                    <a:pt x="2401" y="3060"/>
                    <a:pt x="2401" y="3060"/>
                  </a:cubicBezTo>
                  <a:cubicBezTo>
                    <a:pt x="2401" y="3060"/>
                    <a:pt x="2401" y="3060"/>
                    <a:pt x="2400" y="3060"/>
                  </a:cubicBezTo>
                  <a:lnTo>
                    <a:pt x="2180" y="2843"/>
                  </a:lnTo>
                  <a:close/>
                  <a:moveTo>
                    <a:pt x="1932" y="3060"/>
                  </a:moveTo>
                  <a:cubicBezTo>
                    <a:pt x="1931" y="3060"/>
                    <a:pt x="1931" y="3060"/>
                    <a:pt x="1931" y="3060"/>
                  </a:cubicBezTo>
                  <a:cubicBezTo>
                    <a:pt x="1931" y="2846"/>
                    <a:pt x="1931" y="2846"/>
                    <a:pt x="1931" y="2846"/>
                  </a:cubicBezTo>
                  <a:cubicBezTo>
                    <a:pt x="1933" y="2845"/>
                    <a:pt x="1936" y="2843"/>
                    <a:pt x="1937" y="2840"/>
                  </a:cubicBezTo>
                  <a:cubicBezTo>
                    <a:pt x="2127" y="2840"/>
                    <a:pt x="2127" y="2840"/>
                    <a:pt x="2127" y="2840"/>
                  </a:cubicBezTo>
                  <a:cubicBezTo>
                    <a:pt x="2136" y="2841"/>
                    <a:pt x="2144" y="2842"/>
                    <a:pt x="2153" y="2843"/>
                  </a:cubicBezTo>
                  <a:lnTo>
                    <a:pt x="1932" y="3060"/>
                  </a:lnTo>
                  <a:close/>
                  <a:moveTo>
                    <a:pt x="1749" y="2832"/>
                  </a:moveTo>
                  <a:cubicBezTo>
                    <a:pt x="1834" y="2810"/>
                    <a:pt x="1900" y="2744"/>
                    <a:pt x="1923" y="2661"/>
                  </a:cubicBezTo>
                  <a:cubicBezTo>
                    <a:pt x="1923" y="2825"/>
                    <a:pt x="1923" y="2825"/>
                    <a:pt x="1923" y="2825"/>
                  </a:cubicBezTo>
                  <a:cubicBezTo>
                    <a:pt x="1920" y="2827"/>
                    <a:pt x="1917" y="2829"/>
                    <a:pt x="1916" y="2832"/>
                  </a:cubicBezTo>
                  <a:lnTo>
                    <a:pt x="1749" y="2832"/>
                  </a:lnTo>
                  <a:close/>
                  <a:moveTo>
                    <a:pt x="984" y="2832"/>
                  </a:moveTo>
                  <a:cubicBezTo>
                    <a:pt x="1158" y="2746"/>
                    <a:pt x="1158" y="2746"/>
                    <a:pt x="1158" y="2746"/>
                  </a:cubicBezTo>
                  <a:cubicBezTo>
                    <a:pt x="1200" y="2828"/>
                    <a:pt x="1200" y="2828"/>
                    <a:pt x="1200" y="2828"/>
                  </a:cubicBezTo>
                  <a:cubicBezTo>
                    <a:pt x="1199" y="2829"/>
                    <a:pt x="1198" y="2830"/>
                    <a:pt x="1198" y="2832"/>
                  </a:cubicBezTo>
                  <a:lnTo>
                    <a:pt x="984" y="2832"/>
                  </a:lnTo>
                  <a:close/>
                  <a:moveTo>
                    <a:pt x="734" y="3296"/>
                  </a:moveTo>
                  <a:cubicBezTo>
                    <a:pt x="734" y="3296"/>
                    <a:pt x="734" y="3296"/>
                    <a:pt x="734" y="3296"/>
                  </a:cubicBezTo>
                  <a:cubicBezTo>
                    <a:pt x="734" y="3080"/>
                    <a:pt x="734" y="3080"/>
                    <a:pt x="734" y="3080"/>
                  </a:cubicBezTo>
                  <a:cubicBezTo>
                    <a:pt x="738" y="3078"/>
                    <a:pt x="740" y="3075"/>
                    <a:pt x="740" y="3070"/>
                  </a:cubicBezTo>
                  <a:cubicBezTo>
                    <a:pt x="740" y="3066"/>
                    <a:pt x="738" y="3062"/>
                    <a:pt x="734" y="3060"/>
                  </a:cubicBezTo>
                  <a:cubicBezTo>
                    <a:pt x="734" y="2846"/>
                    <a:pt x="734" y="2846"/>
                    <a:pt x="734" y="2846"/>
                  </a:cubicBezTo>
                  <a:cubicBezTo>
                    <a:pt x="734" y="2845"/>
                    <a:pt x="735" y="2845"/>
                    <a:pt x="735" y="2845"/>
                  </a:cubicBezTo>
                  <a:cubicBezTo>
                    <a:pt x="959" y="3065"/>
                    <a:pt x="959" y="3065"/>
                    <a:pt x="959" y="3065"/>
                  </a:cubicBezTo>
                  <a:cubicBezTo>
                    <a:pt x="958" y="3067"/>
                    <a:pt x="958" y="3068"/>
                    <a:pt x="958" y="3070"/>
                  </a:cubicBezTo>
                  <a:cubicBezTo>
                    <a:pt x="958" y="3072"/>
                    <a:pt x="958" y="3074"/>
                    <a:pt x="959" y="3075"/>
                  </a:cubicBezTo>
                  <a:lnTo>
                    <a:pt x="734" y="3296"/>
                  </a:lnTo>
                  <a:close/>
                  <a:moveTo>
                    <a:pt x="494" y="2589"/>
                  </a:moveTo>
                  <a:cubicBezTo>
                    <a:pt x="494" y="2589"/>
                    <a:pt x="494" y="2589"/>
                    <a:pt x="494" y="2589"/>
                  </a:cubicBezTo>
                  <a:cubicBezTo>
                    <a:pt x="494" y="2375"/>
                    <a:pt x="494" y="2375"/>
                    <a:pt x="494" y="2375"/>
                  </a:cubicBezTo>
                  <a:cubicBezTo>
                    <a:pt x="497" y="2374"/>
                    <a:pt x="499" y="2372"/>
                    <a:pt x="500" y="2369"/>
                  </a:cubicBezTo>
                  <a:cubicBezTo>
                    <a:pt x="719" y="2369"/>
                    <a:pt x="719" y="2369"/>
                    <a:pt x="719" y="2369"/>
                  </a:cubicBezTo>
                  <a:cubicBezTo>
                    <a:pt x="719" y="2369"/>
                    <a:pt x="719" y="2369"/>
                    <a:pt x="719" y="2369"/>
                  </a:cubicBezTo>
                  <a:lnTo>
                    <a:pt x="494" y="2589"/>
                  </a:lnTo>
                  <a:close/>
                  <a:moveTo>
                    <a:pt x="501" y="2129"/>
                  </a:moveTo>
                  <a:cubicBezTo>
                    <a:pt x="501" y="2124"/>
                    <a:pt x="498" y="2120"/>
                    <a:pt x="494" y="2119"/>
                  </a:cubicBezTo>
                  <a:cubicBezTo>
                    <a:pt x="500" y="1999"/>
                    <a:pt x="598" y="1904"/>
                    <a:pt x="719" y="1899"/>
                  </a:cubicBezTo>
                  <a:cubicBezTo>
                    <a:pt x="721" y="1902"/>
                    <a:pt x="725" y="1905"/>
                    <a:pt x="729" y="1905"/>
                  </a:cubicBezTo>
                  <a:cubicBezTo>
                    <a:pt x="734" y="1905"/>
                    <a:pt x="738" y="1902"/>
                    <a:pt x="739" y="1899"/>
                  </a:cubicBezTo>
                  <a:cubicBezTo>
                    <a:pt x="776" y="1900"/>
                    <a:pt x="810" y="1910"/>
                    <a:pt x="841" y="1926"/>
                  </a:cubicBezTo>
                  <a:cubicBezTo>
                    <a:pt x="775" y="1966"/>
                    <a:pt x="729" y="2037"/>
                    <a:pt x="726" y="2118"/>
                  </a:cubicBezTo>
                  <a:cubicBezTo>
                    <a:pt x="721" y="2120"/>
                    <a:pt x="718" y="2124"/>
                    <a:pt x="718" y="2129"/>
                  </a:cubicBezTo>
                  <a:cubicBezTo>
                    <a:pt x="718" y="2134"/>
                    <a:pt x="721" y="2138"/>
                    <a:pt x="726" y="2139"/>
                  </a:cubicBezTo>
                  <a:cubicBezTo>
                    <a:pt x="729" y="2221"/>
                    <a:pt x="774" y="2293"/>
                    <a:pt x="841" y="2333"/>
                  </a:cubicBezTo>
                  <a:cubicBezTo>
                    <a:pt x="811" y="2349"/>
                    <a:pt x="776" y="2359"/>
                    <a:pt x="739" y="2361"/>
                  </a:cubicBezTo>
                  <a:cubicBezTo>
                    <a:pt x="738" y="2357"/>
                    <a:pt x="734" y="2354"/>
                    <a:pt x="729" y="2354"/>
                  </a:cubicBezTo>
                  <a:cubicBezTo>
                    <a:pt x="725" y="2354"/>
                    <a:pt x="721" y="2357"/>
                    <a:pt x="719" y="2361"/>
                  </a:cubicBezTo>
                  <a:cubicBezTo>
                    <a:pt x="597" y="2356"/>
                    <a:pt x="499" y="2259"/>
                    <a:pt x="494" y="2139"/>
                  </a:cubicBezTo>
                  <a:cubicBezTo>
                    <a:pt x="498" y="2137"/>
                    <a:pt x="501" y="2133"/>
                    <a:pt x="501" y="2129"/>
                  </a:cubicBezTo>
                  <a:close/>
                  <a:moveTo>
                    <a:pt x="719" y="1661"/>
                  </a:moveTo>
                  <a:cubicBezTo>
                    <a:pt x="720" y="1664"/>
                    <a:pt x="722" y="1667"/>
                    <a:pt x="725" y="1668"/>
                  </a:cubicBezTo>
                  <a:cubicBezTo>
                    <a:pt x="725" y="1772"/>
                    <a:pt x="725" y="1772"/>
                    <a:pt x="725" y="1772"/>
                  </a:cubicBezTo>
                  <a:cubicBezTo>
                    <a:pt x="683" y="1793"/>
                    <a:pt x="683" y="1793"/>
                    <a:pt x="683" y="1793"/>
                  </a:cubicBezTo>
                  <a:cubicBezTo>
                    <a:pt x="616" y="1661"/>
                    <a:pt x="616" y="1661"/>
                    <a:pt x="616" y="1661"/>
                  </a:cubicBezTo>
                  <a:lnTo>
                    <a:pt x="719" y="1661"/>
                  </a:lnTo>
                  <a:close/>
                  <a:moveTo>
                    <a:pt x="846" y="1661"/>
                  </a:moveTo>
                  <a:cubicBezTo>
                    <a:pt x="867" y="1702"/>
                    <a:pt x="867" y="1702"/>
                    <a:pt x="867" y="1702"/>
                  </a:cubicBezTo>
                  <a:cubicBezTo>
                    <a:pt x="733" y="1768"/>
                    <a:pt x="733" y="1768"/>
                    <a:pt x="733" y="1768"/>
                  </a:cubicBezTo>
                  <a:cubicBezTo>
                    <a:pt x="733" y="1668"/>
                    <a:pt x="733" y="1668"/>
                    <a:pt x="733" y="1668"/>
                  </a:cubicBezTo>
                  <a:cubicBezTo>
                    <a:pt x="736" y="1667"/>
                    <a:pt x="739" y="1664"/>
                    <a:pt x="740" y="1661"/>
                  </a:cubicBezTo>
                  <a:lnTo>
                    <a:pt x="846" y="1661"/>
                  </a:lnTo>
                  <a:close/>
                  <a:moveTo>
                    <a:pt x="734" y="1413"/>
                  </a:moveTo>
                  <a:cubicBezTo>
                    <a:pt x="734" y="1413"/>
                    <a:pt x="734" y="1413"/>
                    <a:pt x="734" y="1413"/>
                  </a:cubicBezTo>
                  <a:cubicBezTo>
                    <a:pt x="734" y="1197"/>
                    <a:pt x="734" y="1197"/>
                    <a:pt x="734" y="1197"/>
                  </a:cubicBezTo>
                  <a:cubicBezTo>
                    <a:pt x="738" y="1195"/>
                    <a:pt x="740" y="1191"/>
                    <a:pt x="740" y="1187"/>
                  </a:cubicBezTo>
                  <a:cubicBezTo>
                    <a:pt x="740" y="1183"/>
                    <a:pt x="738" y="1179"/>
                    <a:pt x="734" y="1177"/>
                  </a:cubicBezTo>
                  <a:cubicBezTo>
                    <a:pt x="734" y="962"/>
                    <a:pt x="734" y="962"/>
                    <a:pt x="734" y="962"/>
                  </a:cubicBezTo>
                  <a:cubicBezTo>
                    <a:pt x="734" y="962"/>
                    <a:pt x="735" y="962"/>
                    <a:pt x="735" y="962"/>
                  </a:cubicBezTo>
                  <a:cubicBezTo>
                    <a:pt x="959" y="1182"/>
                    <a:pt x="959" y="1182"/>
                    <a:pt x="959" y="1182"/>
                  </a:cubicBezTo>
                  <a:cubicBezTo>
                    <a:pt x="958" y="1183"/>
                    <a:pt x="958" y="1185"/>
                    <a:pt x="958" y="1187"/>
                  </a:cubicBezTo>
                  <a:cubicBezTo>
                    <a:pt x="958" y="1189"/>
                    <a:pt x="958" y="1190"/>
                    <a:pt x="959" y="1192"/>
                  </a:cubicBezTo>
                  <a:lnTo>
                    <a:pt x="734" y="1413"/>
                  </a:lnTo>
                  <a:close/>
                  <a:moveTo>
                    <a:pt x="959" y="957"/>
                  </a:moveTo>
                  <a:cubicBezTo>
                    <a:pt x="960" y="959"/>
                    <a:pt x="962" y="962"/>
                    <a:pt x="965" y="963"/>
                  </a:cubicBezTo>
                  <a:cubicBezTo>
                    <a:pt x="965" y="1127"/>
                    <a:pt x="965" y="1127"/>
                    <a:pt x="965" y="1127"/>
                  </a:cubicBezTo>
                  <a:cubicBezTo>
                    <a:pt x="943" y="1044"/>
                    <a:pt x="877" y="979"/>
                    <a:pt x="793" y="957"/>
                  </a:cubicBezTo>
                  <a:lnTo>
                    <a:pt x="959" y="957"/>
                  </a:lnTo>
                  <a:close/>
                  <a:moveTo>
                    <a:pt x="1086" y="719"/>
                  </a:moveTo>
                  <a:cubicBezTo>
                    <a:pt x="1155" y="855"/>
                    <a:pt x="1155" y="855"/>
                    <a:pt x="1155" y="855"/>
                  </a:cubicBezTo>
                  <a:cubicBezTo>
                    <a:pt x="976" y="944"/>
                    <a:pt x="976" y="944"/>
                    <a:pt x="976" y="944"/>
                  </a:cubicBezTo>
                  <a:cubicBezTo>
                    <a:pt x="975" y="943"/>
                    <a:pt x="973" y="942"/>
                    <a:pt x="972" y="942"/>
                  </a:cubicBezTo>
                  <a:cubicBezTo>
                    <a:pt x="973" y="727"/>
                    <a:pt x="973" y="727"/>
                    <a:pt x="973" y="727"/>
                  </a:cubicBezTo>
                  <a:cubicBezTo>
                    <a:pt x="976" y="725"/>
                    <a:pt x="978" y="723"/>
                    <a:pt x="979" y="719"/>
                  </a:cubicBezTo>
                  <a:lnTo>
                    <a:pt x="1086" y="719"/>
                  </a:lnTo>
                  <a:close/>
                  <a:moveTo>
                    <a:pt x="1198" y="719"/>
                  </a:moveTo>
                  <a:cubicBezTo>
                    <a:pt x="1199" y="723"/>
                    <a:pt x="1201" y="725"/>
                    <a:pt x="1204" y="727"/>
                  </a:cubicBezTo>
                  <a:cubicBezTo>
                    <a:pt x="1204" y="831"/>
                    <a:pt x="1204" y="831"/>
                    <a:pt x="1204" y="831"/>
                  </a:cubicBezTo>
                  <a:cubicBezTo>
                    <a:pt x="1162" y="852"/>
                    <a:pt x="1162" y="852"/>
                    <a:pt x="1162" y="852"/>
                  </a:cubicBezTo>
                  <a:cubicBezTo>
                    <a:pt x="1095" y="719"/>
                    <a:pt x="1095" y="719"/>
                    <a:pt x="1095" y="719"/>
                  </a:cubicBezTo>
                  <a:lnTo>
                    <a:pt x="1198" y="719"/>
                  </a:lnTo>
                  <a:close/>
                  <a:moveTo>
                    <a:pt x="1958" y="597"/>
                  </a:moveTo>
                  <a:cubicBezTo>
                    <a:pt x="1945" y="620"/>
                    <a:pt x="1935" y="646"/>
                    <a:pt x="1931" y="673"/>
                  </a:cubicBezTo>
                  <a:cubicBezTo>
                    <a:pt x="1931" y="520"/>
                    <a:pt x="1931" y="520"/>
                    <a:pt x="1931" y="520"/>
                  </a:cubicBezTo>
                  <a:cubicBezTo>
                    <a:pt x="1935" y="548"/>
                    <a:pt x="1945" y="573"/>
                    <a:pt x="1958" y="597"/>
                  </a:cubicBezTo>
                  <a:close/>
                  <a:moveTo>
                    <a:pt x="2156" y="720"/>
                  </a:moveTo>
                  <a:cubicBezTo>
                    <a:pt x="2157" y="724"/>
                    <a:pt x="2161" y="727"/>
                    <a:pt x="2166" y="727"/>
                  </a:cubicBezTo>
                  <a:cubicBezTo>
                    <a:pt x="2171" y="727"/>
                    <a:pt x="2175" y="724"/>
                    <a:pt x="2176" y="720"/>
                  </a:cubicBezTo>
                  <a:cubicBezTo>
                    <a:pt x="2258" y="716"/>
                    <a:pt x="2329" y="671"/>
                    <a:pt x="2370" y="605"/>
                  </a:cubicBezTo>
                  <a:cubicBezTo>
                    <a:pt x="2386" y="636"/>
                    <a:pt x="2396" y="671"/>
                    <a:pt x="2397" y="709"/>
                  </a:cubicBezTo>
                  <a:cubicBezTo>
                    <a:pt x="2396" y="711"/>
                    <a:pt x="2394" y="713"/>
                    <a:pt x="2394" y="716"/>
                  </a:cubicBezTo>
                  <a:cubicBezTo>
                    <a:pt x="2394" y="719"/>
                    <a:pt x="2396" y="722"/>
                    <a:pt x="2397" y="723"/>
                  </a:cubicBezTo>
                  <a:cubicBezTo>
                    <a:pt x="2394" y="837"/>
                    <a:pt x="2311" y="930"/>
                    <a:pt x="2204" y="948"/>
                  </a:cubicBezTo>
                  <a:cubicBezTo>
                    <a:pt x="2176" y="948"/>
                    <a:pt x="2176" y="948"/>
                    <a:pt x="2176" y="948"/>
                  </a:cubicBezTo>
                  <a:cubicBezTo>
                    <a:pt x="2175" y="944"/>
                    <a:pt x="2171" y="941"/>
                    <a:pt x="2166" y="941"/>
                  </a:cubicBezTo>
                  <a:cubicBezTo>
                    <a:pt x="2161" y="941"/>
                    <a:pt x="2157" y="944"/>
                    <a:pt x="2156" y="948"/>
                  </a:cubicBezTo>
                  <a:cubicBezTo>
                    <a:pt x="2128" y="948"/>
                    <a:pt x="2128" y="948"/>
                    <a:pt x="2128" y="948"/>
                  </a:cubicBezTo>
                  <a:cubicBezTo>
                    <a:pt x="2021" y="930"/>
                    <a:pt x="1938" y="837"/>
                    <a:pt x="1935" y="723"/>
                  </a:cubicBezTo>
                  <a:cubicBezTo>
                    <a:pt x="1937" y="722"/>
                    <a:pt x="1938" y="719"/>
                    <a:pt x="1938" y="716"/>
                  </a:cubicBezTo>
                  <a:cubicBezTo>
                    <a:pt x="1938" y="713"/>
                    <a:pt x="1937" y="711"/>
                    <a:pt x="1935" y="709"/>
                  </a:cubicBezTo>
                  <a:cubicBezTo>
                    <a:pt x="1936" y="671"/>
                    <a:pt x="1946" y="636"/>
                    <a:pt x="1962" y="605"/>
                  </a:cubicBezTo>
                  <a:cubicBezTo>
                    <a:pt x="2003" y="671"/>
                    <a:pt x="2074" y="716"/>
                    <a:pt x="2156" y="720"/>
                  </a:cubicBezTo>
                  <a:close/>
                  <a:moveTo>
                    <a:pt x="2401" y="520"/>
                  </a:moveTo>
                  <a:cubicBezTo>
                    <a:pt x="2401" y="673"/>
                    <a:pt x="2401" y="673"/>
                    <a:pt x="2401" y="673"/>
                  </a:cubicBezTo>
                  <a:cubicBezTo>
                    <a:pt x="2397" y="646"/>
                    <a:pt x="2387" y="620"/>
                    <a:pt x="2374" y="597"/>
                  </a:cubicBezTo>
                  <a:cubicBezTo>
                    <a:pt x="2387" y="573"/>
                    <a:pt x="2397" y="547"/>
                    <a:pt x="2401" y="520"/>
                  </a:cubicBezTo>
                  <a:close/>
                  <a:moveTo>
                    <a:pt x="2645" y="964"/>
                  </a:moveTo>
                  <a:cubicBezTo>
                    <a:pt x="2650" y="964"/>
                    <a:pt x="2654" y="961"/>
                    <a:pt x="2655" y="957"/>
                  </a:cubicBezTo>
                  <a:cubicBezTo>
                    <a:pt x="2867" y="957"/>
                    <a:pt x="2867" y="957"/>
                    <a:pt x="2867" y="957"/>
                  </a:cubicBezTo>
                  <a:cubicBezTo>
                    <a:pt x="2413" y="1179"/>
                    <a:pt x="2413" y="1179"/>
                    <a:pt x="2413" y="1179"/>
                  </a:cubicBezTo>
                  <a:cubicBezTo>
                    <a:pt x="2412" y="1178"/>
                    <a:pt x="2411" y="1177"/>
                    <a:pt x="2409" y="1177"/>
                  </a:cubicBezTo>
                  <a:cubicBezTo>
                    <a:pt x="2409" y="963"/>
                    <a:pt x="2409" y="963"/>
                    <a:pt x="2409" y="963"/>
                  </a:cubicBezTo>
                  <a:cubicBezTo>
                    <a:pt x="2412" y="962"/>
                    <a:pt x="2415" y="959"/>
                    <a:pt x="2416" y="957"/>
                  </a:cubicBezTo>
                  <a:cubicBezTo>
                    <a:pt x="2635" y="957"/>
                    <a:pt x="2635" y="957"/>
                    <a:pt x="2635" y="957"/>
                  </a:cubicBezTo>
                  <a:cubicBezTo>
                    <a:pt x="2636" y="961"/>
                    <a:pt x="2640" y="964"/>
                    <a:pt x="2645" y="964"/>
                  </a:cubicBezTo>
                  <a:close/>
                  <a:moveTo>
                    <a:pt x="3062" y="957"/>
                  </a:moveTo>
                  <a:cubicBezTo>
                    <a:pt x="2977" y="979"/>
                    <a:pt x="2910" y="1046"/>
                    <a:pt x="2889" y="1130"/>
                  </a:cubicBezTo>
                  <a:cubicBezTo>
                    <a:pt x="2889" y="963"/>
                    <a:pt x="2889" y="963"/>
                    <a:pt x="2889" y="963"/>
                  </a:cubicBezTo>
                  <a:cubicBezTo>
                    <a:pt x="2891" y="961"/>
                    <a:pt x="2894" y="959"/>
                    <a:pt x="2895" y="957"/>
                  </a:cubicBezTo>
                  <a:lnTo>
                    <a:pt x="3062" y="957"/>
                  </a:lnTo>
                  <a:close/>
                  <a:moveTo>
                    <a:pt x="3480" y="719"/>
                  </a:moveTo>
                  <a:cubicBezTo>
                    <a:pt x="3549" y="855"/>
                    <a:pt x="3549" y="855"/>
                    <a:pt x="3549" y="855"/>
                  </a:cubicBezTo>
                  <a:cubicBezTo>
                    <a:pt x="3370" y="944"/>
                    <a:pt x="3370" y="944"/>
                    <a:pt x="3370" y="944"/>
                  </a:cubicBezTo>
                  <a:cubicBezTo>
                    <a:pt x="3369" y="943"/>
                    <a:pt x="3368" y="942"/>
                    <a:pt x="3367" y="942"/>
                  </a:cubicBezTo>
                  <a:cubicBezTo>
                    <a:pt x="3367" y="727"/>
                    <a:pt x="3367" y="727"/>
                    <a:pt x="3367" y="727"/>
                  </a:cubicBezTo>
                  <a:cubicBezTo>
                    <a:pt x="3370" y="725"/>
                    <a:pt x="3373" y="723"/>
                    <a:pt x="3374" y="719"/>
                  </a:cubicBezTo>
                  <a:lnTo>
                    <a:pt x="3480" y="719"/>
                  </a:lnTo>
                  <a:close/>
                  <a:moveTo>
                    <a:pt x="3592" y="719"/>
                  </a:moveTo>
                  <a:cubicBezTo>
                    <a:pt x="3593" y="723"/>
                    <a:pt x="3596" y="725"/>
                    <a:pt x="3599" y="727"/>
                  </a:cubicBezTo>
                  <a:cubicBezTo>
                    <a:pt x="3599" y="831"/>
                    <a:pt x="3599" y="831"/>
                    <a:pt x="3599" y="831"/>
                  </a:cubicBezTo>
                  <a:cubicBezTo>
                    <a:pt x="3557" y="852"/>
                    <a:pt x="3557" y="852"/>
                    <a:pt x="3557" y="852"/>
                  </a:cubicBezTo>
                  <a:cubicBezTo>
                    <a:pt x="3489" y="719"/>
                    <a:pt x="3489" y="719"/>
                    <a:pt x="3489" y="719"/>
                  </a:cubicBezTo>
                  <a:lnTo>
                    <a:pt x="3592" y="719"/>
                  </a:lnTo>
                  <a:close/>
                  <a:moveTo>
                    <a:pt x="4353" y="597"/>
                  </a:moveTo>
                  <a:cubicBezTo>
                    <a:pt x="4340" y="620"/>
                    <a:pt x="4330" y="646"/>
                    <a:pt x="4325" y="673"/>
                  </a:cubicBezTo>
                  <a:cubicBezTo>
                    <a:pt x="4325" y="520"/>
                    <a:pt x="4325" y="520"/>
                    <a:pt x="4325" y="520"/>
                  </a:cubicBezTo>
                  <a:cubicBezTo>
                    <a:pt x="4330" y="548"/>
                    <a:pt x="4340" y="573"/>
                    <a:pt x="4353" y="597"/>
                  </a:cubicBezTo>
                  <a:close/>
                  <a:moveTo>
                    <a:pt x="4551" y="720"/>
                  </a:moveTo>
                  <a:cubicBezTo>
                    <a:pt x="4552" y="724"/>
                    <a:pt x="4556" y="727"/>
                    <a:pt x="4561" y="727"/>
                  </a:cubicBezTo>
                  <a:cubicBezTo>
                    <a:pt x="4566" y="727"/>
                    <a:pt x="4570" y="724"/>
                    <a:pt x="4571" y="720"/>
                  </a:cubicBezTo>
                  <a:cubicBezTo>
                    <a:pt x="4653" y="716"/>
                    <a:pt x="4724" y="671"/>
                    <a:pt x="4765" y="605"/>
                  </a:cubicBezTo>
                  <a:cubicBezTo>
                    <a:pt x="4781" y="636"/>
                    <a:pt x="4791" y="671"/>
                    <a:pt x="4792" y="709"/>
                  </a:cubicBezTo>
                  <a:cubicBezTo>
                    <a:pt x="4790" y="711"/>
                    <a:pt x="4789" y="713"/>
                    <a:pt x="4789" y="716"/>
                  </a:cubicBezTo>
                  <a:cubicBezTo>
                    <a:pt x="4789" y="719"/>
                    <a:pt x="4790" y="722"/>
                    <a:pt x="4792" y="723"/>
                  </a:cubicBezTo>
                  <a:cubicBezTo>
                    <a:pt x="4789" y="837"/>
                    <a:pt x="4706" y="930"/>
                    <a:pt x="4599" y="948"/>
                  </a:cubicBezTo>
                  <a:cubicBezTo>
                    <a:pt x="4571" y="948"/>
                    <a:pt x="4571" y="948"/>
                    <a:pt x="4571" y="948"/>
                  </a:cubicBezTo>
                  <a:cubicBezTo>
                    <a:pt x="4570" y="944"/>
                    <a:pt x="4566" y="941"/>
                    <a:pt x="4561" y="941"/>
                  </a:cubicBezTo>
                  <a:cubicBezTo>
                    <a:pt x="4556" y="941"/>
                    <a:pt x="4552" y="944"/>
                    <a:pt x="4551" y="948"/>
                  </a:cubicBezTo>
                  <a:cubicBezTo>
                    <a:pt x="4523" y="948"/>
                    <a:pt x="4523" y="948"/>
                    <a:pt x="4523" y="948"/>
                  </a:cubicBezTo>
                  <a:cubicBezTo>
                    <a:pt x="4416" y="930"/>
                    <a:pt x="4333" y="837"/>
                    <a:pt x="4330" y="723"/>
                  </a:cubicBezTo>
                  <a:cubicBezTo>
                    <a:pt x="4331" y="722"/>
                    <a:pt x="4333" y="719"/>
                    <a:pt x="4333" y="716"/>
                  </a:cubicBezTo>
                  <a:cubicBezTo>
                    <a:pt x="4333" y="713"/>
                    <a:pt x="4331" y="711"/>
                    <a:pt x="4330" y="709"/>
                  </a:cubicBezTo>
                  <a:cubicBezTo>
                    <a:pt x="4331" y="671"/>
                    <a:pt x="4341" y="636"/>
                    <a:pt x="4357" y="605"/>
                  </a:cubicBezTo>
                  <a:cubicBezTo>
                    <a:pt x="4398" y="671"/>
                    <a:pt x="4469" y="716"/>
                    <a:pt x="4551" y="720"/>
                  </a:cubicBezTo>
                  <a:close/>
                  <a:moveTo>
                    <a:pt x="4796" y="520"/>
                  </a:moveTo>
                  <a:cubicBezTo>
                    <a:pt x="4796" y="673"/>
                    <a:pt x="4796" y="673"/>
                    <a:pt x="4796" y="673"/>
                  </a:cubicBezTo>
                  <a:cubicBezTo>
                    <a:pt x="4792" y="646"/>
                    <a:pt x="4782" y="620"/>
                    <a:pt x="4769" y="597"/>
                  </a:cubicBezTo>
                  <a:cubicBezTo>
                    <a:pt x="4782" y="573"/>
                    <a:pt x="4792" y="548"/>
                    <a:pt x="4796" y="520"/>
                  </a:cubicBezTo>
                  <a:close/>
                  <a:moveTo>
                    <a:pt x="5040" y="964"/>
                  </a:moveTo>
                  <a:cubicBezTo>
                    <a:pt x="5045" y="964"/>
                    <a:pt x="5048" y="961"/>
                    <a:pt x="5050" y="957"/>
                  </a:cubicBezTo>
                  <a:cubicBezTo>
                    <a:pt x="5262" y="957"/>
                    <a:pt x="5262" y="957"/>
                    <a:pt x="5262" y="957"/>
                  </a:cubicBezTo>
                  <a:cubicBezTo>
                    <a:pt x="4808" y="1179"/>
                    <a:pt x="4808" y="1179"/>
                    <a:pt x="4808" y="1179"/>
                  </a:cubicBezTo>
                  <a:cubicBezTo>
                    <a:pt x="4807" y="1178"/>
                    <a:pt x="4806" y="1177"/>
                    <a:pt x="4804" y="1177"/>
                  </a:cubicBezTo>
                  <a:cubicBezTo>
                    <a:pt x="4804" y="963"/>
                    <a:pt x="4804" y="963"/>
                    <a:pt x="4804" y="963"/>
                  </a:cubicBezTo>
                  <a:cubicBezTo>
                    <a:pt x="4807" y="962"/>
                    <a:pt x="4810" y="959"/>
                    <a:pt x="4811" y="957"/>
                  </a:cubicBezTo>
                  <a:cubicBezTo>
                    <a:pt x="5030" y="957"/>
                    <a:pt x="5030" y="957"/>
                    <a:pt x="5030" y="957"/>
                  </a:cubicBezTo>
                  <a:cubicBezTo>
                    <a:pt x="5031" y="961"/>
                    <a:pt x="5035" y="964"/>
                    <a:pt x="5040" y="964"/>
                  </a:cubicBezTo>
                  <a:close/>
                  <a:moveTo>
                    <a:pt x="5030" y="1191"/>
                  </a:moveTo>
                  <a:cubicBezTo>
                    <a:pt x="5031" y="1195"/>
                    <a:pt x="5035" y="1198"/>
                    <a:pt x="5040" y="1198"/>
                  </a:cubicBezTo>
                  <a:cubicBezTo>
                    <a:pt x="5045" y="1198"/>
                    <a:pt x="5049" y="1195"/>
                    <a:pt x="5050" y="1191"/>
                  </a:cubicBezTo>
                  <a:cubicBezTo>
                    <a:pt x="5262" y="1191"/>
                    <a:pt x="5262" y="1191"/>
                    <a:pt x="5262" y="1191"/>
                  </a:cubicBezTo>
                  <a:cubicBezTo>
                    <a:pt x="4808" y="1415"/>
                    <a:pt x="4808" y="1415"/>
                    <a:pt x="4808" y="1415"/>
                  </a:cubicBezTo>
                  <a:cubicBezTo>
                    <a:pt x="4807" y="1414"/>
                    <a:pt x="4806" y="1413"/>
                    <a:pt x="4804" y="1413"/>
                  </a:cubicBezTo>
                  <a:cubicBezTo>
                    <a:pt x="4804" y="1197"/>
                    <a:pt x="4804" y="1197"/>
                    <a:pt x="4804" y="1197"/>
                  </a:cubicBezTo>
                  <a:cubicBezTo>
                    <a:pt x="4807" y="1196"/>
                    <a:pt x="4810" y="1194"/>
                    <a:pt x="4811" y="1191"/>
                  </a:cubicBezTo>
                  <a:lnTo>
                    <a:pt x="5030" y="1191"/>
                  </a:lnTo>
                  <a:close/>
                  <a:moveTo>
                    <a:pt x="4633" y="2832"/>
                  </a:moveTo>
                  <a:cubicBezTo>
                    <a:pt x="4717" y="2805"/>
                    <a:pt x="4781" y="2732"/>
                    <a:pt x="4796" y="2643"/>
                  </a:cubicBezTo>
                  <a:cubicBezTo>
                    <a:pt x="4796" y="2825"/>
                    <a:pt x="4796" y="2825"/>
                    <a:pt x="4796" y="2825"/>
                  </a:cubicBezTo>
                  <a:cubicBezTo>
                    <a:pt x="4794" y="2827"/>
                    <a:pt x="4791" y="2829"/>
                    <a:pt x="4790" y="2832"/>
                  </a:cubicBezTo>
                  <a:lnTo>
                    <a:pt x="4633" y="2832"/>
                  </a:lnTo>
                  <a:close/>
                  <a:moveTo>
                    <a:pt x="4571" y="2832"/>
                  </a:moveTo>
                  <a:cubicBezTo>
                    <a:pt x="4570" y="2828"/>
                    <a:pt x="4566" y="2825"/>
                    <a:pt x="4561" y="2825"/>
                  </a:cubicBezTo>
                  <a:cubicBezTo>
                    <a:pt x="4556" y="2825"/>
                    <a:pt x="4552" y="2828"/>
                    <a:pt x="4551" y="2832"/>
                  </a:cubicBezTo>
                  <a:cubicBezTo>
                    <a:pt x="4523" y="2832"/>
                    <a:pt x="4523" y="2832"/>
                    <a:pt x="4523" y="2832"/>
                  </a:cubicBezTo>
                  <a:cubicBezTo>
                    <a:pt x="4416" y="2814"/>
                    <a:pt x="4333" y="2720"/>
                    <a:pt x="4330" y="2607"/>
                  </a:cubicBezTo>
                  <a:cubicBezTo>
                    <a:pt x="4331" y="2605"/>
                    <a:pt x="4333" y="2602"/>
                    <a:pt x="4333" y="2599"/>
                  </a:cubicBezTo>
                  <a:cubicBezTo>
                    <a:pt x="4333" y="2597"/>
                    <a:pt x="4331" y="2594"/>
                    <a:pt x="4330" y="2592"/>
                  </a:cubicBezTo>
                  <a:cubicBezTo>
                    <a:pt x="4331" y="2555"/>
                    <a:pt x="4341" y="2519"/>
                    <a:pt x="4357" y="2488"/>
                  </a:cubicBezTo>
                  <a:cubicBezTo>
                    <a:pt x="4398" y="2554"/>
                    <a:pt x="4469" y="2600"/>
                    <a:pt x="4551" y="2603"/>
                  </a:cubicBezTo>
                  <a:cubicBezTo>
                    <a:pt x="4552" y="2607"/>
                    <a:pt x="4556" y="2611"/>
                    <a:pt x="4561" y="2611"/>
                  </a:cubicBezTo>
                  <a:cubicBezTo>
                    <a:pt x="4566" y="2611"/>
                    <a:pt x="4570" y="2607"/>
                    <a:pt x="4571" y="2603"/>
                  </a:cubicBezTo>
                  <a:cubicBezTo>
                    <a:pt x="4653" y="2600"/>
                    <a:pt x="4724" y="2554"/>
                    <a:pt x="4765" y="2488"/>
                  </a:cubicBezTo>
                  <a:cubicBezTo>
                    <a:pt x="4781" y="2519"/>
                    <a:pt x="4791" y="2555"/>
                    <a:pt x="4792" y="2592"/>
                  </a:cubicBezTo>
                  <a:cubicBezTo>
                    <a:pt x="4790" y="2594"/>
                    <a:pt x="4789" y="2597"/>
                    <a:pt x="4789" y="2599"/>
                  </a:cubicBezTo>
                  <a:cubicBezTo>
                    <a:pt x="4789" y="2602"/>
                    <a:pt x="4790" y="2605"/>
                    <a:pt x="4792" y="2607"/>
                  </a:cubicBezTo>
                  <a:cubicBezTo>
                    <a:pt x="4789" y="2720"/>
                    <a:pt x="4706" y="2814"/>
                    <a:pt x="4599" y="2832"/>
                  </a:cubicBezTo>
                  <a:lnTo>
                    <a:pt x="4571" y="2832"/>
                  </a:lnTo>
                  <a:close/>
                  <a:moveTo>
                    <a:pt x="4332" y="2832"/>
                  </a:moveTo>
                  <a:cubicBezTo>
                    <a:pt x="4331" y="2829"/>
                    <a:pt x="4328" y="2827"/>
                    <a:pt x="4325" y="2825"/>
                  </a:cubicBezTo>
                  <a:cubicBezTo>
                    <a:pt x="4325" y="2643"/>
                    <a:pt x="4325" y="2643"/>
                    <a:pt x="4325" y="2643"/>
                  </a:cubicBezTo>
                  <a:cubicBezTo>
                    <a:pt x="4341" y="2732"/>
                    <a:pt x="4405" y="2805"/>
                    <a:pt x="4489" y="2832"/>
                  </a:cubicBezTo>
                  <a:lnTo>
                    <a:pt x="4332" y="2832"/>
                  </a:lnTo>
                  <a:close/>
                  <a:moveTo>
                    <a:pt x="4072" y="3065"/>
                  </a:moveTo>
                  <a:cubicBezTo>
                    <a:pt x="3852" y="3065"/>
                    <a:pt x="3852" y="3065"/>
                    <a:pt x="3852" y="3065"/>
                  </a:cubicBezTo>
                  <a:cubicBezTo>
                    <a:pt x="3851" y="3063"/>
                    <a:pt x="3849" y="3061"/>
                    <a:pt x="3846" y="3060"/>
                  </a:cubicBezTo>
                  <a:cubicBezTo>
                    <a:pt x="3846" y="2846"/>
                    <a:pt x="3846" y="2846"/>
                    <a:pt x="3846" y="2846"/>
                  </a:cubicBezTo>
                  <a:cubicBezTo>
                    <a:pt x="3849" y="2845"/>
                    <a:pt x="3851" y="2843"/>
                    <a:pt x="3853" y="2840"/>
                  </a:cubicBezTo>
                  <a:cubicBezTo>
                    <a:pt x="4071" y="2840"/>
                    <a:pt x="4071" y="2840"/>
                    <a:pt x="4071" y="2840"/>
                  </a:cubicBezTo>
                  <a:cubicBezTo>
                    <a:pt x="4073" y="2843"/>
                    <a:pt x="4075" y="2845"/>
                    <a:pt x="4078" y="2846"/>
                  </a:cubicBezTo>
                  <a:cubicBezTo>
                    <a:pt x="4078" y="3060"/>
                    <a:pt x="4078" y="3060"/>
                    <a:pt x="4078" y="3060"/>
                  </a:cubicBezTo>
                  <a:cubicBezTo>
                    <a:pt x="4075" y="3061"/>
                    <a:pt x="4073" y="3063"/>
                    <a:pt x="4072" y="3065"/>
                  </a:cubicBezTo>
                  <a:close/>
                  <a:moveTo>
                    <a:pt x="3613" y="2832"/>
                  </a:moveTo>
                  <a:cubicBezTo>
                    <a:pt x="3612" y="2829"/>
                    <a:pt x="3610" y="2827"/>
                    <a:pt x="3607" y="2825"/>
                  </a:cubicBezTo>
                  <a:cubicBezTo>
                    <a:pt x="3607" y="2719"/>
                    <a:pt x="3607" y="2719"/>
                    <a:pt x="3607" y="2719"/>
                  </a:cubicBezTo>
                  <a:cubicBezTo>
                    <a:pt x="3744" y="2651"/>
                    <a:pt x="3744" y="2651"/>
                    <a:pt x="3744" y="2651"/>
                  </a:cubicBezTo>
                  <a:cubicBezTo>
                    <a:pt x="3834" y="2828"/>
                    <a:pt x="3834" y="2828"/>
                    <a:pt x="3834" y="2828"/>
                  </a:cubicBezTo>
                  <a:cubicBezTo>
                    <a:pt x="3833" y="2829"/>
                    <a:pt x="3832" y="2830"/>
                    <a:pt x="3832" y="2832"/>
                  </a:cubicBezTo>
                  <a:lnTo>
                    <a:pt x="3613" y="2832"/>
                  </a:lnTo>
                  <a:close/>
                  <a:moveTo>
                    <a:pt x="3134" y="2832"/>
                  </a:moveTo>
                  <a:cubicBezTo>
                    <a:pt x="3134" y="2832"/>
                    <a:pt x="3134" y="2832"/>
                    <a:pt x="3134" y="2831"/>
                  </a:cubicBezTo>
                  <a:cubicBezTo>
                    <a:pt x="3359" y="2610"/>
                    <a:pt x="3359" y="2610"/>
                    <a:pt x="3359" y="2610"/>
                  </a:cubicBezTo>
                  <a:cubicBezTo>
                    <a:pt x="3359" y="2610"/>
                    <a:pt x="3359" y="2610"/>
                    <a:pt x="3359" y="2610"/>
                  </a:cubicBezTo>
                  <a:cubicBezTo>
                    <a:pt x="3359" y="2826"/>
                    <a:pt x="3359" y="2826"/>
                    <a:pt x="3359" y="2826"/>
                  </a:cubicBezTo>
                  <a:cubicBezTo>
                    <a:pt x="3356" y="2827"/>
                    <a:pt x="3354" y="2829"/>
                    <a:pt x="3353" y="2832"/>
                  </a:cubicBezTo>
                  <a:lnTo>
                    <a:pt x="3134" y="2832"/>
                  </a:lnTo>
                  <a:close/>
                  <a:moveTo>
                    <a:pt x="3136" y="2840"/>
                  </a:moveTo>
                  <a:cubicBezTo>
                    <a:pt x="3256" y="2846"/>
                    <a:pt x="3353" y="2941"/>
                    <a:pt x="3359" y="3059"/>
                  </a:cubicBezTo>
                  <a:lnTo>
                    <a:pt x="3136" y="2840"/>
                  </a:lnTo>
                  <a:close/>
                  <a:moveTo>
                    <a:pt x="3128" y="2589"/>
                  </a:moveTo>
                  <a:cubicBezTo>
                    <a:pt x="3127" y="2589"/>
                    <a:pt x="3126" y="2588"/>
                    <a:pt x="3124" y="2588"/>
                  </a:cubicBezTo>
                  <a:cubicBezTo>
                    <a:pt x="3118" y="2588"/>
                    <a:pt x="3113" y="2593"/>
                    <a:pt x="3113" y="2599"/>
                  </a:cubicBezTo>
                  <a:cubicBezTo>
                    <a:pt x="3113" y="2601"/>
                    <a:pt x="3113" y="2603"/>
                    <a:pt x="3114" y="2604"/>
                  </a:cubicBezTo>
                  <a:cubicBezTo>
                    <a:pt x="2888" y="2825"/>
                    <a:pt x="2888" y="2825"/>
                    <a:pt x="2888" y="2825"/>
                  </a:cubicBezTo>
                  <a:cubicBezTo>
                    <a:pt x="2888" y="2825"/>
                    <a:pt x="2888" y="2825"/>
                    <a:pt x="2888" y="2825"/>
                  </a:cubicBezTo>
                  <a:cubicBezTo>
                    <a:pt x="2888" y="2610"/>
                    <a:pt x="2888" y="2610"/>
                    <a:pt x="2888" y="2610"/>
                  </a:cubicBezTo>
                  <a:cubicBezTo>
                    <a:pt x="2893" y="2608"/>
                    <a:pt x="2895" y="2604"/>
                    <a:pt x="2895" y="2599"/>
                  </a:cubicBezTo>
                  <a:cubicBezTo>
                    <a:pt x="2895" y="2598"/>
                    <a:pt x="2895" y="2596"/>
                    <a:pt x="2895" y="2595"/>
                  </a:cubicBezTo>
                  <a:cubicBezTo>
                    <a:pt x="3119" y="2375"/>
                    <a:pt x="3119" y="2375"/>
                    <a:pt x="3119" y="2375"/>
                  </a:cubicBezTo>
                  <a:cubicBezTo>
                    <a:pt x="3121" y="2376"/>
                    <a:pt x="3122" y="2376"/>
                    <a:pt x="3124" y="2376"/>
                  </a:cubicBezTo>
                  <a:cubicBezTo>
                    <a:pt x="3129" y="2376"/>
                    <a:pt x="3133" y="2373"/>
                    <a:pt x="3134" y="2369"/>
                  </a:cubicBezTo>
                  <a:cubicBezTo>
                    <a:pt x="3353" y="2369"/>
                    <a:pt x="3353" y="2369"/>
                    <a:pt x="3353" y="2369"/>
                  </a:cubicBezTo>
                  <a:lnTo>
                    <a:pt x="3128" y="2589"/>
                  </a:lnTo>
                  <a:close/>
                  <a:moveTo>
                    <a:pt x="2710" y="2595"/>
                  </a:moveTo>
                  <a:cubicBezTo>
                    <a:pt x="2793" y="2572"/>
                    <a:pt x="2858" y="2507"/>
                    <a:pt x="2880" y="2425"/>
                  </a:cubicBezTo>
                  <a:cubicBezTo>
                    <a:pt x="2880" y="2589"/>
                    <a:pt x="2880" y="2589"/>
                    <a:pt x="2880" y="2589"/>
                  </a:cubicBezTo>
                  <a:cubicBezTo>
                    <a:pt x="2878" y="2590"/>
                    <a:pt x="2876" y="2592"/>
                    <a:pt x="2875" y="2595"/>
                  </a:cubicBezTo>
                  <a:lnTo>
                    <a:pt x="2710" y="2595"/>
                  </a:lnTo>
                  <a:close/>
                  <a:moveTo>
                    <a:pt x="2238" y="2832"/>
                  </a:moveTo>
                  <a:cubicBezTo>
                    <a:pt x="2322" y="2805"/>
                    <a:pt x="2386" y="2732"/>
                    <a:pt x="2401" y="2643"/>
                  </a:cubicBezTo>
                  <a:cubicBezTo>
                    <a:pt x="2401" y="2825"/>
                    <a:pt x="2401" y="2825"/>
                    <a:pt x="2401" y="2825"/>
                  </a:cubicBezTo>
                  <a:cubicBezTo>
                    <a:pt x="2399" y="2827"/>
                    <a:pt x="2396" y="2829"/>
                    <a:pt x="2395" y="2832"/>
                  </a:cubicBezTo>
                  <a:lnTo>
                    <a:pt x="2238" y="2832"/>
                  </a:lnTo>
                  <a:close/>
                  <a:moveTo>
                    <a:pt x="2176" y="2832"/>
                  </a:moveTo>
                  <a:cubicBezTo>
                    <a:pt x="2175" y="2828"/>
                    <a:pt x="2171" y="2825"/>
                    <a:pt x="2166" y="2825"/>
                  </a:cubicBezTo>
                  <a:cubicBezTo>
                    <a:pt x="2161" y="2825"/>
                    <a:pt x="2157" y="2828"/>
                    <a:pt x="2156" y="2832"/>
                  </a:cubicBezTo>
                  <a:cubicBezTo>
                    <a:pt x="2128" y="2832"/>
                    <a:pt x="2128" y="2832"/>
                    <a:pt x="2128" y="2832"/>
                  </a:cubicBezTo>
                  <a:cubicBezTo>
                    <a:pt x="2021" y="2814"/>
                    <a:pt x="1938" y="2720"/>
                    <a:pt x="1935" y="2607"/>
                  </a:cubicBezTo>
                  <a:cubicBezTo>
                    <a:pt x="1937" y="2605"/>
                    <a:pt x="1938" y="2602"/>
                    <a:pt x="1938" y="2599"/>
                  </a:cubicBezTo>
                  <a:cubicBezTo>
                    <a:pt x="1938" y="2597"/>
                    <a:pt x="1937" y="2594"/>
                    <a:pt x="1935" y="2592"/>
                  </a:cubicBezTo>
                  <a:cubicBezTo>
                    <a:pt x="1936" y="2555"/>
                    <a:pt x="1946" y="2519"/>
                    <a:pt x="1962" y="2488"/>
                  </a:cubicBezTo>
                  <a:cubicBezTo>
                    <a:pt x="2003" y="2554"/>
                    <a:pt x="2074" y="2600"/>
                    <a:pt x="2156" y="2603"/>
                  </a:cubicBezTo>
                  <a:cubicBezTo>
                    <a:pt x="2157" y="2607"/>
                    <a:pt x="2161" y="2611"/>
                    <a:pt x="2166" y="2611"/>
                  </a:cubicBezTo>
                  <a:cubicBezTo>
                    <a:pt x="2171" y="2611"/>
                    <a:pt x="2175" y="2607"/>
                    <a:pt x="2176" y="2603"/>
                  </a:cubicBezTo>
                  <a:cubicBezTo>
                    <a:pt x="2258" y="2600"/>
                    <a:pt x="2329" y="2554"/>
                    <a:pt x="2370" y="2488"/>
                  </a:cubicBezTo>
                  <a:cubicBezTo>
                    <a:pt x="2386" y="2519"/>
                    <a:pt x="2396" y="2555"/>
                    <a:pt x="2397" y="2592"/>
                  </a:cubicBezTo>
                  <a:cubicBezTo>
                    <a:pt x="2396" y="2594"/>
                    <a:pt x="2394" y="2597"/>
                    <a:pt x="2394" y="2599"/>
                  </a:cubicBezTo>
                  <a:cubicBezTo>
                    <a:pt x="2394" y="2602"/>
                    <a:pt x="2396" y="2605"/>
                    <a:pt x="2397" y="2607"/>
                  </a:cubicBezTo>
                  <a:cubicBezTo>
                    <a:pt x="2394" y="2720"/>
                    <a:pt x="2311" y="2814"/>
                    <a:pt x="2204" y="2832"/>
                  </a:cubicBezTo>
                  <a:lnTo>
                    <a:pt x="2176" y="2832"/>
                  </a:lnTo>
                  <a:close/>
                  <a:moveTo>
                    <a:pt x="1937" y="2832"/>
                  </a:moveTo>
                  <a:cubicBezTo>
                    <a:pt x="1936" y="2829"/>
                    <a:pt x="1933" y="2827"/>
                    <a:pt x="1931" y="2825"/>
                  </a:cubicBezTo>
                  <a:cubicBezTo>
                    <a:pt x="1931" y="2643"/>
                    <a:pt x="1931" y="2643"/>
                    <a:pt x="1931" y="2643"/>
                  </a:cubicBezTo>
                  <a:cubicBezTo>
                    <a:pt x="1946" y="2732"/>
                    <a:pt x="2010" y="2805"/>
                    <a:pt x="2094" y="2832"/>
                  </a:cubicBezTo>
                  <a:lnTo>
                    <a:pt x="1937" y="2832"/>
                  </a:lnTo>
                  <a:close/>
                  <a:moveTo>
                    <a:pt x="1677" y="3065"/>
                  </a:moveTo>
                  <a:cubicBezTo>
                    <a:pt x="1457" y="3065"/>
                    <a:pt x="1457" y="3065"/>
                    <a:pt x="1457" y="3065"/>
                  </a:cubicBezTo>
                  <a:cubicBezTo>
                    <a:pt x="1456" y="3063"/>
                    <a:pt x="1454" y="3061"/>
                    <a:pt x="1452" y="3060"/>
                  </a:cubicBezTo>
                  <a:cubicBezTo>
                    <a:pt x="1452" y="2846"/>
                    <a:pt x="1452" y="2846"/>
                    <a:pt x="1452" y="2846"/>
                  </a:cubicBezTo>
                  <a:cubicBezTo>
                    <a:pt x="1455" y="2845"/>
                    <a:pt x="1457" y="2843"/>
                    <a:pt x="1458" y="2840"/>
                  </a:cubicBezTo>
                  <a:cubicBezTo>
                    <a:pt x="1677" y="2840"/>
                    <a:pt x="1677" y="2840"/>
                    <a:pt x="1677" y="2840"/>
                  </a:cubicBezTo>
                  <a:cubicBezTo>
                    <a:pt x="1678" y="2843"/>
                    <a:pt x="1680" y="2845"/>
                    <a:pt x="1683" y="2846"/>
                  </a:cubicBezTo>
                  <a:cubicBezTo>
                    <a:pt x="1683" y="3060"/>
                    <a:pt x="1683" y="3060"/>
                    <a:pt x="1683" y="3060"/>
                  </a:cubicBezTo>
                  <a:cubicBezTo>
                    <a:pt x="1681" y="3061"/>
                    <a:pt x="1679" y="3063"/>
                    <a:pt x="1677" y="3065"/>
                  </a:cubicBezTo>
                  <a:close/>
                  <a:moveTo>
                    <a:pt x="1219" y="2832"/>
                  </a:moveTo>
                  <a:cubicBezTo>
                    <a:pt x="1217" y="2829"/>
                    <a:pt x="1215" y="2827"/>
                    <a:pt x="1212" y="2825"/>
                  </a:cubicBezTo>
                  <a:cubicBezTo>
                    <a:pt x="1212" y="2719"/>
                    <a:pt x="1212" y="2719"/>
                    <a:pt x="1212" y="2719"/>
                  </a:cubicBezTo>
                  <a:cubicBezTo>
                    <a:pt x="1350" y="2651"/>
                    <a:pt x="1350" y="2651"/>
                    <a:pt x="1350" y="2651"/>
                  </a:cubicBezTo>
                  <a:cubicBezTo>
                    <a:pt x="1440" y="2828"/>
                    <a:pt x="1440" y="2828"/>
                    <a:pt x="1440" y="2828"/>
                  </a:cubicBezTo>
                  <a:cubicBezTo>
                    <a:pt x="1439" y="2829"/>
                    <a:pt x="1438" y="2830"/>
                    <a:pt x="1437" y="2832"/>
                  </a:cubicBezTo>
                  <a:lnTo>
                    <a:pt x="1219" y="2832"/>
                  </a:lnTo>
                  <a:close/>
                  <a:moveTo>
                    <a:pt x="740" y="2832"/>
                  </a:moveTo>
                  <a:cubicBezTo>
                    <a:pt x="740" y="2832"/>
                    <a:pt x="740" y="2832"/>
                    <a:pt x="740" y="2832"/>
                  </a:cubicBezTo>
                  <a:cubicBezTo>
                    <a:pt x="964" y="2610"/>
                    <a:pt x="964" y="2610"/>
                    <a:pt x="964" y="2610"/>
                  </a:cubicBezTo>
                  <a:cubicBezTo>
                    <a:pt x="964" y="2610"/>
                    <a:pt x="964" y="2610"/>
                    <a:pt x="965" y="2610"/>
                  </a:cubicBezTo>
                  <a:cubicBezTo>
                    <a:pt x="964" y="2826"/>
                    <a:pt x="964" y="2826"/>
                    <a:pt x="964" y="2826"/>
                  </a:cubicBezTo>
                  <a:cubicBezTo>
                    <a:pt x="962" y="2827"/>
                    <a:pt x="959" y="2829"/>
                    <a:pt x="958" y="2832"/>
                  </a:cubicBezTo>
                  <a:lnTo>
                    <a:pt x="740" y="2832"/>
                  </a:lnTo>
                  <a:close/>
                  <a:moveTo>
                    <a:pt x="742" y="2840"/>
                  </a:moveTo>
                  <a:cubicBezTo>
                    <a:pt x="862" y="2846"/>
                    <a:pt x="958" y="2941"/>
                    <a:pt x="964" y="3059"/>
                  </a:cubicBezTo>
                  <a:lnTo>
                    <a:pt x="742" y="2840"/>
                  </a:lnTo>
                  <a:close/>
                  <a:moveTo>
                    <a:pt x="976" y="2827"/>
                  </a:moveTo>
                  <a:cubicBezTo>
                    <a:pt x="975" y="2826"/>
                    <a:pt x="973" y="2826"/>
                    <a:pt x="972" y="2825"/>
                  </a:cubicBezTo>
                  <a:cubicBezTo>
                    <a:pt x="973" y="2610"/>
                    <a:pt x="973" y="2610"/>
                    <a:pt x="973" y="2610"/>
                  </a:cubicBezTo>
                  <a:cubicBezTo>
                    <a:pt x="976" y="2609"/>
                    <a:pt x="978" y="2606"/>
                    <a:pt x="979" y="2603"/>
                  </a:cubicBezTo>
                  <a:cubicBezTo>
                    <a:pt x="1086" y="2603"/>
                    <a:pt x="1086" y="2603"/>
                    <a:pt x="1086" y="2603"/>
                  </a:cubicBezTo>
                  <a:cubicBezTo>
                    <a:pt x="1155" y="2739"/>
                    <a:pt x="1155" y="2739"/>
                    <a:pt x="1155" y="2739"/>
                  </a:cubicBezTo>
                  <a:lnTo>
                    <a:pt x="976" y="2827"/>
                  </a:lnTo>
                  <a:close/>
                  <a:moveTo>
                    <a:pt x="734" y="2119"/>
                  </a:moveTo>
                  <a:cubicBezTo>
                    <a:pt x="737" y="2039"/>
                    <a:pt x="783" y="1969"/>
                    <a:pt x="849" y="1931"/>
                  </a:cubicBezTo>
                  <a:cubicBezTo>
                    <a:pt x="915" y="1969"/>
                    <a:pt x="961" y="2039"/>
                    <a:pt x="964" y="2119"/>
                  </a:cubicBezTo>
                  <a:cubicBezTo>
                    <a:pt x="960" y="2120"/>
                    <a:pt x="958" y="2124"/>
                    <a:pt x="958" y="2129"/>
                  </a:cubicBezTo>
                  <a:cubicBezTo>
                    <a:pt x="958" y="2133"/>
                    <a:pt x="961" y="2137"/>
                    <a:pt x="965" y="2139"/>
                  </a:cubicBezTo>
                  <a:cubicBezTo>
                    <a:pt x="961" y="2220"/>
                    <a:pt x="916" y="2290"/>
                    <a:pt x="849" y="2329"/>
                  </a:cubicBezTo>
                  <a:cubicBezTo>
                    <a:pt x="782" y="2290"/>
                    <a:pt x="737" y="2220"/>
                    <a:pt x="734" y="2139"/>
                  </a:cubicBezTo>
                  <a:cubicBezTo>
                    <a:pt x="738" y="2137"/>
                    <a:pt x="740" y="2133"/>
                    <a:pt x="740" y="2129"/>
                  </a:cubicBezTo>
                  <a:cubicBezTo>
                    <a:pt x="740" y="2124"/>
                    <a:pt x="738" y="2120"/>
                    <a:pt x="734" y="2119"/>
                  </a:cubicBezTo>
                  <a:close/>
                  <a:moveTo>
                    <a:pt x="961" y="1665"/>
                  </a:moveTo>
                  <a:cubicBezTo>
                    <a:pt x="962" y="1666"/>
                    <a:pt x="963" y="1667"/>
                    <a:pt x="965" y="1668"/>
                  </a:cubicBezTo>
                  <a:cubicBezTo>
                    <a:pt x="965" y="1876"/>
                    <a:pt x="965" y="1876"/>
                    <a:pt x="965" y="1876"/>
                  </a:cubicBezTo>
                  <a:cubicBezTo>
                    <a:pt x="878" y="1706"/>
                    <a:pt x="878" y="1706"/>
                    <a:pt x="878" y="1706"/>
                  </a:cubicBezTo>
                  <a:lnTo>
                    <a:pt x="961" y="1665"/>
                  </a:lnTo>
                  <a:close/>
                  <a:moveTo>
                    <a:pt x="1437" y="957"/>
                  </a:moveTo>
                  <a:cubicBezTo>
                    <a:pt x="1439" y="959"/>
                    <a:pt x="1441" y="962"/>
                    <a:pt x="1444" y="963"/>
                  </a:cubicBezTo>
                  <a:cubicBezTo>
                    <a:pt x="1444" y="1177"/>
                    <a:pt x="1444" y="1177"/>
                    <a:pt x="1444" y="1177"/>
                  </a:cubicBezTo>
                  <a:cubicBezTo>
                    <a:pt x="1219" y="957"/>
                    <a:pt x="1219" y="957"/>
                    <a:pt x="1219" y="957"/>
                  </a:cubicBezTo>
                  <a:lnTo>
                    <a:pt x="1437" y="957"/>
                  </a:lnTo>
                  <a:close/>
                  <a:moveTo>
                    <a:pt x="1677" y="956"/>
                  </a:moveTo>
                  <a:cubicBezTo>
                    <a:pt x="1678" y="959"/>
                    <a:pt x="1680" y="962"/>
                    <a:pt x="1683" y="963"/>
                  </a:cubicBezTo>
                  <a:cubicBezTo>
                    <a:pt x="1683" y="1177"/>
                    <a:pt x="1683" y="1177"/>
                    <a:pt x="1683" y="1177"/>
                  </a:cubicBezTo>
                  <a:cubicBezTo>
                    <a:pt x="1681" y="1178"/>
                    <a:pt x="1679" y="1179"/>
                    <a:pt x="1677" y="1182"/>
                  </a:cubicBezTo>
                  <a:cubicBezTo>
                    <a:pt x="1457" y="1182"/>
                    <a:pt x="1457" y="1182"/>
                    <a:pt x="1457" y="1182"/>
                  </a:cubicBezTo>
                  <a:cubicBezTo>
                    <a:pt x="1456" y="1179"/>
                    <a:pt x="1454" y="1178"/>
                    <a:pt x="1452" y="1177"/>
                  </a:cubicBezTo>
                  <a:cubicBezTo>
                    <a:pt x="1452" y="963"/>
                    <a:pt x="1452" y="963"/>
                    <a:pt x="1452" y="963"/>
                  </a:cubicBezTo>
                  <a:cubicBezTo>
                    <a:pt x="1455" y="962"/>
                    <a:pt x="1457" y="959"/>
                    <a:pt x="1458" y="956"/>
                  </a:cubicBezTo>
                  <a:lnTo>
                    <a:pt x="1677" y="956"/>
                  </a:lnTo>
                  <a:close/>
                  <a:moveTo>
                    <a:pt x="1916" y="956"/>
                  </a:moveTo>
                  <a:cubicBezTo>
                    <a:pt x="1917" y="959"/>
                    <a:pt x="1920" y="961"/>
                    <a:pt x="1922" y="963"/>
                  </a:cubicBezTo>
                  <a:cubicBezTo>
                    <a:pt x="1916" y="1078"/>
                    <a:pt x="1824" y="1172"/>
                    <a:pt x="1707" y="1182"/>
                  </a:cubicBezTo>
                  <a:cubicBezTo>
                    <a:pt x="1697" y="1182"/>
                    <a:pt x="1697" y="1182"/>
                    <a:pt x="1697" y="1182"/>
                  </a:cubicBezTo>
                  <a:cubicBezTo>
                    <a:pt x="1696" y="1179"/>
                    <a:pt x="1694" y="1178"/>
                    <a:pt x="1691" y="1177"/>
                  </a:cubicBezTo>
                  <a:cubicBezTo>
                    <a:pt x="1691" y="963"/>
                    <a:pt x="1691" y="963"/>
                    <a:pt x="1691" y="963"/>
                  </a:cubicBezTo>
                  <a:cubicBezTo>
                    <a:pt x="1694" y="962"/>
                    <a:pt x="1696" y="959"/>
                    <a:pt x="1697" y="956"/>
                  </a:cubicBezTo>
                  <a:lnTo>
                    <a:pt x="1916" y="956"/>
                  </a:lnTo>
                  <a:close/>
                  <a:moveTo>
                    <a:pt x="2401" y="760"/>
                  </a:moveTo>
                  <a:cubicBezTo>
                    <a:pt x="2401" y="942"/>
                    <a:pt x="2401" y="942"/>
                    <a:pt x="2401" y="942"/>
                  </a:cubicBezTo>
                  <a:cubicBezTo>
                    <a:pt x="2399" y="943"/>
                    <a:pt x="2396" y="946"/>
                    <a:pt x="2395" y="948"/>
                  </a:cubicBezTo>
                  <a:cubicBezTo>
                    <a:pt x="2238" y="948"/>
                    <a:pt x="2238" y="948"/>
                    <a:pt x="2238" y="948"/>
                  </a:cubicBezTo>
                  <a:cubicBezTo>
                    <a:pt x="2322" y="922"/>
                    <a:pt x="2386" y="849"/>
                    <a:pt x="2401" y="760"/>
                  </a:cubicBezTo>
                  <a:close/>
                  <a:moveTo>
                    <a:pt x="3353" y="957"/>
                  </a:moveTo>
                  <a:cubicBezTo>
                    <a:pt x="3354" y="959"/>
                    <a:pt x="3356" y="962"/>
                    <a:pt x="3359" y="963"/>
                  </a:cubicBezTo>
                  <a:cubicBezTo>
                    <a:pt x="3359" y="1127"/>
                    <a:pt x="3359" y="1127"/>
                    <a:pt x="3359" y="1127"/>
                  </a:cubicBezTo>
                  <a:cubicBezTo>
                    <a:pt x="3337" y="1044"/>
                    <a:pt x="3271" y="979"/>
                    <a:pt x="3187" y="957"/>
                  </a:cubicBezTo>
                  <a:lnTo>
                    <a:pt x="3353" y="957"/>
                  </a:lnTo>
                  <a:close/>
                  <a:moveTo>
                    <a:pt x="3832" y="957"/>
                  </a:moveTo>
                  <a:cubicBezTo>
                    <a:pt x="3833" y="959"/>
                    <a:pt x="3835" y="962"/>
                    <a:pt x="3838" y="963"/>
                  </a:cubicBezTo>
                  <a:cubicBezTo>
                    <a:pt x="3838" y="1177"/>
                    <a:pt x="3838" y="1177"/>
                    <a:pt x="3838" y="1177"/>
                  </a:cubicBezTo>
                  <a:cubicBezTo>
                    <a:pt x="3614" y="957"/>
                    <a:pt x="3614" y="957"/>
                    <a:pt x="3614" y="957"/>
                  </a:cubicBezTo>
                  <a:lnTo>
                    <a:pt x="3832" y="957"/>
                  </a:lnTo>
                  <a:close/>
                  <a:moveTo>
                    <a:pt x="4071" y="956"/>
                  </a:moveTo>
                  <a:cubicBezTo>
                    <a:pt x="4073" y="959"/>
                    <a:pt x="4075" y="962"/>
                    <a:pt x="4078" y="963"/>
                  </a:cubicBezTo>
                  <a:cubicBezTo>
                    <a:pt x="4078" y="1177"/>
                    <a:pt x="4078" y="1177"/>
                    <a:pt x="4078" y="1177"/>
                  </a:cubicBezTo>
                  <a:cubicBezTo>
                    <a:pt x="4075" y="1178"/>
                    <a:pt x="4073" y="1179"/>
                    <a:pt x="4072" y="1182"/>
                  </a:cubicBezTo>
                  <a:cubicBezTo>
                    <a:pt x="3852" y="1182"/>
                    <a:pt x="3852" y="1182"/>
                    <a:pt x="3852" y="1182"/>
                  </a:cubicBezTo>
                  <a:cubicBezTo>
                    <a:pt x="3851" y="1179"/>
                    <a:pt x="3849" y="1178"/>
                    <a:pt x="3846" y="1177"/>
                  </a:cubicBezTo>
                  <a:cubicBezTo>
                    <a:pt x="3846" y="963"/>
                    <a:pt x="3846" y="963"/>
                    <a:pt x="3846" y="963"/>
                  </a:cubicBezTo>
                  <a:cubicBezTo>
                    <a:pt x="3849" y="962"/>
                    <a:pt x="3851" y="959"/>
                    <a:pt x="3853" y="956"/>
                  </a:cubicBezTo>
                  <a:lnTo>
                    <a:pt x="4071" y="956"/>
                  </a:lnTo>
                  <a:close/>
                  <a:moveTo>
                    <a:pt x="4311" y="956"/>
                  </a:moveTo>
                  <a:cubicBezTo>
                    <a:pt x="4312" y="959"/>
                    <a:pt x="4314" y="961"/>
                    <a:pt x="4317" y="962"/>
                  </a:cubicBezTo>
                  <a:cubicBezTo>
                    <a:pt x="4311" y="1078"/>
                    <a:pt x="4218" y="1172"/>
                    <a:pt x="4102" y="1182"/>
                  </a:cubicBezTo>
                  <a:cubicBezTo>
                    <a:pt x="4091" y="1182"/>
                    <a:pt x="4091" y="1182"/>
                    <a:pt x="4091" y="1182"/>
                  </a:cubicBezTo>
                  <a:cubicBezTo>
                    <a:pt x="4090" y="1179"/>
                    <a:pt x="4088" y="1178"/>
                    <a:pt x="4086" y="1177"/>
                  </a:cubicBezTo>
                  <a:cubicBezTo>
                    <a:pt x="4086" y="963"/>
                    <a:pt x="4086" y="963"/>
                    <a:pt x="4086" y="963"/>
                  </a:cubicBezTo>
                  <a:cubicBezTo>
                    <a:pt x="4089" y="962"/>
                    <a:pt x="4091" y="959"/>
                    <a:pt x="4092" y="956"/>
                  </a:cubicBezTo>
                  <a:lnTo>
                    <a:pt x="4311" y="956"/>
                  </a:lnTo>
                  <a:close/>
                  <a:moveTo>
                    <a:pt x="4796" y="760"/>
                  </a:moveTo>
                  <a:cubicBezTo>
                    <a:pt x="4796" y="942"/>
                    <a:pt x="4796" y="942"/>
                    <a:pt x="4796" y="942"/>
                  </a:cubicBezTo>
                  <a:cubicBezTo>
                    <a:pt x="4794" y="943"/>
                    <a:pt x="4791" y="946"/>
                    <a:pt x="4790" y="948"/>
                  </a:cubicBezTo>
                  <a:cubicBezTo>
                    <a:pt x="4633" y="948"/>
                    <a:pt x="4633" y="948"/>
                    <a:pt x="4633" y="948"/>
                  </a:cubicBezTo>
                  <a:cubicBezTo>
                    <a:pt x="4717" y="922"/>
                    <a:pt x="4781" y="849"/>
                    <a:pt x="4796" y="760"/>
                  </a:cubicBezTo>
                  <a:close/>
                  <a:moveTo>
                    <a:pt x="5030" y="1898"/>
                  </a:moveTo>
                  <a:cubicBezTo>
                    <a:pt x="5031" y="1901"/>
                    <a:pt x="5033" y="1903"/>
                    <a:pt x="5036" y="1904"/>
                  </a:cubicBezTo>
                  <a:cubicBezTo>
                    <a:pt x="5036" y="2119"/>
                    <a:pt x="5036" y="2119"/>
                    <a:pt x="5036" y="2119"/>
                  </a:cubicBezTo>
                  <a:cubicBezTo>
                    <a:pt x="5036" y="2119"/>
                    <a:pt x="5036" y="2119"/>
                    <a:pt x="5035" y="2119"/>
                  </a:cubicBezTo>
                  <a:cubicBezTo>
                    <a:pt x="4810" y="1899"/>
                    <a:pt x="4810" y="1899"/>
                    <a:pt x="4810" y="1899"/>
                  </a:cubicBezTo>
                  <a:cubicBezTo>
                    <a:pt x="4811" y="1898"/>
                    <a:pt x="4811" y="1898"/>
                    <a:pt x="4811" y="1898"/>
                  </a:cubicBezTo>
                  <a:lnTo>
                    <a:pt x="5030" y="1898"/>
                  </a:lnTo>
                  <a:close/>
                  <a:moveTo>
                    <a:pt x="5036" y="2375"/>
                  </a:moveTo>
                  <a:cubicBezTo>
                    <a:pt x="5036" y="2589"/>
                    <a:pt x="5036" y="2589"/>
                    <a:pt x="5036" y="2589"/>
                  </a:cubicBezTo>
                  <a:cubicBezTo>
                    <a:pt x="5033" y="2590"/>
                    <a:pt x="5031" y="2592"/>
                    <a:pt x="5030" y="2595"/>
                  </a:cubicBezTo>
                  <a:cubicBezTo>
                    <a:pt x="4810" y="2595"/>
                    <a:pt x="4810" y="2595"/>
                    <a:pt x="4810" y="2595"/>
                  </a:cubicBezTo>
                  <a:cubicBezTo>
                    <a:pt x="4809" y="2592"/>
                    <a:pt x="4807" y="2590"/>
                    <a:pt x="4804" y="2589"/>
                  </a:cubicBezTo>
                  <a:cubicBezTo>
                    <a:pt x="4804" y="2375"/>
                    <a:pt x="4804" y="2375"/>
                    <a:pt x="4804" y="2375"/>
                  </a:cubicBezTo>
                  <a:cubicBezTo>
                    <a:pt x="4808" y="2374"/>
                    <a:pt x="4810" y="2371"/>
                    <a:pt x="4811" y="2368"/>
                  </a:cubicBezTo>
                  <a:cubicBezTo>
                    <a:pt x="5029" y="2368"/>
                    <a:pt x="5029" y="2368"/>
                    <a:pt x="5029" y="2368"/>
                  </a:cubicBezTo>
                  <a:cubicBezTo>
                    <a:pt x="5030" y="2371"/>
                    <a:pt x="5033" y="2374"/>
                    <a:pt x="5036" y="2375"/>
                  </a:cubicBezTo>
                  <a:close/>
                  <a:moveTo>
                    <a:pt x="4571" y="2595"/>
                  </a:moveTo>
                  <a:cubicBezTo>
                    <a:pt x="4569" y="2591"/>
                    <a:pt x="4566" y="2588"/>
                    <a:pt x="4561" y="2588"/>
                  </a:cubicBezTo>
                  <a:cubicBezTo>
                    <a:pt x="4556" y="2588"/>
                    <a:pt x="4552" y="2591"/>
                    <a:pt x="4551" y="2595"/>
                  </a:cubicBezTo>
                  <a:cubicBezTo>
                    <a:pt x="4470" y="2592"/>
                    <a:pt x="4401" y="2546"/>
                    <a:pt x="4362" y="2480"/>
                  </a:cubicBezTo>
                  <a:cubicBezTo>
                    <a:pt x="4394" y="2424"/>
                    <a:pt x="4448" y="2384"/>
                    <a:pt x="4512" y="2369"/>
                  </a:cubicBezTo>
                  <a:cubicBezTo>
                    <a:pt x="4551" y="2369"/>
                    <a:pt x="4551" y="2369"/>
                    <a:pt x="4551" y="2369"/>
                  </a:cubicBezTo>
                  <a:cubicBezTo>
                    <a:pt x="4553" y="2373"/>
                    <a:pt x="4556" y="2376"/>
                    <a:pt x="4561" y="2376"/>
                  </a:cubicBezTo>
                  <a:cubicBezTo>
                    <a:pt x="4565" y="2376"/>
                    <a:pt x="4569" y="2373"/>
                    <a:pt x="4571" y="2369"/>
                  </a:cubicBezTo>
                  <a:cubicBezTo>
                    <a:pt x="4610" y="2369"/>
                    <a:pt x="4610" y="2369"/>
                    <a:pt x="4610" y="2369"/>
                  </a:cubicBezTo>
                  <a:cubicBezTo>
                    <a:pt x="4674" y="2384"/>
                    <a:pt x="4728" y="2424"/>
                    <a:pt x="4760" y="2480"/>
                  </a:cubicBezTo>
                  <a:cubicBezTo>
                    <a:pt x="4721" y="2546"/>
                    <a:pt x="4652" y="2592"/>
                    <a:pt x="4571" y="2595"/>
                  </a:cubicBezTo>
                  <a:close/>
                  <a:moveTo>
                    <a:pt x="4092" y="2595"/>
                  </a:moveTo>
                  <a:cubicBezTo>
                    <a:pt x="4091" y="2593"/>
                    <a:pt x="4089" y="2590"/>
                    <a:pt x="4086" y="2589"/>
                  </a:cubicBezTo>
                  <a:cubicBezTo>
                    <a:pt x="4086" y="2375"/>
                    <a:pt x="4086" y="2375"/>
                    <a:pt x="4086" y="2375"/>
                  </a:cubicBezTo>
                  <a:cubicBezTo>
                    <a:pt x="4089" y="2374"/>
                    <a:pt x="4091" y="2372"/>
                    <a:pt x="4092" y="2369"/>
                  </a:cubicBezTo>
                  <a:cubicBezTo>
                    <a:pt x="4104" y="2369"/>
                    <a:pt x="4104" y="2369"/>
                    <a:pt x="4104" y="2369"/>
                  </a:cubicBezTo>
                  <a:cubicBezTo>
                    <a:pt x="4220" y="2380"/>
                    <a:pt x="4312" y="2474"/>
                    <a:pt x="4317" y="2589"/>
                  </a:cubicBezTo>
                  <a:cubicBezTo>
                    <a:pt x="4314" y="2591"/>
                    <a:pt x="4312" y="2593"/>
                    <a:pt x="4311" y="2595"/>
                  </a:cubicBezTo>
                  <a:lnTo>
                    <a:pt x="4092" y="2595"/>
                  </a:lnTo>
                  <a:close/>
                  <a:moveTo>
                    <a:pt x="3853" y="2832"/>
                  </a:moveTo>
                  <a:cubicBezTo>
                    <a:pt x="3851" y="2829"/>
                    <a:pt x="3849" y="2827"/>
                    <a:pt x="3846" y="2825"/>
                  </a:cubicBezTo>
                  <a:cubicBezTo>
                    <a:pt x="3846" y="2662"/>
                    <a:pt x="3846" y="2662"/>
                    <a:pt x="3846" y="2662"/>
                  </a:cubicBezTo>
                  <a:cubicBezTo>
                    <a:pt x="3869" y="2745"/>
                    <a:pt x="3935" y="2810"/>
                    <a:pt x="4019" y="2832"/>
                  </a:cubicBezTo>
                  <a:lnTo>
                    <a:pt x="3853" y="2832"/>
                  </a:lnTo>
                  <a:close/>
                  <a:moveTo>
                    <a:pt x="3485" y="2595"/>
                  </a:moveTo>
                  <a:cubicBezTo>
                    <a:pt x="3464" y="2554"/>
                    <a:pt x="3464" y="2554"/>
                    <a:pt x="3464" y="2554"/>
                  </a:cubicBezTo>
                  <a:cubicBezTo>
                    <a:pt x="3599" y="2488"/>
                    <a:pt x="3599" y="2488"/>
                    <a:pt x="3599" y="2488"/>
                  </a:cubicBezTo>
                  <a:cubicBezTo>
                    <a:pt x="3599" y="2589"/>
                    <a:pt x="3599" y="2589"/>
                    <a:pt x="3599" y="2589"/>
                  </a:cubicBezTo>
                  <a:cubicBezTo>
                    <a:pt x="3596" y="2590"/>
                    <a:pt x="3594" y="2592"/>
                    <a:pt x="3593" y="2595"/>
                  </a:cubicBezTo>
                  <a:lnTo>
                    <a:pt x="3485" y="2595"/>
                  </a:lnTo>
                  <a:close/>
                  <a:moveTo>
                    <a:pt x="3370" y="2591"/>
                  </a:moveTo>
                  <a:cubicBezTo>
                    <a:pt x="3369" y="2590"/>
                    <a:pt x="3368" y="2590"/>
                    <a:pt x="3367" y="2589"/>
                  </a:cubicBezTo>
                  <a:cubicBezTo>
                    <a:pt x="3367" y="2381"/>
                    <a:pt x="3367" y="2381"/>
                    <a:pt x="3367" y="2381"/>
                  </a:cubicBezTo>
                  <a:cubicBezTo>
                    <a:pt x="3453" y="2550"/>
                    <a:pt x="3453" y="2550"/>
                    <a:pt x="3453" y="2550"/>
                  </a:cubicBezTo>
                  <a:lnTo>
                    <a:pt x="3370" y="2591"/>
                  </a:lnTo>
                  <a:close/>
                  <a:moveTo>
                    <a:pt x="2656" y="2360"/>
                  </a:moveTo>
                  <a:cubicBezTo>
                    <a:pt x="2880" y="2139"/>
                    <a:pt x="2880" y="2139"/>
                    <a:pt x="2880" y="2139"/>
                  </a:cubicBezTo>
                  <a:cubicBezTo>
                    <a:pt x="2880" y="2139"/>
                    <a:pt x="2880" y="2139"/>
                    <a:pt x="2880" y="2139"/>
                  </a:cubicBezTo>
                  <a:cubicBezTo>
                    <a:pt x="2880" y="2355"/>
                    <a:pt x="2880" y="2355"/>
                    <a:pt x="2880" y="2355"/>
                  </a:cubicBezTo>
                  <a:cubicBezTo>
                    <a:pt x="2878" y="2356"/>
                    <a:pt x="2876" y="2358"/>
                    <a:pt x="2875" y="2360"/>
                  </a:cubicBezTo>
                  <a:lnTo>
                    <a:pt x="2656" y="2360"/>
                  </a:lnTo>
                  <a:close/>
                  <a:moveTo>
                    <a:pt x="2415" y="2595"/>
                  </a:moveTo>
                  <a:cubicBezTo>
                    <a:pt x="2414" y="2592"/>
                    <a:pt x="2412" y="2590"/>
                    <a:pt x="2409" y="2589"/>
                  </a:cubicBezTo>
                  <a:cubicBezTo>
                    <a:pt x="2409" y="2375"/>
                    <a:pt x="2409" y="2375"/>
                    <a:pt x="2409" y="2375"/>
                  </a:cubicBezTo>
                  <a:cubicBezTo>
                    <a:pt x="2413" y="2374"/>
                    <a:pt x="2415" y="2371"/>
                    <a:pt x="2416" y="2368"/>
                  </a:cubicBezTo>
                  <a:cubicBezTo>
                    <a:pt x="2634" y="2368"/>
                    <a:pt x="2634" y="2368"/>
                    <a:pt x="2634" y="2368"/>
                  </a:cubicBezTo>
                  <a:cubicBezTo>
                    <a:pt x="2635" y="2371"/>
                    <a:pt x="2638" y="2374"/>
                    <a:pt x="2641" y="2375"/>
                  </a:cubicBezTo>
                  <a:cubicBezTo>
                    <a:pt x="2641" y="2589"/>
                    <a:pt x="2641" y="2589"/>
                    <a:pt x="2641" y="2589"/>
                  </a:cubicBezTo>
                  <a:cubicBezTo>
                    <a:pt x="2638" y="2590"/>
                    <a:pt x="2636" y="2592"/>
                    <a:pt x="2635" y="2595"/>
                  </a:cubicBezTo>
                  <a:lnTo>
                    <a:pt x="2415" y="2595"/>
                  </a:lnTo>
                  <a:close/>
                  <a:moveTo>
                    <a:pt x="2176" y="2595"/>
                  </a:moveTo>
                  <a:cubicBezTo>
                    <a:pt x="2175" y="2591"/>
                    <a:pt x="2171" y="2588"/>
                    <a:pt x="2166" y="2588"/>
                  </a:cubicBezTo>
                  <a:cubicBezTo>
                    <a:pt x="2161" y="2588"/>
                    <a:pt x="2158" y="2591"/>
                    <a:pt x="2156" y="2595"/>
                  </a:cubicBezTo>
                  <a:cubicBezTo>
                    <a:pt x="2075" y="2592"/>
                    <a:pt x="2006" y="2546"/>
                    <a:pt x="1967" y="2480"/>
                  </a:cubicBezTo>
                  <a:cubicBezTo>
                    <a:pt x="1999" y="2424"/>
                    <a:pt x="2053" y="2384"/>
                    <a:pt x="2117" y="2369"/>
                  </a:cubicBezTo>
                  <a:cubicBezTo>
                    <a:pt x="2156" y="2369"/>
                    <a:pt x="2156" y="2369"/>
                    <a:pt x="2156" y="2369"/>
                  </a:cubicBezTo>
                  <a:cubicBezTo>
                    <a:pt x="2158" y="2373"/>
                    <a:pt x="2162" y="2376"/>
                    <a:pt x="2166" y="2376"/>
                  </a:cubicBezTo>
                  <a:cubicBezTo>
                    <a:pt x="2171" y="2376"/>
                    <a:pt x="2174" y="2373"/>
                    <a:pt x="2176" y="2369"/>
                  </a:cubicBezTo>
                  <a:cubicBezTo>
                    <a:pt x="2215" y="2369"/>
                    <a:pt x="2215" y="2369"/>
                    <a:pt x="2215" y="2369"/>
                  </a:cubicBezTo>
                  <a:cubicBezTo>
                    <a:pt x="2279" y="2384"/>
                    <a:pt x="2333" y="2424"/>
                    <a:pt x="2365" y="2480"/>
                  </a:cubicBezTo>
                  <a:cubicBezTo>
                    <a:pt x="2326" y="2546"/>
                    <a:pt x="2257" y="2592"/>
                    <a:pt x="2176" y="2595"/>
                  </a:cubicBezTo>
                  <a:close/>
                  <a:moveTo>
                    <a:pt x="1697" y="2595"/>
                  </a:moveTo>
                  <a:cubicBezTo>
                    <a:pt x="1696" y="2593"/>
                    <a:pt x="1694" y="2590"/>
                    <a:pt x="1691" y="2589"/>
                  </a:cubicBezTo>
                  <a:cubicBezTo>
                    <a:pt x="1691" y="2375"/>
                    <a:pt x="1691" y="2375"/>
                    <a:pt x="1691" y="2375"/>
                  </a:cubicBezTo>
                  <a:cubicBezTo>
                    <a:pt x="1694" y="2374"/>
                    <a:pt x="1696" y="2372"/>
                    <a:pt x="1697" y="2369"/>
                  </a:cubicBezTo>
                  <a:cubicBezTo>
                    <a:pt x="1709" y="2369"/>
                    <a:pt x="1709" y="2369"/>
                    <a:pt x="1709" y="2369"/>
                  </a:cubicBezTo>
                  <a:cubicBezTo>
                    <a:pt x="1825" y="2380"/>
                    <a:pt x="1917" y="2474"/>
                    <a:pt x="1922" y="2589"/>
                  </a:cubicBezTo>
                  <a:cubicBezTo>
                    <a:pt x="1920" y="2590"/>
                    <a:pt x="1917" y="2593"/>
                    <a:pt x="1916" y="2595"/>
                  </a:cubicBezTo>
                  <a:lnTo>
                    <a:pt x="1697" y="2595"/>
                  </a:lnTo>
                  <a:close/>
                  <a:moveTo>
                    <a:pt x="1458" y="2832"/>
                  </a:moveTo>
                  <a:cubicBezTo>
                    <a:pt x="1457" y="2829"/>
                    <a:pt x="1455" y="2827"/>
                    <a:pt x="1452" y="2825"/>
                  </a:cubicBezTo>
                  <a:cubicBezTo>
                    <a:pt x="1452" y="2662"/>
                    <a:pt x="1452" y="2662"/>
                    <a:pt x="1452" y="2662"/>
                  </a:cubicBezTo>
                  <a:cubicBezTo>
                    <a:pt x="1474" y="2745"/>
                    <a:pt x="1541" y="2810"/>
                    <a:pt x="1625" y="2832"/>
                  </a:cubicBezTo>
                  <a:lnTo>
                    <a:pt x="1458" y="2832"/>
                  </a:lnTo>
                  <a:close/>
                  <a:moveTo>
                    <a:pt x="979" y="2361"/>
                  </a:moveTo>
                  <a:cubicBezTo>
                    <a:pt x="978" y="2358"/>
                    <a:pt x="976" y="2356"/>
                    <a:pt x="973" y="2355"/>
                  </a:cubicBezTo>
                  <a:cubicBezTo>
                    <a:pt x="973" y="2139"/>
                    <a:pt x="973" y="2139"/>
                    <a:pt x="973" y="2139"/>
                  </a:cubicBezTo>
                  <a:cubicBezTo>
                    <a:pt x="1198" y="2361"/>
                    <a:pt x="1198" y="2361"/>
                    <a:pt x="1198" y="2361"/>
                  </a:cubicBezTo>
                  <a:cubicBezTo>
                    <a:pt x="1198" y="2361"/>
                    <a:pt x="1198" y="2361"/>
                    <a:pt x="1198" y="2361"/>
                  </a:cubicBezTo>
                  <a:lnTo>
                    <a:pt x="979" y="2361"/>
                  </a:lnTo>
                  <a:close/>
                  <a:moveTo>
                    <a:pt x="1198" y="957"/>
                  </a:moveTo>
                  <a:cubicBezTo>
                    <a:pt x="1200" y="961"/>
                    <a:pt x="1204" y="964"/>
                    <a:pt x="1208" y="964"/>
                  </a:cubicBezTo>
                  <a:cubicBezTo>
                    <a:pt x="1209" y="964"/>
                    <a:pt x="1209" y="963"/>
                    <a:pt x="1210" y="963"/>
                  </a:cubicBezTo>
                  <a:cubicBezTo>
                    <a:pt x="1433" y="1402"/>
                    <a:pt x="1433" y="1402"/>
                    <a:pt x="1433" y="1402"/>
                  </a:cubicBezTo>
                  <a:cubicBezTo>
                    <a:pt x="1218" y="1191"/>
                    <a:pt x="1218" y="1191"/>
                    <a:pt x="1218" y="1191"/>
                  </a:cubicBezTo>
                  <a:cubicBezTo>
                    <a:pt x="1219" y="1190"/>
                    <a:pt x="1219" y="1188"/>
                    <a:pt x="1219" y="1187"/>
                  </a:cubicBezTo>
                  <a:cubicBezTo>
                    <a:pt x="1219" y="1181"/>
                    <a:pt x="1214" y="1176"/>
                    <a:pt x="1208" y="1176"/>
                  </a:cubicBezTo>
                  <a:cubicBezTo>
                    <a:pt x="1207" y="1176"/>
                    <a:pt x="1205" y="1176"/>
                    <a:pt x="1204" y="1177"/>
                  </a:cubicBezTo>
                  <a:cubicBezTo>
                    <a:pt x="980" y="957"/>
                    <a:pt x="980" y="957"/>
                    <a:pt x="980" y="957"/>
                  </a:cubicBezTo>
                  <a:lnTo>
                    <a:pt x="1198" y="957"/>
                  </a:lnTo>
                  <a:close/>
                  <a:moveTo>
                    <a:pt x="1628" y="1190"/>
                  </a:moveTo>
                  <a:cubicBezTo>
                    <a:pt x="1542" y="1211"/>
                    <a:pt x="1474" y="1277"/>
                    <a:pt x="1452" y="1361"/>
                  </a:cubicBezTo>
                  <a:cubicBezTo>
                    <a:pt x="1452" y="1197"/>
                    <a:pt x="1452" y="1197"/>
                    <a:pt x="1452" y="1197"/>
                  </a:cubicBezTo>
                  <a:cubicBezTo>
                    <a:pt x="1455" y="1196"/>
                    <a:pt x="1457" y="1193"/>
                    <a:pt x="1458" y="1190"/>
                  </a:cubicBezTo>
                  <a:lnTo>
                    <a:pt x="1628" y="1190"/>
                  </a:lnTo>
                  <a:close/>
                  <a:moveTo>
                    <a:pt x="2161" y="962"/>
                  </a:moveTo>
                  <a:cubicBezTo>
                    <a:pt x="2162" y="963"/>
                    <a:pt x="2164" y="964"/>
                    <a:pt x="2166" y="964"/>
                  </a:cubicBezTo>
                  <a:cubicBezTo>
                    <a:pt x="2168" y="964"/>
                    <a:pt x="2170" y="963"/>
                    <a:pt x="2171" y="962"/>
                  </a:cubicBezTo>
                  <a:cubicBezTo>
                    <a:pt x="2395" y="1183"/>
                    <a:pt x="2395" y="1183"/>
                    <a:pt x="2395" y="1183"/>
                  </a:cubicBezTo>
                  <a:cubicBezTo>
                    <a:pt x="2395" y="1183"/>
                    <a:pt x="2395" y="1184"/>
                    <a:pt x="2395" y="1184"/>
                  </a:cubicBezTo>
                  <a:cubicBezTo>
                    <a:pt x="2177" y="1184"/>
                    <a:pt x="2177" y="1184"/>
                    <a:pt x="2177" y="1184"/>
                  </a:cubicBezTo>
                  <a:cubicBezTo>
                    <a:pt x="2175" y="1179"/>
                    <a:pt x="2171" y="1176"/>
                    <a:pt x="2166" y="1176"/>
                  </a:cubicBezTo>
                  <a:cubicBezTo>
                    <a:pt x="2161" y="1176"/>
                    <a:pt x="2157" y="1179"/>
                    <a:pt x="2155" y="1184"/>
                  </a:cubicBezTo>
                  <a:cubicBezTo>
                    <a:pt x="1937" y="1184"/>
                    <a:pt x="1937" y="1184"/>
                    <a:pt x="1937" y="1184"/>
                  </a:cubicBezTo>
                  <a:cubicBezTo>
                    <a:pt x="1937" y="1184"/>
                    <a:pt x="1937" y="1183"/>
                    <a:pt x="1937" y="1183"/>
                  </a:cubicBezTo>
                  <a:lnTo>
                    <a:pt x="2161" y="962"/>
                  </a:lnTo>
                  <a:close/>
                  <a:moveTo>
                    <a:pt x="3593" y="957"/>
                  </a:moveTo>
                  <a:cubicBezTo>
                    <a:pt x="3594" y="961"/>
                    <a:pt x="3598" y="964"/>
                    <a:pt x="3603" y="964"/>
                  </a:cubicBezTo>
                  <a:cubicBezTo>
                    <a:pt x="3603" y="964"/>
                    <a:pt x="3604" y="963"/>
                    <a:pt x="3604" y="963"/>
                  </a:cubicBezTo>
                  <a:cubicBezTo>
                    <a:pt x="3828" y="1402"/>
                    <a:pt x="3828" y="1402"/>
                    <a:pt x="3828" y="1402"/>
                  </a:cubicBezTo>
                  <a:cubicBezTo>
                    <a:pt x="3613" y="1191"/>
                    <a:pt x="3613" y="1191"/>
                    <a:pt x="3613" y="1191"/>
                  </a:cubicBezTo>
                  <a:cubicBezTo>
                    <a:pt x="3614" y="1190"/>
                    <a:pt x="3614" y="1188"/>
                    <a:pt x="3614" y="1187"/>
                  </a:cubicBezTo>
                  <a:cubicBezTo>
                    <a:pt x="3614" y="1181"/>
                    <a:pt x="3609" y="1176"/>
                    <a:pt x="3603" y="1176"/>
                  </a:cubicBezTo>
                  <a:cubicBezTo>
                    <a:pt x="3601" y="1176"/>
                    <a:pt x="3600" y="1176"/>
                    <a:pt x="3598" y="1177"/>
                  </a:cubicBezTo>
                  <a:cubicBezTo>
                    <a:pt x="3374" y="957"/>
                    <a:pt x="3374" y="957"/>
                    <a:pt x="3374" y="957"/>
                  </a:cubicBezTo>
                  <a:lnTo>
                    <a:pt x="3593" y="957"/>
                  </a:lnTo>
                  <a:close/>
                  <a:moveTo>
                    <a:pt x="4023" y="1190"/>
                  </a:moveTo>
                  <a:cubicBezTo>
                    <a:pt x="3937" y="1211"/>
                    <a:pt x="3869" y="1277"/>
                    <a:pt x="3846" y="1361"/>
                  </a:cubicBezTo>
                  <a:cubicBezTo>
                    <a:pt x="3846" y="1197"/>
                    <a:pt x="3846" y="1197"/>
                    <a:pt x="3846" y="1197"/>
                  </a:cubicBezTo>
                  <a:cubicBezTo>
                    <a:pt x="3850" y="1196"/>
                    <a:pt x="3852" y="1193"/>
                    <a:pt x="3853" y="1190"/>
                  </a:cubicBezTo>
                  <a:lnTo>
                    <a:pt x="4023" y="1190"/>
                  </a:lnTo>
                  <a:close/>
                  <a:moveTo>
                    <a:pt x="4556" y="962"/>
                  </a:moveTo>
                  <a:cubicBezTo>
                    <a:pt x="4557" y="963"/>
                    <a:pt x="4559" y="964"/>
                    <a:pt x="4561" y="964"/>
                  </a:cubicBezTo>
                  <a:cubicBezTo>
                    <a:pt x="4563" y="964"/>
                    <a:pt x="4565" y="963"/>
                    <a:pt x="4566" y="962"/>
                  </a:cubicBezTo>
                  <a:cubicBezTo>
                    <a:pt x="4790" y="1183"/>
                    <a:pt x="4790" y="1183"/>
                    <a:pt x="4790" y="1183"/>
                  </a:cubicBezTo>
                  <a:cubicBezTo>
                    <a:pt x="4790" y="1183"/>
                    <a:pt x="4790" y="1184"/>
                    <a:pt x="4790" y="1184"/>
                  </a:cubicBezTo>
                  <a:cubicBezTo>
                    <a:pt x="4572" y="1184"/>
                    <a:pt x="4572" y="1184"/>
                    <a:pt x="4572" y="1184"/>
                  </a:cubicBezTo>
                  <a:cubicBezTo>
                    <a:pt x="4570" y="1179"/>
                    <a:pt x="4566" y="1176"/>
                    <a:pt x="4561" y="1176"/>
                  </a:cubicBezTo>
                  <a:cubicBezTo>
                    <a:pt x="4556" y="1176"/>
                    <a:pt x="4552" y="1179"/>
                    <a:pt x="4550" y="1184"/>
                  </a:cubicBezTo>
                  <a:cubicBezTo>
                    <a:pt x="4332" y="1184"/>
                    <a:pt x="4332" y="1184"/>
                    <a:pt x="4332" y="1184"/>
                  </a:cubicBezTo>
                  <a:cubicBezTo>
                    <a:pt x="4332" y="1184"/>
                    <a:pt x="4332" y="1183"/>
                    <a:pt x="4332" y="1183"/>
                  </a:cubicBezTo>
                  <a:lnTo>
                    <a:pt x="4556" y="962"/>
                  </a:lnTo>
                  <a:close/>
                  <a:moveTo>
                    <a:pt x="4796" y="1197"/>
                  </a:moveTo>
                  <a:cubicBezTo>
                    <a:pt x="4796" y="1413"/>
                    <a:pt x="4796" y="1413"/>
                    <a:pt x="4796" y="1413"/>
                  </a:cubicBezTo>
                  <a:cubicBezTo>
                    <a:pt x="4571" y="1192"/>
                    <a:pt x="4571" y="1192"/>
                    <a:pt x="4571" y="1192"/>
                  </a:cubicBezTo>
                  <a:cubicBezTo>
                    <a:pt x="4571" y="1192"/>
                    <a:pt x="4571" y="1192"/>
                    <a:pt x="4571" y="1192"/>
                  </a:cubicBezTo>
                  <a:cubicBezTo>
                    <a:pt x="4791" y="1192"/>
                    <a:pt x="4791" y="1192"/>
                    <a:pt x="4791" y="1192"/>
                  </a:cubicBezTo>
                  <a:cubicBezTo>
                    <a:pt x="4792" y="1194"/>
                    <a:pt x="4794" y="1196"/>
                    <a:pt x="4796" y="1197"/>
                  </a:cubicBezTo>
                  <a:close/>
                  <a:moveTo>
                    <a:pt x="5030" y="2360"/>
                  </a:moveTo>
                  <a:cubicBezTo>
                    <a:pt x="4811" y="2360"/>
                    <a:pt x="4811" y="2360"/>
                    <a:pt x="4811" y="2360"/>
                  </a:cubicBezTo>
                  <a:cubicBezTo>
                    <a:pt x="5035" y="2139"/>
                    <a:pt x="5035" y="2139"/>
                    <a:pt x="5035" y="2139"/>
                  </a:cubicBezTo>
                  <a:cubicBezTo>
                    <a:pt x="5036" y="2139"/>
                    <a:pt x="5036" y="2139"/>
                    <a:pt x="5036" y="2139"/>
                  </a:cubicBezTo>
                  <a:cubicBezTo>
                    <a:pt x="5036" y="2355"/>
                    <a:pt x="5036" y="2355"/>
                    <a:pt x="5036" y="2355"/>
                  </a:cubicBezTo>
                  <a:cubicBezTo>
                    <a:pt x="5033" y="2356"/>
                    <a:pt x="5031" y="2358"/>
                    <a:pt x="5030" y="2360"/>
                  </a:cubicBezTo>
                  <a:close/>
                  <a:moveTo>
                    <a:pt x="4611" y="2361"/>
                  </a:moveTo>
                  <a:cubicBezTo>
                    <a:pt x="4597" y="2358"/>
                    <a:pt x="4582" y="2357"/>
                    <a:pt x="4568" y="2356"/>
                  </a:cubicBezTo>
                  <a:cubicBezTo>
                    <a:pt x="4567" y="2356"/>
                    <a:pt x="4566" y="2355"/>
                    <a:pt x="4565" y="2355"/>
                  </a:cubicBezTo>
                  <a:cubicBezTo>
                    <a:pt x="4565" y="2249"/>
                    <a:pt x="4565" y="2249"/>
                    <a:pt x="4565" y="2249"/>
                  </a:cubicBezTo>
                  <a:cubicBezTo>
                    <a:pt x="4703" y="2182"/>
                    <a:pt x="4703" y="2182"/>
                    <a:pt x="4703" y="2182"/>
                  </a:cubicBezTo>
                  <a:cubicBezTo>
                    <a:pt x="4792" y="2358"/>
                    <a:pt x="4792" y="2358"/>
                    <a:pt x="4792" y="2358"/>
                  </a:cubicBezTo>
                  <a:cubicBezTo>
                    <a:pt x="4791" y="2359"/>
                    <a:pt x="4790" y="2360"/>
                    <a:pt x="4790" y="2361"/>
                  </a:cubicBezTo>
                  <a:lnTo>
                    <a:pt x="4611" y="2361"/>
                  </a:lnTo>
                  <a:close/>
                  <a:moveTo>
                    <a:pt x="4078" y="2610"/>
                  </a:moveTo>
                  <a:cubicBezTo>
                    <a:pt x="4078" y="2825"/>
                    <a:pt x="4078" y="2825"/>
                    <a:pt x="4078" y="2825"/>
                  </a:cubicBezTo>
                  <a:cubicBezTo>
                    <a:pt x="4075" y="2827"/>
                    <a:pt x="4073" y="2829"/>
                    <a:pt x="4072" y="2831"/>
                  </a:cubicBezTo>
                  <a:cubicBezTo>
                    <a:pt x="3951" y="2827"/>
                    <a:pt x="3853" y="2732"/>
                    <a:pt x="3846" y="2613"/>
                  </a:cubicBezTo>
                  <a:cubicBezTo>
                    <a:pt x="3846" y="2610"/>
                    <a:pt x="3846" y="2610"/>
                    <a:pt x="3846" y="2610"/>
                  </a:cubicBezTo>
                  <a:cubicBezTo>
                    <a:pt x="3849" y="2609"/>
                    <a:pt x="3851" y="2606"/>
                    <a:pt x="3853" y="2603"/>
                  </a:cubicBezTo>
                  <a:cubicBezTo>
                    <a:pt x="4071" y="2603"/>
                    <a:pt x="4071" y="2603"/>
                    <a:pt x="4071" y="2603"/>
                  </a:cubicBezTo>
                  <a:cubicBezTo>
                    <a:pt x="4073" y="2606"/>
                    <a:pt x="4075" y="2609"/>
                    <a:pt x="4078" y="2610"/>
                  </a:cubicBezTo>
                  <a:close/>
                  <a:moveTo>
                    <a:pt x="3725" y="2595"/>
                  </a:moveTo>
                  <a:cubicBezTo>
                    <a:pt x="3656" y="2460"/>
                    <a:pt x="3656" y="2460"/>
                    <a:pt x="3656" y="2460"/>
                  </a:cubicBezTo>
                  <a:cubicBezTo>
                    <a:pt x="3834" y="2373"/>
                    <a:pt x="3834" y="2373"/>
                    <a:pt x="3834" y="2373"/>
                  </a:cubicBezTo>
                  <a:cubicBezTo>
                    <a:pt x="3835" y="2374"/>
                    <a:pt x="3837" y="2375"/>
                    <a:pt x="3838" y="2375"/>
                  </a:cubicBezTo>
                  <a:cubicBezTo>
                    <a:pt x="3838" y="2586"/>
                    <a:pt x="3838" y="2586"/>
                    <a:pt x="3838" y="2586"/>
                  </a:cubicBezTo>
                  <a:cubicBezTo>
                    <a:pt x="3838" y="2587"/>
                    <a:pt x="3838" y="2588"/>
                    <a:pt x="3838" y="2589"/>
                  </a:cubicBezTo>
                  <a:cubicBezTo>
                    <a:pt x="3836" y="2590"/>
                    <a:pt x="3834" y="2592"/>
                    <a:pt x="3832" y="2595"/>
                  </a:cubicBezTo>
                  <a:lnTo>
                    <a:pt x="3725" y="2595"/>
                  </a:lnTo>
                  <a:close/>
                  <a:moveTo>
                    <a:pt x="3613" y="2595"/>
                  </a:moveTo>
                  <a:cubicBezTo>
                    <a:pt x="3611" y="2592"/>
                    <a:pt x="3609" y="2590"/>
                    <a:pt x="3607" y="2589"/>
                  </a:cubicBezTo>
                  <a:cubicBezTo>
                    <a:pt x="3607" y="2484"/>
                    <a:pt x="3607" y="2484"/>
                    <a:pt x="3607" y="2484"/>
                  </a:cubicBezTo>
                  <a:cubicBezTo>
                    <a:pt x="3649" y="2463"/>
                    <a:pt x="3649" y="2463"/>
                    <a:pt x="3649" y="2463"/>
                  </a:cubicBezTo>
                  <a:cubicBezTo>
                    <a:pt x="3716" y="2595"/>
                    <a:pt x="3716" y="2595"/>
                    <a:pt x="3716" y="2595"/>
                  </a:cubicBezTo>
                  <a:lnTo>
                    <a:pt x="3613" y="2595"/>
                  </a:lnTo>
                  <a:close/>
                  <a:moveTo>
                    <a:pt x="2895" y="2361"/>
                  </a:moveTo>
                  <a:cubicBezTo>
                    <a:pt x="2894" y="2358"/>
                    <a:pt x="2891" y="2356"/>
                    <a:pt x="2888" y="2355"/>
                  </a:cubicBezTo>
                  <a:cubicBezTo>
                    <a:pt x="2888" y="2191"/>
                    <a:pt x="2888" y="2191"/>
                    <a:pt x="2888" y="2191"/>
                  </a:cubicBezTo>
                  <a:cubicBezTo>
                    <a:pt x="2911" y="2274"/>
                    <a:pt x="2977" y="2339"/>
                    <a:pt x="3061" y="2361"/>
                  </a:cubicBezTo>
                  <a:lnTo>
                    <a:pt x="2895" y="2361"/>
                  </a:lnTo>
                  <a:close/>
                  <a:moveTo>
                    <a:pt x="2416" y="2360"/>
                  </a:moveTo>
                  <a:cubicBezTo>
                    <a:pt x="2640" y="2139"/>
                    <a:pt x="2640" y="2139"/>
                    <a:pt x="2640" y="2139"/>
                  </a:cubicBezTo>
                  <a:cubicBezTo>
                    <a:pt x="2641" y="2139"/>
                    <a:pt x="2641" y="2139"/>
                    <a:pt x="2641" y="2139"/>
                  </a:cubicBezTo>
                  <a:cubicBezTo>
                    <a:pt x="2641" y="2355"/>
                    <a:pt x="2641" y="2355"/>
                    <a:pt x="2641" y="2355"/>
                  </a:cubicBezTo>
                  <a:cubicBezTo>
                    <a:pt x="2638" y="2356"/>
                    <a:pt x="2636" y="2358"/>
                    <a:pt x="2635" y="2360"/>
                  </a:cubicBezTo>
                  <a:lnTo>
                    <a:pt x="2416" y="2360"/>
                  </a:lnTo>
                  <a:close/>
                  <a:moveTo>
                    <a:pt x="2216" y="2361"/>
                  </a:moveTo>
                  <a:cubicBezTo>
                    <a:pt x="2202" y="2358"/>
                    <a:pt x="2188" y="2357"/>
                    <a:pt x="2173" y="2356"/>
                  </a:cubicBezTo>
                  <a:cubicBezTo>
                    <a:pt x="2172" y="2356"/>
                    <a:pt x="2171" y="2355"/>
                    <a:pt x="2170" y="2355"/>
                  </a:cubicBezTo>
                  <a:cubicBezTo>
                    <a:pt x="2170" y="2249"/>
                    <a:pt x="2170" y="2249"/>
                    <a:pt x="2170" y="2249"/>
                  </a:cubicBezTo>
                  <a:cubicBezTo>
                    <a:pt x="2308" y="2182"/>
                    <a:pt x="2308" y="2182"/>
                    <a:pt x="2308" y="2182"/>
                  </a:cubicBezTo>
                  <a:cubicBezTo>
                    <a:pt x="2397" y="2358"/>
                    <a:pt x="2397" y="2358"/>
                    <a:pt x="2397" y="2358"/>
                  </a:cubicBezTo>
                  <a:cubicBezTo>
                    <a:pt x="2396" y="2359"/>
                    <a:pt x="2396" y="2360"/>
                    <a:pt x="2395" y="2361"/>
                  </a:cubicBezTo>
                  <a:lnTo>
                    <a:pt x="2216" y="2361"/>
                  </a:lnTo>
                  <a:close/>
                  <a:moveTo>
                    <a:pt x="1683" y="2610"/>
                  </a:moveTo>
                  <a:cubicBezTo>
                    <a:pt x="1683" y="2825"/>
                    <a:pt x="1683" y="2825"/>
                    <a:pt x="1683" y="2825"/>
                  </a:cubicBezTo>
                  <a:cubicBezTo>
                    <a:pt x="1680" y="2827"/>
                    <a:pt x="1678" y="2829"/>
                    <a:pt x="1677" y="2831"/>
                  </a:cubicBezTo>
                  <a:cubicBezTo>
                    <a:pt x="1556" y="2827"/>
                    <a:pt x="1459" y="2732"/>
                    <a:pt x="1452" y="2613"/>
                  </a:cubicBezTo>
                  <a:cubicBezTo>
                    <a:pt x="1452" y="2610"/>
                    <a:pt x="1452" y="2610"/>
                    <a:pt x="1452" y="2610"/>
                  </a:cubicBezTo>
                  <a:cubicBezTo>
                    <a:pt x="1455" y="2609"/>
                    <a:pt x="1457" y="2606"/>
                    <a:pt x="1458" y="2603"/>
                  </a:cubicBezTo>
                  <a:cubicBezTo>
                    <a:pt x="1677" y="2603"/>
                    <a:pt x="1677" y="2603"/>
                    <a:pt x="1677" y="2603"/>
                  </a:cubicBezTo>
                  <a:cubicBezTo>
                    <a:pt x="1678" y="2606"/>
                    <a:pt x="1680" y="2609"/>
                    <a:pt x="1683" y="2610"/>
                  </a:cubicBezTo>
                  <a:close/>
                  <a:moveTo>
                    <a:pt x="1330" y="2595"/>
                  </a:moveTo>
                  <a:cubicBezTo>
                    <a:pt x="1261" y="2460"/>
                    <a:pt x="1261" y="2460"/>
                    <a:pt x="1261" y="2460"/>
                  </a:cubicBezTo>
                  <a:cubicBezTo>
                    <a:pt x="1440" y="2373"/>
                    <a:pt x="1440" y="2373"/>
                    <a:pt x="1440" y="2373"/>
                  </a:cubicBezTo>
                  <a:cubicBezTo>
                    <a:pt x="1441" y="2374"/>
                    <a:pt x="1442" y="2375"/>
                    <a:pt x="1444" y="2375"/>
                  </a:cubicBezTo>
                  <a:cubicBezTo>
                    <a:pt x="1444" y="2586"/>
                    <a:pt x="1444" y="2586"/>
                    <a:pt x="1444" y="2586"/>
                  </a:cubicBezTo>
                  <a:cubicBezTo>
                    <a:pt x="1444" y="2587"/>
                    <a:pt x="1444" y="2588"/>
                    <a:pt x="1443" y="2589"/>
                  </a:cubicBezTo>
                  <a:cubicBezTo>
                    <a:pt x="1441" y="2590"/>
                    <a:pt x="1439" y="2592"/>
                    <a:pt x="1438" y="2595"/>
                  </a:cubicBezTo>
                  <a:lnTo>
                    <a:pt x="1330" y="2595"/>
                  </a:lnTo>
                  <a:close/>
                  <a:moveTo>
                    <a:pt x="1208" y="2354"/>
                  </a:moveTo>
                  <a:cubicBezTo>
                    <a:pt x="1208" y="2354"/>
                    <a:pt x="1207" y="2354"/>
                    <a:pt x="1207" y="2354"/>
                  </a:cubicBezTo>
                  <a:cubicBezTo>
                    <a:pt x="983" y="1914"/>
                    <a:pt x="983" y="1914"/>
                    <a:pt x="983" y="1914"/>
                  </a:cubicBezTo>
                  <a:cubicBezTo>
                    <a:pt x="1198" y="2125"/>
                    <a:pt x="1198" y="2125"/>
                    <a:pt x="1198" y="2125"/>
                  </a:cubicBezTo>
                  <a:cubicBezTo>
                    <a:pt x="1197" y="2126"/>
                    <a:pt x="1197" y="2127"/>
                    <a:pt x="1197" y="2129"/>
                  </a:cubicBezTo>
                  <a:cubicBezTo>
                    <a:pt x="1197" y="2135"/>
                    <a:pt x="1202" y="2140"/>
                    <a:pt x="1208" y="2140"/>
                  </a:cubicBezTo>
                  <a:cubicBezTo>
                    <a:pt x="1210" y="2140"/>
                    <a:pt x="1211" y="2140"/>
                    <a:pt x="1212" y="2139"/>
                  </a:cubicBezTo>
                  <a:cubicBezTo>
                    <a:pt x="1438" y="2361"/>
                    <a:pt x="1438" y="2361"/>
                    <a:pt x="1438" y="2361"/>
                  </a:cubicBezTo>
                  <a:cubicBezTo>
                    <a:pt x="1437" y="2361"/>
                    <a:pt x="1437" y="2361"/>
                    <a:pt x="1437" y="2361"/>
                  </a:cubicBezTo>
                  <a:cubicBezTo>
                    <a:pt x="1218" y="2361"/>
                    <a:pt x="1218" y="2361"/>
                    <a:pt x="1218" y="2361"/>
                  </a:cubicBezTo>
                  <a:cubicBezTo>
                    <a:pt x="1217" y="2357"/>
                    <a:pt x="1213" y="2354"/>
                    <a:pt x="1208" y="2354"/>
                  </a:cubicBezTo>
                  <a:close/>
                  <a:moveTo>
                    <a:pt x="973" y="2119"/>
                  </a:moveTo>
                  <a:cubicBezTo>
                    <a:pt x="973" y="1911"/>
                    <a:pt x="973" y="1911"/>
                    <a:pt x="973" y="1911"/>
                  </a:cubicBezTo>
                  <a:cubicBezTo>
                    <a:pt x="1194" y="2345"/>
                    <a:pt x="1194" y="2345"/>
                    <a:pt x="1194" y="2345"/>
                  </a:cubicBezTo>
                  <a:cubicBezTo>
                    <a:pt x="979" y="2134"/>
                    <a:pt x="979" y="2134"/>
                    <a:pt x="979" y="2134"/>
                  </a:cubicBezTo>
                  <a:cubicBezTo>
                    <a:pt x="979" y="2132"/>
                    <a:pt x="980" y="2131"/>
                    <a:pt x="980" y="2129"/>
                  </a:cubicBezTo>
                  <a:cubicBezTo>
                    <a:pt x="980" y="2124"/>
                    <a:pt x="977" y="2120"/>
                    <a:pt x="973" y="2119"/>
                  </a:cubicBezTo>
                  <a:close/>
                  <a:moveTo>
                    <a:pt x="979" y="1662"/>
                  </a:moveTo>
                  <a:cubicBezTo>
                    <a:pt x="1198" y="1662"/>
                    <a:pt x="1198" y="1662"/>
                    <a:pt x="1198" y="1662"/>
                  </a:cubicBezTo>
                  <a:cubicBezTo>
                    <a:pt x="1200" y="1666"/>
                    <a:pt x="1204" y="1669"/>
                    <a:pt x="1208" y="1669"/>
                  </a:cubicBezTo>
                  <a:cubicBezTo>
                    <a:pt x="1213" y="1669"/>
                    <a:pt x="1217" y="1666"/>
                    <a:pt x="1218" y="1662"/>
                  </a:cubicBezTo>
                  <a:cubicBezTo>
                    <a:pt x="1431" y="1662"/>
                    <a:pt x="1431" y="1662"/>
                    <a:pt x="1431" y="1662"/>
                  </a:cubicBezTo>
                  <a:cubicBezTo>
                    <a:pt x="976" y="1886"/>
                    <a:pt x="976" y="1886"/>
                    <a:pt x="976" y="1886"/>
                  </a:cubicBezTo>
                  <a:cubicBezTo>
                    <a:pt x="975" y="1885"/>
                    <a:pt x="974" y="1884"/>
                    <a:pt x="973" y="1884"/>
                  </a:cubicBezTo>
                  <a:cubicBezTo>
                    <a:pt x="973" y="1668"/>
                    <a:pt x="973" y="1668"/>
                    <a:pt x="973" y="1668"/>
                  </a:cubicBezTo>
                  <a:cubicBezTo>
                    <a:pt x="976" y="1667"/>
                    <a:pt x="978" y="1665"/>
                    <a:pt x="979" y="1662"/>
                  </a:cubicBezTo>
                  <a:close/>
                  <a:moveTo>
                    <a:pt x="1218" y="1417"/>
                  </a:moveTo>
                  <a:cubicBezTo>
                    <a:pt x="1216" y="1414"/>
                    <a:pt x="1212" y="1412"/>
                    <a:pt x="1208" y="1412"/>
                  </a:cubicBezTo>
                  <a:cubicBezTo>
                    <a:pt x="1208" y="1412"/>
                    <a:pt x="1208" y="1412"/>
                    <a:pt x="1208" y="1412"/>
                  </a:cubicBezTo>
                  <a:cubicBezTo>
                    <a:pt x="983" y="972"/>
                    <a:pt x="983" y="972"/>
                    <a:pt x="983" y="972"/>
                  </a:cubicBezTo>
                  <a:cubicBezTo>
                    <a:pt x="1198" y="1183"/>
                    <a:pt x="1198" y="1183"/>
                    <a:pt x="1198" y="1183"/>
                  </a:cubicBezTo>
                  <a:cubicBezTo>
                    <a:pt x="1197" y="1184"/>
                    <a:pt x="1197" y="1185"/>
                    <a:pt x="1197" y="1187"/>
                  </a:cubicBezTo>
                  <a:cubicBezTo>
                    <a:pt x="1197" y="1193"/>
                    <a:pt x="1202" y="1198"/>
                    <a:pt x="1208" y="1198"/>
                  </a:cubicBezTo>
                  <a:cubicBezTo>
                    <a:pt x="1210" y="1198"/>
                    <a:pt x="1211" y="1198"/>
                    <a:pt x="1213" y="1197"/>
                  </a:cubicBezTo>
                  <a:cubicBezTo>
                    <a:pt x="1437" y="1417"/>
                    <a:pt x="1437" y="1417"/>
                    <a:pt x="1437" y="1417"/>
                  </a:cubicBezTo>
                  <a:lnTo>
                    <a:pt x="1218" y="1417"/>
                  </a:lnTo>
                  <a:close/>
                  <a:moveTo>
                    <a:pt x="978" y="1417"/>
                  </a:moveTo>
                  <a:cubicBezTo>
                    <a:pt x="977" y="1415"/>
                    <a:pt x="975" y="1414"/>
                    <a:pt x="973" y="1413"/>
                  </a:cubicBezTo>
                  <a:cubicBezTo>
                    <a:pt x="973" y="1197"/>
                    <a:pt x="973" y="1197"/>
                    <a:pt x="973" y="1197"/>
                  </a:cubicBezTo>
                  <a:cubicBezTo>
                    <a:pt x="973" y="1197"/>
                    <a:pt x="973" y="1197"/>
                    <a:pt x="973" y="1197"/>
                  </a:cubicBezTo>
                  <a:cubicBezTo>
                    <a:pt x="1198" y="1417"/>
                    <a:pt x="1198" y="1417"/>
                    <a:pt x="1198" y="1417"/>
                  </a:cubicBezTo>
                  <a:lnTo>
                    <a:pt x="978" y="1417"/>
                  </a:lnTo>
                  <a:close/>
                  <a:moveTo>
                    <a:pt x="1916" y="1426"/>
                  </a:moveTo>
                  <a:cubicBezTo>
                    <a:pt x="1917" y="1430"/>
                    <a:pt x="1919" y="1432"/>
                    <a:pt x="1923" y="1433"/>
                  </a:cubicBezTo>
                  <a:cubicBezTo>
                    <a:pt x="1923" y="1647"/>
                    <a:pt x="1923" y="1647"/>
                    <a:pt x="1923" y="1647"/>
                  </a:cubicBezTo>
                  <a:cubicBezTo>
                    <a:pt x="1922" y="1647"/>
                    <a:pt x="1922" y="1648"/>
                    <a:pt x="1922" y="1648"/>
                  </a:cubicBezTo>
                  <a:cubicBezTo>
                    <a:pt x="1697" y="1428"/>
                    <a:pt x="1697" y="1428"/>
                    <a:pt x="1697" y="1428"/>
                  </a:cubicBezTo>
                  <a:cubicBezTo>
                    <a:pt x="1697" y="1427"/>
                    <a:pt x="1698" y="1427"/>
                    <a:pt x="1698" y="1426"/>
                  </a:cubicBezTo>
                  <a:lnTo>
                    <a:pt x="1916" y="1426"/>
                  </a:lnTo>
                  <a:close/>
                  <a:moveTo>
                    <a:pt x="2162" y="1197"/>
                  </a:moveTo>
                  <a:cubicBezTo>
                    <a:pt x="2163" y="1198"/>
                    <a:pt x="2165" y="1198"/>
                    <a:pt x="2166" y="1198"/>
                  </a:cubicBezTo>
                  <a:cubicBezTo>
                    <a:pt x="2167" y="1198"/>
                    <a:pt x="2169" y="1198"/>
                    <a:pt x="2170" y="1197"/>
                  </a:cubicBezTo>
                  <a:cubicBezTo>
                    <a:pt x="2396" y="1418"/>
                    <a:pt x="2396" y="1418"/>
                    <a:pt x="2396" y="1418"/>
                  </a:cubicBezTo>
                  <a:cubicBezTo>
                    <a:pt x="2396" y="1418"/>
                    <a:pt x="2396" y="1418"/>
                    <a:pt x="2396" y="1418"/>
                  </a:cubicBezTo>
                  <a:cubicBezTo>
                    <a:pt x="2176" y="1418"/>
                    <a:pt x="2176" y="1418"/>
                    <a:pt x="2176" y="1418"/>
                  </a:cubicBezTo>
                  <a:cubicBezTo>
                    <a:pt x="2174" y="1415"/>
                    <a:pt x="2170" y="1412"/>
                    <a:pt x="2166" y="1412"/>
                  </a:cubicBezTo>
                  <a:cubicBezTo>
                    <a:pt x="2162" y="1412"/>
                    <a:pt x="2158" y="1415"/>
                    <a:pt x="2156" y="1418"/>
                  </a:cubicBezTo>
                  <a:cubicBezTo>
                    <a:pt x="1936" y="1418"/>
                    <a:pt x="1936" y="1418"/>
                    <a:pt x="1936" y="1418"/>
                  </a:cubicBezTo>
                  <a:cubicBezTo>
                    <a:pt x="1936" y="1418"/>
                    <a:pt x="1936" y="1418"/>
                    <a:pt x="1936" y="1418"/>
                  </a:cubicBezTo>
                  <a:lnTo>
                    <a:pt x="2162" y="1197"/>
                  </a:lnTo>
                  <a:close/>
                  <a:moveTo>
                    <a:pt x="2635" y="1427"/>
                  </a:moveTo>
                  <a:cubicBezTo>
                    <a:pt x="2636" y="1431"/>
                    <a:pt x="2640" y="1434"/>
                    <a:pt x="2645" y="1434"/>
                  </a:cubicBezTo>
                  <a:cubicBezTo>
                    <a:pt x="2650" y="1434"/>
                    <a:pt x="2654" y="1431"/>
                    <a:pt x="2655" y="1427"/>
                  </a:cubicBezTo>
                  <a:cubicBezTo>
                    <a:pt x="2667" y="1427"/>
                    <a:pt x="2667" y="1427"/>
                    <a:pt x="2667" y="1427"/>
                  </a:cubicBezTo>
                  <a:cubicBezTo>
                    <a:pt x="2699" y="1430"/>
                    <a:pt x="2729" y="1440"/>
                    <a:pt x="2757" y="1454"/>
                  </a:cubicBezTo>
                  <a:cubicBezTo>
                    <a:pt x="2690" y="1495"/>
                    <a:pt x="2645" y="1566"/>
                    <a:pt x="2641" y="1647"/>
                  </a:cubicBezTo>
                  <a:cubicBezTo>
                    <a:pt x="2637" y="1649"/>
                    <a:pt x="2634" y="1653"/>
                    <a:pt x="2634" y="1658"/>
                  </a:cubicBezTo>
                  <a:cubicBezTo>
                    <a:pt x="2634" y="1662"/>
                    <a:pt x="2637" y="1666"/>
                    <a:pt x="2641" y="1668"/>
                  </a:cubicBezTo>
                  <a:cubicBezTo>
                    <a:pt x="2645" y="1750"/>
                    <a:pt x="2690" y="1821"/>
                    <a:pt x="2757" y="1861"/>
                  </a:cubicBezTo>
                  <a:cubicBezTo>
                    <a:pt x="2726" y="1878"/>
                    <a:pt x="2691" y="1887"/>
                    <a:pt x="2655" y="1889"/>
                  </a:cubicBezTo>
                  <a:cubicBezTo>
                    <a:pt x="2653" y="1885"/>
                    <a:pt x="2649" y="1883"/>
                    <a:pt x="2645" y="1883"/>
                  </a:cubicBezTo>
                  <a:cubicBezTo>
                    <a:pt x="2641" y="1883"/>
                    <a:pt x="2637" y="1885"/>
                    <a:pt x="2635" y="1889"/>
                  </a:cubicBezTo>
                  <a:cubicBezTo>
                    <a:pt x="2513" y="1884"/>
                    <a:pt x="2415" y="1788"/>
                    <a:pt x="2410" y="1668"/>
                  </a:cubicBezTo>
                  <a:cubicBezTo>
                    <a:pt x="2414" y="1666"/>
                    <a:pt x="2417" y="1662"/>
                    <a:pt x="2417" y="1658"/>
                  </a:cubicBezTo>
                  <a:cubicBezTo>
                    <a:pt x="2417" y="1653"/>
                    <a:pt x="2414" y="1649"/>
                    <a:pt x="2410" y="1647"/>
                  </a:cubicBezTo>
                  <a:cubicBezTo>
                    <a:pt x="2415" y="1532"/>
                    <a:pt x="2507" y="1438"/>
                    <a:pt x="2623" y="1427"/>
                  </a:cubicBezTo>
                  <a:lnTo>
                    <a:pt x="2635" y="1427"/>
                  </a:lnTo>
                  <a:close/>
                  <a:moveTo>
                    <a:pt x="3129" y="1413"/>
                  </a:moveTo>
                  <a:cubicBezTo>
                    <a:pt x="3129" y="1413"/>
                    <a:pt x="3129" y="1413"/>
                    <a:pt x="3129" y="1413"/>
                  </a:cubicBezTo>
                  <a:cubicBezTo>
                    <a:pt x="3129" y="1197"/>
                    <a:pt x="3129" y="1197"/>
                    <a:pt x="3129" y="1197"/>
                  </a:cubicBezTo>
                  <a:cubicBezTo>
                    <a:pt x="3132" y="1195"/>
                    <a:pt x="3135" y="1191"/>
                    <a:pt x="3135" y="1187"/>
                  </a:cubicBezTo>
                  <a:cubicBezTo>
                    <a:pt x="3135" y="1183"/>
                    <a:pt x="3132" y="1179"/>
                    <a:pt x="3129" y="1177"/>
                  </a:cubicBezTo>
                  <a:cubicBezTo>
                    <a:pt x="3129" y="962"/>
                    <a:pt x="3129" y="962"/>
                    <a:pt x="3129" y="962"/>
                  </a:cubicBezTo>
                  <a:cubicBezTo>
                    <a:pt x="3129" y="962"/>
                    <a:pt x="3130" y="962"/>
                    <a:pt x="3130" y="962"/>
                  </a:cubicBezTo>
                  <a:cubicBezTo>
                    <a:pt x="3354" y="1182"/>
                    <a:pt x="3354" y="1182"/>
                    <a:pt x="3354" y="1182"/>
                  </a:cubicBezTo>
                  <a:cubicBezTo>
                    <a:pt x="3353" y="1183"/>
                    <a:pt x="3352" y="1185"/>
                    <a:pt x="3352" y="1187"/>
                  </a:cubicBezTo>
                  <a:cubicBezTo>
                    <a:pt x="3352" y="1189"/>
                    <a:pt x="3353" y="1190"/>
                    <a:pt x="3354" y="1192"/>
                  </a:cubicBezTo>
                  <a:lnTo>
                    <a:pt x="3129" y="1413"/>
                  </a:lnTo>
                  <a:close/>
                  <a:moveTo>
                    <a:pt x="3588" y="1402"/>
                  </a:moveTo>
                  <a:cubicBezTo>
                    <a:pt x="3373" y="1191"/>
                    <a:pt x="3373" y="1191"/>
                    <a:pt x="3373" y="1191"/>
                  </a:cubicBezTo>
                  <a:cubicBezTo>
                    <a:pt x="3374" y="1190"/>
                    <a:pt x="3374" y="1188"/>
                    <a:pt x="3374" y="1187"/>
                  </a:cubicBezTo>
                  <a:cubicBezTo>
                    <a:pt x="3374" y="1182"/>
                    <a:pt x="3371" y="1178"/>
                    <a:pt x="3367" y="1177"/>
                  </a:cubicBezTo>
                  <a:cubicBezTo>
                    <a:pt x="3367" y="968"/>
                    <a:pt x="3367" y="968"/>
                    <a:pt x="3367" y="968"/>
                  </a:cubicBezTo>
                  <a:lnTo>
                    <a:pt x="3588" y="1402"/>
                  </a:lnTo>
                  <a:close/>
                  <a:moveTo>
                    <a:pt x="3603" y="1198"/>
                  </a:moveTo>
                  <a:cubicBezTo>
                    <a:pt x="3604" y="1198"/>
                    <a:pt x="3606" y="1198"/>
                    <a:pt x="3607" y="1197"/>
                  </a:cubicBezTo>
                  <a:cubicBezTo>
                    <a:pt x="3832" y="1417"/>
                    <a:pt x="3832" y="1417"/>
                    <a:pt x="3832" y="1417"/>
                  </a:cubicBezTo>
                  <a:cubicBezTo>
                    <a:pt x="3612" y="1417"/>
                    <a:pt x="3612" y="1417"/>
                    <a:pt x="3612" y="1417"/>
                  </a:cubicBezTo>
                  <a:cubicBezTo>
                    <a:pt x="3610" y="1414"/>
                    <a:pt x="3607" y="1412"/>
                    <a:pt x="3603" y="1412"/>
                  </a:cubicBezTo>
                  <a:cubicBezTo>
                    <a:pt x="3603" y="1412"/>
                    <a:pt x="3602" y="1412"/>
                    <a:pt x="3602" y="1412"/>
                  </a:cubicBezTo>
                  <a:cubicBezTo>
                    <a:pt x="3378" y="972"/>
                    <a:pt x="3378" y="972"/>
                    <a:pt x="3378" y="972"/>
                  </a:cubicBezTo>
                  <a:cubicBezTo>
                    <a:pt x="3593" y="1183"/>
                    <a:pt x="3593" y="1183"/>
                    <a:pt x="3593" y="1183"/>
                  </a:cubicBezTo>
                  <a:cubicBezTo>
                    <a:pt x="3592" y="1184"/>
                    <a:pt x="3592" y="1185"/>
                    <a:pt x="3592" y="1187"/>
                  </a:cubicBezTo>
                  <a:cubicBezTo>
                    <a:pt x="3592" y="1193"/>
                    <a:pt x="3597" y="1198"/>
                    <a:pt x="3603" y="1198"/>
                  </a:cubicBezTo>
                  <a:close/>
                  <a:moveTo>
                    <a:pt x="4311" y="1426"/>
                  </a:moveTo>
                  <a:cubicBezTo>
                    <a:pt x="4312" y="1430"/>
                    <a:pt x="4314" y="1432"/>
                    <a:pt x="4317" y="1433"/>
                  </a:cubicBezTo>
                  <a:cubicBezTo>
                    <a:pt x="4317" y="1647"/>
                    <a:pt x="4317" y="1647"/>
                    <a:pt x="4317" y="1647"/>
                  </a:cubicBezTo>
                  <a:cubicBezTo>
                    <a:pt x="4317" y="1647"/>
                    <a:pt x="4317" y="1648"/>
                    <a:pt x="4317" y="1648"/>
                  </a:cubicBezTo>
                  <a:cubicBezTo>
                    <a:pt x="4092" y="1428"/>
                    <a:pt x="4092" y="1428"/>
                    <a:pt x="4092" y="1428"/>
                  </a:cubicBezTo>
                  <a:cubicBezTo>
                    <a:pt x="4092" y="1427"/>
                    <a:pt x="4092" y="1427"/>
                    <a:pt x="4092" y="1426"/>
                  </a:cubicBezTo>
                  <a:lnTo>
                    <a:pt x="4311" y="1426"/>
                  </a:lnTo>
                  <a:close/>
                  <a:moveTo>
                    <a:pt x="4557" y="1197"/>
                  </a:moveTo>
                  <a:cubicBezTo>
                    <a:pt x="4558" y="1198"/>
                    <a:pt x="4560" y="1198"/>
                    <a:pt x="4561" y="1198"/>
                  </a:cubicBezTo>
                  <a:cubicBezTo>
                    <a:pt x="4562" y="1198"/>
                    <a:pt x="4564" y="1198"/>
                    <a:pt x="4565" y="1197"/>
                  </a:cubicBezTo>
                  <a:cubicBezTo>
                    <a:pt x="4791" y="1418"/>
                    <a:pt x="4791" y="1418"/>
                    <a:pt x="4791" y="1418"/>
                  </a:cubicBezTo>
                  <a:cubicBezTo>
                    <a:pt x="4791" y="1418"/>
                    <a:pt x="4791" y="1418"/>
                    <a:pt x="4791" y="1418"/>
                  </a:cubicBezTo>
                  <a:cubicBezTo>
                    <a:pt x="4571" y="1418"/>
                    <a:pt x="4571" y="1418"/>
                    <a:pt x="4571" y="1418"/>
                  </a:cubicBezTo>
                  <a:cubicBezTo>
                    <a:pt x="4569" y="1415"/>
                    <a:pt x="4565" y="1412"/>
                    <a:pt x="4561" y="1412"/>
                  </a:cubicBezTo>
                  <a:cubicBezTo>
                    <a:pt x="4557" y="1412"/>
                    <a:pt x="4553" y="1415"/>
                    <a:pt x="4551" y="1418"/>
                  </a:cubicBezTo>
                  <a:cubicBezTo>
                    <a:pt x="4331" y="1418"/>
                    <a:pt x="4331" y="1418"/>
                    <a:pt x="4331" y="1418"/>
                  </a:cubicBezTo>
                  <a:cubicBezTo>
                    <a:pt x="4331" y="1418"/>
                    <a:pt x="4331" y="1418"/>
                    <a:pt x="4331" y="1418"/>
                  </a:cubicBezTo>
                  <a:lnTo>
                    <a:pt x="4557" y="1197"/>
                  </a:lnTo>
                  <a:close/>
                  <a:moveTo>
                    <a:pt x="4092" y="2125"/>
                  </a:moveTo>
                  <a:cubicBezTo>
                    <a:pt x="4090" y="2121"/>
                    <a:pt x="4086" y="2118"/>
                    <a:pt x="4082" y="2118"/>
                  </a:cubicBezTo>
                  <a:cubicBezTo>
                    <a:pt x="4077" y="2118"/>
                    <a:pt x="4073" y="2121"/>
                    <a:pt x="4071" y="2125"/>
                  </a:cubicBezTo>
                  <a:cubicBezTo>
                    <a:pt x="3860" y="2125"/>
                    <a:pt x="3860" y="2125"/>
                    <a:pt x="3860" y="2125"/>
                  </a:cubicBezTo>
                  <a:cubicBezTo>
                    <a:pt x="4314" y="1902"/>
                    <a:pt x="4314" y="1902"/>
                    <a:pt x="4314" y="1902"/>
                  </a:cubicBezTo>
                  <a:cubicBezTo>
                    <a:pt x="4315" y="1903"/>
                    <a:pt x="4316" y="1904"/>
                    <a:pt x="4317" y="1904"/>
                  </a:cubicBezTo>
                  <a:cubicBezTo>
                    <a:pt x="4317" y="2119"/>
                    <a:pt x="4317" y="2119"/>
                    <a:pt x="4317" y="2119"/>
                  </a:cubicBezTo>
                  <a:cubicBezTo>
                    <a:pt x="4315" y="2120"/>
                    <a:pt x="4312" y="2122"/>
                    <a:pt x="4311" y="2125"/>
                  </a:cubicBezTo>
                  <a:lnTo>
                    <a:pt x="4092" y="2125"/>
                  </a:lnTo>
                  <a:close/>
                  <a:moveTo>
                    <a:pt x="3374" y="2361"/>
                  </a:moveTo>
                  <a:cubicBezTo>
                    <a:pt x="3372" y="2358"/>
                    <a:pt x="3370" y="2356"/>
                    <a:pt x="3367" y="2355"/>
                  </a:cubicBezTo>
                  <a:cubicBezTo>
                    <a:pt x="3367" y="2139"/>
                    <a:pt x="3367" y="2139"/>
                    <a:pt x="3367" y="2139"/>
                  </a:cubicBezTo>
                  <a:cubicBezTo>
                    <a:pt x="3593" y="2361"/>
                    <a:pt x="3593" y="2361"/>
                    <a:pt x="3593" y="2361"/>
                  </a:cubicBezTo>
                  <a:cubicBezTo>
                    <a:pt x="3593" y="2361"/>
                    <a:pt x="3593" y="2361"/>
                    <a:pt x="3593" y="2361"/>
                  </a:cubicBezTo>
                  <a:lnTo>
                    <a:pt x="3374" y="2361"/>
                  </a:lnTo>
                  <a:close/>
                  <a:moveTo>
                    <a:pt x="1697" y="2125"/>
                  </a:moveTo>
                  <a:cubicBezTo>
                    <a:pt x="1696" y="2121"/>
                    <a:pt x="1692" y="2118"/>
                    <a:pt x="1687" y="2118"/>
                  </a:cubicBezTo>
                  <a:cubicBezTo>
                    <a:pt x="1682" y="2118"/>
                    <a:pt x="1678" y="2121"/>
                    <a:pt x="1677" y="2125"/>
                  </a:cubicBezTo>
                  <a:cubicBezTo>
                    <a:pt x="1465" y="2125"/>
                    <a:pt x="1465" y="2125"/>
                    <a:pt x="1465" y="2125"/>
                  </a:cubicBezTo>
                  <a:cubicBezTo>
                    <a:pt x="1919" y="1902"/>
                    <a:pt x="1919" y="1902"/>
                    <a:pt x="1919" y="1902"/>
                  </a:cubicBezTo>
                  <a:cubicBezTo>
                    <a:pt x="1920" y="1903"/>
                    <a:pt x="1921" y="1904"/>
                    <a:pt x="1923" y="1904"/>
                  </a:cubicBezTo>
                  <a:cubicBezTo>
                    <a:pt x="1923" y="2119"/>
                    <a:pt x="1923" y="2119"/>
                    <a:pt x="1923" y="2119"/>
                  </a:cubicBezTo>
                  <a:cubicBezTo>
                    <a:pt x="1920" y="2120"/>
                    <a:pt x="1917" y="2122"/>
                    <a:pt x="1916" y="2125"/>
                  </a:cubicBezTo>
                  <a:lnTo>
                    <a:pt x="1697" y="2125"/>
                  </a:lnTo>
                  <a:close/>
                  <a:moveTo>
                    <a:pt x="1208" y="2118"/>
                  </a:moveTo>
                  <a:cubicBezTo>
                    <a:pt x="1206" y="2118"/>
                    <a:pt x="1205" y="2118"/>
                    <a:pt x="1203" y="2119"/>
                  </a:cubicBezTo>
                  <a:cubicBezTo>
                    <a:pt x="979" y="1899"/>
                    <a:pt x="979" y="1899"/>
                    <a:pt x="979" y="1899"/>
                  </a:cubicBezTo>
                  <a:cubicBezTo>
                    <a:pt x="979" y="1898"/>
                    <a:pt x="979" y="1898"/>
                    <a:pt x="979" y="1898"/>
                  </a:cubicBezTo>
                  <a:cubicBezTo>
                    <a:pt x="1198" y="1898"/>
                    <a:pt x="1198" y="1898"/>
                    <a:pt x="1198" y="1898"/>
                  </a:cubicBezTo>
                  <a:cubicBezTo>
                    <a:pt x="1200" y="1902"/>
                    <a:pt x="1204" y="1905"/>
                    <a:pt x="1208" y="1905"/>
                  </a:cubicBezTo>
                  <a:cubicBezTo>
                    <a:pt x="1209" y="1905"/>
                    <a:pt x="1209" y="1905"/>
                    <a:pt x="1209" y="1905"/>
                  </a:cubicBezTo>
                  <a:cubicBezTo>
                    <a:pt x="1433" y="2345"/>
                    <a:pt x="1433" y="2345"/>
                    <a:pt x="1433" y="2345"/>
                  </a:cubicBezTo>
                  <a:cubicBezTo>
                    <a:pt x="1218" y="2134"/>
                    <a:pt x="1218" y="2134"/>
                    <a:pt x="1218" y="2134"/>
                  </a:cubicBezTo>
                  <a:cubicBezTo>
                    <a:pt x="1219" y="2132"/>
                    <a:pt x="1219" y="2131"/>
                    <a:pt x="1219" y="2129"/>
                  </a:cubicBezTo>
                  <a:cubicBezTo>
                    <a:pt x="1219" y="2123"/>
                    <a:pt x="1214" y="2118"/>
                    <a:pt x="1208" y="2118"/>
                  </a:cubicBezTo>
                  <a:close/>
                  <a:moveTo>
                    <a:pt x="1677" y="1426"/>
                  </a:moveTo>
                  <a:cubicBezTo>
                    <a:pt x="1678" y="1431"/>
                    <a:pt x="1682" y="1434"/>
                    <a:pt x="1687" y="1434"/>
                  </a:cubicBezTo>
                  <a:cubicBezTo>
                    <a:pt x="1689" y="1434"/>
                    <a:pt x="1690" y="1434"/>
                    <a:pt x="1692" y="1433"/>
                  </a:cubicBezTo>
                  <a:cubicBezTo>
                    <a:pt x="1916" y="1653"/>
                    <a:pt x="1916" y="1653"/>
                    <a:pt x="1916" y="1653"/>
                  </a:cubicBezTo>
                  <a:cubicBezTo>
                    <a:pt x="1916" y="1655"/>
                    <a:pt x="1916" y="1656"/>
                    <a:pt x="1916" y="1658"/>
                  </a:cubicBezTo>
                  <a:cubicBezTo>
                    <a:pt x="1916" y="1662"/>
                    <a:pt x="1918" y="1666"/>
                    <a:pt x="1923" y="1668"/>
                  </a:cubicBezTo>
                  <a:cubicBezTo>
                    <a:pt x="1923" y="1884"/>
                    <a:pt x="1923" y="1884"/>
                    <a:pt x="1923" y="1884"/>
                  </a:cubicBezTo>
                  <a:cubicBezTo>
                    <a:pt x="1921" y="1884"/>
                    <a:pt x="1919" y="1886"/>
                    <a:pt x="1918" y="1887"/>
                  </a:cubicBezTo>
                  <a:cubicBezTo>
                    <a:pt x="1697" y="1663"/>
                    <a:pt x="1697" y="1663"/>
                    <a:pt x="1697" y="1663"/>
                  </a:cubicBezTo>
                  <a:cubicBezTo>
                    <a:pt x="1698" y="1661"/>
                    <a:pt x="1698" y="1659"/>
                    <a:pt x="1698" y="1658"/>
                  </a:cubicBezTo>
                  <a:cubicBezTo>
                    <a:pt x="1698" y="1652"/>
                    <a:pt x="1693" y="1647"/>
                    <a:pt x="1687" y="1647"/>
                  </a:cubicBezTo>
                  <a:cubicBezTo>
                    <a:pt x="1685" y="1647"/>
                    <a:pt x="1684" y="1647"/>
                    <a:pt x="1682" y="1648"/>
                  </a:cubicBezTo>
                  <a:cubicBezTo>
                    <a:pt x="1464" y="1426"/>
                    <a:pt x="1464" y="1426"/>
                    <a:pt x="1464" y="1426"/>
                  </a:cubicBezTo>
                  <a:lnTo>
                    <a:pt x="1677" y="1426"/>
                  </a:lnTo>
                  <a:close/>
                  <a:moveTo>
                    <a:pt x="2155" y="1426"/>
                  </a:moveTo>
                  <a:cubicBezTo>
                    <a:pt x="2157" y="1431"/>
                    <a:pt x="2161" y="1434"/>
                    <a:pt x="2166" y="1434"/>
                  </a:cubicBezTo>
                  <a:cubicBezTo>
                    <a:pt x="2167" y="1434"/>
                    <a:pt x="2167" y="1434"/>
                    <a:pt x="2168" y="1434"/>
                  </a:cubicBezTo>
                  <a:cubicBezTo>
                    <a:pt x="2391" y="1873"/>
                    <a:pt x="2391" y="1873"/>
                    <a:pt x="2391" y="1873"/>
                  </a:cubicBezTo>
                  <a:cubicBezTo>
                    <a:pt x="2176" y="1662"/>
                    <a:pt x="2176" y="1662"/>
                    <a:pt x="2176" y="1662"/>
                  </a:cubicBezTo>
                  <a:cubicBezTo>
                    <a:pt x="2177" y="1661"/>
                    <a:pt x="2177" y="1659"/>
                    <a:pt x="2177" y="1658"/>
                  </a:cubicBezTo>
                  <a:cubicBezTo>
                    <a:pt x="2177" y="1652"/>
                    <a:pt x="2172" y="1647"/>
                    <a:pt x="2166" y="1647"/>
                  </a:cubicBezTo>
                  <a:cubicBezTo>
                    <a:pt x="2164" y="1647"/>
                    <a:pt x="2163" y="1647"/>
                    <a:pt x="2162" y="1648"/>
                  </a:cubicBezTo>
                  <a:cubicBezTo>
                    <a:pt x="1937" y="1427"/>
                    <a:pt x="1937" y="1427"/>
                    <a:pt x="1937" y="1427"/>
                  </a:cubicBezTo>
                  <a:cubicBezTo>
                    <a:pt x="1937" y="1427"/>
                    <a:pt x="1937" y="1426"/>
                    <a:pt x="1937" y="1426"/>
                  </a:cubicBezTo>
                  <a:lnTo>
                    <a:pt x="2155" y="1426"/>
                  </a:lnTo>
                  <a:close/>
                  <a:moveTo>
                    <a:pt x="2395" y="1426"/>
                  </a:moveTo>
                  <a:cubicBezTo>
                    <a:pt x="2396" y="1430"/>
                    <a:pt x="2398" y="1432"/>
                    <a:pt x="2401" y="1433"/>
                  </a:cubicBezTo>
                  <a:cubicBezTo>
                    <a:pt x="2401" y="1647"/>
                    <a:pt x="2401" y="1647"/>
                    <a:pt x="2401" y="1647"/>
                  </a:cubicBezTo>
                  <a:cubicBezTo>
                    <a:pt x="2176" y="1427"/>
                    <a:pt x="2176" y="1427"/>
                    <a:pt x="2176" y="1427"/>
                  </a:cubicBezTo>
                  <a:cubicBezTo>
                    <a:pt x="2176" y="1427"/>
                    <a:pt x="2177" y="1426"/>
                    <a:pt x="2177" y="1426"/>
                  </a:cubicBezTo>
                  <a:lnTo>
                    <a:pt x="2395" y="1426"/>
                  </a:lnTo>
                  <a:close/>
                  <a:moveTo>
                    <a:pt x="2416" y="1890"/>
                  </a:moveTo>
                  <a:cubicBezTo>
                    <a:pt x="2415" y="1887"/>
                    <a:pt x="2412" y="1885"/>
                    <a:pt x="2409" y="1884"/>
                  </a:cubicBezTo>
                  <a:cubicBezTo>
                    <a:pt x="2409" y="1719"/>
                    <a:pt x="2409" y="1719"/>
                    <a:pt x="2409" y="1719"/>
                  </a:cubicBezTo>
                  <a:cubicBezTo>
                    <a:pt x="2432" y="1803"/>
                    <a:pt x="2500" y="1869"/>
                    <a:pt x="2586" y="1890"/>
                  </a:cubicBezTo>
                  <a:lnTo>
                    <a:pt x="2416" y="1890"/>
                  </a:lnTo>
                  <a:close/>
                  <a:moveTo>
                    <a:pt x="2288" y="2125"/>
                  </a:moveTo>
                  <a:cubicBezTo>
                    <a:pt x="2219" y="1990"/>
                    <a:pt x="2219" y="1990"/>
                    <a:pt x="2219" y="1990"/>
                  </a:cubicBezTo>
                  <a:cubicBezTo>
                    <a:pt x="2398" y="1902"/>
                    <a:pt x="2398" y="1902"/>
                    <a:pt x="2398" y="1902"/>
                  </a:cubicBezTo>
                  <a:cubicBezTo>
                    <a:pt x="2399" y="1903"/>
                    <a:pt x="2400" y="1904"/>
                    <a:pt x="2401" y="1904"/>
                  </a:cubicBezTo>
                  <a:cubicBezTo>
                    <a:pt x="2401" y="2119"/>
                    <a:pt x="2401" y="2119"/>
                    <a:pt x="2401" y="2119"/>
                  </a:cubicBezTo>
                  <a:cubicBezTo>
                    <a:pt x="2399" y="2120"/>
                    <a:pt x="2396" y="2122"/>
                    <a:pt x="2395" y="2125"/>
                  </a:cubicBezTo>
                  <a:lnTo>
                    <a:pt x="2288" y="2125"/>
                  </a:lnTo>
                  <a:close/>
                  <a:moveTo>
                    <a:pt x="2176" y="2125"/>
                  </a:moveTo>
                  <a:cubicBezTo>
                    <a:pt x="2175" y="2122"/>
                    <a:pt x="2173" y="2120"/>
                    <a:pt x="2170" y="2119"/>
                  </a:cubicBezTo>
                  <a:cubicBezTo>
                    <a:pt x="2170" y="2014"/>
                    <a:pt x="2170" y="2014"/>
                    <a:pt x="2170" y="2014"/>
                  </a:cubicBezTo>
                  <a:cubicBezTo>
                    <a:pt x="2212" y="1993"/>
                    <a:pt x="2212" y="1993"/>
                    <a:pt x="2212" y="1993"/>
                  </a:cubicBezTo>
                  <a:cubicBezTo>
                    <a:pt x="2279" y="2125"/>
                    <a:pt x="2279" y="2125"/>
                    <a:pt x="2279" y="2125"/>
                  </a:cubicBezTo>
                  <a:lnTo>
                    <a:pt x="2176" y="2125"/>
                  </a:lnTo>
                  <a:close/>
                  <a:moveTo>
                    <a:pt x="2156" y="2125"/>
                  </a:moveTo>
                  <a:cubicBezTo>
                    <a:pt x="2048" y="2125"/>
                    <a:pt x="2048" y="2125"/>
                    <a:pt x="2048" y="2125"/>
                  </a:cubicBezTo>
                  <a:cubicBezTo>
                    <a:pt x="2027" y="2084"/>
                    <a:pt x="2027" y="2084"/>
                    <a:pt x="2027" y="2084"/>
                  </a:cubicBezTo>
                  <a:cubicBezTo>
                    <a:pt x="2162" y="2018"/>
                    <a:pt x="2162" y="2018"/>
                    <a:pt x="2162" y="2018"/>
                  </a:cubicBezTo>
                  <a:cubicBezTo>
                    <a:pt x="2162" y="2119"/>
                    <a:pt x="2162" y="2119"/>
                    <a:pt x="2162" y="2119"/>
                  </a:cubicBezTo>
                  <a:cubicBezTo>
                    <a:pt x="2159" y="2120"/>
                    <a:pt x="2157" y="2122"/>
                    <a:pt x="2156" y="2125"/>
                  </a:cubicBezTo>
                  <a:close/>
                  <a:moveTo>
                    <a:pt x="1218" y="1898"/>
                  </a:moveTo>
                  <a:cubicBezTo>
                    <a:pt x="1437" y="1898"/>
                    <a:pt x="1437" y="1898"/>
                    <a:pt x="1437" y="1898"/>
                  </a:cubicBezTo>
                  <a:cubicBezTo>
                    <a:pt x="1439" y="1901"/>
                    <a:pt x="1441" y="1903"/>
                    <a:pt x="1444" y="1904"/>
                  </a:cubicBezTo>
                  <a:cubicBezTo>
                    <a:pt x="1444" y="2119"/>
                    <a:pt x="1444" y="2119"/>
                    <a:pt x="1444" y="2119"/>
                  </a:cubicBezTo>
                  <a:cubicBezTo>
                    <a:pt x="1443" y="2119"/>
                    <a:pt x="1443" y="2119"/>
                    <a:pt x="1443" y="2119"/>
                  </a:cubicBezTo>
                  <a:cubicBezTo>
                    <a:pt x="1218" y="1899"/>
                    <a:pt x="1218" y="1899"/>
                    <a:pt x="1218" y="1899"/>
                  </a:cubicBezTo>
                  <a:cubicBezTo>
                    <a:pt x="1218" y="1898"/>
                    <a:pt x="1218" y="1898"/>
                    <a:pt x="1218" y="1898"/>
                  </a:cubicBezTo>
                  <a:close/>
                  <a:moveTo>
                    <a:pt x="1457" y="1430"/>
                  </a:moveTo>
                  <a:cubicBezTo>
                    <a:pt x="1677" y="1654"/>
                    <a:pt x="1677" y="1654"/>
                    <a:pt x="1677" y="1654"/>
                  </a:cubicBezTo>
                  <a:cubicBezTo>
                    <a:pt x="1676" y="1655"/>
                    <a:pt x="1676" y="1656"/>
                    <a:pt x="1676" y="1658"/>
                  </a:cubicBezTo>
                  <a:cubicBezTo>
                    <a:pt x="1676" y="1664"/>
                    <a:pt x="1681" y="1669"/>
                    <a:pt x="1687" y="1669"/>
                  </a:cubicBezTo>
                  <a:cubicBezTo>
                    <a:pt x="1688" y="1669"/>
                    <a:pt x="1690" y="1668"/>
                    <a:pt x="1691" y="1668"/>
                  </a:cubicBezTo>
                  <a:cubicBezTo>
                    <a:pt x="1909" y="1890"/>
                    <a:pt x="1909" y="1890"/>
                    <a:pt x="1909" y="1890"/>
                  </a:cubicBezTo>
                  <a:cubicBezTo>
                    <a:pt x="1697" y="1890"/>
                    <a:pt x="1697" y="1890"/>
                    <a:pt x="1697" y="1890"/>
                  </a:cubicBezTo>
                  <a:cubicBezTo>
                    <a:pt x="1696" y="1886"/>
                    <a:pt x="1692" y="1883"/>
                    <a:pt x="1687" y="1883"/>
                  </a:cubicBezTo>
                  <a:cubicBezTo>
                    <a:pt x="1686" y="1883"/>
                    <a:pt x="1684" y="1883"/>
                    <a:pt x="1683" y="1884"/>
                  </a:cubicBezTo>
                  <a:cubicBezTo>
                    <a:pt x="1458" y="1662"/>
                    <a:pt x="1458" y="1662"/>
                    <a:pt x="1458" y="1662"/>
                  </a:cubicBezTo>
                  <a:cubicBezTo>
                    <a:pt x="1458" y="1661"/>
                    <a:pt x="1459" y="1659"/>
                    <a:pt x="1459" y="1658"/>
                  </a:cubicBezTo>
                  <a:cubicBezTo>
                    <a:pt x="1459" y="1653"/>
                    <a:pt x="1456" y="1649"/>
                    <a:pt x="1452" y="1647"/>
                  </a:cubicBezTo>
                  <a:cubicBezTo>
                    <a:pt x="1452" y="1433"/>
                    <a:pt x="1452" y="1433"/>
                    <a:pt x="1452" y="1433"/>
                  </a:cubicBezTo>
                  <a:cubicBezTo>
                    <a:pt x="1454" y="1433"/>
                    <a:pt x="1455" y="1431"/>
                    <a:pt x="1457" y="1430"/>
                  </a:cubicBezTo>
                  <a:close/>
                  <a:moveTo>
                    <a:pt x="2151" y="1873"/>
                  </a:moveTo>
                  <a:cubicBezTo>
                    <a:pt x="1937" y="1662"/>
                    <a:pt x="1937" y="1662"/>
                    <a:pt x="1937" y="1662"/>
                  </a:cubicBezTo>
                  <a:cubicBezTo>
                    <a:pt x="1937" y="1661"/>
                    <a:pt x="1938" y="1659"/>
                    <a:pt x="1938" y="1658"/>
                  </a:cubicBezTo>
                  <a:cubicBezTo>
                    <a:pt x="1938" y="1653"/>
                    <a:pt x="1935" y="1649"/>
                    <a:pt x="1931" y="1647"/>
                  </a:cubicBezTo>
                  <a:cubicBezTo>
                    <a:pt x="1931" y="1439"/>
                    <a:pt x="1931" y="1439"/>
                    <a:pt x="1931" y="1439"/>
                  </a:cubicBezTo>
                  <a:lnTo>
                    <a:pt x="2151" y="1873"/>
                  </a:lnTo>
                  <a:close/>
                  <a:moveTo>
                    <a:pt x="2166" y="1669"/>
                  </a:moveTo>
                  <a:cubicBezTo>
                    <a:pt x="2168" y="1669"/>
                    <a:pt x="2169" y="1668"/>
                    <a:pt x="2171" y="1668"/>
                  </a:cubicBezTo>
                  <a:cubicBezTo>
                    <a:pt x="2396" y="1889"/>
                    <a:pt x="2396" y="1889"/>
                    <a:pt x="2396" y="1889"/>
                  </a:cubicBezTo>
                  <a:cubicBezTo>
                    <a:pt x="2396" y="1889"/>
                    <a:pt x="2395" y="1890"/>
                    <a:pt x="2395" y="1890"/>
                  </a:cubicBezTo>
                  <a:cubicBezTo>
                    <a:pt x="2176" y="1890"/>
                    <a:pt x="2176" y="1890"/>
                    <a:pt x="2176" y="1890"/>
                  </a:cubicBezTo>
                  <a:cubicBezTo>
                    <a:pt x="2175" y="1886"/>
                    <a:pt x="2171" y="1883"/>
                    <a:pt x="2166" y="1883"/>
                  </a:cubicBezTo>
                  <a:cubicBezTo>
                    <a:pt x="2166" y="1883"/>
                    <a:pt x="2166" y="1883"/>
                    <a:pt x="2165" y="1883"/>
                  </a:cubicBezTo>
                  <a:cubicBezTo>
                    <a:pt x="1941" y="1442"/>
                    <a:pt x="1941" y="1442"/>
                    <a:pt x="1941" y="1442"/>
                  </a:cubicBezTo>
                  <a:cubicBezTo>
                    <a:pt x="2156" y="1653"/>
                    <a:pt x="2156" y="1653"/>
                    <a:pt x="2156" y="1653"/>
                  </a:cubicBezTo>
                  <a:cubicBezTo>
                    <a:pt x="2155" y="1655"/>
                    <a:pt x="2155" y="1656"/>
                    <a:pt x="2155" y="1658"/>
                  </a:cubicBezTo>
                  <a:cubicBezTo>
                    <a:pt x="2155" y="1664"/>
                    <a:pt x="2160" y="1669"/>
                    <a:pt x="2166" y="1669"/>
                  </a:cubicBezTo>
                  <a:close/>
                  <a:moveTo>
                    <a:pt x="1931" y="1668"/>
                  </a:moveTo>
                  <a:cubicBezTo>
                    <a:pt x="2156" y="1889"/>
                    <a:pt x="2156" y="1889"/>
                    <a:pt x="2156" y="1889"/>
                  </a:cubicBezTo>
                  <a:cubicBezTo>
                    <a:pt x="2156" y="1889"/>
                    <a:pt x="2156" y="1890"/>
                    <a:pt x="2156" y="1890"/>
                  </a:cubicBezTo>
                  <a:cubicBezTo>
                    <a:pt x="1937" y="1890"/>
                    <a:pt x="1937" y="1890"/>
                    <a:pt x="1937" y="1890"/>
                  </a:cubicBezTo>
                  <a:cubicBezTo>
                    <a:pt x="1936" y="1887"/>
                    <a:pt x="1933" y="1885"/>
                    <a:pt x="1931" y="1884"/>
                  </a:cubicBezTo>
                  <a:cubicBezTo>
                    <a:pt x="1931" y="1668"/>
                    <a:pt x="1931" y="1668"/>
                    <a:pt x="1931" y="1668"/>
                  </a:cubicBezTo>
                  <a:cubicBezTo>
                    <a:pt x="1931" y="1668"/>
                    <a:pt x="1931" y="1668"/>
                    <a:pt x="1931" y="1668"/>
                  </a:cubicBezTo>
                  <a:close/>
                  <a:moveTo>
                    <a:pt x="1937" y="1898"/>
                  </a:moveTo>
                  <a:cubicBezTo>
                    <a:pt x="2156" y="1898"/>
                    <a:pt x="2156" y="1898"/>
                    <a:pt x="2156" y="1898"/>
                  </a:cubicBezTo>
                  <a:cubicBezTo>
                    <a:pt x="2157" y="1901"/>
                    <a:pt x="2159" y="1903"/>
                    <a:pt x="2162" y="1904"/>
                  </a:cubicBezTo>
                  <a:cubicBezTo>
                    <a:pt x="2162" y="2009"/>
                    <a:pt x="2162" y="2009"/>
                    <a:pt x="2162" y="2009"/>
                  </a:cubicBezTo>
                  <a:cubicBezTo>
                    <a:pt x="2024" y="2077"/>
                    <a:pt x="2024" y="2077"/>
                    <a:pt x="2024" y="2077"/>
                  </a:cubicBezTo>
                  <a:cubicBezTo>
                    <a:pt x="1935" y="1901"/>
                    <a:pt x="1935" y="1901"/>
                    <a:pt x="1935" y="1901"/>
                  </a:cubicBezTo>
                  <a:cubicBezTo>
                    <a:pt x="1936" y="1900"/>
                    <a:pt x="1936" y="1899"/>
                    <a:pt x="1937" y="1898"/>
                  </a:cubicBezTo>
                  <a:close/>
                  <a:moveTo>
                    <a:pt x="2170" y="1911"/>
                  </a:moveTo>
                  <a:cubicBezTo>
                    <a:pt x="2208" y="1986"/>
                    <a:pt x="2208" y="1986"/>
                    <a:pt x="2208" y="1986"/>
                  </a:cubicBezTo>
                  <a:cubicBezTo>
                    <a:pt x="2170" y="2005"/>
                    <a:pt x="2170" y="2005"/>
                    <a:pt x="2170" y="2005"/>
                  </a:cubicBezTo>
                  <a:lnTo>
                    <a:pt x="2170" y="1911"/>
                  </a:lnTo>
                  <a:close/>
                  <a:moveTo>
                    <a:pt x="2174" y="1901"/>
                  </a:moveTo>
                  <a:cubicBezTo>
                    <a:pt x="2175" y="1900"/>
                    <a:pt x="2176" y="1899"/>
                    <a:pt x="2176" y="1898"/>
                  </a:cubicBezTo>
                  <a:cubicBezTo>
                    <a:pt x="2389" y="1898"/>
                    <a:pt x="2389" y="1898"/>
                    <a:pt x="2389" y="1898"/>
                  </a:cubicBezTo>
                  <a:cubicBezTo>
                    <a:pt x="2216" y="1983"/>
                    <a:pt x="2216" y="1983"/>
                    <a:pt x="2216" y="1983"/>
                  </a:cubicBezTo>
                  <a:lnTo>
                    <a:pt x="2174" y="1901"/>
                  </a:lnTo>
                  <a:close/>
                  <a:moveTo>
                    <a:pt x="2401" y="1668"/>
                  </a:moveTo>
                  <a:cubicBezTo>
                    <a:pt x="2401" y="1876"/>
                    <a:pt x="2401" y="1876"/>
                    <a:pt x="2401" y="1876"/>
                  </a:cubicBezTo>
                  <a:cubicBezTo>
                    <a:pt x="2181" y="1442"/>
                    <a:pt x="2181" y="1442"/>
                    <a:pt x="2181" y="1442"/>
                  </a:cubicBezTo>
                  <a:cubicBezTo>
                    <a:pt x="2396" y="1653"/>
                    <a:pt x="2396" y="1653"/>
                    <a:pt x="2396" y="1653"/>
                  </a:cubicBezTo>
                  <a:cubicBezTo>
                    <a:pt x="2395" y="1654"/>
                    <a:pt x="2394" y="1656"/>
                    <a:pt x="2394" y="1658"/>
                  </a:cubicBezTo>
                  <a:cubicBezTo>
                    <a:pt x="2394" y="1662"/>
                    <a:pt x="2397" y="1666"/>
                    <a:pt x="2401" y="1668"/>
                  </a:cubicBezTo>
                  <a:close/>
                  <a:moveTo>
                    <a:pt x="1458" y="1890"/>
                  </a:moveTo>
                  <a:cubicBezTo>
                    <a:pt x="1457" y="1887"/>
                    <a:pt x="1455" y="1885"/>
                    <a:pt x="1452" y="1884"/>
                  </a:cubicBezTo>
                  <a:cubicBezTo>
                    <a:pt x="1452" y="1668"/>
                    <a:pt x="1452" y="1668"/>
                    <a:pt x="1452" y="1668"/>
                  </a:cubicBezTo>
                  <a:cubicBezTo>
                    <a:pt x="1452" y="1668"/>
                    <a:pt x="1452" y="1668"/>
                    <a:pt x="1452" y="1668"/>
                  </a:cubicBezTo>
                  <a:cubicBezTo>
                    <a:pt x="1677" y="1890"/>
                    <a:pt x="1677" y="1890"/>
                    <a:pt x="1677" y="1890"/>
                  </a:cubicBezTo>
                  <a:cubicBezTo>
                    <a:pt x="1677" y="1890"/>
                    <a:pt x="1677" y="1890"/>
                    <a:pt x="1677" y="1890"/>
                  </a:cubicBezTo>
                  <a:lnTo>
                    <a:pt x="1458" y="1890"/>
                  </a:lnTo>
                  <a:close/>
                  <a:moveTo>
                    <a:pt x="1455" y="2121"/>
                  </a:moveTo>
                  <a:cubicBezTo>
                    <a:pt x="1454" y="2120"/>
                    <a:pt x="1453" y="2119"/>
                    <a:pt x="1452" y="2119"/>
                  </a:cubicBezTo>
                  <a:cubicBezTo>
                    <a:pt x="1452" y="1904"/>
                    <a:pt x="1452" y="1904"/>
                    <a:pt x="1452" y="1904"/>
                  </a:cubicBezTo>
                  <a:cubicBezTo>
                    <a:pt x="1455" y="1903"/>
                    <a:pt x="1457" y="1901"/>
                    <a:pt x="1458" y="1898"/>
                  </a:cubicBezTo>
                  <a:cubicBezTo>
                    <a:pt x="1677" y="1898"/>
                    <a:pt x="1677" y="1898"/>
                    <a:pt x="1677" y="1898"/>
                  </a:cubicBezTo>
                  <a:cubicBezTo>
                    <a:pt x="1678" y="1902"/>
                    <a:pt x="1682" y="1905"/>
                    <a:pt x="1687" y="1905"/>
                  </a:cubicBezTo>
                  <a:cubicBezTo>
                    <a:pt x="1692" y="1905"/>
                    <a:pt x="1696" y="1902"/>
                    <a:pt x="1697" y="1898"/>
                  </a:cubicBezTo>
                  <a:cubicBezTo>
                    <a:pt x="1910" y="1898"/>
                    <a:pt x="1910" y="1898"/>
                    <a:pt x="1910" y="1898"/>
                  </a:cubicBezTo>
                  <a:lnTo>
                    <a:pt x="1455" y="2121"/>
                  </a:lnTo>
                  <a:close/>
                  <a:moveTo>
                    <a:pt x="1934" y="2121"/>
                  </a:moveTo>
                  <a:cubicBezTo>
                    <a:pt x="1933" y="2120"/>
                    <a:pt x="1932" y="2119"/>
                    <a:pt x="1931" y="2119"/>
                  </a:cubicBezTo>
                  <a:cubicBezTo>
                    <a:pt x="1931" y="1911"/>
                    <a:pt x="1931" y="1911"/>
                    <a:pt x="1931" y="1911"/>
                  </a:cubicBezTo>
                  <a:cubicBezTo>
                    <a:pt x="2017" y="2080"/>
                    <a:pt x="2017" y="2080"/>
                    <a:pt x="2017" y="2080"/>
                  </a:cubicBezTo>
                  <a:lnTo>
                    <a:pt x="1934" y="2121"/>
                  </a:lnTo>
                  <a:close/>
                  <a:moveTo>
                    <a:pt x="2020" y="2087"/>
                  </a:moveTo>
                  <a:cubicBezTo>
                    <a:pt x="2039" y="2125"/>
                    <a:pt x="2039" y="2125"/>
                    <a:pt x="2039" y="2125"/>
                  </a:cubicBezTo>
                  <a:cubicBezTo>
                    <a:pt x="1944" y="2125"/>
                    <a:pt x="1944" y="2125"/>
                    <a:pt x="1944" y="2125"/>
                  </a:cubicBezTo>
                  <a:lnTo>
                    <a:pt x="2020" y="2087"/>
                  </a:lnTo>
                  <a:close/>
                  <a:moveTo>
                    <a:pt x="1440" y="1666"/>
                  </a:moveTo>
                  <a:cubicBezTo>
                    <a:pt x="1441" y="1667"/>
                    <a:pt x="1442" y="1667"/>
                    <a:pt x="1444" y="1668"/>
                  </a:cubicBezTo>
                  <a:cubicBezTo>
                    <a:pt x="1444" y="1884"/>
                    <a:pt x="1444" y="1884"/>
                    <a:pt x="1444" y="1884"/>
                  </a:cubicBezTo>
                  <a:cubicBezTo>
                    <a:pt x="1441" y="1885"/>
                    <a:pt x="1439" y="1887"/>
                    <a:pt x="1437" y="1890"/>
                  </a:cubicBezTo>
                  <a:cubicBezTo>
                    <a:pt x="1218" y="1890"/>
                    <a:pt x="1218" y="1890"/>
                    <a:pt x="1218" y="1890"/>
                  </a:cubicBezTo>
                  <a:cubicBezTo>
                    <a:pt x="1217" y="1886"/>
                    <a:pt x="1213" y="1883"/>
                    <a:pt x="1208" y="1883"/>
                  </a:cubicBezTo>
                  <a:cubicBezTo>
                    <a:pt x="1204" y="1883"/>
                    <a:pt x="1200" y="1886"/>
                    <a:pt x="1198" y="1890"/>
                  </a:cubicBezTo>
                  <a:cubicBezTo>
                    <a:pt x="986" y="1890"/>
                    <a:pt x="986" y="1890"/>
                    <a:pt x="986" y="1890"/>
                  </a:cubicBezTo>
                  <a:lnTo>
                    <a:pt x="1440" y="1666"/>
                  </a:lnTo>
                  <a:close/>
                  <a:moveTo>
                    <a:pt x="1223" y="1914"/>
                  </a:moveTo>
                  <a:cubicBezTo>
                    <a:pt x="1438" y="2124"/>
                    <a:pt x="1438" y="2124"/>
                    <a:pt x="1438" y="2124"/>
                  </a:cubicBezTo>
                  <a:cubicBezTo>
                    <a:pt x="1437" y="2126"/>
                    <a:pt x="1437" y="2127"/>
                    <a:pt x="1437" y="2129"/>
                  </a:cubicBezTo>
                  <a:cubicBezTo>
                    <a:pt x="1437" y="2133"/>
                    <a:pt x="1440" y="2137"/>
                    <a:pt x="1444" y="2139"/>
                  </a:cubicBezTo>
                  <a:cubicBezTo>
                    <a:pt x="1444" y="2348"/>
                    <a:pt x="1444" y="2348"/>
                    <a:pt x="1444" y="2348"/>
                  </a:cubicBezTo>
                  <a:lnTo>
                    <a:pt x="1223" y="1914"/>
                  </a:lnTo>
                  <a:close/>
                  <a:moveTo>
                    <a:pt x="1452" y="2375"/>
                  </a:moveTo>
                  <a:cubicBezTo>
                    <a:pt x="1455" y="2374"/>
                    <a:pt x="1457" y="2372"/>
                    <a:pt x="1458" y="2369"/>
                  </a:cubicBezTo>
                  <a:cubicBezTo>
                    <a:pt x="1621" y="2369"/>
                    <a:pt x="1621" y="2369"/>
                    <a:pt x="1621" y="2369"/>
                  </a:cubicBezTo>
                  <a:cubicBezTo>
                    <a:pt x="1539" y="2392"/>
                    <a:pt x="1474" y="2456"/>
                    <a:pt x="1452" y="2537"/>
                  </a:cubicBezTo>
                  <a:lnTo>
                    <a:pt x="1452" y="2375"/>
                  </a:lnTo>
                  <a:close/>
                  <a:moveTo>
                    <a:pt x="1455" y="2357"/>
                  </a:moveTo>
                  <a:cubicBezTo>
                    <a:pt x="1454" y="2356"/>
                    <a:pt x="1453" y="2355"/>
                    <a:pt x="1452" y="2355"/>
                  </a:cubicBezTo>
                  <a:cubicBezTo>
                    <a:pt x="1452" y="2139"/>
                    <a:pt x="1452" y="2139"/>
                    <a:pt x="1452" y="2139"/>
                  </a:cubicBezTo>
                  <a:cubicBezTo>
                    <a:pt x="1455" y="2138"/>
                    <a:pt x="1457" y="2136"/>
                    <a:pt x="1458" y="2133"/>
                  </a:cubicBezTo>
                  <a:cubicBezTo>
                    <a:pt x="1677" y="2133"/>
                    <a:pt x="1677" y="2133"/>
                    <a:pt x="1677" y="2133"/>
                  </a:cubicBezTo>
                  <a:cubicBezTo>
                    <a:pt x="1678" y="2137"/>
                    <a:pt x="1682" y="2140"/>
                    <a:pt x="1687" y="2140"/>
                  </a:cubicBezTo>
                  <a:cubicBezTo>
                    <a:pt x="1692" y="2140"/>
                    <a:pt x="1696" y="2137"/>
                    <a:pt x="1697" y="2133"/>
                  </a:cubicBezTo>
                  <a:cubicBezTo>
                    <a:pt x="1909" y="2133"/>
                    <a:pt x="1909" y="2133"/>
                    <a:pt x="1909" y="2133"/>
                  </a:cubicBezTo>
                  <a:lnTo>
                    <a:pt x="1455" y="2357"/>
                  </a:lnTo>
                  <a:close/>
                  <a:moveTo>
                    <a:pt x="1934" y="2357"/>
                  </a:moveTo>
                  <a:cubicBezTo>
                    <a:pt x="1933" y="2356"/>
                    <a:pt x="1932" y="2355"/>
                    <a:pt x="1931" y="2355"/>
                  </a:cubicBezTo>
                  <a:cubicBezTo>
                    <a:pt x="1931" y="2139"/>
                    <a:pt x="1931" y="2139"/>
                    <a:pt x="1931" y="2139"/>
                  </a:cubicBezTo>
                  <a:cubicBezTo>
                    <a:pt x="1933" y="2138"/>
                    <a:pt x="1936" y="2136"/>
                    <a:pt x="1937" y="2133"/>
                  </a:cubicBezTo>
                  <a:cubicBezTo>
                    <a:pt x="2043" y="2133"/>
                    <a:pt x="2043" y="2133"/>
                    <a:pt x="2043" y="2133"/>
                  </a:cubicBezTo>
                  <a:cubicBezTo>
                    <a:pt x="2113" y="2269"/>
                    <a:pt x="2113" y="2269"/>
                    <a:pt x="2113" y="2269"/>
                  </a:cubicBezTo>
                  <a:lnTo>
                    <a:pt x="1934" y="2357"/>
                  </a:lnTo>
                  <a:close/>
                  <a:moveTo>
                    <a:pt x="2052" y="2133"/>
                  </a:moveTo>
                  <a:cubicBezTo>
                    <a:pt x="2156" y="2133"/>
                    <a:pt x="2156" y="2133"/>
                    <a:pt x="2156" y="2133"/>
                  </a:cubicBezTo>
                  <a:cubicBezTo>
                    <a:pt x="2157" y="2136"/>
                    <a:pt x="2159" y="2138"/>
                    <a:pt x="2162" y="2139"/>
                  </a:cubicBezTo>
                  <a:cubicBezTo>
                    <a:pt x="2162" y="2244"/>
                    <a:pt x="2162" y="2244"/>
                    <a:pt x="2162" y="2244"/>
                  </a:cubicBezTo>
                  <a:cubicBezTo>
                    <a:pt x="2120" y="2265"/>
                    <a:pt x="2120" y="2265"/>
                    <a:pt x="2120" y="2265"/>
                  </a:cubicBezTo>
                  <a:lnTo>
                    <a:pt x="2052" y="2133"/>
                  </a:lnTo>
                  <a:close/>
                  <a:moveTo>
                    <a:pt x="2162" y="2253"/>
                  </a:moveTo>
                  <a:cubicBezTo>
                    <a:pt x="2162" y="2348"/>
                    <a:pt x="2162" y="2348"/>
                    <a:pt x="2162" y="2348"/>
                  </a:cubicBezTo>
                  <a:cubicBezTo>
                    <a:pt x="2123" y="2272"/>
                    <a:pt x="2123" y="2272"/>
                    <a:pt x="2123" y="2272"/>
                  </a:cubicBezTo>
                  <a:lnTo>
                    <a:pt x="2162" y="2253"/>
                  </a:lnTo>
                  <a:close/>
                  <a:moveTo>
                    <a:pt x="2170" y="2139"/>
                  </a:moveTo>
                  <a:cubicBezTo>
                    <a:pt x="2173" y="2138"/>
                    <a:pt x="2175" y="2136"/>
                    <a:pt x="2176" y="2133"/>
                  </a:cubicBezTo>
                  <a:cubicBezTo>
                    <a:pt x="2283" y="2133"/>
                    <a:pt x="2283" y="2133"/>
                    <a:pt x="2283" y="2133"/>
                  </a:cubicBezTo>
                  <a:cubicBezTo>
                    <a:pt x="2304" y="2174"/>
                    <a:pt x="2304" y="2174"/>
                    <a:pt x="2304" y="2174"/>
                  </a:cubicBezTo>
                  <a:cubicBezTo>
                    <a:pt x="2170" y="2240"/>
                    <a:pt x="2170" y="2240"/>
                    <a:pt x="2170" y="2240"/>
                  </a:cubicBezTo>
                  <a:lnTo>
                    <a:pt x="2170" y="2139"/>
                  </a:lnTo>
                  <a:close/>
                  <a:moveTo>
                    <a:pt x="2292" y="2133"/>
                  </a:moveTo>
                  <a:cubicBezTo>
                    <a:pt x="2388" y="2133"/>
                    <a:pt x="2388" y="2133"/>
                    <a:pt x="2388" y="2133"/>
                  </a:cubicBezTo>
                  <a:cubicBezTo>
                    <a:pt x="2311" y="2171"/>
                    <a:pt x="2311" y="2171"/>
                    <a:pt x="2311" y="2171"/>
                  </a:cubicBezTo>
                  <a:lnTo>
                    <a:pt x="2292" y="2133"/>
                  </a:lnTo>
                  <a:close/>
                  <a:moveTo>
                    <a:pt x="2398" y="2137"/>
                  </a:moveTo>
                  <a:cubicBezTo>
                    <a:pt x="2399" y="2138"/>
                    <a:pt x="2400" y="2139"/>
                    <a:pt x="2401" y="2139"/>
                  </a:cubicBezTo>
                  <a:cubicBezTo>
                    <a:pt x="2401" y="2348"/>
                    <a:pt x="2401" y="2348"/>
                    <a:pt x="2401" y="2348"/>
                  </a:cubicBezTo>
                  <a:cubicBezTo>
                    <a:pt x="2315" y="2178"/>
                    <a:pt x="2315" y="2178"/>
                    <a:pt x="2315" y="2178"/>
                  </a:cubicBezTo>
                  <a:lnTo>
                    <a:pt x="2398" y="2137"/>
                  </a:lnTo>
                  <a:close/>
                  <a:moveTo>
                    <a:pt x="2410" y="2355"/>
                  </a:moveTo>
                  <a:cubicBezTo>
                    <a:pt x="2410" y="2355"/>
                    <a:pt x="2410" y="2355"/>
                    <a:pt x="2409" y="2355"/>
                  </a:cubicBezTo>
                  <a:cubicBezTo>
                    <a:pt x="2409" y="2139"/>
                    <a:pt x="2409" y="2139"/>
                    <a:pt x="2409" y="2139"/>
                  </a:cubicBezTo>
                  <a:cubicBezTo>
                    <a:pt x="2414" y="2137"/>
                    <a:pt x="2417" y="2133"/>
                    <a:pt x="2417" y="2129"/>
                  </a:cubicBezTo>
                  <a:cubicBezTo>
                    <a:pt x="2417" y="2124"/>
                    <a:pt x="2414" y="2120"/>
                    <a:pt x="2409" y="2119"/>
                  </a:cubicBezTo>
                  <a:cubicBezTo>
                    <a:pt x="2409" y="1904"/>
                    <a:pt x="2409" y="1904"/>
                    <a:pt x="2409" y="1904"/>
                  </a:cubicBezTo>
                  <a:cubicBezTo>
                    <a:pt x="2410" y="1904"/>
                    <a:pt x="2410" y="1904"/>
                    <a:pt x="2410" y="1904"/>
                  </a:cubicBezTo>
                  <a:cubicBezTo>
                    <a:pt x="2635" y="2124"/>
                    <a:pt x="2635" y="2124"/>
                    <a:pt x="2635" y="2124"/>
                  </a:cubicBezTo>
                  <a:cubicBezTo>
                    <a:pt x="2634" y="2126"/>
                    <a:pt x="2634" y="2127"/>
                    <a:pt x="2634" y="2129"/>
                  </a:cubicBezTo>
                  <a:cubicBezTo>
                    <a:pt x="2634" y="2130"/>
                    <a:pt x="2634" y="2132"/>
                    <a:pt x="2635" y="2133"/>
                  </a:cubicBezTo>
                  <a:lnTo>
                    <a:pt x="2410" y="2355"/>
                  </a:lnTo>
                  <a:close/>
                  <a:moveTo>
                    <a:pt x="2415" y="1899"/>
                  </a:moveTo>
                  <a:cubicBezTo>
                    <a:pt x="2416" y="1898"/>
                    <a:pt x="2416" y="1898"/>
                    <a:pt x="2416" y="1898"/>
                  </a:cubicBezTo>
                  <a:cubicBezTo>
                    <a:pt x="2635" y="1898"/>
                    <a:pt x="2635" y="1898"/>
                    <a:pt x="2635" y="1898"/>
                  </a:cubicBezTo>
                  <a:cubicBezTo>
                    <a:pt x="2636" y="1901"/>
                    <a:pt x="2638" y="1903"/>
                    <a:pt x="2641" y="1904"/>
                  </a:cubicBezTo>
                  <a:cubicBezTo>
                    <a:pt x="2641" y="2119"/>
                    <a:pt x="2641" y="2119"/>
                    <a:pt x="2641" y="2119"/>
                  </a:cubicBezTo>
                  <a:cubicBezTo>
                    <a:pt x="2641" y="2119"/>
                    <a:pt x="2641" y="2119"/>
                    <a:pt x="2640" y="2119"/>
                  </a:cubicBezTo>
                  <a:lnTo>
                    <a:pt x="2415" y="1899"/>
                  </a:lnTo>
                  <a:close/>
                  <a:moveTo>
                    <a:pt x="2649" y="1647"/>
                  </a:moveTo>
                  <a:cubicBezTo>
                    <a:pt x="2653" y="1567"/>
                    <a:pt x="2698" y="1497"/>
                    <a:pt x="2765" y="1459"/>
                  </a:cubicBezTo>
                  <a:cubicBezTo>
                    <a:pt x="2831" y="1497"/>
                    <a:pt x="2877" y="1567"/>
                    <a:pt x="2880" y="1647"/>
                  </a:cubicBezTo>
                  <a:cubicBezTo>
                    <a:pt x="2876" y="1649"/>
                    <a:pt x="2873" y="1653"/>
                    <a:pt x="2873" y="1658"/>
                  </a:cubicBezTo>
                  <a:cubicBezTo>
                    <a:pt x="2873" y="1662"/>
                    <a:pt x="2876" y="1666"/>
                    <a:pt x="2880" y="1668"/>
                  </a:cubicBezTo>
                  <a:cubicBezTo>
                    <a:pt x="2877" y="1748"/>
                    <a:pt x="2831" y="1818"/>
                    <a:pt x="2765" y="1857"/>
                  </a:cubicBezTo>
                  <a:cubicBezTo>
                    <a:pt x="2698" y="1818"/>
                    <a:pt x="2653" y="1748"/>
                    <a:pt x="2649" y="1668"/>
                  </a:cubicBezTo>
                  <a:cubicBezTo>
                    <a:pt x="2653" y="1666"/>
                    <a:pt x="2656" y="1662"/>
                    <a:pt x="2656" y="1658"/>
                  </a:cubicBezTo>
                  <a:cubicBezTo>
                    <a:pt x="2656" y="1653"/>
                    <a:pt x="2653" y="1649"/>
                    <a:pt x="2649" y="1647"/>
                  </a:cubicBezTo>
                  <a:close/>
                  <a:moveTo>
                    <a:pt x="3001" y="1661"/>
                  </a:moveTo>
                  <a:cubicBezTo>
                    <a:pt x="3070" y="1797"/>
                    <a:pt x="3070" y="1797"/>
                    <a:pt x="3070" y="1797"/>
                  </a:cubicBezTo>
                  <a:cubicBezTo>
                    <a:pt x="2891" y="1885"/>
                    <a:pt x="2891" y="1885"/>
                    <a:pt x="2891" y="1885"/>
                  </a:cubicBezTo>
                  <a:cubicBezTo>
                    <a:pt x="2890" y="1885"/>
                    <a:pt x="2890" y="1884"/>
                    <a:pt x="2889" y="1884"/>
                  </a:cubicBezTo>
                  <a:cubicBezTo>
                    <a:pt x="2889" y="1668"/>
                    <a:pt x="2889" y="1668"/>
                    <a:pt x="2889" y="1668"/>
                  </a:cubicBezTo>
                  <a:cubicBezTo>
                    <a:pt x="2892" y="1666"/>
                    <a:pt x="2894" y="1664"/>
                    <a:pt x="2895" y="1661"/>
                  </a:cubicBezTo>
                  <a:lnTo>
                    <a:pt x="3001" y="1661"/>
                  </a:lnTo>
                  <a:close/>
                  <a:moveTo>
                    <a:pt x="3113" y="1661"/>
                  </a:moveTo>
                  <a:cubicBezTo>
                    <a:pt x="3114" y="1664"/>
                    <a:pt x="3117" y="1667"/>
                    <a:pt x="3120" y="1668"/>
                  </a:cubicBezTo>
                  <a:cubicBezTo>
                    <a:pt x="3120" y="1772"/>
                    <a:pt x="3120" y="1772"/>
                    <a:pt x="3120" y="1772"/>
                  </a:cubicBezTo>
                  <a:cubicBezTo>
                    <a:pt x="3078" y="1793"/>
                    <a:pt x="3078" y="1793"/>
                    <a:pt x="3078" y="1793"/>
                  </a:cubicBezTo>
                  <a:cubicBezTo>
                    <a:pt x="3010" y="1661"/>
                    <a:pt x="3010" y="1661"/>
                    <a:pt x="3010" y="1661"/>
                  </a:cubicBezTo>
                  <a:lnTo>
                    <a:pt x="3113" y="1661"/>
                  </a:lnTo>
                  <a:close/>
                  <a:moveTo>
                    <a:pt x="3241" y="1661"/>
                  </a:moveTo>
                  <a:cubicBezTo>
                    <a:pt x="3262" y="1702"/>
                    <a:pt x="3262" y="1702"/>
                    <a:pt x="3262" y="1702"/>
                  </a:cubicBezTo>
                  <a:cubicBezTo>
                    <a:pt x="3128" y="1768"/>
                    <a:pt x="3128" y="1768"/>
                    <a:pt x="3128" y="1768"/>
                  </a:cubicBezTo>
                  <a:cubicBezTo>
                    <a:pt x="3128" y="1668"/>
                    <a:pt x="3128" y="1668"/>
                    <a:pt x="3128" y="1668"/>
                  </a:cubicBezTo>
                  <a:cubicBezTo>
                    <a:pt x="3131" y="1667"/>
                    <a:pt x="3133" y="1664"/>
                    <a:pt x="3134" y="1661"/>
                  </a:cubicBezTo>
                  <a:lnTo>
                    <a:pt x="3241" y="1661"/>
                  </a:lnTo>
                  <a:close/>
                  <a:moveTo>
                    <a:pt x="3134" y="1427"/>
                  </a:moveTo>
                  <a:cubicBezTo>
                    <a:pt x="3140" y="1426"/>
                    <a:pt x="3145" y="1426"/>
                    <a:pt x="3150" y="1425"/>
                  </a:cubicBezTo>
                  <a:cubicBezTo>
                    <a:pt x="3348" y="1425"/>
                    <a:pt x="3348" y="1425"/>
                    <a:pt x="3348" y="1425"/>
                  </a:cubicBezTo>
                  <a:cubicBezTo>
                    <a:pt x="3173" y="1511"/>
                    <a:pt x="3173" y="1511"/>
                    <a:pt x="3173" y="1511"/>
                  </a:cubicBezTo>
                  <a:cubicBezTo>
                    <a:pt x="3132" y="1430"/>
                    <a:pt x="3132" y="1430"/>
                    <a:pt x="3132" y="1430"/>
                  </a:cubicBezTo>
                  <a:cubicBezTo>
                    <a:pt x="3133" y="1429"/>
                    <a:pt x="3134" y="1428"/>
                    <a:pt x="3134" y="1427"/>
                  </a:cubicBezTo>
                  <a:close/>
                  <a:moveTo>
                    <a:pt x="3829" y="1425"/>
                  </a:moveTo>
                  <a:cubicBezTo>
                    <a:pt x="3371" y="1650"/>
                    <a:pt x="3371" y="1650"/>
                    <a:pt x="3371" y="1650"/>
                  </a:cubicBezTo>
                  <a:cubicBezTo>
                    <a:pt x="3370" y="1649"/>
                    <a:pt x="3369" y="1648"/>
                    <a:pt x="3367" y="1647"/>
                  </a:cubicBezTo>
                  <a:cubicBezTo>
                    <a:pt x="3367" y="1433"/>
                    <a:pt x="3367" y="1433"/>
                    <a:pt x="3367" y="1433"/>
                  </a:cubicBezTo>
                  <a:cubicBezTo>
                    <a:pt x="3371" y="1432"/>
                    <a:pt x="3373" y="1429"/>
                    <a:pt x="3374" y="1425"/>
                  </a:cubicBezTo>
                  <a:cubicBezTo>
                    <a:pt x="3592" y="1425"/>
                    <a:pt x="3592" y="1425"/>
                    <a:pt x="3592" y="1425"/>
                  </a:cubicBezTo>
                  <a:cubicBezTo>
                    <a:pt x="3593" y="1430"/>
                    <a:pt x="3597" y="1434"/>
                    <a:pt x="3603" y="1434"/>
                  </a:cubicBezTo>
                  <a:cubicBezTo>
                    <a:pt x="3608" y="1434"/>
                    <a:pt x="3613" y="1430"/>
                    <a:pt x="3614" y="1425"/>
                  </a:cubicBezTo>
                  <a:lnTo>
                    <a:pt x="3829" y="1425"/>
                  </a:lnTo>
                  <a:close/>
                  <a:moveTo>
                    <a:pt x="4071" y="1426"/>
                  </a:moveTo>
                  <a:cubicBezTo>
                    <a:pt x="4073" y="1431"/>
                    <a:pt x="4077" y="1434"/>
                    <a:pt x="4082" y="1434"/>
                  </a:cubicBezTo>
                  <a:cubicBezTo>
                    <a:pt x="4083" y="1434"/>
                    <a:pt x="4085" y="1434"/>
                    <a:pt x="4086" y="1433"/>
                  </a:cubicBezTo>
                  <a:cubicBezTo>
                    <a:pt x="4311" y="1653"/>
                    <a:pt x="4311" y="1653"/>
                    <a:pt x="4311" y="1653"/>
                  </a:cubicBezTo>
                  <a:cubicBezTo>
                    <a:pt x="4311" y="1655"/>
                    <a:pt x="4310" y="1656"/>
                    <a:pt x="4310" y="1658"/>
                  </a:cubicBezTo>
                  <a:cubicBezTo>
                    <a:pt x="4310" y="1662"/>
                    <a:pt x="4313" y="1666"/>
                    <a:pt x="4317" y="1668"/>
                  </a:cubicBezTo>
                  <a:cubicBezTo>
                    <a:pt x="4317" y="1884"/>
                    <a:pt x="4317" y="1884"/>
                    <a:pt x="4317" y="1884"/>
                  </a:cubicBezTo>
                  <a:cubicBezTo>
                    <a:pt x="4315" y="1884"/>
                    <a:pt x="4314" y="1886"/>
                    <a:pt x="4312" y="1888"/>
                  </a:cubicBezTo>
                  <a:cubicBezTo>
                    <a:pt x="4091" y="1663"/>
                    <a:pt x="4091" y="1663"/>
                    <a:pt x="4091" y="1663"/>
                  </a:cubicBezTo>
                  <a:cubicBezTo>
                    <a:pt x="4092" y="1661"/>
                    <a:pt x="4093" y="1659"/>
                    <a:pt x="4093" y="1658"/>
                  </a:cubicBezTo>
                  <a:cubicBezTo>
                    <a:pt x="4093" y="1652"/>
                    <a:pt x="4088" y="1647"/>
                    <a:pt x="4082" y="1647"/>
                  </a:cubicBezTo>
                  <a:cubicBezTo>
                    <a:pt x="4080" y="1647"/>
                    <a:pt x="4078" y="1647"/>
                    <a:pt x="4077" y="1648"/>
                  </a:cubicBezTo>
                  <a:cubicBezTo>
                    <a:pt x="3859" y="1426"/>
                    <a:pt x="3859" y="1426"/>
                    <a:pt x="3859" y="1426"/>
                  </a:cubicBezTo>
                  <a:lnTo>
                    <a:pt x="4071" y="1426"/>
                  </a:lnTo>
                  <a:close/>
                  <a:moveTo>
                    <a:pt x="4784" y="1898"/>
                  </a:moveTo>
                  <a:cubicBezTo>
                    <a:pt x="4610" y="1983"/>
                    <a:pt x="4610" y="1983"/>
                    <a:pt x="4610" y="1983"/>
                  </a:cubicBezTo>
                  <a:cubicBezTo>
                    <a:pt x="4569" y="1901"/>
                    <a:pt x="4569" y="1901"/>
                    <a:pt x="4569" y="1901"/>
                  </a:cubicBezTo>
                  <a:cubicBezTo>
                    <a:pt x="4570" y="1900"/>
                    <a:pt x="4571" y="1899"/>
                    <a:pt x="4571" y="1898"/>
                  </a:cubicBezTo>
                  <a:lnTo>
                    <a:pt x="4784" y="1898"/>
                  </a:lnTo>
                  <a:close/>
                  <a:moveTo>
                    <a:pt x="4790" y="2125"/>
                  </a:moveTo>
                  <a:cubicBezTo>
                    <a:pt x="4683" y="2125"/>
                    <a:pt x="4683" y="2125"/>
                    <a:pt x="4683" y="2125"/>
                  </a:cubicBezTo>
                  <a:cubicBezTo>
                    <a:pt x="4614" y="1990"/>
                    <a:pt x="4614" y="1990"/>
                    <a:pt x="4614" y="1990"/>
                  </a:cubicBezTo>
                  <a:cubicBezTo>
                    <a:pt x="4793" y="1902"/>
                    <a:pt x="4793" y="1902"/>
                    <a:pt x="4793" y="1902"/>
                  </a:cubicBezTo>
                  <a:cubicBezTo>
                    <a:pt x="4794" y="1903"/>
                    <a:pt x="4795" y="1904"/>
                    <a:pt x="4796" y="1904"/>
                  </a:cubicBezTo>
                  <a:cubicBezTo>
                    <a:pt x="4796" y="2119"/>
                    <a:pt x="4796" y="2119"/>
                    <a:pt x="4796" y="2119"/>
                  </a:cubicBezTo>
                  <a:cubicBezTo>
                    <a:pt x="4794" y="2120"/>
                    <a:pt x="4791" y="2122"/>
                    <a:pt x="4790" y="2125"/>
                  </a:cubicBezTo>
                  <a:close/>
                  <a:moveTo>
                    <a:pt x="4571" y="2125"/>
                  </a:moveTo>
                  <a:cubicBezTo>
                    <a:pt x="4570" y="2122"/>
                    <a:pt x="4568" y="2120"/>
                    <a:pt x="4565" y="2119"/>
                  </a:cubicBezTo>
                  <a:cubicBezTo>
                    <a:pt x="4565" y="2014"/>
                    <a:pt x="4565" y="2014"/>
                    <a:pt x="4565" y="2014"/>
                  </a:cubicBezTo>
                  <a:cubicBezTo>
                    <a:pt x="4607" y="1993"/>
                    <a:pt x="4607" y="1993"/>
                    <a:pt x="4607" y="1993"/>
                  </a:cubicBezTo>
                  <a:cubicBezTo>
                    <a:pt x="4674" y="2125"/>
                    <a:pt x="4674" y="2125"/>
                    <a:pt x="4674" y="2125"/>
                  </a:cubicBezTo>
                  <a:lnTo>
                    <a:pt x="4571" y="2125"/>
                  </a:lnTo>
                  <a:close/>
                  <a:moveTo>
                    <a:pt x="4551" y="2125"/>
                  </a:moveTo>
                  <a:cubicBezTo>
                    <a:pt x="4443" y="2125"/>
                    <a:pt x="4443" y="2125"/>
                    <a:pt x="4443" y="2125"/>
                  </a:cubicBezTo>
                  <a:cubicBezTo>
                    <a:pt x="4422" y="2084"/>
                    <a:pt x="4422" y="2084"/>
                    <a:pt x="4422" y="2084"/>
                  </a:cubicBezTo>
                  <a:cubicBezTo>
                    <a:pt x="4557" y="2018"/>
                    <a:pt x="4557" y="2018"/>
                    <a:pt x="4557" y="2018"/>
                  </a:cubicBezTo>
                  <a:cubicBezTo>
                    <a:pt x="4557" y="2119"/>
                    <a:pt x="4557" y="2119"/>
                    <a:pt x="4557" y="2119"/>
                  </a:cubicBezTo>
                  <a:cubicBezTo>
                    <a:pt x="4554" y="2120"/>
                    <a:pt x="4552" y="2122"/>
                    <a:pt x="4551" y="2125"/>
                  </a:cubicBezTo>
                  <a:close/>
                  <a:moveTo>
                    <a:pt x="3613" y="2361"/>
                  </a:moveTo>
                  <a:cubicBezTo>
                    <a:pt x="3611" y="2357"/>
                    <a:pt x="3607" y="2354"/>
                    <a:pt x="3603" y="2354"/>
                  </a:cubicBezTo>
                  <a:cubicBezTo>
                    <a:pt x="3602" y="2354"/>
                    <a:pt x="3602" y="2354"/>
                    <a:pt x="3602" y="2354"/>
                  </a:cubicBezTo>
                  <a:cubicBezTo>
                    <a:pt x="3378" y="1914"/>
                    <a:pt x="3378" y="1914"/>
                    <a:pt x="3378" y="1914"/>
                  </a:cubicBezTo>
                  <a:cubicBezTo>
                    <a:pt x="3592" y="2125"/>
                    <a:pt x="3592" y="2125"/>
                    <a:pt x="3592" y="2125"/>
                  </a:cubicBezTo>
                  <a:cubicBezTo>
                    <a:pt x="3592" y="2126"/>
                    <a:pt x="3592" y="2127"/>
                    <a:pt x="3592" y="2129"/>
                  </a:cubicBezTo>
                  <a:cubicBezTo>
                    <a:pt x="3592" y="2135"/>
                    <a:pt x="3597" y="2140"/>
                    <a:pt x="3603" y="2140"/>
                  </a:cubicBezTo>
                  <a:cubicBezTo>
                    <a:pt x="3604" y="2140"/>
                    <a:pt x="3605" y="2140"/>
                    <a:pt x="3607" y="2139"/>
                  </a:cubicBezTo>
                  <a:cubicBezTo>
                    <a:pt x="3832" y="2361"/>
                    <a:pt x="3832" y="2361"/>
                    <a:pt x="3832" y="2361"/>
                  </a:cubicBezTo>
                  <a:cubicBezTo>
                    <a:pt x="3832" y="2361"/>
                    <a:pt x="3832" y="2361"/>
                    <a:pt x="3832" y="2361"/>
                  </a:cubicBezTo>
                  <a:lnTo>
                    <a:pt x="3613" y="2361"/>
                  </a:lnTo>
                  <a:close/>
                  <a:moveTo>
                    <a:pt x="3120" y="1876"/>
                  </a:moveTo>
                  <a:cubicBezTo>
                    <a:pt x="3081" y="1800"/>
                    <a:pt x="3081" y="1800"/>
                    <a:pt x="3081" y="1800"/>
                  </a:cubicBezTo>
                  <a:cubicBezTo>
                    <a:pt x="3120" y="1781"/>
                    <a:pt x="3120" y="1781"/>
                    <a:pt x="3120" y="1781"/>
                  </a:cubicBezTo>
                  <a:lnTo>
                    <a:pt x="3120" y="1876"/>
                  </a:lnTo>
                  <a:close/>
                  <a:moveTo>
                    <a:pt x="3116" y="1886"/>
                  </a:moveTo>
                  <a:cubicBezTo>
                    <a:pt x="3115" y="1887"/>
                    <a:pt x="3114" y="1889"/>
                    <a:pt x="3114" y="1890"/>
                  </a:cubicBezTo>
                  <a:cubicBezTo>
                    <a:pt x="2900" y="1890"/>
                    <a:pt x="2900" y="1890"/>
                    <a:pt x="2900" y="1890"/>
                  </a:cubicBezTo>
                  <a:cubicBezTo>
                    <a:pt x="3074" y="1804"/>
                    <a:pt x="3074" y="1804"/>
                    <a:pt x="3074" y="1804"/>
                  </a:cubicBezTo>
                  <a:lnTo>
                    <a:pt x="3116" y="1886"/>
                  </a:lnTo>
                  <a:close/>
                  <a:moveTo>
                    <a:pt x="3128" y="1884"/>
                  </a:moveTo>
                  <a:cubicBezTo>
                    <a:pt x="3128" y="1777"/>
                    <a:pt x="3128" y="1777"/>
                    <a:pt x="3128" y="1777"/>
                  </a:cubicBezTo>
                  <a:cubicBezTo>
                    <a:pt x="3265" y="1709"/>
                    <a:pt x="3265" y="1709"/>
                    <a:pt x="3265" y="1709"/>
                  </a:cubicBezTo>
                  <a:cubicBezTo>
                    <a:pt x="3355" y="1886"/>
                    <a:pt x="3355" y="1886"/>
                    <a:pt x="3355" y="1886"/>
                  </a:cubicBezTo>
                  <a:cubicBezTo>
                    <a:pt x="3354" y="1887"/>
                    <a:pt x="3354" y="1889"/>
                    <a:pt x="3353" y="1890"/>
                  </a:cubicBezTo>
                  <a:cubicBezTo>
                    <a:pt x="3134" y="1890"/>
                    <a:pt x="3134" y="1890"/>
                    <a:pt x="3134" y="1890"/>
                  </a:cubicBezTo>
                  <a:cubicBezTo>
                    <a:pt x="3133" y="1887"/>
                    <a:pt x="3131" y="1885"/>
                    <a:pt x="3128" y="1884"/>
                  </a:cubicBezTo>
                  <a:close/>
                  <a:moveTo>
                    <a:pt x="3355" y="1665"/>
                  </a:moveTo>
                  <a:cubicBezTo>
                    <a:pt x="3356" y="1666"/>
                    <a:pt x="3358" y="1667"/>
                    <a:pt x="3359" y="1668"/>
                  </a:cubicBezTo>
                  <a:cubicBezTo>
                    <a:pt x="3359" y="1876"/>
                    <a:pt x="3359" y="1876"/>
                    <a:pt x="3359" y="1876"/>
                  </a:cubicBezTo>
                  <a:cubicBezTo>
                    <a:pt x="3273" y="1706"/>
                    <a:pt x="3273" y="1706"/>
                    <a:pt x="3273" y="1706"/>
                  </a:cubicBezTo>
                  <a:lnTo>
                    <a:pt x="3355" y="1665"/>
                  </a:lnTo>
                  <a:close/>
                  <a:moveTo>
                    <a:pt x="3593" y="1662"/>
                  </a:moveTo>
                  <a:cubicBezTo>
                    <a:pt x="3594" y="1666"/>
                    <a:pt x="3598" y="1669"/>
                    <a:pt x="3603" y="1669"/>
                  </a:cubicBezTo>
                  <a:cubicBezTo>
                    <a:pt x="3607" y="1669"/>
                    <a:pt x="3611" y="1666"/>
                    <a:pt x="3613" y="1662"/>
                  </a:cubicBezTo>
                  <a:cubicBezTo>
                    <a:pt x="3825" y="1662"/>
                    <a:pt x="3825" y="1662"/>
                    <a:pt x="3825" y="1662"/>
                  </a:cubicBezTo>
                  <a:cubicBezTo>
                    <a:pt x="3371" y="1886"/>
                    <a:pt x="3371" y="1886"/>
                    <a:pt x="3371" y="1886"/>
                  </a:cubicBezTo>
                  <a:cubicBezTo>
                    <a:pt x="3370" y="1885"/>
                    <a:pt x="3369" y="1884"/>
                    <a:pt x="3367" y="1884"/>
                  </a:cubicBezTo>
                  <a:cubicBezTo>
                    <a:pt x="3367" y="1668"/>
                    <a:pt x="3367" y="1668"/>
                    <a:pt x="3367" y="1668"/>
                  </a:cubicBezTo>
                  <a:cubicBezTo>
                    <a:pt x="3370" y="1667"/>
                    <a:pt x="3372" y="1665"/>
                    <a:pt x="3374" y="1662"/>
                  </a:cubicBezTo>
                  <a:lnTo>
                    <a:pt x="3593" y="1662"/>
                  </a:lnTo>
                  <a:close/>
                  <a:moveTo>
                    <a:pt x="4082" y="1669"/>
                  </a:moveTo>
                  <a:cubicBezTo>
                    <a:pt x="4083" y="1669"/>
                    <a:pt x="4084" y="1668"/>
                    <a:pt x="4085" y="1668"/>
                  </a:cubicBezTo>
                  <a:cubicBezTo>
                    <a:pt x="4303" y="1890"/>
                    <a:pt x="4303" y="1890"/>
                    <a:pt x="4303" y="1890"/>
                  </a:cubicBezTo>
                  <a:cubicBezTo>
                    <a:pt x="4092" y="1890"/>
                    <a:pt x="4092" y="1890"/>
                    <a:pt x="4092" y="1890"/>
                  </a:cubicBezTo>
                  <a:cubicBezTo>
                    <a:pt x="4090" y="1886"/>
                    <a:pt x="4086" y="1883"/>
                    <a:pt x="4082" y="1883"/>
                  </a:cubicBezTo>
                  <a:cubicBezTo>
                    <a:pt x="4080" y="1883"/>
                    <a:pt x="4079" y="1883"/>
                    <a:pt x="4077" y="1884"/>
                  </a:cubicBezTo>
                  <a:cubicBezTo>
                    <a:pt x="3852" y="1662"/>
                    <a:pt x="3852" y="1662"/>
                    <a:pt x="3852" y="1662"/>
                  </a:cubicBezTo>
                  <a:cubicBezTo>
                    <a:pt x="3853" y="1661"/>
                    <a:pt x="3853" y="1659"/>
                    <a:pt x="3853" y="1658"/>
                  </a:cubicBezTo>
                  <a:cubicBezTo>
                    <a:pt x="3853" y="1653"/>
                    <a:pt x="3850" y="1649"/>
                    <a:pt x="3846" y="1647"/>
                  </a:cubicBezTo>
                  <a:cubicBezTo>
                    <a:pt x="3846" y="1433"/>
                    <a:pt x="3846" y="1433"/>
                    <a:pt x="3846" y="1433"/>
                  </a:cubicBezTo>
                  <a:cubicBezTo>
                    <a:pt x="3848" y="1433"/>
                    <a:pt x="3850" y="1431"/>
                    <a:pt x="3851" y="1430"/>
                  </a:cubicBezTo>
                  <a:cubicBezTo>
                    <a:pt x="4071" y="1654"/>
                    <a:pt x="4071" y="1654"/>
                    <a:pt x="4071" y="1654"/>
                  </a:cubicBezTo>
                  <a:cubicBezTo>
                    <a:pt x="4071" y="1655"/>
                    <a:pt x="4071" y="1656"/>
                    <a:pt x="4071" y="1658"/>
                  </a:cubicBezTo>
                  <a:cubicBezTo>
                    <a:pt x="4071" y="1664"/>
                    <a:pt x="4076" y="1669"/>
                    <a:pt x="4082" y="1669"/>
                  </a:cubicBezTo>
                  <a:close/>
                  <a:moveTo>
                    <a:pt x="4551" y="1898"/>
                  </a:moveTo>
                  <a:cubicBezTo>
                    <a:pt x="4552" y="1901"/>
                    <a:pt x="4554" y="1903"/>
                    <a:pt x="4557" y="1904"/>
                  </a:cubicBezTo>
                  <a:cubicBezTo>
                    <a:pt x="4557" y="2009"/>
                    <a:pt x="4557" y="2009"/>
                    <a:pt x="4557" y="2009"/>
                  </a:cubicBezTo>
                  <a:cubicBezTo>
                    <a:pt x="4419" y="2077"/>
                    <a:pt x="4419" y="2077"/>
                    <a:pt x="4419" y="2077"/>
                  </a:cubicBezTo>
                  <a:cubicBezTo>
                    <a:pt x="4330" y="1901"/>
                    <a:pt x="4330" y="1901"/>
                    <a:pt x="4330" y="1901"/>
                  </a:cubicBezTo>
                  <a:cubicBezTo>
                    <a:pt x="4331" y="1900"/>
                    <a:pt x="4331" y="1899"/>
                    <a:pt x="4332" y="1898"/>
                  </a:cubicBezTo>
                  <a:lnTo>
                    <a:pt x="4551" y="1898"/>
                  </a:lnTo>
                  <a:close/>
                  <a:moveTo>
                    <a:pt x="4603" y="1986"/>
                  </a:moveTo>
                  <a:cubicBezTo>
                    <a:pt x="4565" y="2005"/>
                    <a:pt x="4565" y="2005"/>
                    <a:pt x="4565" y="2005"/>
                  </a:cubicBezTo>
                  <a:cubicBezTo>
                    <a:pt x="4565" y="1911"/>
                    <a:pt x="4565" y="1911"/>
                    <a:pt x="4565" y="1911"/>
                  </a:cubicBezTo>
                  <a:lnTo>
                    <a:pt x="4603" y="1986"/>
                  </a:lnTo>
                  <a:close/>
                  <a:moveTo>
                    <a:pt x="3853" y="1890"/>
                  </a:moveTo>
                  <a:cubicBezTo>
                    <a:pt x="3851" y="1887"/>
                    <a:pt x="3849" y="1885"/>
                    <a:pt x="3846" y="1884"/>
                  </a:cubicBezTo>
                  <a:cubicBezTo>
                    <a:pt x="3846" y="1668"/>
                    <a:pt x="3846" y="1668"/>
                    <a:pt x="3846" y="1668"/>
                  </a:cubicBezTo>
                  <a:cubicBezTo>
                    <a:pt x="3846" y="1668"/>
                    <a:pt x="3847" y="1668"/>
                    <a:pt x="3847" y="1668"/>
                  </a:cubicBezTo>
                  <a:cubicBezTo>
                    <a:pt x="4072" y="1890"/>
                    <a:pt x="4072" y="1890"/>
                    <a:pt x="4072" y="1890"/>
                  </a:cubicBezTo>
                  <a:cubicBezTo>
                    <a:pt x="4072" y="1890"/>
                    <a:pt x="4071" y="1890"/>
                    <a:pt x="4071" y="1890"/>
                  </a:cubicBezTo>
                  <a:lnTo>
                    <a:pt x="3853" y="1890"/>
                  </a:lnTo>
                  <a:close/>
                  <a:moveTo>
                    <a:pt x="3617" y="1914"/>
                  </a:moveTo>
                  <a:cubicBezTo>
                    <a:pt x="3832" y="2124"/>
                    <a:pt x="3832" y="2124"/>
                    <a:pt x="3832" y="2124"/>
                  </a:cubicBezTo>
                  <a:cubicBezTo>
                    <a:pt x="3832" y="2126"/>
                    <a:pt x="3831" y="2127"/>
                    <a:pt x="3831" y="2129"/>
                  </a:cubicBezTo>
                  <a:cubicBezTo>
                    <a:pt x="3831" y="2133"/>
                    <a:pt x="3834" y="2137"/>
                    <a:pt x="3838" y="2139"/>
                  </a:cubicBezTo>
                  <a:cubicBezTo>
                    <a:pt x="3838" y="2348"/>
                    <a:pt x="3838" y="2348"/>
                    <a:pt x="3838" y="2348"/>
                  </a:cubicBezTo>
                  <a:lnTo>
                    <a:pt x="3617" y="1914"/>
                  </a:lnTo>
                  <a:close/>
                  <a:moveTo>
                    <a:pt x="3603" y="2118"/>
                  </a:moveTo>
                  <a:cubicBezTo>
                    <a:pt x="3601" y="2118"/>
                    <a:pt x="3599" y="2118"/>
                    <a:pt x="3598" y="2119"/>
                  </a:cubicBezTo>
                  <a:cubicBezTo>
                    <a:pt x="3373" y="1899"/>
                    <a:pt x="3373" y="1899"/>
                    <a:pt x="3373" y="1899"/>
                  </a:cubicBezTo>
                  <a:cubicBezTo>
                    <a:pt x="3373" y="1898"/>
                    <a:pt x="3374" y="1898"/>
                    <a:pt x="3374" y="1898"/>
                  </a:cubicBezTo>
                  <a:cubicBezTo>
                    <a:pt x="3593" y="1898"/>
                    <a:pt x="3593" y="1898"/>
                    <a:pt x="3593" y="1898"/>
                  </a:cubicBezTo>
                  <a:cubicBezTo>
                    <a:pt x="3594" y="1902"/>
                    <a:pt x="3598" y="1905"/>
                    <a:pt x="3603" y="1905"/>
                  </a:cubicBezTo>
                  <a:cubicBezTo>
                    <a:pt x="3603" y="1905"/>
                    <a:pt x="3603" y="1905"/>
                    <a:pt x="3604" y="1905"/>
                  </a:cubicBezTo>
                  <a:cubicBezTo>
                    <a:pt x="3828" y="2345"/>
                    <a:pt x="3828" y="2345"/>
                    <a:pt x="3828" y="2345"/>
                  </a:cubicBezTo>
                  <a:cubicBezTo>
                    <a:pt x="3613" y="2134"/>
                    <a:pt x="3613" y="2134"/>
                    <a:pt x="3613" y="2134"/>
                  </a:cubicBezTo>
                  <a:cubicBezTo>
                    <a:pt x="3613" y="2132"/>
                    <a:pt x="3614" y="2131"/>
                    <a:pt x="3614" y="2129"/>
                  </a:cubicBezTo>
                  <a:cubicBezTo>
                    <a:pt x="3614" y="2123"/>
                    <a:pt x="3609" y="2118"/>
                    <a:pt x="3603" y="2118"/>
                  </a:cubicBezTo>
                  <a:close/>
                  <a:moveTo>
                    <a:pt x="3613" y="1899"/>
                  </a:moveTo>
                  <a:cubicBezTo>
                    <a:pt x="3613" y="1898"/>
                    <a:pt x="3613" y="1898"/>
                    <a:pt x="3613" y="1898"/>
                  </a:cubicBezTo>
                  <a:cubicBezTo>
                    <a:pt x="3832" y="1898"/>
                    <a:pt x="3832" y="1898"/>
                    <a:pt x="3832" y="1898"/>
                  </a:cubicBezTo>
                  <a:cubicBezTo>
                    <a:pt x="3833" y="1901"/>
                    <a:pt x="3835" y="1903"/>
                    <a:pt x="3838" y="1904"/>
                  </a:cubicBezTo>
                  <a:cubicBezTo>
                    <a:pt x="3838" y="2119"/>
                    <a:pt x="3838" y="2119"/>
                    <a:pt x="3838" y="2119"/>
                  </a:cubicBezTo>
                  <a:cubicBezTo>
                    <a:pt x="3838" y="2119"/>
                    <a:pt x="3838" y="2119"/>
                    <a:pt x="3838" y="2119"/>
                  </a:cubicBezTo>
                  <a:lnTo>
                    <a:pt x="3613" y="1899"/>
                  </a:lnTo>
                  <a:close/>
                  <a:moveTo>
                    <a:pt x="3835" y="1666"/>
                  </a:moveTo>
                  <a:cubicBezTo>
                    <a:pt x="3836" y="1667"/>
                    <a:pt x="3837" y="1667"/>
                    <a:pt x="3838" y="1668"/>
                  </a:cubicBezTo>
                  <a:cubicBezTo>
                    <a:pt x="3838" y="1884"/>
                    <a:pt x="3838" y="1884"/>
                    <a:pt x="3838" y="1884"/>
                  </a:cubicBezTo>
                  <a:cubicBezTo>
                    <a:pt x="3835" y="1885"/>
                    <a:pt x="3833" y="1887"/>
                    <a:pt x="3832" y="1890"/>
                  </a:cubicBezTo>
                  <a:cubicBezTo>
                    <a:pt x="3613" y="1890"/>
                    <a:pt x="3613" y="1890"/>
                    <a:pt x="3613" y="1890"/>
                  </a:cubicBezTo>
                  <a:cubicBezTo>
                    <a:pt x="3611" y="1886"/>
                    <a:pt x="3607" y="1883"/>
                    <a:pt x="3603" y="1883"/>
                  </a:cubicBezTo>
                  <a:cubicBezTo>
                    <a:pt x="3598" y="1883"/>
                    <a:pt x="3594" y="1886"/>
                    <a:pt x="3593" y="1890"/>
                  </a:cubicBezTo>
                  <a:cubicBezTo>
                    <a:pt x="3380" y="1890"/>
                    <a:pt x="3380" y="1890"/>
                    <a:pt x="3380" y="1890"/>
                  </a:cubicBezTo>
                  <a:lnTo>
                    <a:pt x="3835" y="1666"/>
                  </a:lnTo>
                  <a:close/>
                  <a:moveTo>
                    <a:pt x="3835" y="1431"/>
                  </a:moveTo>
                  <a:cubicBezTo>
                    <a:pt x="3836" y="1432"/>
                    <a:pt x="3837" y="1433"/>
                    <a:pt x="3838" y="1433"/>
                  </a:cubicBezTo>
                  <a:cubicBezTo>
                    <a:pt x="3838" y="1647"/>
                    <a:pt x="3838" y="1647"/>
                    <a:pt x="3838" y="1647"/>
                  </a:cubicBezTo>
                  <a:cubicBezTo>
                    <a:pt x="3835" y="1648"/>
                    <a:pt x="3833" y="1651"/>
                    <a:pt x="3832" y="1654"/>
                  </a:cubicBezTo>
                  <a:cubicBezTo>
                    <a:pt x="3613" y="1654"/>
                    <a:pt x="3613" y="1654"/>
                    <a:pt x="3613" y="1654"/>
                  </a:cubicBezTo>
                  <a:cubicBezTo>
                    <a:pt x="3611" y="1650"/>
                    <a:pt x="3607" y="1647"/>
                    <a:pt x="3603" y="1647"/>
                  </a:cubicBezTo>
                  <a:cubicBezTo>
                    <a:pt x="3598" y="1647"/>
                    <a:pt x="3594" y="1650"/>
                    <a:pt x="3593" y="1654"/>
                  </a:cubicBezTo>
                  <a:cubicBezTo>
                    <a:pt x="3381" y="1654"/>
                    <a:pt x="3381" y="1654"/>
                    <a:pt x="3381" y="1654"/>
                  </a:cubicBezTo>
                  <a:lnTo>
                    <a:pt x="3835" y="1431"/>
                  </a:lnTo>
                  <a:close/>
                  <a:moveTo>
                    <a:pt x="3367" y="2119"/>
                  </a:moveTo>
                  <a:cubicBezTo>
                    <a:pt x="3367" y="1911"/>
                    <a:pt x="3367" y="1911"/>
                    <a:pt x="3367" y="1911"/>
                  </a:cubicBezTo>
                  <a:cubicBezTo>
                    <a:pt x="3588" y="2345"/>
                    <a:pt x="3588" y="2345"/>
                    <a:pt x="3588" y="2345"/>
                  </a:cubicBezTo>
                  <a:cubicBezTo>
                    <a:pt x="3373" y="2134"/>
                    <a:pt x="3373" y="2134"/>
                    <a:pt x="3373" y="2134"/>
                  </a:cubicBezTo>
                  <a:cubicBezTo>
                    <a:pt x="3374" y="2132"/>
                    <a:pt x="3374" y="2131"/>
                    <a:pt x="3374" y="2129"/>
                  </a:cubicBezTo>
                  <a:cubicBezTo>
                    <a:pt x="3374" y="2124"/>
                    <a:pt x="3371" y="2120"/>
                    <a:pt x="3367" y="2119"/>
                  </a:cubicBezTo>
                  <a:close/>
                  <a:moveTo>
                    <a:pt x="3850" y="2121"/>
                  </a:moveTo>
                  <a:cubicBezTo>
                    <a:pt x="3849" y="2120"/>
                    <a:pt x="3848" y="2119"/>
                    <a:pt x="3846" y="2119"/>
                  </a:cubicBezTo>
                  <a:cubicBezTo>
                    <a:pt x="3846" y="1904"/>
                    <a:pt x="3846" y="1904"/>
                    <a:pt x="3846" y="1904"/>
                  </a:cubicBezTo>
                  <a:cubicBezTo>
                    <a:pt x="3849" y="1903"/>
                    <a:pt x="3851" y="1901"/>
                    <a:pt x="3853" y="1898"/>
                  </a:cubicBezTo>
                  <a:cubicBezTo>
                    <a:pt x="4071" y="1898"/>
                    <a:pt x="4071" y="1898"/>
                    <a:pt x="4071" y="1898"/>
                  </a:cubicBezTo>
                  <a:cubicBezTo>
                    <a:pt x="4073" y="1902"/>
                    <a:pt x="4077" y="1905"/>
                    <a:pt x="4082" y="1905"/>
                  </a:cubicBezTo>
                  <a:cubicBezTo>
                    <a:pt x="4086" y="1905"/>
                    <a:pt x="4090" y="1902"/>
                    <a:pt x="4092" y="1898"/>
                  </a:cubicBezTo>
                  <a:cubicBezTo>
                    <a:pt x="4305" y="1898"/>
                    <a:pt x="4305" y="1898"/>
                    <a:pt x="4305" y="1898"/>
                  </a:cubicBezTo>
                  <a:lnTo>
                    <a:pt x="3850" y="2121"/>
                  </a:lnTo>
                  <a:close/>
                  <a:moveTo>
                    <a:pt x="4329" y="2121"/>
                  </a:moveTo>
                  <a:cubicBezTo>
                    <a:pt x="4328" y="2120"/>
                    <a:pt x="4327" y="2119"/>
                    <a:pt x="4325" y="2119"/>
                  </a:cubicBezTo>
                  <a:cubicBezTo>
                    <a:pt x="4325" y="1911"/>
                    <a:pt x="4325" y="1911"/>
                    <a:pt x="4325" y="1911"/>
                  </a:cubicBezTo>
                  <a:cubicBezTo>
                    <a:pt x="4412" y="2080"/>
                    <a:pt x="4412" y="2080"/>
                    <a:pt x="4412" y="2080"/>
                  </a:cubicBezTo>
                  <a:lnTo>
                    <a:pt x="4329" y="2121"/>
                  </a:lnTo>
                  <a:close/>
                  <a:moveTo>
                    <a:pt x="4415" y="2087"/>
                  </a:moveTo>
                  <a:cubicBezTo>
                    <a:pt x="4434" y="2125"/>
                    <a:pt x="4434" y="2125"/>
                    <a:pt x="4434" y="2125"/>
                  </a:cubicBezTo>
                  <a:cubicBezTo>
                    <a:pt x="4339" y="2125"/>
                    <a:pt x="4339" y="2125"/>
                    <a:pt x="4339" y="2125"/>
                  </a:cubicBezTo>
                  <a:lnTo>
                    <a:pt x="4415" y="2087"/>
                  </a:lnTo>
                  <a:close/>
                  <a:moveTo>
                    <a:pt x="4551" y="1890"/>
                  </a:moveTo>
                  <a:cubicBezTo>
                    <a:pt x="4332" y="1890"/>
                    <a:pt x="4332" y="1890"/>
                    <a:pt x="4332" y="1890"/>
                  </a:cubicBezTo>
                  <a:cubicBezTo>
                    <a:pt x="4331" y="1887"/>
                    <a:pt x="4328" y="1885"/>
                    <a:pt x="4325" y="1884"/>
                  </a:cubicBezTo>
                  <a:cubicBezTo>
                    <a:pt x="4325" y="1668"/>
                    <a:pt x="4325" y="1668"/>
                    <a:pt x="4325" y="1668"/>
                  </a:cubicBezTo>
                  <a:cubicBezTo>
                    <a:pt x="4326" y="1668"/>
                    <a:pt x="4326" y="1668"/>
                    <a:pt x="4326" y="1668"/>
                  </a:cubicBezTo>
                  <a:cubicBezTo>
                    <a:pt x="4551" y="1889"/>
                    <a:pt x="4551" y="1889"/>
                    <a:pt x="4551" y="1889"/>
                  </a:cubicBezTo>
                  <a:cubicBezTo>
                    <a:pt x="4551" y="1889"/>
                    <a:pt x="4551" y="1890"/>
                    <a:pt x="4551" y="1890"/>
                  </a:cubicBezTo>
                  <a:close/>
                  <a:moveTo>
                    <a:pt x="4332" y="1662"/>
                  </a:moveTo>
                  <a:cubicBezTo>
                    <a:pt x="4332" y="1661"/>
                    <a:pt x="4333" y="1659"/>
                    <a:pt x="4333" y="1658"/>
                  </a:cubicBezTo>
                  <a:cubicBezTo>
                    <a:pt x="4333" y="1653"/>
                    <a:pt x="4330" y="1649"/>
                    <a:pt x="4325" y="1647"/>
                  </a:cubicBezTo>
                  <a:cubicBezTo>
                    <a:pt x="4325" y="1439"/>
                    <a:pt x="4325" y="1439"/>
                    <a:pt x="4325" y="1439"/>
                  </a:cubicBezTo>
                  <a:cubicBezTo>
                    <a:pt x="4546" y="1873"/>
                    <a:pt x="4546" y="1873"/>
                    <a:pt x="4546" y="1873"/>
                  </a:cubicBezTo>
                  <a:lnTo>
                    <a:pt x="4332" y="1662"/>
                  </a:lnTo>
                  <a:close/>
                  <a:moveTo>
                    <a:pt x="3373" y="1417"/>
                  </a:moveTo>
                  <a:cubicBezTo>
                    <a:pt x="3371" y="1415"/>
                    <a:pt x="3370" y="1414"/>
                    <a:pt x="3367" y="1413"/>
                  </a:cubicBezTo>
                  <a:cubicBezTo>
                    <a:pt x="3367" y="1197"/>
                    <a:pt x="3367" y="1197"/>
                    <a:pt x="3367" y="1197"/>
                  </a:cubicBezTo>
                  <a:cubicBezTo>
                    <a:pt x="3368" y="1197"/>
                    <a:pt x="3368" y="1197"/>
                    <a:pt x="3368" y="1197"/>
                  </a:cubicBezTo>
                  <a:cubicBezTo>
                    <a:pt x="3592" y="1417"/>
                    <a:pt x="3592" y="1417"/>
                    <a:pt x="3592" y="1417"/>
                  </a:cubicBezTo>
                  <a:lnTo>
                    <a:pt x="3373" y="1417"/>
                  </a:lnTo>
                  <a:close/>
                  <a:moveTo>
                    <a:pt x="3359" y="1413"/>
                  </a:moveTo>
                  <a:cubicBezTo>
                    <a:pt x="3357" y="1414"/>
                    <a:pt x="3355" y="1415"/>
                    <a:pt x="3354" y="1417"/>
                  </a:cubicBezTo>
                  <a:cubicBezTo>
                    <a:pt x="3192" y="1417"/>
                    <a:pt x="3192" y="1417"/>
                    <a:pt x="3192" y="1417"/>
                  </a:cubicBezTo>
                  <a:cubicBezTo>
                    <a:pt x="3273" y="1394"/>
                    <a:pt x="3338" y="1330"/>
                    <a:pt x="3359" y="1249"/>
                  </a:cubicBezTo>
                  <a:lnTo>
                    <a:pt x="3359" y="1413"/>
                  </a:lnTo>
                  <a:close/>
                  <a:moveTo>
                    <a:pt x="3355" y="1431"/>
                  </a:moveTo>
                  <a:cubicBezTo>
                    <a:pt x="3356" y="1432"/>
                    <a:pt x="3358" y="1433"/>
                    <a:pt x="3359" y="1433"/>
                  </a:cubicBezTo>
                  <a:cubicBezTo>
                    <a:pt x="3359" y="1647"/>
                    <a:pt x="3359" y="1647"/>
                    <a:pt x="3359" y="1647"/>
                  </a:cubicBezTo>
                  <a:cubicBezTo>
                    <a:pt x="3357" y="1648"/>
                    <a:pt x="3355" y="1650"/>
                    <a:pt x="3353" y="1653"/>
                  </a:cubicBezTo>
                  <a:cubicBezTo>
                    <a:pt x="3246" y="1653"/>
                    <a:pt x="3246" y="1653"/>
                    <a:pt x="3246" y="1653"/>
                  </a:cubicBezTo>
                  <a:cubicBezTo>
                    <a:pt x="3177" y="1518"/>
                    <a:pt x="3177" y="1518"/>
                    <a:pt x="3177" y="1518"/>
                  </a:cubicBezTo>
                  <a:lnTo>
                    <a:pt x="3355" y="1431"/>
                  </a:lnTo>
                  <a:close/>
                  <a:moveTo>
                    <a:pt x="3346" y="1661"/>
                  </a:moveTo>
                  <a:cubicBezTo>
                    <a:pt x="3269" y="1699"/>
                    <a:pt x="3269" y="1699"/>
                    <a:pt x="3269" y="1699"/>
                  </a:cubicBezTo>
                  <a:cubicBezTo>
                    <a:pt x="3250" y="1661"/>
                    <a:pt x="3250" y="1661"/>
                    <a:pt x="3250" y="1661"/>
                  </a:cubicBezTo>
                  <a:lnTo>
                    <a:pt x="3346" y="1661"/>
                  </a:lnTo>
                  <a:close/>
                  <a:moveTo>
                    <a:pt x="2881" y="1717"/>
                  </a:moveTo>
                  <a:cubicBezTo>
                    <a:pt x="2881" y="1883"/>
                    <a:pt x="2881" y="1883"/>
                    <a:pt x="2881" y="1883"/>
                  </a:cubicBezTo>
                  <a:cubicBezTo>
                    <a:pt x="2878" y="1884"/>
                    <a:pt x="2876" y="1886"/>
                    <a:pt x="2875" y="1889"/>
                  </a:cubicBezTo>
                  <a:cubicBezTo>
                    <a:pt x="2838" y="1887"/>
                    <a:pt x="2803" y="1878"/>
                    <a:pt x="2773" y="1861"/>
                  </a:cubicBezTo>
                  <a:cubicBezTo>
                    <a:pt x="2826" y="1829"/>
                    <a:pt x="2865" y="1778"/>
                    <a:pt x="2881" y="1717"/>
                  </a:cubicBezTo>
                  <a:close/>
                  <a:moveTo>
                    <a:pt x="2826" y="1890"/>
                  </a:moveTo>
                  <a:cubicBezTo>
                    <a:pt x="2704" y="1890"/>
                    <a:pt x="2704" y="1890"/>
                    <a:pt x="2704" y="1890"/>
                  </a:cubicBezTo>
                  <a:cubicBezTo>
                    <a:pt x="2725" y="1885"/>
                    <a:pt x="2746" y="1876"/>
                    <a:pt x="2765" y="1866"/>
                  </a:cubicBezTo>
                  <a:cubicBezTo>
                    <a:pt x="2784" y="1876"/>
                    <a:pt x="2804" y="1885"/>
                    <a:pt x="2826" y="1890"/>
                  </a:cubicBezTo>
                  <a:close/>
                  <a:moveTo>
                    <a:pt x="2888" y="1904"/>
                  </a:moveTo>
                  <a:cubicBezTo>
                    <a:pt x="2891" y="1903"/>
                    <a:pt x="2894" y="1901"/>
                    <a:pt x="2895" y="1898"/>
                  </a:cubicBezTo>
                  <a:cubicBezTo>
                    <a:pt x="3063" y="1898"/>
                    <a:pt x="3063" y="1898"/>
                    <a:pt x="3063" y="1898"/>
                  </a:cubicBezTo>
                  <a:cubicBezTo>
                    <a:pt x="2978" y="1919"/>
                    <a:pt x="2911" y="1985"/>
                    <a:pt x="2888" y="2069"/>
                  </a:cubicBezTo>
                  <a:lnTo>
                    <a:pt x="2888" y="1904"/>
                  </a:lnTo>
                  <a:close/>
                  <a:moveTo>
                    <a:pt x="3302" y="1898"/>
                  </a:moveTo>
                  <a:cubicBezTo>
                    <a:pt x="3282" y="1903"/>
                    <a:pt x="3262" y="1911"/>
                    <a:pt x="3244" y="1921"/>
                  </a:cubicBezTo>
                  <a:cubicBezTo>
                    <a:pt x="3225" y="1911"/>
                    <a:pt x="3206" y="1903"/>
                    <a:pt x="3185" y="1898"/>
                  </a:cubicBezTo>
                  <a:lnTo>
                    <a:pt x="3302" y="1898"/>
                  </a:lnTo>
                  <a:close/>
                  <a:moveTo>
                    <a:pt x="3353" y="1899"/>
                  </a:moveTo>
                  <a:cubicBezTo>
                    <a:pt x="3355" y="1901"/>
                    <a:pt x="3357" y="1903"/>
                    <a:pt x="3359" y="1904"/>
                  </a:cubicBezTo>
                  <a:cubicBezTo>
                    <a:pt x="3359" y="2069"/>
                    <a:pt x="3359" y="2069"/>
                    <a:pt x="3359" y="2069"/>
                  </a:cubicBezTo>
                  <a:cubicBezTo>
                    <a:pt x="3343" y="2009"/>
                    <a:pt x="3304" y="1958"/>
                    <a:pt x="3252" y="1926"/>
                  </a:cubicBezTo>
                  <a:cubicBezTo>
                    <a:pt x="3282" y="1910"/>
                    <a:pt x="3317" y="1900"/>
                    <a:pt x="3353" y="1899"/>
                  </a:cubicBezTo>
                  <a:close/>
                  <a:moveTo>
                    <a:pt x="3613" y="2369"/>
                  </a:moveTo>
                  <a:cubicBezTo>
                    <a:pt x="3823" y="2369"/>
                    <a:pt x="3823" y="2369"/>
                    <a:pt x="3823" y="2369"/>
                  </a:cubicBezTo>
                  <a:cubicBezTo>
                    <a:pt x="3652" y="2453"/>
                    <a:pt x="3652" y="2453"/>
                    <a:pt x="3652" y="2453"/>
                  </a:cubicBezTo>
                  <a:cubicBezTo>
                    <a:pt x="3611" y="2372"/>
                    <a:pt x="3611" y="2372"/>
                    <a:pt x="3611" y="2372"/>
                  </a:cubicBezTo>
                  <a:cubicBezTo>
                    <a:pt x="3612" y="2371"/>
                    <a:pt x="3613" y="2370"/>
                    <a:pt x="3613" y="2369"/>
                  </a:cubicBezTo>
                  <a:close/>
                  <a:moveTo>
                    <a:pt x="3846" y="2375"/>
                  </a:moveTo>
                  <a:cubicBezTo>
                    <a:pt x="3849" y="2374"/>
                    <a:pt x="3851" y="2372"/>
                    <a:pt x="3853" y="2369"/>
                  </a:cubicBezTo>
                  <a:cubicBezTo>
                    <a:pt x="4015" y="2369"/>
                    <a:pt x="4015" y="2369"/>
                    <a:pt x="4015" y="2369"/>
                  </a:cubicBezTo>
                  <a:cubicBezTo>
                    <a:pt x="3933" y="2392"/>
                    <a:pt x="3869" y="2456"/>
                    <a:pt x="3846" y="2537"/>
                  </a:cubicBezTo>
                  <a:lnTo>
                    <a:pt x="3846" y="2375"/>
                  </a:lnTo>
                  <a:close/>
                  <a:moveTo>
                    <a:pt x="3850" y="2357"/>
                  </a:moveTo>
                  <a:cubicBezTo>
                    <a:pt x="3849" y="2356"/>
                    <a:pt x="3848" y="2355"/>
                    <a:pt x="3846" y="2355"/>
                  </a:cubicBezTo>
                  <a:cubicBezTo>
                    <a:pt x="3846" y="2139"/>
                    <a:pt x="3846" y="2139"/>
                    <a:pt x="3846" y="2139"/>
                  </a:cubicBezTo>
                  <a:cubicBezTo>
                    <a:pt x="3849" y="2138"/>
                    <a:pt x="3851" y="2136"/>
                    <a:pt x="3853" y="2133"/>
                  </a:cubicBezTo>
                  <a:cubicBezTo>
                    <a:pt x="4071" y="2133"/>
                    <a:pt x="4071" y="2133"/>
                    <a:pt x="4071" y="2133"/>
                  </a:cubicBezTo>
                  <a:cubicBezTo>
                    <a:pt x="4073" y="2137"/>
                    <a:pt x="4077" y="2140"/>
                    <a:pt x="4082" y="2140"/>
                  </a:cubicBezTo>
                  <a:cubicBezTo>
                    <a:pt x="4086" y="2140"/>
                    <a:pt x="4090" y="2137"/>
                    <a:pt x="4092" y="2133"/>
                  </a:cubicBezTo>
                  <a:cubicBezTo>
                    <a:pt x="4304" y="2133"/>
                    <a:pt x="4304" y="2133"/>
                    <a:pt x="4304" y="2133"/>
                  </a:cubicBezTo>
                  <a:lnTo>
                    <a:pt x="3850" y="2357"/>
                  </a:lnTo>
                  <a:close/>
                  <a:moveTo>
                    <a:pt x="4329" y="2357"/>
                  </a:moveTo>
                  <a:cubicBezTo>
                    <a:pt x="4328" y="2356"/>
                    <a:pt x="4327" y="2355"/>
                    <a:pt x="4325" y="2355"/>
                  </a:cubicBezTo>
                  <a:cubicBezTo>
                    <a:pt x="4325" y="2139"/>
                    <a:pt x="4325" y="2139"/>
                    <a:pt x="4325" y="2139"/>
                  </a:cubicBezTo>
                  <a:cubicBezTo>
                    <a:pt x="4328" y="2138"/>
                    <a:pt x="4331" y="2136"/>
                    <a:pt x="4332" y="2133"/>
                  </a:cubicBezTo>
                  <a:cubicBezTo>
                    <a:pt x="4438" y="2133"/>
                    <a:pt x="4438" y="2133"/>
                    <a:pt x="4438" y="2133"/>
                  </a:cubicBezTo>
                  <a:cubicBezTo>
                    <a:pt x="4508" y="2269"/>
                    <a:pt x="4508" y="2269"/>
                    <a:pt x="4508" y="2269"/>
                  </a:cubicBezTo>
                  <a:lnTo>
                    <a:pt x="4329" y="2357"/>
                  </a:lnTo>
                  <a:close/>
                  <a:moveTo>
                    <a:pt x="4447" y="2133"/>
                  </a:moveTo>
                  <a:cubicBezTo>
                    <a:pt x="4551" y="2133"/>
                    <a:pt x="4551" y="2133"/>
                    <a:pt x="4551" y="2133"/>
                  </a:cubicBezTo>
                  <a:cubicBezTo>
                    <a:pt x="4552" y="2136"/>
                    <a:pt x="4554" y="2138"/>
                    <a:pt x="4557" y="2139"/>
                  </a:cubicBezTo>
                  <a:cubicBezTo>
                    <a:pt x="4557" y="2244"/>
                    <a:pt x="4557" y="2244"/>
                    <a:pt x="4557" y="2244"/>
                  </a:cubicBezTo>
                  <a:cubicBezTo>
                    <a:pt x="4515" y="2265"/>
                    <a:pt x="4515" y="2265"/>
                    <a:pt x="4515" y="2265"/>
                  </a:cubicBezTo>
                  <a:lnTo>
                    <a:pt x="4447" y="2133"/>
                  </a:lnTo>
                  <a:close/>
                  <a:moveTo>
                    <a:pt x="4557" y="2253"/>
                  </a:moveTo>
                  <a:cubicBezTo>
                    <a:pt x="4557" y="2348"/>
                    <a:pt x="4557" y="2348"/>
                    <a:pt x="4557" y="2348"/>
                  </a:cubicBezTo>
                  <a:cubicBezTo>
                    <a:pt x="4518" y="2272"/>
                    <a:pt x="4518" y="2272"/>
                    <a:pt x="4518" y="2272"/>
                  </a:cubicBezTo>
                  <a:lnTo>
                    <a:pt x="4557" y="2253"/>
                  </a:lnTo>
                  <a:close/>
                  <a:moveTo>
                    <a:pt x="4565" y="2139"/>
                  </a:moveTo>
                  <a:cubicBezTo>
                    <a:pt x="4568" y="2138"/>
                    <a:pt x="4570" y="2136"/>
                    <a:pt x="4571" y="2133"/>
                  </a:cubicBezTo>
                  <a:cubicBezTo>
                    <a:pt x="4678" y="2133"/>
                    <a:pt x="4678" y="2133"/>
                    <a:pt x="4678" y="2133"/>
                  </a:cubicBezTo>
                  <a:cubicBezTo>
                    <a:pt x="4699" y="2174"/>
                    <a:pt x="4699" y="2174"/>
                    <a:pt x="4699" y="2174"/>
                  </a:cubicBezTo>
                  <a:cubicBezTo>
                    <a:pt x="4565" y="2240"/>
                    <a:pt x="4565" y="2240"/>
                    <a:pt x="4565" y="2240"/>
                  </a:cubicBezTo>
                  <a:lnTo>
                    <a:pt x="4565" y="2139"/>
                  </a:lnTo>
                  <a:close/>
                  <a:moveTo>
                    <a:pt x="4687" y="2133"/>
                  </a:moveTo>
                  <a:cubicBezTo>
                    <a:pt x="4783" y="2133"/>
                    <a:pt x="4783" y="2133"/>
                    <a:pt x="4783" y="2133"/>
                  </a:cubicBezTo>
                  <a:cubicBezTo>
                    <a:pt x="4706" y="2171"/>
                    <a:pt x="4706" y="2171"/>
                    <a:pt x="4706" y="2171"/>
                  </a:cubicBezTo>
                  <a:lnTo>
                    <a:pt x="4687" y="2133"/>
                  </a:lnTo>
                  <a:close/>
                  <a:moveTo>
                    <a:pt x="4793" y="2137"/>
                  </a:moveTo>
                  <a:cubicBezTo>
                    <a:pt x="4794" y="2138"/>
                    <a:pt x="4795" y="2139"/>
                    <a:pt x="4796" y="2139"/>
                  </a:cubicBezTo>
                  <a:cubicBezTo>
                    <a:pt x="4796" y="2348"/>
                    <a:pt x="4796" y="2348"/>
                    <a:pt x="4796" y="2348"/>
                  </a:cubicBezTo>
                  <a:cubicBezTo>
                    <a:pt x="4710" y="2178"/>
                    <a:pt x="4710" y="2178"/>
                    <a:pt x="4710" y="2178"/>
                  </a:cubicBezTo>
                  <a:lnTo>
                    <a:pt x="4793" y="2137"/>
                  </a:lnTo>
                  <a:close/>
                  <a:moveTo>
                    <a:pt x="4790" y="1890"/>
                  </a:moveTo>
                  <a:cubicBezTo>
                    <a:pt x="4571" y="1890"/>
                    <a:pt x="4571" y="1890"/>
                    <a:pt x="4571" y="1890"/>
                  </a:cubicBezTo>
                  <a:cubicBezTo>
                    <a:pt x="4570" y="1886"/>
                    <a:pt x="4566" y="1883"/>
                    <a:pt x="4561" y="1883"/>
                  </a:cubicBezTo>
                  <a:cubicBezTo>
                    <a:pt x="4561" y="1883"/>
                    <a:pt x="4561" y="1883"/>
                    <a:pt x="4560" y="1883"/>
                  </a:cubicBezTo>
                  <a:cubicBezTo>
                    <a:pt x="4336" y="1442"/>
                    <a:pt x="4336" y="1442"/>
                    <a:pt x="4336" y="1442"/>
                  </a:cubicBezTo>
                  <a:cubicBezTo>
                    <a:pt x="4551" y="1653"/>
                    <a:pt x="4551" y="1653"/>
                    <a:pt x="4551" y="1653"/>
                  </a:cubicBezTo>
                  <a:cubicBezTo>
                    <a:pt x="4550" y="1655"/>
                    <a:pt x="4550" y="1656"/>
                    <a:pt x="4550" y="1658"/>
                  </a:cubicBezTo>
                  <a:cubicBezTo>
                    <a:pt x="4550" y="1664"/>
                    <a:pt x="4555" y="1669"/>
                    <a:pt x="4561" y="1669"/>
                  </a:cubicBezTo>
                  <a:cubicBezTo>
                    <a:pt x="4563" y="1669"/>
                    <a:pt x="4564" y="1668"/>
                    <a:pt x="4565" y="1668"/>
                  </a:cubicBezTo>
                  <a:cubicBezTo>
                    <a:pt x="4791" y="1889"/>
                    <a:pt x="4791" y="1889"/>
                    <a:pt x="4791" y="1889"/>
                  </a:cubicBezTo>
                  <a:cubicBezTo>
                    <a:pt x="4790" y="1889"/>
                    <a:pt x="4790" y="1890"/>
                    <a:pt x="4790" y="1890"/>
                  </a:cubicBezTo>
                  <a:close/>
                  <a:moveTo>
                    <a:pt x="4571" y="1662"/>
                  </a:moveTo>
                  <a:cubicBezTo>
                    <a:pt x="4572" y="1661"/>
                    <a:pt x="4572" y="1659"/>
                    <a:pt x="4572" y="1658"/>
                  </a:cubicBezTo>
                  <a:cubicBezTo>
                    <a:pt x="4572" y="1652"/>
                    <a:pt x="4567" y="1647"/>
                    <a:pt x="4561" y="1647"/>
                  </a:cubicBezTo>
                  <a:cubicBezTo>
                    <a:pt x="4559" y="1647"/>
                    <a:pt x="4558" y="1647"/>
                    <a:pt x="4556" y="1648"/>
                  </a:cubicBezTo>
                  <a:cubicBezTo>
                    <a:pt x="4332" y="1427"/>
                    <a:pt x="4332" y="1427"/>
                    <a:pt x="4332" y="1427"/>
                  </a:cubicBezTo>
                  <a:cubicBezTo>
                    <a:pt x="4332" y="1427"/>
                    <a:pt x="4332" y="1426"/>
                    <a:pt x="4332" y="1426"/>
                  </a:cubicBezTo>
                  <a:cubicBezTo>
                    <a:pt x="4550" y="1426"/>
                    <a:pt x="4550" y="1426"/>
                    <a:pt x="4550" y="1426"/>
                  </a:cubicBezTo>
                  <a:cubicBezTo>
                    <a:pt x="4552" y="1431"/>
                    <a:pt x="4556" y="1434"/>
                    <a:pt x="4561" y="1434"/>
                  </a:cubicBezTo>
                  <a:cubicBezTo>
                    <a:pt x="4561" y="1434"/>
                    <a:pt x="4562" y="1434"/>
                    <a:pt x="4562" y="1434"/>
                  </a:cubicBezTo>
                  <a:cubicBezTo>
                    <a:pt x="4786" y="1873"/>
                    <a:pt x="4786" y="1873"/>
                    <a:pt x="4786" y="1873"/>
                  </a:cubicBezTo>
                  <a:lnTo>
                    <a:pt x="4571" y="1662"/>
                  </a:lnTo>
                  <a:close/>
                  <a:moveTo>
                    <a:pt x="4078" y="1197"/>
                  </a:moveTo>
                  <a:cubicBezTo>
                    <a:pt x="4078" y="1413"/>
                    <a:pt x="4078" y="1413"/>
                    <a:pt x="4078" y="1413"/>
                  </a:cubicBezTo>
                  <a:cubicBezTo>
                    <a:pt x="4075" y="1414"/>
                    <a:pt x="4073" y="1416"/>
                    <a:pt x="4072" y="1418"/>
                  </a:cubicBezTo>
                  <a:cubicBezTo>
                    <a:pt x="3852" y="1418"/>
                    <a:pt x="3852" y="1418"/>
                    <a:pt x="3852" y="1418"/>
                  </a:cubicBezTo>
                  <a:cubicBezTo>
                    <a:pt x="3851" y="1416"/>
                    <a:pt x="3849" y="1414"/>
                    <a:pt x="3846" y="1413"/>
                  </a:cubicBezTo>
                  <a:cubicBezTo>
                    <a:pt x="3851" y="1293"/>
                    <a:pt x="3949" y="1196"/>
                    <a:pt x="4071" y="1191"/>
                  </a:cubicBezTo>
                  <a:cubicBezTo>
                    <a:pt x="4072" y="1194"/>
                    <a:pt x="4075" y="1196"/>
                    <a:pt x="4078" y="1197"/>
                  </a:cubicBezTo>
                  <a:close/>
                  <a:moveTo>
                    <a:pt x="3359" y="1198"/>
                  </a:moveTo>
                  <a:cubicBezTo>
                    <a:pt x="3354" y="1312"/>
                    <a:pt x="3264" y="1405"/>
                    <a:pt x="3150" y="1417"/>
                  </a:cubicBezTo>
                  <a:cubicBezTo>
                    <a:pt x="3136" y="1417"/>
                    <a:pt x="3136" y="1417"/>
                    <a:pt x="3136" y="1417"/>
                  </a:cubicBezTo>
                  <a:lnTo>
                    <a:pt x="3359" y="1198"/>
                  </a:lnTo>
                  <a:close/>
                  <a:moveTo>
                    <a:pt x="3128" y="1439"/>
                  </a:moveTo>
                  <a:cubicBezTo>
                    <a:pt x="3166" y="1514"/>
                    <a:pt x="3166" y="1514"/>
                    <a:pt x="3166" y="1514"/>
                  </a:cubicBezTo>
                  <a:cubicBezTo>
                    <a:pt x="3128" y="1533"/>
                    <a:pt x="3128" y="1533"/>
                    <a:pt x="3128" y="1533"/>
                  </a:cubicBezTo>
                  <a:lnTo>
                    <a:pt x="3128" y="1439"/>
                  </a:lnTo>
                  <a:close/>
                  <a:moveTo>
                    <a:pt x="3170" y="1521"/>
                  </a:moveTo>
                  <a:cubicBezTo>
                    <a:pt x="3237" y="1653"/>
                    <a:pt x="3237" y="1653"/>
                    <a:pt x="3237" y="1653"/>
                  </a:cubicBezTo>
                  <a:cubicBezTo>
                    <a:pt x="3134" y="1653"/>
                    <a:pt x="3134" y="1653"/>
                    <a:pt x="3134" y="1653"/>
                  </a:cubicBezTo>
                  <a:cubicBezTo>
                    <a:pt x="3133" y="1650"/>
                    <a:pt x="3130" y="1648"/>
                    <a:pt x="3128" y="1647"/>
                  </a:cubicBezTo>
                  <a:cubicBezTo>
                    <a:pt x="3128" y="1542"/>
                    <a:pt x="3128" y="1542"/>
                    <a:pt x="3128" y="1542"/>
                  </a:cubicBezTo>
                  <a:lnTo>
                    <a:pt x="3170" y="1521"/>
                  </a:lnTo>
                  <a:close/>
                  <a:moveTo>
                    <a:pt x="3120" y="1647"/>
                  </a:moveTo>
                  <a:cubicBezTo>
                    <a:pt x="3117" y="1648"/>
                    <a:pt x="3115" y="1650"/>
                    <a:pt x="3114" y="1653"/>
                  </a:cubicBezTo>
                  <a:cubicBezTo>
                    <a:pt x="3006" y="1653"/>
                    <a:pt x="3006" y="1653"/>
                    <a:pt x="3006" y="1653"/>
                  </a:cubicBezTo>
                  <a:cubicBezTo>
                    <a:pt x="2985" y="1612"/>
                    <a:pt x="2985" y="1612"/>
                    <a:pt x="2985" y="1612"/>
                  </a:cubicBezTo>
                  <a:cubicBezTo>
                    <a:pt x="3120" y="1546"/>
                    <a:pt x="3120" y="1546"/>
                    <a:pt x="3120" y="1546"/>
                  </a:cubicBezTo>
                  <a:lnTo>
                    <a:pt x="3120" y="1647"/>
                  </a:lnTo>
                  <a:close/>
                  <a:moveTo>
                    <a:pt x="2997" y="1653"/>
                  </a:moveTo>
                  <a:cubicBezTo>
                    <a:pt x="2902" y="1653"/>
                    <a:pt x="2902" y="1653"/>
                    <a:pt x="2902" y="1653"/>
                  </a:cubicBezTo>
                  <a:cubicBezTo>
                    <a:pt x="2978" y="1615"/>
                    <a:pt x="2978" y="1615"/>
                    <a:pt x="2978" y="1615"/>
                  </a:cubicBezTo>
                  <a:lnTo>
                    <a:pt x="2997" y="1653"/>
                  </a:lnTo>
                  <a:close/>
                  <a:moveTo>
                    <a:pt x="2891" y="1649"/>
                  </a:moveTo>
                  <a:cubicBezTo>
                    <a:pt x="2890" y="1648"/>
                    <a:pt x="2890" y="1648"/>
                    <a:pt x="2889" y="1648"/>
                  </a:cubicBezTo>
                  <a:cubicBezTo>
                    <a:pt x="2889" y="1440"/>
                    <a:pt x="2889" y="1440"/>
                    <a:pt x="2889" y="1440"/>
                  </a:cubicBezTo>
                  <a:cubicBezTo>
                    <a:pt x="2975" y="1608"/>
                    <a:pt x="2975" y="1608"/>
                    <a:pt x="2975" y="1608"/>
                  </a:cubicBezTo>
                  <a:lnTo>
                    <a:pt x="2891" y="1649"/>
                  </a:lnTo>
                  <a:close/>
                  <a:moveTo>
                    <a:pt x="2874" y="1427"/>
                  </a:moveTo>
                  <a:cubicBezTo>
                    <a:pt x="2875" y="1430"/>
                    <a:pt x="2878" y="1433"/>
                    <a:pt x="2881" y="1434"/>
                  </a:cubicBezTo>
                  <a:cubicBezTo>
                    <a:pt x="2881" y="1598"/>
                    <a:pt x="2881" y="1598"/>
                    <a:pt x="2881" y="1598"/>
                  </a:cubicBezTo>
                  <a:cubicBezTo>
                    <a:pt x="2865" y="1538"/>
                    <a:pt x="2826" y="1486"/>
                    <a:pt x="2773" y="1454"/>
                  </a:cubicBezTo>
                  <a:cubicBezTo>
                    <a:pt x="2800" y="1440"/>
                    <a:pt x="2830" y="1430"/>
                    <a:pt x="2863" y="1427"/>
                  </a:cubicBezTo>
                  <a:lnTo>
                    <a:pt x="2874" y="1427"/>
                  </a:lnTo>
                  <a:close/>
                  <a:moveTo>
                    <a:pt x="2765" y="1449"/>
                  </a:moveTo>
                  <a:cubicBezTo>
                    <a:pt x="2748" y="1440"/>
                    <a:pt x="2730" y="1433"/>
                    <a:pt x="2711" y="1427"/>
                  </a:cubicBezTo>
                  <a:cubicBezTo>
                    <a:pt x="2818" y="1427"/>
                    <a:pt x="2818" y="1427"/>
                    <a:pt x="2818" y="1427"/>
                  </a:cubicBezTo>
                  <a:cubicBezTo>
                    <a:pt x="2799" y="1433"/>
                    <a:pt x="2781" y="1440"/>
                    <a:pt x="2765" y="1449"/>
                  </a:cubicBezTo>
                  <a:close/>
                  <a:moveTo>
                    <a:pt x="2409" y="1597"/>
                  </a:moveTo>
                  <a:cubicBezTo>
                    <a:pt x="2409" y="1433"/>
                    <a:pt x="2409" y="1433"/>
                    <a:pt x="2409" y="1433"/>
                  </a:cubicBezTo>
                  <a:cubicBezTo>
                    <a:pt x="2412" y="1432"/>
                    <a:pt x="2415" y="1430"/>
                    <a:pt x="2416" y="1427"/>
                  </a:cubicBezTo>
                  <a:cubicBezTo>
                    <a:pt x="2579" y="1427"/>
                    <a:pt x="2579" y="1427"/>
                    <a:pt x="2579" y="1427"/>
                  </a:cubicBezTo>
                  <a:cubicBezTo>
                    <a:pt x="2496" y="1450"/>
                    <a:pt x="2431" y="1515"/>
                    <a:pt x="2409" y="1597"/>
                  </a:cubicBezTo>
                  <a:close/>
                  <a:moveTo>
                    <a:pt x="1683" y="1197"/>
                  </a:moveTo>
                  <a:cubicBezTo>
                    <a:pt x="1683" y="1413"/>
                    <a:pt x="1683" y="1413"/>
                    <a:pt x="1683" y="1413"/>
                  </a:cubicBezTo>
                  <a:cubicBezTo>
                    <a:pt x="1681" y="1414"/>
                    <a:pt x="1678" y="1416"/>
                    <a:pt x="1677" y="1418"/>
                  </a:cubicBezTo>
                  <a:cubicBezTo>
                    <a:pt x="1458" y="1418"/>
                    <a:pt x="1458" y="1418"/>
                    <a:pt x="1458" y="1418"/>
                  </a:cubicBezTo>
                  <a:cubicBezTo>
                    <a:pt x="1456" y="1416"/>
                    <a:pt x="1454" y="1414"/>
                    <a:pt x="1452" y="1413"/>
                  </a:cubicBezTo>
                  <a:cubicBezTo>
                    <a:pt x="1457" y="1293"/>
                    <a:pt x="1555" y="1196"/>
                    <a:pt x="1677" y="1191"/>
                  </a:cubicBezTo>
                  <a:cubicBezTo>
                    <a:pt x="1678" y="1194"/>
                    <a:pt x="1680" y="1196"/>
                    <a:pt x="1683" y="1197"/>
                  </a:cubicBezTo>
                  <a:close/>
                  <a:moveTo>
                    <a:pt x="1440" y="1431"/>
                  </a:moveTo>
                  <a:cubicBezTo>
                    <a:pt x="1441" y="1432"/>
                    <a:pt x="1442" y="1433"/>
                    <a:pt x="1444" y="1433"/>
                  </a:cubicBezTo>
                  <a:cubicBezTo>
                    <a:pt x="1444" y="1647"/>
                    <a:pt x="1444" y="1647"/>
                    <a:pt x="1444" y="1647"/>
                  </a:cubicBezTo>
                  <a:cubicBezTo>
                    <a:pt x="1441" y="1648"/>
                    <a:pt x="1439" y="1651"/>
                    <a:pt x="1437" y="1654"/>
                  </a:cubicBezTo>
                  <a:cubicBezTo>
                    <a:pt x="1218" y="1654"/>
                    <a:pt x="1218" y="1654"/>
                    <a:pt x="1218" y="1654"/>
                  </a:cubicBezTo>
                  <a:cubicBezTo>
                    <a:pt x="1217" y="1650"/>
                    <a:pt x="1213" y="1647"/>
                    <a:pt x="1208" y="1647"/>
                  </a:cubicBezTo>
                  <a:cubicBezTo>
                    <a:pt x="1204" y="1647"/>
                    <a:pt x="1200" y="1650"/>
                    <a:pt x="1198" y="1654"/>
                  </a:cubicBezTo>
                  <a:cubicBezTo>
                    <a:pt x="986" y="1654"/>
                    <a:pt x="986" y="1654"/>
                    <a:pt x="986" y="1654"/>
                  </a:cubicBezTo>
                  <a:lnTo>
                    <a:pt x="1440" y="1431"/>
                  </a:lnTo>
                  <a:close/>
                  <a:moveTo>
                    <a:pt x="1429" y="2369"/>
                  </a:moveTo>
                  <a:cubicBezTo>
                    <a:pt x="1258" y="2453"/>
                    <a:pt x="1258" y="2453"/>
                    <a:pt x="1258" y="2453"/>
                  </a:cubicBezTo>
                  <a:cubicBezTo>
                    <a:pt x="1217" y="2372"/>
                    <a:pt x="1217" y="2372"/>
                    <a:pt x="1217" y="2372"/>
                  </a:cubicBezTo>
                  <a:cubicBezTo>
                    <a:pt x="1217" y="2371"/>
                    <a:pt x="1218" y="2370"/>
                    <a:pt x="1218" y="2369"/>
                  </a:cubicBezTo>
                  <a:lnTo>
                    <a:pt x="1429" y="2369"/>
                  </a:lnTo>
                  <a:close/>
                  <a:moveTo>
                    <a:pt x="1458" y="2595"/>
                  </a:moveTo>
                  <a:cubicBezTo>
                    <a:pt x="1457" y="2593"/>
                    <a:pt x="1455" y="2590"/>
                    <a:pt x="1452" y="2589"/>
                  </a:cubicBezTo>
                  <a:cubicBezTo>
                    <a:pt x="1452" y="2586"/>
                    <a:pt x="1452" y="2586"/>
                    <a:pt x="1452" y="2586"/>
                  </a:cubicBezTo>
                  <a:cubicBezTo>
                    <a:pt x="1458" y="2472"/>
                    <a:pt x="1549" y="2380"/>
                    <a:pt x="1664" y="2369"/>
                  </a:cubicBezTo>
                  <a:cubicBezTo>
                    <a:pt x="1677" y="2369"/>
                    <a:pt x="1677" y="2369"/>
                    <a:pt x="1677" y="2369"/>
                  </a:cubicBezTo>
                  <a:cubicBezTo>
                    <a:pt x="1678" y="2372"/>
                    <a:pt x="1680" y="2374"/>
                    <a:pt x="1683" y="2375"/>
                  </a:cubicBezTo>
                  <a:cubicBezTo>
                    <a:pt x="1683" y="2589"/>
                    <a:pt x="1683" y="2589"/>
                    <a:pt x="1683" y="2589"/>
                  </a:cubicBezTo>
                  <a:cubicBezTo>
                    <a:pt x="1680" y="2590"/>
                    <a:pt x="1678" y="2593"/>
                    <a:pt x="1677" y="2595"/>
                  </a:cubicBezTo>
                  <a:lnTo>
                    <a:pt x="1458" y="2595"/>
                  </a:lnTo>
                  <a:close/>
                  <a:moveTo>
                    <a:pt x="1697" y="2360"/>
                  </a:moveTo>
                  <a:cubicBezTo>
                    <a:pt x="1695" y="2357"/>
                    <a:pt x="1691" y="2354"/>
                    <a:pt x="1687" y="2354"/>
                  </a:cubicBezTo>
                  <a:cubicBezTo>
                    <a:pt x="1683" y="2354"/>
                    <a:pt x="1679" y="2357"/>
                    <a:pt x="1677" y="2360"/>
                  </a:cubicBezTo>
                  <a:cubicBezTo>
                    <a:pt x="1673" y="2360"/>
                    <a:pt x="1668" y="2361"/>
                    <a:pt x="1664" y="2361"/>
                  </a:cubicBezTo>
                  <a:cubicBezTo>
                    <a:pt x="1465" y="2361"/>
                    <a:pt x="1465" y="2361"/>
                    <a:pt x="1465" y="2361"/>
                  </a:cubicBezTo>
                  <a:cubicBezTo>
                    <a:pt x="1919" y="2137"/>
                    <a:pt x="1919" y="2137"/>
                    <a:pt x="1919" y="2137"/>
                  </a:cubicBezTo>
                  <a:cubicBezTo>
                    <a:pt x="1920" y="2138"/>
                    <a:pt x="1921" y="2139"/>
                    <a:pt x="1923" y="2139"/>
                  </a:cubicBezTo>
                  <a:cubicBezTo>
                    <a:pt x="1923" y="2355"/>
                    <a:pt x="1923" y="2355"/>
                    <a:pt x="1923" y="2355"/>
                  </a:cubicBezTo>
                  <a:cubicBezTo>
                    <a:pt x="1920" y="2356"/>
                    <a:pt x="1917" y="2358"/>
                    <a:pt x="1916" y="2361"/>
                  </a:cubicBezTo>
                  <a:cubicBezTo>
                    <a:pt x="1710" y="2361"/>
                    <a:pt x="1710" y="2361"/>
                    <a:pt x="1710" y="2361"/>
                  </a:cubicBezTo>
                  <a:cubicBezTo>
                    <a:pt x="1706" y="2361"/>
                    <a:pt x="1701" y="2360"/>
                    <a:pt x="1697" y="2360"/>
                  </a:cubicBezTo>
                  <a:close/>
                  <a:moveTo>
                    <a:pt x="1916" y="2369"/>
                  </a:moveTo>
                  <a:cubicBezTo>
                    <a:pt x="1917" y="2372"/>
                    <a:pt x="1920" y="2374"/>
                    <a:pt x="1923" y="2375"/>
                  </a:cubicBezTo>
                  <a:cubicBezTo>
                    <a:pt x="1923" y="2539"/>
                    <a:pt x="1923" y="2539"/>
                    <a:pt x="1923" y="2539"/>
                  </a:cubicBezTo>
                  <a:cubicBezTo>
                    <a:pt x="1901" y="2457"/>
                    <a:pt x="1836" y="2392"/>
                    <a:pt x="1753" y="2369"/>
                  </a:cubicBezTo>
                  <a:lnTo>
                    <a:pt x="1916" y="2369"/>
                  </a:lnTo>
                  <a:close/>
                  <a:moveTo>
                    <a:pt x="2116" y="2276"/>
                  </a:moveTo>
                  <a:cubicBezTo>
                    <a:pt x="2157" y="2356"/>
                    <a:pt x="2157" y="2356"/>
                    <a:pt x="2157" y="2356"/>
                  </a:cubicBezTo>
                  <a:cubicBezTo>
                    <a:pt x="2143" y="2357"/>
                    <a:pt x="2129" y="2359"/>
                    <a:pt x="2116" y="2361"/>
                  </a:cubicBezTo>
                  <a:cubicBezTo>
                    <a:pt x="1943" y="2361"/>
                    <a:pt x="1943" y="2361"/>
                    <a:pt x="1943" y="2361"/>
                  </a:cubicBezTo>
                  <a:lnTo>
                    <a:pt x="2116" y="2276"/>
                  </a:lnTo>
                  <a:close/>
                  <a:moveTo>
                    <a:pt x="2649" y="2355"/>
                  </a:moveTo>
                  <a:cubicBezTo>
                    <a:pt x="2649" y="2355"/>
                    <a:pt x="2649" y="2355"/>
                    <a:pt x="2649" y="2355"/>
                  </a:cubicBezTo>
                  <a:cubicBezTo>
                    <a:pt x="2649" y="2139"/>
                    <a:pt x="2649" y="2139"/>
                    <a:pt x="2649" y="2139"/>
                  </a:cubicBezTo>
                  <a:cubicBezTo>
                    <a:pt x="2653" y="2137"/>
                    <a:pt x="2656" y="2133"/>
                    <a:pt x="2656" y="2129"/>
                  </a:cubicBezTo>
                  <a:cubicBezTo>
                    <a:pt x="2656" y="2124"/>
                    <a:pt x="2653" y="2120"/>
                    <a:pt x="2649" y="2119"/>
                  </a:cubicBezTo>
                  <a:cubicBezTo>
                    <a:pt x="2649" y="1904"/>
                    <a:pt x="2649" y="1904"/>
                    <a:pt x="2649" y="1904"/>
                  </a:cubicBezTo>
                  <a:cubicBezTo>
                    <a:pt x="2649" y="1904"/>
                    <a:pt x="2649" y="1904"/>
                    <a:pt x="2649" y="1904"/>
                  </a:cubicBezTo>
                  <a:cubicBezTo>
                    <a:pt x="2874" y="2124"/>
                    <a:pt x="2874" y="2124"/>
                    <a:pt x="2874" y="2124"/>
                  </a:cubicBezTo>
                  <a:cubicBezTo>
                    <a:pt x="2874" y="2126"/>
                    <a:pt x="2873" y="2127"/>
                    <a:pt x="2873" y="2129"/>
                  </a:cubicBezTo>
                  <a:cubicBezTo>
                    <a:pt x="2873" y="2130"/>
                    <a:pt x="2874" y="2132"/>
                    <a:pt x="2874" y="2133"/>
                  </a:cubicBezTo>
                  <a:lnTo>
                    <a:pt x="2649" y="2355"/>
                  </a:lnTo>
                  <a:close/>
                  <a:moveTo>
                    <a:pt x="2655" y="1899"/>
                  </a:moveTo>
                  <a:cubicBezTo>
                    <a:pt x="2655" y="1898"/>
                    <a:pt x="2655" y="1898"/>
                    <a:pt x="2655" y="1898"/>
                  </a:cubicBezTo>
                  <a:cubicBezTo>
                    <a:pt x="2874" y="1898"/>
                    <a:pt x="2874" y="1898"/>
                    <a:pt x="2874" y="1898"/>
                  </a:cubicBezTo>
                  <a:cubicBezTo>
                    <a:pt x="2875" y="1901"/>
                    <a:pt x="2878" y="1903"/>
                    <a:pt x="2880" y="1904"/>
                  </a:cubicBezTo>
                  <a:cubicBezTo>
                    <a:pt x="2880" y="2119"/>
                    <a:pt x="2880" y="2119"/>
                    <a:pt x="2880" y="2119"/>
                  </a:cubicBezTo>
                  <a:cubicBezTo>
                    <a:pt x="2880" y="2119"/>
                    <a:pt x="2880" y="2119"/>
                    <a:pt x="2880" y="2119"/>
                  </a:cubicBezTo>
                  <a:lnTo>
                    <a:pt x="2655" y="1899"/>
                  </a:lnTo>
                  <a:close/>
                  <a:moveTo>
                    <a:pt x="3124" y="2354"/>
                  </a:moveTo>
                  <a:cubicBezTo>
                    <a:pt x="3119" y="2354"/>
                    <a:pt x="3115" y="2357"/>
                    <a:pt x="3114" y="2361"/>
                  </a:cubicBezTo>
                  <a:cubicBezTo>
                    <a:pt x="2992" y="2356"/>
                    <a:pt x="2894" y="2259"/>
                    <a:pt x="2889" y="2139"/>
                  </a:cubicBezTo>
                  <a:cubicBezTo>
                    <a:pt x="2893" y="2137"/>
                    <a:pt x="2895" y="2133"/>
                    <a:pt x="2895" y="2129"/>
                  </a:cubicBezTo>
                  <a:cubicBezTo>
                    <a:pt x="2895" y="2124"/>
                    <a:pt x="2893" y="2120"/>
                    <a:pt x="2889" y="2119"/>
                  </a:cubicBezTo>
                  <a:cubicBezTo>
                    <a:pt x="2894" y="1999"/>
                    <a:pt x="2992" y="1904"/>
                    <a:pt x="3114" y="1899"/>
                  </a:cubicBezTo>
                  <a:cubicBezTo>
                    <a:pt x="3116" y="1902"/>
                    <a:pt x="3119" y="1905"/>
                    <a:pt x="3124" y="1905"/>
                  </a:cubicBezTo>
                  <a:cubicBezTo>
                    <a:pt x="3128" y="1905"/>
                    <a:pt x="3132" y="1902"/>
                    <a:pt x="3134" y="1899"/>
                  </a:cubicBezTo>
                  <a:cubicBezTo>
                    <a:pt x="3171" y="1900"/>
                    <a:pt x="3205" y="1910"/>
                    <a:pt x="3236" y="1926"/>
                  </a:cubicBezTo>
                  <a:cubicBezTo>
                    <a:pt x="3169" y="1966"/>
                    <a:pt x="3124" y="2037"/>
                    <a:pt x="3120" y="2118"/>
                  </a:cubicBezTo>
                  <a:cubicBezTo>
                    <a:pt x="3116" y="2120"/>
                    <a:pt x="3113" y="2124"/>
                    <a:pt x="3113" y="2129"/>
                  </a:cubicBezTo>
                  <a:cubicBezTo>
                    <a:pt x="3113" y="2134"/>
                    <a:pt x="3116" y="2138"/>
                    <a:pt x="3120" y="2139"/>
                  </a:cubicBezTo>
                  <a:cubicBezTo>
                    <a:pt x="3123" y="2221"/>
                    <a:pt x="3169" y="2293"/>
                    <a:pt x="3236" y="2333"/>
                  </a:cubicBezTo>
                  <a:cubicBezTo>
                    <a:pt x="3205" y="2349"/>
                    <a:pt x="3171" y="2359"/>
                    <a:pt x="3134" y="2361"/>
                  </a:cubicBezTo>
                  <a:cubicBezTo>
                    <a:pt x="3132" y="2357"/>
                    <a:pt x="3128" y="2354"/>
                    <a:pt x="3124" y="2354"/>
                  </a:cubicBezTo>
                  <a:close/>
                  <a:moveTo>
                    <a:pt x="3128" y="2139"/>
                  </a:moveTo>
                  <a:cubicBezTo>
                    <a:pt x="3132" y="2137"/>
                    <a:pt x="3135" y="2133"/>
                    <a:pt x="3135" y="2129"/>
                  </a:cubicBezTo>
                  <a:cubicBezTo>
                    <a:pt x="3135" y="2124"/>
                    <a:pt x="3132" y="2120"/>
                    <a:pt x="3128" y="2119"/>
                  </a:cubicBezTo>
                  <a:cubicBezTo>
                    <a:pt x="3132" y="2039"/>
                    <a:pt x="3177" y="1969"/>
                    <a:pt x="3244" y="1931"/>
                  </a:cubicBezTo>
                  <a:cubicBezTo>
                    <a:pt x="3310" y="1969"/>
                    <a:pt x="3355" y="2039"/>
                    <a:pt x="3359" y="2119"/>
                  </a:cubicBezTo>
                  <a:cubicBezTo>
                    <a:pt x="3355" y="2120"/>
                    <a:pt x="3352" y="2124"/>
                    <a:pt x="3352" y="2129"/>
                  </a:cubicBezTo>
                  <a:cubicBezTo>
                    <a:pt x="3352" y="2133"/>
                    <a:pt x="3355" y="2137"/>
                    <a:pt x="3359" y="2139"/>
                  </a:cubicBezTo>
                  <a:cubicBezTo>
                    <a:pt x="3356" y="2220"/>
                    <a:pt x="3310" y="2290"/>
                    <a:pt x="3244" y="2329"/>
                  </a:cubicBezTo>
                  <a:cubicBezTo>
                    <a:pt x="3177" y="2290"/>
                    <a:pt x="3131" y="2220"/>
                    <a:pt x="3128" y="2139"/>
                  </a:cubicBezTo>
                  <a:close/>
                  <a:moveTo>
                    <a:pt x="3359" y="2191"/>
                  </a:moveTo>
                  <a:cubicBezTo>
                    <a:pt x="3359" y="2355"/>
                    <a:pt x="3359" y="2355"/>
                    <a:pt x="3359" y="2355"/>
                  </a:cubicBezTo>
                  <a:cubicBezTo>
                    <a:pt x="3357" y="2356"/>
                    <a:pt x="3354" y="2358"/>
                    <a:pt x="3353" y="2361"/>
                  </a:cubicBezTo>
                  <a:cubicBezTo>
                    <a:pt x="3317" y="2359"/>
                    <a:pt x="3282" y="2349"/>
                    <a:pt x="3252" y="2333"/>
                  </a:cubicBezTo>
                  <a:cubicBezTo>
                    <a:pt x="3304" y="2301"/>
                    <a:pt x="3343" y="2251"/>
                    <a:pt x="3359" y="2191"/>
                  </a:cubicBezTo>
                  <a:close/>
                  <a:moveTo>
                    <a:pt x="3374" y="2369"/>
                  </a:moveTo>
                  <a:cubicBezTo>
                    <a:pt x="3593" y="2369"/>
                    <a:pt x="3593" y="2369"/>
                    <a:pt x="3593" y="2369"/>
                  </a:cubicBezTo>
                  <a:cubicBezTo>
                    <a:pt x="3594" y="2372"/>
                    <a:pt x="3596" y="2374"/>
                    <a:pt x="3599" y="2375"/>
                  </a:cubicBezTo>
                  <a:cubicBezTo>
                    <a:pt x="3599" y="2479"/>
                    <a:pt x="3599" y="2479"/>
                    <a:pt x="3599" y="2479"/>
                  </a:cubicBezTo>
                  <a:cubicBezTo>
                    <a:pt x="3461" y="2547"/>
                    <a:pt x="3461" y="2547"/>
                    <a:pt x="3461" y="2547"/>
                  </a:cubicBezTo>
                  <a:cubicBezTo>
                    <a:pt x="3372" y="2372"/>
                    <a:pt x="3372" y="2372"/>
                    <a:pt x="3372" y="2372"/>
                  </a:cubicBezTo>
                  <a:cubicBezTo>
                    <a:pt x="3373" y="2371"/>
                    <a:pt x="3373" y="2370"/>
                    <a:pt x="3374" y="2369"/>
                  </a:cubicBezTo>
                  <a:close/>
                  <a:moveTo>
                    <a:pt x="3607" y="2381"/>
                  </a:moveTo>
                  <a:cubicBezTo>
                    <a:pt x="3645" y="2456"/>
                    <a:pt x="3645" y="2456"/>
                    <a:pt x="3645" y="2456"/>
                  </a:cubicBezTo>
                  <a:cubicBezTo>
                    <a:pt x="3607" y="2475"/>
                    <a:pt x="3607" y="2475"/>
                    <a:pt x="3607" y="2475"/>
                  </a:cubicBezTo>
                  <a:lnTo>
                    <a:pt x="3607" y="2381"/>
                  </a:lnTo>
                  <a:close/>
                  <a:moveTo>
                    <a:pt x="3853" y="2595"/>
                  </a:moveTo>
                  <a:cubicBezTo>
                    <a:pt x="3851" y="2593"/>
                    <a:pt x="3849" y="2590"/>
                    <a:pt x="3846" y="2589"/>
                  </a:cubicBezTo>
                  <a:cubicBezTo>
                    <a:pt x="3846" y="2586"/>
                    <a:pt x="3846" y="2586"/>
                    <a:pt x="3846" y="2586"/>
                  </a:cubicBezTo>
                  <a:cubicBezTo>
                    <a:pt x="3853" y="2472"/>
                    <a:pt x="3944" y="2380"/>
                    <a:pt x="4059" y="2369"/>
                  </a:cubicBezTo>
                  <a:cubicBezTo>
                    <a:pt x="4071" y="2369"/>
                    <a:pt x="4071" y="2369"/>
                    <a:pt x="4071" y="2369"/>
                  </a:cubicBezTo>
                  <a:cubicBezTo>
                    <a:pt x="4073" y="2372"/>
                    <a:pt x="4075" y="2374"/>
                    <a:pt x="4078" y="2375"/>
                  </a:cubicBezTo>
                  <a:cubicBezTo>
                    <a:pt x="4078" y="2589"/>
                    <a:pt x="4078" y="2589"/>
                    <a:pt x="4078" y="2589"/>
                  </a:cubicBezTo>
                  <a:cubicBezTo>
                    <a:pt x="4075" y="2590"/>
                    <a:pt x="4073" y="2593"/>
                    <a:pt x="4071" y="2595"/>
                  </a:cubicBezTo>
                  <a:lnTo>
                    <a:pt x="3853" y="2595"/>
                  </a:lnTo>
                  <a:close/>
                  <a:moveTo>
                    <a:pt x="4092" y="2360"/>
                  </a:moveTo>
                  <a:cubicBezTo>
                    <a:pt x="4090" y="2357"/>
                    <a:pt x="4086" y="2354"/>
                    <a:pt x="4082" y="2354"/>
                  </a:cubicBezTo>
                  <a:cubicBezTo>
                    <a:pt x="4077" y="2354"/>
                    <a:pt x="4074" y="2357"/>
                    <a:pt x="4072" y="2360"/>
                  </a:cubicBezTo>
                  <a:cubicBezTo>
                    <a:pt x="4067" y="2360"/>
                    <a:pt x="4063" y="2361"/>
                    <a:pt x="4059" y="2361"/>
                  </a:cubicBezTo>
                  <a:cubicBezTo>
                    <a:pt x="3859" y="2361"/>
                    <a:pt x="3859" y="2361"/>
                    <a:pt x="3859" y="2361"/>
                  </a:cubicBezTo>
                  <a:cubicBezTo>
                    <a:pt x="4314" y="2137"/>
                    <a:pt x="4314" y="2137"/>
                    <a:pt x="4314" y="2137"/>
                  </a:cubicBezTo>
                  <a:cubicBezTo>
                    <a:pt x="4315" y="2138"/>
                    <a:pt x="4316" y="2139"/>
                    <a:pt x="4317" y="2139"/>
                  </a:cubicBezTo>
                  <a:cubicBezTo>
                    <a:pt x="4317" y="2355"/>
                    <a:pt x="4317" y="2355"/>
                    <a:pt x="4317" y="2355"/>
                  </a:cubicBezTo>
                  <a:cubicBezTo>
                    <a:pt x="4315" y="2356"/>
                    <a:pt x="4312" y="2358"/>
                    <a:pt x="4311" y="2361"/>
                  </a:cubicBezTo>
                  <a:cubicBezTo>
                    <a:pt x="4104" y="2361"/>
                    <a:pt x="4104" y="2361"/>
                    <a:pt x="4104" y="2361"/>
                  </a:cubicBezTo>
                  <a:cubicBezTo>
                    <a:pt x="4100" y="2361"/>
                    <a:pt x="4096" y="2360"/>
                    <a:pt x="4092" y="2360"/>
                  </a:cubicBezTo>
                  <a:close/>
                  <a:moveTo>
                    <a:pt x="4311" y="2369"/>
                  </a:moveTo>
                  <a:cubicBezTo>
                    <a:pt x="4312" y="2372"/>
                    <a:pt x="4315" y="2374"/>
                    <a:pt x="4317" y="2375"/>
                  </a:cubicBezTo>
                  <a:cubicBezTo>
                    <a:pt x="4317" y="2540"/>
                    <a:pt x="4317" y="2540"/>
                    <a:pt x="4317" y="2540"/>
                  </a:cubicBezTo>
                  <a:cubicBezTo>
                    <a:pt x="4296" y="2458"/>
                    <a:pt x="4231" y="2392"/>
                    <a:pt x="4148" y="2369"/>
                  </a:cubicBezTo>
                  <a:lnTo>
                    <a:pt x="4311" y="2369"/>
                  </a:lnTo>
                  <a:close/>
                  <a:moveTo>
                    <a:pt x="4511" y="2276"/>
                  </a:moveTo>
                  <a:cubicBezTo>
                    <a:pt x="4552" y="2356"/>
                    <a:pt x="4552" y="2356"/>
                    <a:pt x="4552" y="2356"/>
                  </a:cubicBezTo>
                  <a:cubicBezTo>
                    <a:pt x="4538" y="2357"/>
                    <a:pt x="4524" y="2359"/>
                    <a:pt x="4511" y="2361"/>
                  </a:cubicBezTo>
                  <a:cubicBezTo>
                    <a:pt x="4338" y="2361"/>
                    <a:pt x="4338" y="2361"/>
                    <a:pt x="4338" y="2361"/>
                  </a:cubicBezTo>
                  <a:lnTo>
                    <a:pt x="4511" y="2276"/>
                  </a:lnTo>
                  <a:close/>
                  <a:moveTo>
                    <a:pt x="5030" y="2133"/>
                  </a:moveTo>
                  <a:cubicBezTo>
                    <a:pt x="4805" y="2355"/>
                    <a:pt x="4805" y="2355"/>
                    <a:pt x="4805" y="2355"/>
                  </a:cubicBezTo>
                  <a:cubicBezTo>
                    <a:pt x="4805" y="2355"/>
                    <a:pt x="4805" y="2355"/>
                    <a:pt x="4804" y="2355"/>
                  </a:cubicBezTo>
                  <a:cubicBezTo>
                    <a:pt x="4804" y="2139"/>
                    <a:pt x="4804" y="2139"/>
                    <a:pt x="4804" y="2139"/>
                  </a:cubicBezTo>
                  <a:cubicBezTo>
                    <a:pt x="4809" y="2137"/>
                    <a:pt x="4811" y="2133"/>
                    <a:pt x="4811" y="2129"/>
                  </a:cubicBezTo>
                  <a:cubicBezTo>
                    <a:pt x="4811" y="2124"/>
                    <a:pt x="4809" y="2120"/>
                    <a:pt x="4804" y="2119"/>
                  </a:cubicBezTo>
                  <a:cubicBezTo>
                    <a:pt x="4804" y="1904"/>
                    <a:pt x="4804" y="1904"/>
                    <a:pt x="4804" y="1904"/>
                  </a:cubicBezTo>
                  <a:cubicBezTo>
                    <a:pt x="4804" y="1904"/>
                    <a:pt x="4805" y="1904"/>
                    <a:pt x="4805" y="1904"/>
                  </a:cubicBezTo>
                  <a:cubicBezTo>
                    <a:pt x="5030" y="2124"/>
                    <a:pt x="5030" y="2124"/>
                    <a:pt x="5030" y="2124"/>
                  </a:cubicBezTo>
                  <a:cubicBezTo>
                    <a:pt x="5029" y="2126"/>
                    <a:pt x="5029" y="2127"/>
                    <a:pt x="5029" y="2129"/>
                  </a:cubicBezTo>
                  <a:cubicBezTo>
                    <a:pt x="5029" y="2130"/>
                    <a:pt x="5029" y="2132"/>
                    <a:pt x="5030" y="2133"/>
                  </a:cubicBezTo>
                  <a:close/>
                  <a:moveTo>
                    <a:pt x="4576" y="1442"/>
                  </a:moveTo>
                  <a:cubicBezTo>
                    <a:pt x="4791" y="1653"/>
                    <a:pt x="4791" y="1653"/>
                    <a:pt x="4791" y="1653"/>
                  </a:cubicBezTo>
                  <a:cubicBezTo>
                    <a:pt x="4790" y="1654"/>
                    <a:pt x="4789" y="1656"/>
                    <a:pt x="4789" y="1658"/>
                  </a:cubicBezTo>
                  <a:cubicBezTo>
                    <a:pt x="4789" y="1662"/>
                    <a:pt x="4792" y="1666"/>
                    <a:pt x="4796" y="1668"/>
                  </a:cubicBezTo>
                  <a:cubicBezTo>
                    <a:pt x="4796" y="1876"/>
                    <a:pt x="4796" y="1876"/>
                    <a:pt x="4796" y="1876"/>
                  </a:cubicBezTo>
                  <a:lnTo>
                    <a:pt x="4576" y="1442"/>
                  </a:lnTo>
                  <a:close/>
                  <a:moveTo>
                    <a:pt x="4571" y="1427"/>
                  </a:moveTo>
                  <a:cubicBezTo>
                    <a:pt x="4571" y="1427"/>
                    <a:pt x="4571" y="1426"/>
                    <a:pt x="4572" y="1426"/>
                  </a:cubicBezTo>
                  <a:cubicBezTo>
                    <a:pt x="4790" y="1426"/>
                    <a:pt x="4790" y="1426"/>
                    <a:pt x="4790" y="1426"/>
                  </a:cubicBezTo>
                  <a:cubicBezTo>
                    <a:pt x="4791" y="1430"/>
                    <a:pt x="4793" y="1432"/>
                    <a:pt x="4796" y="1433"/>
                  </a:cubicBezTo>
                  <a:cubicBezTo>
                    <a:pt x="4796" y="1647"/>
                    <a:pt x="4796" y="1647"/>
                    <a:pt x="4796" y="1647"/>
                  </a:cubicBezTo>
                  <a:lnTo>
                    <a:pt x="4571" y="1427"/>
                  </a:lnTo>
                  <a:close/>
                  <a:moveTo>
                    <a:pt x="4551" y="1192"/>
                  </a:moveTo>
                  <a:cubicBezTo>
                    <a:pt x="4551" y="1192"/>
                    <a:pt x="4551" y="1192"/>
                    <a:pt x="4551" y="1192"/>
                  </a:cubicBezTo>
                  <a:cubicBezTo>
                    <a:pt x="4325" y="1413"/>
                    <a:pt x="4325" y="1413"/>
                    <a:pt x="4325" y="1413"/>
                  </a:cubicBezTo>
                  <a:cubicBezTo>
                    <a:pt x="4325" y="1197"/>
                    <a:pt x="4325" y="1197"/>
                    <a:pt x="4325" y="1197"/>
                  </a:cubicBezTo>
                  <a:cubicBezTo>
                    <a:pt x="4328" y="1196"/>
                    <a:pt x="4330" y="1194"/>
                    <a:pt x="4331" y="1192"/>
                  </a:cubicBezTo>
                  <a:lnTo>
                    <a:pt x="4551" y="1192"/>
                  </a:lnTo>
                  <a:close/>
                  <a:moveTo>
                    <a:pt x="4317" y="1177"/>
                  </a:moveTo>
                  <a:cubicBezTo>
                    <a:pt x="4315" y="1178"/>
                    <a:pt x="4313" y="1179"/>
                    <a:pt x="4312" y="1182"/>
                  </a:cubicBezTo>
                  <a:cubicBezTo>
                    <a:pt x="4147" y="1182"/>
                    <a:pt x="4147" y="1182"/>
                    <a:pt x="4147" y="1182"/>
                  </a:cubicBezTo>
                  <a:cubicBezTo>
                    <a:pt x="4230" y="1159"/>
                    <a:pt x="4296" y="1093"/>
                    <a:pt x="4317" y="1011"/>
                  </a:cubicBezTo>
                  <a:lnTo>
                    <a:pt x="4317" y="1177"/>
                  </a:lnTo>
                  <a:close/>
                  <a:moveTo>
                    <a:pt x="4311" y="1190"/>
                  </a:moveTo>
                  <a:cubicBezTo>
                    <a:pt x="4312" y="1193"/>
                    <a:pt x="4314" y="1196"/>
                    <a:pt x="4317" y="1197"/>
                  </a:cubicBezTo>
                  <a:cubicBezTo>
                    <a:pt x="4317" y="1413"/>
                    <a:pt x="4317" y="1413"/>
                    <a:pt x="4317" y="1413"/>
                  </a:cubicBezTo>
                  <a:cubicBezTo>
                    <a:pt x="4315" y="1414"/>
                    <a:pt x="4313" y="1416"/>
                    <a:pt x="4312" y="1418"/>
                  </a:cubicBezTo>
                  <a:cubicBezTo>
                    <a:pt x="4092" y="1418"/>
                    <a:pt x="4092" y="1418"/>
                    <a:pt x="4092" y="1418"/>
                  </a:cubicBezTo>
                  <a:cubicBezTo>
                    <a:pt x="4090" y="1416"/>
                    <a:pt x="4088" y="1414"/>
                    <a:pt x="4086" y="1413"/>
                  </a:cubicBezTo>
                  <a:cubicBezTo>
                    <a:pt x="4086" y="1197"/>
                    <a:pt x="4086" y="1197"/>
                    <a:pt x="4086" y="1197"/>
                  </a:cubicBezTo>
                  <a:cubicBezTo>
                    <a:pt x="4089" y="1196"/>
                    <a:pt x="4091" y="1193"/>
                    <a:pt x="4092" y="1190"/>
                  </a:cubicBezTo>
                  <a:cubicBezTo>
                    <a:pt x="4095" y="1190"/>
                    <a:pt x="4099" y="1190"/>
                    <a:pt x="4102" y="1190"/>
                  </a:cubicBezTo>
                  <a:lnTo>
                    <a:pt x="4311" y="1190"/>
                  </a:lnTo>
                  <a:close/>
                  <a:moveTo>
                    <a:pt x="3838" y="1197"/>
                  </a:moveTo>
                  <a:cubicBezTo>
                    <a:pt x="3838" y="1406"/>
                    <a:pt x="3838" y="1406"/>
                    <a:pt x="3838" y="1406"/>
                  </a:cubicBezTo>
                  <a:cubicBezTo>
                    <a:pt x="3617" y="971"/>
                    <a:pt x="3617" y="971"/>
                    <a:pt x="3617" y="971"/>
                  </a:cubicBezTo>
                  <a:cubicBezTo>
                    <a:pt x="3832" y="1182"/>
                    <a:pt x="3832" y="1182"/>
                    <a:pt x="3832" y="1182"/>
                  </a:cubicBezTo>
                  <a:cubicBezTo>
                    <a:pt x="3832" y="1184"/>
                    <a:pt x="3831" y="1185"/>
                    <a:pt x="3831" y="1187"/>
                  </a:cubicBezTo>
                  <a:cubicBezTo>
                    <a:pt x="3831" y="1192"/>
                    <a:pt x="3834" y="1196"/>
                    <a:pt x="3838" y="1197"/>
                  </a:cubicBezTo>
                  <a:close/>
                  <a:moveTo>
                    <a:pt x="3136" y="957"/>
                  </a:moveTo>
                  <a:cubicBezTo>
                    <a:pt x="3256" y="963"/>
                    <a:pt x="3353" y="1058"/>
                    <a:pt x="3359" y="1176"/>
                  </a:cubicBezTo>
                  <a:lnTo>
                    <a:pt x="3136" y="957"/>
                  </a:lnTo>
                  <a:close/>
                  <a:moveTo>
                    <a:pt x="3113" y="1427"/>
                  </a:moveTo>
                  <a:cubicBezTo>
                    <a:pt x="3114" y="1430"/>
                    <a:pt x="3117" y="1432"/>
                    <a:pt x="3120" y="1433"/>
                  </a:cubicBezTo>
                  <a:cubicBezTo>
                    <a:pt x="3120" y="1537"/>
                    <a:pt x="3120" y="1537"/>
                    <a:pt x="3120" y="1537"/>
                  </a:cubicBezTo>
                  <a:cubicBezTo>
                    <a:pt x="2982" y="1605"/>
                    <a:pt x="2982" y="1605"/>
                    <a:pt x="2982" y="1605"/>
                  </a:cubicBezTo>
                  <a:cubicBezTo>
                    <a:pt x="2893" y="1430"/>
                    <a:pt x="2893" y="1430"/>
                    <a:pt x="2893" y="1430"/>
                  </a:cubicBezTo>
                  <a:cubicBezTo>
                    <a:pt x="2894" y="1429"/>
                    <a:pt x="2895" y="1427"/>
                    <a:pt x="2895" y="1425"/>
                  </a:cubicBezTo>
                  <a:cubicBezTo>
                    <a:pt x="3099" y="1425"/>
                    <a:pt x="3099" y="1425"/>
                    <a:pt x="3099" y="1425"/>
                  </a:cubicBezTo>
                  <a:cubicBezTo>
                    <a:pt x="3104" y="1426"/>
                    <a:pt x="3108" y="1426"/>
                    <a:pt x="3113" y="1427"/>
                  </a:cubicBezTo>
                  <a:close/>
                  <a:moveTo>
                    <a:pt x="2894" y="1417"/>
                  </a:moveTo>
                  <a:cubicBezTo>
                    <a:pt x="2893" y="1416"/>
                    <a:pt x="2891" y="1414"/>
                    <a:pt x="2889" y="1413"/>
                  </a:cubicBezTo>
                  <a:cubicBezTo>
                    <a:pt x="2889" y="1245"/>
                    <a:pt x="2889" y="1245"/>
                    <a:pt x="2889" y="1245"/>
                  </a:cubicBezTo>
                  <a:cubicBezTo>
                    <a:pt x="2910" y="1328"/>
                    <a:pt x="2975" y="1394"/>
                    <a:pt x="3057" y="1417"/>
                  </a:cubicBezTo>
                  <a:lnTo>
                    <a:pt x="2894" y="1417"/>
                  </a:lnTo>
                  <a:close/>
                  <a:moveTo>
                    <a:pt x="2877" y="1195"/>
                  </a:moveTo>
                  <a:cubicBezTo>
                    <a:pt x="2878" y="1196"/>
                    <a:pt x="2879" y="1197"/>
                    <a:pt x="2881" y="1197"/>
                  </a:cubicBezTo>
                  <a:cubicBezTo>
                    <a:pt x="2881" y="1413"/>
                    <a:pt x="2881" y="1413"/>
                    <a:pt x="2881" y="1413"/>
                  </a:cubicBezTo>
                  <a:cubicBezTo>
                    <a:pt x="2878" y="1414"/>
                    <a:pt x="2876" y="1416"/>
                    <a:pt x="2874" y="1419"/>
                  </a:cubicBezTo>
                  <a:cubicBezTo>
                    <a:pt x="2870" y="1419"/>
                    <a:pt x="2866" y="1419"/>
                    <a:pt x="2863" y="1419"/>
                  </a:cubicBezTo>
                  <a:cubicBezTo>
                    <a:pt x="2667" y="1419"/>
                    <a:pt x="2667" y="1419"/>
                    <a:pt x="2667" y="1419"/>
                  </a:cubicBezTo>
                  <a:cubicBezTo>
                    <a:pt x="2663" y="1419"/>
                    <a:pt x="2659" y="1419"/>
                    <a:pt x="2655" y="1419"/>
                  </a:cubicBezTo>
                  <a:cubicBezTo>
                    <a:pt x="2653" y="1415"/>
                    <a:pt x="2649" y="1412"/>
                    <a:pt x="2645" y="1412"/>
                  </a:cubicBezTo>
                  <a:cubicBezTo>
                    <a:pt x="2641" y="1412"/>
                    <a:pt x="2637" y="1415"/>
                    <a:pt x="2635" y="1419"/>
                  </a:cubicBezTo>
                  <a:cubicBezTo>
                    <a:pt x="2631" y="1419"/>
                    <a:pt x="2627" y="1419"/>
                    <a:pt x="2623" y="1419"/>
                  </a:cubicBezTo>
                  <a:cubicBezTo>
                    <a:pt x="2422" y="1419"/>
                    <a:pt x="2422" y="1419"/>
                    <a:pt x="2422" y="1419"/>
                  </a:cubicBezTo>
                  <a:lnTo>
                    <a:pt x="2877" y="1195"/>
                  </a:lnTo>
                  <a:close/>
                  <a:moveTo>
                    <a:pt x="2401" y="1197"/>
                  </a:moveTo>
                  <a:cubicBezTo>
                    <a:pt x="2401" y="1413"/>
                    <a:pt x="2401" y="1413"/>
                    <a:pt x="2401" y="1413"/>
                  </a:cubicBezTo>
                  <a:cubicBezTo>
                    <a:pt x="2176" y="1192"/>
                    <a:pt x="2176" y="1192"/>
                    <a:pt x="2176" y="1192"/>
                  </a:cubicBezTo>
                  <a:cubicBezTo>
                    <a:pt x="2176" y="1192"/>
                    <a:pt x="2176" y="1192"/>
                    <a:pt x="2176" y="1192"/>
                  </a:cubicBezTo>
                  <a:cubicBezTo>
                    <a:pt x="2396" y="1192"/>
                    <a:pt x="2396" y="1192"/>
                    <a:pt x="2396" y="1192"/>
                  </a:cubicBezTo>
                  <a:cubicBezTo>
                    <a:pt x="2397" y="1194"/>
                    <a:pt x="2399" y="1196"/>
                    <a:pt x="2401" y="1197"/>
                  </a:cubicBezTo>
                  <a:close/>
                  <a:moveTo>
                    <a:pt x="2156" y="1192"/>
                  </a:moveTo>
                  <a:cubicBezTo>
                    <a:pt x="2156" y="1192"/>
                    <a:pt x="2156" y="1192"/>
                    <a:pt x="2156" y="1192"/>
                  </a:cubicBezTo>
                  <a:cubicBezTo>
                    <a:pt x="1931" y="1413"/>
                    <a:pt x="1931" y="1413"/>
                    <a:pt x="1931" y="1413"/>
                  </a:cubicBezTo>
                  <a:cubicBezTo>
                    <a:pt x="1931" y="1197"/>
                    <a:pt x="1931" y="1197"/>
                    <a:pt x="1931" y="1197"/>
                  </a:cubicBezTo>
                  <a:cubicBezTo>
                    <a:pt x="1933" y="1196"/>
                    <a:pt x="1935" y="1194"/>
                    <a:pt x="1936" y="1192"/>
                  </a:cubicBezTo>
                  <a:lnTo>
                    <a:pt x="2156" y="1192"/>
                  </a:lnTo>
                  <a:close/>
                  <a:moveTo>
                    <a:pt x="1923" y="1177"/>
                  </a:moveTo>
                  <a:cubicBezTo>
                    <a:pt x="1920" y="1178"/>
                    <a:pt x="1918" y="1179"/>
                    <a:pt x="1917" y="1182"/>
                  </a:cubicBezTo>
                  <a:cubicBezTo>
                    <a:pt x="1753" y="1182"/>
                    <a:pt x="1753" y="1182"/>
                    <a:pt x="1753" y="1182"/>
                  </a:cubicBezTo>
                  <a:cubicBezTo>
                    <a:pt x="1836" y="1159"/>
                    <a:pt x="1901" y="1094"/>
                    <a:pt x="1923" y="1012"/>
                  </a:cubicBezTo>
                  <a:lnTo>
                    <a:pt x="1923" y="1177"/>
                  </a:lnTo>
                  <a:close/>
                  <a:moveTo>
                    <a:pt x="1916" y="1190"/>
                  </a:moveTo>
                  <a:cubicBezTo>
                    <a:pt x="1917" y="1193"/>
                    <a:pt x="1919" y="1196"/>
                    <a:pt x="1923" y="1197"/>
                  </a:cubicBezTo>
                  <a:cubicBezTo>
                    <a:pt x="1923" y="1413"/>
                    <a:pt x="1923" y="1413"/>
                    <a:pt x="1923" y="1413"/>
                  </a:cubicBezTo>
                  <a:cubicBezTo>
                    <a:pt x="1920" y="1414"/>
                    <a:pt x="1918" y="1416"/>
                    <a:pt x="1917" y="1418"/>
                  </a:cubicBezTo>
                  <a:cubicBezTo>
                    <a:pt x="1697" y="1418"/>
                    <a:pt x="1697" y="1418"/>
                    <a:pt x="1697" y="1418"/>
                  </a:cubicBezTo>
                  <a:cubicBezTo>
                    <a:pt x="1696" y="1416"/>
                    <a:pt x="1694" y="1414"/>
                    <a:pt x="1691" y="1413"/>
                  </a:cubicBezTo>
                  <a:cubicBezTo>
                    <a:pt x="1691" y="1197"/>
                    <a:pt x="1691" y="1197"/>
                    <a:pt x="1691" y="1197"/>
                  </a:cubicBezTo>
                  <a:cubicBezTo>
                    <a:pt x="1694" y="1196"/>
                    <a:pt x="1697" y="1193"/>
                    <a:pt x="1698" y="1190"/>
                  </a:cubicBezTo>
                  <a:cubicBezTo>
                    <a:pt x="1701" y="1190"/>
                    <a:pt x="1704" y="1190"/>
                    <a:pt x="1707" y="1190"/>
                  </a:cubicBezTo>
                  <a:lnTo>
                    <a:pt x="1916" y="1190"/>
                  </a:lnTo>
                  <a:close/>
                  <a:moveTo>
                    <a:pt x="1444" y="1197"/>
                  </a:moveTo>
                  <a:cubicBezTo>
                    <a:pt x="1444" y="1406"/>
                    <a:pt x="1444" y="1406"/>
                    <a:pt x="1444" y="1406"/>
                  </a:cubicBezTo>
                  <a:cubicBezTo>
                    <a:pt x="1223" y="971"/>
                    <a:pt x="1223" y="971"/>
                    <a:pt x="1223" y="971"/>
                  </a:cubicBezTo>
                  <a:cubicBezTo>
                    <a:pt x="1438" y="1182"/>
                    <a:pt x="1438" y="1182"/>
                    <a:pt x="1438" y="1182"/>
                  </a:cubicBezTo>
                  <a:cubicBezTo>
                    <a:pt x="1437" y="1184"/>
                    <a:pt x="1437" y="1185"/>
                    <a:pt x="1437" y="1187"/>
                  </a:cubicBezTo>
                  <a:cubicBezTo>
                    <a:pt x="1437" y="1192"/>
                    <a:pt x="1440" y="1196"/>
                    <a:pt x="1444" y="1197"/>
                  </a:cubicBezTo>
                  <a:close/>
                  <a:moveTo>
                    <a:pt x="1194" y="1402"/>
                  </a:moveTo>
                  <a:cubicBezTo>
                    <a:pt x="979" y="1191"/>
                    <a:pt x="979" y="1191"/>
                    <a:pt x="979" y="1191"/>
                  </a:cubicBezTo>
                  <a:cubicBezTo>
                    <a:pt x="979" y="1190"/>
                    <a:pt x="980" y="1188"/>
                    <a:pt x="980" y="1187"/>
                  </a:cubicBezTo>
                  <a:cubicBezTo>
                    <a:pt x="980" y="1182"/>
                    <a:pt x="977" y="1178"/>
                    <a:pt x="973" y="1177"/>
                  </a:cubicBezTo>
                  <a:cubicBezTo>
                    <a:pt x="973" y="968"/>
                    <a:pt x="973" y="968"/>
                    <a:pt x="973" y="968"/>
                  </a:cubicBezTo>
                  <a:lnTo>
                    <a:pt x="1194" y="1402"/>
                  </a:lnTo>
                  <a:close/>
                  <a:moveTo>
                    <a:pt x="980" y="1425"/>
                  </a:moveTo>
                  <a:cubicBezTo>
                    <a:pt x="1197" y="1425"/>
                    <a:pt x="1197" y="1425"/>
                    <a:pt x="1197" y="1425"/>
                  </a:cubicBezTo>
                  <a:cubicBezTo>
                    <a:pt x="1198" y="1430"/>
                    <a:pt x="1203" y="1434"/>
                    <a:pt x="1208" y="1434"/>
                  </a:cubicBezTo>
                  <a:cubicBezTo>
                    <a:pt x="1214" y="1434"/>
                    <a:pt x="1218" y="1430"/>
                    <a:pt x="1219" y="1425"/>
                  </a:cubicBezTo>
                  <a:cubicBezTo>
                    <a:pt x="1434" y="1425"/>
                    <a:pt x="1434" y="1425"/>
                    <a:pt x="1434" y="1425"/>
                  </a:cubicBezTo>
                  <a:cubicBezTo>
                    <a:pt x="976" y="1650"/>
                    <a:pt x="976" y="1650"/>
                    <a:pt x="976" y="1650"/>
                  </a:cubicBezTo>
                  <a:cubicBezTo>
                    <a:pt x="975" y="1649"/>
                    <a:pt x="974" y="1648"/>
                    <a:pt x="973" y="1647"/>
                  </a:cubicBezTo>
                  <a:cubicBezTo>
                    <a:pt x="973" y="1433"/>
                    <a:pt x="973" y="1433"/>
                    <a:pt x="973" y="1433"/>
                  </a:cubicBezTo>
                  <a:cubicBezTo>
                    <a:pt x="976" y="1432"/>
                    <a:pt x="979" y="1429"/>
                    <a:pt x="980" y="1425"/>
                  </a:cubicBezTo>
                  <a:close/>
                  <a:moveTo>
                    <a:pt x="1212" y="2381"/>
                  </a:moveTo>
                  <a:cubicBezTo>
                    <a:pt x="1251" y="2456"/>
                    <a:pt x="1251" y="2456"/>
                    <a:pt x="1251" y="2456"/>
                  </a:cubicBezTo>
                  <a:cubicBezTo>
                    <a:pt x="1212" y="2475"/>
                    <a:pt x="1212" y="2475"/>
                    <a:pt x="1212" y="2475"/>
                  </a:cubicBezTo>
                  <a:lnTo>
                    <a:pt x="1212" y="2381"/>
                  </a:lnTo>
                  <a:close/>
                  <a:moveTo>
                    <a:pt x="1254" y="2463"/>
                  </a:moveTo>
                  <a:cubicBezTo>
                    <a:pt x="1321" y="2595"/>
                    <a:pt x="1321" y="2595"/>
                    <a:pt x="1321" y="2595"/>
                  </a:cubicBezTo>
                  <a:cubicBezTo>
                    <a:pt x="1218" y="2595"/>
                    <a:pt x="1218" y="2595"/>
                    <a:pt x="1218" y="2595"/>
                  </a:cubicBezTo>
                  <a:cubicBezTo>
                    <a:pt x="1217" y="2592"/>
                    <a:pt x="1215" y="2590"/>
                    <a:pt x="1212" y="2589"/>
                  </a:cubicBezTo>
                  <a:cubicBezTo>
                    <a:pt x="1212" y="2484"/>
                    <a:pt x="1212" y="2484"/>
                    <a:pt x="1212" y="2484"/>
                  </a:cubicBezTo>
                  <a:lnTo>
                    <a:pt x="1254" y="2463"/>
                  </a:lnTo>
                  <a:close/>
                  <a:moveTo>
                    <a:pt x="1212" y="2610"/>
                  </a:moveTo>
                  <a:cubicBezTo>
                    <a:pt x="1215" y="2609"/>
                    <a:pt x="1218" y="2606"/>
                    <a:pt x="1219" y="2603"/>
                  </a:cubicBezTo>
                  <a:cubicBezTo>
                    <a:pt x="1325" y="2603"/>
                    <a:pt x="1325" y="2603"/>
                    <a:pt x="1325" y="2603"/>
                  </a:cubicBezTo>
                  <a:cubicBezTo>
                    <a:pt x="1346" y="2644"/>
                    <a:pt x="1346" y="2644"/>
                    <a:pt x="1346" y="2644"/>
                  </a:cubicBezTo>
                  <a:cubicBezTo>
                    <a:pt x="1212" y="2710"/>
                    <a:pt x="1212" y="2710"/>
                    <a:pt x="1212" y="2710"/>
                  </a:cubicBezTo>
                  <a:lnTo>
                    <a:pt x="1212" y="2610"/>
                  </a:lnTo>
                  <a:close/>
                  <a:moveTo>
                    <a:pt x="1334" y="2603"/>
                  </a:moveTo>
                  <a:cubicBezTo>
                    <a:pt x="1431" y="2603"/>
                    <a:pt x="1431" y="2603"/>
                    <a:pt x="1431" y="2603"/>
                  </a:cubicBezTo>
                  <a:cubicBezTo>
                    <a:pt x="1353" y="2641"/>
                    <a:pt x="1353" y="2641"/>
                    <a:pt x="1353" y="2641"/>
                  </a:cubicBezTo>
                  <a:lnTo>
                    <a:pt x="1334" y="2603"/>
                  </a:lnTo>
                  <a:close/>
                  <a:moveTo>
                    <a:pt x="1440" y="2607"/>
                  </a:moveTo>
                  <a:cubicBezTo>
                    <a:pt x="1441" y="2608"/>
                    <a:pt x="1442" y="2609"/>
                    <a:pt x="1443" y="2610"/>
                  </a:cubicBezTo>
                  <a:cubicBezTo>
                    <a:pt x="1444" y="2611"/>
                    <a:pt x="1444" y="2612"/>
                    <a:pt x="1444" y="2614"/>
                  </a:cubicBezTo>
                  <a:cubicBezTo>
                    <a:pt x="1444" y="2818"/>
                    <a:pt x="1444" y="2818"/>
                    <a:pt x="1444" y="2818"/>
                  </a:cubicBezTo>
                  <a:cubicBezTo>
                    <a:pt x="1357" y="2648"/>
                    <a:pt x="1357" y="2648"/>
                    <a:pt x="1357" y="2648"/>
                  </a:cubicBezTo>
                  <a:lnTo>
                    <a:pt x="1440" y="2607"/>
                  </a:lnTo>
                  <a:close/>
                  <a:moveTo>
                    <a:pt x="1931" y="2556"/>
                  </a:moveTo>
                  <a:cubicBezTo>
                    <a:pt x="1931" y="2403"/>
                    <a:pt x="1931" y="2403"/>
                    <a:pt x="1931" y="2403"/>
                  </a:cubicBezTo>
                  <a:cubicBezTo>
                    <a:pt x="1935" y="2431"/>
                    <a:pt x="1945" y="2456"/>
                    <a:pt x="1958" y="2480"/>
                  </a:cubicBezTo>
                  <a:cubicBezTo>
                    <a:pt x="1945" y="2503"/>
                    <a:pt x="1935" y="2529"/>
                    <a:pt x="1931" y="2556"/>
                  </a:cubicBezTo>
                  <a:close/>
                  <a:moveTo>
                    <a:pt x="1935" y="2372"/>
                  </a:moveTo>
                  <a:cubicBezTo>
                    <a:pt x="1936" y="2371"/>
                    <a:pt x="1936" y="2370"/>
                    <a:pt x="1937" y="2369"/>
                  </a:cubicBezTo>
                  <a:cubicBezTo>
                    <a:pt x="2088" y="2369"/>
                    <a:pt x="2088" y="2369"/>
                    <a:pt x="2088" y="2369"/>
                  </a:cubicBezTo>
                  <a:cubicBezTo>
                    <a:pt x="2035" y="2388"/>
                    <a:pt x="1991" y="2424"/>
                    <a:pt x="1962" y="2472"/>
                  </a:cubicBezTo>
                  <a:cubicBezTo>
                    <a:pt x="1947" y="2442"/>
                    <a:pt x="1937" y="2408"/>
                    <a:pt x="1935" y="2372"/>
                  </a:cubicBezTo>
                  <a:close/>
                  <a:moveTo>
                    <a:pt x="2244" y="2369"/>
                  </a:moveTo>
                  <a:cubicBezTo>
                    <a:pt x="2395" y="2369"/>
                    <a:pt x="2395" y="2369"/>
                    <a:pt x="2395" y="2369"/>
                  </a:cubicBezTo>
                  <a:cubicBezTo>
                    <a:pt x="2396" y="2370"/>
                    <a:pt x="2396" y="2371"/>
                    <a:pt x="2397" y="2372"/>
                  </a:cubicBezTo>
                  <a:cubicBezTo>
                    <a:pt x="2395" y="2408"/>
                    <a:pt x="2386" y="2442"/>
                    <a:pt x="2370" y="2472"/>
                  </a:cubicBezTo>
                  <a:cubicBezTo>
                    <a:pt x="2341" y="2424"/>
                    <a:pt x="2297" y="2388"/>
                    <a:pt x="2244" y="2369"/>
                  </a:cubicBezTo>
                  <a:close/>
                  <a:moveTo>
                    <a:pt x="2401" y="2403"/>
                  </a:moveTo>
                  <a:cubicBezTo>
                    <a:pt x="2401" y="2556"/>
                    <a:pt x="2401" y="2556"/>
                    <a:pt x="2401" y="2556"/>
                  </a:cubicBezTo>
                  <a:cubicBezTo>
                    <a:pt x="2397" y="2529"/>
                    <a:pt x="2387" y="2503"/>
                    <a:pt x="2374" y="2480"/>
                  </a:cubicBezTo>
                  <a:cubicBezTo>
                    <a:pt x="2387" y="2456"/>
                    <a:pt x="2397" y="2431"/>
                    <a:pt x="2401" y="2403"/>
                  </a:cubicBezTo>
                  <a:close/>
                  <a:moveTo>
                    <a:pt x="2889" y="2589"/>
                  </a:moveTo>
                  <a:cubicBezTo>
                    <a:pt x="2889" y="2589"/>
                    <a:pt x="2889" y="2589"/>
                    <a:pt x="2888" y="2589"/>
                  </a:cubicBezTo>
                  <a:cubicBezTo>
                    <a:pt x="2888" y="2375"/>
                    <a:pt x="2888" y="2375"/>
                    <a:pt x="2888" y="2375"/>
                  </a:cubicBezTo>
                  <a:cubicBezTo>
                    <a:pt x="2891" y="2374"/>
                    <a:pt x="2894" y="2372"/>
                    <a:pt x="2895" y="2369"/>
                  </a:cubicBezTo>
                  <a:cubicBezTo>
                    <a:pt x="3114" y="2369"/>
                    <a:pt x="3114" y="2369"/>
                    <a:pt x="3114" y="2369"/>
                  </a:cubicBezTo>
                  <a:cubicBezTo>
                    <a:pt x="3114" y="2369"/>
                    <a:pt x="3114" y="2369"/>
                    <a:pt x="3114" y="2369"/>
                  </a:cubicBezTo>
                  <a:lnTo>
                    <a:pt x="2889" y="2589"/>
                  </a:lnTo>
                  <a:close/>
                  <a:moveTo>
                    <a:pt x="3244" y="2338"/>
                  </a:moveTo>
                  <a:cubicBezTo>
                    <a:pt x="3261" y="2348"/>
                    <a:pt x="3281" y="2356"/>
                    <a:pt x="3301" y="2361"/>
                  </a:cubicBezTo>
                  <a:cubicBezTo>
                    <a:pt x="3186" y="2361"/>
                    <a:pt x="3186" y="2361"/>
                    <a:pt x="3186" y="2361"/>
                  </a:cubicBezTo>
                  <a:cubicBezTo>
                    <a:pt x="3207" y="2356"/>
                    <a:pt x="3226" y="2348"/>
                    <a:pt x="3244" y="2338"/>
                  </a:cubicBezTo>
                  <a:close/>
                  <a:moveTo>
                    <a:pt x="3457" y="2557"/>
                  </a:moveTo>
                  <a:cubicBezTo>
                    <a:pt x="3476" y="2595"/>
                    <a:pt x="3476" y="2595"/>
                    <a:pt x="3476" y="2595"/>
                  </a:cubicBezTo>
                  <a:cubicBezTo>
                    <a:pt x="3381" y="2595"/>
                    <a:pt x="3381" y="2595"/>
                    <a:pt x="3381" y="2595"/>
                  </a:cubicBezTo>
                  <a:lnTo>
                    <a:pt x="3457" y="2557"/>
                  </a:lnTo>
                  <a:close/>
                  <a:moveTo>
                    <a:pt x="3607" y="2610"/>
                  </a:moveTo>
                  <a:cubicBezTo>
                    <a:pt x="3610" y="2609"/>
                    <a:pt x="3612" y="2606"/>
                    <a:pt x="3613" y="2603"/>
                  </a:cubicBezTo>
                  <a:cubicBezTo>
                    <a:pt x="3720" y="2603"/>
                    <a:pt x="3720" y="2603"/>
                    <a:pt x="3720" y="2603"/>
                  </a:cubicBezTo>
                  <a:cubicBezTo>
                    <a:pt x="3741" y="2644"/>
                    <a:pt x="3741" y="2644"/>
                    <a:pt x="3741" y="2644"/>
                  </a:cubicBezTo>
                  <a:cubicBezTo>
                    <a:pt x="3607" y="2710"/>
                    <a:pt x="3607" y="2710"/>
                    <a:pt x="3607" y="2710"/>
                  </a:cubicBezTo>
                  <a:lnTo>
                    <a:pt x="3607" y="2610"/>
                  </a:lnTo>
                  <a:close/>
                  <a:moveTo>
                    <a:pt x="3729" y="2603"/>
                  </a:moveTo>
                  <a:cubicBezTo>
                    <a:pt x="3825" y="2603"/>
                    <a:pt x="3825" y="2603"/>
                    <a:pt x="3825" y="2603"/>
                  </a:cubicBezTo>
                  <a:cubicBezTo>
                    <a:pt x="3748" y="2641"/>
                    <a:pt x="3748" y="2641"/>
                    <a:pt x="3748" y="2641"/>
                  </a:cubicBezTo>
                  <a:lnTo>
                    <a:pt x="3729" y="2603"/>
                  </a:lnTo>
                  <a:close/>
                  <a:moveTo>
                    <a:pt x="3834" y="2607"/>
                  </a:moveTo>
                  <a:cubicBezTo>
                    <a:pt x="3835" y="2608"/>
                    <a:pt x="3837" y="2609"/>
                    <a:pt x="3838" y="2610"/>
                  </a:cubicBezTo>
                  <a:cubicBezTo>
                    <a:pt x="3838" y="2611"/>
                    <a:pt x="3838" y="2612"/>
                    <a:pt x="3838" y="2614"/>
                  </a:cubicBezTo>
                  <a:cubicBezTo>
                    <a:pt x="3838" y="2818"/>
                    <a:pt x="3838" y="2818"/>
                    <a:pt x="3838" y="2818"/>
                  </a:cubicBezTo>
                  <a:cubicBezTo>
                    <a:pt x="3752" y="2648"/>
                    <a:pt x="3752" y="2648"/>
                    <a:pt x="3752" y="2648"/>
                  </a:cubicBezTo>
                  <a:lnTo>
                    <a:pt x="3834" y="2607"/>
                  </a:lnTo>
                  <a:close/>
                  <a:moveTo>
                    <a:pt x="4325" y="2556"/>
                  </a:moveTo>
                  <a:cubicBezTo>
                    <a:pt x="4325" y="2403"/>
                    <a:pt x="4325" y="2403"/>
                    <a:pt x="4325" y="2403"/>
                  </a:cubicBezTo>
                  <a:cubicBezTo>
                    <a:pt x="4330" y="2431"/>
                    <a:pt x="4340" y="2456"/>
                    <a:pt x="4353" y="2480"/>
                  </a:cubicBezTo>
                  <a:cubicBezTo>
                    <a:pt x="4340" y="2503"/>
                    <a:pt x="4330" y="2529"/>
                    <a:pt x="4325" y="2556"/>
                  </a:cubicBezTo>
                  <a:close/>
                  <a:moveTo>
                    <a:pt x="4330" y="2372"/>
                  </a:moveTo>
                  <a:cubicBezTo>
                    <a:pt x="4331" y="2371"/>
                    <a:pt x="4331" y="2370"/>
                    <a:pt x="4332" y="2369"/>
                  </a:cubicBezTo>
                  <a:cubicBezTo>
                    <a:pt x="4483" y="2369"/>
                    <a:pt x="4483" y="2369"/>
                    <a:pt x="4483" y="2369"/>
                  </a:cubicBezTo>
                  <a:cubicBezTo>
                    <a:pt x="4430" y="2388"/>
                    <a:pt x="4386" y="2424"/>
                    <a:pt x="4357" y="2472"/>
                  </a:cubicBezTo>
                  <a:cubicBezTo>
                    <a:pt x="4341" y="2442"/>
                    <a:pt x="4332" y="2408"/>
                    <a:pt x="4330" y="2372"/>
                  </a:cubicBezTo>
                  <a:close/>
                  <a:moveTo>
                    <a:pt x="4639" y="2369"/>
                  </a:moveTo>
                  <a:cubicBezTo>
                    <a:pt x="4790" y="2369"/>
                    <a:pt x="4790" y="2369"/>
                    <a:pt x="4790" y="2369"/>
                  </a:cubicBezTo>
                  <a:cubicBezTo>
                    <a:pt x="4791" y="2370"/>
                    <a:pt x="4791" y="2371"/>
                    <a:pt x="4792" y="2372"/>
                  </a:cubicBezTo>
                  <a:cubicBezTo>
                    <a:pt x="4790" y="2408"/>
                    <a:pt x="4780" y="2442"/>
                    <a:pt x="4765" y="2472"/>
                  </a:cubicBezTo>
                  <a:cubicBezTo>
                    <a:pt x="4736" y="2424"/>
                    <a:pt x="4692" y="2388"/>
                    <a:pt x="4639" y="2369"/>
                  </a:cubicBezTo>
                  <a:close/>
                  <a:moveTo>
                    <a:pt x="4796" y="2404"/>
                  </a:moveTo>
                  <a:cubicBezTo>
                    <a:pt x="4796" y="2556"/>
                    <a:pt x="4796" y="2556"/>
                    <a:pt x="4796" y="2556"/>
                  </a:cubicBezTo>
                  <a:cubicBezTo>
                    <a:pt x="4792" y="2529"/>
                    <a:pt x="4782" y="2503"/>
                    <a:pt x="4769" y="2480"/>
                  </a:cubicBezTo>
                  <a:cubicBezTo>
                    <a:pt x="4782" y="2456"/>
                    <a:pt x="4792" y="2431"/>
                    <a:pt x="4796" y="2404"/>
                  </a:cubicBezTo>
                  <a:close/>
                  <a:moveTo>
                    <a:pt x="4790" y="956"/>
                  </a:moveTo>
                  <a:cubicBezTo>
                    <a:pt x="4791" y="959"/>
                    <a:pt x="4794" y="962"/>
                    <a:pt x="4796" y="963"/>
                  </a:cubicBezTo>
                  <a:cubicBezTo>
                    <a:pt x="4796" y="1177"/>
                    <a:pt x="4796" y="1177"/>
                    <a:pt x="4796" y="1177"/>
                  </a:cubicBezTo>
                  <a:cubicBezTo>
                    <a:pt x="4796" y="1177"/>
                    <a:pt x="4796" y="1177"/>
                    <a:pt x="4795" y="1177"/>
                  </a:cubicBezTo>
                  <a:cubicBezTo>
                    <a:pt x="4574" y="959"/>
                    <a:pt x="4574" y="959"/>
                    <a:pt x="4574" y="959"/>
                  </a:cubicBezTo>
                  <a:cubicBezTo>
                    <a:pt x="4583" y="959"/>
                    <a:pt x="4591" y="958"/>
                    <a:pt x="4600" y="956"/>
                  </a:cubicBezTo>
                  <a:lnTo>
                    <a:pt x="4790" y="956"/>
                  </a:lnTo>
                  <a:close/>
                  <a:moveTo>
                    <a:pt x="4547" y="959"/>
                  </a:moveTo>
                  <a:cubicBezTo>
                    <a:pt x="4327" y="1177"/>
                    <a:pt x="4327" y="1177"/>
                    <a:pt x="4327" y="1177"/>
                  </a:cubicBezTo>
                  <a:cubicBezTo>
                    <a:pt x="4326" y="1177"/>
                    <a:pt x="4326" y="1177"/>
                    <a:pt x="4325" y="1177"/>
                  </a:cubicBezTo>
                  <a:cubicBezTo>
                    <a:pt x="4325" y="963"/>
                    <a:pt x="4325" y="963"/>
                    <a:pt x="4325" y="963"/>
                  </a:cubicBezTo>
                  <a:cubicBezTo>
                    <a:pt x="4328" y="962"/>
                    <a:pt x="4331" y="959"/>
                    <a:pt x="4332" y="956"/>
                  </a:cubicBezTo>
                  <a:cubicBezTo>
                    <a:pt x="4522" y="956"/>
                    <a:pt x="4522" y="956"/>
                    <a:pt x="4522" y="956"/>
                  </a:cubicBezTo>
                  <a:cubicBezTo>
                    <a:pt x="4531" y="958"/>
                    <a:pt x="4539" y="959"/>
                    <a:pt x="4547" y="959"/>
                  </a:cubicBezTo>
                  <a:close/>
                  <a:moveTo>
                    <a:pt x="4332" y="948"/>
                  </a:moveTo>
                  <a:cubicBezTo>
                    <a:pt x="4331" y="946"/>
                    <a:pt x="4328" y="943"/>
                    <a:pt x="4325" y="942"/>
                  </a:cubicBezTo>
                  <a:cubicBezTo>
                    <a:pt x="4325" y="760"/>
                    <a:pt x="4325" y="760"/>
                    <a:pt x="4325" y="760"/>
                  </a:cubicBezTo>
                  <a:cubicBezTo>
                    <a:pt x="4341" y="849"/>
                    <a:pt x="4405" y="922"/>
                    <a:pt x="4489" y="948"/>
                  </a:cubicBezTo>
                  <a:lnTo>
                    <a:pt x="4332" y="948"/>
                  </a:lnTo>
                  <a:close/>
                  <a:moveTo>
                    <a:pt x="3592" y="949"/>
                  </a:moveTo>
                  <a:cubicBezTo>
                    <a:pt x="3378" y="949"/>
                    <a:pt x="3378" y="949"/>
                    <a:pt x="3378" y="949"/>
                  </a:cubicBezTo>
                  <a:cubicBezTo>
                    <a:pt x="3553" y="862"/>
                    <a:pt x="3553" y="862"/>
                    <a:pt x="3553" y="862"/>
                  </a:cubicBezTo>
                  <a:cubicBezTo>
                    <a:pt x="3595" y="945"/>
                    <a:pt x="3595" y="945"/>
                    <a:pt x="3595" y="945"/>
                  </a:cubicBezTo>
                  <a:cubicBezTo>
                    <a:pt x="3594" y="946"/>
                    <a:pt x="3593" y="947"/>
                    <a:pt x="3592" y="949"/>
                  </a:cubicBezTo>
                  <a:close/>
                  <a:moveTo>
                    <a:pt x="3121" y="963"/>
                  </a:moveTo>
                  <a:cubicBezTo>
                    <a:pt x="3121" y="1176"/>
                    <a:pt x="3121" y="1176"/>
                    <a:pt x="3121" y="1176"/>
                  </a:cubicBezTo>
                  <a:cubicBezTo>
                    <a:pt x="3116" y="1178"/>
                    <a:pt x="3113" y="1182"/>
                    <a:pt x="3113" y="1187"/>
                  </a:cubicBezTo>
                  <a:cubicBezTo>
                    <a:pt x="3113" y="1192"/>
                    <a:pt x="3116" y="1196"/>
                    <a:pt x="3121" y="1197"/>
                  </a:cubicBezTo>
                  <a:cubicBezTo>
                    <a:pt x="3121" y="1413"/>
                    <a:pt x="3121" y="1413"/>
                    <a:pt x="3121" y="1413"/>
                  </a:cubicBezTo>
                  <a:cubicBezTo>
                    <a:pt x="3118" y="1413"/>
                    <a:pt x="3116" y="1415"/>
                    <a:pt x="3114" y="1417"/>
                  </a:cubicBezTo>
                  <a:cubicBezTo>
                    <a:pt x="3099" y="1417"/>
                    <a:pt x="3099" y="1417"/>
                    <a:pt x="3099" y="1417"/>
                  </a:cubicBezTo>
                  <a:cubicBezTo>
                    <a:pt x="2985" y="1405"/>
                    <a:pt x="2894" y="1311"/>
                    <a:pt x="2890" y="1196"/>
                  </a:cubicBezTo>
                  <a:cubicBezTo>
                    <a:pt x="2893" y="1195"/>
                    <a:pt x="2895" y="1191"/>
                    <a:pt x="2895" y="1187"/>
                  </a:cubicBezTo>
                  <a:cubicBezTo>
                    <a:pt x="2895" y="1183"/>
                    <a:pt x="2893" y="1179"/>
                    <a:pt x="2890" y="1177"/>
                  </a:cubicBezTo>
                  <a:cubicBezTo>
                    <a:pt x="2895" y="1058"/>
                    <a:pt x="2993" y="962"/>
                    <a:pt x="3114" y="957"/>
                  </a:cubicBezTo>
                  <a:cubicBezTo>
                    <a:pt x="3115" y="960"/>
                    <a:pt x="3117" y="962"/>
                    <a:pt x="3121" y="963"/>
                  </a:cubicBezTo>
                  <a:close/>
                  <a:moveTo>
                    <a:pt x="2877" y="961"/>
                  </a:moveTo>
                  <a:cubicBezTo>
                    <a:pt x="2878" y="962"/>
                    <a:pt x="2879" y="962"/>
                    <a:pt x="2881" y="963"/>
                  </a:cubicBezTo>
                  <a:cubicBezTo>
                    <a:pt x="2881" y="1177"/>
                    <a:pt x="2881" y="1177"/>
                    <a:pt x="2881" y="1177"/>
                  </a:cubicBezTo>
                  <a:cubicBezTo>
                    <a:pt x="2878" y="1178"/>
                    <a:pt x="2875" y="1180"/>
                    <a:pt x="2874" y="1183"/>
                  </a:cubicBezTo>
                  <a:cubicBezTo>
                    <a:pt x="2655" y="1183"/>
                    <a:pt x="2655" y="1183"/>
                    <a:pt x="2655" y="1183"/>
                  </a:cubicBezTo>
                  <a:cubicBezTo>
                    <a:pt x="2654" y="1179"/>
                    <a:pt x="2650" y="1176"/>
                    <a:pt x="2645" y="1176"/>
                  </a:cubicBezTo>
                  <a:cubicBezTo>
                    <a:pt x="2640" y="1176"/>
                    <a:pt x="2636" y="1179"/>
                    <a:pt x="2635" y="1183"/>
                  </a:cubicBezTo>
                  <a:cubicBezTo>
                    <a:pt x="2423" y="1183"/>
                    <a:pt x="2423" y="1183"/>
                    <a:pt x="2423" y="1183"/>
                  </a:cubicBezTo>
                  <a:lnTo>
                    <a:pt x="2877" y="961"/>
                  </a:lnTo>
                  <a:close/>
                  <a:moveTo>
                    <a:pt x="2635" y="1191"/>
                  </a:moveTo>
                  <a:cubicBezTo>
                    <a:pt x="2636" y="1195"/>
                    <a:pt x="2640" y="1198"/>
                    <a:pt x="2645" y="1198"/>
                  </a:cubicBezTo>
                  <a:cubicBezTo>
                    <a:pt x="2650" y="1198"/>
                    <a:pt x="2654" y="1195"/>
                    <a:pt x="2655" y="1191"/>
                  </a:cubicBezTo>
                  <a:cubicBezTo>
                    <a:pt x="2867" y="1191"/>
                    <a:pt x="2867" y="1191"/>
                    <a:pt x="2867" y="1191"/>
                  </a:cubicBezTo>
                  <a:cubicBezTo>
                    <a:pt x="2413" y="1415"/>
                    <a:pt x="2413" y="1415"/>
                    <a:pt x="2413" y="1415"/>
                  </a:cubicBezTo>
                  <a:cubicBezTo>
                    <a:pt x="2412" y="1414"/>
                    <a:pt x="2411" y="1413"/>
                    <a:pt x="2409" y="1413"/>
                  </a:cubicBezTo>
                  <a:cubicBezTo>
                    <a:pt x="2409" y="1197"/>
                    <a:pt x="2409" y="1197"/>
                    <a:pt x="2409" y="1197"/>
                  </a:cubicBezTo>
                  <a:cubicBezTo>
                    <a:pt x="2412" y="1196"/>
                    <a:pt x="2415" y="1194"/>
                    <a:pt x="2416" y="1191"/>
                  </a:cubicBezTo>
                  <a:lnTo>
                    <a:pt x="2635" y="1191"/>
                  </a:lnTo>
                  <a:close/>
                  <a:moveTo>
                    <a:pt x="2395" y="956"/>
                  </a:moveTo>
                  <a:cubicBezTo>
                    <a:pt x="2396" y="959"/>
                    <a:pt x="2399" y="962"/>
                    <a:pt x="2401" y="963"/>
                  </a:cubicBezTo>
                  <a:cubicBezTo>
                    <a:pt x="2401" y="1177"/>
                    <a:pt x="2401" y="1177"/>
                    <a:pt x="2401" y="1177"/>
                  </a:cubicBezTo>
                  <a:cubicBezTo>
                    <a:pt x="2401" y="1177"/>
                    <a:pt x="2401" y="1177"/>
                    <a:pt x="2400" y="1177"/>
                  </a:cubicBezTo>
                  <a:cubicBezTo>
                    <a:pt x="2180" y="959"/>
                    <a:pt x="2180" y="959"/>
                    <a:pt x="2180" y="959"/>
                  </a:cubicBezTo>
                  <a:cubicBezTo>
                    <a:pt x="2188" y="959"/>
                    <a:pt x="2196" y="958"/>
                    <a:pt x="2205" y="956"/>
                  </a:cubicBezTo>
                  <a:lnTo>
                    <a:pt x="2395" y="956"/>
                  </a:lnTo>
                  <a:close/>
                  <a:moveTo>
                    <a:pt x="2153" y="959"/>
                  </a:moveTo>
                  <a:cubicBezTo>
                    <a:pt x="1932" y="1177"/>
                    <a:pt x="1932" y="1177"/>
                    <a:pt x="1932" y="1177"/>
                  </a:cubicBezTo>
                  <a:cubicBezTo>
                    <a:pt x="1931" y="1177"/>
                    <a:pt x="1931" y="1177"/>
                    <a:pt x="1931" y="1177"/>
                  </a:cubicBezTo>
                  <a:cubicBezTo>
                    <a:pt x="1931" y="963"/>
                    <a:pt x="1931" y="963"/>
                    <a:pt x="1931" y="963"/>
                  </a:cubicBezTo>
                  <a:cubicBezTo>
                    <a:pt x="1933" y="962"/>
                    <a:pt x="1936" y="959"/>
                    <a:pt x="1937" y="956"/>
                  </a:cubicBezTo>
                  <a:cubicBezTo>
                    <a:pt x="2127" y="956"/>
                    <a:pt x="2127" y="956"/>
                    <a:pt x="2127" y="956"/>
                  </a:cubicBezTo>
                  <a:cubicBezTo>
                    <a:pt x="2136" y="958"/>
                    <a:pt x="2144" y="959"/>
                    <a:pt x="2153" y="959"/>
                  </a:cubicBezTo>
                  <a:close/>
                  <a:moveTo>
                    <a:pt x="1937" y="948"/>
                  </a:moveTo>
                  <a:cubicBezTo>
                    <a:pt x="1936" y="946"/>
                    <a:pt x="1933" y="943"/>
                    <a:pt x="1931" y="942"/>
                  </a:cubicBezTo>
                  <a:cubicBezTo>
                    <a:pt x="1931" y="760"/>
                    <a:pt x="1931" y="760"/>
                    <a:pt x="1931" y="760"/>
                  </a:cubicBezTo>
                  <a:cubicBezTo>
                    <a:pt x="1946" y="849"/>
                    <a:pt x="2010" y="922"/>
                    <a:pt x="2094" y="948"/>
                  </a:cubicBezTo>
                  <a:lnTo>
                    <a:pt x="1937" y="948"/>
                  </a:lnTo>
                  <a:close/>
                  <a:moveTo>
                    <a:pt x="1198" y="949"/>
                  </a:moveTo>
                  <a:cubicBezTo>
                    <a:pt x="984" y="949"/>
                    <a:pt x="984" y="949"/>
                    <a:pt x="984" y="949"/>
                  </a:cubicBezTo>
                  <a:cubicBezTo>
                    <a:pt x="1158" y="862"/>
                    <a:pt x="1158" y="862"/>
                    <a:pt x="1158" y="862"/>
                  </a:cubicBezTo>
                  <a:cubicBezTo>
                    <a:pt x="1200" y="945"/>
                    <a:pt x="1200" y="945"/>
                    <a:pt x="1200" y="945"/>
                  </a:cubicBezTo>
                  <a:cubicBezTo>
                    <a:pt x="1199" y="946"/>
                    <a:pt x="1198" y="947"/>
                    <a:pt x="1198" y="949"/>
                  </a:cubicBezTo>
                  <a:close/>
                  <a:moveTo>
                    <a:pt x="742" y="957"/>
                  </a:moveTo>
                  <a:cubicBezTo>
                    <a:pt x="862" y="963"/>
                    <a:pt x="958" y="1058"/>
                    <a:pt x="964" y="1176"/>
                  </a:cubicBezTo>
                  <a:lnTo>
                    <a:pt x="742" y="957"/>
                  </a:lnTo>
                  <a:close/>
                  <a:moveTo>
                    <a:pt x="965" y="1413"/>
                  </a:moveTo>
                  <a:cubicBezTo>
                    <a:pt x="962" y="1414"/>
                    <a:pt x="961" y="1415"/>
                    <a:pt x="959" y="1417"/>
                  </a:cubicBezTo>
                  <a:cubicBezTo>
                    <a:pt x="797" y="1417"/>
                    <a:pt x="797" y="1417"/>
                    <a:pt x="797" y="1417"/>
                  </a:cubicBezTo>
                  <a:cubicBezTo>
                    <a:pt x="879" y="1394"/>
                    <a:pt x="943" y="1330"/>
                    <a:pt x="965" y="1249"/>
                  </a:cubicBezTo>
                  <a:lnTo>
                    <a:pt x="965" y="1413"/>
                  </a:lnTo>
                  <a:close/>
                  <a:moveTo>
                    <a:pt x="961" y="1886"/>
                  </a:moveTo>
                  <a:cubicBezTo>
                    <a:pt x="960" y="1887"/>
                    <a:pt x="959" y="1889"/>
                    <a:pt x="958" y="1890"/>
                  </a:cubicBezTo>
                  <a:cubicBezTo>
                    <a:pt x="740" y="1890"/>
                    <a:pt x="740" y="1890"/>
                    <a:pt x="740" y="1890"/>
                  </a:cubicBezTo>
                  <a:cubicBezTo>
                    <a:pt x="738" y="1887"/>
                    <a:pt x="736" y="1885"/>
                    <a:pt x="733" y="1884"/>
                  </a:cubicBezTo>
                  <a:cubicBezTo>
                    <a:pt x="733" y="1777"/>
                    <a:pt x="733" y="1777"/>
                    <a:pt x="733" y="1777"/>
                  </a:cubicBezTo>
                  <a:cubicBezTo>
                    <a:pt x="871" y="1709"/>
                    <a:pt x="871" y="1709"/>
                    <a:pt x="871" y="1709"/>
                  </a:cubicBezTo>
                  <a:lnTo>
                    <a:pt x="961" y="1886"/>
                  </a:lnTo>
                  <a:close/>
                  <a:moveTo>
                    <a:pt x="908" y="1898"/>
                  </a:moveTo>
                  <a:cubicBezTo>
                    <a:pt x="887" y="1903"/>
                    <a:pt x="867" y="1911"/>
                    <a:pt x="849" y="1921"/>
                  </a:cubicBezTo>
                  <a:cubicBezTo>
                    <a:pt x="831" y="1911"/>
                    <a:pt x="811" y="1903"/>
                    <a:pt x="790" y="1898"/>
                  </a:cubicBezTo>
                  <a:lnTo>
                    <a:pt x="908" y="1898"/>
                  </a:lnTo>
                  <a:close/>
                  <a:moveTo>
                    <a:pt x="959" y="1899"/>
                  </a:moveTo>
                  <a:cubicBezTo>
                    <a:pt x="960" y="1901"/>
                    <a:pt x="962" y="1903"/>
                    <a:pt x="965" y="1904"/>
                  </a:cubicBezTo>
                  <a:cubicBezTo>
                    <a:pt x="965" y="2069"/>
                    <a:pt x="965" y="2069"/>
                    <a:pt x="965" y="2069"/>
                  </a:cubicBezTo>
                  <a:cubicBezTo>
                    <a:pt x="949" y="2009"/>
                    <a:pt x="909" y="1958"/>
                    <a:pt x="857" y="1926"/>
                  </a:cubicBezTo>
                  <a:cubicBezTo>
                    <a:pt x="888" y="1910"/>
                    <a:pt x="922" y="1900"/>
                    <a:pt x="959" y="1899"/>
                  </a:cubicBezTo>
                  <a:close/>
                  <a:moveTo>
                    <a:pt x="965" y="2191"/>
                  </a:moveTo>
                  <a:cubicBezTo>
                    <a:pt x="965" y="2355"/>
                    <a:pt x="965" y="2355"/>
                    <a:pt x="965" y="2355"/>
                  </a:cubicBezTo>
                  <a:cubicBezTo>
                    <a:pt x="962" y="2356"/>
                    <a:pt x="960" y="2358"/>
                    <a:pt x="959" y="2361"/>
                  </a:cubicBezTo>
                  <a:cubicBezTo>
                    <a:pt x="922" y="2359"/>
                    <a:pt x="888" y="2349"/>
                    <a:pt x="857" y="2333"/>
                  </a:cubicBezTo>
                  <a:cubicBezTo>
                    <a:pt x="909" y="2301"/>
                    <a:pt x="949" y="2251"/>
                    <a:pt x="965" y="2191"/>
                  </a:cubicBezTo>
                  <a:close/>
                  <a:moveTo>
                    <a:pt x="979" y="2369"/>
                  </a:moveTo>
                  <a:cubicBezTo>
                    <a:pt x="1198" y="2369"/>
                    <a:pt x="1198" y="2369"/>
                    <a:pt x="1198" y="2369"/>
                  </a:cubicBezTo>
                  <a:cubicBezTo>
                    <a:pt x="1199" y="2372"/>
                    <a:pt x="1201" y="2374"/>
                    <a:pt x="1204" y="2375"/>
                  </a:cubicBezTo>
                  <a:cubicBezTo>
                    <a:pt x="1204" y="2479"/>
                    <a:pt x="1204" y="2479"/>
                    <a:pt x="1204" y="2479"/>
                  </a:cubicBezTo>
                  <a:cubicBezTo>
                    <a:pt x="1066" y="2547"/>
                    <a:pt x="1066" y="2547"/>
                    <a:pt x="1066" y="2547"/>
                  </a:cubicBezTo>
                  <a:cubicBezTo>
                    <a:pt x="977" y="2372"/>
                    <a:pt x="977" y="2372"/>
                    <a:pt x="977" y="2372"/>
                  </a:cubicBezTo>
                  <a:cubicBezTo>
                    <a:pt x="978" y="2371"/>
                    <a:pt x="979" y="2370"/>
                    <a:pt x="979" y="2369"/>
                  </a:cubicBezTo>
                  <a:close/>
                  <a:moveTo>
                    <a:pt x="1204" y="2488"/>
                  </a:moveTo>
                  <a:cubicBezTo>
                    <a:pt x="1204" y="2589"/>
                    <a:pt x="1204" y="2589"/>
                    <a:pt x="1204" y="2589"/>
                  </a:cubicBezTo>
                  <a:cubicBezTo>
                    <a:pt x="1202" y="2590"/>
                    <a:pt x="1200" y="2592"/>
                    <a:pt x="1198" y="2595"/>
                  </a:cubicBezTo>
                  <a:cubicBezTo>
                    <a:pt x="1090" y="2595"/>
                    <a:pt x="1090" y="2595"/>
                    <a:pt x="1090" y="2595"/>
                  </a:cubicBezTo>
                  <a:cubicBezTo>
                    <a:pt x="1070" y="2554"/>
                    <a:pt x="1070" y="2554"/>
                    <a:pt x="1070" y="2554"/>
                  </a:cubicBezTo>
                  <a:lnTo>
                    <a:pt x="1204" y="2488"/>
                  </a:lnTo>
                  <a:close/>
                  <a:moveTo>
                    <a:pt x="1082" y="2595"/>
                  </a:moveTo>
                  <a:cubicBezTo>
                    <a:pt x="986" y="2595"/>
                    <a:pt x="986" y="2595"/>
                    <a:pt x="986" y="2595"/>
                  </a:cubicBezTo>
                  <a:cubicBezTo>
                    <a:pt x="1062" y="2557"/>
                    <a:pt x="1062" y="2557"/>
                    <a:pt x="1062" y="2557"/>
                  </a:cubicBezTo>
                  <a:lnTo>
                    <a:pt x="1082" y="2595"/>
                  </a:lnTo>
                  <a:close/>
                  <a:moveTo>
                    <a:pt x="1095" y="2603"/>
                  </a:moveTo>
                  <a:cubicBezTo>
                    <a:pt x="1198" y="2603"/>
                    <a:pt x="1198" y="2603"/>
                    <a:pt x="1198" y="2603"/>
                  </a:cubicBezTo>
                  <a:cubicBezTo>
                    <a:pt x="1199" y="2606"/>
                    <a:pt x="1201" y="2609"/>
                    <a:pt x="1204" y="2610"/>
                  </a:cubicBezTo>
                  <a:cubicBezTo>
                    <a:pt x="1204" y="2714"/>
                    <a:pt x="1204" y="2714"/>
                    <a:pt x="1204" y="2714"/>
                  </a:cubicBezTo>
                  <a:cubicBezTo>
                    <a:pt x="1162" y="2735"/>
                    <a:pt x="1162" y="2735"/>
                    <a:pt x="1162" y="2735"/>
                  </a:cubicBezTo>
                  <a:lnTo>
                    <a:pt x="1095" y="2603"/>
                  </a:lnTo>
                  <a:close/>
                  <a:moveTo>
                    <a:pt x="1204" y="2723"/>
                  </a:moveTo>
                  <a:cubicBezTo>
                    <a:pt x="1204" y="2818"/>
                    <a:pt x="1204" y="2818"/>
                    <a:pt x="1204" y="2818"/>
                  </a:cubicBezTo>
                  <a:cubicBezTo>
                    <a:pt x="1166" y="2742"/>
                    <a:pt x="1166" y="2742"/>
                    <a:pt x="1166" y="2742"/>
                  </a:cubicBezTo>
                  <a:lnTo>
                    <a:pt x="1204" y="2723"/>
                  </a:lnTo>
                  <a:close/>
                  <a:moveTo>
                    <a:pt x="1691" y="2825"/>
                  </a:moveTo>
                  <a:cubicBezTo>
                    <a:pt x="1691" y="2610"/>
                    <a:pt x="1691" y="2610"/>
                    <a:pt x="1691" y="2610"/>
                  </a:cubicBezTo>
                  <a:cubicBezTo>
                    <a:pt x="1694" y="2609"/>
                    <a:pt x="1696" y="2606"/>
                    <a:pt x="1697" y="2603"/>
                  </a:cubicBezTo>
                  <a:cubicBezTo>
                    <a:pt x="1916" y="2603"/>
                    <a:pt x="1916" y="2603"/>
                    <a:pt x="1916" y="2603"/>
                  </a:cubicBezTo>
                  <a:cubicBezTo>
                    <a:pt x="1917" y="2606"/>
                    <a:pt x="1920" y="2609"/>
                    <a:pt x="1922" y="2610"/>
                  </a:cubicBezTo>
                  <a:cubicBezTo>
                    <a:pt x="1917" y="2730"/>
                    <a:pt x="1819" y="2826"/>
                    <a:pt x="1697" y="2831"/>
                  </a:cubicBezTo>
                  <a:cubicBezTo>
                    <a:pt x="1696" y="2829"/>
                    <a:pt x="1694" y="2827"/>
                    <a:pt x="1691" y="2825"/>
                  </a:cubicBezTo>
                  <a:close/>
                  <a:moveTo>
                    <a:pt x="2409" y="2610"/>
                  </a:moveTo>
                  <a:cubicBezTo>
                    <a:pt x="2413" y="2609"/>
                    <a:pt x="2415" y="2606"/>
                    <a:pt x="2416" y="2603"/>
                  </a:cubicBezTo>
                  <a:cubicBezTo>
                    <a:pt x="2586" y="2603"/>
                    <a:pt x="2586" y="2603"/>
                    <a:pt x="2586" y="2603"/>
                  </a:cubicBezTo>
                  <a:cubicBezTo>
                    <a:pt x="2500" y="2624"/>
                    <a:pt x="2432" y="2690"/>
                    <a:pt x="2409" y="2774"/>
                  </a:cubicBezTo>
                  <a:lnTo>
                    <a:pt x="2409" y="2610"/>
                  </a:lnTo>
                  <a:close/>
                  <a:moveTo>
                    <a:pt x="2655" y="2595"/>
                  </a:moveTo>
                  <a:cubicBezTo>
                    <a:pt x="2654" y="2592"/>
                    <a:pt x="2652" y="2590"/>
                    <a:pt x="2649" y="2589"/>
                  </a:cubicBezTo>
                  <a:cubicBezTo>
                    <a:pt x="2649" y="2375"/>
                    <a:pt x="2649" y="2375"/>
                    <a:pt x="2649" y="2375"/>
                  </a:cubicBezTo>
                  <a:cubicBezTo>
                    <a:pt x="2652" y="2374"/>
                    <a:pt x="2655" y="2371"/>
                    <a:pt x="2656" y="2368"/>
                  </a:cubicBezTo>
                  <a:cubicBezTo>
                    <a:pt x="2874" y="2368"/>
                    <a:pt x="2874" y="2368"/>
                    <a:pt x="2874" y="2368"/>
                  </a:cubicBezTo>
                  <a:cubicBezTo>
                    <a:pt x="2875" y="2371"/>
                    <a:pt x="2877" y="2374"/>
                    <a:pt x="2880" y="2375"/>
                  </a:cubicBezTo>
                  <a:cubicBezTo>
                    <a:pt x="2875" y="2491"/>
                    <a:pt x="2782" y="2585"/>
                    <a:pt x="2665" y="2595"/>
                  </a:cubicBezTo>
                  <a:lnTo>
                    <a:pt x="2655" y="2595"/>
                  </a:lnTo>
                  <a:close/>
                  <a:moveTo>
                    <a:pt x="3370" y="2827"/>
                  </a:moveTo>
                  <a:cubicBezTo>
                    <a:pt x="3369" y="2826"/>
                    <a:pt x="3368" y="2826"/>
                    <a:pt x="3367" y="2825"/>
                  </a:cubicBezTo>
                  <a:cubicBezTo>
                    <a:pt x="3367" y="2610"/>
                    <a:pt x="3367" y="2610"/>
                    <a:pt x="3367" y="2610"/>
                  </a:cubicBezTo>
                  <a:cubicBezTo>
                    <a:pt x="3370" y="2609"/>
                    <a:pt x="3373" y="2606"/>
                    <a:pt x="3374" y="2603"/>
                  </a:cubicBezTo>
                  <a:cubicBezTo>
                    <a:pt x="3480" y="2603"/>
                    <a:pt x="3480" y="2603"/>
                    <a:pt x="3480" y="2603"/>
                  </a:cubicBezTo>
                  <a:cubicBezTo>
                    <a:pt x="3549" y="2739"/>
                    <a:pt x="3549" y="2739"/>
                    <a:pt x="3549" y="2739"/>
                  </a:cubicBezTo>
                  <a:lnTo>
                    <a:pt x="3370" y="2827"/>
                  </a:lnTo>
                  <a:close/>
                  <a:moveTo>
                    <a:pt x="3489" y="2603"/>
                  </a:moveTo>
                  <a:cubicBezTo>
                    <a:pt x="3592" y="2603"/>
                    <a:pt x="3592" y="2603"/>
                    <a:pt x="3592" y="2603"/>
                  </a:cubicBezTo>
                  <a:cubicBezTo>
                    <a:pt x="3593" y="2606"/>
                    <a:pt x="3596" y="2609"/>
                    <a:pt x="3599" y="2610"/>
                  </a:cubicBezTo>
                  <a:cubicBezTo>
                    <a:pt x="3599" y="2714"/>
                    <a:pt x="3599" y="2714"/>
                    <a:pt x="3599" y="2714"/>
                  </a:cubicBezTo>
                  <a:cubicBezTo>
                    <a:pt x="3557" y="2735"/>
                    <a:pt x="3557" y="2735"/>
                    <a:pt x="3557" y="2735"/>
                  </a:cubicBezTo>
                  <a:lnTo>
                    <a:pt x="3489" y="2603"/>
                  </a:lnTo>
                  <a:close/>
                  <a:moveTo>
                    <a:pt x="3599" y="2723"/>
                  </a:moveTo>
                  <a:cubicBezTo>
                    <a:pt x="3599" y="2818"/>
                    <a:pt x="3599" y="2818"/>
                    <a:pt x="3599" y="2818"/>
                  </a:cubicBezTo>
                  <a:cubicBezTo>
                    <a:pt x="3560" y="2742"/>
                    <a:pt x="3560" y="2742"/>
                    <a:pt x="3560" y="2742"/>
                  </a:cubicBezTo>
                  <a:lnTo>
                    <a:pt x="3599" y="2723"/>
                  </a:lnTo>
                  <a:close/>
                  <a:moveTo>
                    <a:pt x="4086" y="2825"/>
                  </a:moveTo>
                  <a:cubicBezTo>
                    <a:pt x="4086" y="2610"/>
                    <a:pt x="4086" y="2610"/>
                    <a:pt x="4086" y="2610"/>
                  </a:cubicBezTo>
                  <a:cubicBezTo>
                    <a:pt x="4089" y="2609"/>
                    <a:pt x="4091" y="2606"/>
                    <a:pt x="4092" y="2603"/>
                  </a:cubicBezTo>
                  <a:cubicBezTo>
                    <a:pt x="4311" y="2603"/>
                    <a:pt x="4311" y="2603"/>
                    <a:pt x="4311" y="2603"/>
                  </a:cubicBezTo>
                  <a:cubicBezTo>
                    <a:pt x="4312" y="2606"/>
                    <a:pt x="4314" y="2608"/>
                    <a:pt x="4317" y="2610"/>
                  </a:cubicBezTo>
                  <a:cubicBezTo>
                    <a:pt x="4312" y="2730"/>
                    <a:pt x="4214" y="2826"/>
                    <a:pt x="4092" y="2831"/>
                  </a:cubicBezTo>
                  <a:cubicBezTo>
                    <a:pt x="4091" y="2829"/>
                    <a:pt x="4088" y="2827"/>
                    <a:pt x="4086" y="2825"/>
                  </a:cubicBezTo>
                  <a:close/>
                  <a:moveTo>
                    <a:pt x="4804" y="2610"/>
                  </a:moveTo>
                  <a:cubicBezTo>
                    <a:pt x="4808" y="2609"/>
                    <a:pt x="4810" y="2606"/>
                    <a:pt x="4811" y="2603"/>
                  </a:cubicBezTo>
                  <a:cubicBezTo>
                    <a:pt x="4981" y="2603"/>
                    <a:pt x="4981" y="2603"/>
                    <a:pt x="4981" y="2603"/>
                  </a:cubicBezTo>
                  <a:cubicBezTo>
                    <a:pt x="4895" y="2624"/>
                    <a:pt x="4827" y="2690"/>
                    <a:pt x="4804" y="2774"/>
                  </a:cubicBezTo>
                  <a:lnTo>
                    <a:pt x="4804" y="2610"/>
                  </a:lnTo>
                  <a:close/>
                  <a:moveTo>
                    <a:pt x="5044" y="2355"/>
                  </a:moveTo>
                  <a:cubicBezTo>
                    <a:pt x="5044" y="2355"/>
                    <a:pt x="5044" y="2355"/>
                    <a:pt x="5044" y="2355"/>
                  </a:cubicBezTo>
                  <a:cubicBezTo>
                    <a:pt x="5044" y="2139"/>
                    <a:pt x="5044" y="2139"/>
                    <a:pt x="5044" y="2139"/>
                  </a:cubicBezTo>
                  <a:cubicBezTo>
                    <a:pt x="5048" y="2137"/>
                    <a:pt x="5051" y="2133"/>
                    <a:pt x="5051" y="2129"/>
                  </a:cubicBezTo>
                  <a:cubicBezTo>
                    <a:pt x="5051" y="2124"/>
                    <a:pt x="5048" y="2120"/>
                    <a:pt x="5044" y="2119"/>
                  </a:cubicBezTo>
                  <a:cubicBezTo>
                    <a:pt x="5044" y="1904"/>
                    <a:pt x="5044" y="1904"/>
                    <a:pt x="5044" y="1904"/>
                  </a:cubicBezTo>
                  <a:cubicBezTo>
                    <a:pt x="5044" y="1904"/>
                    <a:pt x="5044" y="1904"/>
                    <a:pt x="5044" y="1904"/>
                  </a:cubicBezTo>
                  <a:cubicBezTo>
                    <a:pt x="5269" y="2124"/>
                    <a:pt x="5269" y="2124"/>
                    <a:pt x="5269" y="2124"/>
                  </a:cubicBezTo>
                  <a:cubicBezTo>
                    <a:pt x="5269" y="2126"/>
                    <a:pt x="5268" y="2127"/>
                    <a:pt x="5268" y="2129"/>
                  </a:cubicBezTo>
                  <a:cubicBezTo>
                    <a:pt x="5268" y="2130"/>
                    <a:pt x="5269" y="2132"/>
                    <a:pt x="5269" y="2133"/>
                  </a:cubicBezTo>
                  <a:lnTo>
                    <a:pt x="5044" y="2355"/>
                  </a:lnTo>
                  <a:close/>
                  <a:moveTo>
                    <a:pt x="4811" y="1890"/>
                  </a:moveTo>
                  <a:cubicBezTo>
                    <a:pt x="4810" y="1887"/>
                    <a:pt x="4807" y="1885"/>
                    <a:pt x="4804" y="1884"/>
                  </a:cubicBezTo>
                  <a:cubicBezTo>
                    <a:pt x="4804" y="1719"/>
                    <a:pt x="4804" y="1719"/>
                    <a:pt x="4804" y="1719"/>
                  </a:cubicBezTo>
                  <a:cubicBezTo>
                    <a:pt x="4827" y="1803"/>
                    <a:pt x="4895" y="1869"/>
                    <a:pt x="4981" y="1890"/>
                  </a:cubicBezTo>
                  <a:lnTo>
                    <a:pt x="4811" y="1890"/>
                  </a:lnTo>
                  <a:close/>
                  <a:moveTo>
                    <a:pt x="4804" y="1433"/>
                  </a:moveTo>
                  <a:cubicBezTo>
                    <a:pt x="4807" y="1432"/>
                    <a:pt x="4810" y="1430"/>
                    <a:pt x="4811" y="1427"/>
                  </a:cubicBezTo>
                  <a:cubicBezTo>
                    <a:pt x="4974" y="1427"/>
                    <a:pt x="4974" y="1427"/>
                    <a:pt x="4974" y="1427"/>
                  </a:cubicBezTo>
                  <a:cubicBezTo>
                    <a:pt x="4891" y="1450"/>
                    <a:pt x="4826" y="1515"/>
                    <a:pt x="4804" y="1597"/>
                  </a:cubicBezTo>
                  <a:lnTo>
                    <a:pt x="4804" y="1433"/>
                  </a:lnTo>
                  <a:close/>
                  <a:moveTo>
                    <a:pt x="5036" y="727"/>
                  </a:moveTo>
                  <a:cubicBezTo>
                    <a:pt x="5036" y="942"/>
                    <a:pt x="5036" y="942"/>
                    <a:pt x="5036" y="942"/>
                  </a:cubicBezTo>
                  <a:cubicBezTo>
                    <a:pt x="5033" y="943"/>
                    <a:pt x="5031" y="946"/>
                    <a:pt x="5030" y="949"/>
                  </a:cubicBezTo>
                  <a:cubicBezTo>
                    <a:pt x="4811" y="949"/>
                    <a:pt x="4811" y="949"/>
                    <a:pt x="4811" y="949"/>
                  </a:cubicBezTo>
                  <a:cubicBezTo>
                    <a:pt x="4810" y="946"/>
                    <a:pt x="4807" y="943"/>
                    <a:pt x="4805" y="942"/>
                  </a:cubicBezTo>
                  <a:cubicBezTo>
                    <a:pt x="4810" y="822"/>
                    <a:pt x="4908" y="726"/>
                    <a:pt x="5030" y="720"/>
                  </a:cubicBezTo>
                  <a:cubicBezTo>
                    <a:pt x="5031" y="723"/>
                    <a:pt x="5033" y="725"/>
                    <a:pt x="5036" y="727"/>
                  </a:cubicBezTo>
                  <a:close/>
                  <a:moveTo>
                    <a:pt x="4317" y="942"/>
                  </a:moveTo>
                  <a:cubicBezTo>
                    <a:pt x="4315" y="943"/>
                    <a:pt x="4312" y="946"/>
                    <a:pt x="4311" y="948"/>
                  </a:cubicBezTo>
                  <a:cubicBezTo>
                    <a:pt x="4144" y="948"/>
                    <a:pt x="4144" y="948"/>
                    <a:pt x="4144" y="948"/>
                  </a:cubicBezTo>
                  <a:cubicBezTo>
                    <a:pt x="4229" y="926"/>
                    <a:pt x="4296" y="860"/>
                    <a:pt x="4317" y="776"/>
                  </a:cubicBezTo>
                  <a:lnTo>
                    <a:pt x="4317" y="942"/>
                  </a:lnTo>
                  <a:close/>
                  <a:moveTo>
                    <a:pt x="3853" y="948"/>
                  </a:moveTo>
                  <a:cubicBezTo>
                    <a:pt x="3851" y="946"/>
                    <a:pt x="3849" y="943"/>
                    <a:pt x="3846" y="942"/>
                  </a:cubicBezTo>
                  <a:cubicBezTo>
                    <a:pt x="3846" y="779"/>
                    <a:pt x="3846" y="779"/>
                    <a:pt x="3846" y="779"/>
                  </a:cubicBezTo>
                  <a:cubicBezTo>
                    <a:pt x="3869" y="862"/>
                    <a:pt x="3935" y="927"/>
                    <a:pt x="4019" y="948"/>
                  </a:cubicBezTo>
                  <a:lnTo>
                    <a:pt x="3853" y="948"/>
                  </a:lnTo>
                  <a:close/>
                  <a:moveTo>
                    <a:pt x="3832" y="949"/>
                  </a:moveTo>
                  <a:cubicBezTo>
                    <a:pt x="3613" y="949"/>
                    <a:pt x="3613" y="949"/>
                    <a:pt x="3613" y="949"/>
                  </a:cubicBezTo>
                  <a:cubicBezTo>
                    <a:pt x="3612" y="946"/>
                    <a:pt x="3610" y="943"/>
                    <a:pt x="3607" y="942"/>
                  </a:cubicBezTo>
                  <a:cubicBezTo>
                    <a:pt x="3607" y="836"/>
                    <a:pt x="3607" y="836"/>
                    <a:pt x="3607" y="836"/>
                  </a:cubicBezTo>
                  <a:cubicBezTo>
                    <a:pt x="3744" y="768"/>
                    <a:pt x="3744" y="768"/>
                    <a:pt x="3744" y="768"/>
                  </a:cubicBezTo>
                  <a:cubicBezTo>
                    <a:pt x="3834" y="945"/>
                    <a:pt x="3834" y="945"/>
                    <a:pt x="3834" y="945"/>
                  </a:cubicBezTo>
                  <a:cubicBezTo>
                    <a:pt x="3833" y="946"/>
                    <a:pt x="3832" y="947"/>
                    <a:pt x="3832" y="949"/>
                  </a:cubicBezTo>
                  <a:close/>
                  <a:moveTo>
                    <a:pt x="3599" y="935"/>
                  </a:moveTo>
                  <a:cubicBezTo>
                    <a:pt x="3560" y="859"/>
                    <a:pt x="3560" y="859"/>
                    <a:pt x="3560" y="859"/>
                  </a:cubicBezTo>
                  <a:cubicBezTo>
                    <a:pt x="3599" y="840"/>
                    <a:pt x="3599" y="840"/>
                    <a:pt x="3599" y="840"/>
                  </a:cubicBezTo>
                  <a:lnTo>
                    <a:pt x="3599" y="935"/>
                  </a:lnTo>
                  <a:close/>
                  <a:moveTo>
                    <a:pt x="3359" y="726"/>
                  </a:moveTo>
                  <a:cubicBezTo>
                    <a:pt x="3359" y="726"/>
                    <a:pt x="3359" y="726"/>
                    <a:pt x="3359" y="726"/>
                  </a:cubicBezTo>
                  <a:cubicBezTo>
                    <a:pt x="3359" y="942"/>
                    <a:pt x="3359" y="942"/>
                    <a:pt x="3359" y="942"/>
                  </a:cubicBezTo>
                  <a:cubicBezTo>
                    <a:pt x="3356" y="944"/>
                    <a:pt x="3354" y="946"/>
                    <a:pt x="3353" y="949"/>
                  </a:cubicBezTo>
                  <a:cubicBezTo>
                    <a:pt x="3134" y="949"/>
                    <a:pt x="3134" y="949"/>
                    <a:pt x="3134" y="949"/>
                  </a:cubicBezTo>
                  <a:cubicBezTo>
                    <a:pt x="3134" y="948"/>
                    <a:pt x="3134" y="948"/>
                    <a:pt x="3134" y="948"/>
                  </a:cubicBezTo>
                  <a:lnTo>
                    <a:pt x="3359" y="726"/>
                  </a:lnTo>
                  <a:close/>
                  <a:moveTo>
                    <a:pt x="2641" y="727"/>
                  </a:moveTo>
                  <a:cubicBezTo>
                    <a:pt x="2641" y="942"/>
                    <a:pt x="2641" y="942"/>
                    <a:pt x="2641" y="942"/>
                  </a:cubicBezTo>
                  <a:cubicBezTo>
                    <a:pt x="2638" y="943"/>
                    <a:pt x="2636" y="946"/>
                    <a:pt x="2635" y="949"/>
                  </a:cubicBezTo>
                  <a:cubicBezTo>
                    <a:pt x="2416" y="949"/>
                    <a:pt x="2416" y="949"/>
                    <a:pt x="2416" y="949"/>
                  </a:cubicBezTo>
                  <a:cubicBezTo>
                    <a:pt x="2415" y="946"/>
                    <a:pt x="2413" y="943"/>
                    <a:pt x="2410" y="942"/>
                  </a:cubicBezTo>
                  <a:cubicBezTo>
                    <a:pt x="2415" y="822"/>
                    <a:pt x="2513" y="726"/>
                    <a:pt x="2635" y="720"/>
                  </a:cubicBezTo>
                  <a:cubicBezTo>
                    <a:pt x="2636" y="723"/>
                    <a:pt x="2638" y="725"/>
                    <a:pt x="2641" y="727"/>
                  </a:cubicBezTo>
                  <a:close/>
                  <a:moveTo>
                    <a:pt x="1923" y="942"/>
                  </a:moveTo>
                  <a:cubicBezTo>
                    <a:pt x="1920" y="943"/>
                    <a:pt x="1917" y="946"/>
                    <a:pt x="1916" y="948"/>
                  </a:cubicBezTo>
                  <a:cubicBezTo>
                    <a:pt x="1749" y="948"/>
                    <a:pt x="1749" y="948"/>
                    <a:pt x="1749" y="948"/>
                  </a:cubicBezTo>
                  <a:cubicBezTo>
                    <a:pt x="1834" y="926"/>
                    <a:pt x="1900" y="861"/>
                    <a:pt x="1923" y="778"/>
                  </a:cubicBezTo>
                  <a:lnTo>
                    <a:pt x="1923" y="942"/>
                  </a:lnTo>
                  <a:close/>
                  <a:moveTo>
                    <a:pt x="1458" y="948"/>
                  </a:moveTo>
                  <a:cubicBezTo>
                    <a:pt x="1457" y="946"/>
                    <a:pt x="1455" y="943"/>
                    <a:pt x="1452" y="942"/>
                  </a:cubicBezTo>
                  <a:cubicBezTo>
                    <a:pt x="1452" y="779"/>
                    <a:pt x="1452" y="779"/>
                    <a:pt x="1452" y="779"/>
                  </a:cubicBezTo>
                  <a:cubicBezTo>
                    <a:pt x="1474" y="862"/>
                    <a:pt x="1541" y="927"/>
                    <a:pt x="1625" y="948"/>
                  </a:cubicBezTo>
                  <a:lnTo>
                    <a:pt x="1458" y="948"/>
                  </a:lnTo>
                  <a:close/>
                  <a:moveTo>
                    <a:pt x="1437" y="949"/>
                  </a:moveTo>
                  <a:cubicBezTo>
                    <a:pt x="1219" y="949"/>
                    <a:pt x="1219" y="949"/>
                    <a:pt x="1219" y="949"/>
                  </a:cubicBezTo>
                  <a:cubicBezTo>
                    <a:pt x="1217" y="946"/>
                    <a:pt x="1215" y="943"/>
                    <a:pt x="1212" y="942"/>
                  </a:cubicBezTo>
                  <a:cubicBezTo>
                    <a:pt x="1212" y="836"/>
                    <a:pt x="1212" y="836"/>
                    <a:pt x="1212" y="836"/>
                  </a:cubicBezTo>
                  <a:cubicBezTo>
                    <a:pt x="1350" y="768"/>
                    <a:pt x="1350" y="768"/>
                    <a:pt x="1350" y="768"/>
                  </a:cubicBezTo>
                  <a:cubicBezTo>
                    <a:pt x="1440" y="945"/>
                    <a:pt x="1440" y="945"/>
                    <a:pt x="1440" y="945"/>
                  </a:cubicBezTo>
                  <a:cubicBezTo>
                    <a:pt x="1439" y="946"/>
                    <a:pt x="1438" y="947"/>
                    <a:pt x="1437" y="949"/>
                  </a:cubicBezTo>
                  <a:close/>
                  <a:moveTo>
                    <a:pt x="1204" y="935"/>
                  </a:moveTo>
                  <a:cubicBezTo>
                    <a:pt x="1166" y="859"/>
                    <a:pt x="1166" y="859"/>
                    <a:pt x="1166" y="859"/>
                  </a:cubicBezTo>
                  <a:cubicBezTo>
                    <a:pt x="1204" y="840"/>
                    <a:pt x="1204" y="840"/>
                    <a:pt x="1204" y="840"/>
                  </a:cubicBezTo>
                  <a:lnTo>
                    <a:pt x="1204" y="935"/>
                  </a:lnTo>
                  <a:close/>
                  <a:moveTo>
                    <a:pt x="964" y="1198"/>
                  </a:moveTo>
                  <a:cubicBezTo>
                    <a:pt x="959" y="1312"/>
                    <a:pt x="869" y="1405"/>
                    <a:pt x="755" y="1417"/>
                  </a:cubicBezTo>
                  <a:cubicBezTo>
                    <a:pt x="741" y="1417"/>
                    <a:pt x="741" y="1417"/>
                    <a:pt x="741" y="1417"/>
                  </a:cubicBezTo>
                  <a:lnTo>
                    <a:pt x="964" y="1198"/>
                  </a:lnTo>
                  <a:close/>
                  <a:moveTo>
                    <a:pt x="740" y="1427"/>
                  </a:moveTo>
                  <a:cubicBezTo>
                    <a:pt x="745" y="1426"/>
                    <a:pt x="750" y="1426"/>
                    <a:pt x="756" y="1425"/>
                  </a:cubicBezTo>
                  <a:cubicBezTo>
                    <a:pt x="953" y="1425"/>
                    <a:pt x="953" y="1425"/>
                    <a:pt x="953" y="1425"/>
                  </a:cubicBezTo>
                  <a:cubicBezTo>
                    <a:pt x="779" y="1511"/>
                    <a:pt x="779" y="1511"/>
                    <a:pt x="779" y="1511"/>
                  </a:cubicBezTo>
                  <a:cubicBezTo>
                    <a:pt x="738" y="1430"/>
                    <a:pt x="738" y="1430"/>
                    <a:pt x="738" y="1430"/>
                  </a:cubicBezTo>
                  <a:cubicBezTo>
                    <a:pt x="739" y="1429"/>
                    <a:pt x="739" y="1428"/>
                    <a:pt x="740" y="1427"/>
                  </a:cubicBezTo>
                  <a:close/>
                  <a:moveTo>
                    <a:pt x="961" y="1431"/>
                  </a:moveTo>
                  <a:cubicBezTo>
                    <a:pt x="962" y="1432"/>
                    <a:pt x="963" y="1433"/>
                    <a:pt x="965" y="1433"/>
                  </a:cubicBezTo>
                  <a:cubicBezTo>
                    <a:pt x="965" y="1647"/>
                    <a:pt x="965" y="1647"/>
                    <a:pt x="965" y="1647"/>
                  </a:cubicBezTo>
                  <a:cubicBezTo>
                    <a:pt x="962" y="1648"/>
                    <a:pt x="960" y="1650"/>
                    <a:pt x="959" y="1653"/>
                  </a:cubicBezTo>
                  <a:cubicBezTo>
                    <a:pt x="851" y="1653"/>
                    <a:pt x="851" y="1653"/>
                    <a:pt x="851" y="1653"/>
                  </a:cubicBezTo>
                  <a:cubicBezTo>
                    <a:pt x="782" y="1518"/>
                    <a:pt x="782" y="1518"/>
                    <a:pt x="782" y="1518"/>
                  </a:cubicBezTo>
                  <a:lnTo>
                    <a:pt x="961" y="1431"/>
                  </a:lnTo>
                  <a:close/>
                  <a:moveTo>
                    <a:pt x="952" y="1661"/>
                  </a:moveTo>
                  <a:cubicBezTo>
                    <a:pt x="874" y="1699"/>
                    <a:pt x="874" y="1699"/>
                    <a:pt x="874" y="1699"/>
                  </a:cubicBezTo>
                  <a:cubicBezTo>
                    <a:pt x="855" y="1661"/>
                    <a:pt x="855" y="1661"/>
                    <a:pt x="855" y="1661"/>
                  </a:cubicBezTo>
                  <a:lnTo>
                    <a:pt x="952" y="1661"/>
                  </a:lnTo>
                  <a:close/>
                  <a:moveTo>
                    <a:pt x="725" y="1781"/>
                  </a:moveTo>
                  <a:cubicBezTo>
                    <a:pt x="725" y="1876"/>
                    <a:pt x="725" y="1876"/>
                    <a:pt x="725" y="1876"/>
                  </a:cubicBezTo>
                  <a:cubicBezTo>
                    <a:pt x="687" y="1800"/>
                    <a:pt x="687" y="1800"/>
                    <a:pt x="687" y="1800"/>
                  </a:cubicBezTo>
                  <a:lnTo>
                    <a:pt x="725" y="1781"/>
                  </a:lnTo>
                  <a:close/>
                  <a:moveTo>
                    <a:pt x="721" y="1886"/>
                  </a:moveTo>
                  <a:cubicBezTo>
                    <a:pt x="720" y="1887"/>
                    <a:pt x="720" y="1889"/>
                    <a:pt x="719" y="1890"/>
                  </a:cubicBezTo>
                  <a:cubicBezTo>
                    <a:pt x="505" y="1890"/>
                    <a:pt x="505" y="1890"/>
                    <a:pt x="505" y="1890"/>
                  </a:cubicBezTo>
                  <a:cubicBezTo>
                    <a:pt x="679" y="1804"/>
                    <a:pt x="679" y="1804"/>
                    <a:pt x="679" y="1804"/>
                  </a:cubicBezTo>
                  <a:lnTo>
                    <a:pt x="721" y="1886"/>
                  </a:lnTo>
                  <a:close/>
                  <a:moveTo>
                    <a:pt x="849" y="2338"/>
                  </a:moveTo>
                  <a:cubicBezTo>
                    <a:pt x="867" y="2348"/>
                    <a:pt x="886" y="2356"/>
                    <a:pt x="906" y="2361"/>
                  </a:cubicBezTo>
                  <a:cubicBezTo>
                    <a:pt x="792" y="2361"/>
                    <a:pt x="792" y="2361"/>
                    <a:pt x="792" y="2361"/>
                  </a:cubicBezTo>
                  <a:cubicBezTo>
                    <a:pt x="812" y="2356"/>
                    <a:pt x="831" y="2348"/>
                    <a:pt x="849" y="2338"/>
                  </a:cubicBezTo>
                  <a:close/>
                  <a:moveTo>
                    <a:pt x="1059" y="2550"/>
                  </a:moveTo>
                  <a:cubicBezTo>
                    <a:pt x="976" y="2591"/>
                    <a:pt x="976" y="2591"/>
                    <a:pt x="976" y="2591"/>
                  </a:cubicBezTo>
                  <a:cubicBezTo>
                    <a:pt x="975" y="2590"/>
                    <a:pt x="974" y="2590"/>
                    <a:pt x="973" y="2589"/>
                  </a:cubicBezTo>
                  <a:cubicBezTo>
                    <a:pt x="973" y="2381"/>
                    <a:pt x="973" y="2381"/>
                    <a:pt x="973" y="2381"/>
                  </a:cubicBezTo>
                  <a:lnTo>
                    <a:pt x="1059" y="2550"/>
                  </a:lnTo>
                  <a:close/>
                  <a:moveTo>
                    <a:pt x="793" y="2840"/>
                  </a:moveTo>
                  <a:cubicBezTo>
                    <a:pt x="959" y="2840"/>
                    <a:pt x="959" y="2840"/>
                    <a:pt x="959" y="2840"/>
                  </a:cubicBezTo>
                  <a:cubicBezTo>
                    <a:pt x="960" y="2843"/>
                    <a:pt x="962" y="2845"/>
                    <a:pt x="965" y="2846"/>
                  </a:cubicBezTo>
                  <a:cubicBezTo>
                    <a:pt x="965" y="3010"/>
                    <a:pt x="965" y="3010"/>
                    <a:pt x="965" y="3010"/>
                  </a:cubicBezTo>
                  <a:cubicBezTo>
                    <a:pt x="943" y="2927"/>
                    <a:pt x="877" y="2862"/>
                    <a:pt x="793" y="2840"/>
                  </a:cubicBezTo>
                  <a:close/>
                  <a:moveTo>
                    <a:pt x="1437" y="2840"/>
                  </a:moveTo>
                  <a:cubicBezTo>
                    <a:pt x="1439" y="2843"/>
                    <a:pt x="1441" y="2845"/>
                    <a:pt x="1444" y="2846"/>
                  </a:cubicBezTo>
                  <a:cubicBezTo>
                    <a:pt x="1444" y="3060"/>
                    <a:pt x="1444" y="3060"/>
                    <a:pt x="1444" y="3060"/>
                  </a:cubicBezTo>
                  <a:cubicBezTo>
                    <a:pt x="1219" y="2840"/>
                    <a:pt x="1219" y="2840"/>
                    <a:pt x="1219" y="2840"/>
                  </a:cubicBezTo>
                  <a:lnTo>
                    <a:pt x="1437" y="2840"/>
                  </a:lnTo>
                  <a:close/>
                  <a:moveTo>
                    <a:pt x="1452" y="3080"/>
                  </a:moveTo>
                  <a:cubicBezTo>
                    <a:pt x="1455" y="3079"/>
                    <a:pt x="1457" y="3076"/>
                    <a:pt x="1458" y="3073"/>
                  </a:cubicBezTo>
                  <a:cubicBezTo>
                    <a:pt x="1628" y="3073"/>
                    <a:pt x="1628" y="3073"/>
                    <a:pt x="1628" y="3073"/>
                  </a:cubicBezTo>
                  <a:cubicBezTo>
                    <a:pt x="1542" y="3094"/>
                    <a:pt x="1474" y="3160"/>
                    <a:pt x="1452" y="3244"/>
                  </a:cubicBezTo>
                  <a:lnTo>
                    <a:pt x="1452" y="3080"/>
                  </a:lnTo>
                  <a:close/>
                  <a:moveTo>
                    <a:pt x="3129" y="3296"/>
                  </a:moveTo>
                  <a:cubicBezTo>
                    <a:pt x="3129" y="3296"/>
                    <a:pt x="3129" y="3296"/>
                    <a:pt x="3129" y="3296"/>
                  </a:cubicBezTo>
                  <a:cubicBezTo>
                    <a:pt x="3129" y="3080"/>
                    <a:pt x="3129" y="3080"/>
                    <a:pt x="3129" y="3080"/>
                  </a:cubicBezTo>
                  <a:cubicBezTo>
                    <a:pt x="3132" y="3078"/>
                    <a:pt x="3135" y="3075"/>
                    <a:pt x="3135" y="3070"/>
                  </a:cubicBezTo>
                  <a:cubicBezTo>
                    <a:pt x="3135" y="3066"/>
                    <a:pt x="3132" y="3062"/>
                    <a:pt x="3129" y="3060"/>
                  </a:cubicBezTo>
                  <a:cubicBezTo>
                    <a:pt x="3129" y="2846"/>
                    <a:pt x="3129" y="2846"/>
                    <a:pt x="3129" y="2846"/>
                  </a:cubicBezTo>
                  <a:cubicBezTo>
                    <a:pt x="3129" y="2845"/>
                    <a:pt x="3130" y="2845"/>
                    <a:pt x="3130" y="2845"/>
                  </a:cubicBezTo>
                  <a:cubicBezTo>
                    <a:pt x="3354" y="3065"/>
                    <a:pt x="3354" y="3065"/>
                    <a:pt x="3354" y="3065"/>
                  </a:cubicBezTo>
                  <a:cubicBezTo>
                    <a:pt x="3353" y="3067"/>
                    <a:pt x="3352" y="3068"/>
                    <a:pt x="3352" y="3070"/>
                  </a:cubicBezTo>
                  <a:cubicBezTo>
                    <a:pt x="3352" y="3072"/>
                    <a:pt x="3353" y="3074"/>
                    <a:pt x="3354" y="3075"/>
                  </a:cubicBezTo>
                  <a:lnTo>
                    <a:pt x="3129" y="3296"/>
                  </a:lnTo>
                  <a:close/>
                  <a:moveTo>
                    <a:pt x="3187" y="2840"/>
                  </a:moveTo>
                  <a:cubicBezTo>
                    <a:pt x="3353" y="2840"/>
                    <a:pt x="3353" y="2840"/>
                    <a:pt x="3353" y="2840"/>
                  </a:cubicBezTo>
                  <a:cubicBezTo>
                    <a:pt x="3354" y="2843"/>
                    <a:pt x="3356" y="2845"/>
                    <a:pt x="3359" y="2846"/>
                  </a:cubicBezTo>
                  <a:cubicBezTo>
                    <a:pt x="3359" y="3010"/>
                    <a:pt x="3359" y="3010"/>
                    <a:pt x="3359" y="3010"/>
                  </a:cubicBezTo>
                  <a:cubicBezTo>
                    <a:pt x="3337" y="2927"/>
                    <a:pt x="3271" y="2862"/>
                    <a:pt x="3187" y="2840"/>
                  </a:cubicBezTo>
                  <a:close/>
                  <a:moveTo>
                    <a:pt x="3832" y="2840"/>
                  </a:moveTo>
                  <a:cubicBezTo>
                    <a:pt x="3833" y="2843"/>
                    <a:pt x="3835" y="2845"/>
                    <a:pt x="3838" y="2846"/>
                  </a:cubicBezTo>
                  <a:cubicBezTo>
                    <a:pt x="3838" y="3060"/>
                    <a:pt x="3838" y="3060"/>
                    <a:pt x="3838" y="3060"/>
                  </a:cubicBezTo>
                  <a:cubicBezTo>
                    <a:pt x="3614" y="2840"/>
                    <a:pt x="3614" y="2840"/>
                    <a:pt x="3614" y="2840"/>
                  </a:cubicBezTo>
                  <a:lnTo>
                    <a:pt x="3832" y="2840"/>
                  </a:lnTo>
                  <a:close/>
                  <a:moveTo>
                    <a:pt x="3846" y="3080"/>
                  </a:moveTo>
                  <a:cubicBezTo>
                    <a:pt x="3850" y="3079"/>
                    <a:pt x="3852" y="3076"/>
                    <a:pt x="3853" y="3073"/>
                  </a:cubicBezTo>
                  <a:cubicBezTo>
                    <a:pt x="4023" y="3073"/>
                    <a:pt x="4023" y="3073"/>
                    <a:pt x="4023" y="3073"/>
                  </a:cubicBezTo>
                  <a:cubicBezTo>
                    <a:pt x="3937" y="3094"/>
                    <a:pt x="3869" y="3160"/>
                    <a:pt x="3846" y="3244"/>
                  </a:cubicBezTo>
                  <a:lnTo>
                    <a:pt x="3846" y="3080"/>
                  </a:lnTo>
                  <a:close/>
                  <a:moveTo>
                    <a:pt x="5050" y="2595"/>
                  </a:moveTo>
                  <a:cubicBezTo>
                    <a:pt x="5049" y="2592"/>
                    <a:pt x="5046" y="2590"/>
                    <a:pt x="5044" y="2589"/>
                  </a:cubicBezTo>
                  <a:cubicBezTo>
                    <a:pt x="5044" y="2375"/>
                    <a:pt x="5044" y="2375"/>
                    <a:pt x="5044" y="2375"/>
                  </a:cubicBezTo>
                  <a:cubicBezTo>
                    <a:pt x="5047" y="2374"/>
                    <a:pt x="5050" y="2371"/>
                    <a:pt x="5050" y="2368"/>
                  </a:cubicBezTo>
                  <a:cubicBezTo>
                    <a:pt x="5269" y="2368"/>
                    <a:pt x="5269" y="2368"/>
                    <a:pt x="5269" y="2368"/>
                  </a:cubicBezTo>
                  <a:cubicBezTo>
                    <a:pt x="5270" y="2371"/>
                    <a:pt x="5272" y="2374"/>
                    <a:pt x="5275" y="2375"/>
                  </a:cubicBezTo>
                  <a:cubicBezTo>
                    <a:pt x="5269" y="2491"/>
                    <a:pt x="5177" y="2585"/>
                    <a:pt x="5060" y="2595"/>
                  </a:cubicBezTo>
                  <a:lnTo>
                    <a:pt x="5050" y="2595"/>
                  </a:lnTo>
                  <a:close/>
                  <a:moveTo>
                    <a:pt x="5099" y="1890"/>
                  </a:moveTo>
                  <a:cubicBezTo>
                    <a:pt x="5120" y="1885"/>
                    <a:pt x="5141" y="1876"/>
                    <a:pt x="5160" y="1866"/>
                  </a:cubicBezTo>
                  <a:cubicBezTo>
                    <a:pt x="5178" y="1876"/>
                    <a:pt x="5199" y="1885"/>
                    <a:pt x="5220" y="1890"/>
                  </a:cubicBezTo>
                  <a:lnTo>
                    <a:pt x="5099" y="1890"/>
                  </a:lnTo>
                  <a:close/>
                  <a:moveTo>
                    <a:pt x="5106" y="1427"/>
                  </a:moveTo>
                  <a:cubicBezTo>
                    <a:pt x="5213" y="1427"/>
                    <a:pt x="5213" y="1427"/>
                    <a:pt x="5213" y="1427"/>
                  </a:cubicBezTo>
                  <a:cubicBezTo>
                    <a:pt x="5194" y="1433"/>
                    <a:pt x="5176" y="1440"/>
                    <a:pt x="5160" y="1449"/>
                  </a:cubicBezTo>
                  <a:cubicBezTo>
                    <a:pt x="5143" y="1440"/>
                    <a:pt x="5125" y="1433"/>
                    <a:pt x="5106" y="1427"/>
                  </a:cubicBezTo>
                  <a:close/>
                  <a:moveTo>
                    <a:pt x="5269" y="1183"/>
                  </a:moveTo>
                  <a:cubicBezTo>
                    <a:pt x="5050" y="1183"/>
                    <a:pt x="5050" y="1183"/>
                    <a:pt x="5050" y="1183"/>
                  </a:cubicBezTo>
                  <a:cubicBezTo>
                    <a:pt x="5049" y="1179"/>
                    <a:pt x="5045" y="1176"/>
                    <a:pt x="5040" y="1176"/>
                  </a:cubicBezTo>
                  <a:cubicBezTo>
                    <a:pt x="5035" y="1176"/>
                    <a:pt x="5031" y="1179"/>
                    <a:pt x="5030" y="1183"/>
                  </a:cubicBezTo>
                  <a:cubicBezTo>
                    <a:pt x="4818" y="1183"/>
                    <a:pt x="4818" y="1183"/>
                    <a:pt x="4818" y="1183"/>
                  </a:cubicBezTo>
                  <a:cubicBezTo>
                    <a:pt x="5272" y="961"/>
                    <a:pt x="5272" y="961"/>
                    <a:pt x="5272" y="961"/>
                  </a:cubicBezTo>
                  <a:cubicBezTo>
                    <a:pt x="5273" y="962"/>
                    <a:pt x="5274" y="962"/>
                    <a:pt x="5276" y="963"/>
                  </a:cubicBezTo>
                  <a:cubicBezTo>
                    <a:pt x="5276" y="1177"/>
                    <a:pt x="5276" y="1177"/>
                    <a:pt x="5276" y="1177"/>
                  </a:cubicBezTo>
                  <a:cubicBezTo>
                    <a:pt x="5273" y="1178"/>
                    <a:pt x="5270" y="1180"/>
                    <a:pt x="5269" y="1183"/>
                  </a:cubicBezTo>
                  <a:close/>
                  <a:moveTo>
                    <a:pt x="4357" y="588"/>
                  </a:moveTo>
                  <a:cubicBezTo>
                    <a:pt x="4341" y="559"/>
                    <a:pt x="4332" y="525"/>
                    <a:pt x="4330" y="489"/>
                  </a:cubicBezTo>
                  <a:cubicBezTo>
                    <a:pt x="4331" y="488"/>
                    <a:pt x="4331" y="487"/>
                    <a:pt x="4332" y="486"/>
                  </a:cubicBezTo>
                  <a:cubicBezTo>
                    <a:pt x="4483" y="486"/>
                    <a:pt x="4483" y="486"/>
                    <a:pt x="4483" y="486"/>
                  </a:cubicBezTo>
                  <a:cubicBezTo>
                    <a:pt x="4430" y="505"/>
                    <a:pt x="4386" y="541"/>
                    <a:pt x="4357" y="588"/>
                  </a:cubicBezTo>
                  <a:close/>
                  <a:moveTo>
                    <a:pt x="3748" y="757"/>
                  </a:moveTo>
                  <a:cubicBezTo>
                    <a:pt x="3729" y="719"/>
                    <a:pt x="3729" y="719"/>
                    <a:pt x="3729" y="719"/>
                  </a:cubicBezTo>
                  <a:cubicBezTo>
                    <a:pt x="3825" y="719"/>
                    <a:pt x="3825" y="719"/>
                    <a:pt x="3825" y="719"/>
                  </a:cubicBezTo>
                  <a:lnTo>
                    <a:pt x="3748" y="757"/>
                  </a:lnTo>
                  <a:close/>
                  <a:moveTo>
                    <a:pt x="3599" y="706"/>
                  </a:moveTo>
                  <a:cubicBezTo>
                    <a:pt x="3596" y="707"/>
                    <a:pt x="3594" y="709"/>
                    <a:pt x="3593" y="711"/>
                  </a:cubicBezTo>
                  <a:cubicBezTo>
                    <a:pt x="3485" y="711"/>
                    <a:pt x="3485" y="711"/>
                    <a:pt x="3485" y="711"/>
                  </a:cubicBezTo>
                  <a:cubicBezTo>
                    <a:pt x="3464" y="670"/>
                    <a:pt x="3464" y="670"/>
                    <a:pt x="3464" y="670"/>
                  </a:cubicBezTo>
                  <a:cubicBezTo>
                    <a:pt x="3599" y="605"/>
                    <a:pt x="3599" y="605"/>
                    <a:pt x="3599" y="605"/>
                  </a:cubicBezTo>
                  <a:lnTo>
                    <a:pt x="3599" y="706"/>
                  </a:lnTo>
                  <a:close/>
                  <a:moveTo>
                    <a:pt x="3476" y="711"/>
                  </a:moveTo>
                  <a:cubicBezTo>
                    <a:pt x="3381" y="711"/>
                    <a:pt x="3381" y="711"/>
                    <a:pt x="3381" y="711"/>
                  </a:cubicBezTo>
                  <a:cubicBezTo>
                    <a:pt x="3457" y="674"/>
                    <a:pt x="3457" y="674"/>
                    <a:pt x="3457" y="674"/>
                  </a:cubicBezTo>
                  <a:lnTo>
                    <a:pt x="3476" y="711"/>
                  </a:lnTo>
                  <a:close/>
                  <a:moveTo>
                    <a:pt x="3370" y="708"/>
                  </a:moveTo>
                  <a:cubicBezTo>
                    <a:pt x="3369" y="707"/>
                    <a:pt x="3368" y="706"/>
                    <a:pt x="3367" y="706"/>
                  </a:cubicBezTo>
                  <a:cubicBezTo>
                    <a:pt x="3367" y="498"/>
                    <a:pt x="3367" y="498"/>
                    <a:pt x="3367" y="498"/>
                  </a:cubicBezTo>
                  <a:cubicBezTo>
                    <a:pt x="3453" y="667"/>
                    <a:pt x="3453" y="667"/>
                    <a:pt x="3453" y="667"/>
                  </a:cubicBezTo>
                  <a:lnTo>
                    <a:pt x="3370" y="708"/>
                  </a:lnTo>
                  <a:close/>
                  <a:moveTo>
                    <a:pt x="2880" y="706"/>
                  </a:moveTo>
                  <a:cubicBezTo>
                    <a:pt x="2878" y="707"/>
                    <a:pt x="2876" y="709"/>
                    <a:pt x="2875" y="711"/>
                  </a:cubicBezTo>
                  <a:cubicBezTo>
                    <a:pt x="2710" y="711"/>
                    <a:pt x="2710" y="711"/>
                    <a:pt x="2710" y="711"/>
                  </a:cubicBezTo>
                  <a:cubicBezTo>
                    <a:pt x="2793" y="689"/>
                    <a:pt x="2858" y="624"/>
                    <a:pt x="2880" y="542"/>
                  </a:cubicBezTo>
                  <a:lnTo>
                    <a:pt x="2880" y="706"/>
                  </a:lnTo>
                  <a:close/>
                  <a:moveTo>
                    <a:pt x="2874" y="719"/>
                  </a:moveTo>
                  <a:cubicBezTo>
                    <a:pt x="2875" y="723"/>
                    <a:pt x="2877" y="725"/>
                    <a:pt x="2880" y="727"/>
                  </a:cubicBezTo>
                  <a:cubicBezTo>
                    <a:pt x="2880" y="942"/>
                    <a:pt x="2880" y="942"/>
                    <a:pt x="2880" y="942"/>
                  </a:cubicBezTo>
                  <a:cubicBezTo>
                    <a:pt x="2877" y="943"/>
                    <a:pt x="2875" y="946"/>
                    <a:pt x="2874" y="949"/>
                  </a:cubicBezTo>
                  <a:cubicBezTo>
                    <a:pt x="2655" y="949"/>
                    <a:pt x="2655" y="949"/>
                    <a:pt x="2655" y="949"/>
                  </a:cubicBezTo>
                  <a:cubicBezTo>
                    <a:pt x="2654" y="946"/>
                    <a:pt x="2652" y="943"/>
                    <a:pt x="2649" y="942"/>
                  </a:cubicBezTo>
                  <a:cubicBezTo>
                    <a:pt x="2649" y="727"/>
                    <a:pt x="2649" y="727"/>
                    <a:pt x="2649" y="727"/>
                  </a:cubicBezTo>
                  <a:cubicBezTo>
                    <a:pt x="2652" y="725"/>
                    <a:pt x="2654" y="723"/>
                    <a:pt x="2655" y="720"/>
                  </a:cubicBezTo>
                  <a:cubicBezTo>
                    <a:pt x="2659" y="720"/>
                    <a:pt x="2662" y="720"/>
                    <a:pt x="2665" y="719"/>
                  </a:cubicBezTo>
                  <a:lnTo>
                    <a:pt x="2874" y="719"/>
                  </a:lnTo>
                  <a:close/>
                  <a:moveTo>
                    <a:pt x="1962" y="588"/>
                  </a:moveTo>
                  <a:cubicBezTo>
                    <a:pt x="1947" y="559"/>
                    <a:pt x="1937" y="525"/>
                    <a:pt x="1935" y="489"/>
                  </a:cubicBezTo>
                  <a:cubicBezTo>
                    <a:pt x="1936" y="488"/>
                    <a:pt x="1936" y="487"/>
                    <a:pt x="1937" y="486"/>
                  </a:cubicBezTo>
                  <a:cubicBezTo>
                    <a:pt x="2088" y="486"/>
                    <a:pt x="2088" y="486"/>
                    <a:pt x="2088" y="486"/>
                  </a:cubicBezTo>
                  <a:cubicBezTo>
                    <a:pt x="2035" y="505"/>
                    <a:pt x="1991" y="541"/>
                    <a:pt x="1962" y="588"/>
                  </a:cubicBezTo>
                  <a:close/>
                  <a:moveTo>
                    <a:pt x="1353" y="757"/>
                  </a:moveTo>
                  <a:cubicBezTo>
                    <a:pt x="1334" y="719"/>
                    <a:pt x="1334" y="719"/>
                    <a:pt x="1334" y="719"/>
                  </a:cubicBezTo>
                  <a:cubicBezTo>
                    <a:pt x="1431" y="719"/>
                    <a:pt x="1431" y="719"/>
                    <a:pt x="1431" y="719"/>
                  </a:cubicBezTo>
                  <a:lnTo>
                    <a:pt x="1353" y="757"/>
                  </a:lnTo>
                  <a:close/>
                  <a:moveTo>
                    <a:pt x="1204" y="706"/>
                  </a:moveTo>
                  <a:cubicBezTo>
                    <a:pt x="1202" y="707"/>
                    <a:pt x="1200" y="709"/>
                    <a:pt x="1198" y="711"/>
                  </a:cubicBezTo>
                  <a:cubicBezTo>
                    <a:pt x="1090" y="711"/>
                    <a:pt x="1090" y="711"/>
                    <a:pt x="1090" y="711"/>
                  </a:cubicBezTo>
                  <a:cubicBezTo>
                    <a:pt x="1070" y="670"/>
                    <a:pt x="1070" y="670"/>
                    <a:pt x="1070" y="670"/>
                  </a:cubicBezTo>
                  <a:cubicBezTo>
                    <a:pt x="1204" y="605"/>
                    <a:pt x="1204" y="605"/>
                    <a:pt x="1204" y="605"/>
                  </a:cubicBezTo>
                  <a:lnTo>
                    <a:pt x="1204" y="706"/>
                  </a:lnTo>
                  <a:close/>
                  <a:moveTo>
                    <a:pt x="1082" y="711"/>
                  </a:moveTo>
                  <a:cubicBezTo>
                    <a:pt x="986" y="711"/>
                    <a:pt x="986" y="711"/>
                    <a:pt x="986" y="711"/>
                  </a:cubicBezTo>
                  <a:cubicBezTo>
                    <a:pt x="1062" y="674"/>
                    <a:pt x="1062" y="674"/>
                    <a:pt x="1062" y="674"/>
                  </a:cubicBezTo>
                  <a:lnTo>
                    <a:pt x="1082" y="711"/>
                  </a:lnTo>
                  <a:close/>
                  <a:moveTo>
                    <a:pt x="976" y="708"/>
                  </a:moveTo>
                  <a:cubicBezTo>
                    <a:pt x="975" y="707"/>
                    <a:pt x="974" y="706"/>
                    <a:pt x="973" y="706"/>
                  </a:cubicBezTo>
                  <a:cubicBezTo>
                    <a:pt x="973" y="498"/>
                    <a:pt x="973" y="498"/>
                    <a:pt x="973" y="498"/>
                  </a:cubicBezTo>
                  <a:cubicBezTo>
                    <a:pt x="1059" y="667"/>
                    <a:pt x="1059" y="667"/>
                    <a:pt x="1059" y="667"/>
                  </a:cubicBezTo>
                  <a:lnTo>
                    <a:pt x="976" y="708"/>
                  </a:lnTo>
                  <a:close/>
                  <a:moveTo>
                    <a:pt x="964" y="726"/>
                  </a:moveTo>
                  <a:cubicBezTo>
                    <a:pt x="964" y="726"/>
                    <a:pt x="964" y="726"/>
                    <a:pt x="965" y="726"/>
                  </a:cubicBezTo>
                  <a:cubicBezTo>
                    <a:pt x="964" y="942"/>
                    <a:pt x="964" y="942"/>
                    <a:pt x="964" y="942"/>
                  </a:cubicBezTo>
                  <a:cubicBezTo>
                    <a:pt x="962" y="944"/>
                    <a:pt x="959" y="946"/>
                    <a:pt x="958" y="949"/>
                  </a:cubicBezTo>
                  <a:cubicBezTo>
                    <a:pt x="740" y="949"/>
                    <a:pt x="740" y="949"/>
                    <a:pt x="740" y="949"/>
                  </a:cubicBezTo>
                  <a:cubicBezTo>
                    <a:pt x="740" y="948"/>
                    <a:pt x="739" y="948"/>
                    <a:pt x="739" y="948"/>
                  </a:cubicBezTo>
                  <a:lnTo>
                    <a:pt x="964" y="726"/>
                  </a:lnTo>
                  <a:close/>
                  <a:moveTo>
                    <a:pt x="733" y="1439"/>
                  </a:moveTo>
                  <a:cubicBezTo>
                    <a:pt x="772" y="1514"/>
                    <a:pt x="772" y="1514"/>
                    <a:pt x="772" y="1514"/>
                  </a:cubicBezTo>
                  <a:cubicBezTo>
                    <a:pt x="733" y="1533"/>
                    <a:pt x="733" y="1533"/>
                    <a:pt x="733" y="1533"/>
                  </a:cubicBezTo>
                  <a:lnTo>
                    <a:pt x="733" y="1439"/>
                  </a:lnTo>
                  <a:close/>
                  <a:moveTo>
                    <a:pt x="775" y="1521"/>
                  </a:moveTo>
                  <a:cubicBezTo>
                    <a:pt x="842" y="1653"/>
                    <a:pt x="842" y="1653"/>
                    <a:pt x="842" y="1653"/>
                  </a:cubicBezTo>
                  <a:cubicBezTo>
                    <a:pt x="739" y="1653"/>
                    <a:pt x="739" y="1653"/>
                    <a:pt x="739" y="1653"/>
                  </a:cubicBezTo>
                  <a:cubicBezTo>
                    <a:pt x="738" y="1650"/>
                    <a:pt x="736" y="1648"/>
                    <a:pt x="733" y="1647"/>
                  </a:cubicBezTo>
                  <a:cubicBezTo>
                    <a:pt x="733" y="1542"/>
                    <a:pt x="733" y="1542"/>
                    <a:pt x="733" y="1542"/>
                  </a:cubicBezTo>
                  <a:lnTo>
                    <a:pt x="775" y="1521"/>
                  </a:lnTo>
                  <a:close/>
                  <a:moveTo>
                    <a:pt x="725" y="1647"/>
                  </a:moveTo>
                  <a:cubicBezTo>
                    <a:pt x="723" y="1648"/>
                    <a:pt x="721" y="1650"/>
                    <a:pt x="719" y="1653"/>
                  </a:cubicBezTo>
                  <a:cubicBezTo>
                    <a:pt x="612" y="1653"/>
                    <a:pt x="612" y="1653"/>
                    <a:pt x="612" y="1653"/>
                  </a:cubicBezTo>
                  <a:cubicBezTo>
                    <a:pt x="591" y="1612"/>
                    <a:pt x="591" y="1612"/>
                    <a:pt x="591" y="1612"/>
                  </a:cubicBezTo>
                  <a:cubicBezTo>
                    <a:pt x="725" y="1546"/>
                    <a:pt x="725" y="1546"/>
                    <a:pt x="725" y="1546"/>
                  </a:cubicBezTo>
                  <a:lnTo>
                    <a:pt x="725" y="1647"/>
                  </a:lnTo>
                  <a:close/>
                  <a:moveTo>
                    <a:pt x="603" y="1653"/>
                  </a:moveTo>
                  <a:cubicBezTo>
                    <a:pt x="507" y="1653"/>
                    <a:pt x="507" y="1653"/>
                    <a:pt x="507" y="1653"/>
                  </a:cubicBezTo>
                  <a:cubicBezTo>
                    <a:pt x="584" y="1615"/>
                    <a:pt x="584" y="1615"/>
                    <a:pt x="584" y="1615"/>
                  </a:cubicBezTo>
                  <a:lnTo>
                    <a:pt x="603" y="1653"/>
                  </a:lnTo>
                  <a:close/>
                  <a:moveTo>
                    <a:pt x="500" y="1661"/>
                  </a:moveTo>
                  <a:cubicBezTo>
                    <a:pt x="607" y="1661"/>
                    <a:pt x="607" y="1661"/>
                    <a:pt x="607" y="1661"/>
                  </a:cubicBezTo>
                  <a:cubicBezTo>
                    <a:pt x="676" y="1797"/>
                    <a:pt x="676" y="1797"/>
                    <a:pt x="676" y="1797"/>
                  </a:cubicBezTo>
                  <a:cubicBezTo>
                    <a:pt x="497" y="1885"/>
                    <a:pt x="497" y="1885"/>
                    <a:pt x="497" y="1885"/>
                  </a:cubicBezTo>
                  <a:cubicBezTo>
                    <a:pt x="496" y="1885"/>
                    <a:pt x="495" y="1884"/>
                    <a:pt x="494" y="1884"/>
                  </a:cubicBezTo>
                  <a:cubicBezTo>
                    <a:pt x="494" y="1668"/>
                    <a:pt x="494" y="1668"/>
                    <a:pt x="494" y="1668"/>
                  </a:cubicBezTo>
                  <a:cubicBezTo>
                    <a:pt x="497" y="1666"/>
                    <a:pt x="499" y="1664"/>
                    <a:pt x="500" y="1661"/>
                  </a:cubicBezTo>
                  <a:close/>
                  <a:moveTo>
                    <a:pt x="494" y="1904"/>
                  </a:moveTo>
                  <a:cubicBezTo>
                    <a:pt x="497" y="1903"/>
                    <a:pt x="499" y="1901"/>
                    <a:pt x="500" y="1898"/>
                  </a:cubicBezTo>
                  <a:cubicBezTo>
                    <a:pt x="668" y="1898"/>
                    <a:pt x="668" y="1898"/>
                    <a:pt x="668" y="1898"/>
                  </a:cubicBezTo>
                  <a:cubicBezTo>
                    <a:pt x="583" y="1919"/>
                    <a:pt x="516" y="1985"/>
                    <a:pt x="494" y="2069"/>
                  </a:cubicBezTo>
                  <a:lnTo>
                    <a:pt x="494" y="1904"/>
                  </a:lnTo>
                  <a:close/>
                  <a:moveTo>
                    <a:pt x="667" y="2361"/>
                  </a:moveTo>
                  <a:cubicBezTo>
                    <a:pt x="500" y="2361"/>
                    <a:pt x="500" y="2361"/>
                    <a:pt x="500" y="2361"/>
                  </a:cubicBezTo>
                  <a:cubicBezTo>
                    <a:pt x="499" y="2358"/>
                    <a:pt x="497" y="2356"/>
                    <a:pt x="494" y="2355"/>
                  </a:cubicBezTo>
                  <a:cubicBezTo>
                    <a:pt x="494" y="2191"/>
                    <a:pt x="494" y="2191"/>
                    <a:pt x="494" y="2191"/>
                  </a:cubicBezTo>
                  <a:cubicBezTo>
                    <a:pt x="516" y="2274"/>
                    <a:pt x="583" y="2339"/>
                    <a:pt x="667" y="2361"/>
                  </a:cubicBezTo>
                  <a:close/>
                  <a:moveTo>
                    <a:pt x="741" y="3301"/>
                  </a:moveTo>
                  <a:cubicBezTo>
                    <a:pt x="964" y="3081"/>
                    <a:pt x="964" y="3081"/>
                    <a:pt x="964" y="3081"/>
                  </a:cubicBezTo>
                  <a:cubicBezTo>
                    <a:pt x="959" y="3196"/>
                    <a:pt x="869" y="3289"/>
                    <a:pt x="755" y="3301"/>
                  </a:cubicBezTo>
                  <a:lnTo>
                    <a:pt x="741" y="3301"/>
                  </a:lnTo>
                  <a:close/>
                  <a:moveTo>
                    <a:pt x="973" y="3060"/>
                  </a:moveTo>
                  <a:cubicBezTo>
                    <a:pt x="973" y="2852"/>
                    <a:pt x="973" y="2852"/>
                    <a:pt x="973" y="2852"/>
                  </a:cubicBezTo>
                  <a:cubicBezTo>
                    <a:pt x="1194" y="3286"/>
                    <a:pt x="1194" y="3286"/>
                    <a:pt x="1194" y="3286"/>
                  </a:cubicBezTo>
                  <a:cubicBezTo>
                    <a:pt x="979" y="3075"/>
                    <a:pt x="979" y="3075"/>
                    <a:pt x="979" y="3075"/>
                  </a:cubicBezTo>
                  <a:cubicBezTo>
                    <a:pt x="979" y="3073"/>
                    <a:pt x="980" y="3072"/>
                    <a:pt x="980" y="3070"/>
                  </a:cubicBezTo>
                  <a:cubicBezTo>
                    <a:pt x="980" y="3066"/>
                    <a:pt x="977" y="3062"/>
                    <a:pt x="973" y="3060"/>
                  </a:cubicBezTo>
                  <a:close/>
                  <a:moveTo>
                    <a:pt x="1223" y="2855"/>
                  </a:moveTo>
                  <a:cubicBezTo>
                    <a:pt x="1438" y="3065"/>
                    <a:pt x="1438" y="3065"/>
                    <a:pt x="1438" y="3065"/>
                  </a:cubicBezTo>
                  <a:cubicBezTo>
                    <a:pt x="1437" y="3067"/>
                    <a:pt x="1437" y="3068"/>
                    <a:pt x="1437" y="3070"/>
                  </a:cubicBezTo>
                  <a:cubicBezTo>
                    <a:pt x="1437" y="3075"/>
                    <a:pt x="1440" y="3079"/>
                    <a:pt x="1444" y="3080"/>
                  </a:cubicBezTo>
                  <a:cubicBezTo>
                    <a:pt x="1444" y="3289"/>
                    <a:pt x="1444" y="3289"/>
                    <a:pt x="1444" y="3289"/>
                  </a:cubicBezTo>
                  <a:lnTo>
                    <a:pt x="1223" y="2855"/>
                  </a:lnTo>
                  <a:close/>
                  <a:moveTo>
                    <a:pt x="1697" y="3065"/>
                  </a:moveTo>
                  <a:cubicBezTo>
                    <a:pt x="1696" y="3063"/>
                    <a:pt x="1694" y="3061"/>
                    <a:pt x="1691" y="3060"/>
                  </a:cubicBezTo>
                  <a:cubicBezTo>
                    <a:pt x="1691" y="2846"/>
                    <a:pt x="1691" y="2846"/>
                    <a:pt x="1691" y="2846"/>
                  </a:cubicBezTo>
                  <a:cubicBezTo>
                    <a:pt x="1694" y="2845"/>
                    <a:pt x="1696" y="2843"/>
                    <a:pt x="1697" y="2840"/>
                  </a:cubicBezTo>
                  <a:cubicBezTo>
                    <a:pt x="1916" y="2840"/>
                    <a:pt x="1916" y="2840"/>
                    <a:pt x="1916" y="2840"/>
                  </a:cubicBezTo>
                  <a:cubicBezTo>
                    <a:pt x="1917" y="2843"/>
                    <a:pt x="1920" y="2845"/>
                    <a:pt x="1922" y="2846"/>
                  </a:cubicBezTo>
                  <a:cubicBezTo>
                    <a:pt x="1916" y="2962"/>
                    <a:pt x="1824" y="3055"/>
                    <a:pt x="1707" y="3065"/>
                  </a:cubicBezTo>
                  <a:lnTo>
                    <a:pt x="1697" y="3065"/>
                  </a:lnTo>
                  <a:close/>
                  <a:moveTo>
                    <a:pt x="2413" y="3062"/>
                  </a:moveTo>
                  <a:cubicBezTo>
                    <a:pt x="2412" y="3061"/>
                    <a:pt x="2411" y="3060"/>
                    <a:pt x="2409" y="3060"/>
                  </a:cubicBezTo>
                  <a:cubicBezTo>
                    <a:pt x="2409" y="2846"/>
                    <a:pt x="2409" y="2846"/>
                    <a:pt x="2409" y="2846"/>
                  </a:cubicBezTo>
                  <a:cubicBezTo>
                    <a:pt x="2412" y="2845"/>
                    <a:pt x="2415" y="2843"/>
                    <a:pt x="2416" y="2840"/>
                  </a:cubicBezTo>
                  <a:cubicBezTo>
                    <a:pt x="2635" y="2840"/>
                    <a:pt x="2635" y="2840"/>
                    <a:pt x="2635" y="2840"/>
                  </a:cubicBezTo>
                  <a:cubicBezTo>
                    <a:pt x="2636" y="2844"/>
                    <a:pt x="2640" y="2847"/>
                    <a:pt x="2645" y="2847"/>
                  </a:cubicBezTo>
                  <a:cubicBezTo>
                    <a:pt x="2650" y="2847"/>
                    <a:pt x="2654" y="2844"/>
                    <a:pt x="2655" y="2840"/>
                  </a:cubicBezTo>
                  <a:cubicBezTo>
                    <a:pt x="2867" y="2840"/>
                    <a:pt x="2867" y="2840"/>
                    <a:pt x="2867" y="2840"/>
                  </a:cubicBezTo>
                  <a:lnTo>
                    <a:pt x="2413" y="3062"/>
                  </a:lnTo>
                  <a:close/>
                  <a:moveTo>
                    <a:pt x="2889" y="2846"/>
                  </a:moveTo>
                  <a:cubicBezTo>
                    <a:pt x="2891" y="2845"/>
                    <a:pt x="2894" y="2843"/>
                    <a:pt x="2895" y="2840"/>
                  </a:cubicBezTo>
                  <a:cubicBezTo>
                    <a:pt x="3062" y="2840"/>
                    <a:pt x="3062" y="2840"/>
                    <a:pt x="3062" y="2840"/>
                  </a:cubicBezTo>
                  <a:cubicBezTo>
                    <a:pt x="2977" y="2862"/>
                    <a:pt x="2910" y="2929"/>
                    <a:pt x="2889" y="3013"/>
                  </a:cubicBezTo>
                  <a:lnTo>
                    <a:pt x="2889" y="2846"/>
                  </a:lnTo>
                  <a:close/>
                  <a:moveTo>
                    <a:pt x="2890" y="3061"/>
                  </a:moveTo>
                  <a:cubicBezTo>
                    <a:pt x="2895" y="2942"/>
                    <a:pt x="2993" y="2845"/>
                    <a:pt x="3114" y="2840"/>
                  </a:cubicBezTo>
                  <a:cubicBezTo>
                    <a:pt x="3115" y="2843"/>
                    <a:pt x="3117" y="2845"/>
                    <a:pt x="3121" y="2846"/>
                  </a:cubicBezTo>
                  <a:cubicBezTo>
                    <a:pt x="3121" y="3060"/>
                    <a:pt x="3121" y="3060"/>
                    <a:pt x="3121" y="3060"/>
                  </a:cubicBezTo>
                  <a:cubicBezTo>
                    <a:pt x="3116" y="3061"/>
                    <a:pt x="3113" y="3065"/>
                    <a:pt x="3113" y="3070"/>
                  </a:cubicBezTo>
                  <a:cubicBezTo>
                    <a:pt x="3113" y="3075"/>
                    <a:pt x="3116" y="3079"/>
                    <a:pt x="3121" y="3081"/>
                  </a:cubicBezTo>
                  <a:cubicBezTo>
                    <a:pt x="3121" y="3296"/>
                    <a:pt x="3121" y="3296"/>
                    <a:pt x="3121" y="3296"/>
                  </a:cubicBezTo>
                  <a:cubicBezTo>
                    <a:pt x="3118" y="3297"/>
                    <a:pt x="3116" y="3298"/>
                    <a:pt x="3114" y="3301"/>
                  </a:cubicBezTo>
                  <a:cubicBezTo>
                    <a:pt x="3099" y="3301"/>
                    <a:pt x="3099" y="3301"/>
                    <a:pt x="3099" y="3301"/>
                  </a:cubicBezTo>
                  <a:cubicBezTo>
                    <a:pt x="2985" y="3289"/>
                    <a:pt x="2894" y="3195"/>
                    <a:pt x="2890" y="3080"/>
                  </a:cubicBezTo>
                  <a:cubicBezTo>
                    <a:pt x="2893" y="3078"/>
                    <a:pt x="2895" y="3074"/>
                    <a:pt x="2895" y="3070"/>
                  </a:cubicBezTo>
                  <a:cubicBezTo>
                    <a:pt x="2895" y="3066"/>
                    <a:pt x="2893" y="3063"/>
                    <a:pt x="2890" y="3061"/>
                  </a:cubicBezTo>
                  <a:close/>
                  <a:moveTo>
                    <a:pt x="3136" y="3301"/>
                  </a:moveTo>
                  <a:cubicBezTo>
                    <a:pt x="3359" y="3081"/>
                    <a:pt x="3359" y="3081"/>
                    <a:pt x="3359" y="3081"/>
                  </a:cubicBezTo>
                  <a:cubicBezTo>
                    <a:pt x="3354" y="3196"/>
                    <a:pt x="3264" y="3289"/>
                    <a:pt x="3150" y="3301"/>
                  </a:cubicBezTo>
                  <a:lnTo>
                    <a:pt x="3136" y="3301"/>
                  </a:lnTo>
                  <a:close/>
                  <a:moveTo>
                    <a:pt x="3367" y="3060"/>
                  </a:moveTo>
                  <a:cubicBezTo>
                    <a:pt x="3367" y="2852"/>
                    <a:pt x="3367" y="2852"/>
                    <a:pt x="3367" y="2852"/>
                  </a:cubicBezTo>
                  <a:cubicBezTo>
                    <a:pt x="3588" y="3286"/>
                    <a:pt x="3588" y="3286"/>
                    <a:pt x="3588" y="3286"/>
                  </a:cubicBezTo>
                  <a:cubicBezTo>
                    <a:pt x="3373" y="3075"/>
                    <a:pt x="3373" y="3075"/>
                    <a:pt x="3373" y="3075"/>
                  </a:cubicBezTo>
                  <a:cubicBezTo>
                    <a:pt x="3374" y="3073"/>
                    <a:pt x="3374" y="3072"/>
                    <a:pt x="3374" y="3070"/>
                  </a:cubicBezTo>
                  <a:cubicBezTo>
                    <a:pt x="3374" y="3066"/>
                    <a:pt x="3371" y="3062"/>
                    <a:pt x="3367" y="3060"/>
                  </a:cubicBezTo>
                  <a:close/>
                  <a:moveTo>
                    <a:pt x="3617" y="2855"/>
                  </a:moveTo>
                  <a:cubicBezTo>
                    <a:pt x="3832" y="3065"/>
                    <a:pt x="3832" y="3065"/>
                    <a:pt x="3832" y="3065"/>
                  </a:cubicBezTo>
                  <a:cubicBezTo>
                    <a:pt x="3832" y="3067"/>
                    <a:pt x="3831" y="3068"/>
                    <a:pt x="3831" y="3070"/>
                  </a:cubicBezTo>
                  <a:cubicBezTo>
                    <a:pt x="3831" y="3075"/>
                    <a:pt x="3834" y="3079"/>
                    <a:pt x="3838" y="3080"/>
                  </a:cubicBezTo>
                  <a:cubicBezTo>
                    <a:pt x="3838" y="3289"/>
                    <a:pt x="3838" y="3289"/>
                    <a:pt x="3838" y="3289"/>
                  </a:cubicBezTo>
                  <a:lnTo>
                    <a:pt x="3617" y="2855"/>
                  </a:lnTo>
                  <a:close/>
                  <a:moveTo>
                    <a:pt x="4091" y="3065"/>
                  </a:moveTo>
                  <a:cubicBezTo>
                    <a:pt x="4090" y="3063"/>
                    <a:pt x="4088" y="3061"/>
                    <a:pt x="4086" y="3060"/>
                  </a:cubicBezTo>
                  <a:cubicBezTo>
                    <a:pt x="4086" y="2846"/>
                    <a:pt x="4086" y="2846"/>
                    <a:pt x="4086" y="2846"/>
                  </a:cubicBezTo>
                  <a:cubicBezTo>
                    <a:pt x="4089" y="2845"/>
                    <a:pt x="4091" y="2843"/>
                    <a:pt x="4092" y="2840"/>
                  </a:cubicBezTo>
                  <a:cubicBezTo>
                    <a:pt x="4311" y="2840"/>
                    <a:pt x="4311" y="2840"/>
                    <a:pt x="4311" y="2840"/>
                  </a:cubicBezTo>
                  <a:cubicBezTo>
                    <a:pt x="4312" y="2842"/>
                    <a:pt x="4314" y="2845"/>
                    <a:pt x="4317" y="2846"/>
                  </a:cubicBezTo>
                  <a:cubicBezTo>
                    <a:pt x="4311" y="2962"/>
                    <a:pt x="4218" y="3055"/>
                    <a:pt x="4102" y="3065"/>
                  </a:cubicBezTo>
                  <a:lnTo>
                    <a:pt x="4091" y="3065"/>
                  </a:lnTo>
                  <a:close/>
                  <a:moveTo>
                    <a:pt x="4808" y="3062"/>
                  </a:moveTo>
                  <a:cubicBezTo>
                    <a:pt x="4807" y="3061"/>
                    <a:pt x="4806" y="3060"/>
                    <a:pt x="4804" y="3060"/>
                  </a:cubicBezTo>
                  <a:cubicBezTo>
                    <a:pt x="4804" y="2846"/>
                    <a:pt x="4804" y="2846"/>
                    <a:pt x="4804" y="2846"/>
                  </a:cubicBezTo>
                  <a:cubicBezTo>
                    <a:pt x="4807" y="2845"/>
                    <a:pt x="4810" y="2843"/>
                    <a:pt x="4811" y="2840"/>
                  </a:cubicBezTo>
                  <a:cubicBezTo>
                    <a:pt x="5030" y="2840"/>
                    <a:pt x="5030" y="2840"/>
                    <a:pt x="5030" y="2840"/>
                  </a:cubicBezTo>
                  <a:cubicBezTo>
                    <a:pt x="5031" y="2844"/>
                    <a:pt x="5035" y="2847"/>
                    <a:pt x="5040" y="2847"/>
                  </a:cubicBezTo>
                  <a:cubicBezTo>
                    <a:pt x="5045" y="2847"/>
                    <a:pt x="5048" y="2844"/>
                    <a:pt x="5050" y="2840"/>
                  </a:cubicBezTo>
                  <a:cubicBezTo>
                    <a:pt x="5262" y="2840"/>
                    <a:pt x="5262" y="2840"/>
                    <a:pt x="5262" y="2840"/>
                  </a:cubicBezTo>
                  <a:lnTo>
                    <a:pt x="4808" y="3062"/>
                  </a:lnTo>
                  <a:close/>
                  <a:moveTo>
                    <a:pt x="5269" y="2832"/>
                  </a:moveTo>
                  <a:cubicBezTo>
                    <a:pt x="5050" y="2832"/>
                    <a:pt x="5050" y="2832"/>
                    <a:pt x="5050" y="2832"/>
                  </a:cubicBezTo>
                  <a:cubicBezTo>
                    <a:pt x="5049" y="2829"/>
                    <a:pt x="5047" y="2827"/>
                    <a:pt x="5044" y="2825"/>
                  </a:cubicBezTo>
                  <a:cubicBezTo>
                    <a:pt x="5044" y="2610"/>
                    <a:pt x="5044" y="2610"/>
                    <a:pt x="5044" y="2610"/>
                  </a:cubicBezTo>
                  <a:cubicBezTo>
                    <a:pt x="5047" y="2609"/>
                    <a:pt x="5049" y="2606"/>
                    <a:pt x="5050" y="2603"/>
                  </a:cubicBezTo>
                  <a:cubicBezTo>
                    <a:pt x="5054" y="2603"/>
                    <a:pt x="5057" y="2603"/>
                    <a:pt x="5060" y="2603"/>
                  </a:cubicBezTo>
                  <a:cubicBezTo>
                    <a:pt x="5269" y="2603"/>
                    <a:pt x="5269" y="2603"/>
                    <a:pt x="5269" y="2603"/>
                  </a:cubicBezTo>
                  <a:cubicBezTo>
                    <a:pt x="5270" y="2606"/>
                    <a:pt x="5272" y="2609"/>
                    <a:pt x="5275" y="2610"/>
                  </a:cubicBezTo>
                  <a:cubicBezTo>
                    <a:pt x="5275" y="2825"/>
                    <a:pt x="5275" y="2825"/>
                    <a:pt x="5275" y="2825"/>
                  </a:cubicBezTo>
                  <a:cubicBezTo>
                    <a:pt x="5272" y="2827"/>
                    <a:pt x="5270" y="2829"/>
                    <a:pt x="5269" y="2832"/>
                  </a:cubicBezTo>
                  <a:close/>
                  <a:moveTo>
                    <a:pt x="5275" y="2589"/>
                  </a:moveTo>
                  <a:cubicBezTo>
                    <a:pt x="5273" y="2590"/>
                    <a:pt x="5271" y="2592"/>
                    <a:pt x="5269" y="2595"/>
                  </a:cubicBezTo>
                  <a:cubicBezTo>
                    <a:pt x="5105" y="2595"/>
                    <a:pt x="5105" y="2595"/>
                    <a:pt x="5105" y="2595"/>
                  </a:cubicBezTo>
                  <a:cubicBezTo>
                    <a:pt x="5188" y="2572"/>
                    <a:pt x="5253" y="2507"/>
                    <a:pt x="5275" y="2425"/>
                  </a:cubicBezTo>
                  <a:lnTo>
                    <a:pt x="5275" y="2589"/>
                  </a:lnTo>
                  <a:close/>
                  <a:moveTo>
                    <a:pt x="5276" y="1883"/>
                  </a:moveTo>
                  <a:cubicBezTo>
                    <a:pt x="5273" y="1884"/>
                    <a:pt x="5271" y="1886"/>
                    <a:pt x="5270" y="1889"/>
                  </a:cubicBezTo>
                  <a:cubicBezTo>
                    <a:pt x="5233" y="1887"/>
                    <a:pt x="5198" y="1878"/>
                    <a:pt x="5168" y="1861"/>
                  </a:cubicBezTo>
                  <a:cubicBezTo>
                    <a:pt x="5221" y="1829"/>
                    <a:pt x="5260" y="1778"/>
                    <a:pt x="5276" y="1717"/>
                  </a:cubicBezTo>
                  <a:lnTo>
                    <a:pt x="5276" y="1883"/>
                  </a:lnTo>
                  <a:close/>
                  <a:moveTo>
                    <a:pt x="5168" y="1454"/>
                  </a:moveTo>
                  <a:cubicBezTo>
                    <a:pt x="5195" y="1440"/>
                    <a:pt x="5225" y="1430"/>
                    <a:pt x="5258" y="1427"/>
                  </a:cubicBezTo>
                  <a:cubicBezTo>
                    <a:pt x="5269" y="1427"/>
                    <a:pt x="5269" y="1427"/>
                    <a:pt x="5269" y="1427"/>
                  </a:cubicBezTo>
                  <a:cubicBezTo>
                    <a:pt x="5270" y="1430"/>
                    <a:pt x="5273" y="1433"/>
                    <a:pt x="5276" y="1434"/>
                  </a:cubicBezTo>
                  <a:cubicBezTo>
                    <a:pt x="5276" y="1598"/>
                    <a:pt x="5276" y="1598"/>
                    <a:pt x="5276" y="1598"/>
                  </a:cubicBezTo>
                  <a:cubicBezTo>
                    <a:pt x="5260" y="1538"/>
                    <a:pt x="5221" y="1486"/>
                    <a:pt x="5168" y="1454"/>
                  </a:cubicBezTo>
                  <a:close/>
                  <a:moveTo>
                    <a:pt x="4790" y="478"/>
                  </a:moveTo>
                  <a:cubicBezTo>
                    <a:pt x="4611" y="478"/>
                    <a:pt x="4611" y="478"/>
                    <a:pt x="4611" y="478"/>
                  </a:cubicBezTo>
                  <a:cubicBezTo>
                    <a:pt x="4597" y="475"/>
                    <a:pt x="4582" y="473"/>
                    <a:pt x="4568" y="473"/>
                  </a:cubicBezTo>
                  <a:cubicBezTo>
                    <a:pt x="4567" y="472"/>
                    <a:pt x="4566" y="472"/>
                    <a:pt x="4565" y="471"/>
                  </a:cubicBezTo>
                  <a:cubicBezTo>
                    <a:pt x="4565" y="366"/>
                    <a:pt x="4565" y="366"/>
                    <a:pt x="4565" y="366"/>
                  </a:cubicBezTo>
                  <a:cubicBezTo>
                    <a:pt x="4703" y="298"/>
                    <a:pt x="4703" y="298"/>
                    <a:pt x="4703" y="298"/>
                  </a:cubicBezTo>
                  <a:cubicBezTo>
                    <a:pt x="4792" y="474"/>
                    <a:pt x="4792" y="474"/>
                    <a:pt x="4792" y="474"/>
                  </a:cubicBezTo>
                  <a:cubicBezTo>
                    <a:pt x="4791" y="476"/>
                    <a:pt x="4790" y="477"/>
                    <a:pt x="4790" y="478"/>
                  </a:cubicBezTo>
                  <a:close/>
                  <a:moveTo>
                    <a:pt x="4557" y="465"/>
                  </a:moveTo>
                  <a:cubicBezTo>
                    <a:pt x="4518" y="389"/>
                    <a:pt x="4518" y="389"/>
                    <a:pt x="4518" y="389"/>
                  </a:cubicBezTo>
                  <a:cubicBezTo>
                    <a:pt x="4557" y="370"/>
                    <a:pt x="4557" y="370"/>
                    <a:pt x="4557" y="370"/>
                  </a:cubicBezTo>
                  <a:lnTo>
                    <a:pt x="4557" y="465"/>
                  </a:lnTo>
                  <a:close/>
                  <a:moveTo>
                    <a:pt x="4552" y="473"/>
                  </a:moveTo>
                  <a:cubicBezTo>
                    <a:pt x="4538" y="474"/>
                    <a:pt x="4524" y="475"/>
                    <a:pt x="4511" y="478"/>
                  </a:cubicBezTo>
                  <a:cubicBezTo>
                    <a:pt x="4338" y="478"/>
                    <a:pt x="4338" y="478"/>
                    <a:pt x="4338" y="478"/>
                  </a:cubicBezTo>
                  <a:cubicBezTo>
                    <a:pt x="4511" y="393"/>
                    <a:pt x="4511" y="393"/>
                    <a:pt x="4511" y="393"/>
                  </a:cubicBezTo>
                  <a:lnTo>
                    <a:pt x="4552" y="473"/>
                  </a:lnTo>
                  <a:close/>
                  <a:moveTo>
                    <a:pt x="4317" y="706"/>
                  </a:moveTo>
                  <a:cubicBezTo>
                    <a:pt x="4314" y="707"/>
                    <a:pt x="4312" y="710"/>
                    <a:pt x="4311" y="712"/>
                  </a:cubicBezTo>
                  <a:cubicBezTo>
                    <a:pt x="4092" y="712"/>
                    <a:pt x="4092" y="712"/>
                    <a:pt x="4092" y="712"/>
                  </a:cubicBezTo>
                  <a:cubicBezTo>
                    <a:pt x="4091" y="709"/>
                    <a:pt x="4089" y="707"/>
                    <a:pt x="4086" y="706"/>
                  </a:cubicBezTo>
                  <a:cubicBezTo>
                    <a:pt x="4086" y="492"/>
                    <a:pt x="4086" y="492"/>
                    <a:pt x="4086" y="492"/>
                  </a:cubicBezTo>
                  <a:cubicBezTo>
                    <a:pt x="4089" y="491"/>
                    <a:pt x="4091" y="489"/>
                    <a:pt x="4092" y="486"/>
                  </a:cubicBezTo>
                  <a:cubicBezTo>
                    <a:pt x="4104" y="486"/>
                    <a:pt x="4104" y="486"/>
                    <a:pt x="4104" y="486"/>
                  </a:cubicBezTo>
                  <a:cubicBezTo>
                    <a:pt x="4220" y="497"/>
                    <a:pt x="4312" y="591"/>
                    <a:pt x="4317" y="706"/>
                  </a:cubicBezTo>
                  <a:close/>
                  <a:moveTo>
                    <a:pt x="4071" y="486"/>
                  </a:moveTo>
                  <a:cubicBezTo>
                    <a:pt x="4073" y="489"/>
                    <a:pt x="4075" y="491"/>
                    <a:pt x="4078" y="492"/>
                  </a:cubicBezTo>
                  <a:cubicBezTo>
                    <a:pt x="4078" y="706"/>
                    <a:pt x="4078" y="706"/>
                    <a:pt x="4078" y="706"/>
                  </a:cubicBezTo>
                  <a:cubicBezTo>
                    <a:pt x="4075" y="707"/>
                    <a:pt x="4073" y="709"/>
                    <a:pt x="4071" y="712"/>
                  </a:cubicBezTo>
                  <a:cubicBezTo>
                    <a:pt x="3853" y="712"/>
                    <a:pt x="3853" y="712"/>
                    <a:pt x="3853" y="712"/>
                  </a:cubicBezTo>
                  <a:cubicBezTo>
                    <a:pt x="3851" y="709"/>
                    <a:pt x="3849" y="707"/>
                    <a:pt x="3846" y="706"/>
                  </a:cubicBezTo>
                  <a:cubicBezTo>
                    <a:pt x="3846" y="703"/>
                    <a:pt x="3846" y="703"/>
                    <a:pt x="3846" y="703"/>
                  </a:cubicBezTo>
                  <a:cubicBezTo>
                    <a:pt x="3853" y="589"/>
                    <a:pt x="3944" y="497"/>
                    <a:pt x="4059" y="486"/>
                  </a:cubicBezTo>
                  <a:lnTo>
                    <a:pt x="4071" y="486"/>
                  </a:lnTo>
                  <a:close/>
                  <a:moveTo>
                    <a:pt x="3846" y="654"/>
                  </a:moveTo>
                  <a:cubicBezTo>
                    <a:pt x="3846" y="492"/>
                    <a:pt x="3846" y="492"/>
                    <a:pt x="3846" y="492"/>
                  </a:cubicBezTo>
                  <a:cubicBezTo>
                    <a:pt x="3849" y="491"/>
                    <a:pt x="3851" y="489"/>
                    <a:pt x="3853" y="486"/>
                  </a:cubicBezTo>
                  <a:cubicBezTo>
                    <a:pt x="4015" y="486"/>
                    <a:pt x="4015" y="486"/>
                    <a:pt x="4015" y="486"/>
                  </a:cubicBezTo>
                  <a:cubicBezTo>
                    <a:pt x="3933" y="509"/>
                    <a:pt x="3869" y="573"/>
                    <a:pt x="3846" y="654"/>
                  </a:cubicBezTo>
                  <a:close/>
                  <a:moveTo>
                    <a:pt x="3838" y="492"/>
                  </a:moveTo>
                  <a:cubicBezTo>
                    <a:pt x="3838" y="703"/>
                    <a:pt x="3838" y="703"/>
                    <a:pt x="3838" y="703"/>
                  </a:cubicBezTo>
                  <a:cubicBezTo>
                    <a:pt x="3838" y="704"/>
                    <a:pt x="3838" y="705"/>
                    <a:pt x="3838" y="706"/>
                  </a:cubicBezTo>
                  <a:cubicBezTo>
                    <a:pt x="3836" y="707"/>
                    <a:pt x="3834" y="709"/>
                    <a:pt x="3832" y="711"/>
                  </a:cubicBezTo>
                  <a:cubicBezTo>
                    <a:pt x="3725" y="711"/>
                    <a:pt x="3725" y="711"/>
                    <a:pt x="3725" y="711"/>
                  </a:cubicBezTo>
                  <a:cubicBezTo>
                    <a:pt x="3656" y="577"/>
                    <a:pt x="3656" y="577"/>
                    <a:pt x="3656" y="577"/>
                  </a:cubicBezTo>
                  <a:cubicBezTo>
                    <a:pt x="3834" y="489"/>
                    <a:pt x="3834" y="489"/>
                    <a:pt x="3834" y="489"/>
                  </a:cubicBezTo>
                  <a:cubicBezTo>
                    <a:pt x="3835" y="490"/>
                    <a:pt x="3837" y="491"/>
                    <a:pt x="3838" y="492"/>
                  </a:cubicBezTo>
                  <a:close/>
                  <a:moveTo>
                    <a:pt x="3716" y="711"/>
                  </a:moveTo>
                  <a:cubicBezTo>
                    <a:pt x="3613" y="711"/>
                    <a:pt x="3613" y="711"/>
                    <a:pt x="3613" y="711"/>
                  </a:cubicBezTo>
                  <a:cubicBezTo>
                    <a:pt x="3611" y="709"/>
                    <a:pt x="3609" y="707"/>
                    <a:pt x="3607" y="706"/>
                  </a:cubicBezTo>
                  <a:cubicBezTo>
                    <a:pt x="3607" y="601"/>
                    <a:pt x="3607" y="601"/>
                    <a:pt x="3607" y="601"/>
                  </a:cubicBezTo>
                  <a:cubicBezTo>
                    <a:pt x="3649" y="580"/>
                    <a:pt x="3649" y="580"/>
                    <a:pt x="3649" y="580"/>
                  </a:cubicBezTo>
                  <a:lnTo>
                    <a:pt x="3716" y="711"/>
                  </a:lnTo>
                  <a:close/>
                  <a:moveTo>
                    <a:pt x="3607" y="592"/>
                  </a:moveTo>
                  <a:cubicBezTo>
                    <a:pt x="3607" y="498"/>
                    <a:pt x="3607" y="498"/>
                    <a:pt x="3607" y="498"/>
                  </a:cubicBezTo>
                  <a:cubicBezTo>
                    <a:pt x="3645" y="573"/>
                    <a:pt x="3645" y="573"/>
                    <a:pt x="3645" y="573"/>
                  </a:cubicBezTo>
                  <a:lnTo>
                    <a:pt x="3607" y="592"/>
                  </a:lnTo>
                  <a:close/>
                  <a:moveTo>
                    <a:pt x="3128" y="706"/>
                  </a:moveTo>
                  <a:cubicBezTo>
                    <a:pt x="3127" y="706"/>
                    <a:pt x="3126" y="705"/>
                    <a:pt x="3124" y="705"/>
                  </a:cubicBezTo>
                  <a:cubicBezTo>
                    <a:pt x="3118" y="705"/>
                    <a:pt x="3113" y="710"/>
                    <a:pt x="3113" y="716"/>
                  </a:cubicBezTo>
                  <a:cubicBezTo>
                    <a:pt x="3113" y="718"/>
                    <a:pt x="3113" y="719"/>
                    <a:pt x="3114" y="721"/>
                  </a:cubicBezTo>
                  <a:cubicBezTo>
                    <a:pt x="2888" y="942"/>
                    <a:pt x="2888" y="942"/>
                    <a:pt x="2888" y="942"/>
                  </a:cubicBezTo>
                  <a:cubicBezTo>
                    <a:pt x="2888" y="942"/>
                    <a:pt x="2888" y="942"/>
                    <a:pt x="2888" y="942"/>
                  </a:cubicBezTo>
                  <a:cubicBezTo>
                    <a:pt x="2888" y="727"/>
                    <a:pt x="2888" y="727"/>
                    <a:pt x="2888" y="727"/>
                  </a:cubicBezTo>
                  <a:cubicBezTo>
                    <a:pt x="2893" y="725"/>
                    <a:pt x="2895" y="721"/>
                    <a:pt x="2895" y="716"/>
                  </a:cubicBezTo>
                  <a:cubicBezTo>
                    <a:pt x="2895" y="715"/>
                    <a:pt x="2895" y="713"/>
                    <a:pt x="2895" y="712"/>
                  </a:cubicBezTo>
                  <a:cubicBezTo>
                    <a:pt x="3119" y="492"/>
                    <a:pt x="3119" y="492"/>
                    <a:pt x="3119" y="492"/>
                  </a:cubicBezTo>
                  <a:cubicBezTo>
                    <a:pt x="3121" y="492"/>
                    <a:pt x="3122" y="493"/>
                    <a:pt x="3124" y="493"/>
                  </a:cubicBezTo>
                  <a:cubicBezTo>
                    <a:pt x="3129" y="493"/>
                    <a:pt x="3133" y="490"/>
                    <a:pt x="3134" y="486"/>
                  </a:cubicBezTo>
                  <a:cubicBezTo>
                    <a:pt x="3353" y="486"/>
                    <a:pt x="3353" y="486"/>
                    <a:pt x="3353" y="486"/>
                  </a:cubicBezTo>
                  <a:lnTo>
                    <a:pt x="3128" y="706"/>
                  </a:lnTo>
                  <a:close/>
                  <a:moveTo>
                    <a:pt x="2395" y="478"/>
                  </a:moveTo>
                  <a:cubicBezTo>
                    <a:pt x="2216" y="478"/>
                    <a:pt x="2216" y="478"/>
                    <a:pt x="2216" y="478"/>
                  </a:cubicBezTo>
                  <a:cubicBezTo>
                    <a:pt x="2202" y="475"/>
                    <a:pt x="2188" y="473"/>
                    <a:pt x="2173" y="473"/>
                  </a:cubicBezTo>
                  <a:cubicBezTo>
                    <a:pt x="2172" y="472"/>
                    <a:pt x="2171" y="472"/>
                    <a:pt x="2170" y="471"/>
                  </a:cubicBezTo>
                  <a:cubicBezTo>
                    <a:pt x="2170" y="366"/>
                    <a:pt x="2170" y="366"/>
                    <a:pt x="2170" y="366"/>
                  </a:cubicBezTo>
                  <a:cubicBezTo>
                    <a:pt x="2308" y="298"/>
                    <a:pt x="2308" y="298"/>
                    <a:pt x="2308" y="298"/>
                  </a:cubicBezTo>
                  <a:cubicBezTo>
                    <a:pt x="2397" y="474"/>
                    <a:pt x="2397" y="474"/>
                    <a:pt x="2397" y="474"/>
                  </a:cubicBezTo>
                  <a:cubicBezTo>
                    <a:pt x="2396" y="476"/>
                    <a:pt x="2396" y="477"/>
                    <a:pt x="2395" y="478"/>
                  </a:cubicBezTo>
                  <a:close/>
                  <a:moveTo>
                    <a:pt x="2162" y="465"/>
                  </a:moveTo>
                  <a:cubicBezTo>
                    <a:pt x="2123" y="389"/>
                    <a:pt x="2123" y="389"/>
                    <a:pt x="2123" y="389"/>
                  </a:cubicBezTo>
                  <a:cubicBezTo>
                    <a:pt x="2162" y="370"/>
                    <a:pt x="2162" y="370"/>
                    <a:pt x="2162" y="370"/>
                  </a:cubicBezTo>
                  <a:lnTo>
                    <a:pt x="2162" y="465"/>
                  </a:lnTo>
                  <a:close/>
                  <a:moveTo>
                    <a:pt x="2157" y="473"/>
                  </a:moveTo>
                  <a:cubicBezTo>
                    <a:pt x="2143" y="474"/>
                    <a:pt x="2129" y="475"/>
                    <a:pt x="2116" y="478"/>
                  </a:cubicBezTo>
                  <a:cubicBezTo>
                    <a:pt x="1943" y="478"/>
                    <a:pt x="1943" y="478"/>
                    <a:pt x="1943" y="478"/>
                  </a:cubicBezTo>
                  <a:cubicBezTo>
                    <a:pt x="2116" y="393"/>
                    <a:pt x="2116" y="393"/>
                    <a:pt x="2116" y="393"/>
                  </a:cubicBezTo>
                  <a:lnTo>
                    <a:pt x="2157" y="473"/>
                  </a:lnTo>
                  <a:close/>
                  <a:moveTo>
                    <a:pt x="1922" y="706"/>
                  </a:moveTo>
                  <a:cubicBezTo>
                    <a:pt x="1920" y="707"/>
                    <a:pt x="1917" y="709"/>
                    <a:pt x="1916" y="712"/>
                  </a:cubicBezTo>
                  <a:cubicBezTo>
                    <a:pt x="1697" y="712"/>
                    <a:pt x="1697" y="712"/>
                    <a:pt x="1697" y="712"/>
                  </a:cubicBezTo>
                  <a:cubicBezTo>
                    <a:pt x="1696" y="709"/>
                    <a:pt x="1694" y="707"/>
                    <a:pt x="1691" y="706"/>
                  </a:cubicBezTo>
                  <a:cubicBezTo>
                    <a:pt x="1691" y="492"/>
                    <a:pt x="1691" y="492"/>
                    <a:pt x="1691" y="492"/>
                  </a:cubicBezTo>
                  <a:cubicBezTo>
                    <a:pt x="1694" y="491"/>
                    <a:pt x="1696" y="489"/>
                    <a:pt x="1697" y="486"/>
                  </a:cubicBezTo>
                  <a:cubicBezTo>
                    <a:pt x="1709" y="486"/>
                    <a:pt x="1709" y="486"/>
                    <a:pt x="1709" y="486"/>
                  </a:cubicBezTo>
                  <a:cubicBezTo>
                    <a:pt x="1825" y="497"/>
                    <a:pt x="1917" y="590"/>
                    <a:pt x="1922" y="706"/>
                  </a:cubicBezTo>
                  <a:close/>
                  <a:moveTo>
                    <a:pt x="1677" y="486"/>
                  </a:moveTo>
                  <a:cubicBezTo>
                    <a:pt x="1678" y="489"/>
                    <a:pt x="1680" y="491"/>
                    <a:pt x="1683" y="492"/>
                  </a:cubicBezTo>
                  <a:cubicBezTo>
                    <a:pt x="1683" y="706"/>
                    <a:pt x="1683" y="706"/>
                    <a:pt x="1683" y="706"/>
                  </a:cubicBezTo>
                  <a:cubicBezTo>
                    <a:pt x="1680" y="707"/>
                    <a:pt x="1678" y="709"/>
                    <a:pt x="1677" y="712"/>
                  </a:cubicBezTo>
                  <a:cubicBezTo>
                    <a:pt x="1458" y="712"/>
                    <a:pt x="1458" y="712"/>
                    <a:pt x="1458" y="712"/>
                  </a:cubicBezTo>
                  <a:cubicBezTo>
                    <a:pt x="1457" y="709"/>
                    <a:pt x="1455" y="707"/>
                    <a:pt x="1452" y="706"/>
                  </a:cubicBezTo>
                  <a:cubicBezTo>
                    <a:pt x="1452" y="703"/>
                    <a:pt x="1452" y="703"/>
                    <a:pt x="1452" y="703"/>
                  </a:cubicBezTo>
                  <a:cubicBezTo>
                    <a:pt x="1458" y="589"/>
                    <a:pt x="1549" y="497"/>
                    <a:pt x="1664" y="486"/>
                  </a:cubicBezTo>
                  <a:lnTo>
                    <a:pt x="1677" y="486"/>
                  </a:lnTo>
                  <a:close/>
                  <a:moveTo>
                    <a:pt x="1452" y="654"/>
                  </a:moveTo>
                  <a:cubicBezTo>
                    <a:pt x="1452" y="492"/>
                    <a:pt x="1452" y="492"/>
                    <a:pt x="1452" y="492"/>
                  </a:cubicBezTo>
                  <a:cubicBezTo>
                    <a:pt x="1455" y="491"/>
                    <a:pt x="1457" y="489"/>
                    <a:pt x="1458" y="486"/>
                  </a:cubicBezTo>
                  <a:cubicBezTo>
                    <a:pt x="1621" y="486"/>
                    <a:pt x="1621" y="486"/>
                    <a:pt x="1621" y="486"/>
                  </a:cubicBezTo>
                  <a:cubicBezTo>
                    <a:pt x="1539" y="509"/>
                    <a:pt x="1474" y="573"/>
                    <a:pt x="1452" y="654"/>
                  </a:cubicBezTo>
                  <a:close/>
                  <a:moveTo>
                    <a:pt x="1444" y="492"/>
                  </a:moveTo>
                  <a:cubicBezTo>
                    <a:pt x="1444" y="703"/>
                    <a:pt x="1444" y="703"/>
                    <a:pt x="1444" y="703"/>
                  </a:cubicBezTo>
                  <a:cubicBezTo>
                    <a:pt x="1444" y="704"/>
                    <a:pt x="1444" y="705"/>
                    <a:pt x="1443" y="706"/>
                  </a:cubicBezTo>
                  <a:cubicBezTo>
                    <a:pt x="1441" y="707"/>
                    <a:pt x="1439" y="709"/>
                    <a:pt x="1438" y="711"/>
                  </a:cubicBezTo>
                  <a:cubicBezTo>
                    <a:pt x="1330" y="711"/>
                    <a:pt x="1330" y="711"/>
                    <a:pt x="1330" y="711"/>
                  </a:cubicBezTo>
                  <a:cubicBezTo>
                    <a:pt x="1261" y="577"/>
                    <a:pt x="1261" y="577"/>
                    <a:pt x="1261" y="577"/>
                  </a:cubicBezTo>
                  <a:cubicBezTo>
                    <a:pt x="1440" y="489"/>
                    <a:pt x="1440" y="489"/>
                    <a:pt x="1440" y="489"/>
                  </a:cubicBezTo>
                  <a:cubicBezTo>
                    <a:pt x="1441" y="490"/>
                    <a:pt x="1442" y="491"/>
                    <a:pt x="1444" y="492"/>
                  </a:cubicBezTo>
                  <a:close/>
                  <a:moveTo>
                    <a:pt x="1321" y="711"/>
                  </a:moveTo>
                  <a:cubicBezTo>
                    <a:pt x="1218" y="711"/>
                    <a:pt x="1218" y="711"/>
                    <a:pt x="1218" y="711"/>
                  </a:cubicBezTo>
                  <a:cubicBezTo>
                    <a:pt x="1217" y="709"/>
                    <a:pt x="1215" y="707"/>
                    <a:pt x="1212" y="706"/>
                  </a:cubicBezTo>
                  <a:cubicBezTo>
                    <a:pt x="1212" y="601"/>
                    <a:pt x="1212" y="601"/>
                    <a:pt x="1212" y="601"/>
                  </a:cubicBezTo>
                  <a:cubicBezTo>
                    <a:pt x="1254" y="580"/>
                    <a:pt x="1254" y="580"/>
                    <a:pt x="1254" y="580"/>
                  </a:cubicBezTo>
                  <a:lnTo>
                    <a:pt x="1321" y="711"/>
                  </a:lnTo>
                  <a:close/>
                  <a:moveTo>
                    <a:pt x="1212" y="592"/>
                  </a:moveTo>
                  <a:cubicBezTo>
                    <a:pt x="1212" y="498"/>
                    <a:pt x="1212" y="498"/>
                    <a:pt x="1212" y="498"/>
                  </a:cubicBezTo>
                  <a:cubicBezTo>
                    <a:pt x="1251" y="573"/>
                    <a:pt x="1251" y="573"/>
                    <a:pt x="1251" y="573"/>
                  </a:cubicBezTo>
                  <a:lnTo>
                    <a:pt x="1212" y="592"/>
                  </a:lnTo>
                  <a:close/>
                  <a:moveTo>
                    <a:pt x="734" y="706"/>
                  </a:moveTo>
                  <a:cubicBezTo>
                    <a:pt x="732" y="706"/>
                    <a:pt x="731" y="705"/>
                    <a:pt x="729" y="705"/>
                  </a:cubicBezTo>
                  <a:cubicBezTo>
                    <a:pt x="723" y="705"/>
                    <a:pt x="718" y="710"/>
                    <a:pt x="718" y="716"/>
                  </a:cubicBezTo>
                  <a:cubicBezTo>
                    <a:pt x="718" y="718"/>
                    <a:pt x="719" y="719"/>
                    <a:pt x="719" y="721"/>
                  </a:cubicBezTo>
                  <a:cubicBezTo>
                    <a:pt x="494" y="942"/>
                    <a:pt x="494" y="942"/>
                    <a:pt x="494" y="942"/>
                  </a:cubicBezTo>
                  <a:cubicBezTo>
                    <a:pt x="494" y="942"/>
                    <a:pt x="494" y="942"/>
                    <a:pt x="494" y="942"/>
                  </a:cubicBezTo>
                  <a:cubicBezTo>
                    <a:pt x="494" y="727"/>
                    <a:pt x="494" y="727"/>
                    <a:pt x="494" y="727"/>
                  </a:cubicBezTo>
                  <a:cubicBezTo>
                    <a:pt x="498" y="725"/>
                    <a:pt x="501" y="721"/>
                    <a:pt x="501" y="716"/>
                  </a:cubicBezTo>
                  <a:cubicBezTo>
                    <a:pt x="501" y="715"/>
                    <a:pt x="501" y="713"/>
                    <a:pt x="500" y="712"/>
                  </a:cubicBezTo>
                  <a:cubicBezTo>
                    <a:pt x="725" y="492"/>
                    <a:pt x="725" y="492"/>
                    <a:pt x="725" y="492"/>
                  </a:cubicBezTo>
                  <a:cubicBezTo>
                    <a:pt x="726" y="492"/>
                    <a:pt x="728" y="493"/>
                    <a:pt x="729" y="493"/>
                  </a:cubicBezTo>
                  <a:cubicBezTo>
                    <a:pt x="734" y="493"/>
                    <a:pt x="738" y="490"/>
                    <a:pt x="740" y="486"/>
                  </a:cubicBezTo>
                  <a:cubicBezTo>
                    <a:pt x="958" y="486"/>
                    <a:pt x="958" y="486"/>
                    <a:pt x="958" y="486"/>
                  </a:cubicBezTo>
                  <a:lnTo>
                    <a:pt x="734" y="706"/>
                  </a:lnTo>
                  <a:close/>
                  <a:moveTo>
                    <a:pt x="486" y="1904"/>
                  </a:moveTo>
                  <a:cubicBezTo>
                    <a:pt x="486" y="2119"/>
                    <a:pt x="486" y="2119"/>
                    <a:pt x="486" y="2119"/>
                  </a:cubicBezTo>
                  <a:cubicBezTo>
                    <a:pt x="486" y="2119"/>
                    <a:pt x="485" y="2119"/>
                    <a:pt x="485" y="2119"/>
                  </a:cubicBezTo>
                  <a:cubicBezTo>
                    <a:pt x="260" y="1899"/>
                    <a:pt x="260" y="1899"/>
                    <a:pt x="260" y="1899"/>
                  </a:cubicBezTo>
                  <a:cubicBezTo>
                    <a:pt x="260" y="1898"/>
                    <a:pt x="261" y="1898"/>
                    <a:pt x="261" y="1898"/>
                  </a:cubicBezTo>
                  <a:cubicBezTo>
                    <a:pt x="480" y="1898"/>
                    <a:pt x="480" y="1898"/>
                    <a:pt x="480" y="1898"/>
                  </a:cubicBezTo>
                  <a:cubicBezTo>
                    <a:pt x="481" y="1901"/>
                    <a:pt x="483" y="1903"/>
                    <a:pt x="486" y="1904"/>
                  </a:cubicBezTo>
                  <a:close/>
                  <a:moveTo>
                    <a:pt x="255" y="2355"/>
                  </a:moveTo>
                  <a:cubicBezTo>
                    <a:pt x="255" y="2355"/>
                    <a:pt x="255" y="2355"/>
                    <a:pt x="254" y="2355"/>
                  </a:cubicBezTo>
                  <a:cubicBezTo>
                    <a:pt x="254" y="2139"/>
                    <a:pt x="254" y="2139"/>
                    <a:pt x="254" y="2139"/>
                  </a:cubicBezTo>
                  <a:cubicBezTo>
                    <a:pt x="258" y="2137"/>
                    <a:pt x="261" y="2133"/>
                    <a:pt x="261" y="2129"/>
                  </a:cubicBezTo>
                  <a:cubicBezTo>
                    <a:pt x="261" y="2124"/>
                    <a:pt x="258" y="2120"/>
                    <a:pt x="254" y="2119"/>
                  </a:cubicBezTo>
                  <a:cubicBezTo>
                    <a:pt x="254" y="1904"/>
                    <a:pt x="254" y="1904"/>
                    <a:pt x="254" y="1904"/>
                  </a:cubicBezTo>
                  <a:cubicBezTo>
                    <a:pt x="254" y="1904"/>
                    <a:pt x="255" y="1904"/>
                    <a:pt x="255" y="1904"/>
                  </a:cubicBezTo>
                  <a:cubicBezTo>
                    <a:pt x="480" y="2124"/>
                    <a:pt x="480" y="2124"/>
                    <a:pt x="480" y="2124"/>
                  </a:cubicBezTo>
                  <a:cubicBezTo>
                    <a:pt x="479" y="2126"/>
                    <a:pt x="479" y="2127"/>
                    <a:pt x="479" y="2129"/>
                  </a:cubicBezTo>
                  <a:cubicBezTo>
                    <a:pt x="479" y="2130"/>
                    <a:pt x="479" y="2132"/>
                    <a:pt x="480" y="2133"/>
                  </a:cubicBezTo>
                  <a:lnTo>
                    <a:pt x="255" y="2355"/>
                  </a:lnTo>
                  <a:close/>
                  <a:moveTo>
                    <a:pt x="733" y="3322"/>
                  </a:moveTo>
                  <a:cubicBezTo>
                    <a:pt x="772" y="3398"/>
                    <a:pt x="772" y="3398"/>
                    <a:pt x="772" y="3398"/>
                  </a:cubicBezTo>
                  <a:cubicBezTo>
                    <a:pt x="733" y="3416"/>
                    <a:pt x="733" y="3416"/>
                    <a:pt x="733" y="3416"/>
                  </a:cubicBezTo>
                  <a:lnTo>
                    <a:pt x="733" y="3322"/>
                  </a:lnTo>
                  <a:close/>
                  <a:moveTo>
                    <a:pt x="738" y="3313"/>
                  </a:moveTo>
                  <a:cubicBezTo>
                    <a:pt x="739" y="3312"/>
                    <a:pt x="739" y="3311"/>
                    <a:pt x="740" y="3310"/>
                  </a:cubicBezTo>
                  <a:cubicBezTo>
                    <a:pt x="745" y="3310"/>
                    <a:pt x="750" y="3309"/>
                    <a:pt x="756" y="3309"/>
                  </a:cubicBezTo>
                  <a:cubicBezTo>
                    <a:pt x="953" y="3309"/>
                    <a:pt x="953" y="3309"/>
                    <a:pt x="953" y="3309"/>
                  </a:cubicBezTo>
                  <a:cubicBezTo>
                    <a:pt x="779" y="3394"/>
                    <a:pt x="779" y="3394"/>
                    <a:pt x="779" y="3394"/>
                  </a:cubicBezTo>
                  <a:lnTo>
                    <a:pt x="738" y="3313"/>
                  </a:lnTo>
                  <a:close/>
                  <a:moveTo>
                    <a:pt x="1453" y="3531"/>
                  </a:moveTo>
                  <a:cubicBezTo>
                    <a:pt x="1453" y="3531"/>
                    <a:pt x="1452" y="3531"/>
                    <a:pt x="1452" y="3531"/>
                  </a:cubicBezTo>
                  <a:cubicBezTo>
                    <a:pt x="1452" y="3317"/>
                    <a:pt x="1452" y="3317"/>
                    <a:pt x="1452" y="3317"/>
                  </a:cubicBezTo>
                  <a:cubicBezTo>
                    <a:pt x="1455" y="3315"/>
                    <a:pt x="1457" y="3313"/>
                    <a:pt x="1458" y="3310"/>
                  </a:cubicBezTo>
                  <a:cubicBezTo>
                    <a:pt x="1677" y="3310"/>
                    <a:pt x="1677" y="3310"/>
                    <a:pt x="1677" y="3310"/>
                  </a:cubicBezTo>
                  <a:cubicBezTo>
                    <a:pt x="1677" y="3310"/>
                    <a:pt x="1677" y="3311"/>
                    <a:pt x="1678" y="3312"/>
                  </a:cubicBezTo>
                  <a:lnTo>
                    <a:pt x="1453" y="3531"/>
                  </a:lnTo>
                  <a:close/>
                  <a:moveTo>
                    <a:pt x="1931" y="3296"/>
                  </a:moveTo>
                  <a:cubicBezTo>
                    <a:pt x="1931" y="3080"/>
                    <a:pt x="1931" y="3080"/>
                    <a:pt x="1931" y="3080"/>
                  </a:cubicBezTo>
                  <a:cubicBezTo>
                    <a:pt x="1933" y="3079"/>
                    <a:pt x="1935" y="3078"/>
                    <a:pt x="1936" y="3075"/>
                  </a:cubicBezTo>
                  <a:cubicBezTo>
                    <a:pt x="2156" y="3075"/>
                    <a:pt x="2156" y="3075"/>
                    <a:pt x="2156" y="3075"/>
                  </a:cubicBezTo>
                  <a:cubicBezTo>
                    <a:pt x="2156" y="3075"/>
                    <a:pt x="2156" y="3075"/>
                    <a:pt x="2156" y="3075"/>
                  </a:cubicBezTo>
                  <a:lnTo>
                    <a:pt x="1931" y="3296"/>
                  </a:lnTo>
                  <a:close/>
                  <a:moveTo>
                    <a:pt x="2176" y="3075"/>
                  </a:moveTo>
                  <a:cubicBezTo>
                    <a:pt x="2396" y="3075"/>
                    <a:pt x="2396" y="3075"/>
                    <a:pt x="2396" y="3075"/>
                  </a:cubicBezTo>
                  <a:cubicBezTo>
                    <a:pt x="2397" y="3078"/>
                    <a:pt x="2399" y="3079"/>
                    <a:pt x="2401" y="3080"/>
                  </a:cubicBezTo>
                  <a:cubicBezTo>
                    <a:pt x="2401" y="3296"/>
                    <a:pt x="2401" y="3296"/>
                    <a:pt x="2401" y="3296"/>
                  </a:cubicBezTo>
                  <a:cubicBezTo>
                    <a:pt x="2176" y="3075"/>
                    <a:pt x="2176" y="3075"/>
                    <a:pt x="2176" y="3075"/>
                  </a:cubicBezTo>
                  <a:cubicBezTo>
                    <a:pt x="2176" y="3075"/>
                    <a:pt x="2176" y="3075"/>
                    <a:pt x="2176" y="3075"/>
                  </a:cubicBezTo>
                  <a:close/>
                  <a:moveTo>
                    <a:pt x="2413" y="3298"/>
                  </a:moveTo>
                  <a:cubicBezTo>
                    <a:pt x="2412" y="3297"/>
                    <a:pt x="2411" y="3297"/>
                    <a:pt x="2409" y="3296"/>
                  </a:cubicBezTo>
                  <a:cubicBezTo>
                    <a:pt x="2409" y="3080"/>
                    <a:pt x="2409" y="3080"/>
                    <a:pt x="2409" y="3080"/>
                  </a:cubicBezTo>
                  <a:cubicBezTo>
                    <a:pt x="2412" y="3079"/>
                    <a:pt x="2415" y="3077"/>
                    <a:pt x="2416" y="3074"/>
                  </a:cubicBezTo>
                  <a:cubicBezTo>
                    <a:pt x="2635" y="3074"/>
                    <a:pt x="2635" y="3074"/>
                    <a:pt x="2635" y="3074"/>
                  </a:cubicBezTo>
                  <a:cubicBezTo>
                    <a:pt x="2636" y="3078"/>
                    <a:pt x="2640" y="3081"/>
                    <a:pt x="2645" y="3081"/>
                  </a:cubicBezTo>
                  <a:cubicBezTo>
                    <a:pt x="2650" y="3081"/>
                    <a:pt x="2654" y="3078"/>
                    <a:pt x="2655" y="3074"/>
                  </a:cubicBezTo>
                  <a:cubicBezTo>
                    <a:pt x="2867" y="3074"/>
                    <a:pt x="2867" y="3074"/>
                    <a:pt x="2867" y="3074"/>
                  </a:cubicBezTo>
                  <a:lnTo>
                    <a:pt x="2413" y="3298"/>
                  </a:lnTo>
                  <a:close/>
                  <a:moveTo>
                    <a:pt x="3057" y="3301"/>
                  </a:moveTo>
                  <a:cubicBezTo>
                    <a:pt x="2894" y="3301"/>
                    <a:pt x="2894" y="3301"/>
                    <a:pt x="2894" y="3301"/>
                  </a:cubicBezTo>
                  <a:cubicBezTo>
                    <a:pt x="2893" y="3299"/>
                    <a:pt x="2891" y="3297"/>
                    <a:pt x="2889" y="3296"/>
                  </a:cubicBezTo>
                  <a:cubicBezTo>
                    <a:pt x="2889" y="3128"/>
                    <a:pt x="2889" y="3128"/>
                    <a:pt x="2889" y="3128"/>
                  </a:cubicBezTo>
                  <a:cubicBezTo>
                    <a:pt x="2910" y="3211"/>
                    <a:pt x="2975" y="3277"/>
                    <a:pt x="3057" y="3301"/>
                  </a:cubicBezTo>
                  <a:close/>
                  <a:moveTo>
                    <a:pt x="2895" y="3309"/>
                  </a:moveTo>
                  <a:cubicBezTo>
                    <a:pt x="3099" y="3309"/>
                    <a:pt x="3099" y="3309"/>
                    <a:pt x="3099" y="3309"/>
                  </a:cubicBezTo>
                  <a:cubicBezTo>
                    <a:pt x="3104" y="3309"/>
                    <a:pt x="3108" y="3310"/>
                    <a:pt x="3113" y="3310"/>
                  </a:cubicBezTo>
                  <a:cubicBezTo>
                    <a:pt x="3114" y="3313"/>
                    <a:pt x="3117" y="3316"/>
                    <a:pt x="3120" y="3317"/>
                  </a:cubicBezTo>
                  <a:cubicBezTo>
                    <a:pt x="3120" y="3420"/>
                    <a:pt x="3120" y="3420"/>
                    <a:pt x="3120" y="3420"/>
                  </a:cubicBezTo>
                  <a:cubicBezTo>
                    <a:pt x="2982" y="3488"/>
                    <a:pt x="2982" y="3488"/>
                    <a:pt x="2982" y="3488"/>
                  </a:cubicBezTo>
                  <a:cubicBezTo>
                    <a:pt x="2893" y="3313"/>
                    <a:pt x="2893" y="3313"/>
                    <a:pt x="2893" y="3313"/>
                  </a:cubicBezTo>
                  <a:cubicBezTo>
                    <a:pt x="2894" y="3312"/>
                    <a:pt x="2895" y="3310"/>
                    <a:pt x="2895" y="3309"/>
                  </a:cubicBezTo>
                  <a:close/>
                  <a:moveTo>
                    <a:pt x="3128" y="3322"/>
                  </a:moveTo>
                  <a:cubicBezTo>
                    <a:pt x="3166" y="3398"/>
                    <a:pt x="3166" y="3398"/>
                    <a:pt x="3166" y="3398"/>
                  </a:cubicBezTo>
                  <a:cubicBezTo>
                    <a:pt x="3128" y="3416"/>
                    <a:pt x="3128" y="3416"/>
                    <a:pt x="3128" y="3416"/>
                  </a:cubicBezTo>
                  <a:lnTo>
                    <a:pt x="3128" y="3322"/>
                  </a:lnTo>
                  <a:close/>
                  <a:moveTo>
                    <a:pt x="3132" y="3313"/>
                  </a:moveTo>
                  <a:cubicBezTo>
                    <a:pt x="3133" y="3312"/>
                    <a:pt x="3134" y="3311"/>
                    <a:pt x="3134" y="3310"/>
                  </a:cubicBezTo>
                  <a:cubicBezTo>
                    <a:pt x="3140" y="3310"/>
                    <a:pt x="3145" y="3309"/>
                    <a:pt x="3150" y="3309"/>
                  </a:cubicBezTo>
                  <a:cubicBezTo>
                    <a:pt x="3348" y="3309"/>
                    <a:pt x="3348" y="3309"/>
                    <a:pt x="3348" y="3309"/>
                  </a:cubicBezTo>
                  <a:cubicBezTo>
                    <a:pt x="3173" y="3394"/>
                    <a:pt x="3173" y="3394"/>
                    <a:pt x="3173" y="3394"/>
                  </a:cubicBezTo>
                  <a:lnTo>
                    <a:pt x="3132" y="3313"/>
                  </a:lnTo>
                  <a:close/>
                  <a:moveTo>
                    <a:pt x="3846" y="3530"/>
                  </a:moveTo>
                  <a:cubicBezTo>
                    <a:pt x="3846" y="3317"/>
                    <a:pt x="3846" y="3317"/>
                    <a:pt x="3846" y="3317"/>
                  </a:cubicBezTo>
                  <a:cubicBezTo>
                    <a:pt x="3849" y="3315"/>
                    <a:pt x="3852" y="3313"/>
                    <a:pt x="3853" y="3310"/>
                  </a:cubicBezTo>
                  <a:cubicBezTo>
                    <a:pt x="4071" y="3310"/>
                    <a:pt x="4071" y="3310"/>
                    <a:pt x="4071" y="3310"/>
                  </a:cubicBezTo>
                  <a:cubicBezTo>
                    <a:pt x="4071" y="3310"/>
                    <a:pt x="4071" y="3310"/>
                    <a:pt x="4071" y="3310"/>
                  </a:cubicBezTo>
                  <a:lnTo>
                    <a:pt x="3846" y="3530"/>
                  </a:lnTo>
                  <a:close/>
                  <a:moveTo>
                    <a:pt x="4325" y="3296"/>
                  </a:moveTo>
                  <a:cubicBezTo>
                    <a:pt x="4325" y="3080"/>
                    <a:pt x="4325" y="3080"/>
                    <a:pt x="4325" y="3080"/>
                  </a:cubicBezTo>
                  <a:cubicBezTo>
                    <a:pt x="4328" y="3079"/>
                    <a:pt x="4330" y="3078"/>
                    <a:pt x="4331" y="3075"/>
                  </a:cubicBezTo>
                  <a:cubicBezTo>
                    <a:pt x="4551" y="3075"/>
                    <a:pt x="4551" y="3075"/>
                    <a:pt x="4551" y="3075"/>
                  </a:cubicBezTo>
                  <a:cubicBezTo>
                    <a:pt x="4551" y="3075"/>
                    <a:pt x="4551" y="3075"/>
                    <a:pt x="4551" y="3075"/>
                  </a:cubicBezTo>
                  <a:lnTo>
                    <a:pt x="4325" y="3296"/>
                  </a:lnTo>
                  <a:close/>
                  <a:moveTo>
                    <a:pt x="4571" y="3075"/>
                  </a:moveTo>
                  <a:cubicBezTo>
                    <a:pt x="4791" y="3075"/>
                    <a:pt x="4791" y="3075"/>
                    <a:pt x="4791" y="3075"/>
                  </a:cubicBezTo>
                  <a:cubicBezTo>
                    <a:pt x="4792" y="3078"/>
                    <a:pt x="4794" y="3079"/>
                    <a:pt x="4796" y="3080"/>
                  </a:cubicBezTo>
                  <a:cubicBezTo>
                    <a:pt x="4796" y="3296"/>
                    <a:pt x="4796" y="3296"/>
                    <a:pt x="4796" y="3296"/>
                  </a:cubicBezTo>
                  <a:cubicBezTo>
                    <a:pt x="4571" y="3075"/>
                    <a:pt x="4571" y="3075"/>
                    <a:pt x="4571" y="3075"/>
                  </a:cubicBezTo>
                  <a:cubicBezTo>
                    <a:pt x="4571" y="3075"/>
                    <a:pt x="4571" y="3075"/>
                    <a:pt x="4571" y="3075"/>
                  </a:cubicBezTo>
                  <a:close/>
                  <a:moveTo>
                    <a:pt x="4808" y="3298"/>
                  </a:moveTo>
                  <a:cubicBezTo>
                    <a:pt x="4807" y="3297"/>
                    <a:pt x="4806" y="3297"/>
                    <a:pt x="4804" y="3296"/>
                  </a:cubicBezTo>
                  <a:cubicBezTo>
                    <a:pt x="4804" y="3080"/>
                    <a:pt x="4804" y="3080"/>
                    <a:pt x="4804" y="3080"/>
                  </a:cubicBezTo>
                  <a:cubicBezTo>
                    <a:pt x="4807" y="3079"/>
                    <a:pt x="4810" y="3077"/>
                    <a:pt x="4811" y="3074"/>
                  </a:cubicBezTo>
                  <a:cubicBezTo>
                    <a:pt x="5030" y="3074"/>
                    <a:pt x="5030" y="3074"/>
                    <a:pt x="5030" y="3074"/>
                  </a:cubicBezTo>
                  <a:cubicBezTo>
                    <a:pt x="5031" y="3078"/>
                    <a:pt x="5035" y="3081"/>
                    <a:pt x="5040" y="3081"/>
                  </a:cubicBezTo>
                  <a:cubicBezTo>
                    <a:pt x="5045" y="3081"/>
                    <a:pt x="5049" y="3078"/>
                    <a:pt x="5050" y="3074"/>
                  </a:cubicBezTo>
                  <a:cubicBezTo>
                    <a:pt x="5262" y="3074"/>
                    <a:pt x="5262" y="3074"/>
                    <a:pt x="5262" y="3074"/>
                  </a:cubicBezTo>
                  <a:lnTo>
                    <a:pt x="4808" y="3298"/>
                  </a:lnTo>
                  <a:close/>
                  <a:moveTo>
                    <a:pt x="5284" y="2589"/>
                  </a:moveTo>
                  <a:cubicBezTo>
                    <a:pt x="5284" y="2589"/>
                    <a:pt x="5284" y="2589"/>
                    <a:pt x="5283" y="2589"/>
                  </a:cubicBezTo>
                  <a:cubicBezTo>
                    <a:pt x="5283" y="2375"/>
                    <a:pt x="5283" y="2375"/>
                    <a:pt x="5283" y="2375"/>
                  </a:cubicBezTo>
                  <a:cubicBezTo>
                    <a:pt x="5286" y="2374"/>
                    <a:pt x="5288" y="2372"/>
                    <a:pt x="5290" y="2369"/>
                  </a:cubicBezTo>
                  <a:cubicBezTo>
                    <a:pt x="5509" y="2369"/>
                    <a:pt x="5509" y="2369"/>
                    <a:pt x="5509" y="2369"/>
                  </a:cubicBezTo>
                  <a:cubicBezTo>
                    <a:pt x="5509" y="2369"/>
                    <a:pt x="5509" y="2369"/>
                    <a:pt x="5509" y="2369"/>
                  </a:cubicBezTo>
                  <a:lnTo>
                    <a:pt x="5284" y="2589"/>
                  </a:lnTo>
                  <a:close/>
                  <a:moveTo>
                    <a:pt x="5290" y="2361"/>
                  </a:moveTo>
                  <a:cubicBezTo>
                    <a:pt x="5288" y="2358"/>
                    <a:pt x="5286" y="2356"/>
                    <a:pt x="5283" y="2355"/>
                  </a:cubicBezTo>
                  <a:cubicBezTo>
                    <a:pt x="5283" y="2191"/>
                    <a:pt x="5283" y="2191"/>
                    <a:pt x="5283" y="2191"/>
                  </a:cubicBezTo>
                  <a:cubicBezTo>
                    <a:pt x="5306" y="2274"/>
                    <a:pt x="5372" y="2339"/>
                    <a:pt x="5456" y="2361"/>
                  </a:cubicBezTo>
                  <a:lnTo>
                    <a:pt x="5290" y="2361"/>
                  </a:lnTo>
                  <a:close/>
                  <a:moveTo>
                    <a:pt x="5283" y="1904"/>
                  </a:moveTo>
                  <a:cubicBezTo>
                    <a:pt x="5286" y="1903"/>
                    <a:pt x="5288" y="1901"/>
                    <a:pt x="5290" y="1898"/>
                  </a:cubicBezTo>
                  <a:cubicBezTo>
                    <a:pt x="5458" y="1898"/>
                    <a:pt x="5458" y="1898"/>
                    <a:pt x="5458" y="1898"/>
                  </a:cubicBezTo>
                  <a:cubicBezTo>
                    <a:pt x="5373" y="1919"/>
                    <a:pt x="5306" y="1985"/>
                    <a:pt x="5283" y="2069"/>
                  </a:cubicBezTo>
                  <a:lnTo>
                    <a:pt x="5283" y="1904"/>
                  </a:lnTo>
                  <a:close/>
                  <a:moveTo>
                    <a:pt x="5295" y="1890"/>
                  </a:moveTo>
                  <a:cubicBezTo>
                    <a:pt x="5469" y="1804"/>
                    <a:pt x="5469" y="1804"/>
                    <a:pt x="5469" y="1804"/>
                  </a:cubicBezTo>
                  <a:cubicBezTo>
                    <a:pt x="5511" y="1886"/>
                    <a:pt x="5511" y="1886"/>
                    <a:pt x="5511" y="1886"/>
                  </a:cubicBezTo>
                  <a:cubicBezTo>
                    <a:pt x="5510" y="1887"/>
                    <a:pt x="5509" y="1889"/>
                    <a:pt x="5509" y="1890"/>
                  </a:cubicBezTo>
                  <a:lnTo>
                    <a:pt x="5295" y="1890"/>
                  </a:lnTo>
                  <a:close/>
                  <a:moveTo>
                    <a:pt x="5286" y="1885"/>
                  </a:moveTo>
                  <a:cubicBezTo>
                    <a:pt x="5285" y="1885"/>
                    <a:pt x="5285" y="1884"/>
                    <a:pt x="5284" y="1884"/>
                  </a:cubicBezTo>
                  <a:cubicBezTo>
                    <a:pt x="5284" y="1668"/>
                    <a:pt x="5284" y="1668"/>
                    <a:pt x="5284" y="1668"/>
                  </a:cubicBezTo>
                  <a:cubicBezTo>
                    <a:pt x="5287" y="1666"/>
                    <a:pt x="5289" y="1664"/>
                    <a:pt x="5290" y="1661"/>
                  </a:cubicBezTo>
                  <a:cubicBezTo>
                    <a:pt x="5396" y="1661"/>
                    <a:pt x="5396" y="1661"/>
                    <a:pt x="5396" y="1661"/>
                  </a:cubicBezTo>
                  <a:cubicBezTo>
                    <a:pt x="5465" y="1797"/>
                    <a:pt x="5465" y="1797"/>
                    <a:pt x="5465" y="1797"/>
                  </a:cubicBezTo>
                  <a:lnTo>
                    <a:pt x="5286" y="1885"/>
                  </a:lnTo>
                  <a:close/>
                  <a:moveTo>
                    <a:pt x="5297" y="1653"/>
                  </a:moveTo>
                  <a:cubicBezTo>
                    <a:pt x="5373" y="1615"/>
                    <a:pt x="5373" y="1615"/>
                    <a:pt x="5373" y="1615"/>
                  </a:cubicBezTo>
                  <a:cubicBezTo>
                    <a:pt x="5392" y="1653"/>
                    <a:pt x="5392" y="1653"/>
                    <a:pt x="5392" y="1653"/>
                  </a:cubicBezTo>
                  <a:lnTo>
                    <a:pt x="5297" y="1653"/>
                  </a:lnTo>
                  <a:close/>
                  <a:moveTo>
                    <a:pt x="5286" y="1649"/>
                  </a:moveTo>
                  <a:cubicBezTo>
                    <a:pt x="5285" y="1648"/>
                    <a:pt x="5285" y="1648"/>
                    <a:pt x="5284" y="1648"/>
                  </a:cubicBezTo>
                  <a:cubicBezTo>
                    <a:pt x="5284" y="1440"/>
                    <a:pt x="5284" y="1440"/>
                    <a:pt x="5284" y="1440"/>
                  </a:cubicBezTo>
                  <a:cubicBezTo>
                    <a:pt x="5369" y="1608"/>
                    <a:pt x="5369" y="1608"/>
                    <a:pt x="5369" y="1608"/>
                  </a:cubicBezTo>
                  <a:lnTo>
                    <a:pt x="5286" y="1649"/>
                  </a:lnTo>
                  <a:close/>
                  <a:moveTo>
                    <a:pt x="5285" y="1196"/>
                  </a:moveTo>
                  <a:cubicBezTo>
                    <a:pt x="5288" y="1195"/>
                    <a:pt x="5290" y="1191"/>
                    <a:pt x="5290" y="1187"/>
                  </a:cubicBezTo>
                  <a:cubicBezTo>
                    <a:pt x="5290" y="1183"/>
                    <a:pt x="5288" y="1179"/>
                    <a:pt x="5285" y="1177"/>
                  </a:cubicBezTo>
                  <a:cubicBezTo>
                    <a:pt x="5290" y="1058"/>
                    <a:pt x="5388" y="962"/>
                    <a:pt x="5509" y="957"/>
                  </a:cubicBezTo>
                  <a:cubicBezTo>
                    <a:pt x="5510" y="960"/>
                    <a:pt x="5512" y="962"/>
                    <a:pt x="5515" y="963"/>
                  </a:cubicBezTo>
                  <a:cubicBezTo>
                    <a:pt x="5515" y="1176"/>
                    <a:pt x="5515" y="1176"/>
                    <a:pt x="5515" y="1176"/>
                  </a:cubicBezTo>
                  <a:cubicBezTo>
                    <a:pt x="5511" y="1178"/>
                    <a:pt x="5508" y="1182"/>
                    <a:pt x="5508" y="1187"/>
                  </a:cubicBezTo>
                  <a:cubicBezTo>
                    <a:pt x="5508" y="1192"/>
                    <a:pt x="5511" y="1196"/>
                    <a:pt x="5515" y="1197"/>
                  </a:cubicBezTo>
                  <a:cubicBezTo>
                    <a:pt x="5515" y="1413"/>
                    <a:pt x="5515" y="1413"/>
                    <a:pt x="5515" y="1413"/>
                  </a:cubicBezTo>
                  <a:cubicBezTo>
                    <a:pt x="5513" y="1413"/>
                    <a:pt x="5511" y="1415"/>
                    <a:pt x="5509" y="1417"/>
                  </a:cubicBezTo>
                  <a:cubicBezTo>
                    <a:pt x="5494" y="1417"/>
                    <a:pt x="5494" y="1417"/>
                    <a:pt x="5494" y="1417"/>
                  </a:cubicBezTo>
                  <a:cubicBezTo>
                    <a:pt x="5379" y="1405"/>
                    <a:pt x="5289" y="1311"/>
                    <a:pt x="5285" y="1196"/>
                  </a:cubicBezTo>
                  <a:close/>
                  <a:moveTo>
                    <a:pt x="5284" y="1130"/>
                  </a:moveTo>
                  <a:cubicBezTo>
                    <a:pt x="5284" y="963"/>
                    <a:pt x="5284" y="963"/>
                    <a:pt x="5284" y="963"/>
                  </a:cubicBezTo>
                  <a:cubicBezTo>
                    <a:pt x="5286" y="961"/>
                    <a:pt x="5288" y="959"/>
                    <a:pt x="5290" y="957"/>
                  </a:cubicBezTo>
                  <a:cubicBezTo>
                    <a:pt x="5457" y="957"/>
                    <a:pt x="5457" y="957"/>
                    <a:pt x="5457" y="957"/>
                  </a:cubicBezTo>
                  <a:cubicBezTo>
                    <a:pt x="5372" y="979"/>
                    <a:pt x="5305" y="1046"/>
                    <a:pt x="5284" y="1130"/>
                  </a:cubicBezTo>
                  <a:close/>
                  <a:moveTo>
                    <a:pt x="5290" y="478"/>
                  </a:moveTo>
                  <a:cubicBezTo>
                    <a:pt x="5288" y="475"/>
                    <a:pt x="5286" y="473"/>
                    <a:pt x="5283" y="471"/>
                  </a:cubicBezTo>
                  <a:cubicBezTo>
                    <a:pt x="5283" y="307"/>
                    <a:pt x="5283" y="307"/>
                    <a:pt x="5283" y="307"/>
                  </a:cubicBezTo>
                  <a:cubicBezTo>
                    <a:pt x="5306" y="390"/>
                    <a:pt x="5372" y="456"/>
                    <a:pt x="5456" y="478"/>
                  </a:cubicBezTo>
                  <a:lnTo>
                    <a:pt x="5290" y="478"/>
                  </a:lnTo>
                  <a:close/>
                  <a:moveTo>
                    <a:pt x="5275" y="256"/>
                  </a:moveTo>
                  <a:cubicBezTo>
                    <a:pt x="5275" y="471"/>
                    <a:pt x="5275" y="471"/>
                    <a:pt x="5275" y="471"/>
                  </a:cubicBezTo>
                  <a:cubicBezTo>
                    <a:pt x="5273" y="472"/>
                    <a:pt x="5271" y="474"/>
                    <a:pt x="5270" y="477"/>
                  </a:cubicBezTo>
                  <a:cubicBezTo>
                    <a:pt x="5051" y="477"/>
                    <a:pt x="5051" y="477"/>
                    <a:pt x="5051" y="477"/>
                  </a:cubicBezTo>
                  <a:cubicBezTo>
                    <a:pt x="5275" y="256"/>
                    <a:pt x="5275" y="256"/>
                    <a:pt x="5275" y="256"/>
                  </a:cubicBezTo>
                  <a:cubicBezTo>
                    <a:pt x="5275" y="256"/>
                    <a:pt x="5275" y="256"/>
                    <a:pt x="5275" y="256"/>
                  </a:cubicBezTo>
                  <a:close/>
                  <a:moveTo>
                    <a:pt x="5036" y="256"/>
                  </a:moveTo>
                  <a:cubicBezTo>
                    <a:pt x="5036" y="471"/>
                    <a:pt x="5036" y="471"/>
                    <a:pt x="5036" y="471"/>
                  </a:cubicBezTo>
                  <a:cubicBezTo>
                    <a:pt x="5033" y="472"/>
                    <a:pt x="5031" y="474"/>
                    <a:pt x="5030" y="477"/>
                  </a:cubicBezTo>
                  <a:cubicBezTo>
                    <a:pt x="4811" y="477"/>
                    <a:pt x="4811" y="477"/>
                    <a:pt x="4811" y="477"/>
                  </a:cubicBezTo>
                  <a:cubicBezTo>
                    <a:pt x="5035" y="256"/>
                    <a:pt x="5035" y="256"/>
                    <a:pt x="5035" y="256"/>
                  </a:cubicBezTo>
                  <a:cubicBezTo>
                    <a:pt x="5036" y="256"/>
                    <a:pt x="5036" y="256"/>
                    <a:pt x="5036" y="256"/>
                  </a:cubicBezTo>
                  <a:close/>
                  <a:moveTo>
                    <a:pt x="5030" y="250"/>
                  </a:moveTo>
                  <a:cubicBezTo>
                    <a:pt x="4805" y="472"/>
                    <a:pt x="4805" y="472"/>
                    <a:pt x="4805" y="472"/>
                  </a:cubicBezTo>
                  <a:cubicBezTo>
                    <a:pt x="4805" y="472"/>
                    <a:pt x="4805" y="472"/>
                    <a:pt x="4804" y="471"/>
                  </a:cubicBezTo>
                  <a:cubicBezTo>
                    <a:pt x="4804" y="256"/>
                    <a:pt x="4804" y="256"/>
                    <a:pt x="4804" y="256"/>
                  </a:cubicBezTo>
                  <a:cubicBezTo>
                    <a:pt x="4809" y="254"/>
                    <a:pt x="4811" y="250"/>
                    <a:pt x="4811" y="246"/>
                  </a:cubicBezTo>
                  <a:cubicBezTo>
                    <a:pt x="4811" y="241"/>
                    <a:pt x="4809" y="237"/>
                    <a:pt x="4804" y="235"/>
                  </a:cubicBezTo>
                  <a:cubicBezTo>
                    <a:pt x="4804" y="21"/>
                    <a:pt x="4804" y="21"/>
                    <a:pt x="4804" y="21"/>
                  </a:cubicBezTo>
                  <a:cubicBezTo>
                    <a:pt x="4805" y="21"/>
                    <a:pt x="4805" y="21"/>
                    <a:pt x="4805" y="21"/>
                  </a:cubicBezTo>
                  <a:cubicBezTo>
                    <a:pt x="5030" y="241"/>
                    <a:pt x="5030" y="241"/>
                    <a:pt x="5030" y="241"/>
                  </a:cubicBezTo>
                  <a:cubicBezTo>
                    <a:pt x="5029" y="243"/>
                    <a:pt x="5029" y="244"/>
                    <a:pt x="5029" y="246"/>
                  </a:cubicBezTo>
                  <a:cubicBezTo>
                    <a:pt x="5029" y="247"/>
                    <a:pt x="5029" y="249"/>
                    <a:pt x="5030" y="250"/>
                  </a:cubicBezTo>
                  <a:close/>
                  <a:moveTo>
                    <a:pt x="4793" y="254"/>
                  </a:moveTo>
                  <a:cubicBezTo>
                    <a:pt x="4794" y="255"/>
                    <a:pt x="4795" y="255"/>
                    <a:pt x="4796" y="256"/>
                  </a:cubicBezTo>
                  <a:cubicBezTo>
                    <a:pt x="4796" y="465"/>
                    <a:pt x="4796" y="465"/>
                    <a:pt x="4796" y="465"/>
                  </a:cubicBezTo>
                  <a:cubicBezTo>
                    <a:pt x="4710" y="295"/>
                    <a:pt x="4710" y="295"/>
                    <a:pt x="4710" y="295"/>
                  </a:cubicBezTo>
                  <a:lnTo>
                    <a:pt x="4793" y="254"/>
                  </a:lnTo>
                  <a:close/>
                  <a:moveTo>
                    <a:pt x="4706" y="288"/>
                  </a:moveTo>
                  <a:cubicBezTo>
                    <a:pt x="4687" y="250"/>
                    <a:pt x="4687" y="250"/>
                    <a:pt x="4687" y="250"/>
                  </a:cubicBezTo>
                  <a:cubicBezTo>
                    <a:pt x="4783" y="250"/>
                    <a:pt x="4783" y="250"/>
                    <a:pt x="4783" y="250"/>
                  </a:cubicBezTo>
                  <a:lnTo>
                    <a:pt x="4706" y="288"/>
                  </a:lnTo>
                  <a:close/>
                  <a:moveTo>
                    <a:pt x="4314" y="254"/>
                  </a:moveTo>
                  <a:cubicBezTo>
                    <a:pt x="4315" y="255"/>
                    <a:pt x="4316" y="255"/>
                    <a:pt x="4317" y="256"/>
                  </a:cubicBezTo>
                  <a:cubicBezTo>
                    <a:pt x="4317" y="471"/>
                    <a:pt x="4317" y="471"/>
                    <a:pt x="4317" y="471"/>
                  </a:cubicBezTo>
                  <a:cubicBezTo>
                    <a:pt x="4315" y="473"/>
                    <a:pt x="4312" y="475"/>
                    <a:pt x="4311" y="478"/>
                  </a:cubicBezTo>
                  <a:cubicBezTo>
                    <a:pt x="4104" y="478"/>
                    <a:pt x="4104" y="478"/>
                    <a:pt x="4104" y="478"/>
                  </a:cubicBezTo>
                  <a:cubicBezTo>
                    <a:pt x="4100" y="477"/>
                    <a:pt x="4096" y="477"/>
                    <a:pt x="4092" y="477"/>
                  </a:cubicBezTo>
                  <a:cubicBezTo>
                    <a:pt x="4090" y="473"/>
                    <a:pt x="4086" y="471"/>
                    <a:pt x="4082" y="471"/>
                  </a:cubicBezTo>
                  <a:cubicBezTo>
                    <a:pt x="4077" y="471"/>
                    <a:pt x="4074" y="473"/>
                    <a:pt x="4072" y="477"/>
                  </a:cubicBezTo>
                  <a:cubicBezTo>
                    <a:pt x="4067" y="477"/>
                    <a:pt x="4063" y="477"/>
                    <a:pt x="4059" y="478"/>
                  </a:cubicBezTo>
                  <a:cubicBezTo>
                    <a:pt x="3859" y="478"/>
                    <a:pt x="3859" y="478"/>
                    <a:pt x="3859" y="478"/>
                  </a:cubicBezTo>
                  <a:lnTo>
                    <a:pt x="4314" y="254"/>
                  </a:lnTo>
                  <a:close/>
                  <a:moveTo>
                    <a:pt x="3593" y="478"/>
                  </a:moveTo>
                  <a:cubicBezTo>
                    <a:pt x="3374" y="478"/>
                    <a:pt x="3374" y="478"/>
                    <a:pt x="3374" y="478"/>
                  </a:cubicBezTo>
                  <a:cubicBezTo>
                    <a:pt x="3372" y="475"/>
                    <a:pt x="3370" y="473"/>
                    <a:pt x="3367" y="471"/>
                  </a:cubicBezTo>
                  <a:cubicBezTo>
                    <a:pt x="3367" y="256"/>
                    <a:pt x="3367" y="256"/>
                    <a:pt x="3367" y="256"/>
                  </a:cubicBezTo>
                  <a:cubicBezTo>
                    <a:pt x="3593" y="477"/>
                    <a:pt x="3593" y="477"/>
                    <a:pt x="3593" y="477"/>
                  </a:cubicBezTo>
                  <a:cubicBezTo>
                    <a:pt x="3593" y="478"/>
                    <a:pt x="3593" y="478"/>
                    <a:pt x="3593" y="478"/>
                  </a:cubicBezTo>
                  <a:close/>
                  <a:moveTo>
                    <a:pt x="3373" y="250"/>
                  </a:moveTo>
                  <a:cubicBezTo>
                    <a:pt x="3374" y="249"/>
                    <a:pt x="3374" y="247"/>
                    <a:pt x="3374" y="246"/>
                  </a:cubicBezTo>
                  <a:cubicBezTo>
                    <a:pt x="3374" y="241"/>
                    <a:pt x="3371" y="237"/>
                    <a:pt x="3367" y="235"/>
                  </a:cubicBezTo>
                  <a:cubicBezTo>
                    <a:pt x="3367" y="28"/>
                    <a:pt x="3367" y="28"/>
                    <a:pt x="3367" y="28"/>
                  </a:cubicBezTo>
                  <a:cubicBezTo>
                    <a:pt x="3588" y="462"/>
                    <a:pt x="3588" y="462"/>
                    <a:pt x="3588" y="462"/>
                  </a:cubicBezTo>
                  <a:lnTo>
                    <a:pt x="3373" y="250"/>
                  </a:lnTo>
                  <a:close/>
                  <a:moveTo>
                    <a:pt x="3359" y="307"/>
                  </a:moveTo>
                  <a:cubicBezTo>
                    <a:pt x="3359" y="471"/>
                    <a:pt x="3359" y="471"/>
                    <a:pt x="3359" y="471"/>
                  </a:cubicBezTo>
                  <a:cubicBezTo>
                    <a:pt x="3357" y="473"/>
                    <a:pt x="3354" y="475"/>
                    <a:pt x="3353" y="478"/>
                  </a:cubicBezTo>
                  <a:cubicBezTo>
                    <a:pt x="3317" y="476"/>
                    <a:pt x="3282" y="466"/>
                    <a:pt x="3252" y="450"/>
                  </a:cubicBezTo>
                  <a:cubicBezTo>
                    <a:pt x="3304" y="418"/>
                    <a:pt x="3343" y="367"/>
                    <a:pt x="3359" y="307"/>
                  </a:cubicBezTo>
                  <a:close/>
                  <a:moveTo>
                    <a:pt x="3301" y="478"/>
                  </a:moveTo>
                  <a:cubicBezTo>
                    <a:pt x="3186" y="478"/>
                    <a:pt x="3186" y="478"/>
                    <a:pt x="3186" y="478"/>
                  </a:cubicBezTo>
                  <a:cubicBezTo>
                    <a:pt x="3207" y="472"/>
                    <a:pt x="3226" y="465"/>
                    <a:pt x="3244" y="455"/>
                  </a:cubicBezTo>
                  <a:cubicBezTo>
                    <a:pt x="3261" y="465"/>
                    <a:pt x="3281" y="472"/>
                    <a:pt x="3301" y="478"/>
                  </a:cubicBezTo>
                  <a:close/>
                  <a:moveTo>
                    <a:pt x="2895" y="478"/>
                  </a:moveTo>
                  <a:cubicBezTo>
                    <a:pt x="2894" y="475"/>
                    <a:pt x="2891" y="473"/>
                    <a:pt x="2888" y="471"/>
                  </a:cubicBezTo>
                  <a:cubicBezTo>
                    <a:pt x="2888" y="307"/>
                    <a:pt x="2888" y="307"/>
                    <a:pt x="2888" y="307"/>
                  </a:cubicBezTo>
                  <a:cubicBezTo>
                    <a:pt x="2911" y="390"/>
                    <a:pt x="2977" y="456"/>
                    <a:pt x="3061" y="478"/>
                  </a:cubicBezTo>
                  <a:lnTo>
                    <a:pt x="2895" y="478"/>
                  </a:lnTo>
                  <a:close/>
                  <a:moveTo>
                    <a:pt x="2880" y="256"/>
                  </a:moveTo>
                  <a:cubicBezTo>
                    <a:pt x="2880" y="471"/>
                    <a:pt x="2880" y="471"/>
                    <a:pt x="2880" y="471"/>
                  </a:cubicBezTo>
                  <a:cubicBezTo>
                    <a:pt x="2878" y="472"/>
                    <a:pt x="2876" y="474"/>
                    <a:pt x="2875" y="477"/>
                  </a:cubicBezTo>
                  <a:cubicBezTo>
                    <a:pt x="2656" y="477"/>
                    <a:pt x="2656" y="477"/>
                    <a:pt x="2656" y="477"/>
                  </a:cubicBezTo>
                  <a:cubicBezTo>
                    <a:pt x="2880" y="256"/>
                    <a:pt x="2880" y="256"/>
                    <a:pt x="2880" y="256"/>
                  </a:cubicBezTo>
                  <a:cubicBezTo>
                    <a:pt x="2880" y="256"/>
                    <a:pt x="2880" y="256"/>
                    <a:pt x="2880" y="256"/>
                  </a:cubicBezTo>
                  <a:close/>
                  <a:moveTo>
                    <a:pt x="2641" y="256"/>
                  </a:moveTo>
                  <a:cubicBezTo>
                    <a:pt x="2641" y="471"/>
                    <a:pt x="2641" y="471"/>
                    <a:pt x="2641" y="471"/>
                  </a:cubicBezTo>
                  <a:cubicBezTo>
                    <a:pt x="2638" y="472"/>
                    <a:pt x="2636" y="474"/>
                    <a:pt x="2635" y="477"/>
                  </a:cubicBezTo>
                  <a:cubicBezTo>
                    <a:pt x="2416" y="477"/>
                    <a:pt x="2416" y="477"/>
                    <a:pt x="2416" y="477"/>
                  </a:cubicBezTo>
                  <a:cubicBezTo>
                    <a:pt x="2640" y="256"/>
                    <a:pt x="2640" y="256"/>
                    <a:pt x="2640" y="256"/>
                  </a:cubicBezTo>
                  <a:cubicBezTo>
                    <a:pt x="2641" y="256"/>
                    <a:pt x="2641" y="256"/>
                    <a:pt x="2641" y="256"/>
                  </a:cubicBezTo>
                  <a:close/>
                  <a:moveTo>
                    <a:pt x="2635" y="250"/>
                  </a:moveTo>
                  <a:cubicBezTo>
                    <a:pt x="2410" y="472"/>
                    <a:pt x="2410" y="472"/>
                    <a:pt x="2410" y="472"/>
                  </a:cubicBezTo>
                  <a:cubicBezTo>
                    <a:pt x="2410" y="472"/>
                    <a:pt x="2410" y="472"/>
                    <a:pt x="2409" y="471"/>
                  </a:cubicBezTo>
                  <a:cubicBezTo>
                    <a:pt x="2409" y="256"/>
                    <a:pt x="2409" y="256"/>
                    <a:pt x="2409" y="256"/>
                  </a:cubicBezTo>
                  <a:cubicBezTo>
                    <a:pt x="2414" y="254"/>
                    <a:pt x="2417" y="250"/>
                    <a:pt x="2417" y="246"/>
                  </a:cubicBezTo>
                  <a:cubicBezTo>
                    <a:pt x="2417" y="241"/>
                    <a:pt x="2414" y="237"/>
                    <a:pt x="2409" y="235"/>
                  </a:cubicBezTo>
                  <a:cubicBezTo>
                    <a:pt x="2409" y="21"/>
                    <a:pt x="2409" y="21"/>
                    <a:pt x="2409" y="21"/>
                  </a:cubicBezTo>
                  <a:cubicBezTo>
                    <a:pt x="2410" y="21"/>
                    <a:pt x="2410" y="21"/>
                    <a:pt x="2410" y="21"/>
                  </a:cubicBezTo>
                  <a:cubicBezTo>
                    <a:pt x="2635" y="241"/>
                    <a:pt x="2635" y="241"/>
                    <a:pt x="2635" y="241"/>
                  </a:cubicBezTo>
                  <a:cubicBezTo>
                    <a:pt x="2634" y="243"/>
                    <a:pt x="2634" y="244"/>
                    <a:pt x="2634" y="246"/>
                  </a:cubicBezTo>
                  <a:cubicBezTo>
                    <a:pt x="2634" y="247"/>
                    <a:pt x="2634" y="249"/>
                    <a:pt x="2635" y="250"/>
                  </a:cubicBezTo>
                  <a:close/>
                  <a:moveTo>
                    <a:pt x="2398" y="254"/>
                  </a:moveTo>
                  <a:cubicBezTo>
                    <a:pt x="2399" y="255"/>
                    <a:pt x="2400" y="255"/>
                    <a:pt x="2401" y="256"/>
                  </a:cubicBezTo>
                  <a:cubicBezTo>
                    <a:pt x="2401" y="465"/>
                    <a:pt x="2401" y="465"/>
                    <a:pt x="2401" y="465"/>
                  </a:cubicBezTo>
                  <a:cubicBezTo>
                    <a:pt x="2315" y="295"/>
                    <a:pt x="2315" y="295"/>
                    <a:pt x="2315" y="295"/>
                  </a:cubicBezTo>
                  <a:lnTo>
                    <a:pt x="2398" y="254"/>
                  </a:lnTo>
                  <a:close/>
                  <a:moveTo>
                    <a:pt x="2311" y="288"/>
                  </a:moveTo>
                  <a:cubicBezTo>
                    <a:pt x="2292" y="250"/>
                    <a:pt x="2292" y="250"/>
                    <a:pt x="2292" y="250"/>
                  </a:cubicBezTo>
                  <a:cubicBezTo>
                    <a:pt x="2388" y="250"/>
                    <a:pt x="2388" y="250"/>
                    <a:pt x="2388" y="250"/>
                  </a:cubicBezTo>
                  <a:lnTo>
                    <a:pt x="2311" y="288"/>
                  </a:lnTo>
                  <a:close/>
                  <a:moveTo>
                    <a:pt x="1919" y="254"/>
                  </a:moveTo>
                  <a:cubicBezTo>
                    <a:pt x="1920" y="255"/>
                    <a:pt x="1921" y="255"/>
                    <a:pt x="1923" y="256"/>
                  </a:cubicBezTo>
                  <a:cubicBezTo>
                    <a:pt x="1923" y="471"/>
                    <a:pt x="1923" y="471"/>
                    <a:pt x="1923" y="471"/>
                  </a:cubicBezTo>
                  <a:cubicBezTo>
                    <a:pt x="1920" y="473"/>
                    <a:pt x="1917" y="475"/>
                    <a:pt x="1916" y="478"/>
                  </a:cubicBezTo>
                  <a:cubicBezTo>
                    <a:pt x="1710" y="478"/>
                    <a:pt x="1710" y="478"/>
                    <a:pt x="1710" y="478"/>
                  </a:cubicBezTo>
                  <a:cubicBezTo>
                    <a:pt x="1706" y="477"/>
                    <a:pt x="1701" y="477"/>
                    <a:pt x="1697" y="477"/>
                  </a:cubicBezTo>
                  <a:cubicBezTo>
                    <a:pt x="1695" y="473"/>
                    <a:pt x="1691" y="471"/>
                    <a:pt x="1687" y="471"/>
                  </a:cubicBezTo>
                  <a:cubicBezTo>
                    <a:pt x="1683" y="471"/>
                    <a:pt x="1679" y="473"/>
                    <a:pt x="1677" y="477"/>
                  </a:cubicBezTo>
                  <a:cubicBezTo>
                    <a:pt x="1673" y="477"/>
                    <a:pt x="1668" y="477"/>
                    <a:pt x="1664" y="478"/>
                  </a:cubicBezTo>
                  <a:cubicBezTo>
                    <a:pt x="1465" y="478"/>
                    <a:pt x="1465" y="478"/>
                    <a:pt x="1465" y="478"/>
                  </a:cubicBezTo>
                  <a:lnTo>
                    <a:pt x="1919" y="254"/>
                  </a:lnTo>
                  <a:close/>
                  <a:moveTo>
                    <a:pt x="1198" y="478"/>
                  </a:moveTo>
                  <a:cubicBezTo>
                    <a:pt x="979" y="478"/>
                    <a:pt x="979" y="478"/>
                    <a:pt x="979" y="478"/>
                  </a:cubicBezTo>
                  <a:cubicBezTo>
                    <a:pt x="978" y="475"/>
                    <a:pt x="976" y="473"/>
                    <a:pt x="973" y="471"/>
                  </a:cubicBezTo>
                  <a:cubicBezTo>
                    <a:pt x="973" y="256"/>
                    <a:pt x="973" y="256"/>
                    <a:pt x="973" y="256"/>
                  </a:cubicBezTo>
                  <a:cubicBezTo>
                    <a:pt x="1198" y="477"/>
                    <a:pt x="1198" y="477"/>
                    <a:pt x="1198" y="477"/>
                  </a:cubicBezTo>
                  <a:cubicBezTo>
                    <a:pt x="1198" y="478"/>
                    <a:pt x="1198" y="478"/>
                    <a:pt x="1198" y="478"/>
                  </a:cubicBezTo>
                  <a:close/>
                  <a:moveTo>
                    <a:pt x="979" y="250"/>
                  </a:moveTo>
                  <a:cubicBezTo>
                    <a:pt x="979" y="249"/>
                    <a:pt x="980" y="247"/>
                    <a:pt x="980" y="246"/>
                  </a:cubicBezTo>
                  <a:cubicBezTo>
                    <a:pt x="980" y="241"/>
                    <a:pt x="977" y="237"/>
                    <a:pt x="973" y="235"/>
                  </a:cubicBezTo>
                  <a:cubicBezTo>
                    <a:pt x="973" y="28"/>
                    <a:pt x="973" y="28"/>
                    <a:pt x="973" y="28"/>
                  </a:cubicBezTo>
                  <a:cubicBezTo>
                    <a:pt x="1194" y="462"/>
                    <a:pt x="1194" y="462"/>
                    <a:pt x="1194" y="462"/>
                  </a:cubicBezTo>
                  <a:lnTo>
                    <a:pt x="979" y="250"/>
                  </a:lnTo>
                  <a:close/>
                  <a:moveTo>
                    <a:pt x="965" y="307"/>
                  </a:moveTo>
                  <a:cubicBezTo>
                    <a:pt x="965" y="471"/>
                    <a:pt x="965" y="471"/>
                    <a:pt x="965" y="471"/>
                  </a:cubicBezTo>
                  <a:cubicBezTo>
                    <a:pt x="962" y="473"/>
                    <a:pt x="960" y="475"/>
                    <a:pt x="959" y="478"/>
                  </a:cubicBezTo>
                  <a:cubicBezTo>
                    <a:pt x="922" y="476"/>
                    <a:pt x="888" y="466"/>
                    <a:pt x="857" y="450"/>
                  </a:cubicBezTo>
                  <a:cubicBezTo>
                    <a:pt x="909" y="418"/>
                    <a:pt x="949" y="367"/>
                    <a:pt x="965" y="307"/>
                  </a:cubicBezTo>
                  <a:close/>
                  <a:moveTo>
                    <a:pt x="906" y="478"/>
                  </a:moveTo>
                  <a:cubicBezTo>
                    <a:pt x="792" y="478"/>
                    <a:pt x="792" y="478"/>
                    <a:pt x="792" y="478"/>
                  </a:cubicBezTo>
                  <a:cubicBezTo>
                    <a:pt x="812" y="472"/>
                    <a:pt x="831" y="465"/>
                    <a:pt x="849" y="455"/>
                  </a:cubicBezTo>
                  <a:cubicBezTo>
                    <a:pt x="867" y="465"/>
                    <a:pt x="886" y="472"/>
                    <a:pt x="906" y="478"/>
                  </a:cubicBezTo>
                  <a:close/>
                  <a:moveTo>
                    <a:pt x="500" y="478"/>
                  </a:moveTo>
                  <a:cubicBezTo>
                    <a:pt x="499" y="475"/>
                    <a:pt x="497" y="473"/>
                    <a:pt x="494" y="471"/>
                  </a:cubicBezTo>
                  <a:cubicBezTo>
                    <a:pt x="494" y="307"/>
                    <a:pt x="494" y="307"/>
                    <a:pt x="494" y="307"/>
                  </a:cubicBezTo>
                  <a:cubicBezTo>
                    <a:pt x="516" y="390"/>
                    <a:pt x="583" y="456"/>
                    <a:pt x="667" y="478"/>
                  </a:cubicBezTo>
                  <a:lnTo>
                    <a:pt x="500" y="478"/>
                  </a:lnTo>
                  <a:close/>
                  <a:moveTo>
                    <a:pt x="486" y="256"/>
                  </a:moveTo>
                  <a:cubicBezTo>
                    <a:pt x="486" y="471"/>
                    <a:pt x="486" y="471"/>
                    <a:pt x="486" y="471"/>
                  </a:cubicBezTo>
                  <a:cubicBezTo>
                    <a:pt x="483" y="472"/>
                    <a:pt x="481" y="474"/>
                    <a:pt x="480" y="477"/>
                  </a:cubicBezTo>
                  <a:cubicBezTo>
                    <a:pt x="261" y="477"/>
                    <a:pt x="261" y="477"/>
                    <a:pt x="261" y="477"/>
                  </a:cubicBezTo>
                  <a:cubicBezTo>
                    <a:pt x="485" y="256"/>
                    <a:pt x="485" y="256"/>
                    <a:pt x="485" y="256"/>
                  </a:cubicBezTo>
                  <a:cubicBezTo>
                    <a:pt x="485" y="256"/>
                    <a:pt x="486" y="256"/>
                    <a:pt x="486" y="256"/>
                  </a:cubicBezTo>
                  <a:close/>
                  <a:moveTo>
                    <a:pt x="246" y="256"/>
                  </a:moveTo>
                  <a:cubicBezTo>
                    <a:pt x="246" y="471"/>
                    <a:pt x="246" y="471"/>
                    <a:pt x="246" y="471"/>
                  </a:cubicBezTo>
                  <a:cubicBezTo>
                    <a:pt x="244" y="472"/>
                    <a:pt x="242" y="474"/>
                    <a:pt x="241" y="477"/>
                  </a:cubicBezTo>
                  <a:cubicBezTo>
                    <a:pt x="22" y="477"/>
                    <a:pt x="22" y="477"/>
                    <a:pt x="22" y="477"/>
                  </a:cubicBezTo>
                  <a:cubicBezTo>
                    <a:pt x="246" y="256"/>
                    <a:pt x="246" y="256"/>
                    <a:pt x="246" y="256"/>
                  </a:cubicBezTo>
                  <a:cubicBezTo>
                    <a:pt x="246" y="256"/>
                    <a:pt x="246" y="256"/>
                    <a:pt x="246" y="256"/>
                  </a:cubicBezTo>
                  <a:close/>
                  <a:moveTo>
                    <a:pt x="261" y="485"/>
                  </a:moveTo>
                  <a:cubicBezTo>
                    <a:pt x="479" y="485"/>
                    <a:pt x="479" y="485"/>
                    <a:pt x="479" y="485"/>
                  </a:cubicBezTo>
                  <a:cubicBezTo>
                    <a:pt x="480" y="488"/>
                    <a:pt x="482" y="491"/>
                    <a:pt x="486" y="492"/>
                  </a:cubicBezTo>
                  <a:cubicBezTo>
                    <a:pt x="480" y="608"/>
                    <a:pt x="387" y="702"/>
                    <a:pt x="270" y="711"/>
                  </a:cubicBezTo>
                  <a:cubicBezTo>
                    <a:pt x="260" y="711"/>
                    <a:pt x="260" y="711"/>
                    <a:pt x="260" y="711"/>
                  </a:cubicBezTo>
                  <a:cubicBezTo>
                    <a:pt x="259" y="709"/>
                    <a:pt x="257" y="707"/>
                    <a:pt x="254" y="706"/>
                  </a:cubicBezTo>
                  <a:cubicBezTo>
                    <a:pt x="254" y="492"/>
                    <a:pt x="254" y="492"/>
                    <a:pt x="254" y="492"/>
                  </a:cubicBezTo>
                  <a:cubicBezTo>
                    <a:pt x="258" y="491"/>
                    <a:pt x="260" y="488"/>
                    <a:pt x="261" y="485"/>
                  </a:cubicBezTo>
                  <a:close/>
                  <a:moveTo>
                    <a:pt x="494" y="963"/>
                  </a:moveTo>
                  <a:cubicBezTo>
                    <a:pt x="497" y="961"/>
                    <a:pt x="499" y="959"/>
                    <a:pt x="500" y="957"/>
                  </a:cubicBezTo>
                  <a:cubicBezTo>
                    <a:pt x="667" y="957"/>
                    <a:pt x="667" y="957"/>
                    <a:pt x="667" y="957"/>
                  </a:cubicBezTo>
                  <a:cubicBezTo>
                    <a:pt x="582" y="979"/>
                    <a:pt x="515" y="1046"/>
                    <a:pt x="494" y="1130"/>
                  </a:cubicBezTo>
                  <a:lnTo>
                    <a:pt x="494" y="963"/>
                  </a:lnTo>
                  <a:close/>
                  <a:moveTo>
                    <a:pt x="663" y="1417"/>
                  </a:moveTo>
                  <a:cubicBezTo>
                    <a:pt x="499" y="1417"/>
                    <a:pt x="499" y="1417"/>
                    <a:pt x="499" y="1417"/>
                  </a:cubicBezTo>
                  <a:cubicBezTo>
                    <a:pt x="498" y="1416"/>
                    <a:pt x="496" y="1414"/>
                    <a:pt x="494" y="1413"/>
                  </a:cubicBezTo>
                  <a:cubicBezTo>
                    <a:pt x="494" y="1245"/>
                    <a:pt x="494" y="1245"/>
                    <a:pt x="494" y="1245"/>
                  </a:cubicBezTo>
                  <a:cubicBezTo>
                    <a:pt x="515" y="1328"/>
                    <a:pt x="580" y="1394"/>
                    <a:pt x="663" y="1417"/>
                  </a:cubicBezTo>
                  <a:close/>
                  <a:moveTo>
                    <a:pt x="486" y="1717"/>
                  </a:moveTo>
                  <a:cubicBezTo>
                    <a:pt x="486" y="1883"/>
                    <a:pt x="486" y="1883"/>
                    <a:pt x="486" y="1883"/>
                  </a:cubicBezTo>
                  <a:cubicBezTo>
                    <a:pt x="484" y="1884"/>
                    <a:pt x="481" y="1886"/>
                    <a:pt x="480" y="1889"/>
                  </a:cubicBezTo>
                  <a:cubicBezTo>
                    <a:pt x="443" y="1887"/>
                    <a:pt x="409" y="1878"/>
                    <a:pt x="378" y="1861"/>
                  </a:cubicBezTo>
                  <a:cubicBezTo>
                    <a:pt x="431" y="1829"/>
                    <a:pt x="471" y="1778"/>
                    <a:pt x="486" y="1717"/>
                  </a:cubicBezTo>
                  <a:close/>
                  <a:moveTo>
                    <a:pt x="431" y="1890"/>
                  </a:moveTo>
                  <a:cubicBezTo>
                    <a:pt x="309" y="1890"/>
                    <a:pt x="309" y="1890"/>
                    <a:pt x="309" y="1890"/>
                  </a:cubicBezTo>
                  <a:cubicBezTo>
                    <a:pt x="331" y="1885"/>
                    <a:pt x="351" y="1876"/>
                    <a:pt x="370" y="1866"/>
                  </a:cubicBezTo>
                  <a:cubicBezTo>
                    <a:pt x="389" y="1876"/>
                    <a:pt x="409" y="1885"/>
                    <a:pt x="431" y="1890"/>
                  </a:cubicBezTo>
                  <a:close/>
                  <a:moveTo>
                    <a:pt x="246" y="1904"/>
                  </a:moveTo>
                  <a:cubicBezTo>
                    <a:pt x="246" y="2119"/>
                    <a:pt x="246" y="2119"/>
                    <a:pt x="246" y="2119"/>
                  </a:cubicBezTo>
                  <a:cubicBezTo>
                    <a:pt x="246" y="2119"/>
                    <a:pt x="246" y="2119"/>
                    <a:pt x="246" y="2119"/>
                  </a:cubicBezTo>
                  <a:cubicBezTo>
                    <a:pt x="21" y="1899"/>
                    <a:pt x="21" y="1899"/>
                    <a:pt x="21" y="1899"/>
                  </a:cubicBezTo>
                  <a:cubicBezTo>
                    <a:pt x="21" y="1898"/>
                    <a:pt x="21" y="1898"/>
                    <a:pt x="21" y="1898"/>
                  </a:cubicBezTo>
                  <a:cubicBezTo>
                    <a:pt x="240" y="1898"/>
                    <a:pt x="240" y="1898"/>
                    <a:pt x="240" y="1898"/>
                  </a:cubicBezTo>
                  <a:cubicBezTo>
                    <a:pt x="241" y="1901"/>
                    <a:pt x="243" y="1903"/>
                    <a:pt x="246" y="1904"/>
                  </a:cubicBezTo>
                  <a:close/>
                  <a:moveTo>
                    <a:pt x="246" y="2139"/>
                  </a:moveTo>
                  <a:cubicBezTo>
                    <a:pt x="246" y="2139"/>
                    <a:pt x="246" y="2139"/>
                    <a:pt x="246" y="2139"/>
                  </a:cubicBezTo>
                  <a:cubicBezTo>
                    <a:pt x="246" y="2355"/>
                    <a:pt x="246" y="2355"/>
                    <a:pt x="246" y="2355"/>
                  </a:cubicBezTo>
                  <a:cubicBezTo>
                    <a:pt x="244" y="2356"/>
                    <a:pt x="242" y="2358"/>
                    <a:pt x="241" y="2360"/>
                  </a:cubicBezTo>
                  <a:cubicBezTo>
                    <a:pt x="22" y="2360"/>
                    <a:pt x="22" y="2360"/>
                    <a:pt x="22" y="2360"/>
                  </a:cubicBezTo>
                  <a:lnTo>
                    <a:pt x="246" y="2139"/>
                  </a:lnTo>
                  <a:close/>
                  <a:moveTo>
                    <a:pt x="261" y="2368"/>
                  </a:moveTo>
                  <a:cubicBezTo>
                    <a:pt x="479" y="2368"/>
                    <a:pt x="479" y="2368"/>
                    <a:pt x="479" y="2368"/>
                  </a:cubicBezTo>
                  <a:cubicBezTo>
                    <a:pt x="480" y="2371"/>
                    <a:pt x="482" y="2374"/>
                    <a:pt x="486" y="2375"/>
                  </a:cubicBezTo>
                  <a:cubicBezTo>
                    <a:pt x="480" y="2491"/>
                    <a:pt x="387" y="2585"/>
                    <a:pt x="270" y="2595"/>
                  </a:cubicBezTo>
                  <a:cubicBezTo>
                    <a:pt x="260" y="2595"/>
                    <a:pt x="260" y="2595"/>
                    <a:pt x="260" y="2595"/>
                  </a:cubicBezTo>
                  <a:cubicBezTo>
                    <a:pt x="259" y="2592"/>
                    <a:pt x="257" y="2590"/>
                    <a:pt x="254" y="2589"/>
                  </a:cubicBezTo>
                  <a:cubicBezTo>
                    <a:pt x="254" y="2375"/>
                    <a:pt x="254" y="2375"/>
                    <a:pt x="254" y="2375"/>
                  </a:cubicBezTo>
                  <a:cubicBezTo>
                    <a:pt x="258" y="2374"/>
                    <a:pt x="260" y="2371"/>
                    <a:pt x="261" y="2368"/>
                  </a:cubicBezTo>
                  <a:close/>
                  <a:moveTo>
                    <a:pt x="494" y="2846"/>
                  </a:moveTo>
                  <a:cubicBezTo>
                    <a:pt x="497" y="2845"/>
                    <a:pt x="499" y="2843"/>
                    <a:pt x="500" y="2840"/>
                  </a:cubicBezTo>
                  <a:cubicBezTo>
                    <a:pt x="667" y="2840"/>
                    <a:pt x="667" y="2840"/>
                    <a:pt x="667" y="2840"/>
                  </a:cubicBezTo>
                  <a:cubicBezTo>
                    <a:pt x="582" y="2862"/>
                    <a:pt x="515" y="2929"/>
                    <a:pt x="494" y="3013"/>
                  </a:cubicBezTo>
                  <a:lnTo>
                    <a:pt x="494" y="2846"/>
                  </a:lnTo>
                  <a:close/>
                  <a:moveTo>
                    <a:pt x="663" y="3301"/>
                  </a:moveTo>
                  <a:cubicBezTo>
                    <a:pt x="499" y="3301"/>
                    <a:pt x="499" y="3301"/>
                    <a:pt x="499" y="3301"/>
                  </a:cubicBezTo>
                  <a:cubicBezTo>
                    <a:pt x="498" y="3299"/>
                    <a:pt x="496" y="3297"/>
                    <a:pt x="494" y="3296"/>
                  </a:cubicBezTo>
                  <a:cubicBezTo>
                    <a:pt x="494" y="3128"/>
                    <a:pt x="494" y="3128"/>
                    <a:pt x="494" y="3128"/>
                  </a:cubicBezTo>
                  <a:cubicBezTo>
                    <a:pt x="515" y="3211"/>
                    <a:pt x="580" y="3277"/>
                    <a:pt x="663" y="3301"/>
                  </a:cubicBezTo>
                  <a:close/>
                  <a:moveTo>
                    <a:pt x="497" y="3532"/>
                  </a:moveTo>
                  <a:cubicBezTo>
                    <a:pt x="496" y="3532"/>
                    <a:pt x="495" y="3531"/>
                    <a:pt x="494" y="3531"/>
                  </a:cubicBezTo>
                  <a:cubicBezTo>
                    <a:pt x="494" y="3323"/>
                    <a:pt x="494" y="3323"/>
                    <a:pt x="494" y="3323"/>
                  </a:cubicBezTo>
                  <a:cubicBezTo>
                    <a:pt x="580" y="3491"/>
                    <a:pt x="580" y="3491"/>
                    <a:pt x="580" y="3491"/>
                  </a:cubicBezTo>
                  <a:lnTo>
                    <a:pt x="497" y="3532"/>
                  </a:lnTo>
                  <a:close/>
                  <a:moveTo>
                    <a:pt x="584" y="3499"/>
                  </a:moveTo>
                  <a:cubicBezTo>
                    <a:pt x="603" y="3536"/>
                    <a:pt x="603" y="3536"/>
                    <a:pt x="603" y="3536"/>
                  </a:cubicBezTo>
                  <a:cubicBezTo>
                    <a:pt x="507" y="3536"/>
                    <a:pt x="507" y="3536"/>
                    <a:pt x="507" y="3536"/>
                  </a:cubicBezTo>
                  <a:lnTo>
                    <a:pt x="584" y="3499"/>
                  </a:lnTo>
                  <a:close/>
                  <a:moveTo>
                    <a:pt x="591" y="3495"/>
                  </a:moveTo>
                  <a:cubicBezTo>
                    <a:pt x="725" y="3429"/>
                    <a:pt x="725" y="3429"/>
                    <a:pt x="725" y="3429"/>
                  </a:cubicBezTo>
                  <a:cubicBezTo>
                    <a:pt x="725" y="3531"/>
                    <a:pt x="725" y="3531"/>
                    <a:pt x="725" y="3531"/>
                  </a:cubicBezTo>
                  <a:cubicBezTo>
                    <a:pt x="723" y="3532"/>
                    <a:pt x="721" y="3534"/>
                    <a:pt x="719" y="3536"/>
                  </a:cubicBezTo>
                  <a:cubicBezTo>
                    <a:pt x="612" y="3536"/>
                    <a:pt x="612" y="3536"/>
                    <a:pt x="612" y="3536"/>
                  </a:cubicBezTo>
                  <a:lnTo>
                    <a:pt x="591" y="3495"/>
                  </a:lnTo>
                  <a:close/>
                  <a:moveTo>
                    <a:pt x="719" y="3544"/>
                  </a:moveTo>
                  <a:cubicBezTo>
                    <a:pt x="720" y="3547"/>
                    <a:pt x="722" y="3550"/>
                    <a:pt x="725" y="3551"/>
                  </a:cubicBezTo>
                  <a:cubicBezTo>
                    <a:pt x="725" y="3656"/>
                    <a:pt x="725" y="3656"/>
                    <a:pt x="725" y="3656"/>
                  </a:cubicBezTo>
                  <a:cubicBezTo>
                    <a:pt x="683" y="3677"/>
                    <a:pt x="683" y="3677"/>
                    <a:pt x="683" y="3677"/>
                  </a:cubicBezTo>
                  <a:cubicBezTo>
                    <a:pt x="616" y="3544"/>
                    <a:pt x="616" y="3544"/>
                    <a:pt x="616" y="3544"/>
                  </a:cubicBezTo>
                  <a:lnTo>
                    <a:pt x="719" y="3544"/>
                  </a:lnTo>
                  <a:close/>
                  <a:moveTo>
                    <a:pt x="976" y="3533"/>
                  </a:moveTo>
                  <a:cubicBezTo>
                    <a:pt x="975" y="3532"/>
                    <a:pt x="974" y="3531"/>
                    <a:pt x="973" y="3531"/>
                  </a:cubicBezTo>
                  <a:cubicBezTo>
                    <a:pt x="973" y="3317"/>
                    <a:pt x="973" y="3317"/>
                    <a:pt x="973" y="3317"/>
                  </a:cubicBezTo>
                  <a:cubicBezTo>
                    <a:pt x="976" y="3315"/>
                    <a:pt x="979" y="3312"/>
                    <a:pt x="980" y="3309"/>
                  </a:cubicBezTo>
                  <a:cubicBezTo>
                    <a:pt x="1197" y="3309"/>
                    <a:pt x="1197" y="3309"/>
                    <a:pt x="1197" y="3309"/>
                  </a:cubicBezTo>
                  <a:cubicBezTo>
                    <a:pt x="1198" y="3314"/>
                    <a:pt x="1203" y="3317"/>
                    <a:pt x="1208" y="3317"/>
                  </a:cubicBezTo>
                  <a:cubicBezTo>
                    <a:pt x="1214" y="3317"/>
                    <a:pt x="1218" y="3314"/>
                    <a:pt x="1219" y="3309"/>
                  </a:cubicBezTo>
                  <a:cubicBezTo>
                    <a:pt x="1434" y="3309"/>
                    <a:pt x="1434" y="3309"/>
                    <a:pt x="1434" y="3309"/>
                  </a:cubicBezTo>
                  <a:lnTo>
                    <a:pt x="976" y="3533"/>
                  </a:lnTo>
                  <a:close/>
                  <a:moveTo>
                    <a:pt x="2177" y="3310"/>
                  </a:moveTo>
                  <a:cubicBezTo>
                    <a:pt x="2395" y="3310"/>
                    <a:pt x="2395" y="3310"/>
                    <a:pt x="2395" y="3310"/>
                  </a:cubicBezTo>
                  <a:cubicBezTo>
                    <a:pt x="2396" y="3313"/>
                    <a:pt x="2398" y="3315"/>
                    <a:pt x="2401" y="3317"/>
                  </a:cubicBezTo>
                  <a:cubicBezTo>
                    <a:pt x="2401" y="3531"/>
                    <a:pt x="2401" y="3531"/>
                    <a:pt x="2401" y="3531"/>
                  </a:cubicBezTo>
                  <a:cubicBezTo>
                    <a:pt x="2176" y="3310"/>
                    <a:pt x="2176" y="3310"/>
                    <a:pt x="2176" y="3310"/>
                  </a:cubicBezTo>
                  <a:cubicBezTo>
                    <a:pt x="2176" y="3310"/>
                    <a:pt x="2177" y="3310"/>
                    <a:pt x="2177" y="3310"/>
                  </a:cubicBezTo>
                  <a:close/>
                  <a:moveTo>
                    <a:pt x="2396" y="3536"/>
                  </a:moveTo>
                  <a:cubicBezTo>
                    <a:pt x="2395" y="3537"/>
                    <a:pt x="2394" y="3539"/>
                    <a:pt x="2394" y="3541"/>
                  </a:cubicBezTo>
                  <a:cubicBezTo>
                    <a:pt x="2394" y="3546"/>
                    <a:pt x="2397" y="3550"/>
                    <a:pt x="2401" y="3551"/>
                  </a:cubicBezTo>
                  <a:cubicBezTo>
                    <a:pt x="2401" y="3760"/>
                    <a:pt x="2401" y="3760"/>
                    <a:pt x="2401" y="3760"/>
                  </a:cubicBezTo>
                  <a:cubicBezTo>
                    <a:pt x="2181" y="3325"/>
                    <a:pt x="2181" y="3325"/>
                    <a:pt x="2181" y="3325"/>
                  </a:cubicBezTo>
                  <a:lnTo>
                    <a:pt x="2396" y="3536"/>
                  </a:lnTo>
                  <a:close/>
                  <a:moveTo>
                    <a:pt x="2409" y="3317"/>
                  </a:moveTo>
                  <a:cubicBezTo>
                    <a:pt x="2412" y="3316"/>
                    <a:pt x="2415" y="3313"/>
                    <a:pt x="2416" y="3311"/>
                  </a:cubicBezTo>
                  <a:cubicBezTo>
                    <a:pt x="2579" y="3311"/>
                    <a:pt x="2579" y="3311"/>
                    <a:pt x="2579" y="3311"/>
                  </a:cubicBezTo>
                  <a:cubicBezTo>
                    <a:pt x="2496" y="3333"/>
                    <a:pt x="2431" y="3398"/>
                    <a:pt x="2409" y="3480"/>
                  </a:cubicBezTo>
                  <a:lnTo>
                    <a:pt x="2409" y="3317"/>
                  </a:lnTo>
                  <a:close/>
                  <a:moveTo>
                    <a:pt x="2818" y="3311"/>
                  </a:moveTo>
                  <a:cubicBezTo>
                    <a:pt x="2799" y="3316"/>
                    <a:pt x="2781" y="3323"/>
                    <a:pt x="2765" y="3333"/>
                  </a:cubicBezTo>
                  <a:cubicBezTo>
                    <a:pt x="2748" y="3323"/>
                    <a:pt x="2730" y="3316"/>
                    <a:pt x="2711" y="3311"/>
                  </a:cubicBezTo>
                  <a:lnTo>
                    <a:pt x="2818" y="3311"/>
                  </a:lnTo>
                  <a:close/>
                  <a:moveTo>
                    <a:pt x="2863" y="3311"/>
                  </a:moveTo>
                  <a:cubicBezTo>
                    <a:pt x="2874" y="3311"/>
                    <a:pt x="2874" y="3311"/>
                    <a:pt x="2874" y="3311"/>
                  </a:cubicBezTo>
                  <a:cubicBezTo>
                    <a:pt x="2875" y="3314"/>
                    <a:pt x="2878" y="3316"/>
                    <a:pt x="2881" y="3317"/>
                  </a:cubicBezTo>
                  <a:cubicBezTo>
                    <a:pt x="2881" y="3482"/>
                    <a:pt x="2881" y="3482"/>
                    <a:pt x="2881" y="3482"/>
                  </a:cubicBezTo>
                  <a:cubicBezTo>
                    <a:pt x="2865" y="3421"/>
                    <a:pt x="2826" y="3369"/>
                    <a:pt x="2773" y="3337"/>
                  </a:cubicBezTo>
                  <a:cubicBezTo>
                    <a:pt x="2800" y="3323"/>
                    <a:pt x="2830" y="3313"/>
                    <a:pt x="2863" y="3311"/>
                  </a:cubicBezTo>
                  <a:close/>
                  <a:moveTo>
                    <a:pt x="2891" y="3532"/>
                  </a:moveTo>
                  <a:cubicBezTo>
                    <a:pt x="2890" y="3532"/>
                    <a:pt x="2890" y="3531"/>
                    <a:pt x="2889" y="3531"/>
                  </a:cubicBezTo>
                  <a:cubicBezTo>
                    <a:pt x="2889" y="3323"/>
                    <a:pt x="2889" y="3323"/>
                    <a:pt x="2889" y="3323"/>
                  </a:cubicBezTo>
                  <a:cubicBezTo>
                    <a:pt x="2974" y="3491"/>
                    <a:pt x="2974" y="3491"/>
                    <a:pt x="2974" y="3491"/>
                  </a:cubicBezTo>
                  <a:lnTo>
                    <a:pt x="2891" y="3532"/>
                  </a:lnTo>
                  <a:close/>
                  <a:moveTo>
                    <a:pt x="2978" y="3499"/>
                  </a:moveTo>
                  <a:cubicBezTo>
                    <a:pt x="2997" y="3536"/>
                    <a:pt x="2997" y="3536"/>
                    <a:pt x="2997" y="3536"/>
                  </a:cubicBezTo>
                  <a:cubicBezTo>
                    <a:pt x="2902" y="3536"/>
                    <a:pt x="2902" y="3536"/>
                    <a:pt x="2902" y="3536"/>
                  </a:cubicBezTo>
                  <a:lnTo>
                    <a:pt x="2978" y="3499"/>
                  </a:lnTo>
                  <a:close/>
                  <a:moveTo>
                    <a:pt x="2985" y="3495"/>
                  </a:moveTo>
                  <a:cubicBezTo>
                    <a:pt x="3120" y="3429"/>
                    <a:pt x="3120" y="3429"/>
                    <a:pt x="3120" y="3429"/>
                  </a:cubicBezTo>
                  <a:cubicBezTo>
                    <a:pt x="3120" y="3531"/>
                    <a:pt x="3120" y="3531"/>
                    <a:pt x="3120" y="3531"/>
                  </a:cubicBezTo>
                  <a:cubicBezTo>
                    <a:pt x="3117" y="3532"/>
                    <a:pt x="3115" y="3534"/>
                    <a:pt x="3114" y="3536"/>
                  </a:cubicBezTo>
                  <a:cubicBezTo>
                    <a:pt x="3006" y="3536"/>
                    <a:pt x="3006" y="3536"/>
                    <a:pt x="3006" y="3536"/>
                  </a:cubicBezTo>
                  <a:lnTo>
                    <a:pt x="2985" y="3495"/>
                  </a:lnTo>
                  <a:close/>
                  <a:moveTo>
                    <a:pt x="3113" y="3544"/>
                  </a:moveTo>
                  <a:cubicBezTo>
                    <a:pt x="3114" y="3547"/>
                    <a:pt x="3117" y="3550"/>
                    <a:pt x="3120" y="3551"/>
                  </a:cubicBezTo>
                  <a:cubicBezTo>
                    <a:pt x="3120" y="3656"/>
                    <a:pt x="3120" y="3656"/>
                    <a:pt x="3120" y="3656"/>
                  </a:cubicBezTo>
                  <a:cubicBezTo>
                    <a:pt x="3078" y="3677"/>
                    <a:pt x="3078" y="3677"/>
                    <a:pt x="3078" y="3677"/>
                  </a:cubicBezTo>
                  <a:cubicBezTo>
                    <a:pt x="3010" y="3544"/>
                    <a:pt x="3010" y="3544"/>
                    <a:pt x="3010" y="3544"/>
                  </a:cubicBezTo>
                  <a:lnTo>
                    <a:pt x="3113" y="3544"/>
                  </a:lnTo>
                  <a:close/>
                  <a:moveTo>
                    <a:pt x="3371" y="3533"/>
                  </a:moveTo>
                  <a:cubicBezTo>
                    <a:pt x="3370" y="3532"/>
                    <a:pt x="3369" y="3531"/>
                    <a:pt x="3367" y="3531"/>
                  </a:cubicBezTo>
                  <a:cubicBezTo>
                    <a:pt x="3367" y="3317"/>
                    <a:pt x="3367" y="3317"/>
                    <a:pt x="3367" y="3317"/>
                  </a:cubicBezTo>
                  <a:cubicBezTo>
                    <a:pt x="3371" y="3315"/>
                    <a:pt x="3373" y="3312"/>
                    <a:pt x="3374" y="3309"/>
                  </a:cubicBezTo>
                  <a:cubicBezTo>
                    <a:pt x="3592" y="3309"/>
                    <a:pt x="3592" y="3309"/>
                    <a:pt x="3592" y="3309"/>
                  </a:cubicBezTo>
                  <a:cubicBezTo>
                    <a:pt x="3593" y="3314"/>
                    <a:pt x="3597" y="3317"/>
                    <a:pt x="3603" y="3317"/>
                  </a:cubicBezTo>
                  <a:cubicBezTo>
                    <a:pt x="3608" y="3317"/>
                    <a:pt x="3613" y="3314"/>
                    <a:pt x="3614" y="3309"/>
                  </a:cubicBezTo>
                  <a:cubicBezTo>
                    <a:pt x="3829" y="3309"/>
                    <a:pt x="3829" y="3309"/>
                    <a:pt x="3829" y="3309"/>
                  </a:cubicBezTo>
                  <a:lnTo>
                    <a:pt x="3371" y="3533"/>
                  </a:lnTo>
                  <a:close/>
                  <a:moveTo>
                    <a:pt x="4572" y="3310"/>
                  </a:moveTo>
                  <a:cubicBezTo>
                    <a:pt x="4790" y="3310"/>
                    <a:pt x="4790" y="3310"/>
                    <a:pt x="4790" y="3310"/>
                  </a:cubicBezTo>
                  <a:cubicBezTo>
                    <a:pt x="4791" y="3313"/>
                    <a:pt x="4793" y="3315"/>
                    <a:pt x="4796" y="3317"/>
                  </a:cubicBezTo>
                  <a:cubicBezTo>
                    <a:pt x="4796" y="3531"/>
                    <a:pt x="4796" y="3531"/>
                    <a:pt x="4796" y="3531"/>
                  </a:cubicBezTo>
                  <a:cubicBezTo>
                    <a:pt x="4571" y="3310"/>
                    <a:pt x="4571" y="3310"/>
                    <a:pt x="4571" y="3310"/>
                  </a:cubicBezTo>
                  <a:cubicBezTo>
                    <a:pt x="4571" y="3310"/>
                    <a:pt x="4571" y="3310"/>
                    <a:pt x="4572" y="3310"/>
                  </a:cubicBezTo>
                  <a:close/>
                  <a:moveTo>
                    <a:pt x="4791" y="3536"/>
                  </a:moveTo>
                  <a:cubicBezTo>
                    <a:pt x="4790" y="3537"/>
                    <a:pt x="4789" y="3539"/>
                    <a:pt x="4789" y="3541"/>
                  </a:cubicBezTo>
                  <a:cubicBezTo>
                    <a:pt x="4789" y="3546"/>
                    <a:pt x="4792" y="3550"/>
                    <a:pt x="4796" y="3551"/>
                  </a:cubicBezTo>
                  <a:cubicBezTo>
                    <a:pt x="4796" y="3760"/>
                    <a:pt x="4796" y="3760"/>
                    <a:pt x="4796" y="3760"/>
                  </a:cubicBezTo>
                  <a:cubicBezTo>
                    <a:pt x="4576" y="3325"/>
                    <a:pt x="4576" y="3325"/>
                    <a:pt x="4576" y="3325"/>
                  </a:cubicBezTo>
                  <a:lnTo>
                    <a:pt x="4791" y="3536"/>
                  </a:lnTo>
                  <a:close/>
                  <a:moveTo>
                    <a:pt x="4804" y="3317"/>
                  </a:moveTo>
                  <a:cubicBezTo>
                    <a:pt x="4807" y="3316"/>
                    <a:pt x="4810" y="3313"/>
                    <a:pt x="4811" y="3311"/>
                  </a:cubicBezTo>
                  <a:cubicBezTo>
                    <a:pt x="4974" y="3311"/>
                    <a:pt x="4974" y="3311"/>
                    <a:pt x="4974" y="3311"/>
                  </a:cubicBezTo>
                  <a:cubicBezTo>
                    <a:pt x="4891" y="3333"/>
                    <a:pt x="4826" y="3398"/>
                    <a:pt x="4804" y="3480"/>
                  </a:cubicBezTo>
                  <a:lnTo>
                    <a:pt x="4804" y="3317"/>
                  </a:lnTo>
                  <a:close/>
                  <a:moveTo>
                    <a:pt x="5213" y="3311"/>
                  </a:moveTo>
                  <a:cubicBezTo>
                    <a:pt x="5194" y="3316"/>
                    <a:pt x="5176" y="3323"/>
                    <a:pt x="5160" y="3333"/>
                  </a:cubicBezTo>
                  <a:cubicBezTo>
                    <a:pt x="5143" y="3323"/>
                    <a:pt x="5125" y="3316"/>
                    <a:pt x="5106" y="3311"/>
                  </a:cubicBezTo>
                  <a:lnTo>
                    <a:pt x="5213" y="3311"/>
                  </a:lnTo>
                  <a:close/>
                  <a:moveTo>
                    <a:pt x="5258" y="3311"/>
                  </a:moveTo>
                  <a:cubicBezTo>
                    <a:pt x="5269" y="3311"/>
                    <a:pt x="5269" y="3311"/>
                    <a:pt x="5269" y="3311"/>
                  </a:cubicBezTo>
                  <a:cubicBezTo>
                    <a:pt x="5270" y="3314"/>
                    <a:pt x="5273" y="3316"/>
                    <a:pt x="5276" y="3317"/>
                  </a:cubicBezTo>
                  <a:cubicBezTo>
                    <a:pt x="5276" y="3482"/>
                    <a:pt x="5276" y="3482"/>
                    <a:pt x="5276" y="3482"/>
                  </a:cubicBezTo>
                  <a:cubicBezTo>
                    <a:pt x="5260" y="3421"/>
                    <a:pt x="5221" y="3369"/>
                    <a:pt x="5168" y="3337"/>
                  </a:cubicBezTo>
                  <a:cubicBezTo>
                    <a:pt x="5195" y="3323"/>
                    <a:pt x="5225" y="3313"/>
                    <a:pt x="5258" y="3311"/>
                  </a:cubicBezTo>
                  <a:close/>
                  <a:moveTo>
                    <a:pt x="5286" y="3532"/>
                  </a:moveTo>
                  <a:cubicBezTo>
                    <a:pt x="5285" y="3532"/>
                    <a:pt x="5285" y="3531"/>
                    <a:pt x="5284" y="3531"/>
                  </a:cubicBezTo>
                  <a:cubicBezTo>
                    <a:pt x="5284" y="3323"/>
                    <a:pt x="5284" y="3323"/>
                    <a:pt x="5284" y="3323"/>
                  </a:cubicBezTo>
                  <a:cubicBezTo>
                    <a:pt x="5369" y="3491"/>
                    <a:pt x="5369" y="3491"/>
                    <a:pt x="5369" y="3491"/>
                  </a:cubicBezTo>
                  <a:lnTo>
                    <a:pt x="5286" y="3532"/>
                  </a:lnTo>
                  <a:close/>
                  <a:moveTo>
                    <a:pt x="5373" y="3499"/>
                  </a:moveTo>
                  <a:cubicBezTo>
                    <a:pt x="5392" y="3536"/>
                    <a:pt x="5392" y="3536"/>
                    <a:pt x="5392" y="3536"/>
                  </a:cubicBezTo>
                  <a:cubicBezTo>
                    <a:pt x="5297" y="3536"/>
                    <a:pt x="5297" y="3536"/>
                    <a:pt x="5297" y="3536"/>
                  </a:cubicBezTo>
                  <a:lnTo>
                    <a:pt x="5373" y="3499"/>
                  </a:lnTo>
                  <a:close/>
                  <a:moveTo>
                    <a:pt x="5377" y="3488"/>
                  </a:moveTo>
                  <a:cubicBezTo>
                    <a:pt x="5288" y="3313"/>
                    <a:pt x="5288" y="3313"/>
                    <a:pt x="5288" y="3313"/>
                  </a:cubicBezTo>
                  <a:cubicBezTo>
                    <a:pt x="5289" y="3312"/>
                    <a:pt x="5290" y="3310"/>
                    <a:pt x="5290" y="3309"/>
                  </a:cubicBezTo>
                  <a:cubicBezTo>
                    <a:pt x="5494" y="3309"/>
                    <a:pt x="5494" y="3309"/>
                    <a:pt x="5494" y="3309"/>
                  </a:cubicBezTo>
                  <a:cubicBezTo>
                    <a:pt x="5499" y="3309"/>
                    <a:pt x="5503" y="3310"/>
                    <a:pt x="5508" y="3310"/>
                  </a:cubicBezTo>
                  <a:cubicBezTo>
                    <a:pt x="5509" y="3313"/>
                    <a:pt x="5512" y="3316"/>
                    <a:pt x="5515" y="3317"/>
                  </a:cubicBezTo>
                  <a:cubicBezTo>
                    <a:pt x="5515" y="3420"/>
                    <a:pt x="5515" y="3420"/>
                    <a:pt x="5515" y="3420"/>
                  </a:cubicBezTo>
                  <a:lnTo>
                    <a:pt x="5377" y="3488"/>
                  </a:lnTo>
                  <a:close/>
                  <a:moveTo>
                    <a:pt x="5523" y="3322"/>
                  </a:moveTo>
                  <a:cubicBezTo>
                    <a:pt x="5561" y="3398"/>
                    <a:pt x="5561" y="3398"/>
                    <a:pt x="5561" y="3398"/>
                  </a:cubicBezTo>
                  <a:cubicBezTo>
                    <a:pt x="5523" y="3416"/>
                    <a:pt x="5523" y="3416"/>
                    <a:pt x="5523" y="3416"/>
                  </a:cubicBezTo>
                  <a:lnTo>
                    <a:pt x="5523" y="3322"/>
                  </a:lnTo>
                  <a:close/>
                  <a:moveTo>
                    <a:pt x="5284" y="3013"/>
                  </a:moveTo>
                  <a:cubicBezTo>
                    <a:pt x="5284" y="2846"/>
                    <a:pt x="5284" y="2846"/>
                    <a:pt x="5284" y="2846"/>
                  </a:cubicBezTo>
                  <a:cubicBezTo>
                    <a:pt x="5286" y="2845"/>
                    <a:pt x="5288" y="2843"/>
                    <a:pt x="5290" y="2840"/>
                  </a:cubicBezTo>
                  <a:cubicBezTo>
                    <a:pt x="5457" y="2840"/>
                    <a:pt x="5457" y="2840"/>
                    <a:pt x="5457" y="2840"/>
                  </a:cubicBezTo>
                  <a:cubicBezTo>
                    <a:pt x="5372" y="2862"/>
                    <a:pt x="5305" y="2929"/>
                    <a:pt x="5284" y="3013"/>
                  </a:cubicBezTo>
                  <a:close/>
                  <a:moveTo>
                    <a:pt x="5515" y="1876"/>
                  </a:moveTo>
                  <a:cubicBezTo>
                    <a:pt x="5476" y="1800"/>
                    <a:pt x="5476" y="1800"/>
                    <a:pt x="5476" y="1800"/>
                  </a:cubicBezTo>
                  <a:cubicBezTo>
                    <a:pt x="5515" y="1781"/>
                    <a:pt x="5515" y="1781"/>
                    <a:pt x="5515" y="1781"/>
                  </a:cubicBezTo>
                  <a:lnTo>
                    <a:pt x="5515" y="1876"/>
                  </a:lnTo>
                  <a:close/>
                  <a:moveTo>
                    <a:pt x="5473" y="1793"/>
                  </a:moveTo>
                  <a:cubicBezTo>
                    <a:pt x="5405" y="1661"/>
                    <a:pt x="5405" y="1661"/>
                    <a:pt x="5405" y="1661"/>
                  </a:cubicBezTo>
                  <a:cubicBezTo>
                    <a:pt x="5508" y="1661"/>
                    <a:pt x="5508" y="1661"/>
                    <a:pt x="5508" y="1661"/>
                  </a:cubicBezTo>
                  <a:cubicBezTo>
                    <a:pt x="5509" y="1664"/>
                    <a:pt x="5512" y="1667"/>
                    <a:pt x="5515" y="1668"/>
                  </a:cubicBezTo>
                  <a:cubicBezTo>
                    <a:pt x="5515" y="1772"/>
                    <a:pt x="5515" y="1772"/>
                    <a:pt x="5515" y="1772"/>
                  </a:cubicBezTo>
                  <a:lnTo>
                    <a:pt x="5473" y="1793"/>
                  </a:lnTo>
                  <a:close/>
                  <a:moveTo>
                    <a:pt x="5515" y="1647"/>
                  </a:moveTo>
                  <a:cubicBezTo>
                    <a:pt x="5512" y="1648"/>
                    <a:pt x="5510" y="1650"/>
                    <a:pt x="5509" y="1653"/>
                  </a:cubicBezTo>
                  <a:cubicBezTo>
                    <a:pt x="5401" y="1653"/>
                    <a:pt x="5401" y="1653"/>
                    <a:pt x="5401" y="1653"/>
                  </a:cubicBezTo>
                  <a:cubicBezTo>
                    <a:pt x="5380" y="1612"/>
                    <a:pt x="5380" y="1612"/>
                    <a:pt x="5380" y="1612"/>
                  </a:cubicBezTo>
                  <a:cubicBezTo>
                    <a:pt x="5515" y="1546"/>
                    <a:pt x="5515" y="1546"/>
                    <a:pt x="5515" y="1546"/>
                  </a:cubicBezTo>
                  <a:lnTo>
                    <a:pt x="5515" y="1647"/>
                  </a:lnTo>
                  <a:close/>
                  <a:moveTo>
                    <a:pt x="5377" y="1605"/>
                  </a:moveTo>
                  <a:cubicBezTo>
                    <a:pt x="5288" y="1430"/>
                    <a:pt x="5288" y="1430"/>
                    <a:pt x="5288" y="1430"/>
                  </a:cubicBezTo>
                  <a:cubicBezTo>
                    <a:pt x="5289" y="1429"/>
                    <a:pt x="5290" y="1427"/>
                    <a:pt x="5290" y="1425"/>
                  </a:cubicBezTo>
                  <a:cubicBezTo>
                    <a:pt x="5494" y="1425"/>
                    <a:pt x="5494" y="1425"/>
                    <a:pt x="5494" y="1425"/>
                  </a:cubicBezTo>
                  <a:cubicBezTo>
                    <a:pt x="5499" y="1426"/>
                    <a:pt x="5503" y="1426"/>
                    <a:pt x="5508" y="1427"/>
                  </a:cubicBezTo>
                  <a:cubicBezTo>
                    <a:pt x="5509" y="1430"/>
                    <a:pt x="5512" y="1432"/>
                    <a:pt x="5515" y="1433"/>
                  </a:cubicBezTo>
                  <a:cubicBezTo>
                    <a:pt x="5515" y="1537"/>
                    <a:pt x="5515" y="1537"/>
                    <a:pt x="5515" y="1537"/>
                  </a:cubicBezTo>
                  <a:lnTo>
                    <a:pt x="5377" y="1605"/>
                  </a:lnTo>
                  <a:close/>
                  <a:moveTo>
                    <a:pt x="5523" y="1439"/>
                  </a:moveTo>
                  <a:cubicBezTo>
                    <a:pt x="5561" y="1514"/>
                    <a:pt x="5561" y="1514"/>
                    <a:pt x="5561" y="1514"/>
                  </a:cubicBezTo>
                  <a:cubicBezTo>
                    <a:pt x="5523" y="1533"/>
                    <a:pt x="5523" y="1533"/>
                    <a:pt x="5523" y="1533"/>
                  </a:cubicBezTo>
                  <a:lnTo>
                    <a:pt x="5523" y="1439"/>
                  </a:lnTo>
                  <a:close/>
                  <a:moveTo>
                    <a:pt x="5696" y="478"/>
                  </a:moveTo>
                  <a:cubicBezTo>
                    <a:pt x="5581" y="478"/>
                    <a:pt x="5581" y="478"/>
                    <a:pt x="5581" y="478"/>
                  </a:cubicBezTo>
                  <a:cubicBezTo>
                    <a:pt x="5601" y="472"/>
                    <a:pt x="5621" y="465"/>
                    <a:pt x="5639" y="455"/>
                  </a:cubicBezTo>
                  <a:cubicBezTo>
                    <a:pt x="5656" y="465"/>
                    <a:pt x="5676" y="472"/>
                    <a:pt x="5696" y="478"/>
                  </a:cubicBezTo>
                  <a:close/>
                  <a:moveTo>
                    <a:pt x="5754" y="235"/>
                  </a:moveTo>
                  <a:cubicBezTo>
                    <a:pt x="5750" y="237"/>
                    <a:pt x="5747" y="241"/>
                    <a:pt x="5747" y="246"/>
                  </a:cubicBezTo>
                  <a:cubicBezTo>
                    <a:pt x="5747" y="250"/>
                    <a:pt x="5750" y="254"/>
                    <a:pt x="5754" y="256"/>
                  </a:cubicBezTo>
                  <a:cubicBezTo>
                    <a:pt x="5751" y="336"/>
                    <a:pt x="5705" y="407"/>
                    <a:pt x="5639" y="446"/>
                  </a:cubicBezTo>
                  <a:cubicBezTo>
                    <a:pt x="5572" y="407"/>
                    <a:pt x="5526" y="336"/>
                    <a:pt x="5523" y="256"/>
                  </a:cubicBezTo>
                  <a:cubicBezTo>
                    <a:pt x="5527" y="254"/>
                    <a:pt x="5530" y="250"/>
                    <a:pt x="5530" y="246"/>
                  </a:cubicBezTo>
                  <a:cubicBezTo>
                    <a:pt x="5530" y="241"/>
                    <a:pt x="5527" y="237"/>
                    <a:pt x="5523" y="235"/>
                  </a:cubicBezTo>
                  <a:cubicBezTo>
                    <a:pt x="5527" y="155"/>
                    <a:pt x="5572" y="86"/>
                    <a:pt x="5639" y="47"/>
                  </a:cubicBezTo>
                  <a:cubicBezTo>
                    <a:pt x="5705" y="86"/>
                    <a:pt x="5750" y="155"/>
                    <a:pt x="5754" y="235"/>
                  </a:cubicBezTo>
                  <a:close/>
                  <a:moveTo>
                    <a:pt x="5509" y="15"/>
                  </a:moveTo>
                  <a:cubicBezTo>
                    <a:pt x="5510" y="19"/>
                    <a:pt x="5514" y="22"/>
                    <a:pt x="5519" y="22"/>
                  </a:cubicBezTo>
                  <a:cubicBezTo>
                    <a:pt x="5523" y="22"/>
                    <a:pt x="5527" y="19"/>
                    <a:pt x="5529" y="15"/>
                  </a:cubicBezTo>
                  <a:cubicBezTo>
                    <a:pt x="5566" y="17"/>
                    <a:pt x="5600" y="27"/>
                    <a:pt x="5630" y="43"/>
                  </a:cubicBezTo>
                  <a:cubicBezTo>
                    <a:pt x="5564" y="83"/>
                    <a:pt x="5519" y="154"/>
                    <a:pt x="5515" y="235"/>
                  </a:cubicBezTo>
                  <a:cubicBezTo>
                    <a:pt x="5511" y="237"/>
                    <a:pt x="5508" y="241"/>
                    <a:pt x="5508" y="246"/>
                  </a:cubicBezTo>
                  <a:cubicBezTo>
                    <a:pt x="5508" y="250"/>
                    <a:pt x="5511" y="254"/>
                    <a:pt x="5515" y="256"/>
                  </a:cubicBezTo>
                  <a:cubicBezTo>
                    <a:pt x="5518" y="338"/>
                    <a:pt x="5564" y="409"/>
                    <a:pt x="5630" y="450"/>
                  </a:cubicBezTo>
                  <a:cubicBezTo>
                    <a:pt x="5600" y="466"/>
                    <a:pt x="5566" y="476"/>
                    <a:pt x="5529" y="478"/>
                  </a:cubicBezTo>
                  <a:cubicBezTo>
                    <a:pt x="5527" y="474"/>
                    <a:pt x="5523" y="471"/>
                    <a:pt x="5519" y="471"/>
                  </a:cubicBezTo>
                  <a:cubicBezTo>
                    <a:pt x="5514" y="471"/>
                    <a:pt x="5510" y="474"/>
                    <a:pt x="5509" y="478"/>
                  </a:cubicBezTo>
                  <a:cubicBezTo>
                    <a:pt x="5387" y="472"/>
                    <a:pt x="5288" y="376"/>
                    <a:pt x="5284" y="256"/>
                  </a:cubicBezTo>
                  <a:cubicBezTo>
                    <a:pt x="5288" y="254"/>
                    <a:pt x="5290" y="250"/>
                    <a:pt x="5290" y="246"/>
                  </a:cubicBezTo>
                  <a:cubicBezTo>
                    <a:pt x="5290" y="241"/>
                    <a:pt x="5288" y="237"/>
                    <a:pt x="5284" y="235"/>
                  </a:cubicBezTo>
                  <a:cubicBezTo>
                    <a:pt x="5289" y="116"/>
                    <a:pt x="5387" y="20"/>
                    <a:pt x="5509" y="15"/>
                  </a:cubicBezTo>
                  <a:close/>
                  <a:moveTo>
                    <a:pt x="4793" y="19"/>
                  </a:moveTo>
                  <a:cubicBezTo>
                    <a:pt x="4794" y="20"/>
                    <a:pt x="4795" y="21"/>
                    <a:pt x="4796" y="21"/>
                  </a:cubicBezTo>
                  <a:cubicBezTo>
                    <a:pt x="4796" y="235"/>
                    <a:pt x="4796" y="235"/>
                    <a:pt x="4796" y="235"/>
                  </a:cubicBezTo>
                  <a:cubicBezTo>
                    <a:pt x="4794" y="236"/>
                    <a:pt x="4791" y="239"/>
                    <a:pt x="4790" y="242"/>
                  </a:cubicBezTo>
                  <a:cubicBezTo>
                    <a:pt x="4683" y="242"/>
                    <a:pt x="4683" y="242"/>
                    <a:pt x="4683" y="242"/>
                  </a:cubicBezTo>
                  <a:cubicBezTo>
                    <a:pt x="4614" y="107"/>
                    <a:pt x="4614" y="107"/>
                    <a:pt x="4614" y="107"/>
                  </a:cubicBezTo>
                  <a:lnTo>
                    <a:pt x="4793" y="19"/>
                  </a:lnTo>
                  <a:close/>
                  <a:moveTo>
                    <a:pt x="4674" y="242"/>
                  </a:moveTo>
                  <a:cubicBezTo>
                    <a:pt x="4571" y="242"/>
                    <a:pt x="4571" y="242"/>
                    <a:pt x="4571" y="242"/>
                  </a:cubicBezTo>
                  <a:cubicBezTo>
                    <a:pt x="4570" y="239"/>
                    <a:pt x="4568" y="236"/>
                    <a:pt x="4565" y="235"/>
                  </a:cubicBezTo>
                  <a:cubicBezTo>
                    <a:pt x="4565" y="131"/>
                    <a:pt x="4565" y="131"/>
                    <a:pt x="4565" y="131"/>
                  </a:cubicBezTo>
                  <a:cubicBezTo>
                    <a:pt x="4607" y="110"/>
                    <a:pt x="4607" y="110"/>
                    <a:pt x="4607" y="110"/>
                  </a:cubicBezTo>
                  <a:lnTo>
                    <a:pt x="4674" y="242"/>
                  </a:lnTo>
                  <a:close/>
                  <a:moveTo>
                    <a:pt x="4565" y="122"/>
                  </a:moveTo>
                  <a:cubicBezTo>
                    <a:pt x="4565" y="28"/>
                    <a:pt x="4565" y="28"/>
                    <a:pt x="4565" y="28"/>
                  </a:cubicBezTo>
                  <a:cubicBezTo>
                    <a:pt x="4603" y="103"/>
                    <a:pt x="4603" y="103"/>
                    <a:pt x="4603" y="103"/>
                  </a:cubicBezTo>
                  <a:lnTo>
                    <a:pt x="4565" y="122"/>
                  </a:lnTo>
                  <a:close/>
                  <a:moveTo>
                    <a:pt x="4557" y="135"/>
                  </a:moveTo>
                  <a:cubicBezTo>
                    <a:pt x="4557" y="235"/>
                    <a:pt x="4557" y="235"/>
                    <a:pt x="4557" y="235"/>
                  </a:cubicBezTo>
                  <a:cubicBezTo>
                    <a:pt x="4554" y="236"/>
                    <a:pt x="4552" y="239"/>
                    <a:pt x="4551" y="242"/>
                  </a:cubicBezTo>
                  <a:cubicBezTo>
                    <a:pt x="4443" y="242"/>
                    <a:pt x="4443" y="242"/>
                    <a:pt x="4443" y="242"/>
                  </a:cubicBezTo>
                  <a:cubicBezTo>
                    <a:pt x="4422" y="201"/>
                    <a:pt x="4422" y="201"/>
                    <a:pt x="4422" y="201"/>
                  </a:cubicBezTo>
                  <a:lnTo>
                    <a:pt x="4557" y="135"/>
                  </a:lnTo>
                  <a:close/>
                  <a:moveTo>
                    <a:pt x="4434" y="242"/>
                  </a:moveTo>
                  <a:cubicBezTo>
                    <a:pt x="4339" y="242"/>
                    <a:pt x="4339" y="242"/>
                    <a:pt x="4339" y="242"/>
                  </a:cubicBezTo>
                  <a:cubicBezTo>
                    <a:pt x="4415" y="204"/>
                    <a:pt x="4415" y="204"/>
                    <a:pt x="4415" y="204"/>
                  </a:cubicBezTo>
                  <a:lnTo>
                    <a:pt x="4434" y="242"/>
                  </a:lnTo>
                  <a:close/>
                  <a:moveTo>
                    <a:pt x="4329" y="237"/>
                  </a:moveTo>
                  <a:cubicBezTo>
                    <a:pt x="4328" y="237"/>
                    <a:pt x="4327" y="236"/>
                    <a:pt x="4325" y="235"/>
                  </a:cubicBezTo>
                  <a:cubicBezTo>
                    <a:pt x="4325" y="28"/>
                    <a:pt x="4325" y="28"/>
                    <a:pt x="4325" y="28"/>
                  </a:cubicBezTo>
                  <a:cubicBezTo>
                    <a:pt x="4412" y="197"/>
                    <a:pt x="4412" y="197"/>
                    <a:pt x="4412" y="197"/>
                  </a:cubicBezTo>
                  <a:lnTo>
                    <a:pt x="4329" y="237"/>
                  </a:lnTo>
                  <a:close/>
                  <a:moveTo>
                    <a:pt x="4314" y="19"/>
                  </a:moveTo>
                  <a:cubicBezTo>
                    <a:pt x="4315" y="20"/>
                    <a:pt x="4316" y="21"/>
                    <a:pt x="4317" y="21"/>
                  </a:cubicBezTo>
                  <a:cubicBezTo>
                    <a:pt x="4317" y="235"/>
                    <a:pt x="4317" y="235"/>
                    <a:pt x="4317" y="235"/>
                  </a:cubicBezTo>
                  <a:cubicBezTo>
                    <a:pt x="4315" y="236"/>
                    <a:pt x="4312" y="239"/>
                    <a:pt x="4311" y="242"/>
                  </a:cubicBezTo>
                  <a:cubicBezTo>
                    <a:pt x="4092" y="242"/>
                    <a:pt x="4092" y="242"/>
                    <a:pt x="4092" y="242"/>
                  </a:cubicBezTo>
                  <a:cubicBezTo>
                    <a:pt x="4090" y="237"/>
                    <a:pt x="4086" y="234"/>
                    <a:pt x="4082" y="234"/>
                  </a:cubicBezTo>
                  <a:cubicBezTo>
                    <a:pt x="4077" y="234"/>
                    <a:pt x="4073" y="237"/>
                    <a:pt x="4071" y="242"/>
                  </a:cubicBezTo>
                  <a:cubicBezTo>
                    <a:pt x="3860" y="242"/>
                    <a:pt x="3860" y="242"/>
                    <a:pt x="3860" y="242"/>
                  </a:cubicBezTo>
                  <a:lnTo>
                    <a:pt x="4314" y="19"/>
                  </a:lnTo>
                  <a:close/>
                  <a:moveTo>
                    <a:pt x="3617" y="31"/>
                  </a:moveTo>
                  <a:cubicBezTo>
                    <a:pt x="3832" y="241"/>
                    <a:pt x="3832" y="241"/>
                    <a:pt x="3832" y="241"/>
                  </a:cubicBezTo>
                  <a:cubicBezTo>
                    <a:pt x="3832" y="243"/>
                    <a:pt x="3831" y="244"/>
                    <a:pt x="3831" y="246"/>
                  </a:cubicBezTo>
                  <a:cubicBezTo>
                    <a:pt x="3831" y="250"/>
                    <a:pt x="3834" y="254"/>
                    <a:pt x="3838" y="256"/>
                  </a:cubicBezTo>
                  <a:cubicBezTo>
                    <a:pt x="3838" y="465"/>
                    <a:pt x="3838" y="465"/>
                    <a:pt x="3838" y="465"/>
                  </a:cubicBezTo>
                  <a:lnTo>
                    <a:pt x="3617" y="31"/>
                  </a:lnTo>
                  <a:close/>
                  <a:moveTo>
                    <a:pt x="3592" y="242"/>
                  </a:moveTo>
                  <a:cubicBezTo>
                    <a:pt x="3592" y="243"/>
                    <a:pt x="3592" y="244"/>
                    <a:pt x="3592" y="246"/>
                  </a:cubicBezTo>
                  <a:cubicBezTo>
                    <a:pt x="3592" y="252"/>
                    <a:pt x="3597" y="257"/>
                    <a:pt x="3603" y="257"/>
                  </a:cubicBezTo>
                  <a:cubicBezTo>
                    <a:pt x="3604" y="257"/>
                    <a:pt x="3605" y="256"/>
                    <a:pt x="3607" y="256"/>
                  </a:cubicBezTo>
                  <a:cubicBezTo>
                    <a:pt x="3832" y="477"/>
                    <a:pt x="3832" y="477"/>
                    <a:pt x="3832" y="477"/>
                  </a:cubicBezTo>
                  <a:cubicBezTo>
                    <a:pt x="3832" y="478"/>
                    <a:pt x="3832" y="478"/>
                    <a:pt x="3832" y="478"/>
                  </a:cubicBezTo>
                  <a:cubicBezTo>
                    <a:pt x="3613" y="478"/>
                    <a:pt x="3613" y="478"/>
                    <a:pt x="3613" y="478"/>
                  </a:cubicBezTo>
                  <a:cubicBezTo>
                    <a:pt x="3611" y="474"/>
                    <a:pt x="3607" y="471"/>
                    <a:pt x="3603" y="471"/>
                  </a:cubicBezTo>
                  <a:cubicBezTo>
                    <a:pt x="3602" y="471"/>
                    <a:pt x="3602" y="471"/>
                    <a:pt x="3602" y="471"/>
                  </a:cubicBezTo>
                  <a:cubicBezTo>
                    <a:pt x="3378" y="31"/>
                    <a:pt x="3378" y="31"/>
                    <a:pt x="3378" y="31"/>
                  </a:cubicBezTo>
                  <a:lnTo>
                    <a:pt x="3592" y="242"/>
                  </a:lnTo>
                  <a:close/>
                  <a:moveTo>
                    <a:pt x="3353" y="15"/>
                  </a:moveTo>
                  <a:cubicBezTo>
                    <a:pt x="3354" y="18"/>
                    <a:pt x="3357" y="20"/>
                    <a:pt x="3359" y="21"/>
                  </a:cubicBezTo>
                  <a:cubicBezTo>
                    <a:pt x="3359" y="186"/>
                    <a:pt x="3359" y="186"/>
                    <a:pt x="3359" y="186"/>
                  </a:cubicBezTo>
                  <a:cubicBezTo>
                    <a:pt x="3343" y="126"/>
                    <a:pt x="3304" y="75"/>
                    <a:pt x="3252" y="43"/>
                  </a:cubicBezTo>
                  <a:cubicBezTo>
                    <a:pt x="3282" y="27"/>
                    <a:pt x="3317" y="17"/>
                    <a:pt x="3353" y="15"/>
                  </a:cubicBezTo>
                  <a:close/>
                  <a:moveTo>
                    <a:pt x="3114" y="15"/>
                  </a:moveTo>
                  <a:cubicBezTo>
                    <a:pt x="3115" y="19"/>
                    <a:pt x="3119" y="22"/>
                    <a:pt x="3124" y="22"/>
                  </a:cubicBezTo>
                  <a:cubicBezTo>
                    <a:pt x="3128" y="22"/>
                    <a:pt x="3132" y="19"/>
                    <a:pt x="3134" y="15"/>
                  </a:cubicBezTo>
                  <a:cubicBezTo>
                    <a:pt x="3171" y="17"/>
                    <a:pt x="3205" y="27"/>
                    <a:pt x="3236" y="43"/>
                  </a:cubicBezTo>
                  <a:cubicBezTo>
                    <a:pt x="3169" y="83"/>
                    <a:pt x="3124" y="154"/>
                    <a:pt x="3120" y="235"/>
                  </a:cubicBezTo>
                  <a:cubicBezTo>
                    <a:pt x="3116" y="237"/>
                    <a:pt x="3113" y="241"/>
                    <a:pt x="3113" y="246"/>
                  </a:cubicBezTo>
                  <a:cubicBezTo>
                    <a:pt x="3113" y="250"/>
                    <a:pt x="3116" y="254"/>
                    <a:pt x="3120" y="256"/>
                  </a:cubicBezTo>
                  <a:cubicBezTo>
                    <a:pt x="3123" y="338"/>
                    <a:pt x="3169" y="409"/>
                    <a:pt x="3236" y="450"/>
                  </a:cubicBezTo>
                  <a:cubicBezTo>
                    <a:pt x="3205" y="466"/>
                    <a:pt x="3171" y="476"/>
                    <a:pt x="3134" y="478"/>
                  </a:cubicBezTo>
                  <a:cubicBezTo>
                    <a:pt x="3132" y="474"/>
                    <a:pt x="3128" y="471"/>
                    <a:pt x="3124" y="471"/>
                  </a:cubicBezTo>
                  <a:cubicBezTo>
                    <a:pt x="3119" y="471"/>
                    <a:pt x="3115" y="474"/>
                    <a:pt x="3114" y="478"/>
                  </a:cubicBezTo>
                  <a:cubicBezTo>
                    <a:pt x="2992" y="472"/>
                    <a:pt x="2894" y="376"/>
                    <a:pt x="2889" y="256"/>
                  </a:cubicBezTo>
                  <a:cubicBezTo>
                    <a:pt x="2893" y="254"/>
                    <a:pt x="2895" y="250"/>
                    <a:pt x="2895" y="246"/>
                  </a:cubicBezTo>
                  <a:cubicBezTo>
                    <a:pt x="2895" y="241"/>
                    <a:pt x="2893" y="237"/>
                    <a:pt x="2889" y="235"/>
                  </a:cubicBezTo>
                  <a:cubicBezTo>
                    <a:pt x="2894" y="116"/>
                    <a:pt x="2992" y="20"/>
                    <a:pt x="3114" y="15"/>
                  </a:cubicBezTo>
                  <a:close/>
                  <a:moveTo>
                    <a:pt x="2398" y="19"/>
                  </a:moveTo>
                  <a:cubicBezTo>
                    <a:pt x="2399" y="20"/>
                    <a:pt x="2400" y="21"/>
                    <a:pt x="2401" y="21"/>
                  </a:cubicBezTo>
                  <a:cubicBezTo>
                    <a:pt x="2401" y="235"/>
                    <a:pt x="2401" y="235"/>
                    <a:pt x="2401" y="235"/>
                  </a:cubicBezTo>
                  <a:cubicBezTo>
                    <a:pt x="2399" y="236"/>
                    <a:pt x="2396" y="239"/>
                    <a:pt x="2395" y="242"/>
                  </a:cubicBezTo>
                  <a:cubicBezTo>
                    <a:pt x="2288" y="242"/>
                    <a:pt x="2288" y="242"/>
                    <a:pt x="2288" y="242"/>
                  </a:cubicBezTo>
                  <a:cubicBezTo>
                    <a:pt x="2219" y="107"/>
                    <a:pt x="2219" y="107"/>
                    <a:pt x="2219" y="107"/>
                  </a:cubicBezTo>
                  <a:lnTo>
                    <a:pt x="2398" y="19"/>
                  </a:lnTo>
                  <a:close/>
                  <a:moveTo>
                    <a:pt x="2279" y="242"/>
                  </a:moveTo>
                  <a:cubicBezTo>
                    <a:pt x="2176" y="242"/>
                    <a:pt x="2176" y="242"/>
                    <a:pt x="2176" y="242"/>
                  </a:cubicBezTo>
                  <a:cubicBezTo>
                    <a:pt x="2175" y="239"/>
                    <a:pt x="2173" y="236"/>
                    <a:pt x="2170" y="235"/>
                  </a:cubicBezTo>
                  <a:cubicBezTo>
                    <a:pt x="2170" y="131"/>
                    <a:pt x="2170" y="131"/>
                    <a:pt x="2170" y="131"/>
                  </a:cubicBezTo>
                  <a:cubicBezTo>
                    <a:pt x="2212" y="110"/>
                    <a:pt x="2212" y="110"/>
                    <a:pt x="2212" y="110"/>
                  </a:cubicBezTo>
                  <a:lnTo>
                    <a:pt x="2279" y="242"/>
                  </a:lnTo>
                  <a:close/>
                  <a:moveTo>
                    <a:pt x="2170" y="122"/>
                  </a:moveTo>
                  <a:cubicBezTo>
                    <a:pt x="2170" y="28"/>
                    <a:pt x="2170" y="28"/>
                    <a:pt x="2170" y="28"/>
                  </a:cubicBezTo>
                  <a:cubicBezTo>
                    <a:pt x="2208" y="103"/>
                    <a:pt x="2208" y="103"/>
                    <a:pt x="2208" y="103"/>
                  </a:cubicBezTo>
                  <a:lnTo>
                    <a:pt x="2170" y="122"/>
                  </a:lnTo>
                  <a:close/>
                  <a:moveTo>
                    <a:pt x="2162" y="135"/>
                  </a:moveTo>
                  <a:cubicBezTo>
                    <a:pt x="2162" y="235"/>
                    <a:pt x="2162" y="235"/>
                    <a:pt x="2162" y="235"/>
                  </a:cubicBezTo>
                  <a:cubicBezTo>
                    <a:pt x="2159" y="236"/>
                    <a:pt x="2157" y="239"/>
                    <a:pt x="2156" y="242"/>
                  </a:cubicBezTo>
                  <a:cubicBezTo>
                    <a:pt x="2048" y="242"/>
                    <a:pt x="2048" y="242"/>
                    <a:pt x="2048" y="242"/>
                  </a:cubicBezTo>
                  <a:cubicBezTo>
                    <a:pt x="2027" y="201"/>
                    <a:pt x="2027" y="201"/>
                    <a:pt x="2027" y="201"/>
                  </a:cubicBezTo>
                  <a:lnTo>
                    <a:pt x="2162" y="135"/>
                  </a:lnTo>
                  <a:close/>
                  <a:moveTo>
                    <a:pt x="2039" y="242"/>
                  </a:moveTo>
                  <a:cubicBezTo>
                    <a:pt x="1944" y="242"/>
                    <a:pt x="1944" y="242"/>
                    <a:pt x="1944" y="242"/>
                  </a:cubicBezTo>
                  <a:cubicBezTo>
                    <a:pt x="2020" y="204"/>
                    <a:pt x="2020" y="204"/>
                    <a:pt x="2020" y="204"/>
                  </a:cubicBezTo>
                  <a:lnTo>
                    <a:pt x="2039" y="242"/>
                  </a:lnTo>
                  <a:close/>
                  <a:moveTo>
                    <a:pt x="1934" y="237"/>
                  </a:moveTo>
                  <a:cubicBezTo>
                    <a:pt x="1933" y="237"/>
                    <a:pt x="1932" y="236"/>
                    <a:pt x="1931" y="235"/>
                  </a:cubicBezTo>
                  <a:cubicBezTo>
                    <a:pt x="1931" y="28"/>
                    <a:pt x="1931" y="28"/>
                    <a:pt x="1931" y="28"/>
                  </a:cubicBezTo>
                  <a:cubicBezTo>
                    <a:pt x="2017" y="197"/>
                    <a:pt x="2017" y="197"/>
                    <a:pt x="2017" y="197"/>
                  </a:cubicBezTo>
                  <a:lnTo>
                    <a:pt x="1934" y="237"/>
                  </a:lnTo>
                  <a:close/>
                  <a:moveTo>
                    <a:pt x="1919" y="19"/>
                  </a:moveTo>
                  <a:cubicBezTo>
                    <a:pt x="1920" y="20"/>
                    <a:pt x="1921" y="21"/>
                    <a:pt x="1923" y="21"/>
                  </a:cubicBezTo>
                  <a:cubicBezTo>
                    <a:pt x="1923" y="235"/>
                    <a:pt x="1923" y="235"/>
                    <a:pt x="1923" y="235"/>
                  </a:cubicBezTo>
                  <a:cubicBezTo>
                    <a:pt x="1920" y="236"/>
                    <a:pt x="1917" y="239"/>
                    <a:pt x="1916" y="242"/>
                  </a:cubicBezTo>
                  <a:cubicBezTo>
                    <a:pt x="1697" y="242"/>
                    <a:pt x="1697" y="242"/>
                    <a:pt x="1697" y="242"/>
                  </a:cubicBezTo>
                  <a:cubicBezTo>
                    <a:pt x="1696" y="237"/>
                    <a:pt x="1692" y="234"/>
                    <a:pt x="1687" y="234"/>
                  </a:cubicBezTo>
                  <a:cubicBezTo>
                    <a:pt x="1682" y="234"/>
                    <a:pt x="1678" y="237"/>
                    <a:pt x="1677" y="242"/>
                  </a:cubicBezTo>
                  <a:cubicBezTo>
                    <a:pt x="1465" y="242"/>
                    <a:pt x="1465" y="242"/>
                    <a:pt x="1465" y="242"/>
                  </a:cubicBezTo>
                  <a:lnTo>
                    <a:pt x="1919" y="19"/>
                  </a:lnTo>
                  <a:close/>
                  <a:moveTo>
                    <a:pt x="1223" y="31"/>
                  </a:moveTo>
                  <a:cubicBezTo>
                    <a:pt x="1438" y="241"/>
                    <a:pt x="1438" y="241"/>
                    <a:pt x="1438" y="241"/>
                  </a:cubicBezTo>
                  <a:cubicBezTo>
                    <a:pt x="1437" y="243"/>
                    <a:pt x="1437" y="244"/>
                    <a:pt x="1437" y="246"/>
                  </a:cubicBezTo>
                  <a:cubicBezTo>
                    <a:pt x="1437" y="250"/>
                    <a:pt x="1440" y="254"/>
                    <a:pt x="1444" y="256"/>
                  </a:cubicBezTo>
                  <a:cubicBezTo>
                    <a:pt x="1444" y="465"/>
                    <a:pt x="1444" y="465"/>
                    <a:pt x="1444" y="465"/>
                  </a:cubicBezTo>
                  <a:lnTo>
                    <a:pt x="1223" y="31"/>
                  </a:lnTo>
                  <a:close/>
                  <a:moveTo>
                    <a:pt x="1198" y="242"/>
                  </a:moveTo>
                  <a:cubicBezTo>
                    <a:pt x="1197" y="243"/>
                    <a:pt x="1197" y="244"/>
                    <a:pt x="1197" y="246"/>
                  </a:cubicBezTo>
                  <a:cubicBezTo>
                    <a:pt x="1197" y="252"/>
                    <a:pt x="1202" y="257"/>
                    <a:pt x="1208" y="257"/>
                  </a:cubicBezTo>
                  <a:cubicBezTo>
                    <a:pt x="1210" y="257"/>
                    <a:pt x="1211" y="256"/>
                    <a:pt x="1212" y="256"/>
                  </a:cubicBezTo>
                  <a:cubicBezTo>
                    <a:pt x="1438" y="477"/>
                    <a:pt x="1438" y="477"/>
                    <a:pt x="1438" y="477"/>
                  </a:cubicBezTo>
                  <a:cubicBezTo>
                    <a:pt x="1437" y="478"/>
                    <a:pt x="1437" y="478"/>
                    <a:pt x="1437" y="478"/>
                  </a:cubicBezTo>
                  <a:cubicBezTo>
                    <a:pt x="1218" y="478"/>
                    <a:pt x="1218" y="478"/>
                    <a:pt x="1218" y="478"/>
                  </a:cubicBezTo>
                  <a:cubicBezTo>
                    <a:pt x="1217" y="474"/>
                    <a:pt x="1213" y="471"/>
                    <a:pt x="1208" y="471"/>
                  </a:cubicBezTo>
                  <a:cubicBezTo>
                    <a:pt x="1208" y="471"/>
                    <a:pt x="1207" y="471"/>
                    <a:pt x="1207" y="471"/>
                  </a:cubicBezTo>
                  <a:cubicBezTo>
                    <a:pt x="983" y="31"/>
                    <a:pt x="983" y="31"/>
                    <a:pt x="983" y="31"/>
                  </a:cubicBezTo>
                  <a:lnTo>
                    <a:pt x="1198" y="242"/>
                  </a:lnTo>
                  <a:close/>
                  <a:moveTo>
                    <a:pt x="959" y="15"/>
                  </a:moveTo>
                  <a:cubicBezTo>
                    <a:pt x="960" y="18"/>
                    <a:pt x="962" y="20"/>
                    <a:pt x="965" y="21"/>
                  </a:cubicBezTo>
                  <a:cubicBezTo>
                    <a:pt x="965" y="186"/>
                    <a:pt x="965" y="186"/>
                    <a:pt x="965" y="186"/>
                  </a:cubicBezTo>
                  <a:cubicBezTo>
                    <a:pt x="949" y="126"/>
                    <a:pt x="909" y="75"/>
                    <a:pt x="857" y="43"/>
                  </a:cubicBezTo>
                  <a:cubicBezTo>
                    <a:pt x="888" y="27"/>
                    <a:pt x="922" y="17"/>
                    <a:pt x="959" y="15"/>
                  </a:cubicBezTo>
                  <a:close/>
                  <a:moveTo>
                    <a:pt x="719" y="15"/>
                  </a:moveTo>
                  <a:cubicBezTo>
                    <a:pt x="721" y="19"/>
                    <a:pt x="725" y="22"/>
                    <a:pt x="729" y="22"/>
                  </a:cubicBezTo>
                  <a:cubicBezTo>
                    <a:pt x="734" y="22"/>
                    <a:pt x="738" y="19"/>
                    <a:pt x="739" y="15"/>
                  </a:cubicBezTo>
                  <a:cubicBezTo>
                    <a:pt x="776" y="17"/>
                    <a:pt x="811" y="27"/>
                    <a:pt x="841" y="43"/>
                  </a:cubicBezTo>
                  <a:cubicBezTo>
                    <a:pt x="775" y="83"/>
                    <a:pt x="729" y="154"/>
                    <a:pt x="726" y="235"/>
                  </a:cubicBezTo>
                  <a:cubicBezTo>
                    <a:pt x="721" y="237"/>
                    <a:pt x="718" y="241"/>
                    <a:pt x="718" y="246"/>
                  </a:cubicBezTo>
                  <a:cubicBezTo>
                    <a:pt x="718" y="250"/>
                    <a:pt x="721" y="254"/>
                    <a:pt x="726" y="256"/>
                  </a:cubicBezTo>
                  <a:cubicBezTo>
                    <a:pt x="729" y="338"/>
                    <a:pt x="774" y="409"/>
                    <a:pt x="841" y="450"/>
                  </a:cubicBezTo>
                  <a:cubicBezTo>
                    <a:pt x="811" y="466"/>
                    <a:pt x="776" y="476"/>
                    <a:pt x="739" y="478"/>
                  </a:cubicBezTo>
                  <a:cubicBezTo>
                    <a:pt x="738" y="474"/>
                    <a:pt x="734" y="471"/>
                    <a:pt x="729" y="471"/>
                  </a:cubicBezTo>
                  <a:cubicBezTo>
                    <a:pt x="725" y="471"/>
                    <a:pt x="721" y="474"/>
                    <a:pt x="719" y="478"/>
                  </a:cubicBezTo>
                  <a:cubicBezTo>
                    <a:pt x="597" y="472"/>
                    <a:pt x="499" y="376"/>
                    <a:pt x="494" y="256"/>
                  </a:cubicBezTo>
                  <a:cubicBezTo>
                    <a:pt x="498" y="254"/>
                    <a:pt x="501" y="250"/>
                    <a:pt x="501" y="246"/>
                  </a:cubicBezTo>
                  <a:cubicBezTo>
                    <a:pt x="501" y="241"/>
                    <a:pt x="498" y="237"/>
                    <a:pt x="494" y="235"/>
                  </a:cubicBezTo>
                  <a:cubicBezTo>
                    <a:pt x="500" y="116"/>
                    <a:pt x="598" y="20"/>
                    <a:pt x="719" y="15"/>
                  </a:cubicBezTo>
                  <a:close/>
                  <a:moveTo>
                    <a:pt x="240" y="720"/>
                  </a:moveTo>
                  <a:cubicBezTo>
                    <a:pt x="241" y="723"/>
                    <a:pt x="244" y="725"/>
                    <a:pt x="246" y="727"/>
                  </a:cubicBezTo>
                  <a:cubicBezTo>
                    <a:pt x="246" y="942"/>
                    <a:pt x="246" y="942"/>
                    <a:pt x="246" y="942"/>
                  </a:cubicBezTo>
                  <a:cubicBezTo>
                    <a:pt x="243" y="943"/>
                    <a:pt x="241" y="946"/>
                    <a:pt x="240" y="949"/>
                  </a:cubicBezTo>
                  <a:cubicBezTo>
                    <a:pt x="21" y="949"/>
                    <a:pt x="21" y="949"/>
                    <a:pt x="21" y="949"/>
                  </a:cubicBezTo>
                  <a:cubicBezTo>
                    <a:pt x="20" y="946"/>
                    <a:pt x="18" y="943"/>
                    <a:pt x="15" y="942"/>
                  </a:cubicBezTo>
                  <a:cubicBezTo>
                    <a:pt x="20" y="822"/>
                    <a:pt x="118" y="726"/>
                    <a:pt x="240" y="720"/>
                  </a:cubicBezTo>
                  <a:close/>
                  <a:moveTo>
                    <a:pt x="261" y="1183"/>
                  </a:moveTo>
                  <a:cubicBezTo>
                    <a:pt x="259" y="1179"/>
                    <a:pt x="255" y="1176"/>
                    <a:pt x="250" y="1176"/>
                  </a:cubicBezTo>
                  <a:cubicBezTo>
                    <a:pt x="246" y="1176"/>
                    <a:pt x="242" y="1179"/>
                    <a:pt x="240" y="1183"/>
                  </a:cubicBezTo>
                  <a:cubicBezTo>
                    <a:pt x="28" y="1183"/>
                    <a:pt x="28" y="1183"/>
                    <a:pt x="28" y="1183"/>
                  </a:cubicBezTo>
                  <a:cubicBezTo>
                    <a:pt x="482" y="961"/>
                    <a:pt x="482" y="961"/>
                    <a:pt x="482" y="961"/>
                  </a:cubicBezTo>
                  <a:cubicBezTo>
                    <a:pt x="483" y="962"/>
                    <a:pt x="485" y="962"/>
                    <a:pt x="486" y="963"/>
                  </a:cubicBezTo>
                  <a:cubicBezTo>
                    <a:pt x="486" y="1177"/>
                    <a:pt x="486" y="1177"/>
                    <a:pt x="486" y="1177"/>
                  </a:cubicBezTo>
                  <a:cubicBezTo>
                    <a:pt x="483" y="1178"/>
                    <a:pt x="481" y="1180"/>
                    <a:pt x="480" y="1183"/>
                  </a:cubicBezTo>
                  <a:lnTo>
                    <a:pt x="261" y="1183"/>
                  </a:lnTo>
                  <a:close/>
                  <a:moveTo>
                    <a:pt x="28" y="1419"/>
                  </a:moveTo>
                  <a:cubicBezTo>
                    <a:pt x="482" y="1195"/>
                    <a:pt x="482" y="1195"/>
                    <a:pt x="482" y="1195"/>
                  </a:cubicBezTo>
                  <a:cubicBezTo>
                    <a:pt x="484" y="1196"/>
                    <a:pt x="485" y="1197"/>
                    <a:pt x="486" y="1197"/>
                  </a:cubicBezTo>
                  <a:cubicBezTo>
                    <a:pt x="486" y="1413"/>
                    <a:pt x="486" y="1413"/>
                    <a:pt x="486" y="1413"/>
                  </a:cubicBezTo>
                  <a:cubicBezTo>
                    <a:pt x="483" y="1414"/>
                    <a:pt x="481" y="1416"/>
                    <a:pt x="480" y="1419"/>
                  </a:cubicBezTo>
                  <a:cubicBezTo>
                    <a:pt x="476" y="1419"/>
                    <a:pt x="472" y="1419"/>
                    <a:pt x="468" y="1419"/>
                  </a:cubicBezTo>
                  <a:cubicBezTo>
                    <a:pt x="272" y="1419"/>
                    <a:pt x="272" y="1419"/>
                    <a:pt x="272" y="1419"/>
                  </a:cubicBezTo>
                  <a:cubicBezTo>
                    <a:pt x="268" y="1419"/>
                    <a:pt x="264" y="1419"/>
                    <a:pt x="260" y="1419"/>
                  </a:cubicBezTo>
                  <a:cubicBezTo>
                    <a:pt x="259" y="1415"/>
                    <a:pt x="255" y="1412"/>
                    <a:pt x="250" y="1412"/>
                  </a:cubicBezTo>
                  <a:cubicBezTo>
                    <a:pt x="246" y="1412"/>
                    <a:pt x="242" y="1415"/>
                    <a:pt x="240" y="1419"/>
                  </a:cubicBezTo>
                  <a:cubicBezTo>
                    <a:pt x="236" y="1419"/>
                    <a:pt x="232" y="1419"/>
                    <a:pt x="229" y="1419"/>
                  </a:cubicBezTo>
                  <a:lnTo>
                    <a:pt x="28" y="1419"/>
                  </a:lnTo>
                  <a:close/>
                  <a:moveTo>
                    <a:pt x="15" y="1668"/>
                  </a:moveTo>
                  <a:cubicBezTo>
                    <a:pt x="19" y="1666"/>
                    <a:pt x="22" y="1662"/>
                    <a:pt x="22" y="1658"/>
                  </a:cubicBezTo>
                  <a:cubicBezTo>
                    <a:pt x="22" y="1653"/>
                    <a:pt x="19" y="1649"/>
                    <a:pt x="15" y="1647"/>
                  </a:cubicBezTo>
                  <a:cubicBezTo>
                    <a:pt x="20" y="1532"/>
                    <a:pt x="112" y="1438"/>
                    <a:pt x="229" y="1427"/>
                  </a:cubicBezTo>
                  <a:cubicBezTo>
                    <a:pt x="240" y="1427"/>
                    <a:pt x="240" y="1427"/>
                    <a:pt x="240" y="1427"/>
                  </a:cubicBezTo>
                  <a:cubicBezTo>
                    <a:pt x="242" y="1431"/>
                    <a:pt x="246" y="1434"/>
                    <a:pt x="250" y="1434"/>
                  </a:cubicBezTo>
                  <a:cubicBezTo>
                    <a:pt x="255" y="1434"/>
                    <a:pt x="259" y="1431"/>
                    <a:pt x="261" y="1427"/>
                  </a:cubicBezTo>
                  <a:cubicBezTo>
                    <a:pt x="272" y="1427"/>
                    <a:pt x="272" y="1427"/>
                    <a:pt x="272" y="1427"/>
                  </a:cubicBezTo>
                  <a:cubicBezTo>
                    <a:pt x="304" y="1430"/>
                    <a:pt x="335" y="1440"/>
                    <a:pt x="362" y="1454"/>
                  </a:cubicBezTo>
                  <a:cubicBezTo>
                    <a:pt x="295" y="1495"/>
                    <a:pt x="250" y="1566"/>
                    <a:pt x="247" y="1647"/>
                  </a:cubicBezTo>
                  <a:cubicBezTo>
                    <a:pt x="242" y="1649"/>
                    <a:pt x="239" y="1653"/>
                    <a:pt x="239" y="1658"/>
                  </a:cubicBezTo>
                  <a:cubicBezTo>
                    <a:pt x="239" y="1662"/>
                    <a:pt x="242" y="1666"/>
                    <a:pt x="247" y="1668"/>
                  </a:cubicBezTo>
                  <a:cubicBezTo>
                    <a:pt x="250" y="1750"/>
                    <a:pt x="295" y="1821"/>
                    <a:pt x="362" y="1861"/>
                  </a:cubicBezTo>
                  <a:cubicBezTo>
                    <a:pt x="331" y="1878"/>
                    <a:pt x="297" y="1887"/>
                    <a:pt x="260" y="1889"/>
                  </a:cubicBezTo>
                  <a:cubicBezTo>
                    <a:pt x="258" y="1885"/>
                    <a:pt x="255" y="1883"/>
                    <a:pt x="250" y="1883"/>
                  </a:cubicBezTo>
                  <a:cubicBezTo>
                    <a:pt x="246" y="1883"/>
                    <a:pt x="242" y="1885"/>
                    <a:pt x="241" y="1889"/>
                  </a:cubicBezTo>
                  <a:cubicBezTo>
                    <a:pt x="119" y="1884"/>
                    <a:pt x="20" y="1788"/>
                    <a:pt x="15" y="1668"/>
                  </a:cubicBezTo>
                  <a:close/>
                  <a:moveTo>
                    <a:pt x="240" y="2604"/>
                  </a:moveTo>
                  <a:cubicBezTo>
                    <a:pt x="241" y="2607"/>
                    <a:pt x="244" y="2609"/>
                    <a:pt x="246" y="2610"/>
                  </a:cubicBezTo>
                  <a:cubicBezTo>
                    <a:pt x="246" y="2825"/>
                    <a:pt x="246" y="2825"/>
                    <a:pt x="246" y="2825"/>
                  </a:cubicBezTo>
                  <a:cubicBezTo>
                    <a:pt x="243" y="2827"/>
                    <a:pt x="241" y="2829"/>
                    <a:pt x="240" y="2832"/>
                  </a:cubicBezTo>
                  <a:cubicBezTo>
                    <a:pt x="21" y="2832"/>
                    <a:pt x="21" y="2832"/>
                    <a:pt x="21" y="2832"/>
                  </a:cubicBezTo>
                  <a:cubicBezTo>
                    <a:pt x="20" y="2829"/>
                    <a:pt x="18" y="2827"/>
                    <a:pt x="15" y="2826"/>
                  </a:cubicBezTo>
                  <a:cubicBezTo>
                    <a:pt x="20" y="2706"/>
                    <a:pt x="118" y="2609"/>
                    <a:pt x="240" y="2604"/>
                  </a:cubicBezTo>
                  <a:close/>
                  <a:moveTo>
                    <a:pt x="261" y="3066"/>
                  </a:moveTo>
                  <a:cubicBezTo>
                    <a:pt x="259" y="3062"/>
                    <a:pt x="255" y="3059"/>
                    <a:pt x="250" y="3059"/>
                  </a:cubicBezTo>
                  <a:cubicBezTo>
                    <a:pt x="246" y="3059"/>
                    <a:pt x="242" y="3062"/>
                    <a:pt x="240" y="3066"/>
                  </a:cubicBezTo>
                  <a:cubicBezTo>
                    <a:pt x="28" y="3066"/>
                    <a:pt x="28" y="3066"/>
                    <a:pt x="28" y="3066"/>
                  </a:cubicBezTo>
                  <a:cubicBezTo>
                    <a:pt x="482" y="2844"/>
                    <a:pt x="482" y="2844"/>
                    <a:pt x="482" y="2844"/>
                  </a:cubicBezTo>
                  <a:cubicBezTo>
                    <a:pt x="483" y="2845"/>
                    <a:pt x="485" y="2846"/>
                    <a:pt x="486" y="2846"/>
                  </a:cubicBezTo>
                  <a:cubicBezTo>
                    <a:pt x="486" y="3060"/>
                    <a:pt x="486" y="3060"/>
                    <a:pt x="486" y="3060"/>
                  </a:cubicBezTo>
                  <a:cubicBezTo>
                    <a:pt x="483" y="3061"/>
                    <a:pt x="481" y="3063"/>
                    <a:pt x="480" y="3066"/>
                  </a:cubicBezTo>
                  <a:lnTo>
                    <a:pt x="261" y="3066"/>
                  </a:lnTo>
                  <a:close/>
                  <a:moveTo>
                    <a:pt x="28" y="3303"/>
                  </a:moveTo>
                  <a:cubicBezTo>
                    <a:pt x="482" y="3078"/>
                    <a:pt x="482" y="3078"/>
                    <a:pt x="482" y="3078"/>
                  </a:cubicBezTo>
                  <a:cubicBezTo>
                    <a:pt x="484" y="3079"/>
                    <a:pt x="485" y="3080"/>
                    <a:pt x="486" y="3081"/>
                  </a:cubicBezTo>
                  <a:cubicBezTo>
                    <a:pt x="486" y="3296"/>
                    <a:pt x="486" y="3296"/>
                    <a:pt x="486" y="3296"/>
                  </a:cubicBezTo>
                  <a:cubicBezTo>
                    <a:pt x="483" y="3297"/>
                    <a:pt x="481" y="3299"/>
                    <a:pt x="480" y="3302"/>
                  </a:cubicBezTo>
                  <a:cubicBezTo>
                    <a:pt x="476" y="3302"/>
                    <a:pt x="472" y="3302"/>
                    <a:pt x="468" y="3303"/>
                  </a:cubicBezTo>
                  <a:cubicBezTo>
                    <a:pt x="272" y="3303"/>
                    <a:pt x="272" y="3303"/>
                    <a:pt x="272" y="3303"/>
                  </a:cubicBezTo>
                  <a:cubicBezTo>
                    <a:pt x="268" y="3302"/>
                    <a:pt x="264" y="3302"/>
                    <a:pt x="260" y="3302"/>
                  </a:cubicBezTo>
                  <a:cubicBezTo>
                    <a:pt x="259" y="3298"/>
                    <a:pt x="255" y="3295"/>
                    <a:pt x="250" y="3295"/>
                  </a:cubicBezTo>
                  <a:cubicBezTo>
                    <a:pt x="246" y="3295"/>
                    <a:pt x="242" y="3298"/>
                    <a:pt x="240" y="3302"/>
                  </a:cubicBezTo>
                  <a:cubicBezTo>
                    <a:pt x="236" y="3302"/>
                    <a:pt x="232" y="3302"/>
                    <a:pt x="229" y="3303"/>
                  </a:cubicBezTo>
                  <a:lnTo>
                    <a:pt x="28" y="3303"/>
                  </a:lnTo>
                  <a:close/>
                  <a:moveTo>
                    <a:pt x="15" y="3551"/>
                  </a:moveTo>
                  <a:cubicBezTo>
                    <a:pt x="19" y="3549"/>
                    <a:pt x="22" y="3545"/>
                    <a:pt x="22" y="3541"/>
                  </a:cubicBezTo>
                  <a:cubicBezTo>
                    <a:pt x="22" y="3536"/>
                    <a:pt x="19" y="3532"/>
                    <a:pt x="15" y="3531"/>
                  </a:cubicBezTo>
                  <a:cubicBezTo>
                    <a:pt x="20" y="3415"/>
                    <a:pt x="112" y="3321"/>
                    <a:pt x="229" y="3311"/>
                  </a:cubicBezTo>
                  <a:cubicBezTo>
                    <a:pt x="240" y="3311"/>
                    <a:pt x="240" y="3311"/>
                    <a:pt x="240" y="3311"/>
                  </a:cubicBezTo>
                  <a:cubicBezTo>
                    <a:pt x="242" y="3315"/>
                    <a:pt x="246" y="3317"/>
                    <a:pt x="250" y="3317"/>
                  </a:cubicBezTo>
                  <a:cubicBezTo>
                    <a:pt x="255" y="3317"/>
                    <a:pt x="259" y="3315"/>
                    <a:pt x="261" y="3311"/>
                  </a:cubicBezTo>
                  <a:cubicBezTo>
                    <a:pt x="272" y="3311"/>
                    <a:pt x="272" y="3311"/>
                    <a:pt x="272" y="3311"/>
                  </a:cubicBezTo>
                  <a:cubicBezTo>
                    <a:pt x="304" y="3313"/>
                    <a:pt x="335" y="3323"/>
                    <a:pt x="362" y="3337"/>
                  </a:cubicBezTo>
                  <a:cubicBezTo>
                    <a:pt x="295" y="3378"/>
                    <a:pt x="250" y="3449"/>
                    <a:pt x="247" y="3531"/>
                  </a:cubicBezTo>
                  <a:cubicBezTo>
                    <a:pt x="242" y="3532"/>
                    <a:pt x="239" y="3536"/>
                    <a:pt x="239" y="3541"/>
                  </a:cubicBezTo>
                  <a:cubicBezTo>
                    <a:pt x="239" y="3546"/>
                    <a:pt x="242" y="3550"/>
                    <a:pt x="247" y="3551"/>
                  </a:cubicBezTo>
                  <a:cubicBezTo>
                    <a:pt x="250" y="3633"/>
                    <a:pt x="295" y="3704"/>
                    <a:pt x="362" y="3745"/>
                  </a:cubicBezTo>
                  <a:cubicBezTo>
                    <a:pt x="331" y="3761"/>
                    <a:pt x="297" y="3771"/>
                    <a:pt x="260" y="3772"/>
                  </a:cubicBezTo>
                  <a:cubicBezTo>
                    <a:pt x="258" y="3769"/>
                    <a:pt x="255" y="3766"/>
                    <a:pt x="250" y="3766"/>
                  </a:cubicBezTo>
                  <a:cubicBezTo>
                    <a:pt x="246" y="3766"/>
                    <a:pt x="242" y="3769"/>
                    <a:pt x="241" y="3772"/>
                  </a:cubicBezTo>
                  <a:cubicBezTo>
                    <a:pt x="119" y="3767"/>
                    <a:pt x="20" y="3671"/>
                    <a:pt x="15" y="3551"/>
                  </a:cubicBezTo>
                  <a:close/>
                  <a:moveTo>
                    <a:pt x="497" y="3768"/>
                  </a:moveTo>
                  <a:cubicBezTo>
                    <a:pt x="496" y="3768"/>
                    <a:pt x="495" y="3767"/>
                    <a:pt x="494" y="3767"/>
                  </a:cubicBezTo>
                  <a:cubicBezTo>
                    <a:pt x="494" y="3551"/>
                    <a:pt x="494" y="3551"/>
                    <a:pt x="494" y="3551"/>
                  </a:cubicBezTo>
                  <a:cubicBezTo>
                    <a:pt x="497" y="3550"/>
                    <a:pt x="499" y="3547"/>
                    <a:pt x="500" y="3544"/>
                  </a:cubicBezTo>
                  <a:cubicBezTo>
                    <a:pt x="607" y="3544"/>
                    <a:pt x="607" y="3544"/>
                    <a:pt x="607" y="3544"/>
                  </a:cubicBezTo>
                  <a:cubicBezTo>
                    <a:pt x="676" y="3680"/>
                    <a:pt x="676" y="3680"/>
                    <a:pt x="676" y="3680"/>
                  </a:cubicBezTo>
                  <a:lnTo>
                    <a:pt x="497" y="3768"/>
                  </a:lnTo>
                  <a:close/>
                  <a:moveTo>
                    <a:pt x="725" y="3760"/>
                  </a:moveTo>
                  <a:cubicBezTo>
                    <a:pt x="687" y="3684"/>
                    <a:pt x="687" y="3684"/>
                    <a:pt x="687" y="3684"/>
                  </a:cubicBezTo>
                  <a:cubicBezTo>
                    <a:pt x="725" y="3665"/>
                    <a:pt x="725" y="3665"/>
                    <a:pt x="725" y="3665"/>
                  </a:cubicBezTo>
                  <a:lnTo>
                    <a:pt x="725" y="3760"/>
                  </a:lnTo>
                  <a:close/>
                  <a:moveTo>
                    <a:pt x="733" y="3652"/>
                  </a:moveTo>
                  <a:cubicBezTo>
                    <a:pt x="733" y="3551"/>
                    <a:pt x="733" y="3551"/>
                    <a:pt x="733" y="3551"/>
                  </a:cubicBezTo>
                  <a:cubicBezTo>
                    <a:pt x="736" y="3550"/>
                    <a:pt x="739" y="3547"/>
                    <a:pt x="740" y="3544"/>
                  </a:cubicBezTo>
                  <a:cubicBezTo>
                    <a:pt x="846" y="3544"/>
                    <a:pt x="846" y="3544"/>
                    <a:pt x="846" y="3544"/>
                  </a:cubicBezTo>
                  <a:cubicBezTo>
                    <a:pt x="867" y="3586"/>
                    <a:pt x="867" y="3586"/>
                    <a:pt x="867" y="3586"/>
                  </a:cubicBezTo>
                  <a:lnTo>
                    <a:pt x="733" y="3652"/>
                  </a:lnTo>
                  <a:close/>
                  <a:moveTo>
                    <a:pt x="961" y="3548"/>
                  </a:moveTo>
                  <a:cubicBezTo>
                    <a:pt x="962" y="3550"/>
                    <a:pt x="963" y="3551"/>
                    <a:pt x="965" y="3551"/>
                  </a:cubicBezTo>
                  <a:cubicBezTo>
                    <a:pt x="965" y="3760"/>
                    <a:pt x="965" y="3760"/>
                    <a:pt x="965" y="3760"/>
                  </a:cubicBezTo>
                  <a:cubicBezTo>
                    <a:pt x="878" y="3589"/>
                    <a:pt x="878" y="3589"/>
                    <a:pt x="878" y="3589"/>
                  </a:cubicBezTo>
                  <a:lnTo>
                    <a:pt x="961" y="3548"/>
                  </a:lnTo>
                  <a:close/>
                  <a:moveTo>
                    <a:pt x="976" y="3769"/>
                  </a:moveTo>
                  <a:cubicBezTo>
                    <a:pt x="975" y="3768"/>
                    <a:pt x="974" y="3767"/>
                    <a:pt x="973" y="3767"/>
                  </a:cubicBezTo>
                  <a:cubicBezTo>
                    <a:pt x="973" y="3551"/>
                    <a:pt x="973" y="3551"/>
                    <a:pt x="973" y="3551"/>
                  </a:cubicBezTo>
                  <a:cubicBezTo>
                    <a:pt x="976" y="3550"/>
                    <a:pt x="978" y="3548"/>
                    <a:pt x="979" y="3545"/>
                  </a:cubicBezTo>
                  <a:cubicBezTo>
                    <a:pt x="1198" y="3545"/>
                    <a:pt x="1198" y="3545"/>
                    <a:pt x="1198" y="3545"/>
                  </a:cubicBezTo>
                  <a:cubicBezTo>
                    <a:pt x="1200" y="3549"/>
                    <a:pt x="1204" y="3552"/>
                    <a:pt x="1208" y="3552"/>
                  </a:cubicBezTo>
                  <a:cubicBezTo>
                    <a:pt x="1213" y="3552"/>
                    <a:pt x="1217" y="3549"/>
                    <a:pt x="1218" y="3545"/>
                  </a:cubicBezTo>
                  <a:cubicBezTo>
                    <a:pt x="1431" y="3545"/>
                    <a:pt x="1431" y="3545"/>
                    <a:pt x="1431" y="3545"/>
                  </a:cubicBezTo>
                  <a:lnTo>
                    <a:pt x="976" y="3769"/>
                  </a:lnTo>
                  <a:close/>
                  <a:moveTo>
                    <a:pt x="2151" y="3756"/>
                  </a:moveTo>
                  <a:cubicBezTo>
                    <a:pt x="1937" y="3545"/>
                    <a:pt x="1937" y="3545"/>
                    <a:pt x="1937" y="3545"/>
                  </a:cubicBezTo>
                  <a:cubicBezTo>
                    <a:pt x="1937" y="3544"/>
                    <a:pt x="1938" y="3542"/>
                    <a:pt x="1938" y="3541"/>
                  </a:cubicBezTo>
                  <a:cubicBezTo>
                    <a:pt x="1938" y="3536"/>
                    <a:pt x="1935" y="3532"/>
                    <a:pt x="1931" y="3531"/>
                  </a:cubicBezTo>
                  <a:cubicBezTo>
                    <a:pt x="1931" y="3322"/>
                    <a:pt x="1931" y="3322"/>
                    <a:pt x="1931" y="3322"/>
                  </a:cubicBezTo>
                  <a:lnTo>
                    <a:pt x="2151" y="3756"/>
                  </a:lnTo>
                  <a:close/>
                  <a:moveTo>
                    <a:pt x="2176" y="3545"/>
                  </a:moveTo>
                  <a:cubicBezTo>
                    <a:pt x="2177" y="3544"/>
                    <a:pt x="2177" y="3542"/>
                    <a:pt x="2177" y="3541"/>
                  </a:cubicBezTo>
                  <a:cubicBezTo>
                    <a:pt x="2177" y="3535"/>
                    <a:pt x="2172" y="3530"/>
                    <a:pt x="2166" y="3530"/>
                  </a:cubicBezTo>
                  <a:cubicBezTo>
                    <a:pt x="2164" y="3530"/>
                    <a:pt x="2163" y="3530"/>
                    <a:pt x="2162" y="3531"/>
                  </a:cubicBezTo>
                  <a:cubicBezTo>
                    <a:pt x="1937" y="3310"/>
                    <a:pt x="1937" y="3310"/>
                    <a:pt x="1937" y="3310"/>
                  </a:cubicBezTo>
                  <a:cubicBezTo>
                    <a:pt x="1937" y="3310"/>
                    <a:pt x="1937" y="3310"/>
                    <a:pt x="1937" y="3310"/>
                  </a:cubicBezTo>
                  <a:cubicBezTo>
                    <a:pt x="2155" y="3310"/>
                    <a:pt x="2155" y="3310"/>
                    <a:pt x="2155" y="3310"/>
                  </a:cubicBezTo>
                  <a:cubicBezTo>
                    <a:pt x="2157" y="3314"/>
                    <a:pt x="2161" y="3317"/>
                    <a:pt x="2166" y="3317"/>
                  </a:cubicBezTo>
                  <a:cubicBezTo>
                    <a:pt x="2167" y="3317"/>
                    <a:pt x="2167" y="3317"/>
                    <a:pt x="2168" y="3317"/>
                  </a:cubicBezTo>
                  <a:cubicBezTo>
                    <a:pt x="2391" y="3756"/>
                    <a:pt x="2391" y="3756"/>
                    <a:pt x="2391" y="3756"/>
                  </a:cubicBezTo>
                  <a:lnTo>
                    <a:pt x="2176" y="3545"/>
                  </a:lnTo>
                  <a:close/>
                  <a:moveTo>
                    <a:pt x="2655" y="3772"/>
                  </a:moveTo>
                  <a:cubicBezTo>
                    <a:pt x="2653" y="3769"/>
                    <a:pt x="2649" y="3766"/>
                    <a:pt x="2645" y="3766"/>
                  </a:cubicBezTo>
                  <a:cubicBezTo>
                    <a:pt x="2641" y="3766"/>
                    <a:pt x="2637" y="3769"/>
                    <a:pt x="2635" y="3772"/>
                  </a:cubicBezTo>
                  <a:cubicBezTo>
                    <a:pt x="2513" y="3767"/>
                    <a:pt x="2415" y="3671"/>
                    <a:pt x="2410" y="3551"/>
                  </a:cubicBezTo>
                  <a:cubicBezTo>
                    <a:pt x="2414" y="3549"/>
                    <a:pt x="2417" y="3545"/>
                    <a:pt x="2417" y="3541"/>
                  </a:cubicBezTo>
                  <a:cubicBezTo>
                    <a:pt x="2417" y="3536"/>
                    <a:pt x="2414" y="3532"/>
                    <a:pt x="2410" y="3531"/>
                  </a:cubicBezTo>
                  <a:cubicBezTo>
                    <a:pt x="2415" y="3415"/>
                    <a:pt x="2507" y="3321"/>
                    <a:pt x="2623" y="3311"/>
                  </a:cubicBezTo>
                  <a:cubicBezTo>
                    <a:pt x="2635" y="3311"/>
                    <a:pt x="2635" y="3311"/>
                    <a:pt x="2635" y="3311"/>
                  </a:cubicBezTo>
                  <a:cubicBezTo>
                    <a:pt x="2636" y="3315"/>
                    <a:pt x="2640" y="3317"/>
                    <a:pt x="2645" y="3317"/>
                  </a:cubicBezTo>
                  <a:cubicBezTo>
                    <a:pt x="2650" y="3317"/>
                    <a:pt x="2654" y="3315"/>
                    <a:pt x="2655" y="3311"/>
                  </a:cubicBezTo>
                  <a:cubicBezTo>
                    <a:pt x="2667" y="3311"/>
                    <a:pt x="2667" y="3311"/>
                    <a:pt x="2667" y="3311"/>
                  </a:cubicBezTo>
                  <a:cubicBezTo>
                    <a:pt x="2699" y="3313"/>
                    <a:pt x="2729" y="3323"/>
                    <a:pt x="2757" y="3337"/>
                  </a:cubicBezTo>
                  <a:cubicBezTo>
                    <a:pt x="2690" y="3378"/>
                    <a:pt x="2645" y="3449"/>
                    <a:pt x="2641" y="3531"/>
                  </a:cubicBezTo>
                  <a:cubicBezTo>
                    <a:pt x="2637" y="3532"/>
                    <a:pt x="2634" y="3536"/>
                    <a:pt x="2634" y="3541"/>
                  </a:cubicBezTo>
                  <a:cubicBezTo>
                    <a:pt x="2634" y="3546"/>
                    <a:pt x="2637" y="3550"/>
                    <a:pt x="2641" y="3551"/>
                  </a:cubicBezTo>
                  <a:cubicBezTo>
                    <a:pt x="2645" y="3633"/>
                    <a:pt x="2690" y="3704"/>
                    <a:pt x="2757" y="3745"/>
                  </a:cubicBezTo>
                  <a:cubicBezTo>
                    <a:pt x="2726" y="3761"/>
                    <a:pt x="2691" y="3771"/>
                    <a:pt x="2655" y="3772"/>
                  </a:cubicBezTo>
                  <a:close/>
                  <a:moveTo>
                    <a:pt x="2881" y="3600"/>
                  </a:moveTo>
                  <a:cubicBezTo>
                    <a:pt x="2881" y="3767"/>
                    <a:pt x="2881" y="3767"/>
                    <a:pt x="2881" y="3767"/>
                  </a:cubicBezTo>
                  <a:cubicBezTo>
                    <a:pt x="2878" y="3768"/>
                    <a:pt x="2876" y="3770"/>
                    <a:pt x="2875" y="3772"/>
                  </a:cubicBezTo>
                  <a:cubicBezTo>
                    <a:pt x="2838" y="3771"/>
                    <a:pt x="2803" y="3761"/>
                    <a:pt x="2773" y="3745"/>
                  </a:cubicBezTo>
                  <a:cubicBezTo>
                    <a:pt x="2826" y="3712"/>
                    <a:pt x="2865" y="3661"/>
                    <a:pt x="2881" y="3600"/>
                  </a:cubicBezTo>
                  <a:close/>
                  <a:moveTo>
                    <a:pt x="2891" y="3768"/>
                  </a:moveTo>
                  <a:cubicBezTo>
                    <a:pt x="2890" y="3768"/>
                    <a:pt x="2890" y="3767"/>
                    <a:pt x="2889" y="3767"/>
                  </a:cubicBezTo>
                  <a:cubicBezTo>
                    <a:pt x="2889" y="3551"/>
                    <a:pt x="2889" y="3551"/>
                    <a:pt x="2889" y="3551"/>
                  </a:cubicBezTo>
                  <a:cubicBezTo>
                    <a:pt x="2892" y="3550"/>
                    <a:pt x="2894" y="3547"/>
                    <a:pt x="2895" y="3544"/>
                  </a:cubicBezTo>
                  <a:cubicBezTo>
                    <a:pt x="3001" y="3544"/>
                    <a:pt x="3001" y="3544"/>
                    <a:pt x="3001" y="3544"/>
                  </a:cubicBezTo>
                  <a:cubicBezTo>
                    <a:pt x="3070" y="3680"/>
                    <a:pt x="3070" y="3680"/>
                    <a:pt x="3070" y="3680"/>
                  </a:cubicBezTo>
                  <a:lnTo>
                    <a:pt x="2891" y="3768"/>
                  </a:lnTo>
                  <a:close/>
                  <a:moveTo>
                    <a:pt x="3120" y="3760"/>
                  </a:moveTo>
                  <a:cubicBezTo>
                    <a:pt x="3081" y="3684"/>
                    <a:pt x="3081" y="3684"/>
                    <a:pt x="3081" y="3684"/>
                  </a:cubicBezTo>
                  <a:cubicBezTo>
                    <a:pt x="3120" y="3665"/>
                    <a:pt x="3120" y="3665"/>
                    <a:pt x="3120" y="3665"/>
                  </a:cubicBezTo>
                  <a:lnTo>
                    <a:pt x="3120" y="3760"/>
                  </a:lnTo>
                  <a:close/>
                  <a:moveTo>
                    <a:pt x="3128" y="3652"/>
                  </a:moveTo>
                  <a:cubicBezTo>
                    <a:pt x="3128" y="3551"/>
                    <a:pt x="3128" y="3551"/>
                    <a:pt x="3128" y="3551"/>
                  </a:cubicBezTo>
                  <a:cubicBezTo>
                    <a:pt x="3131" y="3550"/>
                    <a:pt x="3133" y="3547"/>
                    <a:pt x="3134" y="3544"/>
                  </a:cubicBezTo>
                  <a:cubicBezTo>
                    <a:pt x="3241" y="3544"/>
                    <a:pt x="3241" y="3544"/>
                    <a:pt x="3241" y="3544"/>
                  </a:cubicBezTo>
                  <a:cubicBezTo>
                    <a:pt x="3262" y="3586"/>
                    <a:pt x="3262" y="3586"/>
                    <a:pt x="3262" y="3586"/>
                  </a:cubicBezTo>
                  <a:lnTo>
                    <a:pt x="3128" y="3652"/>
                  </a:lnTo>
                  <a:close/>
                  <a:moveTo>
                    <a:pt x="3355" y="3548"/>
                  </a:moveTo>
                  <a:cubicBezTo>
                    <a:pt x="3356" y="3550"/>
                    <a:pt x="3358" y="3551"/>
                    <a:pt x="3359" y="3551"/>
                  </a:cubicBezTo>
                  <a:cubicBezTo>
                    <a:pt x="3359" y="3760"/>
                    <a:pt x="3359" y="3760"/>
                    <a:pt x="3359" y="3760"/>
                  </a:cubicBezTo>
                  <a:cubicBezTo>
                    <a:pt x="3273" y="3589"/>
                    <a:pt x="3273" y="3589"/>
                    <a:pt x="3273" y="3589"/>
                  </a:cubicBezTo>
                  <a:lnTo>
                    <a:pt x="3355" y="3548"/>
                  </a:lnTo>
                  <a:close/>
                  <a:moveTo>
                    <a:pt x="3371" y="3769"/>
                  </a:moveTo>
                  <a:cubicBezTo>
                    <a:pt x="3370" y="3768"/>
                    <a:pt x="3369" y="3767"/>
                    <a:pt x="3367" y="3767"/>
                  </a:cubicBezTo>
                  <a:cubicBezTo>
                    <a:pt x="3367" y="3551"/>
                    <a:pt x="3367" y="3551"/>
                    <a:pt x="3367" y="3551"/>
                  </a:cubicBezTo>
                  <a:cubicBezTo>
                    <a:pt x="3370" y="3550"/>
                    <a:pt x="3372" y="3548"/>
                    <a:pt x="3374" y="3545"/>
                  </a:cubicBezTo>
                  <a:cubicBezTo>
                    <a:pt x="3593" y="3545"/>
                    <a:pt x="3593" y="3545"/>
                    <a:pt x="3593" y="3545"/>
                  </a:cubicBezTo>
                  <a:cubicBezTo>
                    <a:pt x="3594" y="3549"/>
                    <a:pt x="3598" y="3552"/>
                    <a:pt x="3603" y="3552"/>
                  </a:cubicBezTo>
                  <a:cubicBezTo>
                    <a:pt x="3607" y="3552"/>
                    <a:pt x="3611" y="3549"/>
                    <a:pt x="3613" y="3545"/>
                  </a:cubicBezTo>
                  <a:cubicBezTo>
                    <a:pt x="3825" y="3545"/>
                    <a:pt x="3825" y="3545"/>
                    <a:pt x="3825" y="3545"/>
                  </a:cubicBezTo>
                  <a:lnTo>
                    <a:pt x="3371" y="3769"/>
                  </a:lnTo>
                  <a:close/>
                  <a:moveTo>
                    <a:pt x="4546" y="3756"/>
                  </a:moveTo>
                  <a:cubicBezTo>
                    <a:pt x="4332" y="3545"/>
                    <a:pt x="4332" y="3545"/>
                    <a:pt x="4332" y="3545"/>
                  </a:cubicBezTo>
                  <a:cubicBezTo>
                    <a:pt x="4332" y="3544"/>
                    <a:pt x="4333" y="3542"/>
                    <a:pt x="4333" y="3541"/>
                  </a:cubicBezTo>
                  <a:cubicBezTo>
                    <a:pt x="4333" y="3536"/>
                    <a:pt x="4330" y="3532"/>
                    <a:pt x="4325" y="3531"/>
                  </a:cubicBezTo>
                  <a:cubicBezTo>
                    <a:pt x="4325" y="3322"/>
                    <a:pt x="4325" y="3322"/>
                    <a:pt x="4325" y="3322"/>
                  </a:cubicBezTo>
                  <a:lnTo>
                    <a:pt x="4546" y="3756"/>
                  </a:lnTo>
                  <a:close/>
                  <a:moveTo>
                    <a:pt x="4571" y="3545"/>
                  </a:moveTo>
                  <a:cubicBezTo>
                    <a:pt x="4572" y="3544"/>
                    <a:pt x="4572" y="3542"/>
                    <a:pt x="4572" y="3541"/>
                  </a:cubicBezTo>
                  <a:cubicBezTo>
                    <a:pt x="4572" y="3535"/>
                    <a:pt x="4567" y="3530"/>
                    <a:pt x="4561" y="3530"/>
                  </a:cubicBezTo>
                  <a:cubicBezTo>
                    <a:pt x="4559" y="3530"/>
                    <a:pt x="4558" y="3530"/>
                    <a:pt x="4556" y="3531"/>
                  </a:cubicBezTo>
                  <a:cubicBezTo>
                    <a:pt x="4332" y="3310"/>
                    <a:pt x="4332" y="3310"/>
                    <a:pt x="4332" y="3310"/>
                  </a:cubicBezTo>
                  <a:cubicBezTo>
                    <a:pt x="4332" y="3310"/>
                    <a:pt x="4332" y="3310"/>
                    <a:pt x="4332" y="3310"/>
                  </a:cubicBezTo>
                  <a:cubicBezTo>
                    <a:pt x="4550" y="3310"/>
                    <a:pt x="4550" y="3310"/>
                    <a:pt x="4550" y="3310"/>
                  </a:cubicBezTo>
                  <a:cubicBezTo>
                    <a:pt x="4552" y="3314"/>
                    <a:pt x="4556" y="3317"/>
                    <a:pt x="4561" y="3317"/>
                  </a:cubicBezTo>
                  <a:cubicBezTo>
                    <a:pt x="4561" y="3317"/>
                    <a:pt x="4562" y="3317"/>
                    <a:pt x="4562" y="3317"/>
                  </a:cubicBezTo>
                  <a:cubicBezTo>
                    <a:pt x="4786" y="3756"/>
                    <a:pt x="4786" y="3756"/>
                    <a:pt x="4786" y="3756"/>
                  </a:cubicBezTo>
                  <a:lnTo>
                    <a:pt x="4571" y="3545"/>
                  </a:lnTo>
                  <a:close/>
                  <a:moveTo>
                    <a:pt x="5050" y="3772"/>
                  </a:moveTo>
                  <a:cubicBezTo>
                    <a:pt x="5048" y="3769"/>
                    <a:pt x="5044" y="3766"/>
                    <a:pt x="5040" y="3766"/>
                  </a:cubicBezTo>
                  <a:cubicBezTo>
                    <a:pt x="5036" y="3766"/>
                    <a:pt x="5032" y="3769"/>
                    <a:pt x="5030" y="3772"/>
                  </a:cubicBezTo>
                  <a:cubicBezTo>
                    <a:pt x="4908" y="3767"/>
                    <a:pt x="4810" y="3671"/>
                    <a:pt x="4805" y="3551"/>
                  </a:cubicBezTo>
                  <a:cubicBezTo>
                    <a:pt x="4809" y="3549"/>
                    <a:pt x="4811" y="3545"/>
                    <a:pt x="4811" y="3541"/>
                  </a:cubicBezTo>
                  <a:cubicBezTo>
                    <a:pt x="4811" y="3536"/>
                    <a:pt x="4809" y="3532"/>
                    <a:pt x="4805" y="3531"/>
                  </a:cubicBezTo>
                  <a:cubicBezTo>
                    <a:pt x="4810" y="3415"/>
                    <a:pt x="4902" y="3321"/>
                    <a:pt x="5018" y="3311"/>
                  </a:cubicBezTo>
                  <a:cubicBezTo>
                    <a:pt x="5030" y="3311"/>
                    <a:pt x="5030" y="3311"/>
                    <a:pt x="5030" y="3311"/>
                  </a:cubicBezTo>
                  <a:cubicBezTo>
                    <a:pt x="5031" y="3315"/>
                    <a:pt x="5035" y="3317"/>
                    <a:pt x="5040" y="3317"/>
                  </a:cubicBezTo>
                  <a:cubicBezTo>
                    <a:pt x="5045" y="3317"/>
                    <a:pt x="5048" y="3315"/>
                    <a:pt x="5050" y="3311"/>
                  </a:cubicBezTo>
                  <a:cubicBezTo>
                    <a:pt x="5061" y="3311"/>
                    <a:pt x="5061" y="3311"/>
                    <a:pt x="5061" y="3311"/>
                  </a:cubicBezTo>
                  <a:cubicBezTo>
                    <a:pt x="5094" y="3313"/>
                    <a:pt x="5124" y="3323"/>
                    <a:pt x="5152" y="3337"/>
                  </a:cubicBezTo>
                  <a:cubicBezTo>
                    <a:pt x="5085" y="3378"/>
                    <a:pt x="5040" y="3449"/>
                    <a:pt x="5036" y="3531"/>
                  </a:cubicBezTo>
                  <a:cubicBezTo>
                    <a:pt x="5032" y="3532"/>
                    <a:pt x="5029" y="3536"/>
                    <a:pt x="5029" y="3541"/>
                  </a:cubicBezTo>
                  <a:cubicBezTo>
                    <a:pt x="5029" y="3546"/>
                    <a:pt x="5032" y="3550"/>
                    <a:pt x="5036" y="3551"/>
                  </a:cubicBezTo>
                  <a:cubicBezTo>
                    <a:pt x="5040" y="3633"/>
                    <a:pt x="5085" y="3704"/>
                    <a:pt x="5152" y="3745"/>
                  </a:cubicBezTo>
                  <a:cubicBezTo>
                    <a:pt x="5121" y="3761"/>
                    <a:pt x="5086" y="3771"/>
                    <a:pt x="5050" y="3772"/>
                  </a:cubicBezTo>
                  <a:close/>
                  <a:moveTo>
                    <a:pt x="5276" y="3600"/>
                  </a:moveTo>
                  <a:cubicBezTo>
                    <a:pt x="5276" y="3767"/>
                    <a:pt x="5276" y="3767"/>
                    <a:pt x="5276" y="3767"/>
                  </a:cubicBezTo>
                  <a:cubicBezTo>
                    <a:pt x="5273" y="3768"/>
                    <a:pt x="5271" y="3770"/>
                    <a:pt x="5270" y="3772"/>
                  </a:cubicBezTo>
                  <a:cubicBezTo>
                    <a:pt x="5233" y="3771"/>
                    <a:pt x="5198" y="3761"/>
                    <a:pt x="5168" y="3745"/>
                  </a:cubicBezTo>
                  <a:cubicBezTo>
                    <a:pt x="5221" y="3712"/>
                    <a:pt x="5260" y="3661"/>
                    <a:pt x="5276" y="3600"/>
                  </a:cubicBezTo>
                  <a:close/>
                  <a:moveTo>
                    <a:pt x="5286" y="3768"/>
                  </a:moveTo>
                  <a:cubicBezTo>
                    <a:pt x="5285" y="3768"/>
                    <a:pt x="5285" y="3767"/>
                    <a:pt x="5284" y="3767"/>
                  </a:cubicBezTo>
                  <a:cubicBezTo>
                    <a:pt x="5284" y="3551"/>
                    <a:pt x="5284" y="3551"/>
                    <a:pt x="5284" y="3551"/>
                  </a:cubicBezTo>
                  <a:cubicBezTo>
                    <a:pt x="5287" y="3550"/>
                    <a:pt x="5289" y="3547"/>
                    <a:pt x="5290" y="3544"/>
                  </a:cubicBezTo>
                  <a:cubicBezTo>
                    <a:pt x="5396" y="3544"/>
                    <a:pt x="5396" y="3544"/>
                    <a:pt x="5396" y="3544"/>
                  </a:cubicBezTo>
                  <a:cubicBezTo>
                    <a:pt x="5465" y="3680"/>
                    <a:pt x="5465" y="3680"/>
                    <a:pt x="5465" y="3680"/>
                  </a:cubicBezTo>
                  <a:lnTo>
                    <a:pt x="5286" y="3768"/>
                  </a:lnTo>
                  <a:close/>
                  <a:moveTo>
                    <a:pt x="5515" y="3760"/>
                  </a:moveTo>
                  <a:cubicBezTo>
                    <a:pt x="5476" y="3684"/>
                    <a:pt x="5476" y="3684"/>
                    <a:pt x="5476" y="3684"/>
                  </a:cubicBezTo>
                  <a:cubicBezTo>
                    <a:pt x="5515" y="3665"/>
                    <a:pt x="5515" y="3665"/>
                    <a:pt x="5515" y="3665"/>
                  </a:cubicBezTo>
                  <a:lnTo>
                    <a:pt x="5515" y="3760"/>
                  </a:lnTo>
                  <a:close/>
                  <a:moveTo>
                    <a:pt x="5523" y="3652"/>
                  </a:moveTo>
                  <a:cubicBezTo>
                    <a:pt x="5523" y="3551"/>
                    <a:pt x="5523" y="3551"/>
                    <a:pt x="5523" y="3551"/>
                  </a:cubicBezTo>
                  <a:cubicBezTo>
                    <a:pt x="5526" y="3550"/>
                    <a:pt x="5528" y="3547"/>
                    <a:pt x="5529" y="3544"/>
                  </a:cubicBezTo>
                  <a:cubicBezTo>
                    <a:pt x="5636" y="3544"/>
                    <a:pt x="5636" y="3544"/>
                    <a:pt x="5636" y="3544"/>
                  </a:cubicBezTo>
                  <a:cubicBezTo>
                    <a:pt x="5657" y="3586"/>
                    <a:pt x="5657" y="3586"/>
                    <a:pt x="5657" y="3586"/>
                  </a:cubicBezTo>
                  <a:lnTo>
                    <a:pt x="5523" y="3652"/>
                  </a:lnTo>
                  <a:close/>
                  <a:moveTo>
                    <a:pt x="5741" y="3544"/>
                  </a:moveTo>
                  <a:cubicBezTo>
                    <a:pt x="5664" y="3582"/>
                    <a:pt x="5664" y="3582"/>
                    <a:pt x="5664" y="3582"/>
                  </a:cubicBezTo>
                  <a:cubicBezTo>
                    <a:pt x="5645" y="3544"/>
                    <a:pt x="5645" y="3544"/>
                    <a:pt x="5645" y="3544"/>
                  </a:cubicBezTo>
                  <a:lnTo>
                    <a:pt x="5741" y="3544"/>
                  </a:lnTo>
                  <a:close/>
                  <a:moveTo>
                    <a:pt x="5632" y="3536"/>
                  </a:moveTo>
                  <a:cubicBezTo>
                    <a:pt x="5529" y="3536"/>
                    <a:pt x="5529" y="3536"/>
                    <a:pt x="5529" y="3536"/>
                  </a:cubicBezTo>
                  <a:cubicBezTo>
                    <a:pt x="5527" y="3534"/>
                    <a:pt x="5525" y="3532"/>
                    <a:pt x="5523" y="3531"/>
                  </a:cubicBezTo>
                  <a:cubicBezTo>
                    <a:pt x="5523" y="3425"/>
                    <a:pt x="5523" y="3425"/>
                    <a:pt x="5523" y="3425"/>
                  </a:cubicBezTo>
                  <a:cubicBezTo>
                    <a:pt x="5565" y="3405"/>
                    <a:pt x="5565" y="3405"/>
                    <a:pt x="5565" y="3405"/>
                  </a:cubicBezTo>
                  <a:lnTo>
                    <a:pt x="5632" y="3536"/>
                  </a:lnTo>
                  <a:close/>
                  <a:moveTo>
                    <a:pt x="5743" y="3309"/>
                  </a:moveTo>
                  <a:cubicBezTo>
                    <a:pt x="5568" y="3394"/>
                    <a:pt x="5568" y="3394"/>
                    <a:pt x="5568" y="3394"/>
                  </a:cubicBezTo>
                  <a:cubicBezTo>
                    <a:pt x="5527" y="3313"/>
                    <a:pt x="5527" y="3313"/>
                    <a:pt x="5527" y="3313"/>
                  </a:cubicBezTo>
                  <a:cubicBezTo>
                    <a:pt x="5528" y="3312"/>
                    <a:pt x="5529" y="3311"/>
                    <a:pt x="5529" y="3310"/>
                  </a:cubicBezTo>
                  <a:cubicBezTo>
                    <a:pt x="5535" y="3310"/>
                    <a:pt x="5540" y="3309"/>
                    <a:pt x="5545" y="3309"/>
                  </a:cubicBezTo>
                  <a:lnTo>
                    <a:pt x="5743" y="3309"/>
                  </a:lnTo>
                  <a:close/>
                  <a:moveTo>
                    <a:pt x="5545" y="3301"/>
                  </a:moveTo>
                  <a:cubicBezTo>
                    <a:pt x="5531" y="3301"/>
                    <a:pt x="5531" y="3301"/>
                    <a:pt x="5531" y="3301"/>
                  </a:cubicBezTo>
                  <a:cubicBezTo>
                    <a:pt x="5754" y="3081"/>
                    <a:pt x="5754" y="3081"/>
                    <a:pt x="5754" y="3081"/>
                  </a:cubicBezTo>
                  <a:cubicBezTo>
                    <a:pt x="5749" y="3196"/>
                    <a:pt x="5659" y="3289"/>
                    <a:pt x="5545" y="3301"/>
                  </a:cubicBezTo>
                  <a:close/>
                  <a:moveTo>
                    <a:pt x="5754" y="3059"/>
                  </a:moveTo>
                  <a:cubicBezTo>
                    <a:pt x="5531" y="2840"/>
                    <a:pt x="5531" y="2840"/>
                    <a:pt x="5531" y="2840"/>
                  </a:cubicBezTo>
                  <a:cubicBezTo>
                    <a:pt x="5651" y="2846"/>
                    <a:pt x="5748" y="2941"/>
                    <a:pt x="5754" y="3059"/>
                  </a:cubicBezTo>
                  <a:close/>
                  <a:moveTo>
                    <a:pt x="5696" y="2361"/>
                  </a:moveTo>
                  <a:cubicBezTo>
                    <a:pt x="5581" y="2361"/>
                    <a:pt x="5581" y="2361"/>
                    <a:pt x="5581" y="2361"/>
                  </a:cubicBezTo>
                  <a:cubicBezTo>
                    <a:pt x="5601" y="2356"/>
                    <a:pt x="5621" y="2348"/>
                    <a:pt x="5639" y="2338"/>
                  </a:cubicBezTo>
                  <a:cubicBezTo>
                    <a:pt x="5656" y="2348"/>
                    <a:pt x="5676" y="2356"/>
                    <a:pt x="5696" y="2361"/>
                  </a:cubicBezTo>
                  <a:close/>
                  <a:moveTo>
                    <a:pt x="5754" y="2119"/>
                  </a:moveTo>
                  <a:cubicBezTo>
                    <a:pt x="5750" y="2120"/>
                    <a:pt x="5747" y="2124"/>
                    <a:pt x="5747" y="2129"/>
                  </a:cubicBezTo>
                  <a:cubicBezTo>
                    <a:pt x="5747" y="2133"/>
                    <a:pt x="5750" y="2137"/>
                    <a:pt x="5754" y="2139"/>
                  </a:cubicBezTo>
                  <a:cubicBezTo>
                    <a:pt x="5751" y="2220"/>
                    <a:pt x="5705" y="2290"/>
                    <a:pt x="5639" y="2329"/>
                  </a:cubicBezTo>
                  <a:cubicBezTo>
                    <a:pt x="5572" y="2290"/>
                    <a:pt x="5526" y="2220"/>
                    <a:pt x="5523" y="2139"/>
                  </a:cubicBezTo>
                  <a:cubicBezTo>
                    <a:pt x="5527" y="2137"/>
                    <a:pt x="5530" y="2133"/>
                    <a:pt x="5530" y="2129"/>
                  </a:cubicBezTo>
                  <a:cubicBezTo>
                    <a:pt x="5530" y="2124"/>
                    <a:pt x="5527" y="2120"/>
                    <a:pt x="5523" y="2119"/>
                  </a:cubicBezTo>
                  <a:cubicBezTo>
                    <a:pt x="5527" y="2039"/>
                    <a:pt x="5572" y="1969"/>
                    <a:pt x="5639" y="1931"/>
                  </a:cubicBezTo>
                  <a:cubicBezTo>
                    <a:pt x="5705" y="1969"/>
                    <a:pt x="5750" y="2039"/>
                    <a:pt x="5754" y="2119"/>
                  </a:cubicBezTo>
                  <a:close/>
                  <a:moveTo>
                    <a:pt x="5580" y="1898"/>
                  </a:moveTo>
                  <a:cubicBezTo>
                    <a:pt x="5697" y="1898"/>
                    <a:pt x="5697" y="1898"/>
                    <a:pt x="5697" y="1898"/>
                  </a:cubicBezTo>
                  <a:cubicBezTo>
                    <a:pt x="5677" y="1903"/>
                    <a:pt x="5657" y="1911"/>
                    <a:pt x="5639" y="1921"/>
                  </a:cubicBezTo>
                  <a:cubicBezTo>
                    <a:pt x="5620" y="1911"/>
                    <a:pt x="5600" y="1903"/>
                    <a:pt x="5580" y="1898"/>
                  </a:cubicBezTo>
                  <a:close/>
                  <a:moveTo>
                    <a:pt x="5750" y="1886"/>
                  </a:moveTo>
                  <a:cubicBezTo>
                    <a:pt x="5749" y="1887"/>
                    <a:pt x="5749" y="1889"/>
                    <a:pt x="5748" y="1890"/>
                  </a:cubicBezTo>
                  <a:cubicBezTo>
                    <a:pt x="5529" y="1890"/>
                    <a:pt x="5529" y="1890"/>
                    <a:pt x="5529" y="1890"/>
                  </a:cubicBezTo>
                  <a:cubicBezTo>
                    <a:pt x="5528" y="1887"/>
                    <a:pt x="5526" y="1885"/>
                    <a:pt x="5523" y="1884"/>
                  </a:cubicBezTo>
                  <a:cubicBezTo>
                    <a:pt x="5523" y="1777"/>
                    <a:pt x="5523" y="1777"/>
                    <a:pt x="5523" y="1777"/>
                  </a:cubicBezTo>
                  <a:cubicBezTo>
                    <a:pt x="5660" y="1709"/>
                    <a:pt x="5660" y="1709"/>
                    <a:pt x="5660" y="1709"/>
                  </a:cubicBezTo>
                  <a:lnTo>
                    <a:pt x="5750" y="1886"/>
                  </a:lnTo>
                  <a:close/>
                  <a:moveTo>
                    <a:pt x="5741" y="1661"/>
                  </a:moveTo>
                  <a:cubicBezTo>
                    <a:pt x="5664" y="1699"/>
                    <a:pt x="5664" y="1699"/>
                    <a:pt x="5664" y="1699"/>
                  </a:cubicBezTo>
                  <a:cubicBezTo>
                    <a:pt x="5645" y="1661"/>
                    <a:pt x="5645" y="1661"/>
                    <a:pt x="5645" y="1661"/>
                  </a:cubicBezTo>
                  <a:lnTo>
                    <a:pt x="5741" y="1661"/>
                  </a:lnTo>
                  <a:close/>
                  <a:moveTo>
                    <a:pt x="5632" y="1653"/>
                  </a:moveTo>
                  <a:cubicBezTo>
                    <a:pt x="5529" y="1653"/>
                    <a:pt x="5529" y="1653"/>
                    <a:pt x="5529" y="1653"/>
                  </a:cubicBezTo>
                  <a:cubicBezTo>
                    <a:pt x="5527" y="1650"/>
                    <a:pt x="5525" y="1648"/>
                    <a:pt x="5523" y="1647"/>
                  </a:cubicBezTo>
                  <a:cubicBezTo>
                    <a:pt x="5523" y="1542"/>
                    <a:pt x="5523" y="1542"/>
                    <a:pt x="5523" y="1542"/>
                  </a:cubicBezTo>
                  <a:cubicBezTo>
                    <a:pt x="5565" y="1521"/>
                    <a:pt x="5565" y="1521"/>
                    <a:pt x="5565" y="1521"/>
                  </a:cubicBezTo>
                  <a:lnTo>
                    <a:pt x="5632" y="1653"/>
                  </a:lnTo>
                  <a:close/>
                  <a:moveTo>
                    <a:pt x="5743" y="1425"/>
                  </a:moveTo>
                  <a:cubicBezTo>
                    <a:pt x="5568" y="1511"/>
                    <a:pt x="5568" y="1511"/>
                    <a:pt x="5568" y="1511"/>
                  </a:cubicBezTo>
                  <a:cubicBezTo>
                    <a:pt x="5527" y="1430"/>
                    <a:pt x="5527" y="1430"/>
                    <a:pt x="5527" y="1430"/>
                  </a:cubicBezTo>
                  <a:cubicBezTo>
                    <a:pt x="5528" y="1429"/>
                    <a:pt x="5529" y="1428"/>
                    <a:pt x="5529" y="1427"/>
                  </a:cubicBezTo>
                  <a:cubicBezTo>
                    <a:pt x="5535" y="1426"/>
                    <a:pt x="5540" y="1426"/>
                    <a:pt x="5545" y="1425"/>
                  </a:cubicBezTo>
                  <a:lnTo>
                    <a:pt x="5743" y="1425"/>
                  </a:lnTo>
                  <a:close/>
                  <a:moveTo>
                    <a:pt x="5545" y="1417"/>
                  </a:moveTo>
                  <a:cubicBezTo>
                    <a:pt x="5531" y="1417"/>
                    <a:pt x="5531" y="1417"/>
                    <a:pt x="5531" y="1417"/>
                  </a:cubicBezTo>
                  <a:cubicBezTo>
                    <a:pt x="5754" y="1198"/>
                    <a:pt x="5754" y="1198"/>
                    <a:pt x="5754" y="1198"/>
                  </a:cubicBezTo>
                  <a:cubicBezTo>
                    <a:pt x="5749" y="1312"/>
                    <a:pt x="5659" y="1405"/>
                    <a:pt x="5545" y="1417"/>
                  </a:cubicBezTo>
                  <a:close/>
                  <a:moveTo>
                    <a:pt x="5754" y="1176"/>
                  </a:moveTo>
                  <a:cubicBezTo>
                    <a:pt x="5531" y="957"/>
                    <a:pt x="5531" y="957"/>
                    <a:pt x="5531" y="957"/>
                  </a:cubicBezTo>
                  <a:cubicBezTo>
                    <a:pt x="5651" y="963"/>
                    <a:pt x="5748" y="1058"/>
                    <a:pt x="5754" y="1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5" name="Oval 8"/>
            <p:cNvSpPr>
              <a:spLocks noChangeArrowheads="1"/>
            </p:cNvSpPr>
            <p:nvPr userDrawn="1"/>
          </p:nvSpPr>
          <p:spPr bwMode="auto">
            <a:xfrm>
              <a:off x="5342" y="-522"/>
              <a:ext cx="31" cy="3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6" name="Oval 9"/>
            <p:cNvSpPr>
              <a:spLocks noChangeArrowheads="1"/>
            </p:cNvSpPr>
            <p:nvPr userDrawn="1"/>
          </p:nvSpPr>
          <p:spPr bwMode="auto">
            <a:xfrm>
              <a:off x="4685" y="4648"/>
              <a:ext cx="30" cy="3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grpSp>
    </p:spTree>
    <p:extLst>
      <p:ext uri="{BB962C8B-B14F-4D97-AF65-F5344CB8AC3E}">
        <p14:creationId xmlns:p14="http://schemas.microsoft.com/office/powerpoint/2010/main" val="951089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2_Title Slide B">
    <p:bg>
      <p:bgPr>
        <a:solidFill>
          <a:schemeClr val="tx2"/>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a:ext>
            </a:extLst>
          </a:blip>
          <a:srcRect b="-158"/>
          <a:stretch/>
        </p:blipFill>
        <p:spPr>
          <a:xfrm>
            <a:off x="1161707" y="2897617"/>
            <a:ext cx="7625106" cy="2245883"/>
          </a:xfrm>
          <a:prstGeom prst="rect">
            <a:avLst/>
          </a:prstGeom>
        </p:spPr>
      </p:pic>
      <p:sp>
        <p:nvSpPr>
          <p:cNvPr id="2" name="Title 1"/>
          <p:cNvSpPr>
            <a:spLocks noGrp="1"/>
          </p:cNvSpPr>
          <p:nvPr>
            <p:ph type="ctrTitle"/>
          </p:nvPr>
        </p:nvSpPr>
        <p:spPr>
          <a:xfrm>
            <a:off x="2704036" y="445417"/>
            <a:ext cx="4825346" cy="830009"/>
          </a:xfrm>
        </p:spPr>
        <p:txBody>
          <a:bodyPr anchor="t" anchorCtr="0"/>
          <a:lstStyle>
            <a:lvl1pPr algn="l">
              <a:defRPr sz="2700" baseline="0">
                <a:solidFill>
                  <a:schemeClr val="bg1"/>
                </a:solidFill>
              </a:defRPr>
            </a:lvl1pPr>
          </a:lstStyle>
          <a:p>
            <a:r>
              <a:rPr lang="en-US"/>
              <a:t>Click to edit Master title style</a:t>
            </a:r>
            <a:endParaRPr lang="en-IE" dirty="0"/>
          </a:p>
        </p:txBody>
      </p:sp>
      <p:sp>
        <p:nvSpPr>
          <p:cNvPr id="3" name="Subtitle 2"/>
          <p:cNvSpPr>
            <a:spLocks noGrp="1"/>
          </p:cNvSpPr>
          <p:nvPr>
            <p:ph type="subTitle" idx="1"/>
          </p:nvPr>
        </p:nvSpPr>
        <p:spPr>
          <a:xfrm>
            <a:off x="2704036" y="1436392"/>
            <a:ext cx="4825346" cy="1241822"/>
          </a:xfrm>
        </p:spPr>
        <p:txBody>
          <a:bodyPr>
            <a:normAutofit/>
          </a:bodyPr>
          <a:lstStyle>
            <a:lvl1pPr marL="0" indent="0" algn="l">
              <a:buNone/>
              <a:defRPr sz="10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E" dirty="0"/>
          </a:p>
        </p:txBody>
      </p:sp>
      <p:sp>
        <p:nvSpPr>
          <p:cNvPr id="4" name="Date Placeholder 3"/>
          <p:cNvSpPr>
            <a:spLocks noGrp="1"/>
          </p:cNvSpPr>
          <p:nvPr>
            <p:ph type="dt" sz="half" idx="10"/>
          </p:nvPr>
        </p:nvSpPr>
        <p:spPr/>
        <p:txBody>
          <a:bodyPr/>
          <a:lstStyle>
            <a:lvl1pPr>
              <a:defRPr>
                <a:solidFill>
                  <a:schemeClr val="bg1"/>
                </a:solidFill>
              </a:defRPr>
            </a:lvl1pPr>
          </a:lstStyle>
          <a:p>
            <a:endParaRPr lang="en-IE" dirty="0"/>
          </a:p>
        </p:txBody>
      </p:sp>
      <p:sp>
        <p:nvSpPr>
          <p:cNvPr id="5" name="Footer Placeholder 4"/>
          <p:cNvSpPr>
            <a:spLocks noGrp="1"/>
          </p:cNvSpPr>
          <p:nvPr>
            <p:ph type="ftr" sz="quarter" idx="11"/>
          </p:nvPr>
        </p:nvSpPr>
        <p:spPr>
          <a:xfrm>
            <a:off x="378897" y="4766940"/>
            <a:ext cx="2021404" cy="273844"/>
          </a:xfrm>
        </p:spPr>
        <p:txBody>
          <a:bodyPr/>
          <a:lstStyle>
            <a:lvl1pPr>
              <a:defRPr>
                <a:solidFill>
                  <a:schemeClr val="bg1"/>
                </a:solidFill>
              </a:defRPr>
            </a:lvl1pPr>
          </a:lstStyle>
          <a:p>
            <a:endParaRPr lang="en-IE"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92042" y="635555"/>
            <a:ext cx="661500" cy="180897"/>
          </a:xfrm>
          <a:prstGeom prst="rect">
            <a:avLst/>
          </a:prstGeom>
          <a:noFill/>
          <a:ln>
            <a:noFill/>
          </a:ln>
        </p:spPr>
      </p:pic>
    </p:spTree>
    <p:extLst>
      <p:ext uri="{BB962C8B-B14F-4D97-AF65-F5344CB8AC3E}">
        <p14:creationId xmlns:p14="http://schemas.microsoft.com/office/powerpoint/2010/main" val="110967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3_Title Slide B">
    <p:bg>
      <p:bgPr>
        <a:solidFill>
          <a:schemeClr val="tx2"/>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5400000">
            <a:off x="-1816922" y="1815467"/>
            <a:ext cx="5143501" cy="1512570"/>
          </a:xfrm>
          <a:prstGeom prst="rect">
            <a:avLst/>
          </a:prstGeom>
        </p:spPr>
      </p:pic>
      <p:sp>
        <p:nvSpPr>
          <p:cNvPr id="2" name="Title 1"/>
          <p:cNvSpPr>
            <a:spLocks noGrp="1"/>
          </p:cNvSpPr>
          <p:nvPr>
            <p:ph type="ctrTitle"/>
          </p:nvPr>
        </p:nvSpPr>
        <p:spPr>
          <a:xfrm>
            <a:off x="3085822" y="829261"/>
            <a:ext cx="4825346" cy="830009"/>
          </a:xfrm>
        </p:spPr>
        <p:txBody>
          <a:bodyPr anchor="t" anchorCtr="0"/>
          <a:lstStyle>
            <a:lvl1pPr algn="l">
              <a:defRPr sz="2700" baseline="0">
                <a:solidFill>
                  <a:schemeClr val="bg1"/>
                </a:solidFill>
              </a:defRPr>
            </a:lvl1pPr>
          </a:lstStyle>
          <a:p>
            <a:r>
              <a:rPr lang="en-US"/>
              <a:t>Click to edit Master title style</a:t>
            </a:r>
            <a:endParaRPr lang="en-IE" dirty="0"/>
          </a:p>
        </p:txBody>
      </p:sp>
      <p:sp>
        <p:nvSpPr>
          <p:cNvPr id="3" name="Subtitle 2"/>
          <p:cNvSpPr>
            <a:spLocks noGrp="1"/>
          </p:cNvSpPr>
          <p:nvPr>
            <p:ph type="subTitle" idx="1"/>
          </p:nvPr>
        </p:nvSpPr>
        <p:spPr>
          <a:xfrm>
            <a:off x="3085822" y="1820236"/>
            <a:ext cx="4825346" cy="1241822"/>
          </a:xfrm>
        </p:spPr>
        <p:txBody>
          <a:bodyPr>
            <a:normAutofit/>
          </a:bodyPr>
          <a:lstStyle>
            <a:lvl1pPr marL="0" indent="0" algn="l">
              <a:buNone/>
              <a:defRPr sz="10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E" dirty="0"/>
          </a:p>
        </p:txBody>
      </p:sp>
      <p:sp>
        <p:nvSpPr>
          <p:cNvPr id="4" name="Date Placeholder 3"/>
          <p:cNvSpPr>
            <a:spLocks noGrp="1"/>
          </p:cNvSpPr>
          <p:nvPr>
            <p:ph type="dt" sz="half" idx="10"/>
          </p:nvPr>
        </p:nvSpPr>
        <p:spPr/>
        <p:txBody>
          <a:bodyPr/>
          <a:lstStyle>
            <a:lvl1pPr>
              <a:defRPr>
                <a:solidFill>
                  <a:schemeClr val="bg1"/>
                </a:solidFill>
              </a:defRPr>
            </a:lvl1pPr>
          </a:lstStyle>
          <a:p>
            <a:endParaRPr lang="en-IE" dirty="0"/>
          </a:p>
        </p:txBody>
      </p:sp>
      <p:sp>
        <p:nvSpPr>
          <p:cNvPr id="5" name="Footer Placeholder 4"/>
          <p:cNvSpPr>
            <a:spLocks noGrp="1"/>
          </p:cNvSpPr>
          <p:nvPr>
            <p:ph type="ftr" sz="quarter" idx="11"/>
          </p:nvPr>
        </p:nvSpPr>
        <p:spPr>
          <a:xfrm>
            <a:off x="378897" y="4766940"/>
            <a:ext cx="2021404" cy="273844"/>
          </a:xfrm>
        </p:spPr>
        <p:txBody>
          <a:bodyPr/>
          <a:lstStyle>
            <a:lvl1pPr>
              <a:defRPr>
                <a:solidFill>
                  <a:schemeClr val="bg1"/>
                </a:solidFill>
              </a:defRPr>
            </a:lvl1pPr>
          </a:lstStyle>
          <a:p>
            <a:endParaRPr lang="en-IE"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a:p>
        </p:txBody>
      </p:sp>
      <p:pic>
        <p:nvPicPr>
          <p:cNvPr id="18" name="Picture 1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99532" y="289120"/>
            <a:ext cx="661500" cy="180897"/>
          </a:xfrm>
          <a:prstGeom prst="rect">
            <a:avLst/>
          </a:prstGeom>
        </p:spPr>
      </p:pic>
    </p:spTree>
    <p:extLst>
      <p:ext uri="{BB962C8B-B14F-4D97-AF65-F5344CB8AC3E}">
        <p14:creationId xmlns:p14="http://schemas.microsoft.com/office/powerpoint/2010/main" val="2489394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798F34D-5D55-4F61-A8A4-DC39EA9FCD19}" type="slidenum">
              <a:rPr lang="en-IE" smtClean="0"/>
              <a:t>‹#›</a:t>
            </a:fld>
            <a:endParaRPr lang="en-IE"/>
          </a:p>
        </p:txBody>
      </p:sp>
    </p:spTree>
    <p:extLst>
      <p:ext uri="{BB962C8B-B14F-4D97-AF65-F5344CB8AC3E}">
        <p14:creationId xmlns:p14="http://schemas.microsoft.com/office/powerpoint/2010/main" val="1700811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Pie Grap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4" name="Date Placeholder 3"/>
          <p:cNvSpPr>
            <a:spLocks noGrp="1"/>
          </p:cNvSpPr>
          <p:nvPr>
            <p:ph type="dt" sz="half" idx="10"/>
          </p:nvPr>
        </p:nvSpPr>
        <p:spPr/>
        <p:txBody>
          <a:bodyPr/>
          <a:lstStyle/>
          <a:p>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798F34D-5D55-4F61-A8A4-DC39EA9FCD19}" type="slidenum">
              <a:rPr lang="en-IE" smtClean="0"/>
              <a:t>‹#›</a:t>
            </a:fld>
            <a:endParaRPr lang="en-IE"/>
          </a:p>
        </p:txBody>
      </p:sp>
      <p:sp>
        <p:nvSpPr>
          <p:cNvPr id="8" name="Chart Placeholder 7"/>
          <p:cNvSpPr>
            <a:spLocks noGrp="1"/>
          </p:cNvSpPr>
          <p:nvPr>
            <p:ph type="chart" sz="quarter" idx="13"/>
          </p:nvPr>
        </p:nvSpPr>
        <p:spPr>
          <a:xfrm>
            <a:off x="3221831" y="735292"/>
            <a:ext cx="5543550" cy="3897431"/>
          </a:xfrm>
        </p:spPr>
        <p:txBody>
          <a:bodyPr/>
          <a:lstStyle/>
          <a:p>
            <a:r>
              <a:rPr lang="en-US"/>
              <a:t>Click icon to add chart</a:t>
            </a:r>
            <a:endParaRPr lang="en-IE"/>
          </a:p>
        </p:txBody>
      </p:sp>
    </p:spTree>
    <p:extLst>
      <p:ext uri="{BB962C8B-B14F-4D97-AF65-F5344CB8AC3E}">
        <p14:creationId xmlns:p14="http://schemas.microsoft.com/office/powerpoint/2010/main" val="837853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6F2798E-9569-464A-B971-353BFC83A1C9}"/>
              </a:ext>
            </a:extLst>
          </p:cNvPr>
          <p:cNvSpPr>
            <a:spLocks noGrp="1"/>
          </p:cNvSpPr>
          <p:nvPr>
            <p:ph type="pic" sz="quarter" idx="10"/>
          </p:nvPr>
        </p:nvSpPr>
        <p:spPr>
          <a:xfrm>
            <a:off x="0" y="0"/>
            <a:ext cx="4572000" cy="5143500"/>
          </a:xfrm>
        </p:spPr>
        <p:txBody>
          <a:bodyPr/>
          <a:lstStyle/>
          <a:p>
            <a:endParaRPr lang="en-IE"/>
          </a:p>
        </p:txBody>
      </p:sp>
      <p:sp>
        <p:nvSpPr>
          <p:cNvPr id="9" name="Picture Placeholder 8">
            <a:extLst>
              <a:ext uri="{FF2B5EF4-FFF2-40B4-BE49-F238E27FC236}">
                <a16:creationId xmlns:a16="http://schemas.microsoft.com/office/drawing/2014/main" id="{BED0F819-5E15-4E5B-8D81-E762AAC06265}"/>
              </a:ext>
            </a:extLst>
          </p:cNvPr>
          <p:cNvSpPr>
            <a:spLocks noGrp="1"/>
          </p:cNvSpPr>
          <p:nvPr>
            <p:ph type="pic" sz="quarter" idx="11"/>
          </p:nvPr>
        </p:nvSpPr>
        <p:spPr>
          <a:xfrm>
            <a:off x="4572000" y="0"/>
            <a:ext cx="4572000" cy="5143500"/>
          </a:xfrm>
        </p:spPr>
        <p:txBody>
          <a:bodyPr/>
          <a:lstStyle/>
          <a:p>
            <a:endParaRPr lang="en-IE"/>
          </a:p>
        </p:txBody>
      </p:sp>
    </p:spTree>
    <p:extLst>
      <p:ext uri="{BB962C8B-B14F-4D97-AF65-F5344CB8AC3E}">
        <p14:creationId xmlns:p14="http://schemas.microsoft.com/office/powerpoint/2010/main" val="449630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lumn Grap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4" name="Date Placeholder 3"/>
          <p:cNvSpPr>
            <a:spLocks noGrp="1"/>
          </p:cNvSpPr>
          <p:nvPr>
            <p:ph type="dt" sz="half" idx="10"/>
          </p:nvPr>
        </p:nvSpPr>
        <p:spPr/>
        <p:txBody>
          <a:bodyPr/>
          <a:lstStyle/>
          <a:p>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798F34D-5D55-4F61-A8A4-DC39EA9FCD19}" type="slidenum">
              <a:rPr lang="en-IE" smtClean="0"/>
              <a:t>‹#›</a:t>
            </a:fld>
            <a:endParaRPr lang="en-IE"/>
          </a:p>
        </p:txBody>
      </p:sp>
      <p:sp>
        <p:nvSpPr>
          <p:cNvPr id="8" name="Chart Placeholder 7"/>
          <p:cNvSpPr>
            <a:spLocks noGrp="1"/>
          </p:cNvSpPr>
          <p:nvPr>
            <p:ph type="chart" sz="quarter" idx="13"/>
          </p:nvPr>
        </p:nvSpPr>
        <p:spPr>
          <a:xfrm>
            <a:off x="1675615" y="1322110"/>
            <a:ext cx="7089767" cy="3310613"/>
          </a:xfrm>
        </p:spPr>
        <p:txBody>
          <a:bodyPr/>
          <a:lstStyle/>
          <a:p>
            <a:r>
              <a:rPr lang="en-US"/>
              <a:t>Click icon to add chart</a:t>
            </a:r>
            <a:endParaRPr lang="en-IE" dirty="0"/>
          </a:p>
        </p:txBody>
      </p:sp>
    </p:spTree>
    <p:extLst>
      <p:ext uri="{BB962C8B-B14F-4D97-AF65-F5344CB8AC3E}">
        <p14:creationId xmlns:p14="http://schemas.microsoft.com/office/powerpoint/2010/main" val="918581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1162">
          <p15:clr>
            <a:srgbClr val="FBAE40"/>
          </p15:clr>
        </p15:guide>
        <p15:guide id="2" orient="horz" pos="327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71753" y="1193400"/>
            <a:ext cx="5535000" cy="2139553"/>
          </a:xfrm>
        </p:spPr>
        <p:txBody>
          <a:bodyPr anchor="b"/>
          <a:lstStyle>
            <a:lvl1pPr>
              <a:defRPr sz="5625"/>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99532" y="289120"/>
            <a:ext cx="661500" cy="180897"/>
          </a:xfrm>
          <a:prstGeom prst="rect">
            <a:avLst/>
          </a:prstGeom>
        </p:spPr>
      </p:pic>
      <p:sp>
        <p:nvSpPr>
          <p:cNvPr id="7" name="Date Placeholder 6"/>
          <p:cNvSpPr>
            <a:spLocks noGrp="1"/>
          </p:cNvSpPr>
          <p:nvPr>
            <p:ph type="dt" sz="half" idx="10"/>
          </p:nvPr>
        </p:nvSpPr>
        <p:spPr/>
        <p:txBody>
          <a:bodyPr/>
          <a:lstStyle/>
          <a:p>
            <a:endParaRPr lang="en-IE" dirty="0"/>
          </a:p>
        </p:txBody>
      </p:sp>
      <p:sp>
        <p:nvSpPr>
          <p:cNvPr id="11" name="Footer Placeholder 10"/>
          <p:cNvSpPr>
            <a:spLocks noGrp="1"/>
          </p:cNvSpPr>
          <p:nvPr>
            <p:ph type="ftr" sz="quarter" idx="11"/>
          </p:nvPr>
        </p:nvSpPr>
        <p:spPr/>
        <p:txBody>
          <a:bodyPr/>
          <a:lstStyle/>
          <a:p>
            <a:endParaRPr lang="en-IE" dirty="0"/>
          </a:p>
        </p:txBody>
      </p:sp>
      <p:sp>
        <p:nvSpPr>
          <p:cNvPr id="12" name="Slide Number Placeholder 11"/>
          <p:cNvSpPr>
            <a:spLocks noGrp="1"/>
          </p:cNvSpPr>
          <p:nvPr>
            <p:ph type="sldNum" sz="quarter" idx="12"/>
          </p:nvPr>
        </p:nvSpPr>
        <p:spPr/>
        <p:txBody>
          <a:body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282795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71753" y="1193400"/>
            <a:ext cx="5535000" cy="2139553"/>
          </a:xfrm>
        </p:spPr>
        <p:txBody>
          <a:bodyPr anchor="b"/>
          <a:lstStyle>
            <a:lvl1pPr>
              <a:defRPr sz="5625"/>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99532" y="289120"/>
            <a:ext cx="661500" cy="180897"/>
          </a:xfrm>
          <a:prstGeom prst="rect">
            <a:avLst/>
          </a:prstGeom>
        </p:spPr>
      </p:pic>
      <p:sp>
        <p:nvSpPr>
          <p:cNvPr id="7" name="Date Placeholder 6"/>
          <p:cNvSpPr>
            <a:spLocks noGrp="1"/>
          </p:cNvSpPr>
          <p:nvPr>
            <p:ph type="dt" sz="half" idx="10"/>
          </p:nvPr>
        </p:nvSpPr>
        <p:spPr/>
        <p:txBody>
          <a:bodyPr/>
          <a:lstStyle/>
          <a:p>
            <a:endParaRPr lang="en-IE" dirty="0"/>
          </a:p>
        </p:txBody>
      </p:sp>
      <p:sp>
        <p:nvSpPr>
          <p:cNvPr id="11" name="Footer Placeholder 10"/>
          <p:cNvSpPr>
            <a:spLocks noGrp="1"/>
          </p:cNvSpPr>
          <p:nvPr>
            <p:ph type="ftr" sz="quarter" idx="11"/>
          </p:nvPr>
        </p:nvSpPr>
        <p:spPr/>
        <p:txBody>
          <a:bodyPr/>
          <a:lstStyle/>
          <a:p>
            <a:endParaRPr lang="en-IE" dirty="0"/>
          </a:p>
        </p:txBody>
      </p:sp>
      <p:sp>
        <p:nvSpPr>
          <p:cNvPr id="12" name="Slide Number Placeholder 11"/>
          <p:cNvSpPr>
            <a:spLocks noGrp="1"/>
          </p:cNvSpPr>
          <p:nvPr>
            <p:ph type="sldNum" sz="quarter" idx="12"/>
          </p:nvPr>
        </p:nvSpPr>
        <p:spPr/>
        <p:txBody>
          <a:body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1799959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71753" y="1193400"/>
            <a:ext cx="5535000" cy="2139553"/>
          </a:xfrm>
        </p:spPr>
        <p:txBody>
          <a:bodyPr anchor="b"/>
          <a:lstStyle>
            <a:lvl1pPr>
              <a:defRPr sz="5625"/>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99532" y="289120"/>
            <a:ext cx="661500" cy="180897"/>
          </a:xfrm>
          <a:prstGeom prst="rect">
            <a:avLst/>
          </a:prstGeom>
        </p:spPr>
      </p:pic>
      <p:sp>
        <p:nvSpPr>
          <p:cNvPr id="7" name="Date Placeholder 6"/>
          <p:cNvSpPr>
            <a:spLocks noGrp="1"/>
          </p:cNvSpPr>
          <p:nvPr>
            <p:ph type="dt" sz="half" idx="10"/>
          </p:nvPr>
        </p:nvSpPr>
        <p:spPr/>
        <p:txBody>
          <a:bodyPr/>
          <a:lstStyle/>
          <a:p>
            <a:endParaRPr lang="en-IE" dirty="0"/>
          </a:p>
        </p:txBody>
      </p:sp>
      <p:sp>
        <p:nvSpPr>
          <p:cNvPr id="11" name="Footer Placeholder 10"/>
          <p:cNvSpPr>
            <a:spLocks noGrp="1"/>
          </p:cNvSpPr>
          <p:nvPr>
            <p:ph type="ftr" sz="quarter" idx="11"/>
          </p:nvPr>
        </p:nvSpPr>
        <p:spPr/>
        <p:txBody>
          <a:bodyPr/>
          <a:lstStyle/>
          <a:p>
            <a:endParaRPr lang="en-IE" dirty="0"/>
          </a:p>
        </p:txBody>
      </p:sp>
      <p:sp>
        <p:nvSpPr>
          <p:cNvPr id="12" name="Slide Number Placeholder 11"/>
          <p:cNvSpPr>
            <a:spLocks noGrp="1"/>
          </p:cNvSpPr>
          <p:nvPr>
            <p:ph type="sldNum" sz="quarter" idx="12"/>
          </p:nvPr>
        </p:nvSpPr>
        <p:spPr/>
        <p:txBody>
          <a:body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163151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secHead" preserve="1">
  <p:cSld name="Section Header 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71753" y="1194538"/>
            <a:ext cx="5535000" cy="2139553"/>
          </a:xfrm>
        </p:spPr>
        <p:txBody>
          <a:bodyPr anchor="b"/>
          <a:lstStyle>
            <a:lvl1pPr>
              <a:defRPr sz="5625">
                <a:solidFill>
                  <a:schemeClr val="bg1"/>
                </a:solidFill>
              </a:defRPr>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4" cstate="screen">
            <a:extLst>
              <a:ext uri="{BEBA8EAE-BF5A-486C-A8C5-ECC9F3942E4B}">
                <a14:imgProps xmlns:a14="http://schemas.microsoft.com/office/drawing/2010/main">
                  <a14:imgLayer r:embed="rId5">
                    <a14:imgEffect>
                      <a14:brightnessContrast bright="100000" contrast="-30000"/>
                    </a14:imgEffect>
                  </a14:imgLayer>
                </a14:imgProps>
              </a:ext>
              <a:ext uri="{28A0092B-C50C-407E-A947-70E740481C1C}">
                <a14:useLocalDpi xmlns:a14="http://schemas.microsoft.com/office/drawing/2010/main"/>
              </a:ext>
            </a:extLst>
          </a:blip>
          <a:stretch>
            <a:fillRect/>
          </a:stretch>
        </p:blipFill>
        <p:spPr>
          <a:xfrm>
            <a:off x="8099532"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11" name="Footer Placeholder 10"/>
          <p:cNvSpPr>
            <a:spLocks noGrp="1"/>
          </p:cNvSpPr>
          <p:nvPr>
            <p:ph type="ftr" sz="quarter" idx="11"/>
          </p:nvPr>
        </p:nvSpPr>
        <p:spPr/>
        <p:txBody>
          <a:bodyPr/>
          <a:lstStyle>
            <a:lvl1pPr>
              <a:defRPr>
                <a:solidFill>
                  <a:schemeClr val="bg1"/>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152638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D">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3890" y="0"/>
            <a:ext cx="9144000" cy="5143500"/>
          </a:xfrm>
          <a:prstGeom prst="rect">
            <a:avLst/>
          </a:prstGeom>
        </p:spPr>
      </p:pic>
      <p:sp>
        <p:nvSpPr>
          <p:cNvPr id="2" name="Title 1"/>
          <p:cNvSpPr>
            <a:spLocks noGrp="1"/>
          </p:cNvSpPr>
          <p:nvPr>
            <p:ph type="title"/>
          </p:nvPr>
        </p:nvSpPr>
        <p:spPr>
          <a:xfrm>
            <a:off x="371753" y="1194538"/>
            <a:ext cx="5535000" cy="2139553"/>
          </a:xfrm>
        </p:spPr>
        <p:txBody>
          <a:bodyPr anchor="b"/>
          <a:lstStyle>
            <a:lvl1pPr>
              <a:defRPr sz="5625">
                <a:solidFill>
                  <a:schemeClr val="bg1"/>
                </a:solidFill>
              </a:defRPr>
            </a:lvl1pPr>
          </a:lstStyle>
          <a:p>
            <a:r>
              <a:rPr lang="en-US" dirty="0"/>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pic>
        <p:nvPicPr>
          <p:cNvPr id="8" name="Picture 7"/>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contrast="-30000"/>
                    </a14:imgEffect>
                  </a14:imgLayer>
                </a14:imgProps>
              </a:ext>
              <a:ext uri="{28A0092B-C50C-407E-A947-70E740481C1C}">
                <a14:useLocalDpi xmlns:a14="http://schemas.microsoft.com/office/drawing/2010/main"/>
              </a:ext>
            </a:extLst>
          </a:blip>
          <a:stretch>
            <a:fillRect/>
          </a:stretch>
        </p:blipFill>
        <p:spPr>
          <a:xfrm>
            <a:off x="8099532"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11" name="Footer Placeholder 10"/>
          <p:cNvSpPr>
            <a:spLocks noGrp="1"/>
          </p:cNvSpPr>
          <p:nvPr>
            <p:ph type="ftr" sz="quarter" idx="11"/>
          </p:nvPr>
        </p:nvSpPr>
        <p:spPr/>
        <p:txBody>
          <a:bodyPr/>
          <a:lstStyle>
            <a:lvl1pPr>
              <a:defRPr>
                <a:solidFill>
                  <a:schemeClr val="bg1"/>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3033076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Section Header Mantra">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1753" y="1449372"/>
            <a:ext cx="2491477" cy="1884719"/>
          </a:xfrm>
        </p:spPr>
        <p:txBody>
          <a:bodyPr anchor="t" anchorCtr="0"/>
          <a:lstStyle>
            <a:lvl1pPr>
              <a:defRPr sz="3750">
                <a:solidFill>
                  <a:schemeClr val="bg1"/>
                </a:solidFill>
              </a:defRPr>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2491477"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30000"/>
                    </a14:imgEffect>
                  </a14:imgLayer>
                </a14:imgProps>
              </a:ext>
              <a:ext uri="{28A0092B-C50C-407E-A947-70E740481C1C}">
                <a14:useLocalDpi xmlns:a14="http://schemas.microsoft.com/office/drawing/2010/main"/>
              </a:ext>
            </a:extLst>
          </a:blip>
          <a:stretch>
            <a:fillRect/>
          </a:stretch>
        </p:blipFill>
        <p:spPr>
          <a:xfrm>
            <a:off x="8099532"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11" name="Footer Placeholder 10"/>
          <p:cNvSpPr>
            <a:spLocks noGrp="1"/>
          </p:cNvSpPr>
          <p:nvPr>
            <p:ph type="ftr" sz="quarter" idx="11"/>
          </p:nvPr>
        </p:nvSpPr>
        <p:spPr/>
        <p:txBody>
          <a:bodyPr/>
          <a:lstStyle>
            <a:lvl1pPr>
              <a:defRPr>
                <a:solidFill>
                  <a:schemeClr val="bg1"/>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grpSp>
        <p:nvGrpSpPr>
          <p:cNvPr id="5" name="Group 4"/>
          <p:cNvGrpSpPr>
            <a:grpSpLocks noChangeAspect="1"/>
          </p:cNvGrpSpPr>
          <p:nvPr userDrawn="1"/>
        </p:nvGrpSpPr>
        <p:grpSpPr bwMode="auto">
          <a:xfrm>
            <a:off x="3215621" y="0"/>
            <a:ext cx="4835129" cy="5143500"/>
            <a:chOff x="2283" y="0"/>
            <a:chExt cx="4061" cy="4320"/>
          </a:xfrm>
        </p:grpSpPr>
        <p:sp>
          <p:nvSpPr>
            <p:cNvPr id="13" name="Freeform 6"/>
            <p:cNvSpPr>
              <a:spLocks/>
            </p:cNvSpPr>
            <p:nvPr userDrawn="1"/>
          </p:nvSpPr>
          <p:spPr bwMode="auto">
            <a:xfrm>
              <a:off x="3682" y="0"/>
              <a:ext cx="722" cy="712"/>
            </a:xfrm>
            <a:custGeom>
              <a:avLst/>
              <a:gdLst>
                <a:gd name="T0" fmla="*/ 705 w 722"/>
                <a:gd name="T1" fmla="*/ 0 h 712"/>
                <a:gd name="T2" fmla="*/ 2 w 722"/>
                <a:gd name="T3" fmla="*/ 702 h 712"/>
                <a:gd name="T4" fmla="*/ 2 w 722"/>
                <a:gd name="T5" fmla="*/ 702 h 712"/>
                <a:gd name="T6" fmla="*/ 0 w 722"/>
                <a:gd name="T7" fmla="*/ 704 h 712"/>
                <a:gd name="T8" fmla="*/ 0 w 722"/>
                <a:gd name="T9" fmla="*/ 706 h 712"/>
                <a:gd name="T10" fmla="*/ 0 w 722"/>
                <a:gd name="T11" fmla="*/ 708 h 712"/>
                <a:gd name="T12" fmla="*/ 2 w 722"/>
                <a:gd name="T13" fmla="*/ 710 h 712"/>
                <a:gd name="T14" fmla="*/ 2 w 722"/>
                <a:gd name="T15" fmla="*/ 710 h 712"/>
                <a:gd name="T16" fmla="*/ 4 w 722"/>
                <a:gd name="T17" fmla="*/ 712 h 712"/>
                <a:gd name="T18" fmla="*/ 6 w 722"/>
                <a:gd name="T19" fmla="*/ 712 h 712"/>
                <a:gd name="T20" fmla="*/ 6 w 722"/>
                <a:gd name="T21" fmla="*/ 712 h 712"/>
                <a:gd name="T22" fmla="*/ 8 w 722"/>
                <a:gd name="T23" fmla="*/ 712 h 712"/>
                <a:gd name="T24" fmla="*/ 10 w 722"/>
                <a:gd name="T25" fmla="*/ 710 h 712"/>
                <a:gd name="T26" fmla="*/ 722 w 722"/>
                <a:gd name="T27" fmla="*/ 0 h 712"/>
                <a:gd name="T28" fmla="*/ 705 w 722"/>
                <a:gd name="T29" fmla="*/ 0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2" h="712">
                  <a:moveTo>
                    <a:pt x="705" y="0"/>
                  </a:moveTo>
                  <a:lnTo>
                    <a:pt x="2" y="702"/>
                  </a:lnTo>
                  <a:lnTo>
                    <a:pt x="2" y="702"/>
                  </a:lnTo>
                  <a:lnTo>
                    <a:pt x="0" y="704"/>
                  </a:lnTo>
                  <a:lnTo>
                    <a:pt x="0" y="706"/>
                  </a:lnTo>
                  <a:lnTo>
                    <a:pt x="0" y="708"/>
                  </a:lnTo>
                  <a:lnTo>
                    <a:pt x="2" y="710"/>
                  </a:lnTo>
                  <a:lnTo>
                    <a:pt x="2" y="710"/>
                  </a:lnTo>
                  <a:lnTo>
                    <a:pt x="4" y="712"/>
                  </a:lnTo>
                  <a:lnTo>
                    <a:pt x="6" y="712"/>
                  </a:lnTo>
                  <a:lnTo>
                    <a:pt x="6" y="712"/>
                  </a:lnTo>
                  <a:lnTo>
                    <a:pt x="8" y="712"/>
                  </a:lnTo>
                  <a:lnTo>
                    <a:pt x="10" y="710"/>
                  </a:lnTo>
                  <a:lnTo>
                    <a:pt x="722" y="0"/>
                  </a:lnTo>
                  <a:lnTo>
                    <a:pt x="705" y="0"/>
                  </a:lnTo>
                  <a:close/>
                </a:path>
              </a:pathLst>
            </a:custGeom>
            <a:solidFill>
              <a:srgbClr val="8E99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4" name="Freeform 7"/>
            <p:cNvSpPr>
              <a:spLocks/>
            </p:cNvSpPr>
            <p:nvPr userDrawn="1"/>
          </p:nvSpPr>
          <p:spPr bwMode="auto">
            <a:xfrm>
              <a:off x="4786" y="204"/>
              <a:ext cx="1286" cy="1284"/>
            </a:xfrm>
            <a:custGeom>
              <a:avLst/>
              <a:gdLst>
                <a:gd name="T0" fmla="*/ 6 w 1286"/>
                <a:gd name="T1" fmla="*/ 1284 h 1284"/>
                <a:gd name="T2" fmla="*/ 6 w 1286"/>
                <a:gd name="T3" fmla="*/ 1284 h 1284"/>
                <a:gd name="T4" fmla="*/ 4 w 1286"/>
                <a:gd name="T5" fmla="*/ 1284 h 1284"/>
                <a:gd name="T6" fmla="*/ 2 w 1286"/>
                <a:gd name="T7" fmla="*/ 1282 h 1284"/>
                <a:gd name="T8" fmla="*/ 2 w 1286"/>
                <a:gd name="T9" fmla="*/ 1282 h 1284"/>
                <a:gd name="T10" fmla="*/ 0 w 1286"/>
                <a:gd name="T11" fmla="*/ 1280 h 1284"/>
                <a:gd name="T12" fmla="*/ 0 w 1286"/>
                <a:gd name="T13" fmla="*/ 1278 h 1284"/>
                <a:gd name="T14" fmla="*/ 0 w 1286"/>
                <a:gd name="T15" fmla="*/ 1276 h 1284"/>
                <a:gd name="T16" fmla="*/ 2 w 1286"/>
                <a:gd name="T17" fmla="*/ 1274 h 1284"/>
                <a:gd name="T18" fmla="*/ 1276 w 1286"/>
                <a:gd name="T19" fmla="*/ 2 h 1284"/>
                <a:gd name="T20" fmla="*/ 1276 w 1286"/>
                <a:gd name="T21" fmla="*/ 2 h 1284"/>
                <a:gd name="T22" fmla="*/ 1278 w 1286"/>
                <a:gd name="T23" fmla="*/ 0 h 1284"/>
                <a:gd name="T24" fmla="*/ 1280 w 1286"/>
                <a:gd name="T25" fmla="*/ 0 h 1284"/>
                <a:gd name="T26" fmla="*/ 1282 w 1286"/>
                <a:gd name="T27" fmla="*/ 0 h 1284"/>
                <a:gd name="T28" fmla="*/ 1284 w 1286"/>
                <a:gd name="T29" fmla="*/ 2 h 1284"/>
                <a:gd name="T30" fmla="*/ 1284 w 1286"/>
                <a:gd name="T31" fmla="*/ 2 h 1284"/>
                <a:gd name="T32" fmla="*/ 1286 w 1286"/>
                <a:gd name="T33" fmla="*/ 4 h 1284"/>
                <a:gd name="T34" fmla="*/ 1286 w 1286"/>
                <a:gd name="T35" fmla="*/ 6 h 1284"/>
                <a:gd name="T36" fmla="*/ 1286 w 1286"/>
                <a:gd name="T37" fmla="*/ 8 h 1284"/>
                <a:gd name="T38" fmla="*/ 1284 w 1286"/>
                <a:gd name="T39" fmla="*/ 10 h 1284"/>
                <a:gd name="T40" fmla="*/ 10 w 1286"/>
                <a:gd name="T41" fmla="*/ 1282 h 1284"/>
                <a:gd name="T42" fmla="*/ 10 w 1286"/>
                <a:gd name="T43" fmla="*/ 1282 h 1284"/>
                <a:gd name="T44" fmla="*/ 8 w 1286"/>
                <a:gd name="T45" fmla="*/ 1284 h 1284"/>
                <a:gd name="T46" fmla="*/ 6 w 1286"/>
                <a:gd name="T47" fmla="*/ 1284 h 1284"/>
                <a:gd name="T48" fmla="*/ 6 w 1286"/>
                <a:gd name="T49" fmla="*/ 1284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6" h="1284">
                  <a:moveTo>
                    <a:pt x="6" y="1284"/>
                  </a:moveTo>
                  <a:lnTo>
                    <a:pt x="6" y="1284"/>
                  </a:lnTo>
                  <a:lnTo>
                    <a:pt x="4" y="1284"/>
                  </a:lnTo>
                  <a:lnTo>
                    <a:pt x="2" y="1282"/>
                  </a:lnTo>
                  <a:lnTo>
                    <a:pt x="2" y="1282"/>
                  </a:lnTo>
                  <a:lnTo>
                    <a:pt x="0" y="1280"/>
                  </a:lnTo>
                  <a:lnTo>
                    <a:pt x="0" y="1278"/>
                  </a:lnTo>
                  <a:lnTo>
                    <a:pt x="0" y="1276"/>
                  </a:lnTo>
                  <a:lnTo>
                    <a:pt x="2" y="1274"/>
                  </a:lnTo>
                  <a:lnTo>
                    <a:pt x="1276" y="2"/>
                  </a:lnTo>
                  <a:lnTo>
                    <a:pt x="1276" y="2"/>
                  </a:lnTo>
                  <a:lnTo>
                    <a:pt x="1278" y="0"/>
                  </a:lnTo>
                  <a:lnTo>
                    <a:pt x="1280" y="0"/>
                  </a:lnTo>
                  <a:lnTo>
                    <a:pt x="1282" y="0"/>
                  </a:lnTo>
                  <a:lnTo>
                    <a:pt x="1284" y="2"/>
                  </a:lnTo>
                  <a:lnTo>
                    <a:pt x="1284" y="2"/>
                  </a:lnTo>
                  <a:lnTo>
                    <a:pt x="1286" y="4"/>
                  </a:lnTo>
                  <a:lnTo>
                    <a:pt x="1286" y="6"/>
                  </a:lnTo>
                  <a:lnTo>
                    <a:pt x="1286" y="8"/>
                  </a:lnTo>
                  <a:lnTo>
                    <a:pt x="1284" y="10"/>
                  </a:lnTo>
                  <a:lnTo>
                    <a:pt x="10" y="1282"/>
                  </a:lnTo>
                  <a:lnTo>
                    <a:pt x="10" y="1282"/>
                  </a:lnTo>
                  <a:lnTo>
                    <a:pt x="8" y="1284"/>
                  </a:lnTo>
                  <a:lnTo>
                    <a:pt x="6" y="1284"/>
                  </a:lnTo>
                  <a:lnTo>
                    <a:pt x="6" y="1284"/>
                  </a:lnTo>
                  <a:close/>
                </a:path>
              </a:pathLst>
            </a:custGeom>
            <a:solidFill>
              <a:srgbClr val="8E99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5" name="Freeform 8"/>
            <p:cNvSpPr>
              <a:spLocks/>
            </p:cNvSpPr>
            <p:nvPr userDrawn="1"/>
          </p:nvSpPr>
          <p:spPr bwMode="auto">
            <a:xfrm>
              <a:off x="5812" y="2604"/>
              <a:ext cx="532" cy="530"/>
            </a:xfrm>
            <a:custGeom>
              <a:avLst/>
              <a:gdLst>
                <a:gd name="T0" fmla="*/ 6 w 532"/>
                <a:gd name="T1" fmla="*/ 530 h 530"/>
                <a:gd name="T2" fmla="*/ 6 w 532"/>
                <a:gd name="T3" fmla="*/ 530 h 530"/>
                <a:gd name="T4" fmla="*/ 4 w 532"/>
                <a:gd name="T5" fmla="*/ 530 h 530"/>
                <a:gd name="T6" fmla="*/ 2 w 532"/>
                <a:gd name="T7" fmla="*/ 528 h 530"/>
                <a:gd name="T8" fmla="*/ 2 w 532"/>
                <a:gd name="T9" fmla="*/ 528 h 530"/>
                <a:gd name="T10" fmla="*/ 0 w 532"/>
                <a:gd name="T11" fmla="*/ 526 h 530"/>
                <a:gd name="T12" fmla="*/ 0 w 532"/>
                <a:gd name="T13" fmla="*/ 524 h 530"/>
                <a:gd name="T14" fmla="*/ 0 w 532"/>
                <a:gd name="T15" fmla="*/ 522 h 530"/>
                <a:gd name="T16" fmla="*/ 2 w 532"/>
                <a:gd name="T17" fmla="*/ 520 h 530"/>
                <a:gd name="T18" fmla="*/ 522 w 532"/>
                <a:gd name="T19" fmla="*/ 2 h 530"/>
                <a:gd name="T20" fmla="*/ 522 w 532"/>
                <a:gd name="T21" fmla="*/ 2 h 530"/>
                <a:gd name="T22" fmla="*/ 524 w 532"/>
                <a:gd name="T23" fmla="*/ 0 h 530"/>
                <a:gd name="T24" fmla="*/ 526 w 532"/>
                <a:gd name="T25" fmla="*/ 0 h 530"/>
                <a:gd name="T26" fmla="*/ 528 w 532"/>
                <a:gd name="T27" fmla="*/ 0 h 530"/>
                <a:gd name="T28" fmla="*/ 530 w 532"/>
                <a:gd name="T29" fmla="*/ 2 h 530"/>
                <a:gd name="T30" fmla="*/ 530 w 532"/>
                <a:gd name="T31" fmla="*/ 2 h 530"/>
                <a:gd name="T32" fmla="*/ 532 w 532"/>
                <a:gd name="T33" fmla="*/ 4 h 530"/>
                <a:gd name="T34" fmla="*/ 532 w 532"/>
                <a:gd name="T35" fmla="*/ 6 h 530"/>
                <a:gd name="T36" fmla="*/ 532 w 532"/>
                <a:gd name="T37" fmla="*/ 8 h 530"/>
                <a:gd name="T38" fmla="*/ 530 w 532"/>
                <a:gd name="T39" fmla="*/ 10 h 530"/>
                <a:gd name="T40" fmla="*/ 10 w 532"/>
                <a:gd name="T41" fmla="*/ 528 h 530"/>
                <a:gd name="T42" fmla="*/ 10 w 532"/>
                <a:gd name="T43" fmla="*/ 528 h 530"/>
                <a:gd name="T44" fmla="*/ 8 w 532"/>
                <a:gd name="T45" fmla="*/ 530 h 530"/>
                <a:gd name="T46" fmla="*/ 6 w 532"/>
                <a:gd name="T47" fmla="*/ 530 h 530"/>
                <a:gd name="T48" fmla="*/ 6 w 532"/>
                <a:gd name="T49" fmla="*/ 53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2" h="530">
                  <a:moveTo>
                    <a:pt x="6" y="530"/>
                  </a:moveTo>
                  <a:lnTo>
                    <a:pt x="6" y="530"/>
                  </a:lnTo>
                  <a:lnTo>
                    <a:pt x="4" y="530"/>
                  </a:lnTo>
                  <a:lnTo>
                    <a:pt x="2" y="528"/>
                  </a:lnTo>
                  <a:lnTo>
                    <a:pt x="2" y="528"/>
                  </a:lnTo>
                  <a:lnTo>
                    <a:pt x="0" y="526"/>
                  </a:lnTo>
                  <a:lnTo>
                    <a:pt x="0" y="524"/>
                  </a:lnTo>
                  <a:lnTo>
                    <a:pt x="0" y="522"/>
                  </a:lnTo>
                  <a:lnTo>
                    <a:pt x="2" y="520"/>
                  </a:lnTo>
                  <a:lnTo>
                    <a:pt x="522" y="2"/>
                  </a:lnTo>
                  <a:lnTo>
                    <a:pt x="522" y="2"/>
                  </a:lnTo>
                  <a:lnTo>
                    <a:pt x="524" y="0"/>
                  </a:lnTo>
                  <a:lnTo>
                    <a:pt x="526" y="0"/>
                  </a:lnTo>
                  <a:lnTo>
                    <a:pt x="528" y="0"/>
                  </a:lnTo>
                  <a:lnTo>
                    <a:pt x="530" y="2"/>
                  </a:lnTo>
                  <a:lnTo>
                    <a:pt x="530" y="2"/>
                  </a:lnTo>
                  <a:lnTo>
                    <a:pt x="532" y="4"/>
                  </a:lnTo>
                  <a:lnTo>
                    <a:pt x="532" y="6"/>
                  </a:lnTo>
                  <a:lnTo>
                    <a:pt x="532" y="8"/>
                  </a:lnTo>
                  <a:lnTo>
                    <a:pt x="530" y="10"/>
                  </a:lnTo>
                  <a:lnTo>
                    <a:pt x="10" y="528"/>
                  </a:lnTo>
                  <a:lnTo>
                    <a:pt x="10" y="528"/>
                  </a:lnTo>
                  <a:lnTo>
                    <a:pt x="8" y="530"/>
                  </a:lnTo>
                  <a:lnTo>
                    <a:pt x="6" y="530"/>
                  </a:lnTo>
                  <a:lnTo>
                    <a:pt x="6" y="530"/>
                  </a:lnTo>
                  <a:close/>
                </a:path>
              </a:pathLst>
            </a:custGeom>
            <a:solidFill>
              <a:srgbClr val="8E99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6" name="Freeform 9"/>
            <p:cNvSpPr>
              <a:spLocks/>
            </p:cNvSpPr>
            <p:nvPr userDrawn="1"/>
          </p:nvSpPr>
          <p:spPr bwMode="auto">
            <a:xfrm>
              <a:off x="3450" y="3828"/>
              <a:ext cx="502" cy="492"/>
            </a:xfrm>
            <a:custGeom>
              <a:avLst/>
              <a:gdLst>
                <a:gd name="T0" fmla="*/ 492 w 502"/>
                <a:gd name="T1" fmla="*/ 2 h 492"/>
                <a:gd name="T2" fmla="*/ 0 w 502"/>
                <a:gd name="T3" fmla="*/ 492 h 492"/>
                <a:gd name="T4" fmla="*/ 17 w 502"/>
                <a:gd name="T5" fmla="*/ 492 h 492"/>
                <a:gd name="T6" fmla="*/ 500 w 502"/>
                <a:gd name="T7" fmla="*/ 10 h 492"/>
                <a:gd name="T8" fmla="*/ 500 w 502"/>
                <a:gd name="T9" fmla="*/ 10 h 492"/>
                <a:gd name="T10" fmla="*/ 502 w 502"/>
                <a:gd name="T11" fmla="*/ 8 h 492"/>
                <a:gd name="T12" fmla="*/ 502 w 502"/>
                <a:gd name="T13" fmla="*/ 6 h 492"/>
                <a:gd name="T14" fmla="*/ 502 w 502"/>
                <a:gd name="T15" fmla="*/ 4 h 492"/>
                <a:gd name="T16" fmla="*/ 500 w 502"/>
                <a:gd name="T17" fmla="*/ 2 h 492"/>
                <a:gd name="T18" fmla="*/ 500 w 502"/>
                <a:gd name="T19" fmla="*/ 2 h 492"/>
                <a:gd name="T20" fmla="*/ 498 w 502"/>
                <a:gd name="T21" fmla="*/ 0 h 492"/>
                <a:gd name="T22" fmla="*/ 496 w 502"/>
                <a:gd name="T23" fmla="*/ 0 h 492"/>
                <a:gd name="T24" fmla="*/ 494 w 502"/>
                <a:gd name="T25" fmla="*/ 0 h 492"/>
                <a:gd name="T26" fmla="*/ 492 w 502"/>
                <a:gd name="T27" fmla="*/ 2 h 492"/>
                <a:gd name="T28" fmla="*/ 492 w 502"/>
                <a:gd name="T29" fmla="*/ 2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2" h="492">
                  <a:moveTo>
                    <a:pt x="492" y="2"/>
                  </a:moveTo>
                  <a:lnTo>
                    <a:pt x="0" y="492"/>
                  </a:lnTo>
                  <a:lnTo>
                    <a:pt x="17" y="492"/>
                  </a:lnTo>
                  <a:lnTo>
                    <a:pt x="500" y="10"/>
                  </a:lnTo>
                  <a:lnTo>
                    <a:pt x="500" y="10"/>
                  </a:lnTo>
                  <a:lnTo>
                    <a:pt x="502" y="8"/>
                  </a:lnTo>
                  <a:lnTo>
                    <a:pt x="502" y="6"/>
                  </a:lnTo>
                  <a:lnTo>
                    <a:pt x="502" y="4"/>
                  </a:lnTo>
                  <a:lnTo>
                    <a:pt x="500" y="2"/>
                  </a:lnTo>
                  <a:lnTo>
                    <a:pt x="500" y="2"/>
                  </a:lnTo>
                  <a:lnTo>
                    <a:pt x="498" y="0"/>
                  </a:lnTo>
                  <a:lnTo>
                    <a:pt x="496" y="0"/>
                  </a:lnTo>
                  <a:lnTo>
                    <a:pt x="494" y="0"/>
                  </a:lnTo>
                  <a:lnTo>
                    <a:pt x="492" y="2"/>
                  </a:lnTo>
                  <a:lnTo>
                    <a:pt x="492" y="2"/>
                  </a:lnTo>
                  <a:close/>
                </a:path>
              </a:pathLst>
            </a:custGeom>
            <a:solidFill>
              <a:srgbClr val="8E99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7" name="Freeform 10"/>
            <p:cNvSpPr>
              <a:spLocks/>
            </p:cNvSpPr>
            <p:nvPr userDrawn="1"/>
          </p:nvSpPr>
          <p:spPr bwMode="auto">
            <a:xfrm>
              <a:off x="5126" y="0"/>
              <a:ext cx="846" cy="836"/>
            </a:xfrm>
            <a:custGeom>
              <a:avLst/>
              <a:gdLst>
                <a:gd name="T0" fmla="*/ 829 w 846"/>
                <a:gd name="T1" fmla="*/ 0 h 836"/>
                <a:gd name="T2" fmla="*/ 2 w 846"/>
                <a:gd name="T3" fmla="*/ 826 h 836"/>
                <a:gd name="T4" fmla="*/ 2 w 846"/>
                <a:gd name="T5" fmla="*/ 826 h 836"/>
                <a:gd name="T6" fmla="*/ 0 w 846"/>
                <a:gd name="T7" fmla="*/ 828 h 836"/>
                <a:gd name="T8" fmla="*/ 0 w 846"/>
                <a:gd name="T9" fmla="*/ 830 h 836"/>
                <a:gd name="T10" fmla="*/ 0 w 846"/>
                <a:gd name="T11" fmla="*/ 832 h 836"/>
                <a:gd name="T12" fmla="*/ 2 w 846"/>
                <a:gd name="T13" fmla="*/ 834 h 836"/>
                <a:gd name="T14" fmla="*/ 2 w 846"/>
                <a:gd name="T15" fmla="*/ 834 h 836"/>
                <a:gd name="T16" fmla="*/ 4 w 846"/>
                <a:gd name="T17" fmla="*/ 836 h 836"/>
                <a:gd name="T18" fmla="*/ 6 w 846"/>
                <a:gd name="T19" fmla="*/ 836 h 836"/>
                <a:gd name="T20" fmla="*/ 6 w 846"/>
                <a:gd name="T21" fmla="*/ 836 h 836"/>
                <a:gd name="T22" fmla="*/ 8 w 846"/>
                <a:gd name="T23" fmla="*/ 836 h 836"/>
                <a:gd name="T24" fmla="*/ 10 w 846"/>
                <a:gd name="T25" fmla="*/ 834 h 836"/>
                <a:gd name="T26" fmla="*/ 846 w 846"/>
                <a:gd name="T27" fmla="*/ 0 h 836"/>
                <a:gd name="T28" fmla="*/ 829 w 846"/>
                <a:gd name="T29" fmla="*/ 0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6" h="836">
                  <a:moveTo>
                    <a:pt x="829" y="0"/>
                  </a:moveTo>
                  <a:lnTo>
                    <a:pt x="2" y="826"/>
                  </a:lnTo>
                  <a:lnTo>
                    <a:pt x="2" y="826"/>
                  </a:lnTo>
                  <a:lnTo>
                    <a:pt x="0" y="828"/>
                  </a:lnTo>
                  <a:lnTo>
                    <a:pt x="0" y="830"/>
                  </a:lnTo>
                  <a:lnTo>
                    <a:pt x="0" y="832"/>
                  </a:lnTo>
                  <a:lnTo>
                    <a:pt x="2" y="834"/>
                  </a:lnTo>
                  <a:lnTo>
                    <a:pt x="2" y="834"/>
                  </a:lnTo>
                  <a:lnTo>
                    <a:pt x="4" y="836"/>
                  </a:lnTo>
                  <a:lnTo>
                    <a:pt x="6" y="836"/>
                  </a:lnTo>
                  <a:lnTo>
                    <a:pt x="6" y="836"/>
                  </a:lnTo>
                  <a:lnTo>
                    <a:pt x="8" y="836"/>
                  </a:lnTo>
                  <a:lnTo>
                    <a:pt x="10" y="834"/>
                  </a:lnTo>
                  <a:lnTo>
                    <a:pt x="846" y="0"/>
                  </a:lnTo>
                  <a:lnTo>
                    <a:pt x="829" y="0"/>
                  </a:lnTo>
                  <a:close/>
                </a:path>
              </a:pathLst>
            </a:custGeom>
            <a:solidFill>
              <a:srgbClr val="8E99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8" name="Freeform 11"/>
            <p:cNvSpPr>
              <a:spLocks/>
            </p:cNvSpPr>
            <p:nvPr userDrawn="1"/>
          </p:nvSpPr>
          <p:spPr bwMode="auto">
            <a:xfrm>
              <a:off x="5440" y="3082"/>
              <a:ext cx="760" cy="758"/>
            </a:xfrm>
            <a:custGeom>
              <a:avLst/>
              <a:gdLst>
                <a:gd name="T0" fmla="*/ 6 w 760"/>
                <a:gd name="T1" fmla="*/ 758 h 758"/>
                <a:gd name="T2" fmla="*/ 6 w 760"/>
                <a:gd name="T3" fmla="*/ 758 h 758"/>
                <a:gd name="T4" fmla="*/ 4 w 760"/>
                <a:gd name="T5" fmla="*/ 758 h 758"/>
                <a:gd name="T6" fmla="*/ 2 w 760"/>
                <a:gd name="T7" fmla="*/ 756 h 758"/>
                <a:gd name="T8" fmla="*/ 2 w 760"/>
                <a:gd name="T9" fmla="*/ 756 h 758"/>
                <a:gd name="T10" fmla="*/ 0 w 760"/>
                <a:gd name="T11" fmla="*/ 754 h 758"/>
                <a:gd name="T12" fmla="*/ 0 w 760"/>
                <a:gd name="T13" fmla="*/ 752 h 758"/>
                <a:gd name="T14" fmla="*/ 0 w 760"/>
                <a:gd name="T15" fmla="*/ 750 h 758"/>
                <a:gd name="T16" fmla="*/ 2 w 760"/>
                <a:gd name="T17" fmla="*/ 748 h 758"/>
                <a:gd name="T18" fmla="*/ 750 w 760"/>
                <a:gd name="T19" fmla="*/ 2 h 758"/>
                <a:gd name="T20" fmla="*/ 750 w 760"/>
                <a:gd name="T21" fmla="*/ 2 h 758"/>
                <a:gd name="T22" fmla="*/ 752 w 760"/>
                <a:gd name="T23" fmla="*/ 0 h 758"/>
                <a:gd name="T24" fmla="*/ 754 w 760"/>
                <a:gd name="T25" fmla="*/ 0 h 758"/>
                <a:gd name="T26" fmla="*/ 756 w 760"/>
                <a:gd name="T27" fmla="*/ 0 h 758"/>
                <a:gd name="T28" fmla="*/ 758 w 760"/>
                <a:gd name="T29" fmla="*/ 2 h 758"/>
                <a:gd name="T30" fmla="*/ 758 w 760"/>
                <a:gd name="T31" fmla="*/ 2 h 758"/>
                <a:gd name="T32" fmla="*/ 760 w 760"/>
                <a:gd name="T33" fmla="*/ 4 h 758"/>
                <a:gd name="T34" fmla="*/ 760 w 760"/>
                <a:gd name="T35" fmla="*/ 6 h 758"/>
                <a:gd name="T36" fmla="*/ 760 w 760"/>
                <a:gd name="T37" fmla="*/ 8 h 758"/>
                <a:gd name="T38" fmla="*/ 758 w 760"/>
                <a:gd name="T39" fmla="*/ 10 h 758"/>
                <a:gd name="T40" fmla="*/ 10 w 760"/>
                <a:gd name="T41" fmla="*/ 756 h 758"/>
                <a:gd name="T42" fmla="*/ 10 w 760"/>
                <a:gd name="T43" fmla="*/ 756 h 758"/>
                <a:gd name="T44" fmla="*/ 8 w 760"/>
                <a:gd name="T45" fmla="*/ 758 h 758"/>
                <a:gd name="T46" fmla="*/ 6 w 760"/>
                <a:gd name="T47" fmla="*/ 758 h 758"/>
                <a:gd name="T48" fmla="*/ 6 w 760"/>
                <a:gd name="T49" fmla="*/ 758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0" h="758">
                  <a:moveTo>
                    <a:pt x="6" y="758"/>
                  </a:moveTo>
                  <a:lnTo>
                    <a:pt x="6" y="758"/>
                  </a:lnTo>
                  <a:lnTo>
                    <a:pt x="4" y="758"/>
                  </a:lnTo>
                  <a:lnTo>
                    <a:pt x="2" y="756"/>
                  </a:lnTo>
                  <a:lnTo>
                    <a:pt x="2" y="756"/>
                  </a:lnTo>
                  <a:lnTo>
                    <a:pt x="0" y="754"/>
                  </a:lnTo>
                  <a:lnTo>
                    <a:pt x="0" y="752"/>
                  </a:lnTo>
                  <a:lnTo>
                    <a:pt x="0" y="750"/>
                  </a:lnTo>
                  <a:lnTo>
                    <a:pt x="2" y="748"/>
                  </a:lnTo>
                  <a:lnTo>
                    <a:pt x="750" y="2"/>
                  </a:lnTo>
                  <a:lnTo>
                    <a:pt x="750" y="2"/>
                  </a:lnTo>
                  <a:lnTo>
                    <a:pt x="752" y="0"/>
                  </a:lnTo>
                  <a:lnTo>
                    <a:pt x="754" y="0"/>
                  </a:lnTo>
                  <a:lnTo>
                    <a:pt x="756" y="0"/>
                  </a:lnTo>
                  <a:lnTo>
                    <a:pt x="758" y="2"/>
                  </a:lnTo>
                  <a:lnTo>
                    <a:pt x="758" y="2"/>
                  </a:lnTo>
                  <a:lnTo>
                    <a:pt x="760" y="4"/>
                  </a:lnTo>
                  <a:lnTo>
                    <a:pt x="760" y="6"/>
                  </a:lnTo>
                  <a:lnTo>
                    <a:pt x="760" y="8"/>
                  </a:lnTo>
                  <a:lnTo>
                    <a:pt x="758" y="10"/>
                  </a:lnTo>
                  <a:lnTo>
                    <a:pt x="10" y="756"/>
                  </a:lnTo>
                  <a:lnTo>
                    <a:pt x="10" y="756"/>
                  </a:lnTo>
                  <a:lnTo>
                    <a:pt x="8" y="758"/>
                  </a:lnTo>
                  <a:lnTo>
                    <a:pt x="6" y="758"/>
                  </a:lnTo>
                  <a:lnTo>
                    <a:pt x="6" y="758"/>
                  </a:lnTo>
                  <a:close/>
                </a:path>
              </a:pathLst>
            </a:custGeom>
            <a:solidFill>
              <a:srgbClr val="8E99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9" name="Freeform 12"/>
            <p:cNvSpPr>
              <a:spLocks noEditPoints="1"/>
            </p:cNvSpPr>
            <p:nvPr userDrawn="1"/>
          </p:nvSpPr>
          <p:spPr bwMode="auto">
            <a:xfrm>
              <a:off x="2300" y="1865"/>
              <a:ext cx="1754" cy="1754"/>
            </a:xfrm>
            <a:custGeom>
              <a:avLst/>
              <a:gdLst>
                <a:gd name="T0" fmla="*/ 748 w 1754"/>
                <a:gd name="T1" fmla="*/ 1745 h 1754"/>
                <a:gd name="T2" fmla="*/ 543 w 1754"/>
                <a:gd name="T3" fmla="*/ 1689 h 1754"/>
                <a:gd name="T4" fmla="*/ 358 w 1754"/>
                <a:gd name="T5" fmla="*/ 1584 h 1754"/>
                <a:gd name="T6" fmla="*/ 229 w 1754"/>
                <a:gd name="T7" fmla="*/ 1468 h 1754"/>
                <a:gd name="T8" fmla="*/ 105 w 1754"/>
                <a:gd name="T9" fmla="*/ 1294 h 1754"/>
                <a:gd name="T10" fmla="*/ 28 w 1754"/>
                <a:gd name="T11" fmla="*/ 1097 h 1754"/>
                <a:gd name="T12" fmla="*/ 0 w 1754"/>
                <a:gd name="T13" fmla="*/ 884 h 1754"/>
                <a:gd name="T14" fmla="*/ 16 w 1754"/>
                <a:gd name="T15" fmla="*/ 711 h 1754"/>
                <a:gd name="T16" fmla="*/ 81 w 1754"/>
                <a:gd name="T17" fmla="*/ 509 h 1754"/>
                <a:gd name="T18" fmla="*/ 194 w 1754"/>
                <a:gd name="T19" fmla="*/ 327 h 1754"/>
                <a:gd name="T20" fmla="*/ 316 w 1754"/>
                <a:gd name="T21" fmla="*/ 203 h 1754"/>
                <a:gd name="T22" fmla="*/ 496 w 1754"/>
                <a:gd name="T23" fmla="*/ 87 h 1754"/>
                <a:gd name="T24" fmla="*/ 698 w 1754"/>
                <a:gd name="T25" fmla="*/ 19 h 1754"/>
                <a:gd name="T26" fmla="*/ 870 w 1754"/>
                <a:gd name="T27" fmla="*/ 0 h 1754"/>
                <a:gd name="T28" fmla="*/ 1086 w 1754"/>
                <a:gd name="T29" fmla="*/ 25 h 1754"/>
                <a:gd name="T30" fmla="*/ 1286 w 1754"/>
                <a:gd name="T31" fmla="*/ 101 h 1754"/>
                <a:gd name="T32" fmla="*/ 1463 w 1754"/>
                <a:gd name="T33" fmla="*/ 225 h 1754"/>
                <a:gd name="T34" fmla="*/ 1580 w 1754"/>
                <a:gd name="T35" fmla="*/ 353 h 1754"/>
                <a:gd name="T36" fmla="*/ 1686 w 1754"/>
                <a:gd name="T37" fmla="*/ 537 h 1754"/>
                <a:gd name="T38" fmla="*/ 1743 w 1754"/>
                <a:gd name="T39" fmla="*/ 741 h 1754"/>
                <a:gd name="T40" fmla="*/ 1753 w 1754"/>
                <a:gd name="T41" fmla="*/ 914 h 1754"/>
                <a:gd name="T42" fmla="*/ 1718 w 1754"/>
                <a:gd name="T43" fmla="*/ 1126 h 1754"/>
                <a:gd name="T44" fmla="*/ 1633 w 1754"/>
                <a:gd name="T45" fmla="*/ 1322 h 1754"/>
                <a:gd name="T46" fmla="*/ 1502 w 1754"/>
                <a:gd name="T47" fmla="*/ 1493 h 1754"/>
                <a:gd name="T48" fmla="*/ 1369 w 1754"/>
                <a:gd name="T49" fmla="*/ 1604 h 1754"/>
                <a:gd name="T50" fmla="*/ 1179 w 1754"/>
                <a:gd name="T51" fmla="*/ 1701 h 1754"/>
                <a:gd name="T52" fmla="*/ 971 w 1754"/>
                <a:gd name="T53" fmla="*/ 1749 h 1754"/>
                <a:gd name="T54" fmla="*/ 877 w 1754"/>
                <a:gd name="T55" fmla="*/ 1754 h 1754"/>
                <a:gd name="T56" fmla="*/ 827 w 1754"/>
                <a:gd name="T57" fmla="*/ 14 h 1754"/>
                <a:gd name="T58" fmla="*/ 619 w 1754"/>
                <a:gd name="T59" fmla="*/ 51 h 1754"/>
                <a:gd name="T60" fmla="*/ 427 w 1754"/>
                <a:gd name="T61" fmla="*/ 138 h 1754"/>
                <a:gd name="T62" fmla="*/ 261 w 1754"/>
                <a:gd name="T63" fmla="*/ 270 h 1754"/>
                <a:gd name="T64" fmla="*/ 153 w 1754"/>
                <a:gd name="T65" fmla="*/ 403 h 1754"/>
                <a:gd name="T66" fmla="*/ 60 w 1754"/>
                <a:gd name="T67" fmla="*/ 592 h 1754"/>
                <a:gd name="T68" fmla="*/ 16 w 1754"/>
                <a:gd name="T69" fmla="*/ 798 h 1754"/>
                <a:gd name="T70" fmla="*/ 17 w 1754"/>
                <a:gd name="T71" fmla="*/ 972 h 1754"/>
                <a:gd name="T72" fmla="*/ 67 w 1754"/>
                <a:gd name="T73" fmla="*/ 1180 h 1754"/>
                <a:gd name="T74" fmla="*/ 164 w 1754"/>
                <a:gd name="T75" fmla="*/ 1365 h 1754"/>
                <a:gd name="T76" fmla="*/ 301 w 1754"/>
                <a:gd name="T77" fmla="*/ 1521 h 1754"/>
                <a:gd name="T78" fmla="*/ 471 w 1754"/>
                <a:gd name="T79" fmla="*/ 1641 h 1754"/>
                <a:gd name="T80" fmla="*/ 668 w 1754"/>
                <a:gd name="T81" fmla="*/ 1717 h 1754"/>
                <a:gd name="T82" fmla="*/ 884 w 1754"/>
                <a:gd name="T83" fmla="*/ 1742 h 1754"/>
                <a:gd name="T84" fmla="*/ 1053 w 1754"/>
                <a:gd name="T85" fmla="*/ 1724 h 1754"/>
                <a:gd name="T86" fmla="*/ 1252 w 1754"/>
                <a:gd name="T87" fmla="*/ 1657 h 1754"/>
                <a:gd name="T88" fmla="*/ 1430 w 1754"/>
                <a:gd name="T89" fmla="*/ 1543 h 1754"/>
                <a:gd name="T90" fmla="*/ 1550 w 1754"/>
                <a:gd name="T91" fmla="*/ 1420 h 1754"/>
                <a:gd name="T92" fmla="*/ 1662 w 1754"/>
                <a:gd name="T93" fmla="*/ 1241 h 1754"/>
                <a:gd name="T94" fmla="*/ 1727 w 1754"/>
                <a:gd name="T95" fmla="*/ 1041 h 1754"/>
                <a:gd name="T96" fmla="*/ 1742 w 1754"/>
                <a:gd name="T97" fmla="*/ 871 h 1754"/>
                <a:gd name="T98" fmla="*/ 1713 w 1754"/>
                <a:gd name="T99" fmla="*/ 656 h 1754"/>
                <a:gd name="T100" fmla="*/ 1635 w 1754"/>
                <a:gd name="T101" fmla="*/ 462 h 1754"/>
                <a:gd name="T102" fmla="*/ 1514 w 1754"/>
                <a:gd name="T103" fmla="*/ 294 h 1754"/>
                <a:gd name="T104" fmla="*/ 1358 w 1754"/>
                <a:gd name="T105" fmla="*/ 159 h 1754"/>
                <a:gd name="T106" fmla="*/ 1172 w 1754"/>
                <a:gd name="T107" fmla="*/ 64 h 1754"/>
                <a:gd name="T108" fmla="*/ 965 w 1754"/>
                <a:gd name="T109" fmla="*/ 17 h 1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54" h="1754">
                  <a:moveTo>
                    <a:pt x="877" y="1754"/>
                  </a:moveTo>
                  <a:lnTo>
                    <a:pt x="877" y="1754"/>
                  </a:lnTo>
                  <a:lnTo>
                    <a:pt x="833" y="1753"/>
                  </a:lnTo>
                  <a:lnTo>
                    <a:pt x="790" y="1750"/>
                  </a:lnTo>
                  <a:lnTo>
                    <a:pt x="748" y="1745"/>
                  </a:lnTo>
                  <a:lnTo>
                    <a:pt x="705" y="1738"/>
                  </a:lnTo>
                  <a:lnTo>
                    <a:pt x="664" y="1728"/>
                  </a:lnTo>
                  <a:lnTo>
                    <a:pt x="623" y="1717"/>
                  </a:lnTo>
                  <a:lnTo>
                    <a:pt x="582" y="1704"/>
                  </a:lnTo>
                  <a:lnTo>
                    <a:pt x="543" y="1689"/>
                  </a:lnTo>
                  <a:lnTo>
                    <a:pt x="504" y="1671"/>
                  </a:lnTo>
                  <a:lnTo>
                    <a:pt x="466" y="1652"/>
                  </a:lnTo>
                  <a:lnTo>
                    <a:pt x="429" y="1632"/>
                  </a:lnTo>
                  <a:lnTo>
                    <a:pt x="393" y="1609"/>
                  </a:lnTo>
                  <a:lnTo>
                    <a:pt x="358" y="1584"/>
                  </a:lnTo>
                  <a:lnTo>
                    <a:pt x="324" y="1558"/>
                  </a:lnTo>
                  <a:lnTo>
                    <a:pt x="291" y="1530"/>
                  </a:lnTo>
                  <a:lnTo>
                    <a:pt x="259" y="1500"/>
                  </a:lnTo>
                  <a:lnTo>
                    <a:pt x="259" y="1500"/>
                  </a:lnTo>
                  <a:lnTo>
                    <a:pt x="229" y="1468"/>
                  </a:lnTo>
                  <a:lnTo>
                    <a:pt x="201" y="1436"/>
                  </a:lnTo>
                  <a:lnTo>
                    <a:pt x="174" y="1402"/>
                  </a:lnTo>
                  <a:lnTo>
                    <a:pt x="149" y="1367"/>
                  </a:lnTo>
                  <a:lnTo>
                    <a:pt x="126" y="1331"/>
                  </a:lnTo>
                  <a:lnTo>
                    <a:pt x="105" y="1294"/>
                  </a:lnTo>
                  <a:lnTo>
                    <a:pt x="86" y="1256"/>
                  </a:lnTo>
                  <a:lnTo>
                    <a:pt x="68" y="1218"/>
                  </a:lnTo>
                  <a:lnTo>
                    <a:pt x="53" y="1178"/>
                  </a:lnTo>
                  <a:lnTo>
                    <a:pt x="39" y="1138"/>
                  </a:lnTo>
                  <a:lnTo>
                    <a:pt x="28" y="1097"/>
                  </a:lnTo>
                  <a:lnTo>
                    <a:pt x="18" y="1055"/>
                  </a:lnTo>
                  <a:lnTo>
                    <a:pt x="10" y="1013"/>
                  </a:lnTo>
                  <a:lnTo>
                    <a:pt x="5" y="971"/>
                  </a:lnTo>
                  <a:lnTo>
                    <a:pt x="1" y="927"/>
                  </a:lnTo>
                  <a:lnTo>
                    <a:pt x="0" y="884"/>
                  </a:lnTo>
                  <a:lnTo>
                    <a:pt x="0" y="884"/>
                  </a:lnTo>
                  <a:lnTo>
                    <a:pt x="1" y="840"/>
                  </a:lnTo>
                  <a:lnTo>
                    <a:pt x="4" y="797"/>
                  </a:lnTo>
                  <a:lnTo>
                    <a:pt x="9" y="754"/>
                  </a:lnTo>
                  <a:lnTo>
                    <a:pt x="16" y="711"/>
                  </a:lnTo>
                  <a:lnTo>
                    <a:pt x="25" y="669"/>
                  </a:lnTo>
                  <a:lnTo>
                    <a:pt x="36" y="628"/>
                  </a:lnTo>
                  <a:lnTo>
                    <a:pt x="49" y="588"/>
                  </a:lnTo>
                  <a:lnTo>
                    <a:pt x="64" y="548"/>
                  </a:lnTo>
                  <a:lnTo>
                    <a:pt x="81" y="509"/>
                  </a:lnTo>
                  <a:lnTo>
                    <a:pt x="100" y="470"/>
                  </a:lnTo>
                  <a:lnTo>
                    <a:pt x="120" y="433"/>
                  </a:lnTo>
                  <a:lnTo>
                    <a:pt x="143" y="397"/>
                  </a:lnTo>
                  <a:lnTo>
                    <a:pt x="168" y="361"/>
                  </a:lnTo>
                  <a:lnTo>
                    <a:pt x="194" y="327"/>
                  </a:lnTo>
                  <a:lnTo>
                    <a:pt x="222" y="294"/>
                  </a:lnTo>
                  <a:lnTo>
                    <a:pt x="252" y="262"/>
                  </a:lnTo>
                  <a:lnTo>
                    <a:pt x="252" y="262"/>
                  </a:lnTo>
                  <a:lnTo>
                    <a:pt x="284" y="231"/>
                  </a:lnTo>
                  <a:lnTo>
                    <a:pt x="316" y="203"/>
                  </a:lnTo>
                  <a:lnTo>
                    <a:pt x="350" y="176"/>
                  </a:lnTo>
                  <a:lnTo>
                    <a:pt x="385" y="151"/>
                  </a:lnTo>
                  <a:lnTo>
                    <a:pt x="421" y="128"/>
                  </a:lnTo>
                  <a:lnTo>
                    <a:pt x="458" y="106"/>
                  </a:lnTo>
                  <a:lnTo>
                    <a:pt x="496" y="87"/>
                  </a:lnTo>
                  <a:lnTo>
                    <a:pt x="535" y="69"/>
                  </a:lnTo>
                  <a:lnTo>
                    <a:pt x="575" y="54"/>
                  </a:lnTo>
                  <a:lnTo>
                    <a:pt x="615" y="40"/>
                  </a:lnTo>
                  <a:lnTo>
                    <a:pt x="656" y="28"/>
                  </a:lnTo>
                  <a:lnTo>
                    <a:pt x="698" y="19"/>
                  </a:lnTo>
                  <a:lnTo>
                    <a:pt x="740" y="11"/>
                  </a:lnTo>
                  <a:lnTo>
                    <a:pt x="783" y="5"/>
                  </a:lnTo>
                  <a:lnTo>
                    <a:pt x="827" y="2"/>
                  </a:lnTo>
                  <a:lnTo>
                    <a:pt x="870" y="0"/>
                  </a:lnTo>
                  <a:lnTo>
                    <a:pt x="870" y="0"/>
                  </a:lnTo>
                  <a:lnTo>
                    <a:pt x="914" y="1"/>
                  </a:lnTo>
                  <a:lnTo>
                    <a:pt x="958" y="4"/>
                  </a:lnTo>
                  <a:lnTo>
                    <a:pt x="1001" y="9"/>
                  </a:lnTo>
                  <a:lnTo>
                    <a:pt x="1044" y="16"/>
                  </a:lnTo>
                  <a:lnTo>
                    <a:pt x="1086" y="25"/>
                  </a:lnTo>
                  <a:lnTo>
                    <a:pt x="1127" y="36"/>
                  </a:lnTo>
                  <a:lnTo>
                    <a:pt x="1168" y="50"/>
                  </a:lnTo>
                  <a:lnTo>
                    <a:pt x="1208" y="65"/>
                  </a:lnTo>
                  <a:lnTo>
                    <a:pt x="1247" y="82"/>
                  </a:lnTo>
                  <a:lnTo>
                    <a:pt x="1286" y="101"/>
                  </a:lnTo>
                  <a:lnTo>
                    <a:pt x="1323" y="122"/>
                  </a:lnTo>
                  <a:lnTo>
                    <a:pt x="1360" y="145"/>
                  </a:lnTo>
                  <a:lnTo>
                    <a:pt x="1395" y="170"/>
                  </a:lnTo>
                  <a:lnTo>
                    <a:pt x="1429" y="196"/>
                  </a:lnTo>
                  <a:lnTo>
                    <a:pt x="1463" y="225"/>
                  </a:lnTo>
                  <a:lnTo>
                    <a:pt x="1495" y="255"/>
                  </a:lnTo>
                  <a:lnTo>
                    <a:pt x="1495" y="255"/>
                  </a:lnTo>
                  <a:lnTo>
                    <a:pt x="1525" y="286"/>
                  </a:lnTo>
                  <a:lnTo>
                    <a:pt x="1553" y="319"/>
                  </a:lnTo>
                  <a:lnTo>
                    <a:pt x="1580" y="353"/>
                  </a:lnTo>
                  <a:lnTo>
                    <a:pt x="1605" y="387"/>
                  </a:lnTo>
                  <a:lnTo>
                    <a:pt x="1628" y="423"/>
                  </a:lnTo>
                  <a:lnTo>
                    <a:pt x="1649" y="460"/>
                  </a:lnTo>
                  <a:lnTo>
                    <a:pt x="1668" y="498"/>
                  </a:lnTo>
                  <a:lnTo>
                    <a:pt x="1686" y="537"/>
                  </a:lnTo>
                  <a:lnTo>
                    <a:pt x="1701" y="576"/>
                  </a:lnTo>
                  <a:lnTo>
                    <a:pt x="1715" y="617"/>
                  </a:lnTo>
                  <a:lnTo>
                    <a:pt x="1726" y="658"/>
                  </a:lnTo>
                  <a:lnTo>
                    <a:pt x="1736" y="699"/>
                  </a:lnTo>
                  <a:lnTo>
                    <a:pt x="1743" y="741"/>
                  </a:lnTo>
                  <a:lnTo>
                    <a:pt x="1749" y="784"/>
                  </a:lnTo>
                  <a:lnTo>
                    <a:pt x="1752" y="827"/>
                  </a:lnTo>
                  <a:lnTo>
                    <a:pt x="1754" y="871"/>
                  </a:lnTo>
                  <a:lnTo>
                    <a:pt x="1754" y="871"/>
                  </a:lnTo>
                  <a:lnTo>
                    <a:pt x="1753" y="914"/>
                  </a:lnTo>
                  <a:lnTo>
                    <a:pt x="1750" y="958"/>
                  </a:lnTo>
                  <a:lnTo>
                    <a:pt x="1745" y="1001"/>
                  </a:lnTo>
                  <a:lnTo>
                    <a:pt x="1738" y="1043"/>
                  </a:lnTo>
                  <a:lnTo>
                    <a:pt x="1729" y="1085"/>
                  </a:lnTo>
                  <a:lnTo>
                    <a:pt x="1718" y="1126"/>
                  </a:lnTo>
                  <a:lnTo>
                    <a:pt x="1705" y="1167"/>
                  </a:lnTo>
                  <a:lnTo>
                    <a:pt x="1690" y="1207"/>
                  </a:lnTo>
                  <a:lnTo>
                    <a:pt x="1673" y="1246"/>
                  </a:lnTo>
                  <a:lnTo>
                    <a:pt x="1654" y="1284"/>
                  </a:lnTo>
                  <a:lnTo>
                    <a:pt x="1633" y="1322"/>
                  </a:lnTo>
                  <a:lnTo>
                    <a:pt x="1611" y="1358"/>
                  </a:lnTo>
                  <a:lnTo>
                    <a:pt x="1586" y="1393"/>
                  </a:lnTo>
                  <a:lnTo>
                    <a:pt x="1560" y="1428"/>
                  </a:lnTo>
                  <a:lnTo>
                    <a:pt x="1532" y="1461"/>
                  </a:lnTo>
                  <a:lnTo>
                    <a:pt x="1502" y="1493"/>
                  </a:lnTo>
                  <a:lnTo>
                    <a:pt x="1502" y="1493"/>
                  </a:lnTo>
                  <a:lnTo>
                    <a:pt x="1470" y="1523"/>
                  </a:lnTo>
                  <a:lnTo>
                    <a:pt x="1438" y="1552"/>
                  </a:lnTo>
                  <a:lnTo>
                    <a:pt x="1404" y="1579"/>
                  </a:lnTo>
                  <a:lnTo>
                    <a:pt x="1369" y="1604"/>
                  </a:lnTo>
                  <a:lnTo>
                    <a:pt x="1333" y="1627"/>
                  </a:lnTo>
                  <a:lnTo>
                    <a:pt x="1296" y="1648"/>
                  </a:lnTo>
                  <a:lnTo>
                    <a:pt x="1258" y="1668"/>
                  </a:lnTo>
                  <a:lnTo>
                    <a:pt x="1219" y="1685"/>
                  </a:lnTo>
                  <a:lnTo>
                    <a:pt x="1179" y="1701"/>
                  </a:lnTo>
                  <a:lnTo>
                    <a:pt x="1139" y="1715"/>
                  </a:lnTo>
                  <a:lnTo>
                    <a:pt x="1098" y="1726"/>
                  </a:lnTo>
                  <a:lnTo>
                    <a:pt x="1056" y="1736"/>
                  </a:lnTo>
                  <a:lnTo>
                    <a:pt x="1014" y="1744"/>
                  </a:lnTo>
                  <a:lnTo>
                    <a:pt x="971" y="1749"/>
                  </a:lnTo>
                  <a:lnTo>
                    <a:pt x="927" y="1753"/>
                  </a:lnTo>
                  <a:lnTo>
                    <a:pt x="884" y="1754"/>
                  </a:lnTo>
                  <a:lnTo>
                    <a:pt x="884" y="1754"/>
                  </a:lnTo>
                  <a:lnTo>
                    <a:pt x="877" y="1754"/>
                  </a:lnTo>
                  <a:lnTo>
                    <a:pt x="877" y="1754"/>
                  </a:lnTo>
                  <a:close/>
                  <a:moveTo>
                    <a:pt x="877" y="12"/>
                  </a:moveTo>
                  <a:lnTo>
                    <a:pt x="877" y="12"/>
                  </a:lnTo>
                  <a:lnTo>
                    <a:pt x="870" y="12"/>
                  </a:lnTo>
                  <a:lnTo>
                    <a:pt x="870" y="12"/>
                  </a:lnTo>
                  <a:lnTo>
                    <a:pt x="827" y="14"/>
                  </a:lnTo>
                  <a:lnTo>
                    <a:pt x="784" y="17"/>
                  </a:lnTo>
                  <a:lnTo>
                    <a:pt x="742" y="23"/>
                  </a:lnTo>
                  <a:lnTo>
                    <a:pt x="700" y="30"/>
                  </a:lnTo>
                  <a:lnTo>
                    <a:pt x="659" y="40"/>
                  </a:lnTo>
                  <a:lnTo>
                    <a:pt x="619" y="51"/>
                  </a:lnTo>
                  <a:lnTo>
                    <a:pt x="579" y="65"/>
                  </a:lnTo>
                  <a:lnTo>
                    <a:pt x="540" y="80"/>
                  </a:lnTo>
                  <a:lnTo>
                    <a:pt x="501" y="98"/>
                  </a:lnTo>
                  <a:lnTo>
                    <a:pt x="464" y="117"/>
                  </a:lnTo>
                  <a:lnTo>
                    <a:pt x="427" y="138"/>
                  </a:lnTo>
                  <a:lnTo>
                    <a:pt x="392" y="161"/>
                  </a:lnTo>
                  <a:lnTo>
                    <a:pt x="357" y="186"/>
                  </a:lnTo>
                  <a:lnTo>
                    <a:pt x="324" y="212"/>
                  </a:lnTo>
                  <a:lnTo>
                    <a:pt x="292" y="240"/>
                  </a:lnTo>
                  <a:lnTo>
                    <a:pt x="261" y="270"/>
                  </a:lnTo>
                  <a:lnTo>
                    <a:pt x="261" y="270"/>
                  </a:lnTo>
                  <a:lnTo>
                    <a:pt x="231" y="302"/>
                  </a:lnTo>
                  <a:lnTo>
                    <a:pt x="203" y="334"/>
                  </a:lnTo>
                  <a:lnTo>
                    <a:pt x="177" y="368"/>
                  </a:lnTo>
                  <a:lnTo>
                    <a:pt x="153" y="403"/>
                  </a:lnTo>
                  <a:lnTo>
                    <a:pt x="131" y="439"/>
                  </a:lnTo>
                  <a:lnTo>
                    <a:pt x="110" y="476"/>
                  </a:lnTo>
                  <a:lnTo>
                    <a:pt x="92" y="514"/>
                  </a:lnTo>
                  <a:lnTo>
                    <a:pt x="75" y="552"/>
                  </a:lnTo>
                  <a:lnTo>
                    <a:pt x="60" y="592"/>
                  </a:lnTo>
                  <a:lnTo>
                    <a:pt x="47" y="632"/>
                  </a:lnTo>
                  <a:lnTo>
                    <a:pt x="36" y="672"/>
                  </a:lnTo>
                  <a:lnTo>
                    <a:pt x="27" y="714"/>
                  </a:lnTo>
                  <a:lnTo>
                    <a:pt x="20" y="756"/>
                  </a:lnTo>
                  <a:lnTo>
                    <a:pt x="16" y="798"/>
                  </a:lnTo>
                  <a:lnTo>
                    <a:pt x="13" y="841"/>
                  </a:lnTo>
                  <a:lnTo>
                    <a:pt x="12" y="884"/>
                  </a:lnTo>
                  <a:lnTo>
                    <a:pt x="12" y="884"/>
                  </a:lnTo>
                  <a:lnTo>
                    <a:pt x="13" y="928"/>
                  </a:lnTo>
                  <a:lnTo>
                    <a:pt x="17" y="972"/>
                  </a:lnTo>
                  <a:lnTo>
                    <a:pt x="23" y="1015"/>
                  </a:lnTo>
                  <a:lnTo>
                    <a:pt x="31" y="1057"/>
                  </a:lnTo>
                  <a:lnTo>
                    <a:pt x="41" y="1099"/>
                  </a:lnTo>
                  <a:lnTo>
                    <a:pt x="53" y="1140"/>
                  </a:lnTo>
                  <a:lnTo>
                    <a:pt x="67" y="1180"/>
                  </a:lnTo>
                  <a:lnTo>
                    <a:pt x="83" y="1219"/>
                  </a:lnTo>
                  <a:lnTo>
                    <a:pt x="100" y="1257"/>
                  </a:lnTo>
                  <a:lnTo>
                    <a:pt x="120" y="1294"/>
                  </a:lnTo>
                  <a:lnTo>
                    <a:pt x="141" y="1330"/>
                  </a:lnTo>
                  <a:lnTo>
                    <a:pt x="164" y="1365"/>
                  </a:lnTo>
                  <a:lnTo>
                    <a:pt x="188" y="1399"/>
                  </a:lnTo>
                  <a:lnTo>
                    <a:pt x="214" y="1432"/>
                  </a:lnTo>
                  <a:lnTo>
                    <a:pt x="242" y="1463"/>
                  </a:lnTo>
                  <a:lnTo>
                    <a:pt x="271" y="1493"/>
                  </a:lnTo>
                  <a:lnTo>
                    <a:pt x="301" y="1521"/>
                  </a:lnTo>
                  <a:lnTo>
                    <a:pt x="332" y="1548"/>
                  </a:lnTo>
                  <a:lnTo>
                    <a:pt x="365" y="1574"/>
                  </a:lnTo>
                  <a:lnTo>
                    <a:pt x="399" y="1598"/>
                  </a:lnTo>
                  <a:lnTo>
                    <a:pt x="435" y="1620"/>
                  </a:lnTo>
                  <a:lnTo>
                    <a:pt x="471" y="1641"/>
                  </a:lnTo>
                  <a:lnTo>
                    <a:pt x="508" y="1659"/>
                  </a:lnTo>
                  <a:lnTo>
                    <a:pt x="547" y="1677"/>
                  </a:lnTo>
                  <a:lnTo>
                    <a:pt x="586" y="1692"/>
                  </a:lnTo>
                  <a:lnTo>
                    <a:pt x="627" y="1705"/>
                  </a:lnTo>
                  <a:lnTo>
                    <a:pt x="668" y="1717"/>
                  </a:lnTo>
                  <a:lnTo>
                    <a:pt x="709" y="1726"/>
                  </a:lnTo>
                  <a:lnTo>
                    <a:pt x="752" y="1733"/>
                  </a:lnTo>
                  <a:lnTo>
                    <a:pt x="795" y="1738"/>
                  </a:lnTo>
                  <a:lnTo>
                    <a:pt x="839" y="1741"/>
                  </a:lnTo>
                  <a:lnTo>
                    <a:pt x="884" y="1742"/>
                  </a:lnTo>
                  <a:lnTo>
                    <a:pt x="884" y="1742"/>
                  </a:lnTo>
                  <a:lnTo>
                    <a:pt x="927" y="1741"/>
                  </a:lnTo>
                  <a:lnTo>
                    <a:pt x="969" y="1737"/>
                  </a:lnTo>
                  <a:lnTo>
                    <a:pt x="1012" y="1732"/>
                  </a:lnTo>
                  <a:lnTo>
                    <a:pt x="1053" y="1724"/>
                  </a:lnTo>
                  <a:lnTo>
                    <a:pt x="1095" y="1715"/>
                  </a:lnTo>
                  <a:lnTo>
                    <a:pt x="1135" y="1703"/>
                  </a:lnTo>
                  <a:lnTo>
                    <a:pt x="1175" y="1690"/>
                  </a:lnTo>
                  <a:lnTo>
                    <a:pt x="1214" y="1674"/>
                  </a:lnTo>
                  <a:lnTo>
                    <a:pt x="1252" y="1657"/>
                  </a:lnTo>
                  <a:lnTo>
                    <a:pt x="1290" y="1638"/>
                  </a:lnTo>
                  <a:lnTo>
                    <a:pt x="1326" y="1617"/>
                  </a:lnTo>
                  <a:lnTo>
                    <a:pt x="1362" y="1594"/>
                  </a:lnTo>
                  <a:lnTo>
                    <a:pt x="1397" y="1569"/>
                  </a:lnTo>
                  <a:lnTo>
                    <a:pt x="1430" y="1543"/>
                  </a:lnTo>
                  <a:lnTo>
                    <a:pt x="1462" y="1514"/>
                  </a:lnTo>
                  <a:lnTo>
                    <a:pt x="1493" y="1484"/>
                  </a:lnTo>
                  <a:lnTo>
                    <a:pt x="1493" y="1484"/>
                  </a:lnTo>
                  <a:lnTo>
                    <a:pt x="1523" y="1453"/>
                  </a:lnTo>
                  <a:lnTo>
                    <a:pt x="1550" y="1420"/>
                  </a:lnTo>
                  <a:lnTo>
                    <a:pt x="1576" y="1386"/>
                  </a:lnTo>
                  <a:lnTo>
                    <a:pt x="1601" y="1351"/>
                  </a:lnTo>
                  <a:lnTo>
                    <a:pt x="1623" y="1316"/>
                  </a:lnTo>
                  <a:lnTo>
                    <a:pt x="1644" y="1279"/>
                  </a:lnTo>
                  <a:lnTo>
                    <a:pt x="1662" y="1241"/>
                  </a:lnTo>
                  <a:lnTo>
                    <a:pt x="1679" y="1202"/>
                  </a:lnTo>
                  <a:lnTo>
                    <a:pt x="1694" y="1163"/>
                  </a:lnTo>
                  <a:lnTo>
                    <a:pt x="1707" y="1123"/>
                  </a:lnTo>
                  <a:lnTo>
                    <a:pt x="1718" y="1082"/>
                  </a:lnTo>
                  <a:lnTo>
                    <a:pt x="1727" y="1041"/>
                  </a:lnTo>
                  <a:lnTo>
                    <a:pt x="1733" y="999"/>
                  </a:lnTo>
                  <a:lnTo>
                    <a:pt x="1738" y="957"/>
                  </a:lnTo>
                  <a:lnTo>
                    <a:pt x="1741" y="914"/>
                  </a:lnTo>
                  <a:lnTo>
                    <a:pt x="1742" y="871"/>
                  </a:lnTo>
                  <a:lnTo>
                    <a:pt x="1742" y="871"/>
                  </a:lnTo>
                  <a:lnTo>
                    <a:pt x="1740" y="827"/>
                  </a:lnTo>
                  <a:lnTo>
                    <a:pt x="1737" y="783"/>
                  </a:lnTo>
                  <a:lnTo>
                    <a:pt x="1731" y="740"/>
                  </a:lnTo>
                  <a:lnTo>
                    <a:pt x="1723" y="698"/>
                  </a:lnTo>
                  <a:lnTo>
                    <a:pt x="1713" y="656"/>
                  </a:lnTo>
                  <a:lnTo>
                    <a:pt x="1701" y="616"/>
                  </a:lnTo>
                  <a:lnTo>
                    <a:pt x="1687" y="576"/>
                  </a:lnTo>
                  <a:lnTo>
                    <a:pt x="1672" y="537"/>
                  </a:lnTo>
                  <a:lnTo>
                    <a:pt x="1654" y="499"/>
                  </a:lnTo>
                  <a:lnTo>
                    <a:pt x="1635" y="462"/>
                  </a:lnTo>
                  <a:lnTo>
                    <a:pt x="1614" y="426"/>
                  </a:lnTo>
                  <a:lnTo>
                    <a:pt x="1591" y="391"/>
                  </a:lnTo>
                  <a:lnTo>
                    <a:pt x="1567" y="357"/>
                  </a:lnTo>
                  <a:lnTo>
                    <a:pt x="1541" y="325"/>
                  </a:lnTo>
                  <a:lnTo>
                    <a:pt x="1514" y="294"/>
                  </a:lnTo>
                  <a:lnTo>
                    <a:pt x="1486" y="264"/>
                  </a:lnTo>
                  <a:lnTo>
                    <a:pt x="1456" y="236"/>
                  </a:lnTo>
                  <a:lnTo>
                    <a:pt x="1424" y="209"/>
                  </a:lnTo>
                  <a:lnTo>
                    <a:pt x="1392" y="183"/>
                  </a:lnTo>
                  <a:lnTo>
                    <a:pt x="1358" y="159"/>
                  </a:lnTo>
                  <a:lnTo>
                    <a:pt x="1323" y="137"/>
                  </a:lnTo>
                  <a:lnTo>
                    <a:pt x="1287" y="116"/>
                  </a:lnTo>
                  <a:lnTo>
                    <a:pt x="1249" y="97"/>
                  </a:lnTo>
                  <a:lnTo>
                    <a:pt x="1211" y="80"/>
                  </a:lnTo>
                  <a:lnTo>
                    <a:pt x="1172" y="64"/>
                  </a:lnTo>
                  <a:lnTo>
                    <a:pt x="1132" y="51"/>
                  </a:lnTo>
                  <a:lnTo>
                    <a:pt x="1092" y="39"/>
                  </a:lnTo>
                  <a:lnTo>
                    <a:pt x="1050" y="30"/>
                  </a:lnTo>
                  <a:lnTo>
                    <a:pt x="1008" y="22"/>
                  </a:lnTo>
                  <a:lnTo>
                    <a:pt x="965" y="17"/>
                  </a:lnTo>
                  <a:lnTo>
                    <a:pt x="921" y="13"/>
                  </a:lnTo>
                  <a:lnTo>
                    <a:pt x="877" y="12"/>
                  </a:lnTo>
                  <a:lnTo>
                    <a:pt x="877" y="12"/>
                  </a:lnTo>
                  <a:close/>
                </a:path>
              </a:pathLst>
            </a:custGeom>
            <a:solidFill>
              <a:srgbClr val="00E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0" name="Freeform 13"/>
            <p:cNvSpPr>
              <a:spLocks noEditPoints="1"/>
            </p:cNvSpPr>
            <p:nvPr userDrawn="1"/>
          </p:nvSpPr>
          <p:spPr bwMode="auto">
            <a:xfrm>
              <a:off x="3142" y="698"/>
              <a:ext cx="1092" cy="1092"/>
            </a:xfrm>
            <a:custGeom>
              <a:avLst/>
              <a:gdLst>
                <a:gd name="T0" fmla="*/ 463 w 1092"/>
                <a:gd name="T1" fmla="*/ 1086 h 1092"/>
                <a:gd name="T2" fmla="*/ 334 w 1092"/>
                <a:gd name="T3" fmla="*/ 1049 h 1092"/>
                <a:gd name="T4" fmla="*/ 220 w 1092"/>
                <a:gd name="T5" fmla="*/ 983 h 1092"/>
                <a:gd name="T6" fmla="*/ 125 w 1092"/>
                <a:gd name="T7" fmla="*/ 893 h 1092"/>
                <a:gd name="T8" fmla="*/ 54 w 1092"/>
                <a:gd name="T9" fmla="*/ 783 h 1092"/>
                <a:gd name="T10" fmla="*/ 11 w 1092"/>
                <a:gd name="T11" fmla="*/ 656 h 1092"/>
                <a:gd name="T12" fmla="*/ 0 w 1092"/>
                <a:gd name="T13" fmla="*/ 546 h 1092"/>
                <a:gd name="T14" fmla="*/ 17 w 1092"/>
                <a:gd name="T15" fmla="*/ 410 h 1092"/>
                <a:gd name="T16" fmla="*/ 66 w 1092"/>
                <a:gd name="T17" fmla="*/ 286 h 1092"/>
                <a:gd name="T18" fmla="*/ 142 w 1092"/>
                <a:gd name="T19" fmla="*/ 179 h 1092"/>
                <a:gd name="T20" fmla="*/ 241 w 1092"/>
                <a:gd name="T21" fmla="*/ 93 h 1092"/>
                <a:gd name="T22" fmla="*/ 358 w 1092"/>
                <a:gd name="T23" fmla="*/ 33 h 1092"/>
                <a:gd name="T24" fmla="*/ 490 w 1092"/>
                <a:gd name="T25" fmla="*/ 3 h 1092"/>
                <a:gd name="T26" fmla="*/ 602 w 1092"/>
                <a:gd name="T27" fmla="*/ 3 h 1092"/>
                <a:gd name="T28" fmla="*/ 734 w 1092"/>
                <a:gd name="T29" fmla="*/ 33 h 1092"/>
                <a:gd name="T30" fmla="*/ 851 w 1092"/>
                <a:gd name="T31" fmla="*/ 93 h 1092"/>
                <a:gd name="T32" fmla="*/ 950 w 1092"/>
                <a:gd name="T33" fmla="*/ 179 h 1092"/>
                <a:gd name="T34" fmla="*/ 1026 w 1092"/>
                <a:gd name="T35" fmla="*/ 286 h 1092"/>
                <a:gd name="T36" fmla="*/ 1075 w 1092"/>
                <a:gd name="T37" fmla="*/ 410 h 1092"/>
                <a:gd name="T38" fmla="*/ 1092 w 1092"/>
                <a:gd name="T39" fmla="*/ 546 h 1092"/>
                <a:gd name="T40" fmla="*/ 1081 w 1092"/>
                <a:gd name="T41" fmla="*/ 656 h 1092"/>
                <a:gd name="T42" fmla="*/ 1038 w 1092"/>
                <a:gd name="T43" fmla="*/ 783 h 1092"/>
                <a:gd name="T44" fmla="*/ 967 w 1092"/>
                <a:gd name="T45" fmla="*/ 893 h 1092"/>
                <a:gd name="T46" fmla="*/ 872 w 1092"/>
                <a:gd name="T47" fmla="*/ 983 h 1092"/>
                <a:gd name="T48" fmla="*/ 758 w 1092"/>
                <a:gd name="T49" fmla="*/ 1049 h 1092"/>
                <a:gd name="T50" fmla="*/ 629 w 1092"/>
                <a:gd name="T51" fmla="*/ 1086 h 1092"/>
                <a:gd name="T52" fmla="*/ 546 w 1092"/>
                <a:gd name="T53" fmla="*/ 12 h 1092"/>
                <a:gd name="T54" fmla="*/ 439 w 1092"/>
                <a:gd name="T55" fmla="*/ 23 h 1092"/>
                <a:gd name="T56" fmla="*/ 315 w 1092"/>
                <a:gd name="T57" fmla="*/ 65 h 1092"/>
                <a:gd name="T58" fmla="*/ 207 w 1092"/>
                <a:gd name="T59" fmla="*/ 134 h 1092"/>
                <a:gd name="T60" fmla="*/ 118 w 1092"/>
                <a:gd name="T61" fmla="*/ 227 h 1092"/>
                <a:gd name="T62" fmla="*/ 54 w 1092"/>
                <a:gd name="T63" fmla="*/ 338 h 1092"/>
                <a:gd name="T64" fmla="*/ 18 w 1092"/>
                <a:gd name="T65" fmla="*/ 465 h 1092"/>
                <a:gd name="T66" fmla="*/ 13 w 1092"/>
                <a:gd name="T67" fmla="*/ 573 h 1092"/>
                <a:gd name="T68" fmla="*/ 36 w 1092"/>
                <a:gd name="T69" fmla="*/ 705 h 1092"/>
                <a:gd name="T70" fmla="*/ 89 w 1092"/>
                <a:gd name="T71" fmla="*/ 823 h 1092"/>
                <a:gd name="T72" fmla="*/ 169 w 1092"/>
                <a:gd name="T73" fmla="*/ 923 h 1092"/>
                <a:gd name="T74" fmla="*/ 269 w 1092"/>
                <a:gd name="T75" fmla="*/ 1003 h 1092"/>
                <a:gd name="T76" fmla="*/ 387 w 1092"/>
                <a:gd name="T77" fmla="*/ 1056 h 1092"/>
                <a:gd name="T78" fmla="*/ 519 w 1092"/>
                <a:gd name="T79" fmla="*/ 1079 h 1092"/>
                <a:gd name="T80" fmla="*/ 627 w 1092"/>
                <a:gd name="T81" fmla="*/ 1074 h 1092"/>
                <a:gd name="T82" fmla="*/ 754 w 1092"/>
                <a:gd name="T83" fmla="*/ 1038 h 1092"/>
                <a:gd name="T84" fmla="*/ 865 w 1092"/>
                <a:gd name="T85" fmla="*/ 974 h 1092"/>
                <a:gd name="T86" fmla="*/ 958 w 1092"/>
                <a:gd name="T87" fmla="*/ 885 h 1092"/>
                <a:gd name="T88" fmla="*/ 1027 w 1092"/>
                <a:gd name="T89" fmla="*/ 777 h 1092"/>
                <a:gd name="T90" fmla="*/ 1069 w 1092"/>
                <a:gd name="T91" fmla="*/ 653 h 1092"/>
                <a:gd name="T92" fmla="*/ 1080 w 1092"/>
                <a:gd name="T93" fmla="*/ 546 h 1092"/>
                <a:gd name="T94" fmla="*/ 1063 w 1092"/>
                <a:gd name="T95" fmla="*/ 413 h 1092"/>
                <a:gd name="T96" fmla="*/ 1015 w 1092"/>
                <a:gd name="T97" fmla="*/ 292 h 1092"/>
                <a:gd name="T98" fmla="*/ 941 w 1092"/>
                <a:gd name="T99" fmla="*/ 187 h 1092"/>
                <a:gd name="T100" fmla="*/ 844 w 1092"/>
                <a:gd name="T101" fmla="*/ 103 h 1092"/>
                <a:gd name="T102" fmla="*/ 729 w 1092"/>
                <a:gd name="T103" fmla="*/ 44 h 1092"/>
                <a:gd name="T104" fmla="*/ 601 w 1092"/>
                <a:gd name="T105" fmla="*/ 15 h 1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2" h="1092">
                  <a:moveTo>
                    <a:pt x="546" y="1092"/>
                  </a:moveTo>
                  <a:lnTo>
                    <a:pt x="546" y="1092"/>
                  </a:lnTo>
                  <a:lnTo>
                    <a:pt x="518" y="1091"/>
                  </a:lnTo>
                  <a:lnTo>
                    <a:pt x="490" y="1089"/>
                  </a:lnTo>
                  <a:lnTo>
                    <a:pt x="463" y="1086"/>
                  </a:lnTo>
                  <a:lnTo>
                    <a:pt x="436" y="1081"/>
                  </a:lnTo>
                  <a:lnTo>
                    <a:pt x="410" y="1075"/>
                  </a:lnTo>
                  <a:lnTo>
                    <a:pt x="384" y="1067"/>
                  </a:lnTo>
                  <a:lnTo>
                    <a:pt x="358" y="1059"/>
                  </a:lnTo>
                  <a:lnTo>
                    <a:pt x="334" y="1049"/>
                  </a:lnTo>
                  <a:lnTo>
                    <a:pt x="309" y="1038"/>
                  </a:lnTo>
                  <a:lnTo>
                    <a:pt x="286" y="1026"/>
                  </a:lnTo>
                  <a:lnTo>
                    <a:pt x="263" y="1013"/>
                  </a:lnTo>
                  <a:lnTo>
                    <a:pt x="241" y="999"/>
                  </a:lnTo>
                  <a:lnTo>
                    <a:pt x="220" y="983"/>
                  </a:lnTo>
                  <a:lnTo>
                    <a:pt x="199" y="967"/>
                  </a:lnTo>
                  <a:lnTo>
                    <a:pt x="179" y="950"/>
                  </a:lnTo>
                  <a:lnTo>
                    <a:pt x="160" y="932"/>
                  </a:lnTo>
                  <a:lnTo>
                    <a:pt x="142" y="913"/>
                  </a:lnTo>
                  <a:lnTo>
                    <a:pt x="125" y="893"/>
                  </a:lnTo>
                  <a:lnTo>
                    <a:pt x="109" y="872"/>
                  </a:lnTo>
                  <a:lnTo>
                    <a:pt x="93" y="851"/>
                  </a:lnTo>
                  <a:lnTo>
                    <a:pt x="79" y="829"/>
                  </a:lnTo>
                  <a:lnTo>
                    <a:pt x="66" y="806"/>
                  </a:lnTo>
                  <a:lnTo>
                    <a:pt x="54" y="783"/>
                  </a:lnTo>
                  <a:lnTo>
                    <a:pt x="43" y="758"/>
                  </a:lnTo>
                  <a:lnTo>
                    <a:pt x="33" y="734"/>
                  </a:lnTo>
                  <a:lnTo>
                    <a:pt x="25" y="708"/>
                  </a:lnTo>
                  <a:lnTo>
                    <a:pt x="17" y="682"/>
                  </a:lnTo>
                  <a:lnTo>
                    <a:pt x="11" y="656"/>
                  </a:lnTo>
                  <a:lnTo>
                    <a:pt x="6" y="629"/>
                  </a:lnTo>
                  <a:lnTo>
                    <a:pt x="3" y="602"/>
                  </a:lnTo>
                  <a:lnTo>
                    <a:pt x="1" y="574"/>
                  </a:lnTo>
                  <a:lnTo>
                    <a:pt x="0" y="546"/>
                  </a:lnTo>
                  <a:lnTo>
                    <a:pt x="0" y="546"/>
                  </a:lnTo>
                  <a:lnTo>
                    <a:pt x="1" y="518"/>
                  </a:lnTo>
                  <a:lnTo>
                    <a:pt x="3" y="490"/>
                  </a:lnTo>
                  <a:lnTo>
                    <a:pt x="6" y="463"/>
                  </a:lnTo>
                  <a:lnTo>
                    <a:pt x="11" y="436"/>
                  </a:lnTo>
                  <a:lnTo>
                    <a:pt x="17" y="410"/>
                  </a:lnTo>
                  <a:lnTo>
                    <a:pt x="25" y="384"/>
                  </a:lnTo>
                  <a:lnTo>
                    <a:pt x="33" y="358"/>
                  </a:lnTo>
                  <a:lnTo>
                    <a:pt x="43" y="334"/>
                  </a:lnTo>
                  <a:lnTo>
                    <a:pt x="54" y="309"/>
                  </a:lnTo>
                  <a:lnTo>
                    <a:pt x="66" y="286"/>
                  </a:lnTo>
                  <a:lnTo>
                    <a:pt x="79" y="263"/>
                  </a:lnTo>
                  <a:lnTo>
                    <a:pt x="93" y="241"/>
                  </a:lnTo>
                  <a:lnTo>
                    <a:pt x="109" y="220"/>
                  </a:lnTo>
                  <a:lnTo>
                    <a:pt x="125" y="199"/>
                  </a:lnTo>
                  <a:lnTo>
                    <a:pt x="142" y="179"/>
                  </a:lnTo>
                  <a:lnTo>
                    <a:pt x="160" y="160"/>
                  </a:lnTo>
                  <a:lnTo>
                    <a:pt x="179" y="142"/>
                  </a:lnTo>
                  <a:lnTo>
                    <a:pt x="199" y="125"/>
                  </a:lnTo>
                  <a:lnTo>
                    <a:pt x="220" y="109"/>
                  </a:lnTo>
                  <a:lnTo>
                    <a:pt x="241" y="93"/>
                  </a:lnTo>
                  <a:lnTo>
                    <a:pt x="263" y="79"/>
                  </a:lnTo>
                  <a:lnTo>
                    <a:pt x="286" y="66"/>
                  </a:lnTo>
                  <a:lnTo>
                    <a:pt x="309" y="54"/>
                  </a:lnTo>
                  <a:lnTo>
                    <a:pt x="334" y="43"/>
                  </a:lnTo>
                  <a:lnTo>
                    <a:pt x="358" y="33"/>
                  </a:lnTo>
                  <a:lnTo>
                    <a:pt x="384" y="25"/>
                  </a:lnTo>
                  <a:lnTo>
                    <a:pt x="410" y="17"/>
                  </a:lnTo>
                  <a:lnTo>
                    <a:pt x="436" y="11"/>
                  </a:lnTo>
                  <a:lnTo>
                    <a:pt x="463" y="6"/>
                  </a:lnTo>
                  <a:lnTo>
                    <a:pt x="490" y="3"/>
                  </a:lnTo>
                  <a:lnTo>
                    <a:pt x="518" y="1"/>
                  </a:lnTo>
                  <a:lnTo>
                    <a:pt x="546" y="0"/>
                  </a:lnTo>
                  <a:lnTo>
                    <a:pt x="546" y="0"/>
                  </a:lnTo>
                  <a:lnTo>
                    <a:pt x="574" y="1"/>
                  </a:lnTo>
                  <a:lnTo>
                    <a:pt x="602" y="3"/>
                  </a:lnTo>
                  <a:lnTo>
                    <a:pt x="629" y="6"/>
                  </a:lnTo>
                  <a:lnTo>
                    <a:pt x="656" y="11"/>
                  </a:lnTo>
                  <a:lnTo>
                    <a:pt x="682" y="17"/>
                  </a:lnTo>
                  <a:lnTo>
                    <a:pt x="708" y="25"/>
                  </a:lnTo>
                  <a:lnTo>
                    <a:pt x="734" y="33"/>
                  </a:lnTo>
                  <a:lnTo>
                    <a:pt x="758" y="43"/>
                  </a:lnTo>
                  <a:lnTo>
                    <a:pt x="783" y="54"/>
                  </a:lnTo>
                  <a:lnTo>
                    <a:pt x="806" y="66"/>
                  </a:lnTo>
                  <a:lnTo>
                    <a:pt x="829" y="79"/>
                  </a:lnTo>
                  <a:lnTo>
                    <a:pt x="851" y="93"/>
                  </a:lnTo>
                  <a:lnTo>
                    <a:pt x="872" y="109"/>
                  </a:lnTo>
                  <a:lnTo>
                    <a:pt x="893" y="125"/>
                  </a:lnTo>
                  <a:lnTo>
                    <a:pt x="913" y="142"/>
                  </a:lnTo>
                  <a:lnTo>
                    <a:pt x="932" y="160"/>
                  </a:lnTo>
                  <a:lnTo>
                    <a:pt x="950" y="179"/>
                  </a:lnTo>
                  <a:lnTo>
                    <a:pt x="967" y="199"/>
                  </a:lnTo>
                  <a:lnTo>
                    <a:pt x="983" y="220"/>
                  </a:lnTo>
                  <a:lnTo>
                    <a:pt x="999" y="241"/>
                  </a:lnTo>
                  <a:lnTo>
                    <a:pt x="1013" y="263"/>
                  </a:lnTo>
                  <a:lnTo>
                    <a:pt x="1026" y="286"/>
                  </a:lnTo>
                  <a:lnTo>
                    <a:pt x="1038" y="309"/>
                  </a:lnTo>
                  <a:lnTo>
                    <a:pt x="1049" y="334"/>
                  </a:lnTo>
                  <a:lnTo>
                    <a:pt x="1059" y="358"/>
                  </a:lnTo>
                  <a:lnTo>
                    <a:pt x="1067" y="384"/>
                  </a:lnTo>
                  <a:lnTo>
                    <a:pt x="1075" y="410"/>
                  </a:lnTo>
                  <a:lnTo>
                    <a:pt x="1081" y="436"/>
                  </a:lnTo>
                  <a:lnTo>
                    <a:pt x="1086" y="463"/>
                  </a:lnTo>
                  <a:lnTo>
                    <a:pt x="1089" y="490"/>
                  </a:lnTo>
                  <a:lnTo>
                    <a:pt x="1091" y="518"/>
                  </a:lnTo>
                  <a:lnTo>
                    <a:pt x="1092" y="546"/>
                  </a:lnTo>
                  <a:lnTo>
                    <a:pt x="1092" y="546"/>
                  </a:lnTo>
                  <a:lnTo>
                    <a:pt x="1091" y="574"/>
                  </a:lnTo>
                  <a:lnTo>
                    <a:pt x="1089" y="602"/>
                  </a:lnTo>
                  <a:lnTo>
                    <a:pt x="1086" y="629"/>
                  </a:lnTo>
                  <a:lnTo>
                    <a:pt x="1081" y="656"/>
                  </a:lnTo>
                  <a:lnTo>
                    <a:pt x="1075" y="682"/>
                  </a:lnTo>
                  <a:lnTo>
                    <a:pt x="1067" y="708"/>
                  </a:lnTo>
                  <a:lnTo>
                    <a:pt x="1059" y="734"/>
                  </a:lnTo>
                  <a:lnTo>
                    <a:pt x="1049" y="758"/>
                  </a:lnTo>
                  <a:lnTo>
                    <a:pt x="1038" y="783"/>
                  </a:lnTo>
                  <a:lnTo>
                    <a:pt x="1026" y="806"/>
                  </a:lnTo>
                  <a:lnTo>
                    <a:pt x="1013" y="829"/>
                  </a:lnTo>
                  <a:lnTo>
                    <a:pt x="999" y="851"/>
                  </a:lnTo>
                  <a:lnTo>
                    <a:pt x="983" y="872"/>
                  </a:lnTo>
                  <a:lnTo>
                    <a:pt x="967" y="893"/>
                  </a:lnTo>
                  <a:lnTo>
                    <a:pt x="950" y="913"/>
                  </a:lnTo>
                  <a:lnTo>
                    <a:pt x="932" y="932"/>
                  </a:lnTo>
                  <a:lnTo>
                    <a:pt x="913" y="950"/>
                  </a:lnTo>
                  <a:lnTo>
                    <a:pt x="893" y="967"/>
                  </a:lnTo>
                  <a:lnTo>
                    <a:pt x="872" y="983"/>
                  </a:lnTo>
                  <a:lnTo>
                    <a:pt x="851" y="999"/>
                  </a:lnTo>
                  <a:lnTo>
                    <a:pt x="829" y="1013"/>
                  </a:lnTo>
                  <a:lnTo>
                    <a:pt x="806" y="1026"/>
                  </a:lnTo>
                  <a:lnTo>
                    <a:pt x="783" y="1038"/>
                  </a:lnTo>
                  <a:lnTo>
                    <a:pt x="758" y="1049"/>
                  </a:lnTo>
                  <a:lnTo>
                    <a:pt x="734" y="1059"/>
                  </a:lnTo>
                  <a:lnTo>
                    <a:pt x="708" y="1067"/>
                  </a:lnTo>
                  <a:lnTo>
                    <a:pt x="682" y="1075"/>
                  </a:lnTo>
                  <a:lnTo>
                    <a:pt x="656" y="1081"/>
                  </a:lnTo>
                  <a:lnTo>
                    <a:pt x="629" y="1086"/>
                  </a:lnTo>
                  <a:lnTo>
                    <a:pt x="602" y="1089"/>
                  </a:lnTo>
                  <a:lnTo>
                    <a:pt x="574" y="1091"/>
                  </a:lnTo>
                  <a:lnTo>
                    <a:pt x="546" y="1092"/>
                  </a:lnTo>
                  <a:lnTo>
                    <a:pt x="546" y="1092"/>
                  </a:lnTo>
                  <a:close/>
                  <a:moveTo>
                    <a:pt x="546" y="12"/>
                  </a:moveTo>
                  <a:lnTo>
                    <a:pt x="546" y="12"/>
                  </a:lnTo>
                  <a:lnTo>
                    <a:pt x="519" y="13"/>
                  </a:lnTo>
                  <a:lnTo>
                    <a:pt x="491" y="15"/>
                  </a:lnTo>
                  <a:lnTo>
                    <a:pt x="465" y="18"/>
                  </a:lnTo>
                  <a:lnTo>
                    <a:pt x="439" y="23"/>
                  </a:lnTo>
                  <a:lnTo>
                    <a:pt x="413" y="29"/>
                  </a:lnTo>
                  <a:lnTo>
                    <a:pt x="387" y="36"/>
                  </a:lnTo>
                  <a:lnTo>
                    <a:pt x="363" y="44"/>
                  </a:lnTo>
                  <a:lnTo>
                    <a:pt x="338" y="54"/>
                  </a:lnTo>
                  <a:lnTo>
                    <a:pt x="315" y="65"/>
                  </a:lnTo>
                  <a:lnTo>
                    <a:pt x="292" y="77"/>
                  </a:lnTo>
                  <a:lnTo>
                    <a:pt x="269" y="89"/>
                  </a:lnTo>
                  <a:lnTo>
                    <a:pt x="248" y="103"/>
                  </a:lnTo>
                  <a:lnTo>
                    <a:pt x="227" y="118"/>
                  </a:lnTo>
                  <a:lnTo>
                    <a:pt x="207" y="134"/>
                  </a:lnTo>
                  <a:lnTo>
                    <a:pt x="187" y="151"/>
                  </a:lnTo>
                  <a:lnTo>
                    <a:pt x="169" y="169"/>
                  </a:lnTo>
                  <a:lnTo>
                    <a:pt x="151" y="187"/>
                  </a:lnTo>
                  <a:lnTo>
                    <a:pt x="134" y="207"/>
                  </a:lnTo>
                  <a:lnTo>
                    <a:pt x="118" y="227"/>
                  </a:lnTo>
                  <a:lnTo>
                    <a:pt x="103" y="248"/>
                  </a:lnTo>
                  <a:lnTo>
                    <a:pt x="89" y="269"/>
                  </a:lnTo>
                  <a:lnTo>
                    <a:pt x="77" y="292"/>
                  </a:lnTo>
                  <a:lnTo>
                    <a:pt x="65" y="315"/>
                  </a:lnTo>
                  <a:lnTo>
                    <a:pt x="54" y="338"/>
                  </a:lnTo>
                  <a:lnTo>
                    <a:pt x="44" y="363"/>
                  </a:lnTo>
                  <a:lnTo>
                    <a:pt x="36" y="387"/>
                  </a:lnTo>
                  <a:lnTo>
                    <a:pt x="29" y="413"/>
                  </a:lnTo>
                  <a:lnTo>
                    <a:pt x="23" y="439"/>
                  </a:lnTo>
                  <a:lnTo>
                    <a:pt x="18" y="465"/>
                  </a:lnTo>
                  <a:lnTo>
                    <a:pt x="15" y="491"/>
                  </a:lnTo>
                  <a:lnTo>
                    <a:pt x="13" y="519"/>
                  </a:lnTo>
                  <a:lnTo>
                    <a:pt x="12" y="546"/>
                  </a:lnTo>
                  <a:lnTo>
                    <a:pt x="12" y="546"/>
                  </a:lnTo>
                  <a:lnTo>
                    <a:pt x="13" y="573"/>
                  </a:lnTo>
                  <a:lnTo>
                    <a:pt x="15" y="601"/>
                  </a:lnTo>
                  <a:lnTo>
                    <a:pt x="18" y="627"/>
                  </a:lnTo>
                  <a:lnTo>
                    <a:pt x="23" y="653"/>
                  </a:lnTo>
                  <a:lnTo>
                    <a:pt x="29" y="679"/>
                  </a:lnTo>
                  <a:lnTo>
                    <a:pt x="36" y="705"/>
                  </a:lnTo>
                  <a:lnTo>
                    <a:pt x="44" y="729"/>
                  </a:lnTo>
                  <a:lnTo>
                    <a:pt x="54" y="754"/>
                  </a:lnTo>
                  <a:lnTo>
                    <a:pt x="65" y="777"/>
                  </a:lnTo>
                  <a:lnTo>
                    <a:pt x="77" y="800"/>
                  </a:lnTo>
                  <a:lnTo>
                    <a:pt x="89" y="823"/>
                  </a:lnTo>
                  <a:lnTo>
                    <a:pt x="103" y="844"/>
                  </a:lnTo>
                  <a:lnTo>
                    <a:pt x="118" y="865"/>
                  </a:lnTo>
                  <a:lnTo>
                    <a:pt x="134" y="885"/>
                  </a:lnTo>
                  <a:lnTo>
                    <a:pt x="151" y="905"/>
                  </a:lnTo>
                  <a:lnTo>
                    <a:pt x="169" y="923"/>
                  </a:lnTo>
                  <a:lnTo>
                    <a:pt x="187" y="941"/>
                  </a:lnTo>
                  <a:lnTo>
                    <a:pt x="207" y="958"/>
                  </a:lnTo>
                  <a:lnTo>
                    <a:pt x="227" y="974"/>
                  </a:lnTo>
                  <a:lnTo>
                    <a:pt x="248" y="989"/>
                  </a:lnTo>
                  <a:lnTo>
                    <a:pt x="269" y="1003"/>
                  </a:lnTo>
                  <a:lnTo>
                    <a:pt x="292" y="1015"/>
                  </a:lnTo>
                  <a:lnTo>
                    <a:pt x="315" y="1027"/>
                  </a:lnTo>
                  <a:lnTo>
                    <a:pt x="338" y="1038"/>
                  </a:lnTo>
                  <a:lnTo>
                    <a:pt x="363" y="1048"/>
                  </a:lnTo>
                  <a:lnTo>
                    <a:pt x="387" y="1056"/>
                  </a:lnTo>
                  <a:lnTo>
                    <a:pt x="413" y="1063"/>
                  </a:lnTo>
                  <a:lnTo>
                    <a:pt x="439" y="1069"/>
                  </a:lnTo>
                  <a:lnTo>
                    <a:pt x="465" y="1074"/>
                  </a:lnTo>
                  <a:lnTo>
                    <a:pt x="491" y="1077"/>
                  </a:lnTo>
                  <a:lnTo>
                    <a:pt x="519" y="1079"/>
                  </a:lnTo>
                  <a:lnTo>
                    <a:pt x="546" y="1080"/>
                  </a:lnTo>
                  <a:lnTo>
                    <a:pt x="546" y="1080"/>
                  </a:lnTo>
                  <a:lnTo>
                    <a:pt x="573" y="1079"/>
                  </a:lnTo>
                  <a:lnTo>
                    <a:pt x="601" y="1077"/>
                  </a:lnTo>
                  <a:lnTo>
                    <a:pt x="627" y="1074"/>
                  </a:lnTo>
                  <a:lnTo>
                    <a:pt x="653" y="1069"/>
                  </a:lnTo>
                  <a:lnTo>
                    <a:pt x="679" y="1063"/>
                  </a:lnTo>
                  <a:lnTo>
                    <a:pt x="705" y="1056"/>
                  </a:lnTo>
                  <a:lnTo>
                    <a:pt x="729" y="1048"/>
                  </a:lnTo>
                  <a:lnTo>
                    <a:pt x="754" y="1038"/>
                  </a:lnTo>
                  <a:lnTo>
                    <a:pt x="777" y="1027"/>
                  </a:lnTo>
                  <a:lnTo>
                    <a:pt x="800" y="1015"/>
                  </a:lnTo>
                  <a:lnTo>
                    <a:pt x="823" y="1003"/>
                  </a:lnTo>
                  <a:lnTo>
                    <a:pt x="844" y="989"/>
                  </a:lnTo>
                  <a:lnTo>
                    <a:pt x="865" y="974"/>
                  </a:lnTo>
                  <a:lnTo>
                    <a:pt x="885" y="958"/>
                  </a:lnTo>
                  <a:lnTo>
                    <a:pt x="905" y="941"/>
                  </a:lnTo>
                  <a:lnTo>
                    <a:pt x="923" y="923"/>
                  </a:lnTo>
                  <a:lnTo>
                    <a:pt x="941" y="905"/>
                  </a:lnTo>
                  <a:lnTo>
                    <a:pt x="958" y="885"/>
                  </a:lnTo>
                  <a:lnTo>
                    <a:pt x="974" y="865"/>
                  </a:lnTo>
                  <a:lnTo>
                    <a:pt x="989" y="844"/>
                  </a:lnTo>
                  <a:lnTo>
                    <a:pt x="1003" y="823"/>
                  </a:lnTo>
                  <a:lnTo>
                    <a:pt x="1015" y="800"/>
                  </a:lnTo>
                  <a:lnTo>
                    <a:pt x="1027" y="777"/>
                  </a:lnTo>
                  <a:lnTo>
                    <a:pt x="1038" y="754"/>
                  </a:lnTo>
                  <a:lnTo>
                    <a:pt x="1048" y="729"/>
                  </a:lnTo>
                  <a:lnTo>
                    <a:pt x="1056" y="705"/>
                  </a:lnTo>
                  <a:lnTo>
                    <a:pt x="1063" y="679"/>
                  </a:lnTo>
                  <a:lnTo>
                    <a:pt x="1069" y="653"/>
                  </a:lnTo>
                  <a:lnTo>
                    <a:pt x="1074" y="627"/>
                  </a:lnTo>
                  <a:lnTo>
                    <a:pt x="1077" y="601"/>
                  </a:lnTo>
                  <a:lnTo>
                    <a:pt x="1079" y="573"/>
                  </a:lnTo>
                  <a:lnTo>
                    <a:pt x="1080" y="546"/>
                  </a:lnTo>
                  <a:lnTo>
                    <a:pt x="1080" y="546"/>
                  </a:lnTo>
                  <a:lnTo>
                    <a:pt x="1079" y="519"/>
                  </a:lnTo>
                  <a:lnTo>
                    <a:pt x="1077" y="491"/>
                  </a:lnTo>
                  <a:lnTo>
                    <a:pt x="1074" y="465"/>
                  </a:lnTo>
                  <a:lnTo>
                    <a:pt x="1069" y="439"/>
                  </a:lnTo>
                  <a:lnTo>
                    <a:pt x="1063" y="413"/>
                  </a:lnTo>
                  <a:lnTo>
                    <a:pt x="1056" y="387"/>
                  </a:lnTo>
                  <a:lnTo>
                    <a:pt x="1048" y="363"/>
                  </a:lnTo>
                  <a:lnTo>
                    <a:pt x="1038" y="338"/>
                  </a:lnTo>
                  <a:lnTo>
                    <a:pt x="1027" y="315"/>
                  </a:lnTo>
                  <a:lnTo>
                    <a:pt x="1015" y="292"/>
                  </a:lnTo>
                  <a:lnTo>
                    <a:pt x="1003" y="269"/>
                  </a:lnTo>
                  <a:lnTo>
                    <a:pt x="989" y="248"/>
                  </a:lnTo>
                  <a:lnTo>
                    <a:pt x="974" y="227"/>
                  </a:lnTo>
                  <a:lnTo>
                    <a:pt x="958" y="207"/>
                  </a:lnTo>
                  <a:lnTo>
                    <a:pt x="941" y="187"/>
                  </a:lnTo>
                  <a:lnTo>
                    <a:pt x="923" y="169"/>
                  </a:lnTo>
                  <a:lnTo>
                    <a:pt x="905" y="151"/>
                  </a:lnTo>
                  <a:lnTo>
                    <a:pt x="885" y="134"/>
                  </a:lnTo>
                  <a:lnTo>
                    <a:pt x="865" y="118"/>
                  </a:lnTo>
                  <a:lnTo>
                    <a:pt x="844" y="103"/>
                  </a:lnTo>
                  <a:lnTo>
                    <a:pt x="823" y="89"/>
                  </a:lnTo>
                  <a:lnTo>
                    <a:pt x="800" y="77"/>
                  </a:lnTo>
                  <a:lnTo>
                    <a:pt x="777" y="65"/>
                  </a:lnTo>
                  <a:lnTo>
                    <a:pt x="754" y="54"/>
                  </a:lnTo>
                  <a:lnTo>
                    <a:pt x="729" y="44"/>
                  </a:lnTo>
                  <a:lnTo>
                    <a:pt x="705" y="36"/>
                  </a:lnTo>
                  <a:lnTo>
                    <a:pt x="679" y="29"/>
                  </a:lnTo>
                  <a:lnTo>
                    <a:pt x="653" y="23"/>
                  </a:lnTo>
                  <a:lnTo>
                    <a:pt x="627" y="18"/>
                  </a:lnTo>
                  <a:lnTo>
                    <a:pt x="601" y="15"/>
                  </a:lnTo>
                  <a:lnTo>
                    <a:pt x="573" y="13"/>
                  </a:lnTo>
                  <a:lnTo>
                    <a:pt x="546" y="12"/>
                  </a:lnTo>
                  <a:lnTo>
                    <a:pt x="546" y="12"/>
                  </a:lnTo>
                  <a:close/>
                </a:path>
              </a:pathLst>
            </a:custGeom>
            <a:solidFill>
              <a:srgbClr val="7F5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1" name="Freeform 14"/>
            <p:cNvSpPr>
              <a:spLocks/>
            </p:cNvSpPr>
            <p:nvPr userDrawn="1"/>
          </p:nvSpPr>
          <p:spPr bwMode="auto">
            <a:xfrm>
              <a:off x="3667" y="682"/>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2" name="Freeform 15"/>
            <p:cNvSpPr>
              <a:spLocks/>
            </p:cNvSpPr>
            <p:nvPr userDrawn="1"/>
          </p:nvSpPr>
          <p:spPr bwMode="auto">
            <a:xfrm>
              <a:off x="3667" y="1762"/>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3" name="Freeform 16"/>
            <p:cNvSpPr>
              <a:spLocks/>
            </p:cNvSpPr>
            <p:nvPr userDrawn="1"/>
          </p:nvSpPr>
          <p:spPr bwMode="auto">
            <a:xfrm>
              <a:off x="3127" y="1222"/>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4" name="Freeform 17"/>
            <p:cNvSpPr>
              <a:spLocks/>
            </p:cNvSpPr>
            <p:nvPr userDrawn="1"/>
          </p:nvSpPr>
          <p:spPr bwMode="auto">
            <a:xfrm>
              <a:off x="4207" y="1222"/>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5" name="Freeform 18"/>
            <p:cNvSpPr>
              <a:spLocks noEditPoints="1"/>
            </p:cNvSpPr>
            <p:nvPr userDrawn="1"/>
          </p:nvSpPr>
          <p:spPr bwMode="auto">
            <a:xfrm>
              <a:off x="4098" y="1478"/>
              <a:ext cx="1404" cy="1404"/>
            </a:xfrm>
            <a:custGeom>
              <a:avLst/>
              <a:gdLst>
                <a:gd name="T0" fmla="*/ 595 w 1404"/>
                <a:gd name="T1" fmla="*/ 1396 h 1404"/>
                <a:gd name="T2" fmla="*/ 429 w 1404"/>
                <a:gd name="T3" fmla="*/ 1349 h 1404"/>
                <a:gd name="T4" fmla="*/ 282 w 1404"/>
                <a:gd name="T5" fmla="*/ 1264 h 1404"/>
                <a:gd name="T6" fmla="*/ 161 w 1404"/>
                <a:gd name="T7" fmla="*/ 1148 h 1404"/>
                <a:gd name="T8" fmla="*/ 69 w 1404"/>
                <a:gd name="T9" fmla="*/ 1006 h 1404"/>
                <a:gd name="T10" fmla="*/ 14 w 1404"/>
                <a:gd name="T11" fmla="*/ 843 h 1404"/>
                <a:gd name="T12" fmla="*/ 0 w 1404"/>
                <a:gd name="T13" fmla="*/ 702 h 1404"/>
                <a:gd name="T14" fmla="*/ 22 w 1404"/>
                <a:gd name="T15" fmla="*/ 527 h 1404"/>
                <a:gd name="T16" fmla="*/ 85 w 1404"/>
                <a:gd name="T17" fmla="*/ 368 h 1404"/>
                <a:gd name="T18" fmla="*/ 183 w 1404"/>
                <a:gd name="T19" fmla="*/ 230 h 1404"/>
                <a:gd name="T20" fmla="*/ 310 w 1404"/>
                <a:gd name="T21" fmla="*/ 120 h 1404"/>
                <a:gd name="T22" fmla="*/ 461 w 1404"/>
                <a:gd name="T23" fmla="*/ 43 h 1404"/>
                <a:gd name="T24" fmla="*/ 630 w 1404"/>
                <a:gd name="T25" fmla="*/ 4 h 1404"/>
                <a:gd name="T26" fmla="*/ 774 w 1404"/>
                <a:gd name="T27" fmla="*/ 4 h 1404"/>
                <a:gd name="T28" fmla="*/ 943 w 1404"/>
                <a:gd name="T29" fmla="*/ 43 h 1404"/>
                <a:gd name="T30" fmla="*/ 1094 w 1404"/>
                <a:gd name="T31" fmla="*/ 120 h 1404"/>
                <a:gd name="T32" fmla="*/ 1221 w 1404"/>
                <a:gd name="T33" fmla="*/ 230 h 1404"/>
                <a:gd name="T34" fmla="*/ 1319 w 1404"/>
                <a:gd name="T35" fmla="*/ 368 h 1404"/>
                <a:gd name="T36" fmla="*/ 1382 w 1404"/>
                <a:gd name="T37" fmla="*/ 527 h 1404"/>
                <a:gd name="T38" fmla="*/ 1404 w 1404"/>
                <a:gd name="T39" fmla="*/ 702 h 1404"/>
                <a:gd name="T40" fmla="*/ 1390 w 1404"/>
                <a:gd name="T41" fmla="*/ 843 h 1404"/>
                <a:gd name="T42" fmla="*/ 1335 w 1404"/>
                <a:gd name="T43" fmla="*/ 1006 h 1404"/>
                <a:gd name="T44" fmla="*/ 1243 w 1404"/>
                <a:gd name="T45" fmla="*/ 1148 h 1404"/>
                <a:gd name="T46" fmla="*/ 1122 w 1404"/>
                <a:gd name="T47" fmla="*/ 1264 h 1404"/>
                <a:gd name="T48" fmla="*/ 975 w 1404"/>
                <a:gd name="T49" fmla="*/ 1349 h 1404"/>
                <a:gd name="T50" fmla="*/ 809 w 1404"/>
                <a:gd name="T51" fmla="*/ 1396 h 1404"/>
                <a:gd name="T52" fmla="*/ 702 w 1404"/>
                <a:gd name="T53" fmla="*/ 12 h 1404"/>
                <a:gd name="T54" fmla="*/ 563 w 1404"/>
                <a:gd name="T55" fmla="*/ 26 h 1404"/>
                <a:gd name="T56" fmla="*/ 403 w 1404"/>
                <a:gd name="T57" fmla="*/ 80 h 1404"/>
                <a:gd name="T58" fmla="*/ 263 w 1404"/>
                <a:gd name="T59" fmla="*/ 170 h 1404"/>
                <a:gd name="T60" fmla="*/ 149 w 1404"/>
                <a:gd name="T61" fmla="*/ 289 h 1404"/>
                <a:gd name="T62" fmla="*/ 66 w 1404"/>
                <a:gd name="T63" fmla="*/ 434 h 1404"/>
                <a:gd name="T64" fmla="*/ 20 w 1404"/>
                <a:gd name="T65" fmla="*/ 597 h 1404"/>
                <a:gd name="T66" fmla="*/ 13 w 1404"/>
                <a:gd name="T67" fmla="*/ 737 h 1404"/>
                <a:gd name="T68" fmla="*/ 43 w 1404"/>
                <a:gd name="T69" fmla="*/ 907 h 1404"/>
                <a:gd name="T70" fmla="*/ 112 w 1404"/>
                <a:gd name="T71" fmla="*/ 1060 h 1404"/>
                <a:gd name="T72" fmla="*/ 214 w 1404"/>
                <a:gd name="T73" fmla="*/ 1190 h 1404"/>
                <a:gd name="T74" fmla="*/ 344 w 1404"/>
                <a:gd name="T75" fmla="*/ 1292 h 1404"/>
                <a:gd name="T76" fmla="*/ 497 w 1404"/>
                <a:gd name="T77" fmla="*/ 1361 h 1404"/>
                <a:gd name="T78" fmla="*/ 667 w 1404"/>
                <a:gd name="T79" fmla="*/ 1391 h 1404"/>
                <a:gd name="T80" fmla="*/ 807 w 1404"/>
                <a:gd name="T81" fmla="*/ 1384 h 1404"/>
                <a:gd name="T82" fmla="*/ 970 w 1404"/>
                <a:gd name="T83" fmla="*/ 1338 h 1404"/>
                <a:gd name="T84" fmla="*/ 1115 w 1404"/>
                <a:gd name="T85" fmla="*/ 1255 h 1404"/>
                <a:gd name="T86" fmla="*/ 1234 w 1404"/>
                <a:gd name="T87" fmla="*/ 1141 h 1404"/>
                <a:gd name="T88" fmla="*/ 1324 w 1404"/>
                <a:gd name="T89" fmla="*/ 1001 h 1404"/>
                <a:gd name="T90" fmla="*/ 1378 w 1404"/>
                <a:gd name="T91" fmla="*/ 841 h 1404"/>
                <a:gd name="T92" fmla="*/ 1392 w 1404"/>
                <a:gd name="T93" fmla="*/ 702 h 1404"/>
                <a:gd name="T94" fmla="*/ 1370 w 1404"/>
                <a:gd name="T95" fmla="*/ 530 h 1404"/>
                <a:gd name="T96" fmla="*/ 1309 w 1404"/>
                <a:gd name="T97" fmla="*/ 373 h 1404"/>
                <a:gd name="T98" fmla="*/ 1213 w 1404"/>
                <a:gd name="T99" fmla="*/ 238 h 1404"/>
                <a:gd name="T100" fmla="*/ 1088 w 1404"/>
                <a:gd name="T101" fmla="*/ 130 h 1404"/>
                <a:gd name="T102" fmla="*/ 939 w 1404"/>
                <a:gd name="T103" fmla="*/ 54 h 1404"/>
                <a:gd name="T104" fmla="*/ 772 w 1404"/>
                <a:gd name="T105" fmla="*/ 16 h 1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4" h="1404">
                  <a:moveTo>
                    <a:pt x="702" y="1404"/>
                  </a:moveTo>
                  <a:lnTo>
                    <a:pt x="702" y="1404"/>
                  </a:lnTo>
                  <a:lnTo>
                    <a:pt x="666" y="1403"/>
                  </a:lnTo>
                  <a:lnTo>
                    <a:pt x="630" y="1400"/>
                  </a:lnTo>
                  <a:lnTo>
                    <a:pt x="595" y="1396"/>
                  </a:lnTo>
                  <a:lnTo>
                    <a:pt x="561" y="1390"/>
                  </a:lnTo>
                  <a:lnTo>
                    <a:pt x="527" y="1382"/>
                  </a:lnTo>
                  <a:lnTo>
                    <a:pt x="493" y="1372"/>
                  </a:lnTo>
                  <a:lnTo>
                    <a:pt x="461" y="1361"/>
                  </a:lnTo>
                  <a:lnTo>
                    <a:pt x="429" y="1349"/>
                  </a:lnTo>
                  <a:lnTo>
                    <a:pt x="398" y="1335"/>
                  </a:lnTo>
                  <a:lnTo>
                    <a:pt x="368" y="1319"/>
                  </a:lnTo>
                  <a:lnTo>
                    <a:pt x="338" y="1302"/>
                  </a:lnTo>
                  <a:lnTo>
                    <a:pt x="310" y="1284"/>
                  </a:lnTo>
                  <a:lnTo>
                    <a:pt x="282" y="1264"/>
                  </a:lnTo>
                  <a:lnTo>
                    <a:pt x="256" y="1243"/>
                  </a:lnTo>
                  <a:lnTo>
                    <a:pt x="230" y="1221"/>
                  </a:lnTo>
                  <a:lnTo>
                    <a:pt x="206" y="1198"/>
                  </a:lnTo>
                  <a:lnTo>
                    <a:pt x="183" y="1174"/>
                  </a:lnTo>
                  <a:lnTo>
                    <a:pt x="161" y="1148"/>
                  </a:lnTo>
                  <a:lnTo>
                    <a:pt x="140" y="1122"/>
                  </a:lnTo>
                  <a:lnTo>
                    <a:pt x="120" y="1094"/>
                  </a:lnTo>
                  <a:lnTo>
                    <a:pt x="102" y="1066"/>
                  </a:lnTo>
                  <a:lnTo>
                    <a:pt x="85" y="1036"/>
                  </a:lnTo>
                  <a:lnTo>
                    <a:pt x="69" y="1006"/>
                  </a:lnTo>
                  <a:lnTo>
                    <a:pt x="55" y="975"/>
                  </a:lnTo>
                  <a:lnTo>
                    <a:pt x="43" y="943"/>
                  </a:lnTo>
                  <a:lnTo>
                    <a:pt x="32" y="911"/>
                  </a:lnTo>
                  <a:lnTo>
                    <a:pt x="22" y="877"/>
                  </a:lnTo>
                  <a:lnTo>
                    <a:pt x="14" y="843"/>
                  </a:lnTo>
                  <a:lnTo>
                    <a:pt x="8" y="809"/>
                  </a:lnTo>
                  <a:lnTo>
                    <a:pt x="4" y="774"/>
                  </a:lnTo>
                  <a:lnTo>
                    <a:pt x="1" y="738"/>
                  </a:lnTo>
                  <a:lnTo>
                    <a:pt x="0" y="702"/>
                  </a:lnTo>
                  <a:lnTo>
                    <a:pt x="0" y="702"/>
                  </a:lnTo>
                  <a:lnTo>
                    <a:pt x="1" y="666"/>
                  </a:lnTo>
                  <a:lnTo>
                    <a:pt x="4" y="630"/>
                  </a:lnTo>
                  <a:lnTo>
                    <a:pt x="8" y="595"/>
                  </a:lnTo>
                  <a:lnTo>
                    <a:pt x="14" y="561"/>
                  </a:lnTo>
                  <a:lnTo>
                    <a:pt x="22" y="527"/>
                  </a:lnTo>
                  <a:lnTo>
                    <a:pt x="32" y="493"/>
                  </a:lnTo>
                  <a:lnTo>
                    <a:pt x="43" y="461"/>
                  </a:lnTo>
                  <a:lnTo>
                    <a:pt x="55" y="429"/>
                  </a:lnTo>
                  <a:lnTo>
                    <a:pt x="69" y="398"/>
                  </a:lnTo>
                  <a:lnTo>
                    <a:pt x="85" y="368"/>
                  </a:lnTo>
                  <a:lnTo>
                    <a:pt x="102" y="338"/>
                  </a:lnTo>
                  <a:lnTo>
                    <a:pt x="120" y="310"/>
                  </a:lnTo>
                  <a:lnTo>
                    <a:pt x="140" y="282"/>
                  </a:lnTo>
                  <a:lnTo>
                    <a:pt x="161" y="256"/>
                  </a:lnTo>
                  <a:lnTo>
                    <a:pt x="183" y="230"/>
                  </a:lnTo>
                  <a:lnTo>
                    <a:pt x="206" y="206"/>
                  </a:lnTo>
                  <a:lnTo>
                    <a:pt x="230" y="183"/>
                  </a:lnTo>
                  <a:lnTo>
                    <a:pt x="256" y="161"/>
                  </a:lnTo>
                  <a:lnTo>
                    <a:pt x="282" y="140"/>
                  </a:lnTo>
                  <a:lnTo>
                    <a:pt x="310" y="120"/>
                  </a:lnTo>
                  <a:lnTo>
                    <a:pt x="338" y="102"/>
                  </a:lnTo>
                  <a:lnTo>
                    <a:pt x="368" y="85"/>
                  </a:lnTo>
                  <a:lnTo>
                    <a:pt x="398" y="69"/>
                  </a:lnTo>
                  <a:lnTo>
                    <a:pt x="429" y="55"/>
                  </a:lnTo>
                  <a:lnTo>
                    <a:pt x="461" y="43"/>
                  </a:lnTo>
                  <a:lnTo>
                    <a:pt x="493" y="32"/>
                  </a:lnTo>
                  <a:lnTo>
                    <a:pt x="527" y="22"/>
                  </a:lnTo>
                  <a:lnTo>
                    <a:pt x="561" y="14"/>
                  </a:lnTo>
                  <a:lnTo>
                    <a:pt x="595" y="8"/>
                  </a:lnTo>
                  <a:lnTo>
                    <a:pt x="630" y="4"/>
                  </a:lnTo>
                  <a:lnTo>
                    <a:pt x="666" y="1"/>
                  </a:lnTo>
                  <a:lnTo>
                    <a:pt x="702" y="0"/>
                  </a:lnTo>
                  <a:lnTo>
                    <a:pt x="702" y="0"/>
                  </a:lnTo>
                  <a:lnTo>
                    <a:pt x="738" y="1"/>
                  </a:lnTo>
                  <a:lnTo>
                    <a:pt x="774" y="4"/>
                  </a:lnTo>
                  <a:lnTo>
                    <a:pt x="809" y="8"/>
                  </a:lnTo>
                  <a:lnTo>
                    <a:pt x="843" y="14"/>
                  </a:lnTo>
                  <a:lnTo>
                    <a:pt x="877" y="22"/>
                  </a:lnTo>
                  <a:lnTo>
                    <a:pt x="911" y="32"/>
                  </a:lnTo>
                  <a:lnTo>
                    <a:pt x="943" y="43"/>
                  </a:lnTo>
                  <a:lnTo>
                    <a:pt x="975" y="55"/>
                  </a:lnTo>
                  <a:lnTo>
                    <a:pt x="1006" y="69"/>
                  </a:lnTo>
                  <a:lnTo>
                    <a:pt x="1036" y="85"/>
                  </a:lnTo>
                  <a:lnTo>
                    <a:pt x="1066" y="102"/>
                  </a:lnTo>
                  <a:lnTo>
                    <a:pt x="1094" y="120"/>
                  </a:lnTo>
                  <a:lnTo>
                    <a:pt x="1122" y="140"/>
                  </a:lnTo>
                  <a:lnTo>
                    <a:pt x="1148" y="161"/>
                  </a:lnTo>
                  <a:lnTo>
                    <a:pt x="1174" y="183"/>
                  </a:lnTo>
                  <a:lnTo>
                    <a:pt x="1198" y="206"/>
                  </a:lnTo>
                  <a:lnTo>
                    <a:pt x="1221" y="230"/>
                  </a:lnTo>
                  <a:lnTo>
                    <a:pt x="1243" y="256"/>
                  </a:lnTo>
                  <a:lnTo>
                    <a:pt x="1264" y="282"/>
                  </a:lnTo>
                  <a:lnTo>
                    <a:pt x="1284" y="310"/>
                  </a:lnTo>
                  <a:lnTo>
                    <a:pt x="1302" y="338"/>
                  </a:lnTo>
                  <a:lnTo>
                    <a:pt x="1319" y="368"/>
                  </a:lnTo>
                  <a:lnTo>
                    <a:pt x="1335" y="398"/>
                  </a:lnTo>
                  <a:lnTo>
                    <a:pt x="1349" y="429"/>
                  </a:lnTo>
                  <a:lnTo>
                    <a:pt x="1361" y="461"/>
                  </a:lnTo>
                  <a:lnTo>
                    <a:pt x="1372" y="493"/>
                  </a:lnTo>
                  <a:lnTo>
                    <a:pt x="1382" y="527"/>
                  </a:lnTo>
                  <a:lnTo>
                    <a:pt x="1390" y="561"/>
                  </a:lnTo>
                  <a:lnTo>
                    <a:pt x="1396" y="595"/>
                  </a:lnTo>
                  <a:lnTo>
                    <a:pt x="1400" y="630"/>
                  </a:lnTo>
                  <a:lnTo>
                    <a:pt x="1403" y="666"/>
                  </a:lnTo>
                  <a:lnTo>
                    <a:pt x="1404" y="702"/>
                  </a:lnTo>
                  <a:lnTo>
                    <a:pt x="1404" y="702"/>
                  </a:lnTo>
                  <a:lnTo>
                    <a:pt x="1403" y="738"/>
                  </a:lnTo>
                  <a:lnTo>
                    <a:pt x="1400" y="774"/>
                  </a:lnTo>
                  <a:lnTo>
                    <a:pt x="1396" y="809"/>
                  </a:lnTo>
                  <a:lnTo>
                    <a:pt x="1390" y="843"/>
                  </a:lnTo>
                  <a:lnTo>
                    <a:pt x="1382" y="877"/>
                  </a:lnTo>
                  <a:lnTo>
                    <a:pt x="1372" y="911"/>
                  </a:lnTo>
                  <a:lnTo>
                    <a:pt x="1361" y="943"/>
                  </a:lnTo>
                  <a:lnTo>
                    <a:pt x="1349" y="975"/>
                  </a:lnTo>
                  <a:lnTo>
                    <a:pt x="1335" y="1006"/>
                  </a:lnTo>
                  <a:lnTo>
                    <a:pt x="1319" y="1036"/>
                  </a:lnTo>
                  <a:lnTo>
                    <a:pt x="1302" y="1066"/>
                  </a:lnTo>
                  <a:lnTo>
                    <a:pt x="1284" y="1094"/>
                  </a:lnTo>
                  <a:lnTo>
                    <a:pt x="1264" y="1122"/>
                  </a:lnTo>
                  <a:lnTo>
                    <a:pt x="1243" y="1148"/>
                  </a:lnTo>
                  <a:lnTo>
                    <a:pt x="1221" y="1174"/>
                  </a:lnTo>
                  <a:lnTo>
                    <a:pt x="1198" y="1198"/>
                  </a:lnTo>
                  <a:lnTo>
                    <a:pt x="1174" y="1221"/>
                  </a:lnTo>
                  <a:lnTo>
                    <a:pt x="1148" y="1243"/>
                  </a:lnTo>
                  <a:lnTo>
                    <a:pt x="1122" y="1264"/>
                  </a:lnTo>
                  <a:lnTo>
                    <a:pt x="1094" y="1284"/>
                  </a:lnTo>
                  <a:lnTo>
                    <a:pt x="1066" y="1302"/>
                  </a:lnTo>
                  <a:lnTo>
                    <a:pt x="1036" y="1319"/>
                  </a:lnTo>
                  <a:lnTo>
                    <a:pt x="1006" y="1335"/>
                  </a:lnTo>
                  <a:lnTo>
                    <a:pt x="975" y="1349"/>
                  </a:lnTo>
                  <a:lnTo>
                    <a:pt x="943" y="1361"/>
                  </a:lnTo>
                  <a:lnTo>
                    <a:pt x="911" y="1372"/>
                  </a:lnTo>
                  <a:lnTo>
                    <a:pt x="877" y="1382"/>
                  </a:lnTo>
                  <a:lnTo>
                    <a:pt x="843" y="1390"/>
                  </a:lnTo>
                  <a:lnTo>
                    <a:pt x="809" y="1396"/>
                  </a:lnTo>
                  <a:lnTo>
                    <a:pt x="774" y="1400"/>
                  </a:lnTo>
                  <a:lnTo>
                    <a:pt x="738" y="1403"/>
                  </a:lnTo>
                  <a:lnTo>
                    <a:pt x="702" y="1404"/>
                  </a:lnTo>
                  <a:lnTo>
                    <a:pt x="702" y="1404"/>
                  </a:lnTo>
                  <a:close/>
                  <a:moveTo>
                    <a:pt x="702" y="12"/>
                  </a:moveTo>
                  <a:lnTo>
                    <a:pt x="702" y="12"/>
                  </a:lnTo>
                  <a:lnTo>
                    <a:pt x="667" y="13"/>
                  </a:lnTo>
                  <a:lnTo>
                    <a:pt x="632" y="16"/>
                  </a:lnTo>
                  <a:lnTo>
                    <a:pt x="597" y="20"/>
                  </a:lnTo>
                  <a:lnTo>
                    <a:pt x="563" y="26"/>
                  </a:lnTo>
                  <a:lnTo>
                    <a:pt x="530" y="34"/>
                  </a:lnTo>
                  <a:lnTo>
                    <a:pt x="497" y="43"/>
                  </a:lnTo>
                  <a:lnTo>
                    <a:pt x="465" y="54"/>
                  </a:lnTo>
                  <a:lnTo>
                    <a:pt x="434" y="66"/>
                  </a:lnTo>
                  <a:lnTo>
                    <a:pt x="403" y="80"/>
                  </a:lnTo>
                  <a:lnTo>
                    <a:pt x="373" y="95"/>
                  </a:lnTo>
                  <a:lnTo>
                    <a:pt x="344" y="112"/>
                  </a:lnTo>
                  <a:lnTo>
                    <a:pt x="316" y="130"/>
                  </a:lnTo>
                  <a:lnTo>
                    <a:pt x="289" y="149"/>
                  </a:lnTo>
                  <a:lnTo>
                    <a:pt x="263" y="170"/>
                  </a:lnTo>
                  <a:lnTo>
                    <a:pt x="238" y="191"/>
                  </a:lnTo>
                  <a:lnTo>
                    <a:pt x="214" y="214"/>
                  </a:lnTo>
                  <a:lnTo>
                    <a:pt x="191" y="238"/>
                  </a:lnTo>
                  <a:lnTo>
                    <a:pt x="170" y="263"/>
                  </a:lnTo>
                  <a:lnTo>
                    <a:pt x="149" y="289"/>
                  </a:lnTo>
                  <a:lnTo>
                    <a:pt x="130" y="316"/>
                  </a:lnTo>
                  <a:lnTo>
                    <a:pt x="112" y="344"/>
                  </a:lnTo>
                  <a:lnTo>
                    <a:pt x="95" y="373"/>
                  </a:lnTo>
                  <a:lnTo>
                    <a:pt x="80" y="403"/>
                  </a:lnTo>
                  <a:lnTo>
                    <a:pt x="66" y="434"/>
                  </a:lnTo>
                  <a:lnTo>
                    <a:pt x="54" y="465"/>
                  </a:lnTo>
                  <a:lnTo>
                    <a:pt x="43" y="497"/>
                  </a:lnTo>
                  <a:lnTo>
                    <a:pt x="34" y="530"/>
                  </a:lnTo>
                  <a:lnTo>
                    <a:pt x="26" y="563"/>
                  </a:lnTo>
                  <a:lnTo>
                    <a:pt x="20" y="597"/>
                  </a:lnTo>
                  <a:lnTo>
                    <a:pt x="16" y="632"/>
                  </a:lnTo>
                  <a:lnTo>
                    <a:pt x="13" y="667"/>
                  </a:lnTo>
                  <a:lnTo>
                    <a:pt x="12" y="702"/>
                  </a:lnTo>
                  <a:lnTo>
                    <a:pt x="12" y="702"/>
                  </a:lnTo>
                  <a:lnTo>
                    <a:pt x="13" y="737"/>
                  </a:lnTo>
                  <a:lnTo>
                    <a:pt x="16" y="772"/>
                  </a:lnTo>
                  <a:lnTo>
                    <a:pt x="20" y="807"/>
                  </a:lnTo>
                  <a:lnTo>
                    <a:pt x="26" y="841"/>
                  </a:lnTo>
                  <a:lnTo>
                    <a:pt x="34" y="874"/>
                  </a:lnTo>
                  <a:lnTo>
                    <a:pt x="43" y="907"/>
                  </a:lnTo>
                  <a:lnTo>
                    <a:pt x="54" y="939"/>
                  </a:lnTo>
                  <a:lnTo>
                    <a:pt x="66" y="970"/>
                  </a:lnTo>
                  <a:lnTo>
                    <a:pt x="80" y="1001"/>
                  </a:lnTo>
                  <a:lnTo>
                    <a:pt x="95" y="1031"/>
                  </a:lnTo>
                  <a:lnTo>
                    <a:pt x="112" y="1060"/>
                  </a:lnTo>
                  <a:lnTo>
                    <a:pt x="130" y="1088"/>
                  </a:lnTo>
                  <a:lnTo>
                    <a:pt x="149" y="1115"/>
                  </a:lnTo>
                  <a:lnTo>
                    <a:pt x="170" y="1141"/>
                  </a:lnTo>
                  <a:lnTo>
                    <a:pt x="191" y="1166"/>
                  </a:lnTo>
                  <a:lnTo>
                    <a:pt x="214" y="1190"/>
                  </a:lnTo>
                  <a:lnTo>
                    <a:pt x="238" y="1213"/>
                  </a:lnTo>
                  <a:lnTo>
                    <a:pt x="263" y="1234"/>
                  </a:lnTo>
                  <a:lnTo>
                    <a:pt x="289" y="1255"/>
                  </a:lnTo>
                  <a:lnTo>
                    <a:pt x="316" y="1274"/>
                  </a:lnTo>
                  <a:lnTo>
                    <a:pt x="344" y="1292"/>
                  </a:lnTo>
                  <a:lnTo>
                    <a:pt x="373" y="1309"/>
                  </a:lnTo>
                  <a:lnTo>
                    <a:pt x="403" y="1324"/>
                  </a:lnTo>
                  <a:lnTo>
                    <a:pt x="434" y="1338"/>
                  </a:lnTo>
                  <a:lnTo>
                    <a:pt x="465" y="1350"/>
                  </a:lnTo>
                  <a:lnTo>
                    <a:pt x="497" y="1361"/>
                  </a:lnTo>
                  <a:lnTo>
                    <a:pt x="530" y="1370"/>
                  </a:lnTo>
                  <a:lnTo>
                    <a:pt x="563" y="1378"/>
                  </a:lnTo>
                  <a:lnTo>
                    <a:pt x="597" y="1384"/>
                  </a:lnTo>
                  <a:lnTo>
                    <a:pt x="632" y="1388"/>
                  </a:lnTo>
                  <a:lnTo>
                    <a:pt x="667" y="1391"/>
                  </a:lnTo>
                  <a:lnTo>
                    <a:pt x="702" y="1392"/>
                  </a:lnTo>
                  <a:lnTo>
                    <a:pt x="702" y="1392"/>
                  </a:lnTo>
                  <a:lnTo>
                    <a:pt x="737" y="1391"/>
                  </a:lnTo>
                  <a:lnTo>
                    <a:pt x="772" y="1388"/>
                  </a:lnTo>
                  <a:lnTo>
                    <a:pt x="807" y="1384"/>
                  </a:lnTo>
                  <a:lnTo>
                    <a:pt x="841" y="1378"/>
                  </a:lnTo>
                  <a:lnTo>
                    <a:pt x="874" y="1370"/>
                  </a:lnTo>
                  <a:lnTo>
                    <a:pt x="907" y="1361"/>
                  </a:lnTo>
                  <a:lnTo>
                    <a:pt x="939" y="1350"/>
                  </a:lnTo>
                  <a:lnTo>
                    <a:pt x="970" y="1338"/>
                  </a:lnTo>
                  <a:lnTo>
                    <a:pt x="1001" y="1324"/>
                  </a:lnTo>
                  <a:lnTo>
                    <a:pt x="1031" y="1309"/>
                  </a:lnTo>
                  <a:lnTo>
                    <a:pt x="1060" y="1292"/>
                  </a:lnTo>
                  <a:lnTo>
                    <a:pt x="1088" y="1274"/>
                  </a:lnTo>
                  <a:lnTo>
                    <a:pt x="1115" y="1255"/>
                  </a:lnTo>
                  <a:lnTo>
                    <a:pt x="1141" y="1234"/>
                  </a:lnTo>
                  <a:lnTo>
                    <a:pt x="1166" y="1213"/>
                  </a:lnTo>
                  <a:lnTo>
                    <a:pt x="1190" y="1190"/>
                  </a:lnTo>
                  <a:lnTo>
                    <a:pt x="1213" y="1166"/>
                  </a:lnTo>
                  <a:lnTo>
                    <a:pt x="1234" y="1141"/>
                  </a:lnTo>
                  <a:lnTo>
                    <a:pt x="1255" y="1115"/>
                  </a:lnTo>
                  <a:lnTo>
                    <a:pt x="1274" y="1088"/>
                  </a:lnTo>
                  <a:lnTo>
                    <a:pt x="1292" y="1060"/>
                  </a:lnTo>
                  <a:lnTo>
                    <a:pt x="1309" y="1031"/>
                  </a:lnTo>
                  <a:lnTo>
                    <a:pt x="1324" y="1001"/>
                  </a:lnTo>
                  <a:lnTo>
                    <a:pt x="1338" y="970"/>
                  </a:lnTo>
                  <a:lnTo>
                    <a:pt x="1350" y="939"/>
                  </a:lnTo>
                  <a:lnTo>
                    <a:pt x="1361" y="907"/>
                  </a:lnTo>
                  <a:lnTo>
                    <a:pt x="1370" y="874"/>
                  </a:lnTo>
                  <a:lnTo>
                    <a:pt x="1378" y="841"/>
                  </a:lnTo>
                  <a:lnTo>
                    <a:pt x="1384" y="807"/>
                  </a:lnTo>
                  <a:lnTo>
                    <a:pt x="1388" y="772"/>
                  </a:lnTo>
                  <a:lnTo>
                    <a:pt x="1391" y="737"/>
                  </a:lnTo>
                  <a:lnTo>
                    <a:pt x="1392" y="702"/>
                  </a:lnTo>
                  <a:lnTo>
                    <a:pt x="1392" y="702"/>
                  </a:lnTo>
                  <a:lnTo>
                    <a:pt x="1391" y="667"/>
                  </a:lnTo>
                  <a:lnTo>
                    <a:pt x="1388" y="632"/>
                  </a:lnTo>
                  <a:lnTo>
                    <a:pt x="1384" y="597"/>
                  </a:lnTo>
                  <a:lnTo>
                    <a:pt x="1378" y="563"/>
                  </a:lnTo>
                  <a:lnTo>
                    <a:pt x="1370" y="530"/>
                  </a:lnTo>
                  <a:lnTo>
                    <a:pt x="1361" y="497"/>
                  </a:lnTo>
                  <a:lnTo>
                    <a:pt x="1350" y="465"/>
                  </a:lnTo>
                  <a:lnTo>
                    <a:pt x="1338" y="434"/>
                  </a:lnTo>
                  <a:lnTo>
                    <a:pt x="1324" y="403"/>
                  </a:lnTo>
                  <a:lnTo>
                    <a:pt x="1309" y="373"/>
                  </a:lnTo>
                  <a:lnTo>
                    <a:pt x="1292" y="344"/>
                  </a:lnTo>
                  <a:lnTo>
                    <a:pt x="1274" y="316"/>
                  </a:lnTo>
                  <a:lnTo>
                    <a:pt x="1255" y="289"/>
                  </a:lnTo>
                  <a:lnTo>
                    <a:pt x="1234" y="263"/>
                  </a:lnTo>
                  <a:lnTo>
                    <a:pt x="1213" y="238"/>
                  </a:lnTo>
                  <a:lnTo>
                    <a:pt x="1190" y="214"/>
                  </a:lnTo>
                  <a:lnTo>
                    <a:pt x="1166" y="191"/>
                  </a:lnTo>
                  <a:lnTo>
                    <a:pt x="1141" y="170"/>
                  </a:lnTo>
                  <a:lnTo>
                    <a:pt x="1115" y="149"/>
                  </a:lnTo>
                  <a:lnTo>
                    <a:pt x="1088" y="130"/>
                  </a:lnTo>
                  <a:lnTo>
                    <a:pt x="1060" y="112"/>
                  </a:lnTo>
                  <a:lnTo>
                    <a:pt x="1031" y="95"/>
                  </a:lnTo>
                  <a:lnTo>
                    <a:pt x="1001" y="80"/>
                  </a:lnTo>
                  <a:lnTo>
                    <a:pt x="970" y="66"/>
                  </a:lnTo>
                  <a:lnTo>
                    <a:pt x="939" y="54"/>
                  </a:lnTo>
                  <a:lnTo>
                    <a:pt x="907" y="43"/>
                  </a:lnTo>
                  <a:lnTo>
                    <a:pt x="874" y="34"/>
                  </a:lnTo>
                  <a:lnTo>
                    <a:pt x="841" y="26"/>
                  </a:lnTo>
                  <a:lnTo>
                    <a:pt x="807" y="20"/>
                  </a:lnTo>
                  <a:lnTo>
                    <a:pt x="772" y="16"/>
                  </a:lnTo>
                  <a:lnTo>
                    <a:pt x="737" y="13"/>
                  </a:lnTo>
                  <a:lnTo>
                    <a:pt x="702" y="12"/>
                  </a:lnTo>
                  <a:lnTo>
                    <a:pt x="702" y="12"/>
                  </a:lnTo>
                  <a:close/>
                </a:path>
              </a:pathLst>
            </a:custGeom>
            <a:solidFill>
              <a:srgbClr val="FF4B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6" name="Freeform 19"/>
            <p:cNvSpPr>
              <a:spLocks/>
            </p:cNvSpPr>
            <p:nvPr userDrawn="1"/>
          </p:nvSpPr>
          <p:spPr bwMode="auto">
            <a:xfrm>
              <a:off x="4771" y="1462"/>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7" name="Freeform 20"/>
            <p:cNvSpPr>
              <a:spLocks/>
            </p:cNvSpPr>
            <p:nvPr userDrawn="1"/>
          </p:nvSpPr>
          <p:spPr bwMode="auto">
            <a:xfrm>
              <a:off x="4771" y="2850"/>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8" name="Freeform 21"/>
            <p:cNvSpPr>
              <a:spLocks/>
            </p:cNvSpPr>
            <p:nvPr userDrawn="1"/>
          </p:nvSpPr>
          <p:spPr bwMode="auto">
            <a:xfrm>
              <a:off x="4083" y="2158"/>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9" name="Freeform 22"/>
            <p:cNvSpPr>
              <a:spLocks/>
            </p:cNvSpPr>
            <p:nvPr userDrawn="1"/>
          </p:nvSpPr>
          <p:spPr bwMode="auto">
            <a:xfrm>
              <a:off x="5475" y="2158"/>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0" name="Freeform 23"/>
            <p:cNvSpPr>
              <a:spLocks/>
            </p:cNvSpPr>
            <p:nvPr userDrawn="1"/>
          </p:nvSpPr>
          <p:spPr bwMode="auto">
            <a:xfrm>
              <a:off x="3155" y="1850"/>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1" name="Freeform 24"/>
            <p:cNvSpPr>
              <a:spLocks/>
            </p:cNvSpPr>
            <p:nvPr userDrawn="1"/>
          </p:nvSpPr>
          <p:spPr bwMode="auto">
            <a:xfrm>
              <a:off x="3155" y="3590"/>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2" name="Freeform 25"/>
            <p:cNvSpPr>
              <a:spLocks/>
            </p:cNvSpPr>
            <p:nvPr userDrawn="1"/>
          </p:nvSpPr>
          <p:spPr bwMode="auto">
            <a:xfrm>
              <a:off x="2283" y="2722"/>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3" name="Freeform 26"/>
            <p:cNvSpPr>
              <a:spLocks/>
            </p:cNvSpPr>
            <p:nvPr userDrawn="1"/>
          </p:nvSpPr>
          <p:spPr bwMode="auto">
            <a:xfrm>
              <a:off x="4027" y="2722"/>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4" name="Freeform 27"/>
            <p:cNvSpPr>
              <a:spLocks noEditPoints="1"/>
            </p:cNvSpPr>
            <p:nvPr userDrawn="1"/>
          </p:nvSpPr>
          <p:spPr bwMode="auto">
            <a:xfrm>
              <a:off x="3129" y="2621"/>
              <a:ext cx="77" cy="148"/>
            </a:xfrm>
            <a:custGeom>
              <a:avLst/>
              <a:gdLst>
                <a:gd name="T0" fmla="*/ 0 w 77"/>
                <a:gd name="T1" fmla="*/ 15 h 148"/>
                <a:gd name="T2" fmla="*/ 8 w 77"/>
                <a:gd name="T3" fmla="*/ 9 h 148"/>
                <a:gd name="T4" fmla="*/ 17 w 77"/>
                <a:gd name="T5" fmla="*/ 4 h 148"/>
                <a:gd name="T6" fmla="*/ 27 w 77"/>
                <a:gd name="T7" fmla="*/ 1 h 148"/>
                <a:gd name="T8" fmla="*/ 39 w 77"/>
                <a:gd name="T9" fmla="*/ 0 h 148"/>
                <a:gd name="T10" fmla="*/ 47 w 77"/>
                <a:gd name="T11" fmla="*/ 1 h 148"/>
                <a:gd name="T12" fmla="*/ 54 w 77"/>
                <a:gd name="T13" fmla="*/ 2 h 148"/>
                <a:gd name="T14" fmla="*/ 67 w 77"/>
                <a:gd name="T15" fmla="*/ 9 h 148"/>
                <a:gd name="T16" fmla="*/ 71 w 77"/>
                <a:gd name="T17" fmla="*/ 14 h 148"/>
                <a:gd name="T18" fmla="*/ 75 w 77"/>
                <a:gd name="T19" fmla="*/ 20 h 148"/>
                <a:gd name="T20" fmla="*/ 77 w 77"/>
                <a:gd name="T21" fmla="*/ 34 h 148"/>
                <a:gd name="T22" fmla="*/ 77 w 77"/>
                <a:gd name="T23" fmla="*/ 41 h 148"/>
                <a:gd name="T24" fmla="*/ 75 w 77"/>
                <a:gd name="T25" fmla="*/ 47 h 148"/>
                <a:gd name="T26" fmla="*/ 70 w 77"/>
                <a:gd name="T27" fmla="*/ 57 h 148"/>
                <a:gd name="T28" fmla="*/ 62 w 77"/>
                <a:gd name="T29" fmla="*/ 64 h 148"/>
                <a:gd name="T30" fmla="*/ 55 w 77"/>
                <a:gd name="T31" fmla="*/ 70 h 148"/>
                <a:gd name="T32" fmla="*/ 49 w 77"/>
                <a:gd name="T33" fmla="*/ 75 h 148"/>
                <a:gd name="T34" fmla="*/ 47 w 77"/>
                <a:gd name="T35" fmla="*/ 78 h 148"/>
                <a:gd name="T36" fmla="*/ 44 w 77"/>
                <a:gd name="T37" fmla="*/ 95 h 148"/>
                <a:gd name="T38" fmla="*/ 25 w 77"/>
                <a:gd name="T39" fmla="*/ 79 h 148"/>
                <a:gd name="T40" fmla="*/ 25 w 77"/>
                <a:gd name="T41" fmla="*/ 78 h 148"/>
                <a:gd name="T42" fmla="*/ 25 w 77"/>
                <a:gd name="T43" fmla="*/ 77 h 148"/>
                <a:gd name="T44" fmla="*/ 25 w 77"/>
                <a:gd name="T45" fmla="*/ 73 h 148"/>
                <a:gd name="T46" fmla="*/ 27 w 77"/>
                <a:gd name="T47" fmla="*/ 70 h 148"/>
                <a:gd name="T48" fmla="*/ 33 w 77"/>
                <a:gd name="T49" fmla="*/ 63 h 148"/>
                <a:gd name="T50" fmla="*/ 40 w 77"/>
                <a:gd name="T51" fmla="*/ 58 h 148"/>
                <a:gd name="T52" fmla="*/ 47 w 77"/>
                <a:gd name="T53" fmla="*/ 52 h 148"/>
                <a:gd name="T54" fmla="*/ 52 w 77"/>
                <a:gd name="T55" fmla="*/ 45 h 148"/>
                <a:gd name="T56" fmla="*/ 54 w 77"/>
                <a:gd name="T57" fmla="*/ 41 h 148"/>
                <a:gd name="T58" fmla="*/ 55 w 77"/>
                <a:gd name="T59" fmla="*/ 35 h 148"/>
                <a:gd name="T60" fmla="*/ 53 w 77"/>
                <a:gd name="T61" fmla="*/ 29 h 148"/>
                <a:gd name="T62" fmla="*/ 52 w 77"/>
                <a:gd name="T63" fmla="*/ 26 h 148"/>
                <a:gd name="T64" fmla="*/ 49 w 77"/>
                <a:gd name="T65" fmla="*/ 24 h 148"/>
                <a:gd name="T66" fmla="*/ 44 w 77"/>
                <a:gd name="T67" fmla="*/ 21 h 148"/>
                <a:gd name="T68" fmla="*/ 36 w 77"/>
                <a:gd name="T69" fmla="*/ 20 h 148"/>
                <a:gd name="T70" fmla="*/ 31 w 77"/>
                <a:gd name="T71" fmla="*/ 20 h 148"/>
                <a:gd name="T72" fmla="*/ 27 w 77"/>
                <a:gd name="T73" fmla="*/ 21 h 148"/>
                <a:gd name="T74" fmla="*/ 20 w 77"/>
                <a:gd name="T75" fmla="*/ 24 h 148"/>
                <a:gd name="T76" fmla="*/ 15 w 77"/>
                <a:gd name="T77" fmla="*/ 27 h 148"/>
                <a:gd name="T78" fmla="*/ 12 w 77"/>
                <a:gd name="T79" fmla="*/ 28 h 148"/>
                <a:gd name="T80" fmla="*/ 7 w 77"/>
                <a:gd name="T81" fmla="*/ 25 h 148"/>
                <a:gd name="T82" fmla="*/ 19 w 77"/>
                <a:gd name="T83" fmla="*/ 133 h 148"/>
                <a:gd name="T84" fmla="*/ 20 w 77"/>
                <a:gd name="T85" fmla="*/ 127 h 148"/>
                <a:gd name="T86" fmla="*/ 24 w 77"/>
                <a:gd name="T87" fmla="*/ 122 h 148"/>
                <a:gd name="T88" fmla="*/ 28 w 77"/>
                <a:gd name="T89" fmla="*/ 119 h 148"/>
                <a:gd name="T90" fmla="*/ 31 w 77"/>
                <a:gd name="T91" fmla="*/ 118 h 148"/>
                <a:gd name="T92" fmla="*/ 34 w 77"/>
                <a:gd name="T93" fmla="*/ 117 h 148"/>
                <a:gd name="T94" fmla="*/ 40 w 77"/>
                <a:gd name="T95" fmla="*/ 119 h 148"/>
                <a:gd name="T96" fmla="*/ 45 w 77"/>
                <a:gd name="T97" fmla="*/ 122 h 148"/>
                <a:gd name="T98" fmla="*/ 48 w 77"/>
                <a:gd name="T99" fmla="*/ 127 h 148"/>
                <a:gd name="T100" fmla="*/ 49 w 77"/>
                <a:gd name="T101" fmla="*/ 130 h 148"/>
                <a:gd name="T102" fmla="*/ 50 w 77"/>
                <a:gd name="T103" fmla="*/ 133 h 148"/>
                <a:gd name="T104" fmla="*/ 48 w 77"/>
                <a:gd name="T105" fmla="*/ 139 h 148"/>
                <a:gd name="T106" fmla="*/ 45 w 77"/>
                <a:gd name="T107" fmla="*/ 143 h 148"/>
                <a:gd name="T108" fmla="*/ 40 w 77"/>
                <a:gd name="T109" fmla="*/ 146 h 148"/>
                <a:gd name="T110" fmla="*/ 34 w 77"/>
                <a:gd name="T111" fmla="*/ 148 h 148"/>
                <a:gd name="T112" fmla="*/ 31 w 77"/>
                <a:gd name="T113" fmla="*/ 147 h 148"/>
                <a:gd name="T114" fmla="*/ 28 w 77"/>
                <a:gd name="T115" fmla="*/ 146 h 148"/>
                <a:gd name="T116" fmla="*/ 24 w 77"/>
                <a:gd name="T117" fmla="*/ 143 h 148"/>
                <a:gd name="T118" fmla="*/ 20 w 77"/>
                <a:gd name="T119" fmla="*/ 139 h 148"/>
                <a:gd name="T120" fmla="*/ 19 w 77"/>
                <a:gd name="T121" fmla="*/ 13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7" h="148">
                  <a:moveTo>
                    <a:pt x="0" y="15"/>
                  </a:moveTo>
                  <a:lnTo>
                    <a:pt x="0" y="15"/>
                  </a:lnTo>
                  <a:lnTo>
                    <a:pt x="8" y="9"/>
                  </a:lnTo>
                  <a:lnTo>
                    <a:pt x="8" y="9"/>
                  </a:lnTo>
                  <a:lnTo>
                    <a:pt x="17" y="4"/>
                  </a:lnTo>
                  <a:lnTo>
                    <a:pt x="17" y="4"/>
                  </a:lnTo>
                  <a:lnTo>
                    <a:pt x="27" y="1"/>
                  </a:lnTo>
                  <a:lnTo>
                    <a:pt x="27" y="1"/>
                  </a:lnTo>
                  <a:lnTo>
                    <a:pt x="32" y="0"/>
                  </a:lnTo>
                  <a:lnTo>
                    <a:pt x="39" y="0"/>
                  </a:lnTo>
                  <a:lnTo>
                    <a:pt x="39" y="0"/>
                  </a:lnTo>
                  <a:lnTo>
                    <a:pt x="47" y="1"/>
                  </a:lnTo>
                  <a:lnTo>
                    <a:pt x="54" y="2"/>
                  </a:lnTo>
                  <a:lnTo>
                    <a:pt x="54" y="2"/>
                  </a:lnTo>
                  <a:lnTo>
                    <a:pt x="61" y="5"/>
                  </a:lnTo>
                  <a:lnTo>
                    <a:pt x="67" y="9"/>
                  </a:lnTo>
                  <a:lnTo>
                    <a:pt x="67" y="9"/>
                  </a:lnTo>
                  <a:lnTo>
                    <a:pt x="71" y="14"/>
                  </a:lnTo>
                  <a:lnTo>
                    <a:pt x="75" y="20"/>
                  </a:lnTo>
                  <a:lnTo>
                    <a:pt x="75" y="20"/>
                  </a:lnTo>
                  <a:lnTo>
                    <a:pt x="77" y="27"/>
                  </a:lnTo>
                  <a:lnTo>
                    <a:pt x="77" y="34"/>
                  </a:lnTo>
                  <a:lnTo>
                    <a:pt x="77" y="34"/>
                  </a:lnTo>
                  <a:lnTo>
                    <a:pt x="77" y="41"/>
                  </a:lnTo>
                  <a:lnTo>
                    <a:pt x="75" y="47"/>
                  </a:lnTo>
                  <a:lnTo>
                    <a:pt x="75" y="47"/>
                  </a:lnTo>
                  <a:lnTo>
                    <a:pt x="73" y="52"/>
                  </a:lnTo>
                  <a:lnTo>
                    <a:pt x="70" y="57"/>
                  </a:lnTo>
                  <a:lnTo>
                    <a:pt x="70" y="57"/>
                  </a:lnTo>
                  <a:lnTo>
                    <a:pt x="62" y="64"/>
                  </a:lnTo>
                  <a:lnTo>
                    <a:pt x="62" y="64"/>
                  </a:lnTo>
                  <a:lnTo>
                    <a:pt x="55" y="70"/>
                  </a:lnTo>
                  <a:lnTo>
                    <a:pt x="55" y="70"/>
                  </a:lnTo>
                  <a:lnTo>
                    <a:pt x="49" y="75"/>
                  </a:lnTo>
                  <a:lnTo>
                    <a:pt x="49" y="75"/>
                  </a:lnTo>
                  <a:lnTo>
                    <a:pt x="47" y="78"/>
                  </a:lnTo>
                  <a:lnTo>
                    <a:pt x="46" y="81"/>
                  </a:lnTo>
                  <a:lnTo>
                    <a:pt x="44" y="95"/>
                  </a:lnTo>
                  <a:lnTo>
                    <a:pt x="27" y="95"/>
                  </a:lnTo>
                  <a:lnTo>
                    <a:pt x="25" y="79"/>
                  </a:lnTo>
                  <a:lnTo>
                    <a:pt x="25" y="79"/>
                  </a:lnTo>
                  <a:lnTo>
                    <a:pt x="25" y="78"/>
                  </a:lnTo>
                  <a:lnTo>
                    <a:pt x="25" y="78"/>
                  </a:lnTo>
                  <a:lnTo>
                    <a:pt x="25" y="77"/>
                  </a:lnTo>
                  <a:lnTo>
                    <a:pt x="25" y="77"/>
                  </a:lnTo>
                  <a:lnTo>
                    <a:pt x="25" y="73"/>
                  </a:lnTo>
                  <a:lnTo>
                    <a:pt x="27" y="70"/>
                  </a:lnTo>
                  <a:lnTo>
                    <a:pt x="27" y="70"/>
                  </a:lnTo>
                  <a:lnTo>
                    <a:pt x="33" y="63"/>
                  </a:lnTo>
                  <a:lnTo>
                    <a:pt x="33" y="63"/>
                  </a:lnTo>
                  <a:lnTo>
                    <a:pt x="40" y="58"/>
                  </a:lnTo>
                  <a:lnTo>
                    <a:pt x="40" y="58"/>
                  </a:lnTo>
                  <a:lnTo>
                    <a:pt x="47" y="52"/>
                  </a:lnTo>
                  <a:lnTo>
                    <a:pt x="47" y="52"/>
                  </a:lnTo>
                  <a:lnTo>
                    <a:pt x="50" y="49"/>
                  </a:lnTo>
                  <a:lnTo>
                    <a:pt x="52" y="45"/>
                  </a:lnTo>
                  <a:lnTo>
                    <a:pt x="52" y="45"/>
                  </a:lnTo>
                  <a:lnTo>
                    <a:pt x="54" y="41"/>
                  </a:lnTo>
                  <a:lnTo>
                    <a:pt x="55" y="35"/>
                  </a:lnTo>
                  <a:lnTo>
                    <a:pt x="55" y="35"/>
                  </a:lnTo>
                  <a:lnTo>
                    <a:pt x="54" y="32"/>
                  </a:lnTo>
                  <a:lnTo>
                    <a:pt x="53" y="29"/>
                  </a:lnTo>
                  <a:lnTo>
                    <a:pt x="53" y="29"/>
                  </a:lnTo>
                  <a:lnTo>
                    <a:pt x="52" y="26"/>
                  </a:lnTo>
                  <a:lnTo>
                    <a:pt x="49" y="24"/>
                  </a:lnTo>
                  <a:lnTo>
                    <a:pt x="49" y="24"/>
                  </a:lnTo>
                  <a:lnTo>
                    <a:pt x="47" y="22"/>
                  </a:lnTo>
                  <a:lnTo>
                    <a:pt x="44" y="21"/>
                  </a:lnTo>
                  <a:lnTo>
                    <a:pt x="44" y="21"/>
                  </a:lnTo>
                  <a:lnTo>
                    <a:pt x="36" y="20"/>
                  </a:lnTo>
                  <a:lnTo>
                    <a:pt x="36" y="20"/>
                  </a:lnTo>
                  <a:lnTo>
                    <a:pt x="31" y="20"/>
                  </a:lnTo>
                  <a:lnTo>
                    <a:pt x="27" y="21"/>
                  </a:lnTo>
                  <a:lnTo>
                    <a:pt x="27" y="21"/>
                  </a:lnTo>
                  <a:lnTo>
                    <a:pt x="20" y="24"/>
                  </a:lnTo>
                  <a:lnTo>
                    <a:pt x="20" y="24"/>
                  </a:lnTo>
                  <a:lnTo>
                    <a:pt x="15" y="27"/>
                  </a:lnTo>
                  <a:lnTo>
                    <a:pt x="15" y="27"/>
                  </a:lnTo>
                  <a:lnTo>
                    <a:pt x="12" y="28"/>
                  </a:lnTo>
                  <a:lnTo>
                    <a:pt x="12" y="28"/>
                  </a:lnTo>
                  <a:lnTo>
                    <a:pt x="9" y="27"/>
                  </a:lnTo>
                  <a:lnTo>
                    <a:pt x="7" y="25"/>
                  </a:lnTo>
                  <a:lnTo>
                    <a:pt x="0" y="15"/>
                  </a:lnTo>
                  <a:close/>
                  <a:moveTo>
                    <a:pt x="19" y="133"/>
                  </a:moveTo>
                  <a:lnTo>
                    <a:pt x="19" y="133"/>
                  </a:lnTo>
                  <a:lnTo>
                    <a:pt x="20" y="127"/>
                  </a:lnTo>
                  <a:lnTo>
                    <a:pt x="20" y="127"/>
                  </a:lnTo>
                  <a:lnTo>
                    <a:pt x="24" y="122"/>
                  </a:lnTo>
                  <a:lnTo>
                    <a:pt x="24" y="122"/>
                  </a:lnTo>
                  <a:lnTo>
                    <a:pt x="28" y="119"/>
                  </a:lnTo>
                  <a:lnTo>
                    <a:pt x="28" y="119"/>
                  </a:lnTo>
                  <a:lnTo>
                    <a:pt x="31" y="118"/>
                  </a:lnTo>
                  <a:lnTo>
                    <a:pt x="34" y="117"/>
                  </a:lnTo>
                  <a:lnTo>
                    <a:pt x="34" y="117"/>
                  </a:lnTo>
                  <a:lnTo>
                    <a:pt x="37" y="118"/>
                  </a:lnTo>
                  <a:lnTo>
                    <a:pt x="40" y="119"/>
                  </a:lnTo>
                  <a:lnTo>
                    <a:pt x="40" y="119"/>
                  </a:lnTo>
                  <a:lnTo>
                    <a:pt x="45" y="122"/>
                  </a:lnTo>
                  <a:lnTo>
                    <a:pt x="45" y="122"/>
                  </a:lnTo>
                  <a:lnTo>
                    <a:pt x="48" y="127"/>
                  </a:lnTo>
                  <a:lnTo>
                    <a:pt x="48" y="127"/>
                  </a:lnTo>
                  <a:lnTo>
                    <a:pt x="49" y="130"/>
                  </a:lnTo>
                  <a:lnTo>
                    <a:pt x="50" y="133"/>
                  </a:lnTo>
                  <a:lnTo>
                    <a:pt x="50" y="133"/>
                  </a:lnTo>
                  <a:lnTo>
                    <a:pt x="49" y="136"/>
                  </a:lnTo>
                  <a:lnTo>
                    <a:pt x="48" y="139"/>
                  </a:lnTo>
                  <a:lnTo>
                    <a:pt x="48" y="139"/>
                  </a:lnTo>
                  <a:lnTo>
                    <a:pt x="45" y="143"/>
                  </a:lnTo>
                  <a:lnTo>
                    <a:pt x="45" y="143"/>
                  </a:lnTo>
                  <a:lnTo>
                    <a:pt x="40" y="146"/>
                  </a:lnTo>
                  <a:lnTo>
                    <a:pt x="40" y="146"/>
                  </a:lnTo>
                  <a:lnTo>
                    <a:pt x="34" y="148"/>
                  </a:lnTo>
                  <a:lnTo>
                    <a:pt x="34" y="148"/>
                  </a:lnTo>
                  <a:lnTo>
                    <a:pt x="31" y="147"/>
                  </a:lnTo>
                  <a:lnTo>
                    <a:pt x="28" y="146"/>
                  </a:lnTo>
                  <a:lnTo>
                    <a:pt x="28" y="146"/>
                  </a:lnTo>
                  <a:lnTo>
                    <a:pt x="24" y="143"/>
                  </a:lnTo>
                  <a:lnTo>
                    <a:pt x="24" y="143"/>
                  </a:lnTo>
                  <a:lnTo>
                    <a:pt x="20" y="139"/>
                  </a:lnTo>
                  <a:lnTo>
                    <a:pt x="20" y="139"/>
                  </a:lnTo>
                  <a:lnTo>
                    <a:pt x="20" y="136"/>
                  </a:lnTo>
                  <a:lnTo>
                    <a:pt x="19" y="133"/>
                  </a:lnTo>
                  <a:lnTo>
                    <a:pt x="19" y="133"/>
                  </a:lnTo>
                  <a:close/>
                </a:path>
              </a:pathLst>
            </a:custGeom>
            <a:solidFill>
              <a:srgbClr val="00E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5" name="Freeform 28"/>
            <p:cNvSpPr>
              <a:spLocks noEditPoints="1"/>
            </p:cNvSpPr>
            <p:nvPr userDrawn="1"/>
          </p:nvSpPr>
          <p:spPr bwMode="auto">
            <a:xfrm>
              <a:off x="4753" y="2057"/>
              <a:ext cx="77" cy="148"/>
            </a:xfrm>
            <a:custGeom>
              <a:avLst/>
              <a:gdLst>
                <a:gd name="T0" fmla="*/ 0 w 77"/>
                <a:gd name="T1" fmla="*/ 15 h 148"/>
                <a:gd name="T2" fmla="*/ 8 w 77"/>
                <a:gd name="T3" fmla="*/ 9 h 148"/>
                <a:gd name="T4" fmla="*/ 17 w 77"/>
                <a:gd name="T5" fmla="*/ 4 h 148"/>
                <a:gd name="T6" fmla="*/ 27 w 77"/>
                <a:gd name="T7" fmla="*/ 1 h 148"/>
                <a:gd name="T8" fmla="*/ 39 w 77"/>
                <a:gd name="T9" fmla="*/ 0 h 148"/>
                <a:gd name="T10" fmla="*/ 47 w 77"/>
                <a:gd name="T11" fmla="*/ 1 h 148"/>
                <a:gd name="T12" fmla="*/ 54 w 77"/>
                <a:gd name="T13" fmla="*/ 2 h 148"/>
                <a:gd name="T14" fmla="*/ 67 w 77"/>
                <a:gd name="T15" fmla="*/ 9 h 148"/>
                <a:gd name="T16" fmla="*/ 71 w 77"/>
                <a:gd name="T17" fmla="*/ 14 h 148"/>
                <a:gd name="T18" fmla="*/ 75 w 77"/>
                <a:gd name="T19" fmla="*/ 20 h 148"/>
                <a:gd name="T20" fmla="*/ 77 w 77"/>
                <a:gd name="T21" fmla="*/ 34 h 148"/>
                <a:gd name="T22" fmla="*/ 77 w 77"/>
                <a:gd name="T23" fmla="*/ 41 h 148"/>
                <a:gd name="T24" fmla="*/ 75 w 77"/>
                <a:gd name="T25" fmla="*/ 47 h 148"/>
                <a:gd name="T26" fmla="*/ 70 w 77"/>
                <a:gd name="T27" fmla="*/ 57 h 148"/>
                <a:gd name="T28" fmla="*/ 62 w 77"/>
                <a:gd name="T29" fmla="*/ 64 h 148"/>
                <a:gd name="T30" fmla="*/ 55 w 77"/>
                <a:gd name="T31" fmla="*/ 70 h 148"/>
                <a:gd name="T32" fmla="*/ 49 w 77"/>
                <a:gd name="T33" fmla="*/ 75 h 148"/>
                <a:gd name="T34" fmla="*/ 47 w 77"/>
                <a:gd name="T35" fmla="*/ 78 h 148"/>
                <a:gd name="T36" fmla="*/ 44 w 77"/>
                <a:gd name="T37" fmla="*/ 95 h 148"/>
                <a:gd name="T38" fmla="*/ 25 w 77"/>
                <a:gd name="T39" fmla="*/ 79 h 148"/>
                <a:gd name="T40" fmla="*/ 25 w 77"/>
                <a:gd name="T41" fmla="*/ 78 h 148"/>
                <a:gd name="T42" fmla="*/ 25 w 77"/>
                <a:gd name="T43" fmla="*/ 77 h 148"/>
                <a:gd name="T44" fmla="*/ 25 w 77"/>
                <a:gd name="T45" fmla="*/ 73 h 148"/>
                <a:gd name="T46" fmla="*/ 27 w 77"/>
                <a:gd name="T47" fmla="*/ 70 h 148"/>
                <a:gd name="T48" fmla="*/ 33 w 77"/>
                <a:gd name="T49" fmla="*/ 63 h 148"/>
                <a:gd name="T50" fmla="*/ 40 w 77"/>
                <a:gd name="T51" fmla="*/ 58 h 148"/>
                <a:gd name="T52" fmla="*/ 47 w 77"/>
                <a:gd name="T53" fmla="*/ 52 h 148"/>
                <a:gd name="T54" fmla="*/ 52 w 77"/>
                <a:gd name="T55" fmla="*/ 45 h 148"/>
                <a:gd name="T56" fmla="*/ 54 w 77"/>
                <a:gd name="T57" fmla="*/ 41 h 148"/>
                <a:gd name="T58" fmla="*/ 55 w 77"/>
                <a:gd name="T59" fmla="*/ 35 h 148"/>
                <a:gd name="T60" fmla="*/ 53 w 77"/>
                <a:gd name="T61" fmla="*/ 29 h 148"/>
                <a:gd name="T62" fmla="*/ 52 w 77"/>
                <a:gd name="T63" fmla="*/ 26 h 148"/>
                <a:gd name="T64" fmla="*/ 49 w 77"/>
                <a:gd name="T65" fmla="*/ 24 h 148"/>
                <a:gd name="T66" fmla="*/ 44 w 77"/>
                <a:gd name="T67" fmla="*/ 21 h 148"/>
                <a:gd name="T68" fmla="*/ 36 w 77"/>
                <a:gd name="T69" fmla="*/ 20 h 148"/>
                <a:gd name="T70" fmla="*/ 31 w 77"/>
                <a:gd name="T71" fmla="*/ 20 h 148"/>
                <a:gd name="T72" fmla="*/ 27 w 77"/>
                <a:gd name="T73" fmla="*/ 21 h 148"/>
                <a:gd name="T74" fmla="*/ 20 w 77"/>
                <a:gd name="T75" fmla="*/ 24 h 148"/>
                <a:gd name="T76" fmla="*/ 15 w 77"/>
                <a:gd name="T77" fmla="*/ 27 h 148"/>
                <a:gd name="T78" fmla="*/ 12 w 77"/>
                <a:gd name="T79" fmla="*/ 28 h 148"/>
                <a:gd name="T80" fmla="*/ 7 w 77"/>
                <a:gd name="T81" fmla="*/ 25 h 148"/>
                <a:gd name="T82" fmla="*/ 19 w 77"/>
                <a:gd name="T83" fmla="*/ 133 h 148"/>
                <a:gd name="T84" fmla="*/ 20 w 77"/>
                <a:gd name="T85" fmla="*/ 127 h 148"/>
                <a:gd name="T86" fmla="*/ 24 w 77"/>
                <a:gd name="T87" fmla="*/ 122 h 148"/>
                <a:gd name="T88" fmla="*/ 28 w 77"/>
                <a:gd name="T89" fmla="*/ 119 h 148"/>
                <a:gd name="T90" fmla="*/ 31 w 77"/>
                <a:gd name="T91" fmla="*/ 118 h 148"/>
                <a:gd name="T92" fmla="*/ 34 w 77"/>
                <a:gd name="T93" fmla="*/ 117 h 148"/>
                <a:gd name="T94" fmla="*/ 40 w 77"/>
                <a:gd name="T95" fmla="*/ 119 h 148"/>
                <a:gd name="T96" fmla="*/ 45 w 77"/>
                <a:gd name="T97" fmla="*/ 122 h 148"/>
                <a:gd name="T98" fmla="*/ 48 w 77"/>
                <a:gd name="T99" fmla="*/ 127 h 148"/>
                <a:gd name="T100" fmla="*/ 49 w 77"/>
                <a:gd name="T101" fmla="*/ 130 h 148"/>
                <a:gd name="T102" fmla="*/ 50 w 77"/>
                <a:gd name="T103" fmla="*/ 133 h 148"/>
                <a:gd name="T104" fmla="*/ 48 w 77"/>
                <a:gd name="T105" fmla="*/ 139 h 148"/>
                <a:gd name="T106" fmla="*/ 45 w 77"/>
                <a:gd name="T107" fmla="*/ 143 h 148"/>
                <a:gd name="T108" fmla="*/ 40 w 77"/>
                <a:gd name="T109" fmla="*/ 146 h 148"/>
                <a:gd name="T110" fmla="*/ 34 w 77"/>
                <a:gd name="T111" fmla="*/ 148 h 148"/>
                <a:gd name="T112" fmla="*/ 31 w 77"/>
                <a:gd name="T113" fmla="*/ 147 h 148"/>
                <a:gd name="T114" fmla="*/ 28 w 77"/>
                <a:gd name="T115" fmla="*/ 146 h 148"/>
                <a:gd name="T116" fmla="*/ 24 w 77"/>
                <a:gd name="T117" fmla="*/ 143 h 148"/>
                <a:gd name="T118" fmla="*/ 20 w 77"/>
                <a:gd name="T119" fmla="*/ 139 h 148"/>
                <a:gd name="T120" fmla="*/ 19 w 77"/>
                <a:gd name="T121" fmla="*/ 13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7" h="148">
                  <a:moveTo>
                    <a:pt x="0" y="15"/>
                  </a:moveTo>
                  <a:lnTo>
                    <a:pt x="0" y="15"/>
                  </a:lnTo>
                  <a:lnTo>
                    <a:pt x="8" y="9"/>
                  </a:lnTo>
                  <a:lnTo>
                    <a:pt x="8" y="9"/>
                  </a:lnTo>
                  <a:lnTo>
                    <a:pt x="17" y="4"/>
                  </a:lnTo>
                  <a:lnTo>
                    <a:pt x="17" y="4"/>
                  </a:lnTo>
                  <a:lnTo>
                    <a:pt x="27" y="1"/>
                  </a:lnTo>
                  <a:lnTo>
                    <a:pt x="27" y="1"/>
                  </a:lnTo>
                  <a:lnTo>
                    <a:pt x="32" y="0"/>
                  </a:lnTo>
                  <a:lnTo>
                    <a:pt x="39" y="0"/>
                  </a:lnTo>
                  <a:lnTo>
                    <a:pt x="39" y="0"/>
                  </a:lnTo>
                  <a:lnTo>
                    <a:pt x="47" y="1"/>
                  </a:lnTo>
                  <a:lnTo>
                    <a:pt x="54" y="2"/>
                  </a:lnTo>
                  <a:lnTo>
                    <a:pt x="54" y="2"/>
                  </a:lnTo>
                  <a:lnTo>
                    <a:pt x="61" y="5"/>
                  </a:lnTo>
                  <a:lnTo>
                    <a:pt x="67" y="9"/>
                  </a:lnTo>
                  <a:lnTo>
                    <a:pt x="67" y="9"/>
                  </a:lnTo>
                  <a:lnTo>
                    <a:pt x="71" y="14"/>
                  </a:lnTo>
                  <a:lnTo>
                    <a:pt x="75" y="20"/>
                  </a:lnTo>
                  <a:lnTo>
                    <a:pt x="75" y="20"/>
                  </a:lnTo>
                  <a:lnTo>
                    <a:pt x="77" y="27"/>
                  </a:lnTo>
                  <a:lnTo>
                    <a:pt x="77" y="34"/>
                  </a:lnTo>
                  <a:lnTo>
                    <a:pt x="77" y="34"/>
                  </a:lnTo>
                  <a:lnTo>
                    <a:pt x="77" y="41"/>
                  </a:lnTo>
                  <a:lnTo>
                    <a:pt x="75" y="47"/>
                  </a:lnTo>
                  <a:lnTo>
                    <a:pt x="75" y="47"/>
                  </a:lnTo>
                  <a:lnTo>
                    <a:pt x="73" y="52"/>
                  </a:lnTo>
                  <a:lnTo>
                    <a:pt x="70" y="57"/>
                  </a:lnTo>
                  <a:lnTo>
                    <a:pt x="70" y="57"/>
                  </a:lnTo>
                  <a:lnTo>
                    <a:pt x="62" y="64"/>
                  </a:lnTo>
                  <a:lnTo>
                    <a:pt x="62" y="64"/>
                  </a:lnTo>
                  <a:lnTo>
                    <a:pt x="55" y="70"/>
                  </a:lnTo>
                  <a:lnTo>
                    <a:pt x="55" y="70"/>
                  </a:lnTo>
                  <a:lnTo>
                    <a:pt x="49" y="75"/>
                  </a:lnTo>
                  <a:lnTo>
                    <a:pt x="49" y="75"/>
                  </a:lnTo>
                  <a:lnTo>
                    <a:pt x="47" y="78"/>
                  </a:lnTo>
                  <a:lnTo>
                    <a:pt x="46" y="81"/>
                  </a:lnTo>
                  <a:lnTo>
                    <a:pt x="44" y="95"/>
                  </a:lnTo>
                  <a:lnTo>
                    <a:pt x="27" y="95"/>
                  </a:lnTo>
                  <a:lnTo>
                    <a:pt x="25" y="79"/>
                  </a:lnTo>
                  <a:lnTo>
                    <a:pt x="25" y="79"/>
                  </a:lnTo>
                  <a:lnTo>
                    <a:pt x="25" y="78"/>
                  </a:lnTo>
                  <a:lnTo>
                    <a:pt x="25" y="78"/>
                  </a:lnTo>
                  <a:lnTo>
                    <a:pt x="25" y="77"/>
                  </a:lnTo>
                  <a:lnTo>
                    <a:pt x="25" y="77"/>
                  </a:lnTo>
                  <a:lnTo>
                    <a:pt x="25" y="73"/>
                  </a:lnTo>
                  <a:lnTo>
                    <a:pt x="27" y="70"/>
                  </a:lnTo>
                  <a:lnTo>
                    <a:pt x="27" y="70"/>
                  </a:lnTo>
                  <a:lnTo>
                    <a:pt x="33" y="63"/>
                  </a:lnTo>
                  <a:lnTo>
                    <a:pt x="33" y="63"/>
                  </a:lnTo>
                  <a:lnTo>
                    <a:pt x="40" y="58"/>
                  </a:lnTo>
                  <a:lnTo>
                    <a:pt x="40" y="58"/>
                  </a:lnTo>
                  <a:lnTo>
                    <a:pt x="47" y="52"/>
                  </a:lnTo>
                  <a:lnTo>
                    <a:pt x="47" y="52"/>
                  </a:lnTo>
                  <a:lnTo>
                    <a:pt x="50" y="49"/>
                  </a:lnTo>
                  <a:lnTo>
                    <a:pt x="52" y="45"/>
                  </a:lnTo>
                  <a:lnTo>
                    <a:pt x="52" y="45"/>
                  </a:lnTo>
                  <a:lnTo>
                    <a:pt x="54" y="41"/>
                  </a:lnTo>
                  <a:lnTo>
                    <a:pt x="55" y="35"/>
                  </a:lnTo>
                  <a:lnTo>
                    <a:pt x="55" y="35"/>
                  </a:lnTo>
                  <a:lnTo>
                    <a:pt x="54" y="32"/>
                  </a:lnTo>
                  <a:lnTo>
                    <a:pt x="53" y="29"/>
                  </a:lnTo>
                  <a:lnTo>
                    <a:pt x="53" y="29"/>
                  </a:lnTo>
                  <a:lnTo>
                    <a:pt x="52" y="26"/>
                  </a:lnTo>
                  <a:lnTo>
                    <a:pt x="49" y="24"/>
                  </a:lnTo>
                  <a:lnTo>
                    <a:pt x="49" y="24"/>
                  </a:lnTo>
                  <a:lnTo>
                    <a:pt x="47" y="22"/>
                  </a:lnTo>
                  <a:lnTo>
                    <a:pt x="44" y="21"/>
                  </a:lnTo>
                  <a:lnTo>
                    <a:pt x="44" y="21"/>
                  </a:lnTo>
                  <a:lnTo>
                    <a:pt x="36" y="20"/>
                  </a:lnTo>
                  <a:lnTo>
                    <a:pt x="36" y="20"/>
                  </a:lnTo>
                  <a:lnTo>
                    <a:pt x="31" y="20"/>
                  </a:lnTo>
                  <a:lnTo>
                    <a:pt x="27" y="21"/>
                  </a:lnTo>
                  <a:lnTo>
                    <a:pt x="27" y="21"/>
                  </a:lnTo>
                  <a:lnTo>
                    <a:pt x="20" y="24"/>
                  </a:lnTo>
                  <a:lnTo>
                    <a:pt x="20" y="24"/>
                  </a:lnTo>
                  <a:lnTo>
                    <a:pt x="15" y="27"/>
                  </a:lnTo>
                  <a:lnTo>
                    <a:pt x="15" y="27"/>
                  </a:lnTo>
                  <a:lnTo>
                    <a:pt x="12" y="28"/>
                  </a:lnTo>
                  <a:lnTo>
                    <a:pt x="12" y="28"/>
                  </a:lnTo>
                  <a:lnTo>
                    <a:pt x="9" y="27"/>
                  </a:lnTo>
                  <a:lnTo>
                    <a:pt x="7" y="25"/>
                  </a:lnTo>
                  <a:lnTo>
                    <a:pt x="0" y="15"/>
                  </a:lnTo>
                  <a:close/>
                  <a:moveTo>
                    <a:pt x="19" y="133"/>
                  </a:moveTo>
                  <a:lnTo>
                    <a:pt x="19" y="133"/>
                  </a:lnTo>
                  <a:lnTo>
                    <a:pt x="20" y="127"/>
                  </a:lnTo>
                  <a:lnTo>
                    <a:pt x="20" y="127"/>
                  </a:lnTo>
                  <a:lnTo>
                    <a:pt x="24" y="122"/>
                  </a:lnTo>
                  <a:lnTo>
                    <a:pt x="24" y="122"/>
                  </a:lnTo>
                  <a:lnTo>
                    <a:pt x="28" y="119"/>
                  </a:lnTo>
                  <a:lnTo>
                    <a:pt x="28" y="119"/>
                  </a:lnTo>
                  <a:lnTo>
                    <a:pt x="31" y="118"/>
                  </a:lnTo>
                  <a:lnTo>
                    <a:pt x="34" y="117"/>
                  </a:lnTo>
                  <a:lnTo>
                    <a:pt x="34" y="117"/>
                  </a:lnTo>
                  <a:lnTo>
                    <a:pt x="37" y="118"/>
                  </a:lnTo>
                  <a:lnTo>
                    <a:pt x="40" y="119"/>
                  </a:lnTo>
                  <a:lnTo>
                    <a:pt x="40" y="119"/>
                  </a:lnTo>
                  <a:lnTo>
                    <a:pt x="45" y="122"/>
                  </a:lnTo>
                  <a:lnTo>
                    <a:pt x="45" y="122"/>
                  </a:lnTo>
                  <a:lnTo>
                    <a:pt x="48" y="127"/>
                  </a:lnTo>
                  <a:lnTo>
                    <a:pt x="48" y="127"/>
                  </a:lnTo>
                  <a:lnTo>
                    <a:pt x="49" y="130"/>
                  </a:lnTo>
                  <a:lnTo>
                    <a:pt x="50" y="133"/>
                  </a:lnTo>
                  <a:lnTo>
                    <a:pt x="50" y="133"/>
                  </a:lnTo>
                  <a:lnTo>
                    <a:pt x="49" y="136"/>
                  </a:lnTo>
                  <a:lnTo>
                    <a:pt x="48" y="139"/>
                  </a:lnTo>
                  <a:lnTo>
                    <a:pt x="48" y="139"/>
                  </a:lnTo>
                  <a:lnTo>
                    <a:pt x="45" y="143"/>
                  </a:lnTo>
                  <a:lnTo>
                    <a:pt x="45" y="143"/>
                  </a:lnTo>
                  <a:lnTo>
                    <a:pt x="40" y="146"/>
                  </a:lnTo>
                  <a:lnTo>
                    <a:pt x="40" y="146"/>
                  </a:lnTo>
                  <a:lnTo>
                    <a:pt x="34" y="148"/>
                  </a:lnTo>
                  <a:lnTo>
                    <a:pt x="34" y="148"/>
                  </a:lnTo>
                  <a:lnTo>
                    <a:pt x="31" y="147"/>
                  </a:lnTo>
                  <a:lnTo>
                    <a:pt x="28" y="146"/>
                  </a:lnTo>
                  <a:lnTo>
                    <a:pt x="28" y="146"/>
                  </a:lnTo>
                  <a:lnTo>
                    <a:pt x="24" y="143"/>
                  </a:lnTo>
                  <a:lnTo>
                    <a:pt x="24" y="143"/>
                  </a:lnTo>
                  <a:lnTo>
                    <a:pt x="20" y="139"/>
                  </a:lnTo>
                  <a:lnTo>
                    <a:pt x="20" y="139"/>
                  </a:lnTo>
                  <a:lnTo>
                    <a:pt x="20" y="136"/>
                  </a:lnTo>
                  <a:lnTo>
                    <a:pt x="19" y="133"/>
                  </a:lnTo>
                  <a:lnTo>
                    <a:pt x="19" y="133"/>
                  </a:lnTo>
                  <a:close/>
                </a:path>
              </a:pathLst>
            </a:custGeom>
            <a:solidFill>
              <a:srgbClr val="FF4B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6" name="Freeform 29"/>
            <p:cNvSpPr>
              <a:spLocks noEditPoints="1"/>
            </p:cNvSpPr>
            <p:nvPr userDrawn="1"/>
          </p:nvSpPr>
          <p:spPr bwMode="auto">
            <a:xfrm>
              <a:off x="3649" y="1145"/>
              <a:ext cx="77" cy="148"/>
            </a:xfrm>
            <a:custGeom>
              <a:avLst/>
              <a:gdLst>
                <a:gd name="T0" fmla="*/ 0 w 77"/>
                <a:gd name="T1" fmla="*/ 15 h 148"/>
                <a:gd name="T2" fmla="*/ 8 w 77"/>
                <a:gd name="T3" fmla="*/ 9 h 148"/>
                <a:gd name="T4" fmla="*/ 17 w 77"/>
                <a:gd name="T5" fmla="*/ 4 h 148"/>
                <a:gd name="T6" fmla="*/ 27 w 77"/>
                <a:gd name="T7" fmla="*/ 1 h 148"/>
                <a:gd name="T8" fmla="*/ 39 w 77"/>
                <a:gd name="T9" fmla="*/ 0 h 148"/>
                <a:gd name="T10" fmla="*/ 47 w 77"/>
                <a:gd name="T11" fmla="*/ 1 h 148"/>
                <a:gd name="T12" fmla="*/ 54 w 77"/>
                <a:gd name="T13" fmla="*/ 2 h 148"/>
                <a:gd name="T14" fmla="*/ 67 w 77"/>
                <a:gd name="T15" fmla="*/ 9 h 148"/>
                <a:gd name="T16" fmla="*/ 71 w 77"/>
                <a:gd name="T17" fmla="*/ 14 h 148"/>
                <a:gd name="T18" fmla="*/ 75 w 77"/>
                <a:gd name="T19" fmla="*/ 20 h 148"/>
                <a:gd name="T20" fmla="*/ 77 w 77"/>
                <a:gd name="T21" fmla="*/ 34 h 148"/>
                <a:gd name="T22" fmla="*/ 77 w 77"/>
                <a:gd name="T23" fmla="*/ 41 h 148"/>
                <a:gd name="T24" fmla="*/ 75 w 77"/>
                <a:gd name="T25" fmla="*/ 47 h 148"/>
                <a:gd name="T26" fmla="*/ 70 w 77"/>
                <a:gd name="T27" fmla="*/ 57 h 148"/>
                <a:gd name="T28" fmla="*/ 62 w 77"/>
                <a:gd name="T29" fmla="*/ 64 h 148"/>
                <a:gd name="T30" fmla="*/ 55 w 77"/>
                <a:gd name="T31" fmla="*/ 70 h 148"/>
                <a:gd name="T32" fmla="*/ 49 w 77"/>
                <a:gd name="T33" fmla="*/ 75 h 148"/>
                <a:gd name="T34" fmla="*/ 47 w 77"/>
                <a:gd name="T35" fmla="*/ 78 h 148"/>
                <a:gd name="T36" fmla="*/ 44 w 77"/>
                <a:gd name="T37" fmla="*/ 95 h 148"/>
                <a:gd name="T38" fmla="*/ 25 w 77"/>
                <a:gd name="T39" fmla="*/ 79 h 148"/>
                <a:gd name="T40" fmla="*/ 25 w 77"/>
                <a:gd name="T41" fmla="*/ 78 h 148"/>
                <a:gd name="T42" fmla="*/ 25 w 77"/>
                <a:gd name="T43" fmla="*/ 77 h 148"/>
                <a:gd name="T44" fmla="*/ 25 w 77"/>
                <a:gd name="T45" fmla="*/ 73 h 148"/>
                <a:gd name="T46" fmla="*/ 27 w 77"/>
                <a:gd name="T47" fmla="*/ 70 h 148"/>
                <a:gd name="T48" fmla="*/ 33 w 77"/>
                <a:gd name="T49" fmla="*/ 63 h 148"/>
                <a:gd name="T50" fmla="*/ 40 w 77"/>
                <a:gd name="T51" fmla="*/ 58 h 148"/>
                <a:gd name="T52" fmla="*/ 47 w 77"/>
                <a:gd name="T53" fmla="*/ 52 h 148"/>
                <a:gd name="T54" fmla="*/ 52 w 77"/>
                <a:gd name="T55" fmla="*/ 45 h 148"/>
                <a:gd name="T56" fmla="*/ 54 w 77"/>
                <a:gd name="T57" fmla="*/ 41 h 148"/>
                <a:gd name="T58" fmla="*/ 55 w 77"/>
                <a:gd name="T59" fmla="*/ 35 h 148"/>
                <a:gd name="T60" fmla="*/ 53 w 77"/>
                <a:gd name="T61" fmla="*/ 29 h 148"/>
                <a:gd name="T62" fmla="*/ 52 w 77"/>
                <a:gd name="T63" fmla="*/ 26 h 148"/>
                <a:gd name="T64" fmla="*/ 49 w 77"/>
                <a:gd name="T65" fmla="*/ 24 h 148"/>
                <a:gd name="T66" fmla="*/ 44 w 77"/>
                <a:gd name="T67" fmla="*/ 21 h 148"/>
                <a:gd name="T68" fmla="*/ 36 w 77"/>
                <a:gd name="T69" fmla="*/ 20 h 148"/>
                <a:gd name="T70" fmla="*/ 31 w 77"/>
                <a:gd name="T71" fmla="*/ 20 h 148"/>
                <a:gd name="T72" fmla="*/ 27 w 77"/>
                <a:gd name="T73" fmla="*/ 21 h 148"/>
                <a:gd name="T74" fmla="*/ 20 w 77"/>
                <a:gd name="T75" fmla="*/ 24 h 148"/>
                <a:gd name="T76" fmla="*/ 15 w 77"/>
                <a:gd name="T77" fmla="*/ 27 h 148"/>
                <a:gd name="T78" fmla="*/ 12 w 77"/>
                <a:gd name="T79" fmla="*/ 28 h 148"/>
                <a:gd name="T80" fmla="*/ 7 w 77"/>
                <a:gd name="T81" fmla="*/ 25 h 148"/>
                <a:gd name="T82" fmla="*/ 19 w 77"/>
                <a:gd name="T83" fmla="*/ 133 h 148"/>
                <a:gd name="T84" fmla="*/ 20 w 77"/>
                <a:gd name="T85" fmla="*/ 127 h 148"/>
                <a:gd name="T86" fmla="*/ 24 w 77"/>
                <a:gd name="T87" fmla="*/ 122 h 148"/>
                <a:gd name="T88" fmla="*/ 28 w 77"/>
                <a:gd name="T89" fmla="*/ 119 h 148"/>
                <a:gd name="T90" fmla="*/ 31 w 77"/>
                <a:gd name="T91" fmla="*/ 118 h 148"/>
                <a:gd name="T92" fmla="*/ 34 w 77"/>
                <a:gd name="T93" fmla="*/ 117 h 148"/>
                <a:gd name="T94" fmla="*/ 40 w 77"/>
                <a:gd name="T95" fmla="*/ 119 h 148"/>
                <a:gd name="T96" fmla="*/ 45 w 77"/>
                <a:gd name="T97" fmla="*/ 122 h 148"/>
                <a:gd name="T98" fmla="*/ 48 w 77"/>
                <a:gd name="T99" fmla="*/ 127 h 148"/>
                <a:gd name="T100" fmla="*/ 49 w 77"/>
                <a:gd name="T101" fmla="*/ 130 h 148"/>
                <a:gd name="T102" fmla="*/ 50 w 77"/>
                <a:gd name="T103" fmla="*/ 133 h 148"/>
                <a:gd name="T104" fmla="*/ 48 w 77"/>
                <a:gd name="T105" fmla="*/ 139 h 148"/>
                <a:gd name="T106" fmla="*/ 45 w 77"/>
                <a:gd name="T107" fmla="*/ 143 h 148"/>
                <a:gd name="T108" fmla="*/ 40 w 77"/>
                <a:gd name="T109" fmla="*/ 146 h 148"/>
                <a:gd name="T110" fmla="*/ 34 w 77"/>
                <a:gd name="T111" fmla="*/ 148 h 148"/>
                <a:gd name="T112" fmla="*/ 31 w 77"/>
                <a:gd name="T113" fmla="*/ 147 h 148"/>
                <a:gd name="T114" fmla="*/ 28 w 77"/>
                <a:gd name="T115" fmla="*/ 146 h 148"/>
                <a:gd name="T116" fmla="*/ 24 w 77"/>
                <a:gd name="T117" fmla="*/ 143 h 148"/>
                <a:gd name="T118" fmla="*/ 20 w 77"/>
                <a:gd name="T119" fmla="*/ 139 h 148"/>
                <a:gd name="T120" fmla="*/ 19 w 77"/>
                <a:gd name="T121" fmla="*/ 13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7" h="148">
                  <a:moveTo>
                    <a:pt x="0" y="15"/>
                  </a:moveTo>
                  <a:lnTo>
                    <a:pt x="0" y="15"/>
                  </a:lnTo>
                  <a:lnTo>
                    <a:pt x="8" y="9"/>
                  </a:lnTo>
                  <a:lnTo>
                    <a:pt x="8" y="9"/>
                  </a:lnTo>
                  <a:lnTo>
                    <a:pt x="17" y="4"/>
                  </a:lnTo>
                  <a:lnTo>
                    <a:pt x="17" y="4"/>
                  </a:lnTo>
                  <a:lnTo>
                    <a:pt x="27" y="1"/>
                  </a:lnTo>
                  <a:lnTo>
                    <a:pt x="27" y="1"/>
                  </a:lnTo>
                  <a:lnTo>
                    <a:pt x="32" y="0"/>
                  </a:lnTo>
                  <a:lnTo>
                    <a:pt x="39" y="0"/>
                  </a:lnTo>
                  <a:lnTo>
                    <a:pt x="39" y="0"/>
                  </a:lnTo>
                  <a:lnTo>
                    <a:pt x="47" y="1"/>
                  </a:lnTo>
                  <a:lnTo>
                    <a:pt x="54" y="2"/>
                  </a:lnTo>
                  <a:lnTo>
                    <a:pt x="54" y="2"/>
                  </a:lnTo>
                  <a:lnTo>
                    <a:pt x="61" y="5"/>
                  </a:lnTo>
                  <a:lnTo>
                    <a:pt x="67" y="9"/>
                  </a:lnTo>
                  <a:lnTo>
                    <a:pt x="67" y="9"/>
                  </a:lnTo>
                  <a:lnTo>
                    <a:pt x="71" y="14"/>
                  </a:lnTo>
                  <a:lnTo>
                    <a:pt x="75" y="20"/>
                  </a:lnTo>
                  <a:lnTo>
                    <a:pt x="75" y="20"/>
                  </a:lnTo>
                  <a:lnTo>
                    <a:pt x="77" y="27"/>
                  </a:lnTo>
                  <a:lnTo>
                    <a:pt x="77" y="34"/>
                  </a:lnTo>
                  <a:lnTo>
                    <a:pt x="77" y="34"/>
                  </a:lnTo>
                  <a:lnTo>
                    <a:pt x="77" y="41"/>
                  </a:lnTo>
                  <a:lnTo>
                    <a:pt x="75" y="47"/>
                  </a:lnTo>
                  <a:lnTo>
                    <a:pt x="75" y="47"/>
                  </a:lnTo>
                  <a:lnTo>
                    <a:pt x="73" y="52"/>
                  </a:lnTo>
                  <a:lnTo>
                    <a:pt x="70" y="57"/>
                  </a:lnTo>
                  <a:lnTo>
                    <a:pt x="70" y="57"/>
                  </a:lnTo>
                  <a:lnTo>
                    <a:pt x="62" y="64"/>
                  </a:lnTo>
                  <a:lnTo>
                    <a:pt x="62" y="64"/>
                  </a:lnTo>
                  <a:lnTo>
                    <a:pt x="55" y="70"/>
                  </a:lnTo>
                  <a:lnTo>
                    <a:pt x="55" y="70"/>
                  </a:lnTo>
                  <a:lnTo>
                    <a:pt x="49" y="75"/>
                  </a:lnTo>
                  <a:lnTo>
                    <a:pt x="49" y="75"/>
                  </a:lnTo>
                  <a:lnTo>
                    <a:pt x="47" y="78"/>
                  </a:lnTo>
                  <a:lnTo>
                    <a:pt x="46" y="81"/>
                  </a:lnTo>
                  <a:lnTo>
                    <a:pt x="44" y="95"/>
                  </a:lnTo>
                  <a:lnTo>
                    <a:pt x="27" y="95"/>
                  </a:lnTo>
                  <a:lnTo>
                    <a:pt x="25" y="79"/>
                  </a:lnTo>
                  <a:lnTo>
                    <a:pt x="25" y="79"/>
                  </a:lnTo>
                  <a:lnTo>
                    <a:pt x="25" y="78"/>
                  </a:lnTo>
                  <a:lnTo>
                    <a:pt x="25" y="78"/>
                  </a:lnTo>
                  <a:lnTo>
                    <a:pt x="25" y="77"/>
                  </a:lnTo>
                  <a:lnTo>
                    <a:pt x="25" y="77"/>
                  </a:lnTo>
                  <a:lnTo>
                    <a:pt x="25" y="73"/>
                  </a:lnTo>
                  <a:lnTo>
                    <a:pt x="27" y="70"/>
                  </a:lnTo>
                  <a:lnTo>
                    <a:pt x="27" y="70"/>
                  </a:lnTo>
                  <a:lnTo>
                    <a:pt x="33" y="63"/>
                  </a:lnTo>
                  <a:lnTo>
                    <a:pt x="33" y="63"/>
                  </a:lnTo>
                  <a:lnTo>
                    <a:pt x="40" y="58"/>
                  </a:lnTo>
                  <a:lnTo>
                    <a:pt x="40" y="58"/>
                  </a:lnTo>
                  <a:lnTo>
                    <a:pt x="47" y="52"/>
                  </a:lnTo>
                  <a:lnTo>
                    <a:pt x="47" y="52"/>
                  </a:lnTo>
                  <a:lnTo>
                    <a:pt x="50" y="49"/>
                  </a:lnTo>
                  <a:lnTo>
                    <a:pt x="52" y="45"/>
                  </a:lnTo>
                  <a:lnTo>
                    <a:pt x="52" y="45"/>
                  </a:lnTo>
                  <a:lnTo>
                    <a:pt x="54" y="41"/>
                  </a:lnTo>
                  <a:lnTo>
                    <a:pt x="55" y="35"/>
                  </a:lnTo>
                  <a:lnTo>
                    <a:pt x="55" y="35"/>
                  </a:lnTo>
                  <a:lnTo>
                    <a:pt x="54" y="32"/>
                  </a:lnTo>
                  <a:lnTo>
                    <a:pt x="53" y="29"/>
                  </a:lnTo>
                  <a:lnTo>
                    <a:pt x="53" y="29"/>
                  </a:lnTo>
                  <a:lnTo>
                    <a:pt x="52" y="26"/>
                  </a:lnTo>
                  <a:lnTo>
                    <a:pt x="49" y="24"/>
                  </a:lnTo>
                  <a:lnTo>
                    <a:pt x="49" y="24"/>
                  </a:lnTo>
                  <a:lnTo>
                    <a:pt x="47" y="22"/>
                  </a:lnTo>
                  <a:lnTo>
                    <a:pt x="44" y="21"/>
                  </a:lnTo>
                  <a:lnTo>
                    <a:pt x="44" y="21"/>
                  </a:lnTo>
                  <a:lnTo>
                    <a:pt x="36" y="20"/>
                  </a:lnTo>
                  <a:lnTo>
                    <a:pt x="36" y="20"/>
                  </a:lnTo>
                  <a:lnTo>
                    <a:pt x="31" y="20"/>
                  </a:lnTo>
                  <a:lnTo>
                    <a:pt x="27" y="21"/>
                  </a:lnTo>
                  <a:lnTo>
                    <a:pt x="27" y="21"/>
                  </a:lnTo>
                  <a:lnTo>
                    <a:pt x="20" y="24"/>
                  </a:lnTo>
                  <a:lnTo>
                    <a:pt x="20" y="24"/>
                  </a:lnTo>
                  <a:lnTo>
                    <a:pt x="15" y="27"/>
                  </a:lnTo>
                  <a:lnTo>
                    <a:pt x="15" y="27"/>
                  </a:lnTo>
                  <a:lnTo>
                    <a:pt x="12" y="28"/>
                  </a:lnTo>
                  <a:lnTo>
                    <a:pt x="12" y="28"/>
                  </a:lnTo>
                  <a:lnTo>
                    <a:pt x="9" y="27"/>
                  </a:lnTo>
                  <a:lnTo>
                    <a:pt x="7" y="25"/>
                  </a:lnTo>
                  <a:lnTo>
                    <a:pt x="0" y="15"/>
                  </a:lnTo>
                  <a:close/>
                  <a:moveTo>
                    <a:pt x="19" y="133"/>
                  </a:moveTo>
                  <a:lnTo>
                    <a:pt x="19" y="133"/>
                  </a:lnTo>
                  <a:lnTo>
                    <a:pt x="20" y="127"/>
                  </a:lnTo>
                  <a:lnTo>
                    <a:pt x="20" y="127"/>
                  </a:lnTo>
                  <a:lnTo>
                    <a:pt x="24" y="122"/>
                  </a:lnTo>
                  <a:lnTo>
                    <a:pt x="24" y="122"/>
                  </a:lnTo>
                  <a:lnTo>
                    <a:pt x="28" y="119"/>
                  </a:lnTo>
                  <a:lnTo>
                    <a:pt x="28" y="119"/>
                  </a:lnTo>
                  <a:lnTo>
                    <a:pt x="31" y="118"/>
                  </a:lnTo>
                  <a:lnTo>
                    <a:pt x="34" y="117"/>
                  </a:lnTo>
                  <a:lnTo>
                    <a:pt x="34" y="117"/>
                  </a:lnTo>
                  <a:lnTo>
                    <a:pt x="37" y="118"/>
                  </a:lnTo>
                  <a:lnTo>
                    <a:pt x="40" y="119"/>
                  </a:lnTo>
                  <a:lnTo>
                    <a:pt x="40" y="119"/>
                  </a:lnTo>
                  <a:lnTo>
                    <a:pt x="45" y="122"/>
                  </a:lnTo>
                  <a:lnTo>
                    <a:pt x="45" y="122"/>
                  </a:lnTo>
                  <a:lnTo>
                    <a:pt x="48" y="127"/>
                  </a:lnTo>
                  <a:lnTo>
                    <a:pt x="48" y="127"/>
                  </a:lnTo>
                  <a:lnTo>
                    <a:pt x="49" y="130"/>
                  </a:lnTo>
                  <a:lnTo>
                    <a:pt x="50" y="133"/>
                  </a:lnTo>
                  <a:lnTo>
                    <a:pt x="50" y="133"/>
                  </a:lnTo>
                  <a:lnTo>
                    <a:pt x="49" y="136"/>
                  </a:lnTo>
                  <a:lnTo>
                    <a:pt x="48" y="139"/>
                  </a:lnTo>
                  <a:lnTo>
                    <a:pt x="48" y="139"/>
                  </a:lnTo>
                  <a:lnTo>
                    <a:pt x="45" y="143"/>
                  </a:lnTo>
                  <a:lnTo>
                    <a:pt x="45" y="143"/>
                  </a:lnTo>
                  <a:lnTo>
                    <a:pt x="40" y="146"/>
                  </a:lnTo>
                  <a:lnTo>
                    <a:pt x="40" y="146"/>
                  </a:lnTo>
                  <a:lnTo>
                    <a:pt x="34" y="148"/>
                  </a:lnTo>
                  <a:lnTo>
                    <a:pt x="34" y="148"/>
                  </a:lnTo>
                  <a:lnTo>
                    <a:pt x="31" y="147"/>
                  </a:lnTo>
                  <a:lnTo>
                    <a:pt x="28" y="146"/>
                  </a:lnTo>
                  <a:lnTo>
                    <a:pt x="28" y="146"/>
                  </a:lnTo>
                  <a:lnTo>
                    <a:pt x="24" y="143"/>
                  </a:lnTo>
                  <a:lnTo>
                    <a:pt x="24" y="143"/>
                  </a:lnTo>
                  <a:lnTo>
                    <a:pt x="20" y="139"/>
                  </a:lnTo>
                  <a:lnTo>
                    <a:pt x="20" y="139"/>
                  </a:lnTo>
                  <a:lnTo>
                    <a:pt x="20" y="136"/>
                  </a:lnTo>
                  <a:lnTo>
                    <a:pt x="19" y="133"/>
                  </a:lnTo>
                  <a:lnTo>
                    <a:pt x="19" y="133"/>
                  </a:lnTo>
                  <a:close/>
                </a:path>
              </a:pathLst>
            </a:custGeom>
            <a:solidFill>
              <a:srgbClr val="7F5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grpSp>
    </p:spTree>
    <p:extLst>
      <p:ext uri="{BB962C8B-B14F-4D97-AF65-F5344CB8AC3E}">
        <p14:creationId xmlns:p14="http://schemas.microsoft.com/office/powerpoint/2010/main" val="2688935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secHead" preserve="1">
  <p:cSld name="Section Header Vision">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1753" y="1456442"/>
            <a:ext cx="2484557" cy="1877649"/>
          </a:xfrm>
        </p:spPr>
        <p:txBody>
          <a:bodyPr anchor="t" anchorCtr="0"/>
          <a:lstStyle>
            <a:lvl1pPr>
              <a:defRPr sz="3750">
                <a:solidFill>
                  <a:schemeClr val="bg1"/>
                </a:solidFill>
              </a:defRPr>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2484557"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30000"/>
                    </a14:imgEffect>
                  </a14:imgLayer>
                </a14:imgProps>
              </a:ext>
              <a:ext uri="{28A0092B-C50C-407E-A947-70E740481C1C}">
                <a14:useLocalDpi xmlns:a14="http://schemas.microsoft.com/office/drawing/2010/main"/>
              </a:ext>
            </a:extLst>
          </a:blip>
          <a:stretch>
            <a:fillRect/>
          </a:stretch>
        </p:blipFill>
        <p:spPr>
          <a:xfrm>
            <a:off x="8099532"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11" name="Footer Placeholder 10"/>
          <p:cNvSpPr>
            <a:spLocks noGrp="1"/>
          </p:cNvSpPr>
          <p:nvPr>
            <p:ph type="ftr" sz="quarter" idx="11"/>
          </p:nvPr>
        </p:nvSpPr>
        <p:spPr/>
        <p:txBody>
          <a:bodyPr/>
          <a:lstStyle>
            <a:lvl1pPr>
              <a:defRPr>
                <a:solidFill>
                  <a:schemeClr val="bg1"/>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grpSp>
        <p:nvGrpSpPr>
          <p:cNvPr id="6" name="Group 4"/>
          <p:cNvGrpSpPr>
            <a:grpSpLocks noChangeAspect="1"/>
          </p:cNvGrpSpPr>
          <p:nvPr userDrawn="1"/>
        </p:nvGrpSpPr>
        <p:grpSpPr bwMode="auto">
          <a:xfrm>
            <a:off x="3221831" y="776288"/>
            <a:ext cx="4000500" cy="3599260"/>
            <a:chOff x="2200" y="652"/>
            <a:chExt cx="3360" cy="3023"/>
          </a:xfrm>
        </p:grpSpPr>
        <p:sp>
          <p:nvSpPr>
            <p:cNvPr id="37" name="Freeform 6"/>
            <p:cNvSpPr>
              <a:spLocks/>
            </p:cNvSpPr>
            <p:nvPr userDrawn="1"/>
          </p:nvSpPr>
          <p:spPr bwMode="auto">
            <a:xfrm>
              <a:off x="2370" y="652"/>
              <a:ext cx="1517" cy="3023"/>
            </a:xfrm>
            <a:custGeom>
              <a:avLst/>
              <a:gdLst>
                <a:gd name="T0" fmla="*/ 1397 w 1517"/>
                <a:gd name="T1" fmla="*/ 3019 h 3023"/>
                <a:gd name="T2" fmla="*/ 1211 w 1517"/>
                <a:gd name="T3" fmla="*/ 2993 h 3023"/>
                <a:gd name="T4" fmla="*/ 1029 w 1517"/>
                <a:gd name="T5" fmla="*/ 2945 h 3023"/>
                <a:gd name="T6" fmla="*/ 889 w 1517"/>
                <a:gd name="T7" fmla="*/ 2890 h 3023"/>
                <a:gd name="T8" fmla="*/ 728 w 1517"/>
                <a:gd name="T9" fmla="*/ 2805 h 3023"/>
                <a:gd name="T10" fmla="*/ 579 w 1517"/>
                <a:gd name="T11" fmla="*/ 2702 h 3023"/>
                <a:gd name="T12" fmla="*/ 442 w 1517"/>
                <a:gd name="T13" fmla="*/ 2580 h 3023"/>
                <a:gd name="T14" fmla="*/ 344 w 1517"/>
                <a:gd name="T15" fmla="*/ 2472 h 3023"/>
                <a:gd name="T16" fmla="*/ 237 w 1517"/>
                <a:gd name="T17" fmla="*/ 2325 h 3023"/>
                <a:gd name="T18" fmla="*/ 149 w 1517"/>
                <a:gd name="T19" fmla="*/ 2166 h 3023"/>
                <a:gd name="T20" fmla="*/ 91 w 1517"/>
                <a:gd name="T21" fmla="*/ 2029 h 3023"/>
                <a:gd name="T22" fmla="*/ 37 w 1517"/>
                <a:gd name="T23" fmla="*/ 1849 h 3023"/>
                <a:gd name="T24" fmla="*/ 7 w 1517"/>
                <a:gd name="T25" fmla="*/ 1663 h 3023"/>
                <a:gd name="T26" fmla="*/ 0 w 1517"/>
                <a:gd name="T27" fmla="*/ 1511 h 3023"/>
                <a:gd name="T28" fmla="*/ 11 w 1517"/>
                <a:gd name="T29" fmla="*/ 1322 h 3023"/>
                <a:gd name="T30" fmla="*/ 46 w 1517"/>
                <a:gd name="T31" fmla="*/ 1137 h 3023"/>
                <a:gd name="T32" fmla="*/ 104 w 1517"/>
                <a:gd name="T33" fmla="*/ 958 h 3023"/>
                <a:gd name="T34" fmla="*/ 165 w 1517"/>
                <a:gd name="T35" fmla="*/ 824 h 3023"/>
                <a:gd name="T36" fmla="*/ 257 w 1517"/>
                <a:gd name="T37" fmla="*/ 667 h 3023"/>
                <a:gd name="T38" fmla="*/ 367 w 1517"/>
                <a:gd name="T39" fmla="*/ 523 h 3023"/>
                <a:gd name="T40" fmla="*/ 469 w 1517"/>
                <a:gd name="T41" fmla="*/ 417 h 3023"/>
                <a:gd name="T42" fmla="*/ 608 w 1517"/>
                <a:gd name="T43" fmla="*/ 299 h 3023"/>
                <a:gd name="T44" fmla="*/ 760 w 1517"/>
                <a:gd name="T45" fmla="*/ 199 h 3023"/>
                <a:gd name="T46" fmla="*/ 923 w 1517"/>
                <a:gd name="T47" fmla="*/ 118 h 3023"/>
                <a:gd name="T48" fmla="*/ 1065 w 1517"/>
                <a:gd name="T49" fmla="*/ 67 h 3023"/>
                <a:gd name="T50" fmla="*/ 1247 w 1517"/>
                <a:gd name="T51" fmla="*/ 23 h 3023"/>
                <a:gd name="T52" fmla="*/ 1435 w 1517"/>
                <a:gd name="T53" fmla="*/ 2 h 3023"/>
                <a:gd name="T54" fmla="*/ 1516 w 1517"/>
                <a:gd name="T55" fmla="*/ 1 h 3023"/>
                <a:gd name="T56" fmla="*/ 1516 w 1517"/>
                <a:gd name="T57" fmla="*/ 10 h 3023"/>
                <a:gd name="T58" fmla="*/ 1434 w 1517"/>
                <a:gd name="T59" fmla="*/ 14 h 3023"/>
                <a:gd name="T60" fmla="*/ 1246 w 1517"/>
                <a:gd name="T61" fmla="*/ 35 h 3023"/>
                <a:gd name="T62" fmla="*/ 1066 w 1517"/>
                <a:gd name="T63" fmla="*/ 79 h 3023"/>
                <a:gd name="T64" fmla="*/ 895 w 1517"/>
                <a:gd name="T65" fmla="*/ 144 h 3023"/>
                <a:gd name="T66" fmla="*/ 734 w 1517"/>
                <a:gd name="T67" fmla="*/ 229 h 3023"/>
                <a:gd name="T68" fmla="*/ 586 w 1517"/>
                <a:gd name="T69" fmla="*/ 332 h 3023"/>
                <a:gd name="T70" fmla="*/ 451 w 1517"/>
                <a:gd name="T71" fmla="*/ 451 h 3023"/>
                <a:gd name="T72" fmla="*/ 332 w 1517"/>
                <a:gd name="T73" fmla="*/ 586 h 3023"/>
                <a:gd name="T74" fmla="*/ 229 w 1517"/>
                <a:gd name="T75" fmla="*/ 734 h 3023"/>
                <a:gd name="T76" fmla="*/ 144 w 1517"/>
                <a:gd name="T77" fmla="*/ 895 h 3023"/>
                <a:gd name="T78" fmla="*/ 79 w 1517"/>
                <a:gd name="T79" fmla="*/ 1066 h 3023"/>
                <a:gd name="T80" fmla="*/ 35 w 1517"/>
                <a:gd name="T81" fmla="*/ 1246 h 3023"/>
                <a:gd name="T82" fmla="*/ 14 w 1517"/>
                <a:gd name="T83" fmla="*/ 1434 h 3023"/>
                <a:gd name="T84" fmla="*/ 14 w 1517"/>
                <a:gd name="T85" fmla="*/ 1588 h 3023"/>
                <a:gd name="T86" fmla="*/ 35 w 1517"/>
                <a:gd name="T87" fmla="*/ 1776 h 3023"/>
                <a:gd name="T88" fmla="*/ 79 w 1517"/>
                <a:gd name="T89" fmla="*/ 1957 h 3023"/>
                <a:gd name="T90" fmla="*/ 144 w 1517"/>
                <a:gd name="T91" fmla="*/ 2128 h 3023"/>
                <a:gd name="T92" fmla="*/ 229 w 1517"/>
                <a:gd name="T93" fmla="*/ 2288 h 3023"/>
                <a:gd name="T94" fmla="*/ 332 w 1517"/>
                <a:gd name="T95" fmla="*/ 2437 h 3023"/>
                <a:gd name="T96" fmla="*/ 451 w 1517"/>
                <a:gd name="T97" fmla="*/ 2571 h 3023"/>
                <a:gd name="T98" fmla="*/ 586 w 1517"/>
                <a:gd name="T99" fmla="*/ 2691 h 3023"/>
                <a:gd name="T100" fmla="*/ 734 w 1517"/>
                <a:gd name="T101" fmla="*/ 2794 h 3023"/>
                <a:gd name="T102" fmla="*/ 895 w 1517"/>
                <a:gd name="T103" fmla="*/ 2878 h 3023"/>
                <a:gd name="T104" fmla="*/ 1066 w 1517"/>
                <a:gd name="T105" fmla="*/ 2944 h 3023"/>
                <a:gd name="T106" fmla="*/ 1246 w 1517"/>
                <a:gd name="T107" fmla="*/ 2988 h 3023"/>
                <a:gd name="T108" fmla="*/ 1434 w 1517"/>
                <a:gd name="T109" fmla="*/ 3009 h 3023"/>
                <a:gd name="T110" fmla="*/ 1516 w 1517"/>
                <a:gd name="T111" fmla="*/ 3013 h 3023"/>
                <a:gd name="T112" fmla="*/ 1516 w 1517"/>
                <a:gd name="T113" fmla="*/ 3021 h 3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7" h="3023">
                  <a:moveTo>
                    <a:pt x="1511" y="3023"/>
                  </a:moveTo>
                  <a:lnTo>
                    <a:pt x="1511" y="3023"/>
                  </a:lnTo>
                  <a:lnTo>
                    <a:pt x="1473" y="3023"/>
                  </a:lnTo>
                  <a:lnTo>
                    <a:pt x="1435" y="3021"/>
                  </a:lnTo>
                  <a:lnTo>
                    <a:pt x="1397" y="3019"/>
                  </a:lnTo>
                  <a:lnTo>
                    <a:pt x="1360" y="3016"/>
                  </a:lnTo>
                  <a:lnTo>
                    <a:pt x="1322" y="3011"/>
                  </a:lnTo>
                  <a:lnTo>
                    <a:pt x="1285" y="3006"/>
                  </a:lnTo>
                  <a:lnTo>
                    <a:pt x="1247" y="3000"/>
                  </a:lnTo>
                  <a:lnTo>
                    <a:pt x="1211" y="2993"/>
                  </a:lnTo>
                  <a:lnTo>
                    <a:pt x="1174" y="2985"/>
                  </a:lnTo>
                  <a:lnTo>
                    <a:pt x="1137" y="2977"/>
                  </a:lnTo>
                  <a:lnTo>
                    <a:pt x="1101" y="2967"/>
                  </a:lnTo>
                  <a:lnTo>
                    <a:pt x="1065" y="2956"/>
                  </a:lnTo>
                  <a:lnTo>
                    <a:pt x="1029" y="2945"/>
                  </a:lnTo>
                  <a:lnTo>
                    <a:pt x="993" y="2932"/>
                  </a:lnTo>
                  <a:lnTo>
                    <a:pt x="958" y="2919"/>
                  </a:lnTo>
                  <a:lnTo>
                    <a:pt x="923" y="2904"/>
                  </a:lnTo>
                  <a:lnTo>
                    <a:pt x="923" y="2904"/>
                  </a:lnTo>
                  <a:lnTo>
                    <a:pt x="889" y="2890"/>
                  </a:lnTo>
                  <a:lnTo>
                    <a:pt x="856" y="2874"/>
                  </a:lnTo>
                  <a:lnTo>
                    <a:pt x="824" y="2858"/>
                  </a:lnTo>
                  <a:lnTo>
                    <a:pt x="791" y="2841"/>
                  </a:lnTo>
                  <a:lnTo>
                    <a:pt x="760" y="2823"/>
                  </a:lnTo>
                  <a:lnTo>
                    <a:pt x="728" y="2805"/>
                  </a:lnTo>
                  <a:lnTo>
                    <a:pt x="698" y="2786"/>
                  </a:lnTo>
                  <a:lnTo>
                    <a:pt x="667" y="2766"/>
                  </a:lnTo>
                  <a:lnTo>
                    <a:pt x="637" y="2745"/>
                  </a:lnTo>
                  <a:lnTo>
                    <a:pt x="608" y="2724"/>
                  </a:lnTo>
                  <a:lnTo>
                    <a:pt x="579" y="2702"/>
                  </a:lnTo>
                  <a:lnTo>
                    <a:pt x="551" y="2679"/>
                  </a:lnTo>
                  <a:lnTo>
                    <a:pt x="523" y="2655"/>
                  </a:lnTo>
                  <a:lnTo>
                    <a:pt x="496" y="2631"/>
                  </a:lnTo>
                  <a:lnTo>
                    <a:pt x="469" y="2606"/>
                  </a:lnTo>
                  <a:lnTo>
                    <a:pt x="442" y="2580"/>
                  </a:lnTo>
                  <a:lnTo>
                    <a:pt x="442" y="2580"/>
                  </a:lnTo>
                  <a:lnTo>
                    <a:pt x="417" y="2554"/>
                  </a:lnTo>
                  <a:lnTo>
                    <a:pt x="392" y="2527"/>
                  </a:lnTo>
                  <a:lnTo>
                    <a:pt x="367" y="2500"/>
                  </a:lnTo>
                  <a:lnTo>
                    <a:pt x="344" y="2472"/>
                  </a:lnTo>
                  <a:lnTo>
                    <a:pt x="321" y="2444"/>
                  </a:lnTo>
                  <a:lnTo>
                    <a:pt x="299" y="2415"/>
                  </a:lnTo>
                  <a:lnTo>
                    <a:pt x="278" y="2385"/>
                  </a:lnTo>
                  <a:lnTo>
                    <a:pt x="257" y="2355"/>
                  </a:lnTo>
                  <a:lnTo>
                    <a:pt x="237" y="2325"/>
                  </a:lnTo>
                  <a:lnTo>
                    <a:pt x="218" y="2294"/>
                  </a:lnTo>
                  <a:lnTo>
                    <a:pt x="199" y="2263"/>
                  </a:lnTo>
                  <a:lnTo>
                    <a:pt x="182" y="2231"/>
                  </a:lnTo>
                  <a:lnTo>
                    <a:pt x="165" y="2199"/>
                  </a:lnTo>
                  <a:lnTo>
                    <a:pt x="149" y="2166"/>
                  </a:lnTo>
                  <a:lnTo>
                    <a:pt x="133" y="2133"/>
                  </a:lnTo>
                  <a:lnTo>
                    <a:pt x="118" y="2100"/>
                  </a:lnTo>
                  <a:lnTo>
                    <a:pt x="118" y="2100"/>
                  </a:lnTo>
                  <a:lnTo>
                    <a:pt x="104" y="2065"/>
                  </a:lnTo>
                  <a:lnTo>
                    <a:pt x="91" y="2029"/>
                  </a:lnTo>
                  <a:lnTo>
                    <a:pt x="78" y="1994"/>
                  </a:lnTo>
                  <a:lnTo>
                    <a:pt x="67" y="1958"/>
                  </a:lnTo>
                  <a:lnTo>
                    <a:pt x="56" y="1922"/>
                  </a:lnTo>
                  <a:lnTo>
                    <a:pt x="46" y="1886"/>
                  </a:lnTo>
                  <a:lnTo>
                    <a:pt x="37" y="1849"/>
                  </a:lnTo>
                  <a:lnTo>
                    <a:pt x="29" y="1812"/>
                  </a:lnTo>
                  <a:lnTo>
                    <a:pt x="23" y="1775"/>
                  </a:lnTo>
                  <a:lnTo>
                    <a:pt x="16" y="1738"/>
                  </a:lnTo>
                  <a:lnTo>
                    <a:pt x="11" y="1701"/>
                  </a:lnTo>
                  <a:lnTo>
                    <a:pt x="7" y="1663"/>
                  </a:lnTo>
                  <a:lnTo>
                    <a:pt x="4" y="1625"/>
                  </a:lnTo>
                  <a:lnTo>
                    <a:pt x="2" y="1588"/>
                  </a:lnTo>
                  <a:lnTo>
                    <a:pt x="0" y="1550"/>
                  </a:lnTo>
                  <a:lnTo>
                    <a:pt x="0" y="1511"/>
                  </a:lnTo>
                  <a:lnTo>
                    <a:pt x="0" y="1511"/>
                  </a:lnTo>
                  <a:lnTo>
                    <a:pt x="0" y="1473"/>
                  </a:lnTo>
                  <a:lnTo>
                    <a:pt x="2" y="1435"/>
                  </a:lnTo>
                  <a:lnTo>
                    <a:pt x="4" y="1397"/>
                  </a:lnTo>
                  <a:lnTo>
                    <a:pt x="7" y="1360"/>
                  </a:lnTo>
                  <a:lnTo>
                    <a:pt x="11" y="1322"/>
                  </a:lnTo>
                  <a:lnTo>
                    <a:pt x="16" y="1285"/>
                  </a:lnTo>
                  <a:lnTo>
                    <a:pt x="23" y="1247"/>
                  </a:lnTo>
                  <a:lnTo>
                    <a:pt x="29" y="1211"/>
                  </a:lnTo>
                  <a:lnTo>
                    <a:pt x="37" y="1174"/>
                  </a:lnTo>
                  <a:lnTo>
                    <a:pt x="46" y="1137"/>
                  </a:lnTo>
                  <a:lnTo>
                    <a:pt x="56" y="1101"/>
                  </a:lnTo>
                  <a:lnTo>
                    <a:pt x="67" y="1065"/>
                  </a:lnTo>
                  <a:lnTo>
                    <a:pt x="78" y="1029"/>
                  </a:lnTo>
                  <a:lnTo>
                    <a:pt x="91" y="993"/>
                  </a:lnTo>
                  <a:lnTo>
                    <a:pt x="104" y="958"/>
                  </a:lnTo>
                  <a:lnTo>
                    <a:pt x="118" y="923"/>
                  </a:lnTo>
                  <a:lnTo>
                    <a:pt x="118" y="923"/>
                  </a:lnTo>
                  <a:lnTo>
                    <a:pt x="133" y="889"/>
                  </a:lnTo>
                  <a:lnTo>
                    <a:pt x="149" y="856"/>
                  </a:lnTo>
                  <a:lnTo>
                    <a:pt x="165" y="824"/>
                  </a:lnTo>
                  <a:lnTo>
                    <a:pt x="182" y="791"/>
                  </a:lnTo>
                  <a:lnTo>
                    <a:pt x="199" y="760"/>
                  </a:lnTo>
                  <a:lnTo>
                    <a:pt x="218" y="728"/>
                  </a:lnTo>
                  <a:lnTo>
                    <a:pt x="237" y="698"/>
                  </a:lnTo>
                  <a:lnTo>
                    <a:pt x="257" y="667"/>
                  </a:lnTo>
                  <a:lnTo>
                    <a:pt x="278" y="637"/>
                  </a:lnTo>
                  <a:lnTo>
                    <a:pt x="299" y="608"/>
                  </a:lnTo>
                  <a:lnTo>
                    <a:pt x="321" y="579"/>
                  </a:lnTo>
                  <a:lnTo>
                    <a:pt x="344" y="551"/>
                  </a:lnTo>
                  <a:lnTo>
                    <a:pt x="367" y="523"/>
                  </a:lnTo>
                  <a:lnTo>
                    <a:pt x="392" y="496"/>
                  </a:lnTo>
                  <a:lnTo>
                    <a:pt x="417" y="469"/>
                  </a:lnTo>
                  <a:lnTo>
                    <a:pt x="442" y="442"/>
                  </a:lnTo>
                  <a:lnTo>
                    <a:pt x="442" y="442"/>
                  </a:lnTo>
                  <a:lnTo>
                    <a:pt x="469" y="417"/>
                  </a:lnTo>
                  <a:lnTo>
                    <a:pt x="496" y="392"/>
                  </a:lnTo>
                  <a:lnTo>
                    <a:pt x="523" y="367"/>
                  </a:lnTo>
                  <a:lnTo>
                    <a:pt x="551" y="344"/>
                  </a:lnTo>
                  <a:lnTo>
                    <a:pt x="579" y="321"/>
                  </a:lnTo>
                  <a:lnTo>
                    <a:pt x="608" y="299"/>
                  </a:lnTo>
                  <a:lnTo>
                    <a:pt x="637" y="278"/>
                  </a:lnTo>
                  <a:lnTo>
                    <a:pt x="667" y="257"/>
                  </a:lnTo>
                  <a:lnTo>
                    <a:pt x="698" y="237"/>
                  </a:lnTo>
                  <a:lnTo>
                    <a:pt x="728" y="218"/>
                  </a:lnTo>
                  <a:lnTo>
                    <a:pt x="760" y="199"/>
                  </a:lnTo>
                  <a:lnTo>
                    <a:pt x="791" y="182"/>
                  </a:lnTo>
                  <a:lnTo>
                    <a:pt x="824" y="165"/>
                  </a:lnTo>
                  <a:lnTo>
                    <a:pt x="856" y="149"/>
                  </a:lnTo>
                  <a:lnTo>
                    <a:pt x="889" y="133"/>
                  </a:lnTo>
                  <a:lnTo>
                    <a:pt x="923" y="118"/>
                  </a:lnTo>
                  <a:lnTo>
                    <a:pt x="923" y="118"/>
                  </a:lnTo>
                  <a:lnTo>
                    <a:pt x="958" y="104"/>
                  </a:lnTo>
                  <a:lnTo>
                    <a:pt x="993" y="91"/>
                  </a:lnTo>
                  <a:lnTo>
                    <a:pt x="1029" y="78"/>
                  </a:lnTo>
                  <a:lnTo>
                    <a:pt x="1065" y="67"/>
                  </a:lnTo>
                  <a:lnTo>
                    <a:pt x="1101" y="56"/>
                  </a:lnTo>
                  <a:lnTo>
                    <a:pt x="1137" y="46"/>
                  </a:lnTo>
                  <a:lnTo>
                    <a:pt x="1174" y="37"/>
                  </a:lnTo>
                  <a:lnTo>
                    <a:pt x="1211" y="29"/>
                  </a:lnTo>
                  <a:lnTo>
                    <a:pt x="1247" y="23"/>
                  </a:lnTo>
                  <a:lnTo>
                    <a:pt x="1285" y="16"/>
                  </a:lnTo>
                  <a:lnTo>
                    <a:pt x="1322" y="11"/>
                  </a:lnTo>
                  <a:lnTo>
                    <a:pt x="1360" y="7"/>
                  </a:lnTo>
                  <a:lnTo>
                    <a:pt x="1397" y="4"/>
                  </a:lnTo>
                  <a:lnTo>
                    <a:pt x="1435" y="2"/>
                  </a:lnTo>
                  <a:lnTo>
                    <a:pt x="1473" y="0"/>
                  </a:lnTo>
                  <a:lnTo>
                    <a:pt x="1511" y="0"/>
                  </a:lnTo>
                  <a:lnTo>
                    <a:pt x="1511" y="0"/>
                  </a:lnTo>
                  <a:lnTo>
                    <a:pt x="1514" y="0"/>
                  </a:lnTo>
                  <a:lnTo>
                    <a:pt x="1516" y="1"/>
                  </a:lnTo>
                  <a:lnTo>
                    <a:pt x="1517" y="3"/>
                  </a:lnTo>
                  <a:lnTo>
                    <a:pt x="1517" y="6"/>
                  </a:lnTo>
                  <a:lnTo>
                    <a:pt x="1517" y="6"/>
                  </a:lnTo>
                  <a:lnTo>
                    <a:pt x="1517" y="8"/>
                  </a:lnTo>
                  <a:lnTo>
                    <a:pt x="1516" y="10"/>
                  </a:lnTo>
                  <a:lnTo>
                    <a:pt x="1514" y="11"/>
                  </a:lnTo>
                  <a:lnTo>
                    <a:pt x="1511" y="12"/>
                  </a:lnTo>
                  <a:lnTo>
                    <a:pt x="1511" y="12"/>
                  </a:lnTo>
                  <a:lnTo>
                    <a:pt x="1473" y="12"/>
                  </a:lnTo>
                  <a:lnTo>
                    <a:pt x="1434" y="14"/>
                  </a:lnTo>
                  <a:lnTo>
                    <a:pt x="1396" y="16"/>
                  </a:lnTo>
                  <a:lnTo>
                    <a:pt x="1358" y="19"/>
                  </a:lnTo>
                  <a:lnTo>
                    <a:pt x="1321" y="24"/>
                  </a:lnTo>
                  <a:lnTo>
                    <a:pt x="1283" y="29"/>
                  </a:lnTo>
                  <a:lnTo>
                    <a:pt x="1246" y="35"/>
                  </a:lnTo>
                  <a:lnTo>
                    <a:pt x="1209" y="42"/>
                  </a:lnTo>
                  <a:lnTo>
                    <a:pt x="1173" y="50"/>
                  </a:lnTo>
                  <a:lnTo>
                    <a:pt x="1137" y="59"/>
                  </a:lnTo>
                  <a:lnTo>
                    <a:pt x="1101" y="69"/>
                  </a:lnTo>
                  <a:lnTo>
                    <a:pt x="1066" y="79"/>
                  </a:lnTo>
                  <a:lnTo>
                    <a:pt x="1031" y="91"/>
                  </a:lnTo>
                  <a:lnTo>
                    <a:pt x="996" y="103"/>
                  </a:lnTo>
                  <a:lnTo>
                    <a:pt x="962" y="116"/>
                  </a:lnTo>
                  <a:lnTo>
                    <a:pt x="928" y="130"/>
                  </a:lnTo>
                  <a:lnTo>
                    <a:pt x="895" y="144"/>
                  </a:lnTo>
                  <a:lnTo>
                    <a:pt x="862" y="160"/>
                  </a:lnTo>
                  <a:lnTo>
                    <a:pt x="829" y="176"/>
                  </a:lnTo>
                  <a:lnTo>
                    <a:pt x="797" y="193"/>
                  </a:lnTo>
                  <a:lnTo>
                    <a:pt x="765" y="211"/>
                  </a:lnTo>
                  <a:lnTo>
                    <a:pt x="734" y="229"/>
                  </a:lnTo>
                  <a:lnTo>
                    <a:pt x="704" y="248"/>
                  </a:lnTo>
                  <a:lnTo>
                    <a:pt x="673" y="268"/>
                  </a:lnTo>
                  <a:lnTo>
                    <a:pt x="644" y="289"/>
                  </a:lnTo>
                  <a:lnTo>
                    <a:pt x="615" y="310"/>
                  </a:lnTo>
                  <a:lnTo>
                    <a:pt x="586" y="332"/>
                  </a:lnTo>
                  <a:lnTo>
                    <a:pt x="558" y="355"/>
                  </a:lnTo>
                  <a:lnTo>
                    <a:pt x="530" y="378"/>
                  </a:lnTo>
                  <a:lnTo>
                    <a:pt x="504" y="402"/>
                  </a:lnTo>
                  <a:lnTo>
                    <a:pt x="477" y="426"/>
                  </a:lnTo>
                  <a:lnTo>
                    <a:pt x="451" y="451"/>
                  </a:lnTo>
                  <a:lnTo>
                    <a:pt x="426" y="477"/>
                  </a:lnTo>
                  <a:lnTo>
                    <a:pt x="402" y="504"/>
                  </a:lnTo>
                  <a:lnTo>
                    <a:pt x="378" y="530"/>
                  </a:lnTo>
                  <a:lnTo>
                    <a:pt x="355" y="558"/>
                  </a:lnTo>
                  <a:lnTo>
                    <a:pt x="332" y="586"/>
                  </a:lnTo>
                  <a:lnTo>
                    <a:pt x="310" y="615"/>
                  </a:lnTo>
                  <a:lnTo>
                    <a:pt x="289" y="644"/>
                  </a:lnTo>
                  <a:lnTo>
                    <a:pt x="268" y="673"/>
                  </a:lnTo>
                  <a:lnTo>
                    <a:pt x="248" y="704"/>
                  </a:lnTo>
                  <a:lnTo>
                    <a:pt x="229" y="734"/>
                  </a:lnTo>
                  <a:lnTo>
                    <a:pt x="211" y="765"/>
                  </a:lnTo>
                  <a:lnTo>
                    <a:pt x="193" y="797"/>
                  </a:lnTo>
                  <a:lnTo>
                    <a:pt x="176" y="829"/>
                  </a:lnTo>
                  <a:lnTo>
                    <a:pt x="160" y="862"/>
                  </a:lnTo>
                  <a:lnTo>
                    <a:pt x="144" y="895"/>
                  </a:lnTo>
                  <a:lnTo>
                    <a:pt x="130" y="928"/>
                  </a:lnTo>
                  <a:lnTo>
                    <a:pt x="116" y="962"/>
                  </a:lnTo>
                  <a:lnTo>
                    <a:pt x="103" y="996"/>
                  </a:lnTo>
                  <a:lnTo>
                    <a:pt x="91" y="1031"/>
                  </a:lnTo>
                  <a:lnTo>
                    <a:pt x="79" y="1066"/>
                  </a:lnTo>
                  <a:lnTo>
                    <a:pt x="69" y="1101"/>
                  </a:lnTo>
                  <a:lnTo>
                    <a:pt x="59" y="1137"/>
                  </a:lnTo>
                  <a:lnTo>
                    <a:pt x="50" y="1173"/>
                  </a:lnTo>
                  <a:lnTo>
                    <a:pt x="42" y="1209"/>
                  </a:lnTo>
                  <a:lnTo>
                    <a:pt x="35" y="1246"/>
                  </a:lnTo>
                  <a:lnTo>
                    <a:pt x="29" y="1283"/>
                  </a:lnTo>
                  <a:lnTo>
                    <a:pt x="24" y="1321"/>
                  </a:lnTo>
                  <a:lnTo>
                    <a:pt x="19" y="1358"/>
                  </a:lnTo>
                  <a:lnTo>
                    <a:pt x="16" y="1396"/>
                  </a:lnTo>
                  <a:lnTo>
                    <a:pt x="14" y="1434"/>
                  </a:lnTo>
                  <a:lnTo>
                    <a:pt x="12" y="1473"/>
                  </a:lnTo>
                  <a:lnTo>
                    <a:pt x="12" y="1511"/>
                  </a:lnTo>
                  <a:lnTo>
                    <a:pt x="12" y="1511"/>
                  </a:lnTo>
                  <a:lnTo>
                    <a:pt x="12" y="1550"/>
                  </a:lnTo>
                  <a:lnTo>
                    <a:pt x="14" y="1588"/>
                  </a:lnTo>
                  <a:lnTo>
                    <a:pt x="16" y="1627"/>
                  </a:lnTo>
                  <a:lnTo>
                    <a:pt x="19" y="1664"/>
                  </a:lnTo>
                  <a:lnTo>
                    <a:pt x="24" y="1702"/>
                  </a:lnTo>
                  <a:lnTo>
                    <a:pt x="29" y="1739"/>
                  </a:lnTo>
                  <a:lnTo>
                    <a:pt x="35" y="1776"/>
                  </a:lnTo>
                  <a:lnTo>
                    <a:pt x="42" y="1813"/>
                  </a:lnTo>
                  <a:lnTo>
                    <a:pt x="50" y="1850"/>
                  </a:lnTo>
                  <a:lnTo>
                    <a:pt x="59" y="1886"/>
                  </a:lnTo>
                  <a:lnTo>
                    <a:pt x="69" y="1921"/>
                  </a:lnTo>
                  <a:lnTo>
                    <a:pt x="79" y="1957"/>
                  </a:lnTo>
                  <a:lnTo>
                    <a:pt x="91" y="1992"/>
                  </a:lnTo>
                  <a:lnTo>
                    <a:pt x="103" y="2026"/>
                  </a:lnTo>
                  <a:lnTo>
                    <a:pt x="116" y="2061"/>
                  </a:lnTo>
                  <a:lnTo>
                    <a:pt x="130" y="2095"/>
                  </a:lnTo>
                  <a:lnTo>
                    <a:pt x="144" y="2128"/>
                  </a:lnTo>
                  <a:lnTo>
                    <a:pt x="160" y="2161"/>
                  </a:lnTo>
                  <a:lnTo>
                    <a:pt x="176" y="2194"/>
                  </a:lnTo>
                  <a:lnTo>
                    <a:pt x="193" y="2226"/>
                  </a:lnTo>
                  <a:lnTo>
                    <a:pt x="211" y="2257"/>
                  </a:lnTo>
                  <a:lnTo>
                    <a:pt x="229" y="2288"/>
                  </a:lnTo>
                  <a:lnTo>
                    <a:pt x="248" y="2319"/>
                  </a:lnTo>
                  <a:lnTo>
                    <a:pt x="268" y="2349"/>
                  </a:lnTo>
                  <a:lnTo>
                    <a:pt x="289" y="2379"/>
                  </a:lnTo>
                  <a:lnTo>
                    <a:pt x="310" y="2408"/>
                  </a:lnTo>
                  <a:lnTo>
                    <a:pt x="332" y="2437"/>
                  </a:lnTo>
                  <a:lnTo>
                    <a:pt x="355" y="2465"/>
                  </a:lnTo>
                  <a:lnTo>
                    <a:pt x="378" y="2492"/>
                  </a:lnTo>
                  <a:lnTo>
                    <a:pt x="402" y="2519"/>
                  </a:lnTo>
                  <a:lnTo>
                    <a:pt x="426" y="2546"/>
                  </a:lnTo>
                  <a:lnTo>
                    <a:pt x="451" y="2571"/>
                  </a:lnTo>
                  <a:lnTo>
                    <a:pt x="477" y="2596"/>
                  </a:lnTo>
                  <a:lnTo>
                    <a:pt x="504" y="2621"/>
                  </a:lnTo>
                  <a:lnTo>
                    <a:pt x="530" y="2645"/>
                  </a:lnTo>
                  <a:lnTo>
                    <a:pt x="558" y="2668"/>
                  </a:lnTo>
                  <a:lnTo>
                    <a:pt x="586" y="2691"/>
                  </a:lnTo>
                  <a:lnTo>
                    <a:pt x="615" y="2713"/>
                  </a:lnTo>
                  <a:lnTo>
                    <a:pt x="644" y="2734"/>
                  </a:lnTo>
                  <a:lnTo>
                    <a:pt x="673" y="2755"/>
                  </a:lnTo>
                  <a:lnTo>
                    <a:pt x="704" y="2774"/>
                  </a:lnTo>
                  <a:lnTo>
                    <a:pt x="734" y="2794"/>
                  </a:lnTo>
                  <a:lnTo>
                    <a:pt x="765" y="2812"/>
                  </a:lnTo>
                  <a:lnTo>
                    <a:pt x="797" y="2830"/>
                  </a:lnTo>
                  <a:lnTo>
                    <a:pt x="829" y="2847"/>
                  </a:lnTo>
                  <a:lnTo>
                    <a:pt x="862" y="2863"/>
                  </a:lnTo>
                  <a:lnTo>
                    <a:pt x="895" y="2878"/>
                  </a:lnTo>
                  <a:lnTo>
                    <a:pt x="928" y="2893"/>
                  </a:lnTo>
                  <a:lnTo>
                    <a:pt x="962" y="2907"/>
                  </a:lnTo>
                  <a:lnTo>
                    <a:pt x="996" y="2920"/>
                  </a:lnTo>
                  <a:lnTo>
                    <a:pt x="1031" y="2932"/>
                  </a:lnTo>
                  <a:lnTo>
                    <a:pt x="1066" y="2944"/>
                  </a:lnTo>
                  <a:lnTo>
                    <a:pt x="1101" y="2954"/>
                  </a:lnTo>
                  <a:lnTo>
                    <a:pt x="1137" y="2964"/>
                  </a:lnTo>
                  <a:lnTo>
                    <a:pt x="1173" y="2973"/>
                  </a:lnTo>
                  <a:lnTo>
                    <a:pt x="1209" y="2981"/>
                  </a:lnTo>
                  <a:lnTo>
                    <a:pt x="1246" y="2988"/>
                  </a:lnTo>
                  <a:lnTo>
                    <a:pt x="1283" y="2994"/>
                  </a:lnTo>
                  <a:lnTo>
                    <a:pt x="1321" y="2999"/>
                  </a:lnTo>
                  <a:lnTo>
                    <a:pt x="1358" y="3003"/>
                  </a:lnTo>
                  <a:lnTo>
                    <a:pt x="1396" y="3007"/>
                  </a:lnTo>
                  <a:lnTo>
                    <a:pt x="1434" y="3009"/>
                  </a:lnTo>
                  <a:lnTo>
                    <a:pt x="1473" y="3011"/>
                  </a:lnTo>
                  <a:lnTo>
                    <a:pt x="1511" y="3011"/>
                  </a:lnTo>
                  <a:lnTo>
                    <a:pt x="1511" y="3011"/>
                  </a:lnTo>
                  <a:lnTo>
                    <a:pt x="1514" y="3012"/>
                  </a:lnTo>
                  <a:lnTo>
                    <a:pt x="1516" y="3013"/>
                  </a:lnTo>
                  <a:lnTo>
                    <a:pt x="1517" y="3015"/>
                  </a:lnTo>
                  <a:lnTo>
                    <a:pt x="1517" y="3017"/>
                  </a:lnTo>
                  <a:lnTo>
                    <a:pt x="1517" y="3017"/>
                  </a:lnTo>
                  <a:lnTo>
                    <a:pt x="1517" y="3019"/>
                  </a:lnTo>
                  <a:lnTo>
                    <a:pt x="1516" y="3021"/>
                  </a:lnTo>
                  <a:lnTo>
                    <a:pt x="1514" y="3023"/>
                  </a:lnTo>
                  <a:lnTo>
                    <a:pt x="1511" y="3023"/>
                  </a:lnTo>
                  <a:lnTo>
                    <a:pt x="1511" y="3023"/>
                  </a:lnTo>
                  <a:close/>
                </a:path>
              </a:pathLst>
            </a:custGeom>
            <a:solidFill>
              <a:srgbClr val="8E99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8" name="Freeform 7"/>
            <p:cNvSpPr>
              <a:spLocks noEditPoints="1"/>
            </p:cNvSpPr>
            <p:nvPr userDrawn="1"/>
          </p:nvSpPr>
          <p:spPr bwMode="auto">
            <a:xfrm>
              <a:off x="2569" y="851"/>
              <a:ext cx="2625" cy="2625"/>
            </a:xfrm>
            <a:custGeom>
              <a:avLst/>
              <a:gdLst>
                <a:gd name="T0" fmla="*/ 1086 w 2625"/>
                <a:gd name="T1" fmla="*/ 2606 h 2625"/>
                <a:gd name="T2" fmla="*/ 810 w 2625"/>
                <a:gd name="T3" fmla="*/ 2526 h 2625"/>
                <a:gd name="T4" fmla="*/ 558 w 2625"/>
                <a:gd name="T5" fmla="*/ 2387 h 2625"/>
                <a:gd name="T6" fmla="*/ 361 w 2625"/>
                <a:gd name="T7" fmla="*/ 2217 h 2625"/>
                <a:gd name="T8" fmla="*/ 185 w 2625"/>
                <a:gd name="T9" fmla="*/ 1986 h 2625"/>
                <a:gd name="T10" fmla="*/ 66 w 2625"/>
                <a:gd name="T11" fmla="*/ 1725 h 2625"/>
                <a:gd name="T12" fmla="*/ 6 w 2625"/>
                <a:gd name="T13" fmla="*/ 1443 h 2625"/>
                <a:gd name="T14" fmla="*/ 6 w 2625"/>
                <a:gd name="T15" fmla="*/ 1182 h 2625"/>
                <a:gd name="T16" fmla="*/ 66 w 2625"/>
                <a:gd name="T17" fmla="*/ 899 h 2625"/>
                <a:gd name="T18" fmla="*/ 185 w 2625"/>
                <a:gd name="T19" fmla="*/ 639 h 2625"/>
                <a:gd name="T20" fmla="*/ 361 w 2625"/>
                <a:gd name="T21" fmla="*/ 408 h 2625"/>
                <a:gd name="T22" fmla="*/ 558 w 2625"/>
                <a:gd name="T23" fmla="*/ 238 h 2625"/>
                <a:gd name="T24" fmla="*/ 810 w 2625"/>
                <a:gd name="T25" fmla="*/ 99 h 2625"/>
                <a:gd name="T26" fmla="*/ 1086 w 2625"/>
                <a:gd name="T27" fmla="*/ 19 h 2625"/>
                <a:gd name="T28" fmla="*/ 1345 w 2625"/>
                <a:gd name="T29" fmla="*/ 0 h 2625"/>
                <a:gd name="T30" fmla="*/ 1633 w 2625"/>
                <a:gd name="T31" fmla="*/ 39 h 2625"/>
                <a:gd name="T32" fmla="*/ 1902 w 2625"/>
                <a:gd name="T33" fmla="*/ 139 h 2625"/>
                <a:gd name="T34" fmla="*/ 2144 w 2625"/>
                <a:gd name="T35" fmla="*/ 296 h 2625"/>
                <a:gd name="T36" fmla="*/ 2328 w 2625"/>
                <a:gd name="T37" fmla="*/ 481 h 2625"/>
                <a:gd name="T38" fmla="*/ 2486 w 2625"/>
                <a:gd name="T39" fmla="*/ 723 h 2625"/>
                <a:gd name="T40" fmla="*/ 2586 w 2625"/>
                <a:gd name="T41" fmla="*/ 992 h 2625"/>
                <a:gd name="T42" fmla="*/ 2625 w 2625"/>
                <a:gd name="T43" fmla="*/ 1280 h 2625"/>
                <a:gd name="T44" fmla="*/ 2606 w 2625"/>
                <a:gd name="T45" fmla="*/ 1539 h 2625"/>
                <a:gd name="T46" fmla="*/ 2526 w 2625"/>
                <a:gd name="T47" fmla="*/ 1815 h 2625"/>
                <a:gd name="T48" fmla="*/ 2387 w 2625"/>
                <a:gd name="T49" fmla="*/ 2067 h 2625"/>
                <a:gd name="T50" fmla="*/ 2217 w 2625"/>
                <a:gd name="T51" fmla="*/ 2263 h 2625"/>
                <a:gd name="T52" fmla="*/ 1986 w 2625"/>
                <a:gd name="T53" fmla="*/ 2440 h 2625"/>
                <a:gd name="T54" fmla="*/ 1725 w 2625"/>
                <a:gd name="T55" fmla="*/ 2559 h 2625"/>
                <a:gd name="T56" fmla="*/ 1443 w 2625"/>
                <a:gd name="T57" fmla="*/ 2619 h 2625"/>
                <a:gd name="T58" fmla="*/ 1246 w 2625"/>
                <a:gd name="T59" fmla="*/ 13 h 2625"/>
                <a:gd name="T60" fmla="*/ 957 w 2625"/>
                <a:gd name="T61" fmla="*/ 61 h 2625"/>
                <a:gd name="T62" fmla="*/ 693 w 2625"/>
                <a:gd name="T63" fmla="*/ 169 h 2625"/>
                <a:gd name="T64" fmla="*/ 462 w 2625"/>
                <a:gd name="T65" fmla="*/ 329 h 2625"/>
                <a:gd name="T66" fmla="*/ 270 w 2625"/>
                <a:gd name="T67" fmla="*/ 535 h 2625"/>
                <a:gd name="T68" fmla="*/ 127 w 2625"/>
                <a:gd name="T69" fmla="*/ 778 h 2625"/>
                <a:gd name="T70" fmla="*/ 38 w 2625"/>
                <a:gd name="T71" fmla="*/ 1051 h 2625"/>
                <a:gd name="T72" fmla="*/ 12 w 2625"/>
                <a:gd name="T73" fmla="*/ 1312 h 2625"/>
                <a:gd name="T74" fmla="*/ 45 w 2625"/>
                <a:gd name="T75" fmla="*/ 1606 h 2625"/>
                <a:gd name="T76" fmla="*/ 140 w 2625"/>
                <a:gd name="T77" fmla="*/ 1876 h 2625"/>
                <a:gd name="T78" fmla="*/ 289 w 2625"/>
                <a:gd name="T79" fmla="*/ 2115 h 2625"/>
                <a:gd name="T80" fmla="*/ 485 w 2625"/>
                <a:gd name="T81" fmla="*/ 2316 h 2625"/>
                <a:gd name="T82" fmla="*/ 721 w 2625"/>
                <a:gd name="T83" fmla="*/ 2471 h 2625"/>
                <a:gd name="T84" fmla="*/ 988 w 2625"/>
                <a:gd name="T85" fmla="*/ 2572 h 2625"/>
                <a:gd name="T86" fmla="*/ 1279 w 2625"/>
                <a:gd name="T87" fmla="*/ 2613 h 2625"/>
                <a:gd name="T88" fmla="*/ 1542 w 2625"/>
                <a:gd name="T89" fmla="*/ 2593 h 2625"/>
                <a:gd name="T90" fmla="*/ 1818 w 2625"/>
                <a:gd name="T91" fmla="*/ 2511 h 2625"/>
                <a:gd name="T92" fmla="*/ 2065 w 2625"/>
                <a:gd name="T93" fmla="*/ 2373 h 2625"/>
                <a:gd name="T94" fmla="*/ 2275 w 2625"/>
                <a:gd name="T95" fmla="*/ 2186 h 2625"/>
                <a:gd name="T96" fmla="*/ 2440 w 2625"/>
                <a:gd name="T97" fmla="*/ 1959 h 2625"/>
                <a:gd name="T98" fmla="*/ 2554 w 2625"/>
                <a:gd name="T99" fmla="*/ 1699 h 2625"/>
                <a:gd name="T100" fmla="*/ 2609 w 2625"/>
                <a:gd name="T101" fmla="*/ 1412 h 2625"/>
                <a:gd name="T102" fmla="*/ 2603 w 2625"/>
                <a:gd name="T103" fmla="*/ 1147 h 2625"/>
                <a:gd name="T104" fmla="*/ 2534 w 2625"/>
                <a:gd name="T105" fmla="*/ 866 h 2625"/>
                <a:gd name="T106" fmla="*/ 2408 w 2625"/>
                <a:gd name="T107" fmla="*/ 612 h 2625"/>
                <a:gd name="T108" fmla="*/ 2232 w 2625"/>
                <a:gd name="T109" fmla="*/ 393 h 2625"/>
                <a:gd name="T110" fmla="*/ 2013 w 2625"/>
                <a:gd name="T111" fmla="*/ 217 h 2625"/>
                <a:gd name="T112" fmla="*/ 1759 w 2625"/>
                <a:gd name="T113" fmla="*/ 91 h 2625"/>
                <a:gd name="T114" fmla="*/ 1478 w 2625"/>
                <a:gd name="T115" fmla="*/ 22 h 2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25" h="2625">
                  <a:moveTo>
                    <a:pt x="1312" y="2625"/>
                  </a:moveTo>
                  <a:lnTo>
                    <a:pt x="1312" y="2625"/>
                  </a:lnTo>
                  <a:lnTo>
                    <a:pt x="1280" y="2625"/>
                  </a:lnTo>
                  <a:lnTo>
                    <a:pt x="1247" y="2623"/>
                  </a:lnTo>
                  <a:lnTo>
                    <a:pt x="1214" y="2621"/>
                  </a:lnTo>
                  <a:lnTo>
                    <a:pt x="1182" y="2619"/>
                  </a:lnTo>
                  <a:lnTo>
                    <a:pt x="1150" y="2615"/>
                  </a:lnTo>
                  <a:lnTo>
                    <a:pt x="1118" y="2611"/>
                  </a:lnTo>
                  <a:lnTo>
                    <a:pt x="1086" y="2606"/>
                  </a:lnTo>
                  <a:lnTo>
                    <a:pt x="1054" y="2600"/>
                  </a:lnTo>
                  <a:lnTo>
                    <a:pt x="1023" y="2593"/>
                  </a:lnTo>
                  <a:lnTo>
                    <a:pt x="992" y="2586"/>
                  </a:lnTo>
                  <a:lnTo>
                    <a:pt x="961" y="2578"/>
                  </a:lnTo>
                  <a:lnTo>
                    <a:pt x="930" y="2569"/>
                  </a:lnTo>
                  <a:lnTo>
                    <a:pt x="899" y="2559"/>
                  </a:lnTo>
                  <a:lnTo>
                    <a:pt x="869" y="2549"/>
                  </a:lnTo>
                  <a:lnTo>
                    <a:pt x="839" y="2538"/>
                  </a:lnTo>
                  <a:lnTo>
                    <a:pt x="810" y="2526"/>
                  </a:lnTo>
                  <a:lnTo>
                    <a:pt x="780" y="2513"/>
                  </a:lnTo>
                  <a:lnTo>
                    <a:pt x="751" y="2500"/>
                  </a:lnTo>
                  <a:lnTo>
                    <a:pt x="723" y="2486"/>
                  </a:lnTo>
                  <a:lnTo>
                    <a:pt x="694" y="2471"/>
                  </a:lnTo>
                  <a:lnTo>
                    <a:pt x="666" y="2456"/>
                  </a:lnTo>
                  <a:lnTo>
                    <a:pt x="639" y="2440"/>
                  </a:lnTo>
                  <a:lnTo>
                    <a:pt x="611" y="2423"/>
                  </a:lnTo>
                  <a:lnTo>
                    <a:pt x="584" y="2405"/>
                  </a:lnTo>
                  <a:lnTo>
                    <a:pt x="558" y="2387"/>
                  </a:lnTo>
                  <a:lnTo>
                    <a:pt x="532" y="2368"/>
                  </a:lnTo>
                  <a:lnTo>
                    <a:pt x="506" y="2349"/>
                  </a:lnTo>
                  <a:lnTo>
                    <a:pt x="481" y="2328"/>
                  </a:lnTo>
                  <a:lnTo>
                    <a:pt x="456" y="2307"/>
                  </a:lnTo>
                  <a:lnTo>
                    <a:pt x="432" y="2286"/>
                  </a:lnTo>
                  <a:lnTo>
                    <a:pt x="408" y="2263"/>
                  </a:lnTo>
                  <a:lnTo>
                    <a:pt x="384" y="2241"/>
                  </a:lnTo>
                  <a:lnTo>
                    <a:pt x="384" y="2241"/>
                  </a:lnTo>
                  <a:lnTo>
                    <a:pt x="361" y="2217"/>
                  </a:lnTo>
                  <a:lnTo>
                    <a:pt x="339" y="2193"/>
                  </a:lnTo>
                  <a:lnTo>
                    <a:pt x="317" y="2169"/>
                  </a:lnTo>
                  <a:lnTo>
                    <a:pt x="296" y="2144"/>
                  </a:lnTo>
                  <a:lnTo>
                    <a:pt x="276" y="2119"/>
                  </a:lnTo>
                  <a:lnTo>
                    <a:pt x="257" y="2093"/>
                  </a:lnTo>
                  <a:lnTo>
                    <a:pt x="238" y="2067"/>
                  </a:lnTo>
                  <a:lnTo>
                    <a:pt x="219" y="2040"/>
                  </a:lnTo>
                  <a:lnTo>
                    <a:pt x="202" y="2013"/>
                  </a:lnTo>
                  <a:lnTo>
                    <a:pt x="185" y="1986"/>
                  </a:lnTo>
                  <a:lnTo>
                    <a:pt x="169" y="1958"/>
                  </a:lnTo>
                  <a:lnTo>
                    <a:pt x="154" y="1930"/>
                  </a:lnTo>
                  <a:lnTo>
                    <a:pt x="139" y="1902"/>
                  </a:lnTo>
                  <a:lnTo>
                    <a:pt x="125" y="1873"/>
                  </a:lnTo>
                  <a:lnTo>
                    <a:pt x="112" y="1844"/>
                  </a:lnTo>
                  <a:lnTo>
                    <a:pt x="99" y="1815"/>
                  </a:lnTo>
                  <a:lnTo>
                    <a:pt x="87" y="1785"/>
                  </a:lnTo>
                  <a:lnTo>
                    <a:pt x="76" y="1755"/>
                  </a:lnTo>
                  <a:lnTo>
                    <a:pt x="66" y="1725"/>
                  </a:lnTo>
                  <a:lnTo>
                    <a:pt x="56" y="1695"/>
                  </a:lnTo>
                  <a:lnTo>
                    <a:pt x="47" y="1664"/>
                  </a:lnTo>
                  <a:lnTo>
                    <a:pt x="39" y="1633"/>
                  </a:lnTo>
                  <a:lnTo>
                    <a:pt x="32" y="1602"/>
                  </a:lnTo>
                  <a:lnTo>
                    <a:pt x="25" y="1570"/>
                  </a:lnTo>
                  <a:lnTo>
                    <a:pt x="19" y="1539"/>
                  </a:lnTo>
                  <a:lnTo>
                    <a:pt x="14" y="1507"/>
                  </a:lnTo>
                  <a:lnTo>
                    <a:pt x="10" y="1475"/>
                  </a:lnTo>
                  <a:lnTo>
                    <a:pt x="6" y="1443"/>
                  </a:lnTo>
                  <a:lnTo>
                    <a:pt x="3" y="1410"/>
                  </a:lnTo>
                  <a:lnTo>
                    <a:pt x="1" y="1378"/>
                  </a:lnTo>
                  <a:lnTo>
                    <a:pt x="0" y="1345"/>
                  </a:lnTo>
                  <a:lnTo>
                    <a:pt x="0" y="1312"/>
                  </a:lnTo>
                  <a:lnTo>
                    <a:pt x="0" y="1312"/>
                  </a:lnTo>
                  <a:lnTo>
                    <a:pt x="0" y="1280"/>
                  </a:lnTo>
                  <a:lnTo>
                    <a:pt x="1" y="1247"/>
                  </a:lnTo>
                  <a:lnTo>
                    <a:pt x="3" y="1214"/>
                  </a:lnTo>
                  <a:lnTo>
                    <a:pt x="6" y="1182"/>
                  </a:lnTo>
                  <a:lnTo>
                    <a:pt x="10" y="1150"/>
                  </a:lnTo>
                  <a:lnTo>
                    <a:pt x="14" y="1118"/>
                  </a:lnTo>
                  <a:lnTo>
                    <a:pt x="19" y="1086"/>
                  </a:lnTo>
                  <a:lnTo>
                    <a:pt x="25" y="1054"/>
                  </a:lnTo>
                  <a:lnTo>
                    <a:pt x="32" y="1023"/>
                  </a:lnTo>
                  <a:lnTo>
                    <a:pt x="39" y="992"/>
                  </a:lnTo>
                  <a:lnTo>
                    <a:pt x="47" y="961"/>
                  </a:lnTo>
                  <a:lnTo>
                    <a:pt x="56" y="930"/>
                  </a:lnTo>
                  <a:lnTo>
                    <a:pt x="66" y="899"/>
                  </a:lnTo>
                  <a:lnTo>
                    <a:pt x="76" y="869"/>
                  </a:lnTo>
                  <a:lnTo>
                    <a:pt x="87" y="839"/>
                  </a:lnTo>
                  <a:lnTo>
                    <a:pt x="99" y="810"/>
                  </a:lnTo>
                  <a:lnTo>
                    <a:pt x="112" y="780"/>
                  </a:lnTo>
                  <a:lnTo>
                    <a:pt x="125" y="751"/>
                  </a:lnTo>
                  <a:lnTo>
                    <a:pt x="139" y="723"/>
                  </a:lnTo>
                  <a:lnTo>
                    <a:pt x="154" y="694"/>
                  </a:lnTo>
                  <a:lnTo>
                    <a:pt x="169" y="666"/>
                  </a:lnTo>
                  <a:lnTo>
                    <a:pt x="185" y="639"/>
                  </a:lnTo>
                  <a:lnTo>
                    <a:pt x="202" y="611"/>
                  </a:lnTo>
                  <a:lnTo>
                    <a:pt x="219" y="584"/>
                  </a:lnTo>
                  <a:lnTo>
                    <a:pt x="238" y="558"/>
                  </a:lnTo>
                  <a:lnTo>
                    <a:pt x="257" y="532"/>
                  </a:lnTo>
                  <a:lnTo>
                    <a:pt x="276" y="506"/>
                  </a:lnTo>
                  <a:lnTo>
                    <a:pt x="296" y="481"/>
                  </a:lnTo>
                  <a:lnTo>
                    <a:pt x="317" y="456"/>
                  </a:lnTo>
                  <a:lnTo>
                    <a:pt x="339" y="432"/>
                  </a:lnTo>
                  <a:lnTo>
                    <a:pt x="361" y="408"/>
                  </a:lnTo>
                  <a:lnTo>
                    <a:pt x="384" y="384"/>
                  </a:lnTo>
                  <a:lnTo>
                    <a:pt x="384" y="384"/>
                  </a:lnTo>
                  <a:lnTo>
                    <a:pt x="408" y="361"/>
                  </a:lnTo>
                  <a:lnTo>
                    <a:pt x="432" y="339"/>
                  </a:lnTo>
                  <a:lnTo>
                    <a:pt x="456" y="317"/>
                  </a:lnTo>
                  <a:lnTo>
                    <a:pt x="481" y="296"/>
                  </a:lnTo>
                  <a:lnTo>
                    <a:pt x="506" y="276"/>
                  </a:lnTo>
                  <a:lnTo>
                    <a:pt x="532" y="257"/>
                  </a:lnTo>
                  <a:lnTo>
                    <a:pt x="558" y="238"/>
                  </a:lnTo>
                  <a:lnTo>
                    <a:pt x="584" y="219"/>
                  </a:lnTo>
                  <a:lnTo>
                    <a:pt x="611" y="202"/>
                  </a:lnTo>
                  <a:lnTo>
                    <a:pt x="639" y="185"/>
                  </a:lnTo>
                  <a:lnTo>
                    <a:pt x="666" y="169"/>
                  </a:lnTo>
                  <a:lnTo>
                    <a:pt x="694" y="154"/>
                  </a:lnTo>
                  <a:lnTo>
                    <a:pt x="723" y="139"/>
                  </a:lnTo>
                  <a:lnTo>
                    <a:pt x="751" y="125"/>
                  </a:lnTo>
                  <a:lnTo>
                    <a:pt x="780" y="112"/>
                  </a:lnTo>
                  <a:lnTo>
                    <a:pt x="810" y="99"/>
                  </a:lnTo>
                  <a:lnTo>
                    <a:pt x="839" y="87"/>
                  </a:lnTo>
                  <a:lnTo>
                    <a:pt x="869" y="76"/>
                  </a:lnTo>
                  <a:lnTo>
                    <a:pt x="899" y="66"/>
                  </a:lnTo>
                  <a:lnTo>
                    <a:pt x="930" y="56"/>
                  </a:lnTo>
                  <a:lnTo>
                    <a:pt x="961" y="47"/>
                  </a:lnTo>
                  <a:lnTo>
                    <a:pt x="992" y="39"/>
                  </a:lnTo>
                  <a:lnTo>
                    <a:pt x="1023" y="32"/>
                  </a:lnTo>
                  <a:lnTo>
                    <a:pt x="1054" y="25"/>
                  </a:lnTo>
                  <a:lnTo>
                    <a:pt x="1086" y="19"/>
                  </a:lnTo>
                  <a:lnTo>
                    <a:pt x="1118" y="14"/>
                  </a:lnTo>
                  <a:lnTo>
                    <a:pt x="1150" y="10"/>
                  </a:lnTo>
                  <a:lnTo>
                    <a:pt x="1182" y="6"/>
                  </a:lnTo>
                  <a:lnTo>
                    <a:pt x="1214" y="3"/>
                  </a:lnTo>
                  <a:lnTo>
                    <a:pt x="1247" y="1"/>
                  </a:lnTo>
                  <a:lnTo>
                    <a:pt x="1280" y="0"/>
                  </a:lnTo>
                  <a:lnTo>
                    <a:pt x="1312" y="0"/>
                  </a:lnTo>
                  <a:lnTo>
                    <a:pt x="1312" y="0"/>
                  </a:lnTo>
                  <a:lnTo>
                    <a:pt x="1345" y="0"/>
                  </a:lnTo>
                  <a:lnTo>
                    <a:pt x="1378" y="1"/>
                  </a:lnTo>
                  <a:lnTo>
                    <a:pt x="1410" y="3"/>
                  </a:lnTo>
                  <a:lnTo>
                    <a:pt x="1443" y="6"/>
                  </a:lnTo>
                  <a:lnTo>
                    <a:pt x="1475" y="10"/>
                  </a:lnTo>
                  <a:lnTo>
                    <a:pt x="1507" y="14"/>
                  </a:lnTo>
                  <a:lnTo>
                    <a:pt x="1539" y="19"/>
                  </a:lnTo>
                  <a:lnTo>
                    <a:pt x="1570" y="25"/>
                  </a:lnTo>
                  <a:lnTo>
                    <a:pt x="1602" y="32"/>
                  </a:lnTo>
                  <a:lnTo>
                    <a:pt x="1633" y="39"/>
                  </a:lnTo>
                  <a:lnTo>
                    <a:pt x="1664" y="47"/>
                  </a:lnTo>
                  <a:lnTo>
                    <a:pt x="1695" y="56"/>
                  </a:lnTo>
                  <a:lnTo>
                    <a:pt x="1725" y="66"/>
                  </a:lnTo>
                  <a:lnTo>
                    <a:pt x="1755" y="76"/>
                  </a:lnTo>
                  <a:lnTo>
                    <a:pt x="1785" y="87"/>
                  </a:lnTo>
                  <a:lnTo>
                    <a:pt x="1815" y="99"/>
                  </a:lnTo>
                  <a:lnTo>
                    <a:pt x="1844" y="112"/>
                  </a:lnTo>
                  <a:lnTo>
                    <a:pt x="1873" y="125"/>
                  </a:lnTo>
                  <a:lnTo>
                    <a:pt x="1902" y="139"/>
                  </a:lnTo>
                  <a:lnTo>
                    <a:pt x="1930" y="154"/>
                  </a:lnTo>
                  <a:lnTo>
                    <a:pt x="1958" y="169"/>
                  </a:lnTo>
                  <a:lnTo>
                    <a:pt x="1986" y="185"/>
                  </a:lnTo>
                  <a:lnTo>
                    <a:pt x="2013" y="202"/>
                  </a:lnTo>
                  <a:lnTo>
                    <a:pt x="2040" y="219"/>
                  </a:lnTo>
                  <a:lnTo>
                    <a:pt x="2067" y="238"/>
                  </a:lnTo>
                  <a:lnTo>
                    <a:pt x="2093" y="257"/>
                  </a:lnTo>
                  <a:lnTo>
                    <a:pt x="2119" y="276"/>
                  </a:lnTo>
                  <a:lnTo>
                    <a:pt x="2144" y="296"/>
                  </a:lnTo>
                  <a:lnTo>
                    <a:pt x="2169" y="317"/>
                  </a:lnTo>
                  <a:lnTo>
                    <a:pt x="2193" y="339"/>
                  </a:lnTo>
                  <a:lnTo>
                    <a:pt x="2217" y="361"/>
                  </a:lnTo>
                  <a:lnTo>
                    <a:pt x="2241" y="384"/>
                  </a:lnTo>
                  <a:lnTo>
                    <a:pt x="2241" y="384"/>
                  </a:lnTo>
                  <a:lnTo>
                    <a:pt x="2263" y="408"/>
                  </a:lnTo>
                  <a:lnTo>
                    <a:pt x="2286" y="432"/>
                  </a:lnTo>
                  <a:lnTo>
                    <a:pt x="2307" y="456"/>
                  </a:lnTo>
                  <a:lnTo>
                    <a:pt x="2328" y="481"/>
                  </a:lnTo>
                  <a:lnTo>
                    <a:pt x="2349" y="506"/>
                  </a:lnTo>
                  <a:lnTo>
                    <a:pt x="2368" y="532"/>
                  </a:lnTo>
                  <a:lnTo>
                    <a:pt x="2387" y="558"/>
                  </a:lnTo>
                  <a:lnTo>
                    <a:pt x="2405" y="584"/>
                  </a:lnTo>
                  <a:lnTo>
                    <a:pt x="2423" y="611"/>
                  </a:lnTo>
                  <a:lnTo>
                    <a:pt x="2440" y="639"/>
                  </a:lnTo>
                  <a:lnTo>
                    <a:pt x="2456" y="666"/>
                  </a:lnTo>
                  <a:lnTo>
                    <a:pt x="2471" y="694"/>
                  </a:lnTo>
                  <a:lnTo>
                    <a:pt x="2486" y="723"/>
                  </a:lnTo>
                  <a:lnTo>
                    <a:pt x="2500" y="751"/>
                  </a:lnTo>
                  <a:lnTo>
                    <a:pt x="2513" y="780"/>
                  </a:lnTo>
                  <a:lnTo>
                    <a:pt x="2526" y="810"/>
                  </a:lnTo>
                  <a:lnTo>
                    <a:pt x="2538" y="839"/>
                  </a:lnTo>
                  <a:lnTo>
                    <a:pt x="2549" y="869"/>
                  </a:lnTo>
                  <a:lnTo>
                    <a:pt x="2559" y="899"/>
                  </a:lnTo>
                  <a:lnTo>
                    <a:pt x="2569" y="930"/>
                  </a:lnTo>
                  <a:lnTo>
                    <a:pt x="2578" y="961"/>
                  </a:lnTo>
                  <a:lnTo>
                    <a:pt x="2586" y="992"/>
                  </a:lnTo>
                  <a:lnTo>
                    <a:pt x="2593" y="1023"/>
                  </a:lnTo>
                  <a:lnTo>
                    <a:pt x="2600" y="1054"/>
                  </a:lnTo>
                  <a:lnTo>
                    <a:pt x="2606" y="1086"/>
                  </a:lnTo>
                  <a:lnTo>
                    <a:pt x="2611" y="1118"/>
                  </a:lnTo>
                  <a:lnTo>
                    <a:pt x="2615" y="1150"/>
                  </a:lnTo>
                  <a:lnTo>
                    <a:pt x="2619" y="1182"/>
                  </a:lnTo>
                  <a:lnTo>
                    <a:pt x="2621" y="1214"/>
                  </a:lnTo>
                  <a:lnTo>
                    <a:pt x="2623" y="1247"/>
                  </a:lnTo>
                  <a:lnTo>
                    <a:pt x="2625" y="1280"/>
                  </a:lnTo>
                  <a:lnTo>
                    <a:pt x="2625" y="1312"/>
                  </a:lnTo>
                  <a:lnTo>
                    <a:pt x="2625" y="1312"/>
                  </a:lnTo>
                  <a:lnTo>
                    <a:pt x="2625" y="1345"/>
                  </a:lnTo>
                  <a:lnTo>
                    <a:pt x="2623" y="1378"/>
                  </a:lnTo>
                  <a:lnTo>
                    <a:pt x="2621" y="1410"/>
                  </a:lnTo>
                  <a:lnTo>
                    <a:pt x="2619" y="1443"/>
                  </a:lnTo>
                  <a:lnTo>
                    <a:pt x="2615" y="1475"/>
                  </a:lnTo>
                  <a:lnTo>
                    <a:pt x="2611" y="1507"/>
                  </a:lnTo>
                  <a:lnTo>
                    <a:pt x="2606" y="1539"/>
                  </a:lnTo>
                  <a:lnTo>
                    <a:pt x="2600" y="1570"/>
                  </a:lnTo>
                  <a:lnTo>
                    <a:pt x="2593" y="1602"/>
                  </a:lnTo>
                  <a:lnTo>
                    <a:pt x="2586" y="1633"/>
                  </a:lnTo>
                  <a:lnTo>
                    <a:pt x="2578" y="1664"/>
                  </a:lnTo>
                  <a:lnTo>
                    <a:pt x="2569" y="1695"/>
                  </a:lnTo>
                  <a:lnTo>
                    <a:pt x="2559" y="1725"/>
                  </a:lnTo>
                  <a:lnTo>
                    <a:pt x="2549" y="1755"/>
                  </a:lnTo>
                  <a:lnTo>
                    <a:pt x="2538" y="1785"/>
                  </a:lnTo>
                  <a:lnTo>
                    <a:pt x="2526" y="1815"/>
                  </a:lnTo>
                  <a:lnTo>
                    <a:pt x="2513" y="1844"/>
                  </a:lnTo>
                  <a:lnTo>
                    <a:pt x="2500" y="1873"/>
                  </a:lnTo>
                  <a:lnTo>
                    <a:pt x="2486" y="1902"/>
                  </a:lnTo>
                  <a:lnTo>
                    <a:pt x="2471" y="1930"/>
                  </a:lnTo>
                  <a:lnTo>
                    <a:pt x="2456" y="1958"/>
                  </a:lnTo>
                  <a:lnTo>
                    <a:pt x="2440" y="1986"/>
                  </a:lnTo>
                  <a:lnTo>
                    <a:pt x="2423" y="2013"/>
                  </a:lnTo>
                  <a:lnTo>
                    <a:pt x="2405" y="2040"/>
                  </a:lnTo>
                  <a:lnTo>
                    <a:pt x="2387" y="2067"/>
                  </a:lnTo>
                  <a:lnTo>
                    <a:pt x="2368" y="2093"/>
                  </a:lnTo>
                  <a:lnTo>
                    <a:pt x="2349" y="2119"/>
                  </a:lnTo>
                  <a:lnTo>
                    <a:pt x="2328" y="2144"/>
                  </a:lnTo>
                  <a:lnTo>
                    <a:pt x="2307" y="2169"/>
                  </a:lnTo>
                  <a:lnTo>
                    <a:pt x="2286" y="2193"/>
                  </a:lnTo>
                  <a:lnTo>
                    <a:pt x="2263" y="2217"/>
                  </a:lnTo>
                  <a:lnTo>
                    <a:pt x="2241" y="2241"/>
                  </a:lnTo>
                  <a:lnTo>
                    <a:pt x="2241" y="2241"/>
                  </a:lnTo>
                  <a:lnTo>
                    <a:pt x="2217" y="2263"/>
                  </a:lnTo>
                  <a:lnTo>
                    <a:pt x="2193" y="2286"/>
                  </a:lnTo>
                  <a:lnTo>
                    <a:pt x="2169" y="2307"/>
                  </a:lnTo>
                  <a:lnTo>
                    <a:pt x="2144" y="2328"/>
                  </a:lnTo>
                  <a:lnTo>
                    <a:pt x="2119" y="2349"/>
                  </a:lnTo>
                  <a:lnTo>
                    <a:pt x="2093" y="2368"/>
                  </a:lnTo>
                  <a:lnTo>
                    <a:pt x="2067" y="2387"/>
                  </a:lnTo>
                  <a:lnTo>
                    <a:pt x="2040" y="2405"/>
                  </a:lnTo>
                  <a:lnTo>
                    <a:pt x="2013" y="2423"/>
                  </a:lnTo>
                  <a:lnTo>
                    <a:pt x="1986" y="2440"/>
                  </a:lnTo>
                  <a:lnTo>
                    <a:pt x="1958" y="2456"/>
                  </a:lnTo>
                  <a:lnTo>
                    <a:pt x="1930" y="2471"/>
                  </a:lnTo>
                  <a:lnTo>
                    <a:pt x="1902" y="2486"/>
                  </a:lnTo>
                  <a:lnTo>
                    <a:pt x="1873" y="2500"/>
                  </a:lnTo>
                  <a:lnTo>
                    <a:pt x="1844" y="2513"/>
                  </a:lnTo>
                  <a:lnTo>
                    <a:pt x="1815" y="2526"/>
                  </a:lnTo>
                  <a:lnTo>
                    <a:pt x="1785" y="2538"/>
                  </a:lnTo>
                  <a:lnTo>
                    <a:pt x="1755" y="2549"/>
                  </a:lnTo>
                  <a:lnTo>
                    <a:pt x="1725" y="2559"/>
                  </a:lnTo>
                  <a:lnTo>
                    <a:pt x="1695" y="2569"/>
                  </a:lnTo>
                  <a:lnTo>
                    <a:pt x="1664" y="2578"/>
                  </a:lnTo>
                  <a:lnTo>
                    <a:pt x="1633" y="2586"/>
                  </a:lnTo>
                  <a:lnTo>
                    <a:pt x="1602" y="2593"/>
                  </a:lnTo>
                  <a:lnTo>
                    <a:pt x="1570" y="2600"/>
                  </a:lnTo>
                  <a:lnTo>
                    <a:pt x="1539" y="2606"/>
                  </a:lnTo>
                  <a:lnTo>
                    <a:pt x="1507" y="2611"/>
                  </a:lnTo>
                  <a:lnTo>
                    <a:pt x="1475" y="2615"/>
                  </a:lnTo>
                  <a:lnTo>
                    <a:pt x="1443" y="2619"/>
                  </a:lnTo>
                  <a:lnTo>
                    <a:pt x="1410" y="2621"/>
                  </a:lnTo>
                  <a:lnTo>
                    <a:pt x="1378" y="2623"/>
                  </a:lnTo>
                  <a:lnTo>
                    <a:pt x="1345" y="2625"/>
                  </a:lnTo>
                  <a:lnTo>
                    <a:pt x="1312" y="2625"/>
                  </a:lnTo>
                  <a:lnTo>
                    <a:pt x="1312" y="2625"/>
                  </a:lnTo>
                  <a:close/>
                  <a:moveTo>
                    <a:pt x="1312" y="12"/>
                  </a:moveTo>
                  <a:lnTo>
                    <a:pt x="1312" y="12"/>
                  </a:lnTo>
                  <a:lnTo>
                    <a:pt x="1279" y="12"/>
                  </a:lnTo>
                  <a:lnTo>
                    <a:pt x="1246" y="13"/>
                  </a:lnTo>
                  <a:lnTo>
                    <a:pt x="1212" y="15"/>
                  </a:lnTo>
                  <a:lnTo>
                    <a:pt x="1180" y="18"/>
                  </a:lnTo>
                  <a:lnTo>
                    <a:pt x="1147" y="22"/>
                  </a:lnTo>
                  <a:lnTo>
                    <a:pt x="1115" y="27"/>
                  </a:lnTo>
                  <a:lnTo>
                    <a:pt x="1082" y="32"/>
                  </a:lnTo>
                  <a:lnTo>
                    <a:pt x="1051" y="38"/>
                  </a:lnTo>
                  <a:lnTo>
                    <a:pt x="1019" y="45"/>
                  </a:lnTo>
                  <a:lnTo>
                    <a:pt x="988" y="53"/>
                  </a:lnTo>
                  <a:lnTo>
                    <a:pt x="957" y="61"/>
                  </a:lnTo>
                  <a:lnTo>
                    <a:pt x="926" y="70"/>
                  </a:lnTo>
                  <a:lnTo>
                    <a:pt x="896" y="80"/>
                  </a:lnTo>
                  <a:lnTo>
                    <a:pt x="866" y="91"/>
                  </a:lnTo>
                  <a:lnTo>
                    <a:pt x="836" y="102"/>
                  </a:lnTo>
                  <a:lnTo>
                    <a:pt x="807" y="114"/>
                  </a:lnTo>
                  <a:lnTo>
                    <a:pt x="778" y="127"/>
                  </a:lnTo>
                  <a:lnTo>
                    <a:pt x="749" y="140"/>
                  </a:lnTo>
                  <a:lnTo>
                    <a:pt x="721" y="154"/>
                  </a:lnTo>
                  <a:lnTo>
                    <a:pt x="693" y="169"/>
                  </a:lnTo>
                  <a:lnTo>
                    <a:pt x="665" y="184"/>
                  </a:lnTo>
                  <a:lnTo>
                    <a:pt x="638" y="200"/>
                  </a:lnTo>
                  <a:lnTo>
                    <a:pt x="612" y="217"/>
                  </a:lnTo>
                  <a:lnTo>
                    <a:pt x="586" y="234"/>
                  </a:lnTo>
                  <a:lnTo>
                    <a:pt x="560" y="252"/>
                  </a:lnTo>
                  <a:lnTo>
                    <a:pt x="535" y="270"/>
                  </a:lnTo>
                  <a:lnTo>
                    <a:pt x="510" y="289"/>
                  </a:lnTo>
                  <a:lnTo>
                    <a:pt x="485" y="309"/>
                  </a:lnTo>
                  <a:lnTo>
                    <a:pt x="462" y="329"/>
                  </a:lnTo>
                  <a:lnTo>
                    <a:pt x="438" y="350"/>
                  </a:lnTo>
                  <a:lnTo>
                    <a:pt x="415" y="371"/>
                  </a:lnTo>
                  <a:lnTo>
                    <a:pt x="393" y="393"/>
                  </a:lnTo>
                  <a:lnTo>
                    <a:pt x="371" y="415"/>
                  </a:lnTo>
                  <a:lnTo>
                    <a:pt x="350" y="438"/>
                  </a:lnTo>
                  <a:lnTo>
                    <a:pt x="329" y="462"/>
                  </a:lnTo>
                  <a:lnTo>
                    <a:pt x="309" y="485"/>
                  </a:lnTo>
                  <a:lnTo>
                    <a:pt x="289" y="510"/>
                  </a:lnTo>
                  <a:lnTo>
                    <a:pt x="270" y="535"/>
                  </a:lnTo>
                  <a:lnTo>
                    <a:pt x="252" y="560"/>
                  </a:lnTo>
                  <a:lnTo>
                    <a:pt x="234" y="586"/>
                  </a:lnTo>
                  <a:lnTo>
                    <a:pt x="217" y="612"/>
                  </a:lnTo>
                  <a:lnTo>
                    <a:pt x="200" y="638"/>
                  </a:lnTo>
                  <a:lnTo>
                    <a:pt x="184" y="665"/>
                  </a:lnTo>
                  <a:lnTo>
                    <a:pt x="169" y="693"/>
                  </a:lnTo>
                  <a:lnTo>
                    <a:pt x="154" y="721"/>
                  </a:lnTo>
                  <a:lnTo>
                    <a:pt x="140" y="749"/>
                  </a:lnTo>
                  <a:lnTo>
                    <a:pt x="127" y="778"/>
                  </a:lnTo>
                  <a:lnTo>
                    <a:pt x="114" y="807"/>
                  </a:lnTo>
                  <a:lnTo>
                    <a:pt x="102" y="836"/>
                  </a:lnTo>
                  <a:lnTo>
                    <a:pt x="91" y="866"/>
                  </a:lnTo>
                  <a:lnTo>
                    <a:pt x="80" y="896"/>
                  </a:lnTo>
                  <a:lnTo>
                    <a:pt x="70" y="926"/>
                  </a:lnTo>
                  <a:lnTo>
                    <a:pt x="61" y="957"/>
                  </a:lnTo>
                  <a:lnTo>
                    <a:pt x="53" y="988"/>
                  </a:lnTo>
                  <a:lnTo>
                    <a:pt x="45" y="1019"/>
                  </a:lnTo>
                  <a:lnTo>
                    <a:pt x="38" y="1051"/>
                  </a:lnTo>
                  <a:lnTo>
                    <a:pt x="32" y="1082"/>
                  </a:lnTo>
                  <a:lnTo>
                    <a:pt x="27" y="1115"/>
                  </a:lnTo>
                  <a:lnTo>
                    <a:pt x="22" y="1147"/>
                  </a:lnTo>
                  <a:lnTo>
                    <a:pt x="18" y="1180"/>
                  </a:lnTo>
                  <a:lnTo>
                    <a:pt x="15" y="1212"/>
                  </a:lnTo>
                  <a:lnTo>
                    <a:pt x="13" y="1246"/>
                  </a:lnTo>
                  <a:lnTo>
                    <a:pt x="12" y="1279"/>
                  </a:lnTo>
                  <a:lnTo>
                    <a:pt x="12" y="1312"/>
                  </a:lnTo>
                  <a:lnTo>
                    <a:pt x="12" y="1312"/>
                  </a:lnTo>
                  <a:lnTo>
                    <a:pt x="12" y="1346"/>
                  </a:lnTo>
                  <a:lnTo>
                    <a:pt x="13" y="1379"/>
                  </a:lnTo>
                  <a:lnTo>
                    <a:pt x="15" y="1412"/>
                  </a:lnTo>
                  <a:lnTo>
                    <a:pt x="18" y="1445"/>
                  </a:lnTo>
                  <a:lnTo>
                    <a:pt x="22" y="1478"/>
                  </a:lnTo>
                  <a:lnTo>
                    <a:pt x="27" y="1510"/>
                  </a:lnTo>
                  <a:lnTo>
                    <a:pt x="32" y="1542"/>
                  </a:lnTo>
                  <a:lnTo>
                    <a:pt x="38" y="1574"/>
                  </a:lnTo>
                  <a:lnTo>
                    <a:pt x="45" y="1606"/>
                  </a:lnTo>
                  <a:lnTo>
                    <a:pt x="53" y="1637"/>
                  </a:lnTo>
                  <a:lnTo>
                    <a:pt x="61" y="1668"/>
                  </a:lnTo>
                  <a:lnTo>
                    <a:pt x="70" y="1699"/>
                  </a:lnTo>
                  <a:lnTo>
                    <a:pt x="80" y="1729"/>
                  </a:lnTo>
                  <a:lnTo>
                    <a:pt x="91" y="1759"/>
                  </a:lnTo>
                  <a:lnTo>
                    <a:pt x="102" y="1789"/>
                  </a:lnTo>
                  <a:lnTo>
                    <a:pt x="114" y="1818"/>
                  </a:lnTo>
                  <a:lnTo>
                    <a:pt x="127" y="1847"/>
                  </a:lnTo>
                  <a:lnTo>
                    <a:pt x="140" y="1876"/>
                  </a:lnTo>
                  <a:lnTo>
                    <a:pt x="154" y="1904"/>
                  </a:lnTo>
                  <a:lnTo>
                    <a:pt x="169" y="1932"/>
                  </a:lnTo>
                  <a:lnTo>
                    <a:pt x="184" y="1959"/>
                  </a:lnTo>
                  <a:lnTo>
                    <a:pt x="200" y="1986"/>
                  </a:lnTo>
                  <a:lnTo>
                    <a:pt x="217" y="2013"/>
                  </a:lnTo>
                  <a:lnTo>
                    <a:pt x="234" y="2039"/>
                  </a:lnTo>
                  <a:lnTo>
                    <a:pt x="252" y="2065"/>
                  </a:lnTo>
                  <a:lnTo>
                    <a:pt x="270" y="2090"/>
                  </a:lnTo>
                  <a:lnTo>
                    <a:pt x="289" y="2115"/>
                  </a:lnTo>
                  <a:lnTo>
                    <a:pt x="309" y="2139"/>
                  </a:lnTo>
                  <a:lnTo>
                    <a:pt x="329" y="2163"/>
                  </a:lnTo>
                  <a:lnTo>
                    <a:pt x="350" y="2186"/>
                  </a:lnTo>
                  <a:lnTo>
                    <a:pt x="371" y="2209"/>
                  </a:lnTo>
                  <a:lnTo>
                    <a:pt x="393" y="2232"/>
                  </a:lnTo>
                  <a:lnTo>
                    <a:pt x="415" y="2253"/>
                  </a:lnTo>
                  <a:lnTo>
                    <a:pt x="438" y="2275"/>
                  </a:lnTo>
                  <a:lnTo>
                    <a:pt x="462" y="2295"/>
                  </a:lnTo>
                  <a:lnTo>
                    <a:pt x="485" y="2316"/>
                  </a:lnTo>
                  <a:lnTo>
                    <a:pt x="510" y="2335"/>
                  </a:lnTo>
                  <a:lnTo>
                    <a:pt x="535" y="2354"/>
                  </a:lnTo>
                  <a:lnTo>
                    <a:pt x="560" y="2373"/>
                  </a:lnTo>
                  <a:lnTo>
                    <a:pt x="586" y="2391"/>
                  </a:lnTo>
                  <a:lnTo>
                    <a:pt x="612" y="2408"/>
                  </a:lnTo>
                  <a:lnTo>
                    <a:pt x="638" y="2424"/>
                  </a:lnTo>
                  <a:lnTo>
                    <a:pt x="665" y="2440"/>
                  </a:lnTo>
                  <a:lnTo>
                    <a:pt x="693" y="2456"/>
                  </a:lnTo>
                  <a:lnTo>
                    <a:pt x="721" y="2471"/>
                  </a:lnTo>
                  <a:lnTo>
                    <a:pt x="749" y="2485"/>
                  </a:lnTo>
                  <a:lnTo>
                    <a:pt x="778" y="2498"/>
                  </a:lnTo>
                  <a:lnTo>
                    <a:pt x="807" y="2511"/>
                  </a:lnTo>
                  <a:lnTo>
                    <a:pt x="836" y="2523"/>
                  </a:lnTo>
                  <a:lnTo>
                    <a:pt x="866" y="2534"/>
                  </a:lnTo>
                  <a:lnTo>
                    <a:pt x="896" y="2545"/>
                  </a:lnTo>
                  <a:lnTo>
                    <a:pt x="926" y="2554"/>
                  </a:lnTo>
                  <a:lnTo>
                    <a:pt x="957" y="2564"/>
                  </a:lnTo>
                  <a:lnTo>
                    <a:pt x="988" y="2572"/>
                  </a:lnTo>
                  <a:lnTo>
                    <a:pt x="1019" y="2580"/>
                  </a:lnTo>
                  <a:lnTo>
                    <a:pt x="1051" y="2587"/>
                  </a:lnTo>
                  <a:lnTo>
                    <a:pt x="1082" y="2593"/>
                  </a:lnTo>
                  <a:lnTo>
                    <a:pt x="1115" y="2598"/>
                  </a:lnTo>
                  <a:lnTo>
                    <a:pt x="1147" y="2603"/>
                  </a:lnTo>
                  <a:lnTo>
                    <a:pt x="1180" y="2606"/>
                  </a:lnTo>
                  <a:lnTo>
                    <a:pt x="1212" y="2609"/>
                  </a:lnTo>
                  <a:lnTo>
                    <a:pt x="1246" y="2611"/>
                  </a:lnTo>
                  <a:lnTo>
                    <a:pt x="1279" y="2613"/>
                  </a:lnTo>
                  <a:lnTo>
                    <a:pt x="1312" y="2613"/>
                  </a:lnTo>
                  <a:lnTo>
                    <a:pt x="1312" y="2613"/>
                  </a:lnTo>
                  <a:lnTo>
                    <a:pt x="1346" y="2613"/>
                  </a:lnTo>
                  <a:lnTo>
                    <a:pt x="1379" y="2611"/>
                  </a:lnTo>
                  <a:lnTo>
                    <a:pt x="1412" y="2609"/>
                  </a:lnTo>
                  <a:lnTo>
                    <a:pt x="1445" y="2606"/>
                  </a:lnTo>
                  <a:lnTo>
                    <a:pt x="1478" y="2603"/>
                  </a:lnTo>
                  <a:lnTo>
                    <a:pt x="1510" y="2598"/>
                  </a:lnTo>
                  <a:lnTo>
                    <a:pt x="1542" y="2593"/>
                  </a:lnTo>
                  <a:lnTo>
                    <a:pt x="1574" y="2587"/>
                  </a:lnTo>
                  <a:lnTo>
                    <a:pt x="1606" y="2580"/>
                  </a:lnTo>
                  <a:lnTo>
                    <a:pt x="1637" y="2572"/>
                  </a:lnTo>
                  <a:lnTo>
                    <a:pt x="1668" y="2564"/>
                  </a:lnTo>
                  <a:lnTo>
                    <a:pt x="1699" y="2554"/>
                  </a:lnTo>
                  <a:lnTo>
                    <a:pt x="1729" y="2545"/>
                  </a:lnTo>
                  <a:lnTo>
                    <a:pt x="1759" y="2534"/>
                  </a:lnTo>
                  <a:lnTo>
                    <a:pt x="1789" y="2523"/>
                  </a:lnTo>
                  <a:lnTo>
                    <a:pt x="1818" y="2511"/>
                  </a:lnTo>
                  <a:lnTo>
                    <a:pt x="1847" y="2498"/>
                  </a:lnTo>
                  <a:lnTo>
                    <a:pt x="1876" y="2485"/>
                  </a:lnTo>
                  <a:lnTo>
                    <a:pt x="1904" y="2471"/>
                  </a:lnTo>
                  <a:lnTo>
                    <a:pt x="1932" y="2456"/>
                  </a:lnTo>
                  <a:lnTo>
                    <a:pt x="1959" y="2440"/>
                  </a:lnTo>
                  <a:lnTo>
                    <a:pt x="1986" y="2424"/>
                  </a:lnTo>
                  <a:lnTo>
                    <a:pt x="2013" y="2408"/>
                  </a:lnTo>
                  <a:lnTo>
                    <a:pt x="2039" y="2391"/>
                  </a:lnTo>
                  <a:lnTo>
                    <a:pt x="2065" y="2373"/>
                  </a:lnTo>
                  <a:lnTo>
                    <a:pt x="2090" y="2354"/>
                  </a:lnTo>
                  <a:lnTo>
                    <a:pt x="2115" y="2335"/>
                  </a:lnTo>
                  <a:lnTo>
                    <a:pt x="2139" y="2316"/>
                  </a:lnTo>
                  <a:lnTo>
                    <a:pt x="2163" y="2295"/>
                  </a:lnTo>
                  <a:lnTo>
                    <a:pt x="2186" y="2275"/>
                  </a:lnTo>
                  <a:lnTo>
                    <a:pt x="2209" y="2253"/>
                  </a:lnTo>
                  <a:lnTo>
                    <a:pt x="2232" y="2232"/>
                  </a:lnTo>
                  <a:lnTo>
                    <a:pt x="2253" y="2209"/>
                  </a:lnTo>
                  <a:lnTo>
                    <a:pt x="2275" y="2186"/>
                  </a:lnTo>
                  <a:lnTo>
                    <a:pt x="2295" y="2163"/>
                  </a:lnTo>
                  <a:lnTo>
                    <a:pt x="2316" y="2139"/>
                  </a:lnTo>
                  <a:lnTo>
                    <a:pt x="2335" y="2115"/>
                  </a:lnTo>
                  <a:lnTo>
                    <a:pt x="2354" y="2090"/>
                  </a:lnTo>
                  <a:lnTo>
                    <a:pt x="2373" y="2065"/>
                  </a:lnTo>
                  <a:lnTo>
                    <a:pt x="2391" y="2039"/>
                  </a:lnTo>
                  <a:lnTo>
                    <a:pt x="2408" y="2013"/>
                  </a:lnTo>
                  <a:lnTo>
                    <a:pt x="2424" y="1986"/>
                  </a:lnTo>
                  <a:lnTo>
                    <a:pt x="2440" y="1959"/>
                  </a:lnTo>
                  <a:lnTo>
                    <a:pt x="2456" y="1932"/>
                  </a:lnTo>
                  <a:lnTo>
                    <a:pt x="2471" y="1904"/>
                  </a:lnTo>
                  <a:lnTo>
                    <a:pt x="2485" y="1876"/>
                  </a:lnTo>
                  <a:lnTo>
                    <a:pt x="2498" y="1847"/>
                  </a:lnTo>
                  <a:lnTo>
                    <a:pt x="2511" y="1818"/>
                  </a:lnTo>
                  <a:lnTo>
                    <a:pt x="2523" y="1789"/>
                  </a:lnTo>
                  <a:lnTo>
                    <a:pt x="2534" y="1759"/>
                  </a:lnTo>
                  <a:lnTo>
                    <a:pt x="2545" y="1729"/>
                  </a:lnTo>
                  <a:lnTo>
                    <a:pt x="2554" y="1699"/>
                  </a:lnTo>
                  <a:lnTo>
                    <a:pt x="2564" y="1668"/>
                  </a:lnTo>
                  <a:lnTo>
                    <a:pt x="2572" y="1637"/>
                  </a:lnTo>
                  <a:lnTo>
                    <a:pt x="2580" y="1606"/>
                  </a:lnTo>
                  <a:lnTo>
                    <a:pt x="2587" y="1574"/>
                  </a:lnTo>
                  <a:lnTo>
                    <a:pt x="2593" y="1542"/>
                  </a:lnTo>
                  <a:lnTo>
                    <a:pt x="2598" y="1510"/>
                  </a:lnTo>
                  <a:lnTo>
                    <a:pt x="2603" y="1478"/>
                  </a:lnTo>
                  <a:lnTo>
                    <a:pt x="2606" y="1445"/>
                  </a:lnTo>
                  <a:lnTo>
                    <a:pt x="2609" y="1412"/>
                  </a:lnTo>
                  <a:lnTo>
                    <a:pt x="2611" y="1379"/>
                  </a:lnTo>
                  <a:lnTo>
                    <a:pt x="2613" y="1346"/>
                  </a:lnTo>
                  <a:lnTo>
                    <a:pt x="2613" y="1312"/>
                  </a:lnTo>
                  <a:lnTo>
                    <a:pt x="2613" y="1312"/>
                  </a:lnTo>
                  <a:lnTo>
                    <a:pt x="2613" y="1279"/>
                  </a:lnTo>
                  <a:lnTo>
                    <a:pt x="2611" y="1246"/>
                  </a:lnTo>
                  <a:lnTo>
                    <a:pt x="2609" y="1212"/>
                  </a:lnTo>
                  <a:lnTo>
                    <a:pt x="2606" y="1180"/>
                  </a:lnTo>
                  <a:lnTo>
                    <a:pt x="2603" y="1147"/>
                  </a:lnTo>
                  <a:lnTo>
                    <a:pt x="2598" y="1115"/>
                  </a:lnTo>
                  <a:lnTo>
                    <a:pt x="2593" y="1082"/>
                  </a:lnTo>
                  <a:lnTo>
                    <a:pt x="2587" y="1051"/>
                  </a:lnTo>
                  <a:lnTo>
                    <a:pt x="2580" y="1019"/>
                  </a:lnTo>
                  <a:lnTo>
                    <a:pt x="2572" y="988"/>
                  </a:lnTo>
                  <a:lnTo>
                    <a:pt x="2564" y="957"/>
                  </a:lnTo>
                  <a:lnTo>
                    <a:pt x="2554" y="926"/>
                  </a:lnTo>
                  <a:lnTo>
                    <a:pt x="2545" y="896"/>
                  </a:lnTo>
                  <a:lnTo>
                    <a:pt x="2534" y="866"/>
                  </a:lnTo>
                  <a:lnTo>
                    <a:pt x="2523" y="836"/>
                  </a:lnTo>
                  <a:lnTo>
                    <a:pt x="2511" y="807"/>
                  </a:lnTo>
                  <a:lnTo>
                    <a:pt x="2498" y="778"/>
                  </a:lnTo>
                  <a:lnTo>
                    <a:pt x="2485" y="749"/>
                  </a:lnTo>
                  <a:lnTo>
                    <a:pt x="2471" y="721"/>
                  </a:lnTo>
                  <a:lnTo>
                    <a:pt x="2456" y="693"/>
                  </a:lnTo>
                  <a:lnTo>
                    <a:pt x="2440" y="665"/>
                  </a:lnTo>
                  <a:lnTo>
                    <a:pt x="2424" y="638"/>
                  </a:lnTo>
                  <a:lnTo>
                    <a:pt x="2408" y="612"/>
                  </a:lnTo>
                  <a:lnTo>
                    <a:pt x="2391" y="586"/>
                  </a:lnTo>
                  <a:lnTo>
                    <a:pt x="2373" y="560"/>
                  </a:lnTo>
                  <a:lnTo>
                    <a:pt x="2354" y="535"/>
                  </a:lnTo>
                  <a:lnTo>
                    <a:pt x="2335" y="510"/>
                  </a:lnTo>
                  <a:lnTo>
                    <a:pt x="2316" y="485"/>
                  </a:lnTo>
                  <a:lnTo>
                    <a:pt x="2295" y="462"/>
                  </a:lnTo>
                  <a:lnTo>
                    <a:pt x="2275" y="438"/>
                  </a:lnTo>
                  <a:lnTo>
                    <a:pt x="2253" y="415"/>
                  </a:lnTo>
                  <a:lnTo>
                    <a:pt x="2232" y="393"/>
                  </a:lnTo>
                  <a:lnTo>
                    <a:pt x="2209" y="371"/>
                  </a:lnTo>
                  <a:lnTo>
                    <a:pt x="2186" y="350"/>
                  </a:lnTo>
                  <a:lnTo>
                    <a:pt x="2163" y="329"/>
                  </a:lnTo>
                  <a:lnTo>
                    <a:pt x="2139" y="309"/>
                  </a:lnTo>
                  <a:lnTo>
                    <a:pt x="2115" y="289"/>
                  </a:lnTo>
                  <a:lnTo>
                    <a:pt x="2090" y="270"/>
                  </a:lnTo>
                  <a:lnTo>
                    <a:pt x="2065" y="252"/>
                  </a:lnTo>
                  <a:lnTo>
                    <a:pt x="2039" y="234"/>
                  </a:lnTo>
                  <a:lnTo>
                    <a:pt x="2013" y="217"/>
                  </a:lnTo>
                  <a:lnTo>
                    <a:pt x="1986" y="200"/>
                  </a:lnTo>
                  <a:lnTo>
                    <a:pt x="1959" y="184"/>
                  </a:lnTo>
                  <a:lnTo>
                    <a:pt x="1932" y="169"/>
                  </a:lnTo>
                  <a:lnTo>
                    <a:pt x="1904" y="154"/>
                  </a:lnTo>
                  <a:lnTo>
                    <a:pt x="1876" y="140"/>
                  </a:lnTo>
                  <a:lnTo>
                    <a:pt x="1847" y="127"/>
                  </a:lnTo>
                  <a:lnTo>
                    <a:pt x="1818" y="114"/>
                  </a:lnTo>
                  <a:lnTo>
                    <a:pt x="1789" y="102"/>
                  </a:lnTo>
                  <a:lnTo>
                    <a:pt x="1759" y="91"/>
                  </a:lnTo>
                  <a:lnTo>
                    <a:pt x="1729" y="80"/>
                  </a:lnTo>
                  <a:lnTo>
                    <a:pt x="1699" y="70"/>
                  </a:lnTo>
                  <a:lnTo>
                    <a:pt x="1668" y="61"/>
                  </a:lnTo>
                  <a:lnTo>
                    <a:pt x="1637" y="53"/>
                  </a:lnTo>
                  <a:lnTo>
                    <a:pt x="1606" y="45"/>
                  </a:lnTo>
                  <a:lnTo>
                    <a:pt x="1574" y="38"/>
                  </a:lnTo>
                  <a:lnTo>
                    <a:pt x="1542" y="32"/>
                  </a:lnTo>
                  <a:lnTo>
                    <a:pt x="1510" y="27"/>
                  </a:lnTo>
                  <a:lnTo>
                    <a:pt x="1478" y="22"/>
                  </a:lnTo>
                  <a:lnTo>
                    <a:pt x="1445" y="18"/>
                  </a:lnTo>
                  <a:lnTo>
                    <a:pt x="1412" y="15"/>
                  </a:lnTo>
                  <a:lnTo>
                    <a:pt x="1379" y="13"/>
                  </a:lnTo>
                  <a:lnTo>
                    <a:pt x="1346" y="12"/>
                  </a:lnTo>
                  <a:lnTo>
                    <a:pt x="1312" y="12"/>
                  </a:lnTo>
                  <a:lnTo>
                    <a:pt x="1312" y="12"/>
                  </a:lnTo>
                  <a:close/>
                </a:path>
              </a:pathLst>
            </a:custGeom>
            <a:solidFill>
              <a:srgbClr val="FF4F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9" name="Freeform 8"/>
            <p:cNvSpPr>
              <a:spLocks noEditPoints="1"/>
            </p:cNvSpPr>
            <p:nvPr userDrawn="1"/>
          </p:nvSpPr>
          <p:spPr bwMode="auto">
            <a:xfrm>
              <a:off x="3017" y="1559"/>
              <a:ext cx="1736" cy="1209"/>
            </a:xfrm>
            <a:custGeom>
              <a:avLst/>
              <a:gdLst>
                <a:gd name="T0" fmla="*/ 796 w 1736"/>
                <a:gd name="T1" fmla="*/ 1206 h 1209"/>
                <a:gd name="T2" fmla="*/ 675 w 1736"/>
                <a:gd name="T3" fmla="*/ 1185 h 1209"/>
                <a:gd name="T4" fmla="*/ 557 w 1736"/>
                <a:gd name="T5" fmla="*/ 1147 h 1209"/>
                <a:gd name="T6" fmla="*/ 452 w 1736"/>
                <a:gd name="T7" fmla="*/ 1095 h 1209"/>
                <a:gd name="T8" fmla="*/ 281 w 1736"/>
                <a:gd name="T9" fmla="*/ 970 h 1209"/>
                <a:gd name="T10" fmla="*/ 166 w 1736"/>
                <a:gd name="T11" fmla="*/ 852 h 1209"/>
                <a:gd name="T12" fmla="*/ 55 w 1736"/>
                <a:gd name="T13" fmla="*/ 702 h 1209"/>
                <a:gd name="T14" fmla="*/ 1 w 1736"/>
                <a:gd name="T15" fmla="*/ 602 h 1209"/>
                <a:gd name="T16" fmla="*/ 84 w 1736"/>
                <a:gd name="T17" fmla="*/ 461 h 1209"/>
                <a:gd name="T18" fmla="*/ 188 w 1736"/>
                <a:gd name="T19" fmla="*/ 329 h 1209"/>
                <a:gd name="T20" fmla="*/ 310 w 1736"/>
                <a:gd name="T21" fmla="*/ 210 h 1209"/>
                <a:gd name="T22" fmla="*/ 483 w 1736"/>
                <a:gd name="T23" fmla="*/ 94 h 1209"/>
                <a:gd name="T24" fmla="*/ 574 w 1736"/>
                <a:gd name="T25" fmla="*/ 53 h 1209"/>
                <a:gd name="T26" fmla="*/ 692 w 1736"/>
                <a:gd name="T27" fmla="*/ 18 h 1209"/>
                <a:gd name="T28" fmla="*/ 815 w 1736"/>
                <a:gd name="T29" fmla="*/ 1 h 1209"/>
                <a:gd name="T30" fmla="*/ 914 w 1736"/>
                <a:gd name="T31" fmla="*/ 1 h 1209"/>
                <a:gd name="T32" fmla="*/ 1037 w 1736"/>
                <a:gd name="T33" fmla="*/ 18 h 1209"/>
                <a:gd name="T34" fmla="*/ 1155 w 1736"/>
                <a:gd name="T35" fmla="*/ 53 h 1209"/>
                <a:gd name="T36" fmla="*/ 1247 w 1736"/>
                <a:gd name="T37" fmla="*/ 94 h 1209"/>
                <a:gd name="T38" fmla="*/ 1421 w 1736"/>
                <a:gd name="T39" fmla="*/ 210 h 1209"/>
                <a:gd name="T40" fmla="*/ 1545 w 1736"/>
                <a:gd name="T41" fmla="*/ 329 h 1209"/>
                <a:gd name="T42" fmla="*/ 1649 w 1736"/>
                <a:gd name="T43" fmla="*/ 461 h 1209"/>
                <a:gd name="T44" fmla="*/ 1736 w 1736"/>
                <a:gd name="T45" fmla="*/ 604 h 1209"/>
                <a:gd name="T46" fmla="*/ 1681 w 1736"/>
                <a:gd name="T47" fmla="*/ 702 h 1209"/>
                <a:gd name="T48" fmla="*/ 1572 w 1736"/>
                <a:gd name="T49" fmla="*/ 852 h 1209"/>
                <a:gd name="T50" fmla="*/ 1459 w 1736"/>
                <a:gd name="T51" fmla="*/ 970 h 1209"/>
                <a:gd name="T52" fmla="*/ 1288 w 1736"/>
                <a:gd name="T53" fmla="*/ 1095 h 1209"/>
                <a:gd name="T54" fmla="*/ 1184 w 1736"/>
                <a:gd name="T55" fmla="*/ 1147 h 1209"/>
                <a:gd name="T56" fmla="*/ 1067 w 1736"/>
                <a:gd name="T57" fmla="*/ 1185 h 1209"/>
                <a:gd name="T58" fmla="*/ 945 w 1736"/>
                <a:gd name="T59" fmla="*/ 1206 h 1209"/>
                <a:gd name="T60" fmla="*/ 13 w 1736"/>
                <a:gd name="T61" fmla="*/ 604 h 1209"/>
                <a:gd name="T62" fmla="*/ 74 w 1736"/>
                <a:gd name="T63" fmla="*/ 708 h 1209"/>
                <a:gd name="T64" fmla="*/ 179 w 1736"/>
                <a:gd name="T65" fmla="*/ 849 h 1209"/>
                <a:gd name="T66" fmla="*/ 278 w 1736"/>
                <a:gd name="T67" fmla="*/ 952 h 1209"/>
                <a:gd name="T68" fmla="*/ 446 w 1736"/>
                <a:gd name="T69" fmla="*/ 1077 h 1209"/>
                <a:gd name="T70" fmla="*/ 570 w 1736"/>
                <a:gd name="T71" fmla="*/ 1139 h 1209"/>
                <a:gd name="T72" fmla="*/ 687 w 1736"/>
                <a:gd name="T73" fmla="*/ 1176 h 1209"/>
                <a:gd name="T74" fmla="*/ 816 w 1736"/>
                <a:gd name="T75" fmla="*/ 1195 h 1209"/>
                <a:gd name="T76" fmla="*/ 926 w 1736"/>
                <a:gd name="T77" fmla="*/ 1195 h 1209"/>
                <a:gd name="T78" fmla="*/ 1054 w 1736"/>
                <a:gd name="T79" fmla="*/ 1176 h 1209"/>
                <a:gd name="T80" fmla="*/ 1171 w 1736"/>
                <a:gd name="T81" fmla="*/ 1139 h 1209"/>
                <a:gd name="T82" fmla="*/ 1295 w 1736"/>
                <a:gd name="T83" fmla="*/ 1077 h 1209"/>
                <a:gd name="T84" fmla="*/ 1461 w 1736"/>
                <a:gd name="T85" fmla="*/ 952 h 1209"/>
                <a:gd name="T86" fmla="*/ 1559 w 1736"/>
                <a:gd name="T87" fmla="*/ 849 h 1209"/>
                <a:gd name="T88" fmla="*/ 1663 w 1736"/>
                <a:gd name="T89" fmla="*/ 708 h 1209"/>
                <a:gd name="T90" fmla="*/ 1722 w 1736"/>
                <a:gd name="T91" fmla="*/ 604 h 1209"/>
                <a:gd name="T92" fmla="*/ 1632 w 1736"/>
                <a:gd name="T93" fmla="*/ 457 h 1209"/>
                <a:gd name="T94" fmla="*/ 1534 w 1736"/>
                <a:gd name="T95" fmla="*/ 335 h 1209"/>
                <a:gd name="T96" fmla="*/ 1427 w 1736"/>
                <a:gd name="T97" fmla="*/ 231 h 1209"/>
                <a:gd name="T98" fmla="*/ 1250 w 1736"/>
                <a:gd name="T99" fmla="*/ 109 h 1209"/>
                <a:gd name="T100" fmla="*/ 1143 w 1736"/>
                <a:gd name="T101" fmla="*/ 61 h 1209"/>
                <a:gd name="T102" fmla="*/ 1023 w 1736"/>
                <a:gd name="T103" fmla="*/ 28 h 1209"/>
                <a:gd name="T104" fmla="*/ 892 w 1736"/>
                <a:gd name="T105" fmla="*/ 12 h 1209"/>
                <a:gd name="T106" fmla="*/ 783 w 1736"/>
                <a:gd name="T107" fmla="*/ 16 h 1209"/>
                <a:gd name="T108" fmla="*/ 656 w 1736"/>
                <a:gd name="T109" fmla="*/ 39 h 1209"/>
                <a:gd name="T110" fmla="*/ 542 w 1736"/>
                <a:gd name="T111" fmla="*/ 79 h 1209"/>
                <a:gd name="T112" fmla="*/ 403 w 1736"/>
                <a:gd name="T113" fmla="*/ 155 h 1209"/>
                <a:gd name="T114" fmla="*/ 247 w 1736"/>
                <a:gd name="T115" fmla="*/ 283 h 1209"/>
                <a:gd name="T116" fmla="*/ 155 w 1736"/>
                <a:gd name="T117" fmla="*/ 385 h 1209"/>
                <a:gd name="T118" fmla="*/ 49 w 1736"/>
                <a:gd name="T119" fmla="*/ 53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36" h="1209">
                  <a:moveTo>
                    <a:pt x="871" y="1209"/>
                  </a:moveTo>
                  <a:lnTo>
                    <a:pt x="871" y="1209"/>
                  </a:lnTo>
                  <a:lnTo>
                    <a:pt x="846" y="1209"/>
                  </a:lnTo>
                  <a:lnTo>
                    <a:pt x="821" y="1208"/>
                  </a:lnTo>
                  <a:lnTo>
                    <a:pt x="796" y="1206"/>
                  </a:lnTo>
                  <a:lnTo>
                    <a:pt x="772" y="1203"/>
                  </a:lnTo>
                  <a:lnTo>
                    <a:pt x="747" y="1200"/>
                  </a:lnTo>
                  <a:lnTo>
                    <a:pt x="723" y="1196"/>
                  </a:lnTo>
                  <a:lnTo>
                    <a:pt x="699" y="1191"/>
                  </a:lnTo>
                  <a:lnTo>
                    <a:pt x="675" y="1185"/>
                  </a:lnTo>
                  <a:lnTo>
                    <a:pt x="651" y="1179"/>
                  </a:lnTo>
                  <a:lnTo>
                    <a:pt x="627" y="1172"/>
                  </a:lnTo>
                  <a:lnTo>
                    <a:pt x="603" y="1164"/>
                  </a:lnTo>
                  <a:lnTo>
                    <a:pt x="580" y="1156"/>
                  </a:lnTo>
                  <a:lnTo>
                    <a:pt x="557" y="1147"/>
                  </a:lnTo>
                  <a:lnTo>
                    <a:pt x="534" y="1137"/>
                  </a:lnTo>
                  <a:lnTo>
                    <a:pt x="511" y="1126"/>
                  </a:lnTo>
                  <a:lnTo>
                    <a:pt x="488" y="1115"/>
                  </a:lnTo>
                  <a:lnTo>
                    <a:pt x="488" y="1115"/>
                  </a:lnTo>
                  <a:lnTo>
                    <a:pt x="452" y="1095"/>
                  </a:lnTo>
                  <a:lnTo>
                    <a:pt x="417" y="1074"/>
                  </a:lnTo>
                  <a:lnTo>
                    <a:pt x="382" y="1050"/>
                  </a:lnTo>
                  <a:lnTo>
                    <a:pt x="348" y="1025"/>
                  </a:lnTo>
                  <a:lnTo>
                    <a:pt x="314" y="999"/>
                  </a:lnTo>
                  <a:lnTo>
                    <a:pt x="281" y="970"/>
                  </a:lnTo>
                  <a:lnTo>
                    <a:pt x="248" y="940"/>
                  </a:lnTo>
                  <a:lnTo>
                    <a:pt x="216" y="908"/>
                  </a:lnTo>
                  <a:lnTo>
                    <a:pt x="216" y="908"/>
                  </a:lnTo>
                  <a:lnTo>
                    <a:pt x="191" y="880"/>
                  </a:lnTo>
                  <a:lnTo>
                    <a:pt x="166" y="852"/>
                  </a:lnTo>
                  <a:lnTo>
                    <a:pt x="144" y="825"/>
                  </a:lnTo>
                  <a:lnTo>
                    <a:pt x="123" y="798"/>
                  </a:lnTo>
                  <a:lnTo>
                    <a:pt x="103" y="772"/>
                  </a:lnTo>
                  <a:lnTo>
                    <a:pt x="86" y="748"/>
                  </a:lnTo>
                  <a:lnTo>
                    <a:pt x="55" y="702"/>
                  </a:lnTo>
                  <a:lnTo>
                    <a:pt x="32" y="664"/>
                  </a:lnTo>
                  <a:lnTo>
                    <a:pt x="15" y="634"/>
                  </a:lnTo>
                  <a:lnTo>
                    <a:pt x="1" y="607"/>
                  </a:lnTo>
                  <a:lnTo>
                    <a:pt x="0" y="604"/>
                  </a:lnTo>
                  <a:lnTo>
                    <a:pt x="1" y="602"/>
                  </a:lnTo>
                  <a:lnTo>
                    <a:pt x="1" y="602"/>
                  </a:lnTo>
                  <a:lnTo>
                    <a:pt x="14" y="575"/>
                  </a:lnTo>
                  <a:lnTo>
                    <a:pt x="31" y="545"/>
                  </a:lnTo>
                  <a:lnTo>
                    <a:pt x="54" y="507"/>
                  </a:lnTo>
                  <a:lnTo>
                    <a:pt x="84" y="461"/>
                  </a:lnTo>
                  <a:lnTo>
                    <a:pt x="102" y="436"/>
                  </a:lnTo>
                  <a:lnTo>
                    <a:pt x="121" y="410"/>
                  </a:lnTo>
                  <a:lnTo>
                    <a:pt x="141" y="384"/>
                  </a:lnTo>
                  <a:lnTo>
                    <a:pt x="164" y="356"/>
                  </a:lnTo>
                  <a:lnTo>
                    <a:pt x="188" y="329"/>
                  </a:lnTo>
                  <a:lnTo>
                    <a:pt x="213" y="301"/>
                  </a:lnTo>
                  <a:lnTo>
                    <a:pt x="213" y="301"/>
                  </a:lnTo>
                  <a:lnTo>
                    <a:pt x="245" y="269"/>
                  </a:lnTo>
                  <a:lnTo>
                    <a:pt x="277" y="239"/>
                  </a:lnTo>
                  <a:lnTo>
                    <a:pt x="310" y="210"/>
                  </a:lnTo>
                  <a:lnTo>
                    <a:pt x="343" y="183"/>
                  </a:lnTo>
                  <a:lnTo>
                    <a:pt x="377" y="158"/>
                  </a:lnTo>
                  <a:lnTo>
                    <a:pt x="412" y="135"/>
                  </a:lnTo>
                  <a:lnTo>
                    <a:pt x="447" y="114"/>
                  </a:lnTo>
                  <a:lnTo>
                    <a:pt x="483" y="94"/>
                  </a:lnTo>
                  <a:lnTo>
                    <a:pt x="483" y="94"/>
                  </a:lnTo>
                  <a:lnTo>
                    <a:pt x="505" y="83"/>
                  </a:lnTo>
                  <a:lnTo>
                    <a:pt x="528" y="72"/>
                  </a:lnTo>
                  <a:lnTo>
                    <a:pt x="551" y="62"/>
                  </a:lnTo>
                  <a:lnTo>
                    <a:pt x="574" y="53"/>
                  </a:lnTo>
                  <a:lnTo>
                    <a:pt x="597" y="44"/>
                  </a:lnTo>
                  <a:lnTo>
                    <a:pt x="621" y="37"/>
                  </a:lnTo>
                  <a:lnTo>
                    <a:pt x="645" y="30"/>
                  </a:lnTo>
                  <a:lnTo>
                    <a:pt x="668" y="23"/>
                  </a:lnTo>
                  <a:lnTo>
                    <a:pt x="692" y="18"/>
                  </a:lnTo>
                  <a:lnTo>
                    <a:pt x="717" y="13"/>
                  </a:lnTo>
                  <a:lnTo>
                    <a:pt x="741" y="9"/>
                  </a:lnTo>
                  <a:lnTo>
                    <a:pt x="765" y="6"/>
                  </a:lnTo>
                  <a:lnTo>
                    <a:pt x="790" y="3"/>
                  </a:lnTo>
                  <a:lnTo>
                    <a:pt x="815" y="1"/>
                  </a:lnTo>
                  <a:lnTo>
                    <a:pt x="839" y="0"/>
                  </a:lnTo>
                  <a:lnTo>
                    <a:pt x="864" y="0"/>
                  </a:lnTo>
                  <a:lnTo>
                    <a:pt x="864" y="0"/>
                  </a:lnTo>
                  <a:lnTo>
                    <a:pt x="889" y="0"/>
                  </a:lnTo>
                  <a:lnTo>
                    <a:pt x="914" y="1"/>
                  </a:lnTo>
                  <a:lnTo>
                    <a:pt x="939" y="3"/>
                  </a:lnTo>
                  <a:lnTo>
                    <a:pt x="964" y="6"/>
                  </a:lnTo>
                  <a:lnTo>
                    <a:pt x="988" y="9"/>
                  </a:lnTo>
                  <a:lnTo>
                    <a:pt x="1012" y="13"/>
                  </a:lnTo>
                  <a:lnTo>
                    <a:pt x="1037" y="18"/>
                  </a:lnTo>
                  <a:lnTo>
                    <a:pt x="1061" y="23"/>
                  </a:lnTo>
                  <a:lnTo>
                    <a:pt x="1085" y="30"/>
                  </a:lnTo>
                  <a:lnTo>
                    <a:pt x="1108" y="37"/>
                  </a:lnTo>
                  <a:lnTo>
                    <a:pt x="1132" y="44"/>
                  </a:lnTo>
                  <a:lnTo>
                    <a:pt x="1155" y="53"/>
                  </a:lnTo>
                  <a:lnTo>
                    <a:pt x="1179" y="62"/>
                  </a:lnTo>
                  <a:lnTo>
                    <a:pt x="1202" y="72"/>
                  </a:lnTo>
                  <a:lnTo>
                    <a:pt x="1225" y="83"/>
                  </a:lnTo>
                  <a:lnTo>
                    <a:pt x="1247" y="94"/>
                  </a:lnTo>
                  <a:lnTo>
                    <a:pt x="1247" y="94"/>
                  </a:lnTo>
                  <a:lnTo>
                    <a:pt x="1283" y="114"/>
                  </a:lnTo>
                  <a:lnTo>
                    <a:pt x="1319" y="135"/>
                  </a:lnTo>
                  <a:lnTo>
                    <a:pt x="1353" y="158"/>
                  </a:lnTo>
                  <a:lnTo>
                    <a:pt x="1388" y="183"/>
                  </a:lnTo>
                  <a:lnTo>
                    <a:pt x="1421" y="210"/>
                  </a:lnTo>
                  <a:lnTo>
                    <a:pt x="1455" y="239"/>
                  </a:lnTo>
                  <a:lnTo>
                    <a:pt x="1487" y="269"/>
                  </a:lnTo>
                  <a:lnTo>
                    <a:pt x="1519" y="301"/>
                  </a:lnTo>
                  <a:lnTo>
                    <a:pt x="1519" y="301"/>
                  </a:lnTo>
                  <a:lnTo>
                    <a:pt x="1545" y="329"/>
                  </a:lnTo>
                  <a:lnTo>
                    <a:pt x="1569" y="356"/>
                  </a:lnTo>
                  <a:lnTo>
                    <a:pt x="1592" y="384"/>
                  </a:lnTo>
                  <a:lnTo>
                    <a:pt x="1613" y="410"/>
                  </a:lnTo>
                  <a:lnTo>
                    <a:pt x="1632" y="436"/>
                  </a:lnTo>
                  <a:lnTo>
                    <a:pt x="1649" y="461"/>
                  </a:lnTo>
                  <a:lnTo>
                    <a:pt x="1680" y="507"/>
                  </a:lnTo>
                  <a:lnTo>
                    <a:pt x="1703" y="545"/>
                  </a:lnTo>
                  <a:lnTo>
                    <a:pt x="1720" y="575"/>
                  </a:lnTo>
                  <a:lnTo>
                    <a:pt x="1734" y="602"/>
                  </a:lnTo>
                  <a:lnTo>
                    <a:pt x="1736" y="604"/>
                  </a:lnTo>
                  <a:lnTo>
                    <a:pt x="1734" y="607"/>
                  </a:lnTo>
                  <a:lnTo>
                    <a:pt x="1734" y="607"/>
                  </a:lnTo>
                  <a:lnTo>
                    <a:pt x="1721" y="634"/>
                  </a:lnTo>
                  <a:lnTo>
                    <a:pt x="1704" y="664"/>
                  </a:lnTo>
                  <a:lnTo>
                    <a:pt x="1681" y="702"/>
                  </a:lnTo>
                  <a:lnTo>
                    <a:pt x="1651" y="748"/>
                  </a:lnTo>
                  <a:lnTo>
                    <a:pt x="1634" y="772"/>
                  </a:lnTo>
                  <a:lnTo>
                    <a:pt x="1615" y="798"/>
                  </a:lnTo>
                  <a:lnTo>
                    <a:pt x="1594" y="825"/>
                  </a:lnTo>
                  <a:lnTo>
                    <a:pt x="1572" y="852"/>
                  </a:lnTo>
                  <a:lnTo>
                    <a:pt x="1548" y="880"/>
                  </a:lnTo>
                  <a:lnTo>
                    <a:pt x="1522" y="908"/>
                  </a:lnTo>
                  <a:lnTo>
                    <a:pt x="1522" y="908"/>
                  </a:lnTo>
                  <a:lnTo>
                    <a:pt x="1491" y="940"/>
                  </a:lnTo>
                  <a:lnTo>
                    <a:pt x="1459" y="970"/>
                  </a:lnTo>
                  <a:lnTo>
                    <a:pt x="1426" y="999"/>
                  </a:lnTo>
                  <a:lnTo>
                    <a:pt x="1392" y="1025"/>
                  </a:lnTo>
                  <a:lnTo>
                    <a:pt x="1358" y="1050"/>
                  </a:lnTo>
                  <a:lnTo>
                    <a:pt x="1324" y="1074"/>
                  </a:lnTo>
                  <a:lnTo>
                    <a:pt x="1288" y="1095"/>
                  </a:lnTo>
                  <a:lnTo>
                    <a:pt x="1253" y="1115"/>
                  </a:lnTo>
                  <a:lnTo>
                    <a:pt x="1253" y="1115"/>
                  </a:lnTo>
                  <a:lnTo>
                    <a:pt x="1230" y="1126"/>
                  </a:lnTo>
                  <a:lnTo>
                    <a:pt x="1207" y="1137"/>
                  </a:lnTo>
                  <a:lnTo>
                    <a:pt x="1184" y="1147"/>
                  </a:lnTo>
                  <a:lnTo>
                    <a:pt x="1161" y="1156"/>
                  </a:lnTo>
                  <a:lnTo>
                    <a:pt x="1138" y="1164"/>
                  </a:lnTo>
                  <a:lnTo>
                    <a:pt x="1114" y="1172"/>
                  </a:lnTo>
                  <a:lnTo>
                    <a:pt x="1091" y="1179"/>
                  </a:lnTo>
                  <a:lnTo>
                    <a:pt x="1067" y="1185"/>
                  </a:lnTo>
                  <a:lnTo>
                    <a:pt x="1043" y="1191"/>
                  </a:lnTo>
                  <a:lnTo>
                    <a:pt x="1019" y="1196"/>
                  </a:lnTo>
                  <a:lnTo>
                    <a:pt x="994" y="1200"/>
                  </a:lnTo>
                  <a:lnTo>
                    <a:pt x="970" y="1203"/>
                  </a:lnTo>
                  <a:lnTo>
                    <a:pt x="945" y="1206"/>
                  </a:lnTo>
                  <a:lnTo>
                    <a:pt x="921" y="1208"/>
                  </a:lnTo>
                  <a:lnTo>
                    <a:pt x="896" y="1209"/>
                  </a:lnTo>
                  <a:lnTo>
                    <a:pt x="871" y="1209"/>
                  </a:lnTo>
                  <a:lnTo>
                    <a:pt x="871" y="1209"/>
                  </a:lnTo>
                  <a:close/>
                  <a:moveTo>
                    <a:pt x="13" y="604"/>
                  </a:moveTo>
                  <a:lnTo>
                    <a:pt x="13" y="604"/>
                  </a:lnTo>
                  <a:lnTo>
                    <a:pt x="20" y="617"/>
                  </a:lnTo>
                  <a:lnTo>
                    <a:pt x="32" y="640"/>
                  </a:lnTo>
                  <a:lnTo>
                    <a:pt x="50" y="671"/>
                  </a:lnTo>
                  <a:lnTo>
                    <a:pt x="74" y="708"/>
                  </a:lnTo>
                  <a:lnTo>
                    <a:pt x="103" y="752"/>
                  </a:lnTo>
                  <a:lnTo>
                    <a:pt x="120" y="775"/>
                  </a:lnTo>
                  <a:lnTo>
                    <a:pt x="138" y="799"/>
                  </a:lnTo>
                  <a:lnTo>
                    <a:pt x="158" y="824"/>
                  </a:lnTo>
                  <a:lnTo>
                    <a:pt x="179" y="849"/>
                  </a:lnTo>
                  <a:lnTo>
                    <a:pt x="201" y="874"/>
                  </a:lnTo>
                  <a:lnTo>
                    <a:pt x="225" y="900"/>
                  </a:lnTo>
                  <a:lnTo>
                    <a:pt x="225" y="900"/>
                  </a:lnTo>
                  <a:lnTo>
                    <a:pt x="251" y="925"/>
                  </a:lnTo>
                  <a:lnTo>
                    <a:pt x="278" y="952"/>
                  </a:lnTo>
                  <a:lnTo>
                    <a:pt x="308" y="978"/>
                  </a:lnTo>
                  <a:lnTo>
                    <a:pt x="339" y="1003"/>
                  </a:lnTo>
                  <a:lnTo>
                    <a:pt x="373" y="1029"/>
                  </a:lnTo>
                  <a:lnTo>
                    <a:pt x="408" y="1053"/>
                  </a:lnTo>
                  <a:lnTo>
                    <a:pt x="446" y="1077"/>
                  </a:lnTo>
                  <a:lnTo>
                    <a:pt x="485" y="1099"/>
                  </a:lnTo>
                  <a:lnTo>
                    <a:pt x="506" y="1110"/>
                  </a:lnTo>
                  <a:lnTo>
                    <a:pt x="527" y="1120"/>
                  </a:lnTo>
                  <a:lnTo>
                    <a:pt x="548" y="1130"/>
                  </a:lnTo>
                  <a:lnTo>
                    <a:pt x="570" y="1139"/>
                  </a:lnTo>
                  <a:lnTo>
                    <a:pt x="593" y="1147"/>
                  </a:lnTo>
                  <a:lnTo>
                    <a:pt x="615" y="1155"/>
                  </a:lnTo>
                  <a:lnTo>
                    <a:pt x="639" y="1163"/>
                  </a:lnTo>
                  <a:lnTo>
                    <a:pt x="663" y="1170"/>
                  </a:lnTo>
                  <a:lnTo>
                    <a:pt x="687" y="1176"/>
                  </a:lnTo>
                  <a:lnTo>
                    <a:pt x="712" y="1181"/>
                  </a:lnTo>
                  <a:lnTo>
                    <a:pt x="737" y="1186"/>
                  </a:lnTo>
                  <a:lnTo>
                    <a:pt x="763" y="1190"/>
                  </a:lnTo>
                  <a:lnTo>
                    <a:pt x="789" y="1193"/>
                  </a:lnTo>
                  <a:lnTo>
                    <a:pt x="816" y="1195"/>
                  </a:lnTo>
                  <a:lnTo>
                    <a:pt x="843" y="1197"/>
                  </a:lnTo>
                  <a:lnTo>
                    <a:pt x="871" y="1197"/>
                  </a:lnTo>
                  <a:lnTo>
                    <a:pt x="871" y="1197"/>
                  </a:lnTo>
                  <a:lnTo>
                    <a:pt x="899" y="1197"/>
                  </a:lnTo>
                  <a:lnTo>
                    <a:pt x="926" y="1195"/>
                  </a:lnTo>
                  <a:lnTo>
                    <a:pt x="952" y="1193"/>
                  </a:lnTo>
                  <a:lnTo>
                    <a:pt x="979" y="1190"/>
                  </a:lnTo>
                  <a:lnTo>
                    <a:pt x="1004" y="1186"/>
                  </a:lnTo>
                  <a:lnTo>
                    <a:pt x="1030" y="1181"/>
                  </a:lnTo>
                  <a:lnTo>
                    <a:pt x="1054" y="1176"/>
                  </a:lnTo>
                  <a:lnTo>
                    <a:pt x="1079" y="1170"/>
                  </a:lnTo>
                  <a:lnTo>
                    <a:pt x="1103" y="1163"/>
                  </a:lnTo>
                  <a:lnTo>
                    <a:pt x="1126" y="1155"/>
                  </a:lnTo>
                  <a:lnTo>
                    <a:pt x="1149" y="1147"/>
                  </a:lnTo>
                  <a:lnTo>
                    <a:pt x="1171" y="1139"/>
                  </a:lnTo>
                  <a:lnTo>
                    <a:pt x="1193" y="1130"/>
                  </a:lnTo>
                  <a:lnTo>
                    <a:pt x="1214" y="1120"/>
                  </a:lnTo>
                  <a:lnTo>
                    <a:pt x="1235" y="1110"/>
                  </a:lnTo>
                  <a:lnTo>
                    <a:pt x="1255" y="1099"/>
                  </a:lnTo>
                  <a:lnTo>
                    <a:pt x="1295" y="1077"/>
                  </a:lnTo>
                  <a:lnTo>
                    <a:pt x="1332" y="1053"/>
                  </a:lnTo>
                  <a:lnTo>
                    <a:pt x="1367" y="1029"/>
                  </a:lnTo>
                  <a:lnTo>
                    <a:pt x="1400" y="1003"/>
                  </a:lnTo>
                  <a:lnTo>
                    <a:pt x="1432" y="978"/>
                  </a:lnTo>
                  <a:lnTo>
                    <a:pt x="1461" y="952"/>
                  </a:lnTo>
                  <a:lnTo>
                    <a:pt x="1488" y="926"/>
                  </a:lnTo>
                  <a:lnTo>
                    <a:pt x="1513" y="900"/>
                  </a:lnTo>
                  <a:lnTo>
                    <a:pt x="1513" y="900"/>
                  </a:lnTo>
                  <a:lnTo>
                    <a:pt x="1537" y="874"/>
                  </a:lnTo>
                  <a:lnTo>
                    <a:pt x="1559" y="849"/>
                  </a:lnTo>
                  <a:lnTo>
                    <a:pt x="1580" y="824"/>
                  </a:lnTo>
                  <a:lnTo>
                    <a:pt x="1599" y="799"/>
                  </a:lnTo>
                  <a:lnTo>
                    <a:pt x="1617" y="775"/>
                  </a:lnTo>
                  <a:lnTo>
                    <a:pt x="1634" y="752"/>
                  </a:lnTo>
                  <a:lnTo>
                    <a:pt x="1663" y="708"/>
                  </a:lnTo>
                  <a:lnTo>
                    <a:pt x="1686" y="671"/>
                  </a:lnTo>
                  <a:lnTo>
                    <a:pt x="1704" y="640"/>
                  </a:lnTo>
                  <a:lnTo>
                    <a:pt x="1716" y="617"/>
                  </a:lnTo>
                  <a:lnTo>
                    <a:pt x="1722" y="604"/>
                  </a:lnTo>
                  <a:lnTo>
                    <a:pt x="1722" y="604"/>
                  </a:lnTo>
                  <a:lnTo>
                    <a:pt x="1716" y="591"/>
                  </a:lnTo>
                  <a:lnTo>
                    <a:pt x="1703" y="569"/>
                  </a:lnTo>
                  <a:lnTo>
                    <a:pt x="1685" y="538"/>
                  </a:lnTo>
                  <a:lnTo>
                    <a:pt x="1661" y="500"/>
                  </a:lnTo>
                  <a:lnTo>
                    <a:pt x="1632" y="457"/>
                  </a:lnTo>
                  <a:lnTo>
                    <a:pt x="1615" y="434"/>
                  </a:lnTo>
                  <a:lnTo>
                    <a:pt x="1597" y="410"/>
                  </a:lnTo>
                  <a:lnTo>
                    <a:pt x="1577" y="385"/>
                  </a:lnTo>
                  <a:lnTo>
                    <a:pt x="1556" y="360"/>
                  </a:lnTo>
                  <a:lnTo>
                    <a:pt x="1534" y="335"/>
                  </a:lnTo>
                  <a:lnTo>
                    <a:pt x="1510" y="309"/>
                  </a:lnTo>
                  <a:lnTo>
                    <a:pt x="1510" y="309"/>
                  </a:lnTo>
                  <a:lnTo>
                    <a:pt x="1484" y="283"/>
                  </a:lnTo>
                  <a:lnTo>
                    <a:pt x="1457" y="257"/>
                  </a:lnTo>
                  <a:lnTo>
                    <a:pt x="1427" y="231"/>
                  </a:lnTo>
                  <a:lnTo>
                    <a:pt x="1396" y="205"/>
                  </a:lnTo>
                  <a:lnTo>
                    <a:pt x="1362" y="180"/>
                  </a:lnTo>
                  <a:lnTo>
                    <a:pt x="1327" y="155"/>
                  </a:lnTo>
                  <a:lnTo>
                    <a:pt x="1289" y="132"/>
                  </a:lnTo>
                  <a:lnTo>
                    <a:pt x="1250" y="109"/>
                  </a:lnTo>
                  <a:lnTo>
                    <a:pt x="1229" y="99"/>
                  </a:lnTo>
                  <a:lnTo>
                    <a:pt x="1209" y="89"/>
                  </a:lnTo>
                  <a:lnTo>
                    <a:pt x="1187" y="79"/>
                  </a:lnTo>
                  <a:lnTo>
                    <a:pt x="1165" y="70"/>
                  </a:lnTo>
                  <a:lnTo>
                    <a:pt x="1143" y="61"/>
                  </a:lnTo>
                  <a:lnTo>
                    <a:pt x="1120" y="53"/>
                  </a:lnTo>
                  <a:lnTo>
                    <a:pt x="1096" y="46"/>
                  </a:lnTo>
                  <a:lnTo>
                    <a:pt x="1073" y="39"/>
                  </a:lnTo>
                  <a:lnTo>
                    <a:pt x="1048" y="33"/>
                  </a:lnTo>
                  <a:lnTo>
                    <a:pt x="1023" y="28"/>
                  </a:lnTo>
                  <a:lnTo>
                    <a:pt x="998" y="23"/>
                  </a:lnTo>
                  <a:lnTo>
                    <a:pt x="972" y="19"/>
                  </a:lnTo>
                  <a:lnTo>
                    <a:pt x="946" y="16"/>
                  </a:lnTo>
                  <a:lnTo>
                    <a:pt x="919" y="14"/>
                  </a:lnTo>
                  <a:lnTo>
                    <a:pt x="892" y="12"/>
                  </a:lnTo>
                  <a:lnTo>
                    <a:pt x="864" y="12"/>
                  </a:lnTo>
                  <a:lnTo>
                    <a:pt x="864" y="12"/>
                  </a:lnTo>
                  <a:lnTo>
                    <a:pt x="837" y="12"/>
                  </a:lnTo>
                  <a:lnTo>
                    <a:pt x="809" y="14"/>
                  </a:lnTo>
                  <a:lnTo>
                    <a:pt x="783" y="16"/>
                  </a:lnTo>
                  <a:lnTo>
                    <a:pt x="757" y="19"/>
                  </a:lnTo>
                  <a:lnTo>
                    <a:pt x="731" y="23"/>
                  </a:lnTo>
                  <a:lnTo>
                    <a:pt x="705" y="28"/>
                  </a:lnTo>
                  <a:lnTo>
                    <a:pt x="681" y="33"/>
                  </a:lnTo>
                  <a:lnTo>
                    <a:pt x="656" y="39"/>
                  </a:lnTo>
                  <a:lnTo>
                    <a:pt x="633" y="46"/>
                  </a:lnTo>
                  <a:lnTo>
                    <a:pt x="609" y="53"/>
                  </a:lnTo>
                  <a:lnTo>
                    <a:pt x="586" y="61"/>
                  </a:lnTo>
                  <a:lnTo>
                    <a:pt x="564" y="70"/>
                  </a:lnTo>
                  <a:lnTo>
                    <a:pt x="542" y="79"/>
                  </a:lnTo>
                  <a:lnTo>
                    <a:pt x="521" y="89"/>
                  </a:lnTo>
                  <a:lnTo>
                    <a:pt x="500" y="99"/>
                  </a:lnTo>
                  <a:lnTo>
                    <a:pt x="480" y="110"/>
                  </a:lnTo>
                  <a:lnTo>
                    <a:pt x="440" y="132"/>
                  </a:lnTo>
                  <a:lnTo>
                    <a:pt x="403" y="155"/>
                  </a:lnTo>
                  <a:lnTo>
                    <a:pt x="368" y="180"/>
                  </a:lnTo>
                  <a:lnTo>
                    <a:pt x="335" y="205"/>
                  </a:lnTo>
                  <a:lnTo>
                    <a:pt x="303" y="231"/>
                  </a:lnTo>
                  <a:lnTo>
                    <a:pt x="274" y="257"/>
                  </a:lnTo>
                  <a:lnTo>
                    <a:pt x="247" y="283"/>
                  </a:lnTo>
                  <a:lnTo>
                    <a:pt x="222" y="309"/>
                  </a:lnTo>
                  <a:lnTo>
                    <a:pt x="222" y="309"/>
                  </a:lnTo>
                  <a:lnTo>
                    <a:pt x="198" y="335"/>
                  </a:lnTo>
                  <a:lnTo>
                    <a:pt x="176" y="360"/>
                  </a:lnTo>
                  <a:lnTo>
                    <a:pt x="155" y="385"/>
                  </a:lnTo>
                  <a:lnTo>
                    <a:pt x="136" y="410"/>
                  </a:lnTo>
                  <a:lnTo>
                    <a:pt x="118" y="434"/>
                  </a:lnTo>
                  <a:lnTo>
                    <a:pt x="101" y="457"/>
                  </a:lnTo>
                  <a:lnTo>
                    <a:pt x="73" y="500"/>
                  </a:lnTo>
                  <a:lnTo>
                    <a:pt x="49" y="538"/>
                  </a:lnTo>
                  <a:lnTo>
                    <a:pt x="32" y="569"/>
                  </a:lnTo>
                  <a:lnTo>
                    <a:pt x="19" y="591"/>
                  </a:lnTo>
                  <a:lnTo>
                    <a:pt x="13" y="604"/>
                  </a:lnTo>
                  <a:lnTo>
                    <a:pt x="13" y="604"/>
                  </a:lnTo>
                  <a:close/>
                </a:path>
              </a:pathLst>
            </a:custGeom>
            <a:solidFill>
              <a:srgbClr val="3A3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40" name="Freeform 9"/>
            <p:cNvSpPr>
              <a:spLocks noEditPoints="1"/>
            </p:cNvSpPr>
            <p:nvPr userDrawn="1"/>
          </p:nvSpPr>
          <p:spPr bwMode="auto">
            <a:xfrm>
              <a:off x="3441" y="1723"/>
              <a:ext cx="877" cy="877"/>
            </a:xfrm>
            <a:custGeom>
              <a:avLst/>
              <a:gdLst>
                <a:gd name="T0" fmla="*/ 372 w 877"/>
                <a:gd name="T1" fmla="*/ 872 h 877"/>
                <a:gd name="T2" fmla="*/ 268 w 877"/>
                <a:gd name="T3" fmla="*/ 843 h 877"/>
                <a:gd name="T4" fmla="*/ 177 w 877"/>
                <a:gd name="T5" fmla="*/ 790 h 877"/>
                <a:gd name="T6" fmla="*/ 101 w 877"/>
                <a:gd name="T7" fmla="*/ 717 h 877"/>
                <a:gd name="T8" fmla="*/ 44 w 877"/>
                <a:gd name="T9" fmla="*/ 629 h 877"/>
                <a:gd name="T10" fmla="*/ 9 w 877"/>
                <a:gd name="T11" fmla="*/ 527 h 877"/>
                <a:gd name="T12" fmla="*/ 0 w 877"/>
                <a:gd name="T13" fmla="*/ 439 h 877"/>
                <a:gd name="T14" fmla="*/ 14 w 877"/>
                <a:gd name="T15" fmla="*/ 329 h 877"/>
                <a:gd name="T16" fmla="*/ 53 w 877"/>
                <a:gd name="T17" fmla="*/ 230 h 877"/>
                <a:gd name="T18" fmla="*/ 114 w 877"/>
                <a:gd name="T19" fmla="*/ 144 h 877"/>
                <a:gd name="T20" fmla="*/ 194 w 877"/>
                <a:gd name="T21" fmla="*/ 75 h 877"/>
                <a:gd name="T22" fmla="*/ 288 w 877"/>
                <a:gd name="T23" fmla="*/ 27 h 877"/>
                <a:gd name="T24" fmla="*/ 394 w 877"/>
                <a:gd name="T25" fmla="*/ 3 h 877"/>
                <a:gd name="T26" fmla="*/ 483 w 877"/>
                <a:gd name="T27" fmla="*/ 3 h 877"/>
                <a:gd name="T28" fmla="*/ 589 w 877"/>
                <a:gd name="T29" fmla="*/ 27 h 877"/>
                <a:gd name="T30" fmla="*/ 684 w 877"/>
                <a:gd name="T31" fmla="*/ 75 h 877"/>
                <a:gd name="T32" fmla="*/ 763 w 877"/>
                <a:gd name="T33" fmla="*/ 144 h 877"/>
                <a:gd name="T34" fmla="*/ 824 w 877"/>
                <a:gd name="T35" fmla="*/ 230 h 877"/>
                <a:gd name="T36" fmla="*/ 863 w 877"/>
                <a:gd name="T37" fmla="*/ 329 h 877"/>
                <a:gd name="T38" fmla="*/ 877 w 877"/>
                <a:gd name="T39" fmla="*/ 439 h 877"/>
                <a:gd name="T40" fmla="*/ 868 w 877"/>
                <a:gd name="T41" fmla="*/ 527 h 877"/>
                <a:gd name="T42" fmla="*/ 834 w 877"/>
                <a:gd name="T43" fmla="*/ 629 h 877"/>
                <a:gd name="T44" fmla="*/ 777 w 877"/>
                <a:gd name="T45" fmla="*/ 717 h 877"/>
                <a:gd name="T46" fmla="*/ 701 w 877"/>
                <a:gd name="T47" fmla="*/ 790 h 877"/>
                <a:gd name="T48" fmla="*/ 609 w 877"/>
                <a:gd name="T49" fmla="*/ 843 h 877"/>
                <a:gd name="T50" fmla="*/ 505 w 877"/>
                <a:gd name="T51" fmla="*/ 872 h 877"/>
                <a:gd name="T52" fmla="*/ 439 w 877"/>
                <a:gd name="T53" fmla="*/ 12 h 877"/>
                <a:gd name="T54" fmla="*/ 353 w 877"/>
                <a:gd name="T55" fmla="*/ 21 h 877"/>
                <a:gd name="T56" fmla="*/ 254 w 877"/>
                <a:gd name="T57" fmla="*/ 55 h 877"/>
                <a:gd name="T58" fmla="*/ 168 w 877"/>
                <a:gd name="T59" fmla="*/ 110 h 877"/>
                <a:gd name="T60" fmla="*/ 97 w 877"/>
                <a:gd name="T61" fmla="*/ 184 h 877"/>
                <a:gd name="T62" fmla="*/ 46 w 877"/>
                <a:gd name="T63" fmla="*/ 273 h 877"/>
                <a:gd name="T64" fmla="*/ 17 w 877"/>
                <a:gd name="T65" fmla="*/ 374 h 877"/>
                <a:gd name="T66" fmla="*/ 13 w 877"/>
                <a:gd name="T67" fmla="*/ 461 h 877"/>
                <a:gd name="T68" fmla="*/ 32 w 877"/>
                <a:gd name="T69" fmla="*/ 565 h 877"/>
                <a:gd name="T70" fmla="*/ 74 w 877"/>
                <a:gd name="T71" fmla="*/ 660 h 877"/>
                <a:gd name="T72" fmla="*/ 137 w 877"/>
                <a:gd name="T73" fmla="*/ 740 h 877"/>
                <a:gd name="T74" fmla="*/ 218 w 877"/>
                <a:gd name="T75" fmla="*/ 803 h 877"/>
                <a:gd name="T76" fmla="*/ 312 w 877"/>
                <a:gd name="T77" fmla="*/ 846 h 877"/>
                <a:gd name="T78" fmla="*/ 417 w 877"/>
                <a:gd name="T79" fmla="*/ 864 h 877"/>
                <a:gd name="T80" fmla="*/ 504 w 877"/>
                <a:gd name="T81" fmla="*/ 860 h 877"/>
                <a:gd name="T82" fmla="*/ 605 w 877"/>
                <a:gd name="T83" fmla="*/ 831 h 877"/>
                <a:gd name="T84" fmla="*/ 694 w 877"/>
                <a:gd name="T85" fmla="*/ 780 h 877"/>
                <a:gd name="T86" fmla="*/ 768 w 877"/>
                <a:gd name="T87" fmla="*/ 710 h 877"/>
                <a:gd name="T88" fmla="*/ 823 w 877"/>
                <a:gd name="T89" fmla="*/ 623 h 877"/>
                <a:gd name="T90" fmla="*/ 856 w 877"/>
                <a:gd name="T91" fmla="*/ 525 h 877"/>
                <a:gd name="T92" fmla="*/ 865 w 877"/>
                <a:gd name="T93" fmla="*/ 439 h 877"/>
                <a:gd name="T94" fmla="*/ 852 w 877"/>
                <a:gd name="T95" fmla="*/ 332 h 877"/>
                <a:gd name="T96" fmla="*/ 814 w 877"/>
                <a:gd name="T97" fmla="*/ 236 h 877"/>
                <a:gd name="T98" fmla="*/ 754 w 877"/>
                <a:gd name="T99" fmla="*/ 152 h 877"/>
                <a:gd name="T100" fmla="*/ 677 w 877"/>
                <a:gd name="T101" fmla="*/ 85 h 877"/>
                <a:gd name="T102" fmla="*/ 585 w 877"/>
                <a:gd name="T103" fmla="*/ 38 h 877"/>
                <a:gd name="T104" fmla="*/ 482 w 877"/>
                <a:gd name="T105" fmla="*/ 1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7" h="877">
                  <a:moveTo>
                    <a:pt x="439" y="877"/>
                  </a:moveTo>
                  <a:lnTo>
                    <a:pt x="439" y="877"/>
                  </a:lnTo>
                  <a:lnTo>
                    <a:pt x="416" y="876"/>
                  </a:lnTo>
                  <a:lnTo>
                    <a:pt x="394" y="875"/>
                  </a:lnTo>
                  <a:lnTo>
                    <a:pt x="372" y="872"/>
                  </a:lnTo>
                  <a:lnTo>
                    <a:pt x="351" y="868"/>
                  </a:lnTo>
                  <a:lnTo>
                    <a:pt x="329" y="863"/>
                  </a:lnTo>
                  <a:lnTo>
                    <a:pt x="309" y="857"/>
                  </a:lnTo>
                  <a:lnTo>
                    <a:pt x="288" y="850"/>
                  </a:lnTo>
                  <a:lnTo>
                    <a:pt x="268" y="843"/>
                  </a:lnTo>
                  <a:lnTo>
                    <a:pt x="249" y="834"/>
                  </a:lnTo>
                  <a:lnTo>
                    <a:pt x="230" y="824"/>
                  </a:lnTo>
                  <a:lnTo>
                    <a:pt x="212" y="813"/>
                  </a:lnTo>
                  <a:lnTo>
                    <a:pt x="194" y="802"/>
                  </a:lnTo>
                  <a:lnTo>
                    <a:pt x="177" y="790"/>
                  </a:lnTo>
                  <a:lnTo>
                    <a:pt x="160" y="777"/>
                  </a:lnTo>
                  <a:lnTo>
                    <a:pt x="144" y="763"/>
                  </a:lnTo>
                  <a:lnTo>
                    <a:pt x="129" y="749"/>
                  </a:lnTo>
                  <a:lnTo>
                    <a:pt x="114" y="733"/>
                  </a:lnTo>
                  <a:lnTo>
                    <a:pt x="101" y="717"/>
                  </a:lnTo>
                  <a:lnTo>
                    <a:pt x="88" y="701"/>
                  </a:lnTo>
                  <a:lnTo>
                    <a:pt x="75" y="684"/>
                  </a:lnTo>
                  <a:lnTo>
                    <a:pt x="64" y="666"/>
                  </a:lnTo>
                  <a:lnTo>
                    <a:pt x="53" y="647"/>
                  </a:lnTo>
                  <a:lnTo>
                    <a:pt x="44" y="629"/>
                  </a:lnTo>
                  <a:lnTo>
                    <a:pt x="35" y="609"/>
                  </a:lnTo>
                  <a:lnTo>
                    <a:pt x="27" y="589"/>
                  </a:lnTo>
                  <a:lnTo>
                    <a:pt x="20" y="569"/>
                  </a:lnTo>
                  <a:lnTo>
                    <a:pt x="14" y="548"/>
                  </a:lnTo>
                  <a:lnTo>
                    <a:pt x="9" y="527"/>
                  </a:lnTo>
                  <a:lnTo>
                    <a:pt x="5" y="505"/>
                  </a:lnTo>
                  <a:lnTo>
                    <a:pt x="3" y="483"/>
                  </a:lnTo>
                  <a:lnTo>
                    <a:pt x="1" y="461"/>
                  </a:lnTo>
                  <a:lnTo>
                    <a:pt x="0" y="439"/>
                  </a:lnTo>
                  <a:lnTo>
                    <a:pt x="0" y="439"/>
                  </a:lnTo>
                  <a:lnTo>
                    <a:pt x="1" y="416"/>
                  </a:lnTo>
                  <a:lnTo>
                    <a:pt x="3" y="394"/>
                  </a:lnTo>
                  <a:lnTo>
                    <a:pt x="5" y="372"/>
                  </a:lnTo>
                  <a:lnTo>
                    <a:pt x="9" y="351"/>
                  </a:lnTo>
                  <a:lnTo>
                    <a:pt x="14" y="329"/>
                  </a:lnTo>
                  <a:lnTo>
                    <a:pt x="20" y="309"/>
                  </a:lnTo>
                  <a:lnTo>
                    <a:pt x="27" y="288"/>
                  </a:lnTo>
                  <a:lnTo>
                    <a:pt x="35" y="268"/>
                  </a:lnTo>
                  <a:lnTo>
                    <a:pt x="44" y="249"/>
                  </a:lnTo>
                  <a:lnTo>
                    <a:pt x="53" y="230"/>
                  </a:lnTo>
                  <a:lnTo>
                    <a:pt x="64" y="212"/>
                  </a:lnTo>
                  <a:lnTo>
                    <a:pt x="75" y="194"/>
                  </a:lnTo>
                  <a:lnTo>
                    <a:pt x="88" y="177"/>
                  </a:lnTo>
                  <a:lnTo>
                    <a:pt x="101" y="160"/>
                  </a:lnTo>
                  <a:lnTo>
                    <a:pt x="114" y="144"/>
                  </a:lnTo>
                  <a:lnTo>
                    <a:pt x="129" y="129"/>
                  </a:lnTo>
                  <a:lnTo>
                    <a:pt x="144" y="114"/>
                  </a:lnTo>
                  <a:lnTo>
                    <a:pt x="160" y="101"/>
                  </a:lnTo>
                  <a:lnTo>
                    <a:pt x="177" y="88"/>
                  </a:lnTo>
                  <a:lnTo>
                    <a:pt x="194" y="75"/>
                  </a:lnTo>
                  <a:lnTo>
                    <a:pt x="212" y="64"/>
                  </a:lnTo>
                  <a:lnTo>
                    <a:pt x="230" y="53"/>
                  </a:lnTo>
                  <a:lnTo>
                    <a:pt x="249" y="44"/>
                  </a:lnTo>
                  <a:lnTo>
                    <a:pt x="268" y="35"/>
                  </a:lnTo>
                  <a:lnTo>
                    <a:pt x="288" y="27"/>
                  </a:lnTo>
                  <a:lnTo>
                    <a:pt x="309" y="20"/>
                  </a:lnTo>
                  <a:lnTo>
                    <a:pt x="329" y="14"/>
                  </a:lnTo>
                  <a:lnTo>
                    <a:pt x="351" y="9"/>
                  </a:lnTo>
                  <a:lnTo>
                    <a:pt x="372" y="5"/>
                  </a:lnTo>
                  <a:lnTo>
                    <a:pt x="394" y="3"/>
                  </a:lnTo>
                  <a:lnTo>
                    <a:pt x="416" y="1"/>
                  </a:lnTo>
                  <a:lnTo>
                    <a:pt x="439" y="0"/>
                  </a:lnTo>
                  <a:lnTo>
                    <a:pt x="439" y="0"/>
                  </a:lnTo>
                  <a:lnTo>
                    <a:pt x="461" y="1"/>
                  </a:lnTo>
                  <a:lnTo>
                    <a:pt x="483" y="3"/>
                  </a:lnTo>
                  <a:lnTo>
                    <a:pt x="505" y="5"/>
                  </a:lnTo>
                  <a:lnTo>
                    <a:pt x="527" y="9"/>
                  </a:lnTo>
                  <a:lnTo>
                    <a:pt x="548" y="14"/>
                  </a:lnTo>
                  <a:lnTo>
                    <a:pt x="569" y="20"/>
                  </a:lnTo>
                  <a:lnTo>
                    <a:pt x="589" y="27"/>
                  </a:lnTo>
                  <a:lnTo>
                    <a:pt x="609" y="35"/>
                  </a:lnTo>
                  <a:lnTo>
                    <a:pt x="629" y="44"/>
                  </a:lnTo>
                  <a:lnTo>
                    <a:pt x="647" y="53"/>
                  </a:lnTo>
                  <a:lnTo>
                    <a:pt x="666" y="64"/>
                  </a:lnTo>
                  <a:lnTo>
                    <a:pt x="684" y="75"/>
                  </a:lnTo>
                  <a:lnTo>
                    <a:pt x="701" y="88"/>
                  </a:lnTo>
                  <a:lnTo>
                    <a:pt x="717" y="101"/>
                  </a:lnTo>
                  <a:lnTo>
                    <a:pt x="733" y="114"/>
                  </a:lnTo>
                  <a:lnTo>
                    <a:pt x="749" y="129"/>
                  </a:lnTo>
                  <a:lnTo>
                    <a:pt x="763" y="144"/>
                  </a:lnTo>
                  <a:lnTo>
                    <a:pt x="777" y="160"/>
                  </a:lnTo>
                  <a:lnTo>
                    <a:pt x="790" y="177"/>
                  </a:lnTo>
                  <a:lnTo>
                    <a:pt x="802" y="194"/>
                  </a:lnTo>
                  <a:lnTo>
                    <a:pt x="813" y="212"/>
                  </a:lnTo>
                  <a:lnTo>
                    <a:pt x="824" y="230"/>
                  </a:lnTo>
                  <a:lnTo>
                    <a:pt x="834" y="249"/>
                  </a:lnTo>
                  <a:lnTo>
                    <a:pt x="843" y="268"/>
                  </a:lnTo>
                  <a:lnTo>
                    <a:pt x="850" y="288"/>
                  </a:lnTo>
                  <a:lnTo>
                    <a:pt x="857" y="309"/>
                  </a:lnTo>
                  <a:lnTo>
                    <a:pt x="863" y="329"/>
                  </a:lnTo>
                  <a:lnTo>
                    <a:pt x="868" y="351"/>
                  </a:lnTo>
                  <a:lnTo>
                    <a:pt x="872" y="372"/>
                  </a:lnTo>
                  <a:lnTo>
                    <a:pt x="875" y="394"/>
                  </a:lnTo>
                  <a:lnTo>
                    <a:pt x="876" y="416"/>
                  </a:lnTo>
                  <a:lnTo>
                    <a:pt x="877" y="439"/>
                  </a:lnTo>
                  <a:lnTo>
                    <a:pt x="877" y="439"/>
                  </a:lnTo>
                  <a:lnTo>
                    <a:pt x="876" y="461"/>
                  </a:lnTo>
                  <a:lnTo>
                    <a:pt x="875" y="483"/>
                  </a:lnTo>
                  <a:lnTo>
                    <a:pt x="872" y="505"/>
                  </a:lnTo>
                  <a:lnTo>
                    <a:pt x="868" y="527"/>
                  </a:lnTo>
                  <a:lnTo>
                    <a:pt x="863" y="548"/>
                  </a:lnTo>
                  <a:lnTo>
                    <a:pt x="857" y="569"/>
                  </a:lnTo>
                  <a:lnTo>
                    <a:pt x="850" y="589"/>
                  </a:lnTo>
                  <a:lnTo>
                    <a:pt x="843" y="609"/>
                  </a:lnTo>
                  <a:lnTo>
                    <a:pt x="834" y="629"/>
                  </a:lnTo>
                  <a:lnTo>
                    <a:pt x="824" y="647"/>
                  </a:lnTo>
                  <a:lnTo>
                    <a:pt x="813" y="666"/>
                  </a:lnTo>
                  <a:lnTo>
                    <a:pt x="802" y="684"/>
                  </a:lnTo>
                  <a:lnTo>
                    <a:pt x="790" y="701"/>
                  </a:lnTo>
                  <a:lnTo>
                    <a:pt x="777" y="717"/>
                  </a:lnTo>
                  <a:lnTo>
                    <a:pt x="763" y="733"/>
                  </a:lnTo>
                  <a:lnTo>
                    <a:pt x="749" y="749"/>
                  </a:lnTo>
                  <a:lnTo>
                    <a:pt x="733" y="763"/>
                  </a:lnTo>
                  <a:lnTo>
                    <a:pt x="717" y="777"/>
                  </a:lnTo>
                  <a:lnTo>
                    <a:pt x="701" y="790"/>
                  </a:lnTo>
                  <a:lnTo>
                    <a:pt x="684" y="802"/>
                  </a:lnTo>
                  <a:lnTo>
                    <a:pt x="666" y="813"/>
                  </a:lnTo>
                  <a:lnTo>
                    <a:pt x="647" y="824"/>
                  </a:lnTo>
                  <a:lnTo>
                    <a:pt x="629" y="834"/>
                  </a:lnTo>
                  <a:lnTo>
                    <a:pt x="609" y="843"/>
                  </a:lnTo>
                  <a:lnTo>
                    <a:pt x="589" y="850"/>
                  </a:lnTo>
                  <a:lnTo>
                    <a:pt x="569" y="857"/>
                  </a:lnTo>
                  <a:lnTo>
                    <a:pt x="548" y="863"/>
                  </a:lnTo>
                  <a:lnTo>
                    <a:pt x="527" y="868"/>
                  </a:lnTo>
                  <a:lnTo>
                    <a:pt x="505" y="872"/>
                  </a:lnTo>
                  <a:lnTo>
                    <a:pt x="483" y="875"/>
                  </a:lnTo>
                  <a:lnTo>
                    <a:pt x="461" y="876"/>
                  </a:lnTo>
                  <a:lnTo>
                    <a:pt x="439" y="877"/>
                  </a:lnTo>
                  <a:lnTo>
                    <a:pt x="439" y="877"/>
                  </a:lnTo>
                  <a:close/>
                  <a:moveTo>
                    <a:pt x="439" y="12"/>
                  </a:moveTo>
                  <a:lnTo>
                    <a:pt x="439" y="12"/>
                  </a:lnTo>
                  <a:lnTo>
                    <a:pt x="417" y="13"/>
                  </a:lnTo>
                  <a:lnTo>
                    <a:pt x="395" y="15"/>
                  </a:lnTo>
                  <a:lnTo>
                    <a:pt x="374" y="17"/>
                  </a:lnTo>
                  <a:lnTo>
                    <a:pt x="353" y="21"/>
                  </a:lnTo>
                  <a:lnTo>
                    <a:pt x="332" y="26"/>
                  </a:lnTo>
                  <a:lnTo>
                    <a:pt x="312" y="32"/>
                  </a:lnTo>
                  <a:lnTo>
                    <a:pt x="292" y="38"/>
                  </a:lnTo>
                  <a:lnTo>
                    <a:pt x="273" y="46"/>
                  </a:lnTo>
                  <a:lnTo>
                    <a:pt x="254" y="55"/>
                  </a:lnTo>
                  <a:lnTo>
                    <a:pt x="236" y="64"/>
                  </a:lnTo>
                  <a:lnTo>
                    <a:pt x="218" y="74"/>
                  </a:lnTo>
                  <a:lnTo>
                    <a:pt x="201" y="85"/>
                  </a:lnTo>
                  <a:lnTo>
                    <a:pt x="184" y="97"/>
                  </a:lnTo>
                  <a:lnTo>
                    <a:pt x="168" y="110"/>
                  </a:lnTo>
                  <a:lnTo>
                    <a:pt x="152" y="123"/>
                  </a:lnTo>
                  <a:lnTo>
                    <a:pt x="137" y="137"/>
                  </a:lnTo>
                  <a:lnTo>
                    <a:pt x="123" y="152"/>
                  </a:lnTo>
                  <a:lnTo>
                    <a:pt x="110" y="168"/>
                  </a:lnTo>
                  <a:lnTo>
                    <a:pt x="97" y="184"/>
                  </a:lnTo>
                  <a:lnTo>
                    <a:pt x="85" y="201"/>
                  </a:lnTo>
                  <a:lnTo>
                    <a:pt x="74" y="218"/>
                  </a:lnTo>
                  <a:lnTo>
                    <a:pt x="64" y="236"/>
                  </a:lnTo>
                  <a:lnTo>
                    <a:pt x="55" y="254"/>
                  </a:lnTo>
                  <a:lnTo>
                    <a:pt x="46" y="273"/>
                  </a:lnTo>
                  <a:lnTo>
                    <a:pt x="38" y="292"/>
                  </a:lnTo>
                  <a:lnTo>
                    <a:pt x="32" y="312"/>
                  </a:lnTo>
                  <a:lnTo>
                    <a:pt x="26" y="332"/>
                  </a:lnTo>
                  <a:lnTo>
                    <a:pt x="21" y="353"/>
                  </a:lnTo>
                  <a:lnTo>
                    <a:pt x="17" y="374"/>
                  </a:lnTo>
                  <a:lnTo>
                    <a:pt x="15" y="395"/>
                  </a:lnTo>
                  <a:lnTo>
                    <a:pt x="13" y="417"/>
                  </a:lnTo>
                  <a:lnTo>
                    <a:pt x="12" y="439"/>
                  </a:lnTo>
                  <a:lnTo>
                    <a:pt x="12" y="439"/>
                  </a:lnTo>
                  <a:lnTo>
                    <a:pt x="13" y="461"/>
                  </a:lnTo>
                  <a:lnTo>
                    <a:pt x="15" y="482"/>
                  </a:lnTo>
                  <a:lnTo>
                    <a:pt x="17" y="504"/>
                  </a:lnTo>
                  <a:lnTo>
                    <a:pt x="21" y="525"/>
                  </a:lnTo>
                  <a:lnTo>
                    <a:pt x="26" y="545"/>
                  </a:lnTo>
                  <a:lnTo>
                    <a:pt x="32" y="565"/>
                  </a:lnTo>
                  <a:lnTo>
                    <a:pt x="38" y="585"/>
                  </a:lnTo>
                  <a:lnTo>
                    <a:pt x="46" y="605"/>
                  </a:lnTo>
                  <a:lnTo>
                    <a:pt x="55" y="623"/>
                  </a:lnTo>
                  <a:lnTo>
                    <a:pt x="64" y="642"/>
                  </a:lnTo>
                  <a:lnTo>
                    <a:pt x="74" y="660"/>
                  </a:lnTo>
                  <a:lnTo>
                    <a:pt x="85" y="677"/>
                  </a:lnTo>
                  <a:lnTo>
                    <a:pt x="97" y="694"/>
                  </a:lnTo>
                  <a:lnTo>
                    <a:pt x="110" y="710"/>
                  </a:lnTo>
                  <a:lnTo>
                    <a:pt x="123" y="725"/>
                  </a:lnTo>
                  <a:lnTo>
                    <a:pt x="137" y="740"/>
                  </a:lnTo>
                  <a:lnTo>
                    <a:pt x="152" y="754"/>
                  </a:lnTo>
                  <a:lnTo>
                    <a:pt x="168" y="768"/>
                  </a:lnTo>
                  <a:lnTo>
                    <a:pt x="184" y="780"/>
                  </a:lnTo>
                  <a:lnTo>
                    <a:pt x="201" y="792"/>
                  </a:lnTo>
                  <a:lnTo>
                    <a:pt x="218" y="803"/>
                  </a:lnTo>
                  <a:lnTo>
                    <a:pt x="236" y="814"/>
                  </a:lnTo>
                  <a:lnTo>
                    <a:pt x="254" y="823"/>
                  </a:lnTo>
                  <a:lnTo>
                    <a:pt x="273" y="831"/>
                  </a:lnTo>
                  <a:lnTo>
                    <a:pt x="292" y="839"/>
                  </a:lnTo>
                  <a:lnTo>
                    <a:pt x="312" y="846"/>
                  </a:lnTo>
                  <a:lnTo>
                    <a:pt x="332" y="852"/>
                  </a:lnTo>
                  <a:lnTo>
                    <a:pt x="353" y="856"/>
                  </a:lnTo>
                  <a:lnTo>
                    <a:pt x="374" y="860"/>
                  </a:lnTo>
                  <a:lnTo>
                    <a:pt x="395" y="863"/>
                  </a:lnTo>
                  <a:lnTo>
                    <a:pt x="417" y="864"/>
                  </a:lnTo>
                  <a:lnTo>
                    <a:pt x="439" y="865"/>
                  </a:lnTo>
                  <a:lnTo>
                    <a:pt x="439" y="865"/>
                  </a:lnTo>
                  <a:lnTo>
                    <a:pt x="461" y="864"/>
                  </a:lnTo>
                  <a:lnTo>
                    <a:pt x="482" y="863"/>
                  </a:lnTo>
                  <a:lnTo>
                    <a:pt x="504" y="860"/>
                  </a:lnTo>
                  <a:lnTo>
                    <a:pt x="525" y="856"/>
                  </a:lnTo>
                  <a:lnTo>
                    <a:pt x="545" y="852"/>
                  </a:lnTo>
                  <a:lnTo>
                    <a:pt x="565" y="846"/>
                  </a:lnTo>
                  <a:lnTo>
                    <a:pt x="585" y="839"/>
                  </a:lnTo>
                  <a:lnTo>
                    <a:pt x="605" y="831"/>
                  </a:lnTo>
                  <a:lnTo>
                    <a:pt x="623" y="823"/>
                  </a:lnTo>
                  <a:lnTo>
                    <a:pt x="642" y="814"/>
                  </a:lnTo>
                  <a:lnTo>
                    <a:pt x="660" y="803"/>
                  </a:lnTo>
                  <a:lnTo>
                    <a:pt x="677" y="792"/>
                  </a:lnTo>
                  <a:lnTo>
                    <a:pt x="694" y="780"/>
                  </a:lnTo>
                  <a:lnTo>
                    <a:pt x="710" y="768"/>
                  </a:lnTo>
                  <a:lnTo>
                    <a:pt x="725" y="754"/>
                  </a:lnTo>
                  <a:lnTo>
                    <a:pt x="740" y="740"/>
                  </a:lnTo>
                  <a:lnTo>
                    <a:pt x="754" y="725"/>
                  </a:lnTo>
                  <a:lnTo>
                    <a:pt x="768" y="710"/>
                  </a:lnTo>
                  <a:lnTo>
                    <a:pt x="780" y="694"/>
                  </a:lnTo>
                  <a:lnTo>
                    <a:pt x="792" y="677"/>
                  </a:lnTo>
                  <a:lnTo>
                    <a:pt x="803" y="660"/>
                  </a:lnTo>
                  <a:lnTo>
                    <a:pt x="814" y="642"/>
                  </a:lnTo>
                  <a:lnTo>
                    <a:pt x="823" y="623"/>
                  </a:lnTo>
                  <a:lnTo>
                    <a:pt x="831" y="605"/>
                  </a:lnTo>
                  <a:lnTo>
                    <a:pt x="839" y="585"/>
                  </a:lnTo>
                  <a:lnTo>
                    <a:pt x="846" y="565"/>
                  </a:lnTo>
                  <a:lnTo>
                    <a:pt x="852" y="545"/>
                  </a:lnTo>
                  <a:lnTo>
                    <a:pt x="856" y="525"/>
                  </a:lnTo>
                  <a:lnTo>
                    <a:pt x="860" y="504"/>
                  </a:lnTo>
                  <a:lnTo>
                    <a:pt x="863" y="482"/>
                  </a:lnTo>
                  <a:lnTo>
                    <a:pt x="864" y="461"/>
                  </a:lnTo>
                  <a:lnTo>
                    <a:pt x="865" y="439"/>
                  </a:lnTo>
                  <a:lnTo>
                    <a:pt x="865" y="439"/>
                  </a:lnTo>
                  <a:lnTo>
                    <a:pt x="864" y="417"/>
                  </a:lnTo>
                  <a:lnTo>
                    <a:pt x="863" y="395"/>
                  </a:lnTo>
                  <a:lnTo>
                    <a:pt x="860" y="374"/>
                  </a:lnTo>
                  <a:lnTo>
                    <a:pt x="856" y="353"/>
                  </a:lnTo>
                  <a:lnTo>
                    <a:pt x="852" y="332"/>
                  </a:lnTo>
                  <a:lnTo>
                    <a:pt x="846" y="312"/>
                  </a:lnTo>
                  <a:lnTo>
                    <a:pt x="839" y="292"/>
                  </a:lnTo>
                  <a:lnTo>
                    <a:pt x="831" y="273"/>
                  </a:lnTo>
                  <a:lnTo>
                    <a:pt x="823" y="254"/>
                  </a:lnTo>
                  <a:lnTo>
                    <a:pt x="814" y="236"/>
                  </a:lnTo>
                  <a:lnTo>
                    <a:pt x="803" y="218"/>
                  </a:lnTo>
                  <a:lnTo>
                    <a:pt x="792" y="201"/>
                  </a:lnTo>
                  <a:lnTo>
                    <a:pt x="780" y="184"/>
                  </a:lnTo>
                  <a:lnTo>
                    <a:pt x="768" y="168"/>
                  </a:lnTo>
                  <a:lnTo>
                    <a:pt x="754" y="152"/>
                  </a:lnTo>
                  <a:lnTo>
                    <a:pt x="740" y="137"/>
                  </a:lnTo>
                  <a:lnTo>
                    <a:pt x="725" y="123"/>
                  </a:lnTo>
                  <a:lnTo>
                    <a:pt x="710" y="110"/>
                  </a:lnTo>
                  <a:lnTo>
                    <a:pt x="694" y="97"/>
                  </a:lnTo>
                  <a:lnTo>
                    <a:pt x="677" y="85"/>
                  </a:lnTo>
                  <a:lnTo>
                    <a:pt x="660" y="74"/>
                  </a:lnTo>
                  <a:lnTo>
                    <a:pt x="642" y="64"/>
                  </a:lnTo>
                  <a:lnTo>
                    <a:pt x="623" y="55"/>
                  </a:lnTo>
                  <a:lnTo>
                    <a:pt x="605" y="46"/>
                  </a:lnTo>
                  <a:lnTo>
                    <a:pt x="585" y="38"/>
                  </a:lnTo>
                  <a:lnTo>
                    <a:pt x="565" y="32"/>
                  </a:lnTo>
                  <a:lnTo>
                    <a:pt x="545" y="26"/>
                  </a:lnTo>
                  <a:lnTo>
                    <a:pt x="525" y="21"/>
                  </a:lnTo>
                  <a:lnTo>
                    <a:pt x="504" y="17"/>
                  </a:lnTo>
                  <a:lnTo>
                    <a:pt x="482" y="15"/>
                  </a:lnTo>
                  <a:lnTo>
                    <a:pt x="461" y="13"/>
                  </a:lnTo>
                  <a:lnTo>
                    <a:pt x="439" y="12"/>
                  </a:lnTo>
                  <a:lnTo>
                    <a:pt x="439" y="12"/>
                  </a:lnTo>
                  <a:close/>
                </a:path>
              </a:pathLst>
            </a:custGeom>
            <a:solidFill>
              <a:srgbClr val="7F5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41" name="Freeform 10"/>
            <p:cNvSpPr>
              <a:spLocks/>
            </p:cNvSpPr>
            <p:nvPr userDrawn="1"/>
          </p:nvSpPr>
          <p:spPr bwMode="auto">
            <a:xfrm>
              <a:off x="3001" y="2139"/>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7 w 43"/>
                <a:gd name="T23" fmla="*/ 43 h 43"/>
                <a:gd name="T24" fmla="*/ 13 w 43"/>
                <a:gd name="T25" fmla="*/ 42 h 43"/>
                <a:gd name="T26" fmla="*/ 10 w 43"/>
                <a:gd name="T27" fmla="*/ 40 h 43"/>
                <a:gd name="T28" fmla="*/ 6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9 h 43"/>
                <a:gd name="T46" fmla="*/ 6 w 43"/>
                <a:gd name="T47" fmla="*/ 6 h 43"/>
                <a:gd name="T48" fmla="*/ 10 w 43"/>
                <a:gd name="T49" fmla="*/ 4 h 43"/>
                <a:gd name="T50" fmla="*/ 13 w 43"/>
                <a:gd name="T51" fmla="*/ 2 h 43"/>
                <a:gd name="T52" fmla="*/ 17 w 43"/>
                <a:gd name="T53" fmla="*/ 0 h 43"/>
                <a:gd name="T54" fmla="*/ 22 w 43"/>
                <a:gd name="T55" fmla="*/ 0 h 43"/>
                <a:gd name="T56" fmla="*/ 22 w 43"/>
                <a:gd name="T57" fmla="*/ 0 h 43"/>
                <a:gd name="T58" fmla="*/ 26 w 43"/>
                <a:gd name="T59" fmla="*/ 0 h 43"/>
                <a:gd name="T60" fmla="*/ 30 w 43"/>
                <a:gd name="T61" fmla="*/ 2 h 43"/>
                <a:gd name="T62" fmla="*/ 34 w 43"/>
                <a:gd name="T63" fmla="*/ 4 h 43"/>
                <a:gd name="T64" fmla="*/ 37 w 43"/>
                <a:gd name="T65" fmla="*/ 6 h 43"/>
                <a:gd name="T66" fmla="*/ 40 w 43"/>
                <a:gd name="T67" fmla="*/ 9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7" y="43"/>
                  </a:lnTo>
                  <a:lnTo>
                    <a:pt x="13" y="42"/>
                  </a:lnTo>
                  <a:lnTo>
                    <a:pt x="10" y="40"/>
                  </a:lnTo>
                  <a:lnTo>
                    <a:pt x="6" y="37"/>
                  </a:lnTo>
                  <a:lnTo>
                    <a:pt x="4" y="34"/>
                  </a:lnTo>
                  <a:lnTo>
                    <a:pt x="2" y="30"/>
                  </a:lnTo>
                  <a:lnTo>
                    <a:pt x="1" y="26"/>
                  </a:lnTo>
                  <a:lnTo>
                    <a:pt x="0" y="22"/>
                  </a:lnTo>
                  <a:lnTo>
                    <a:pt x="0" y="22"/>
                  </a:lnTo>
                  <a:lnTo>
                    <a:pt x="1" y="17"/>
                  </a:lnTo>
                  <a:lnTo>
                    <a:pt x="2" y="13"/>
                  </a:lnTo>
                  <a:lnTo>
                    <a:pt x="4" y="9"/>
                  </a:lnTo>
                  <a:lnTo>
                    <a:pt x="6" y="6"/>
                  </a:lnTo>
                  <a:lnTo>
                    <a:pt x="10" y="4"/>
                  </a:lnTo>
                  <a:lnTo>
                    <a:pt x="13" y="2"/>
                  </a:lnTo>
                  <a:lnTo>
                    <a:pt x="17" y="0"/>
                  </a:lnTo>
                  <a:lnTo>
                    <a:pt x="22" y="0"/>
                  </a:lnTo>
                  <a:lnTo>
                    <a:pt x="22" y="0"/>
                  </a:lnTo>
                  <a:lnTo>
                    <a:pt x="26" y="0"/>
                  </a:lnTo>
                  <a:lnTo>
                    <a:pt x="30" y="2"/>
                  </a:lnTo>
                  <a:lnTo>
                    <a:pt x="34" y="4"/>
                  </a:lnTo>
                  <a:lnTo>
                    <a:pt x="37" y="6"/>
                  </a:lnTo>
                  <a:lnTo>
                    <a:pt x="40" y="9"/>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42" name="Freeform 11"/>
            <p:cNvSpPr>
              <a:spLocks/>
            </p:cNvSpPr>
            <p:nvPr userDrawn="1"/>
          </p:nvSpPr>
          <p:spPr bwMode="auto">
            <a:xfrm>
              <a:off x="3859" y="834"/>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43" name="Freeform 12"/>
            <p:cNvSpPr>
              <a:spLocks/>
            </p:cNvSpPr>
            <p:nvPr userDrawn="1"/>
          </p:nvSpPr>
          <p:spPr bwMode="auto">
            <a:xfrm>
              <a:off x="3859" y="1708"/>
              <a:ext cx="44" cy="44"/>
            </a:xfrm>
            <a:custGeom>
              <a:avLst/>
              <a:gdLst>
                <a:gd name="T0" fmla="*/ 44 w 44"/>
                <a:gd name="T1" fmla="*/ 22 h 44"/>
                <a:gd name="T2" fmla="*/ 44 w 44"/>
                <a:gd name="T3" fmla="*/ 22 h 44"/>
                <a:gd name="T4" fmla="*/ 43 w 44"/>
                <a:gd name="T5" fmla="*/ 26 h 44"/>
                <a:gd name="T6" fmla="*/ 42 w 44"/>
                <a:gd name="T7" fmla="*/ 30 h 44"/>
                <a:gd name="T8" fmla="*/ 40 w 44"/>
                <a:gd name="T9" fmla="*/ 34 h 44"/>
                <a:gd name="T10" fmla="*/ 37 w 44"/>
                <a:gd name="T11" fmla="*/ 37 h 44"/>
                <a:gd name="T12" fmla="*/ 34 w 44"/>
                <a:gd name="T13" fmla="*/ 40 h 44"/>
                <a:gd name="T14" fmla="*/ 30 w 44"/>
                <a:gd name="T15" fmla="*/ 42 h 44"/>
                <a:gd name="T16" fmla="*/ 26 w 44"/>
                <a:gd name="T17" fmla="*/ 43 h 44"/>
                <a:gd name="T18" fmla="*/ 22 w 44"/>
                <a:gd name="T19" fmla="*/ 44 h 44"/>
                <a:gd name="T20" fmla="*/ 22 w 44"/>
                <a:gd name="T21" fmla="*/ 44 h 44"/>
                <a:gd name="T22" fmla="*/ 18 w 44"/>
                <a:gd name="T23" fmla="*/ 43 h 44"/>
                <a:gd name="T24" fmla="*/ 13 w 44"/>
                <a:gd name="T25" fmla="*/ 42 h 44"/>
                <a:gd name="T26" fmla="*/ 10 w 44"/>
                <a:gd name="T27" fmla="*/ 40 h 44"/>
                <a:gd name="T28" fmla="*/ 7 w 44"/>
                <a:gd name="T29" fmla="*/ 37 h 44"/>
                <a:gd name="T30" fmla="*/ 4 w 44"/>
                <a:gd name="T31" fmla="*/ 34 h 44"/>
                <a:gd name="T32" fmla="*/ 2 w 44"/>
                <a:gd name="T33" fmla="*/ 30 h 44"/>
                <a:gd name="T34" fmla="*/ 1 w 44"/>
                <a:gd name="T35" fmla="*/ 26 h 44"/>
                <a:gd name="T36" fmla="*/ 0 w 44"/>
                <a:gd name="T37" fmla="*/ 22 h 44"/>
                <a:gd name="T38" fmla="*/ 0 w 44"/>
                <a:gd name="T39" fmla="*/ 22 h 44"/>
                <a:gd name="T40" fmla="*/ 1 w 44"/>
                <a:gd name="T41" fmla="*/ 18 h 44"/>
                <a:gd name="T42" fmla="*/ 2 w 44"/>
                <a:gd name="T43" fmla="*/ 14 h 44"/>
                <a:gd name="T44" fmla="*/ 4 w 44"/>
                <a:gd name="T45" fmla="*/ 10 h 44"/>
                <a:gd name="T46" fmla="*/ 7 w 44"/>
                <a:gd name="T47" fmla="*/ 7 h 44"/>
                <a:gd name="T48" fmla="*/ 10 w 44"/>
                <a:gd name="T49" fmla="*/ 4 h 44"/>
                <a:gd name="T50" fmla="*/ 13 w 44"/>
                <a:gd name="T51" fmla="*/ 2 h 44"/>
                <a:gd name="T52" fmla="*/ 18 w 44"/>
                <a:gd name="T53" fmla="*/ 1 h 44"/>
                <a:gd name="T54" fmla="*/ 22 w 44"/>
                <a:gd name="T55" fmla="*/ 0 h 44"/>
                <a:gd name="T56" fmla="*/ 22 w 44"/>
                <a:gd name="T57" fmla="*/ 0 h 44"/>
                <a:gd name="T58" fmla="*/ 26 w 44"/>
                <a:gd name="T59" fmla="*/ 1 h 44"/>
                <a:gd name="T60" fmla="*/ 30 w 44"/>
                <a:gd name="T61" fmla="*/ 2 h 44"/>
                <a:gd name="T62" fmla="*/ 34 w 44"/>
                <a:gd name="T63" fmla="*/ 4 h 44"/>
                <a:gd name="T64" fmla="*/ 37 w 44"/>
                <a:gd name="T65" fmla="*/ 7 h 44"/>
                <a:gd name="T66" fmla="*/ 40 w 44"/>
                <a:gd name="T67" fmla="*/ 10 h 44"/>
                <a:gd name="T68" fmla="*/ 42 w 44"/>
                <a:gd name="T69" fmla="*/ 14 h 44"/>
                <a:gd name="T70" fmla="*/ 43 w 44"/>
                <a:gd name="T71" fmla="*/ 18 h 44"/>
                <a:gd name="T72" fmla="*/ 44 w 44"/>
                <a:gd name="T73" fmla="*/ 22 h 44"/>
                <a:gd name="T74" fmla="*/ 44 w 44"/>
                <a:gd name="T75"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4">
                  <a:moveTo>
                    <a:pt x="44" y="22"/>
                  </a:moveTo>
                  <a:lnTo>
                    <a:pt x="44" y="22"/>
                  </a:lnTo>
                  <a:lnTo>
                    <a:pt x="43" y="26"/>
                  </a:lnTo>
                  <a:lnTo>
                    <a:pt x="42" y="30"/>
                  </a:lnTo>
                  <a:lnTo>
                    <a:pt x="40" y="34"/>
                  </a:lnTo>
                  <a:lnTo>
                    <a:pt x="37" y="37"/>
                  </a:lnTo>
                  <a:lnTo>
                    <a:pt x="34" y="40"/>
                  </a:lnTo>
                  <a:lnTo>
                    <a:pt x="30" y="42"/>
                  </a:lnTo>
                  <a:lnTo>
                    <a:pt x="26" y="43"/>
                  </a:lnTo>
                  <a:lnTo>
                    <a:pt x="22" y="44"/>
                  </a:lnTo>
                  <a:lnTo>
                    <a:pt x="22" y="44"/>
                  </a:lnTo>
                  <a:lnTo>
                    <a:pt x="18" y="43"/>
                  </a:lnTo>
                  <a:lnTo>
                    <a:pt x="13" y="42"/>
                  </a:lnTo>
                  <a:lnTo>
                    <a:pt x="10" y="40"/>
                  </a:lnTo>
                  <a:lnTo>
                    <a:pt x="7" y="37"/>
                  </a:lnTo>
                  <a:lnTo>
                    <a:pt x="4" y="34"/>
                  </a:lnTo>
                  <a:lnTo>
                    <a:pt x="2" y="30"/>
                  </a:lnTo>
                  <a:lnTo>
                    <a:pt x="1" y="26"/>
                  </a:lnTo>
                  <a:lnTo>
                    <a:pt x="0" y="22"/>
                  </a:lnTo>
                  <a:lnTo>
                    <a:pt x="0" y="22"/>
                  </a:lnTo>
                  <a:lnTo>
                    <a:pt x="1" y="18"/>
                  </a:lnTo>
                  <a:lnTo>
                    <a:pt x="2" y="14"/>
                  </a:lnTo>
                  <a:lnTo>
                    <a:pt x="4" y="10"/>
                  </a:lnTo>
                  <a:lnTo>
                    <a:pt x="7" y="7"/>
                  </a:lnTo>
                  <a:lnTo>
                    <a:pt x="10" y="4"/>
                  </a:lnTo>
                  <a:lnTo>
                    <a:pt x="13" y="2"/>
                  </a:lnTo>
                  <a:lnTo>
                    <a:pt x="18" y="1"/>
                  </a:lnTo>
                  <a:lnTo>
                    <a:pt x="22" y="0"/>
                  </a:lnTo>
                  <a:lnTo>
                    <a:pt x="22" y="0"/>
                  </a:lnTo>
                  <a:lnTo>
                    <a:pt x="26" y="1"/>
                  </a:lnTo>
                  <a:lnTo>
                    <a:pt x="30" y="2"/>
                  </a:lnTo>
                  <a:lnTo>
                    <a:pt x="34" y="4"/>
                  </a:lnTo>
                  <a:lnTo>
                    <a:pt x="37" y="7"/>
                  </a:lnTo>
                  <a:lnTo>
                    <a:pt x="40" y="10"/>
                  </a:lnTo>
                  <a:lnTo>
                    <a:pt x="42" y="14"/>
                  </a:lnTo>
                  <a:lnTo>
                    <a:pt x="43" y="18"/>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44" name="Freeform 13"/>
            <p:cNvSpPr>
              <a:spLocks/>
            </p:cNvSpPr>
            <p:nvPr userDrawn="1"/>
          </p:nvSpPr>
          <p:spPr bwMode="auto">
            <a:xfrm>
              <a:off x="3859" y="1542"/>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10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10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10"/>
                  </a:lnTo>
                  <a:lnTo>
                    <a:pt x="7" y="6"/>
                  </a:lnTo>
                  <a:lnTo>
                    <a:pt x="10" y="4"/>
                  </a:lnTo>
                  <a:lnTo>
                    <a:pt x="13" y="2"/>
                  </a:lnTo>
                  <a:lnTo>
                    <a:pt x="18" y="0"/>
                  </a:lnTo>
                  <a:lnTo>
                    <a:pt x="22" y="0"/>
                  </a:lnTo>
                  <a:lnTo>
                    <a:pt x="22" y="0"/>
                  </a:lnTo>
                  <a:lnTo>
                    <a:pt x="26" y="0"/>
                  </a:lnTo>
                  <a:lnTo>
                    <a:pt x="30" y="2"/>
                  </a:lnTo>
                  <a:lnTo>
                    <a:pt x="34" y="4"/>
                  </a:lnTo>
                  <a:lnTo>
                    <a:pt x="37" y="6"/>
                  </a:lnTo>
                  <a:lnTo>
                    <a:pt x="40" y="10"/>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45" name="Freeform 14"/>
            <p:cNvSpPr>
              <a:spLocks/>
            </p:cNvSpPr>
            <p:nvPr userDrawn="1"/>
          </p:nvSpPr>
          <p:spPr bwMode="auto">
            <a:xfrm>
              <a:off x="3859" y="2740"/>
              <a:ext cx="44" cy="44"/>
            </a:xfrm>
            <a:custGeom>
              <a:avLst/>
              <a:gdLst>
                <a:gd name="T0" fmla="*/ 44 w 44"/>
                <a:gd name="T1" fmla="*/ 22 h 44"/>
                <a:gd name="T2" fmla="*/ 44 w 44"/>
                <a:gd name="T3" fmla="*/ 22 h 44"/>
                <a:gd name="T4" fmla="*/ 43 w 44"/>
                <a:gd name="T5" fmla="*/ 26 h 44"/>
                <a:gd name="T6" fmla="*/ 42 w 44"/>
                <a:gd name="T7" fmla="*/ 31 h 44"/>
                <a:gd name="T8" fmla="*/ 40 w 44"/>
                <a:gd name="T9" fmla="*/ 34 h 44"/>
                <a:gd name="T10" fmla="*/ 37 w 44"/>
                <a:gd name="T11" fmla="*/ 37 h 44"/>
                <a:gd name="T12" fmla="*/ 34 w 44"/>
                <a:gd name="T13" fmla="*/ 40 h 44"/>
                <a:gd name="T14" fmla="*/ 30 w 44"/>
                <a:gd name="T15" fmla="*/ 42 h 44"/>
                <a:gd name="T16" fmla="*/ 26 w 44"/>
                <a:gd name="T17" fmla="*/ 43 h 44"/>
                <a:gd name="T18" fmla="*/ 22 w 44"/>
                <a:gd name="T19" fmla="*/ 44 h 44"/>
                <a:gd name="T20" fmla="*/ 22 w 44"/>
                <a:gd name="T21" fmla="*/ 44 h 44"/>
                <a:gd name="T22" fmla="*/ 18 w 44"/>
                <a:gd name="T23" fmla="*/ 43 h 44"/>
                <a:gd name="T24" fmla="*/ 13 w 44"/>
                <a:gd name="T25" fmla="*/ 42 h 44"/>
                <a:gd name="T26" fmla="*/ 10 w 44"/>
                <a:gd name="T27" fmla="*/ 40 h 44"/>
                <a:gd name="T28" fmla="*/ 7 w 44"/>
                <a:gd name="T29" fmla="*/ 37 h 44"/>
                <a:gd name="T30" fmla="*/ 4 w 44"/>
                <a:gd name="T31" fmla="*/ 34 h 44"/>
                <a:gd name="T32" fmla="*/ 2 w 44"/>
                <a:gd name="T33" fmla="*/ 31 h 44"/>
                <a:gd name="T34" fmla="*/ 1 w 44"/>
                <a:gd name="T35" fmla="*/ 26 h 44"/>
                <a:gd name="T36" fmla="*/ 0 w 44"/>
                <a:gd name="T37" fmla="*/ 22 h 44"/>
                <a:gd name="T38" fmla="*/ 0 w 44"/>
                <a:gd name="T39" fmla="*/ 22 h 44"/>
                <a:gd name="T40" fmla="*/ 1 w 44"/>
                <a:gd name="T41" fmla="*/ 18 h 44"/>
                <a:gd name="T42" fmla="*/ 2 w 44"/>
                <a:gd name="T43" fmla="*/ 14 h 44"/>
                <a:gd name="T44" fmla="*/ 4 w 44"/>
                <a:gd name="T45" fmla="*/ 10 h 44"/>
                <a:gd name="T46" fmla="*/ 7 w 44"/>
                <a:gd name="T47" fmla="*/ 7 h 44"/>
                <a:gd name="T48" fmla="*/ 10 w 44"/>
                <a:gd name="T49" fmla="*/ 4 h 44"/>
                <a:gd name="T50" fmla="*/ 13 w 44"/>
                <a:gd name="T51" fmla="*/ 2 h 44"/>
                <a:gd name="T52" fmla="*/ 18 w 44"/>
                <a:gd name="T53" fmla="*/ 1 h 44"/>
                <a:gd name="T54" fmla="*/ 22 w 44"/>
                <a:gd name="T55" fmla="*/ 0 h 44"/>
                <a:gd name="T56" fmla="*/ 22 w 44"/>
                <a:gd name="T57" fmla="*/ 0 h 44"/>
                <a:gd name="T58" fmla="*/ 26 w 44"/>
                <a:gd name="T59" fmla="*/ 1 h 44"/>
                <a:gd name="T60" fmla="*/ 30 w 44"/>
                <a:gd name="T61" fmla="*/ 2 h 44"/>
                <a:gd name="T62" fmla="*/ 34 w 44"/>
                <a:gd name="T63" fmla="*/ 4 h 44"/>
                <a:gd name="T64" fmla="*/ 37 w 44"/>
                <a:gd name="T65" fmla="*/ 7 h 44"/>
                <a:gd name="T66" fmla="*/ 40 w 44"/>
                <a:gd name="T67" fmla="*/ 10 h 44"/>
                <a:gd name="T68" fmla="*/ 42 w 44"/>
                <a:gd name="T69" fmla="*/ 14 h 44"/>
                <a:gd name="T70" fmla="*/ 43 w 44"/>
                <a:gd name="T71" fmla="*/ 18 h 44"/>
                <a:gd name="T72" fmla="*/ 44 w 44"/>
                <a:gd name="T73" fmla="*/ 22 h 44"/>
                <a:gd name="T74" fmla="*/ 44 w 44"/>
                <a:gd name="T75"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4">
                  <a:moveTo>
                    <a:pt x="44" y="22"/>
                  </a:moveTo>
                  <a:lnTo>
                    <a:pt x="44" y="22"/>
                  </a:lnTo>
                  <a:lnTo>
                    <a:pt x="43" y="26"/>
                  </a:lnTo>
                  <a:lnTo>
                    <a:pt x="42" y="31"/>
                  </a:lnTo>
                  <a:lnTo>
                    <a:pt x="40" y="34"/>
                  </a:lnTo>
                  <a:lnTo>
                    <a:pt x="37" y="37"/>
                  </a:lnTo>
                  <a:lnTo>
                    <a:pt x="34" y="40"/>
                  </a:lnTo>
                  <a:lnTo>
                    <a:pt x="30" y="42"/>
                  </a:lnTo>
                  <a:lnTo>
                    <a:pt x="26" y="43"/>
                  </a:lnTo>
                  <a:lnTo>
                    <a:pt x="22" y="44"/>
                  </a:lnTo>
                  <a:lnTo>
                    <a:pt x="22" y="44"/>
                  </a:lnTo>
                  <a:lnTo>
                    <a:pt x="18" y="43"/>
                  </a:lnTo>
                  <a:lnTo>
                    <a:pt x="13" y="42"/>
                  </a:lnTo>
                  <a:lnTo>
                    <a:pt x="10" y="40"/>
                  </a:lnTo>
                  <a:lnTo>
                    <a:pt x="7" y="37"/>
                  </a:lnTo>
                  <a:lnTo>
                    <a:pt x="4" y="34"/>
                  </a:lnTo>
                  <a:lnTo>
                    <a:pt x="2" y="31"/>
                  </a:lnTo>
                  <a:lnTo>
                    <a:pt x="1" y="26"/>
                  </a:lnTo>
                  <a:lnTo>
                    <a:pt x="0" y="22"/>
                  </a:lnTo>
                  <a:lnTo>
                    <a:pt x="0" y="22"/>
                  </a:lnTo>
                  <a:lnTo>
                    <a:pt x="1" y="18"/>
                  </a:lnTo>
                  <a:lnTo>
                    <a:pt x="2" y="14"/>
                  </a:lnTo>
                  <a:lnTo>
                    <a:pt x="4" y="10"/>
                  </a:lnTo>
                  <a:lnTo>
                    <a:pt x="7" y="7"/>
                  </a:lnTo>
                  <a:lnTo>
                    <a:pt x="10" y="4"/>
                  </a:lnTo>
                  <a:lnTo>
                    <a:pt x="13" y="2"/>
                  </a:lnTo>
                  <a:lnTo>
                    <a:pt x="18" y="1"/>
                  </a:lnTo>
                  <a:lnTo>
                    <a:pt x="22" y="0"/>
                  </a:lnTo>
                  <a:lnTo>
                    <a:pt x="22" y="0"/>
                  </a:lnTo>
                  <a:lnTo>
                    <a:pt x="26" y="1"/>
                  </a:lnTo>
                  <a:lnTo>
                    <a:pt x="30" y="2"/>
                  </a:lnTo>
                  <a:lnTo>
                    <a:pt x="34" y="4"/>
                  </a:lnTo>
                  <a:lnTo>
                    <a:pt x="37" y="7"/>
                  </a:lnTo>
                  <a:lnTo>
                    <a:pt x="40" y="10"/>
                  </a:lnTo>
                  <a:lnTo>
                    <a:pt x="42" y="14"/>
                  </a:lnTo>
                  <a:lnTo>
                    <a:pt x="43" y="18"/>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46" name="Freeform 15"/>
            <p:cNvSpPr>
              <a:spLocks/>
            </p:cNvSpPr>
            <p:nvPr userDrawn="1"/>
          </p:nvSpPr>
          <p:spPr bwMode="auto">
            <a:xfrm>
              <a:off x="3859" y="2573"/>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47" name="Freeform 16"/>
            <p:cNvSpPr>
              <a:spLocks/>
            </p:cNvSpPr>
            <p:nvPr userDrawn="1"/>
          </p:nvSpPr>
          <p:spPr bwMode="auto">
            <a:xfrm>
              <a:off x="3859" y="3447"/>
              <a:ext cx="44" cy="44"/>
            </a:xfrm>
            <a:custGeom>
              <a:avLst/>
              <a:gdLst>
                <a:gd name="T0" fmla="*/ 44 w 44"/>
                <a:gd name="T1" fmla="*/ 22 h 44"/>
                <a:gd name="T2" fmla="*/ 44 w 44"/>
                <a:gd name="T3" fmla="*/ 22 h 44"/>
                <a:gd name="T4" fmla="*/ 43 w 44"/>
                <a:gd name="T5" fmla="*/ 26 h 44"/>
                <a:gd name="T6" fmla="*/ 42 w 44"/>
                <a:gd name="T7" fmla="*/ 30 h 44"/>
                <a:gd name="T8" fmla="*/ 40 w 44"/>
                <a:gd name="T9" fmla="*/ 34 h 44"/>
                <a:gd name="T10" fmla="*/ 37 w 44"/>
                <a:gd name="T11" fmla="*/ 37 h 44"/>
                <a:gd name="T12" fmla="*/ 34 w 44"/>
                <a:gd name="T13" fmla="*/ 40 h 44"/>
                <a:gd name="T14" fmla="*/ 30 w 44"/>
                <a:gd name="T15" fmla="*/ 42 h 44"/>
                <a:gd name="T16" fmla="*/ 26 w 44"/>
                <a:gd name="T17" fmla="*/ 43 h 44"/>
                <a:gd name="T18" fmla="*/ 22 w 44"/>
                <a:gd name="T19" fmla="*/ 44 h 44"/>
                <a:gd name="T20" fmla="*/ 22 w 44"/>
                <a:gd name="T21" fmla="*/ 44 h 44"/>
                <a:gd name="T22" fmla="*/ 18 w 44"/>
                <a:gd name="T23" fmla="*/ 43 h 44"/>
                <a:gd name="T24" fmla="*/ 13 w 44"/>
                <a:gd name="T25" fmla="*/ 42 h 44"/>
                <a:gd name="T26" fmla="*/ 10 w 44"/>
                <a:gd name="T27" fmla="*/ 40 h 44"/>
                <a:gd name="T28" fmla="*/ 7 w 44"/>
                <a:gd name="T29" fmla="*/ 37 h 44"/>
                <a:gd name="T30" fmla="*/ 4 w 44"/>
                <a:gd name="T31" fmla="*/ 34 h 44"/>
                <a:gd name="T32" fmla="*/ 2 w 44"/>
                <a:gd name="T33" fmla="*/ 30 h 44"/>
                <a:gd name="T34" fmla="*/ 1 w 44"/>
                <a:gd name="T35" fmla="*/ 26 h 44"/>
                <a:gd name="T36" fmla="*/ 0 w 44"/>
                <a:gd name="T37" fmla="*/ 22 h 44"/>
                <a:gd name="T38" fmla="*/ 0 w 44"/>
                <a:gd name="T39" fmla="*/ 22 h 44"/>
                <a:gd name="T40" fmla="*/ 1 w 44"/>
                <a:gd name="T41" fmla="*/ 18 h 44"/>
                <a:gd name="T42" fmla="*/ 2 w 44"/>
                <a:gd name="T43" fmla="*/ 14 h 44"/>
                <a:gd name="T44" fmla="*/ 4 w 44"/>
                <a:gd name="T45" fmla="*/ 10 h 44"/>
                <a:gd name="T46" fmla="*/ 7 w 44"/>
                <a:gd name="T47" fmla="*/ 7 h 44"/>
                <a:gd name="T48" fmla="*/ 10 w 44"/>
                <a:gd name="T49" fmla="*/ 4 h 44"/>
                <a:gd name="T50" fmla="*/ 13 w 44"/>
                <a:gd name="T51" fmla="*/ 2 h 44"/>
                <a:gd name="T52" fmla="*/ 18 w 44"/>
                <a:gd name="T53" fmla="*/ 1 h 44"/>
                <a:gd name="T54" fmla="*/ 22 w 44"/>
                <a:gd name="T55" fmla="*/ 0 h 44"/>
                <a:gd name="T56" fmla="*/ 22 w 44"/>
                <a:gd name="T57" fmla="*/ 0 h 44"/>
                <a:gd name="T58" fmla="*/ 26 w 44"/>
                <a:gd name="T59" fmla="*/ 1 h 44"/>
                <a:gd name="T60" fmla="*/ 30 w 44"/>
                <a:gd name="T61" fmla="*/ 2 h 44"/>
                <a:gd name="T62" fmla="*/ 34 w 44"/>
                <a:gd name="T63" fmla="*/ 4 h 44"/>
                <a:gd name="T64" fmla="*/ 37 w 44"/>
                <a:gd name="T65" fmla="*/ 7 h 44"/>
                <a:gd name="T66" fmla="*/ 40 w 44"/>
                <a:gd name="T67" fmla="*/ 10 h 44"/>
                <a:gd name="T68" fmla="*/ 42 w 44"/>
                <a:gd name="T69" fmla="*/ 14 h 44"/>
                <a:gd name="T70" fmla="*/ 43 w 44"/>
                <a:gd name="T71" fmla="*/ 18 h 44"/>
                <a:gd name="T72" fmla="*/ 44 w 44"/>
                <a:gd name="T73" fmla="*/ 22 h 44"/>
                <a:gd name="T74" fmla="*/ 44 w 44"/>
                <a:gd name="T75"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4">
                  <a:moveTo>
                    <a:pt x="44" y="22"/>
                  </a:moveTo>
                  <a:lnTo>
                    <a:pt x="44" y="22"/>
                  </a:lnTo>
                  <a:lnTo>
                    <a:pt x="43" y="26"/>
                  </a:lnTo>
                  <a:lnTo>
                    <a:pt x="42" y="30"/>
                  </a:lnTo>
                  <a:lnTo>
                    <a:pt x="40" y="34"/>
                  </a:lnTo>
                  <a:lnTo>
                    <a:pt x="37" y="37"/>
                  </a:lnTo>
                  <a:lnTo>
                    <a:pt x="34" y="40"/>
                  </a:lnTo>
                  <a:lnTo>
                    <a:pt x="30" y="42"/>
                  </a:lnTo>
                  <a:lnTo>
                    <a:pt x="26" y="43"/>
                  </a:lnTo>
                  <a:lnTo>
                    <a:pt x="22" y="44"/>
                  </a:lnTo>
                  <a:lnTo>
                    <a:pt x="22" y="44"/>
                  </a:lnTo>
                  <a:lnTo>
                    <a:pt x="18" y="43"/>
                  </a:lnTo>
                  <a:lnTo>
                    <a:pt x="13" y="42"/>
                  </a:lnTo>
                  <a:lnTo>
                    <a:pt x="10" y="40"/>
                  </a:lnTo>
                  <a:lnTo>
                    <a:pt x="7" y="37"/>
                  </a:lnTo>
                  <a:lnTo>
                    <a:pt x="4" y="34"/>
                  </a:lnTo>
                  <a:lnTo>
                    <a:pt x="2" y="30"/>
                  </a:lnTo>
                  <a:lnTo>
                    <a:pt x="1" y="26"/>
                  </a:lnTo>
                  <a:lnTo>
                    <a:pt x="0" y="22"/>
                  </a:lnTo>
                  <a:lnTo>
                    <a:pt x="0" y="22"/>
                  </a:lnTo>
                  <a:lnTo>
                    <a:pt x="1" y="18"/>
                  </a:lnTo>
                  <a:lnTo>
                    <a:pt x="2" y="14"/>
                  </a:lnTo>
                  <a:lnTo>
                    <a:pt x="4" y="10"/>
                  </a:lnTo>
                  <a:lnTo>
                    <a:pt x="7" y="7"/>
                  </a:lnTo>
                  <a:lnTo>
                    <a:pt x="10" y="4"/>
                  </a:lnTo>
                  <a:lnTo>
                    <a:pt x="13" y="2"/>
                  </a:lnTo>
                  <a:lnTo>
                    <a:pt x="18" y="1"/>
                  </a:lnTo>
                  <a:lnTo>
                    <a:pt x="22" y="0"/>
                  </a:lnTo>
                  <a:lnTo>
                    <a:pt x="22" y="0"/>
                  </a:lnTo>
                  <a:lnTo>
                    <a:pt x="26" y="1"/>
                  </a:lnTo>
                  <a:lnTo>
                    <a:pt x="30" y="2"/>
                  </a:lnTo>
                  <a:lnTo>
                    <a:pt x="34" y="4"/>
                  </a:lnTo>
                  <a:lnTo>
                    <a:pt x="37" y="7"/>
                  </a:lnTo>
                  <a:lnTo>
                    <a:pt x="40" y="10"/>
                  </a:lnTo>
                  <a:lnTo>
                    <a:pt x="42" y="14"/>
                  </a:lnTo>
                  <a:lnTo>
                    <a:pt x="43" y="18"/>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48" name="Freeform 17"/>
            <p:cNvSpPr>
              <a:spLocks/>
            </p:cNvSpPr>
            <p:nvPr userDrawn="1"/>
          </p:nvSpPr>
          <p:spPr bwMode="auto">
            <a:xfrm>
              <a:off x="2554" y="2139"/>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7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7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7"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7"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49" name="Freeform 18"/>
            <p:cNvSpPr>
              <a:spLocks/>
            </p:cNvSpPr>
            <p:nvPr userDrawn="1"/>
          </p:nvSpPr>
          <p:spPr bwMode="auto">
            <a:xfrm>
              <a:off x="3880" y="966"/>
              <a:ext cx="1680" cy="1196"/>
            </a:xfrm>
            <a:custGeom>
              <a:avLst/>
              <a:gdLst>
                <a:gd name="T0" fmla="*/ 1680 w 1680"/>
                <a:gd name="T1" fmla="*/ 1196 h 1196"/>
                <a:gd name="T2" fmla="*/ 0 w 1680"/>
                <a:gd name="T3" fmla="*/ 1196 h 1196"/>
                <a:gd name="T4" fmla="*/ 1179 w 1680"/>
                <a:gd name="T5" fmla="*/ 0 h 1196"/>
                <a:gd name="T6" fmla="*/ 1179 w 1680"/>
                <a:gd name="T7" fmla="*/ 0 h 1196"/>
                <a:gd name="T8" fmla="*/ 1185 w 1680"/>
                <a:gd name="T9" fmla="*/ 4 h 1196"/>
                <a:gd name="T10" fmla="*/ 1201 w 1680"/>
                <a:gd name="T11" fmla="*/ 18 h 1196"/>
                <a:gd name="T12" fmla="*/ 1225 w 1680"/>
                <a:gd name="T13" fmla="*/ 41 h 1196"/>
                <a:gd name="T14" fmla="*/ 1257 w 1680"/>
                <a:gd name="T15" fmla="*/ 73 h 1196"/>
                <a:gd name="T16" fmla="*/ 1276 w 1680"/>
                <a:gd name="T17" fmla="*/ 93 h 1196"/>
                <a:gd name="T18" fmla="*/ 1295 w 1680"/>
                <a:gd name="T19" fmla="*/ 115 h 1196"/>
                <a:gd name="T20" fmla="*/ 1316 w 1680"/>
                <a:gd name="T21" fmla="*/ 139 h 1196"/>
                <a:gd name="T22" fmla="*/ 1338 w 1680"/>
                <a:gd name="T23" fmla="*/ 166 h 1196"/>
                <a:gd name="T24" fmla="*/ 1360 w 1680"/>
                <a:gd name="T25" fmla="*/ 195 h 1196"/>
                <a:gd name="T26" fmla="*/ 1383 w 1680"/>
                <a:gd name="T27" fmla="*/ 226 h 1196"/>
                <a:gd name="T28" fmla="*/ 1406 w 1680"/>
                <a:gd name="T29" fmla="*/ 260 h 1196"/>
                <a:gd name="T30" fmla="*/ 1430 w 1680"/>
                <a:gd name="T31" fmla="*/ 296 h 1196"/>
                <a:gd name="T32" fmla="*/ 1453 w 1680"/>
                <a:gd name="T33" fmla="*/ 334 h 1196"/>
                <a:gd name="T34" fmla="*/ 1476 w 1680"/>
                <a:gd name="T35" fmla="*/ 375 h 1196"/>
                <a:gd name="T36" fmla="*/ 1499 w 1680"/>
                <a:gd name="T37" fmla="*/ 418 h 1196"/>
                <a:gd name="T38" fmla="*/ 1522 w 1680"/>
                <a:gd name="T39" fmla="*/ 463 h 1196"/>
                <a:gd name="T40" fmla="*/ 1543 w 1680"/>
                <a:gd name="T41" fmla="*/ 511 h 1196"/>
                <a:gd name="T42" fmla="*/ 1564 w 1680"/>
                <a:gd name="T43" fmla="*/ 561 h 1196"/>
                <a:gd name="T44" fmla="*/ 1583 w 1680"/>
                <a:gd name="T45" fmla="*/ 614 h 1196"/>
                <a:gd name="T46" fmla="*/ 1602 w 1680"/>
                <a:gd name="T47" fmla="*/ 669 h 1196"/>
                <a:gd name="T48" fmla="*/ 1619 w 1680"/>
                <a:gd name="T49" fmla="*/ 726 h 1196"/>
                <a:gd name="T50" fmla="*/ 1634 w 1680"/>
                <a:gd name="T51" fmla="*/ 786 h 1196"/>
                <a:gd name="T52" fmla="*/ 1641 w 1680"/>
                <a:gd name="T53" fmla="*/ 817 h 1196"/>
                <a:gd name="T54" fmla="*/ 1647 w 1680"/>
                <a:gd name="T55" fmla="*/ 848 h 1196"/>
                <a:gd name="T56" fmla="*/ 1653 w 1680"/>
                <a:gd name="T57" fmla="*/ 880 h 1196"/>
                <a:gd name="T58" fmla="*/ 1658 w 1680"/>
                <a:gd name="T59" fmla="*/ 913 h 1196"/>
                <a:gd name="T60" fmla="*/ 1663 w 1680"/>
                <a:gd name="T61" fmla="*/ 946 h 1196"/>
                <a:gd name="T62" fmla="*/ 1668 w 1680"/>
                <a:gd name="T63" fmla="*/ 980 h 1196"/>
                <a:gd name="T64" fmla="*/ 1671 w 1680"/>
                <a:gd name="T65" fmla="*/ 1014 h 1196"/>
                <a:gd name="T66" fmla="*/ 1674 w 1680"/>
                <a:gd name="T67" fmla="*/ 1050 h 1196"/>
                <a:gd name="T68" fmla="*/ 1677 w 1680"/>
                <a:gd name="T69" fmla="*/ 1085 h 1196"/>
                <a:gd name="T70" fmla="*/ 1679 w 1680"/>
                <a:gd name="T71" fmla="*/ 1121 h 1196"/>
                <a:gd name="T72" fmla="*/ 1680 w 1680"/>
                <a:gd name="T73" fmla="*/ 1158 h 1196"/>
                <a:gd name="T74" fmla="*/ 1680 w 1680"/>
                <a:gd name="T75" fmla="*/ 1196 h 1196"/>
                <a:gd name="T76" fmla="*/ 1680 w 1680"/>
                <a:gd name="T77" fmla="*/ 1196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80" h="1196">
                  <a:moveTo>
                    <a:pt x="1680" y="1196"/>
                  </a:moveTo>
                  <a:lnTo>
                    <a:pt x="0" y="1196"/>
                  </a:lnTo>
                  <a:lnTo>
                    <a:pt x="1179" y="0"/>
                  </a:lnTo>
                  <a:lnTo>
                    <a:pt x="1179" y="0"/>
                  </a:lnTo>
                  <a:lnTo>
                    <a:pt x="1185" y="4"/>
                  </a:lnTo>
                  <a:lnTo>
                    <a:pt x="1201" y="18"/>
                  </a:lnTo>
                  <a:lnTo>
                    <a:pt x="1225" y="41"/>
                  </a:lnTo>
                  <a:lnTo>
                    <a:pt x="1257" y="73"/>
                  </a:lnTo>
                  <a:lnTo>
                    <a:pt x="1276" y="93"/>
                  </a:lnTo>
                  <a:lnTo>
                    <a:pt x="1295" y="115"/>
                  </a:lnTo>
                  <a:lnTo>
                    <a:pt x="1316" y="139"/>
                  </a:lnTo>
                  <a:lnTo>
                    <a:pt x="1338" y="166"/>
                  </a:lnTo>
                  <a:lnTo>
                    <a:pt x="1360" y="195"/>
                  </a:lnTo>
                  <a:lnTo>
                    <a:pt x="1383" y="226"/>
                  </a:lnTo>
                  <a:lnTo>
                    <a:pt x="1406" y="260"/>
                  </a:lnTo>
                  <a:lnTo>
                    <a:pt x="1430" y="296"/>
                  </a:lnTo>
                  <a:lnTo>
                    <a:pt x="1453" y="334"/>
                  </a:lnTo>
                  <a:lnTo>
                    <a:pt x="1476" y="375"/>
                  </a:lnTo>
                  <a:lnTo>
                    <a:pt x="1499" y="418"/>
                  </a:lnTo>
                  <a:lnTo>
                    <a:pt x="1522" y="463"/>
                  </a:lnTo>
                  <a:lnTo>
                    <a:pt x="1543" y="511"/>
                  </a:lnTo>
                  <a:lnTo>
                    <a:pt x="1564" y="561"/>
                  </a:lnTo>
                  <a:lnTo>
                    <a:pt x="1583" y="614"/>
                  </a:lnTo>
                  <a:lnTo>
                    <a:pt x="1602" y="669"/>
                  </a:lnTo>
                  <a:lnTo>
                    <a:pt x="1619" y="726"/>
                  </a:lnTo>
                  <a:lnTo>
                    <a:pt x="1634" y="786"/>
                  </a:lnTo>
                  <a:lnTo>
                    <a:pt x="1641" y="817"/>
                  </a:lnTo>
                  <a:lnTo>
                    <a:pt x="1647" y="848"/>
                  </a:lnTo>
                  <a:lnTo>
                    <a:pt x="1653" y="880"/>
                  </a:lnTo>
                  <a:lnTo>
                    <a:pt x="1658" y="913"/>
                  </a:lnTo>
                  <a:lnTo>
                    <a:pt x="1663" y="946"/>
                  </a:lnTo>
                  <a:lnTo>
                    <a:pt x="1668" y="980"/>
                  </a:lnTo>
                  <a:lnTo>
                    <a:pt x="1671" y="1014"/>
                  </a:lnTo>
                  <a:lnTo>
                    <a:pt x="1674" y="1050"/>
                  </a:lnTo>
                  <a:lnTo>
                    <a:pt x="1677" y="1085"/>
                  </a:lnTo>
                  <a:lnTo>
                    <a:pt x="1679" y="1121"/>
                  </a:lnTo>
                  <a:lnTo>
                    <a:pt x="1680" y="1158"/>
                  </a:lnTo>
                  <a:lnTo>
                    <a:pt x="1680" y="1196"/>
                  </a:lnTo>
                  <a:lnTo>
                    <a:pt x="1680" y="1196"/>
                  </a:lnTo>
                  <a:close/>
                </a:path>
              </a:pathLst>
            </a:custGeom>
            <a:solidFill>
              <a:srgbClr val="7F5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50" name="Freeform 19"/>
            <p:cNvSpPr>
              <a:spLocks/>
            </p:cNvSpPr>
            <p:nvPr userDrawn="1"/>
          </p:nvSpPr>
          <p:spPr bwMode="auto">
            <a:xfrm>
              <a:off x="4724" y="2139"/>
              <a:ext cx="43" cy="43"/>
            </a:xfrm>
            <a:custGeom>
              <a:avLst/>
              <a:gdLst>
                <a:gd name="T0" fmla="*/ 43 w 43"/>
                <a:gd name="T1" fmla="*/ 22 h 43"/>
                <a:gd name="T2" fmla="*/ 43 w 43"/>
                <a:gd name="T3" fmla="*/ 22 h 43"/>
                <a:gd name="T4" fmla="*/ 43 w 43"/>
                <a:gd name="T5" fmla="*/ 26 h 43"/>
                <a:gd name="T6" fmla="*/ 41 w 43"/>
                <a:gd name="T7" fmla="*/ 30 h 43"/>
                <a:gd name="T8" fmla="*/ 39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7 w 43"/>
                <a:gd name="T23" fmla="*/ 43 h 43"/>
                <a:gd name="T24" fmla="*/ 13 w 43"/>
                <a:gd name="T25" fmla="*/ 42 h 43"/>
                <a:gd name="T26" fmla="*/ 9 w 43"/>
                <a:gd name="T27" fmla="*/ 40 h 43"/>
                <a:gd name="T28" fmla="*/ 6 w 43"/>
                <a:gd name="T29" fmla="*/ 37 h 43"/>
                <a:gd name="T30" fmla="*/ 4 w 43"/>
                <a:gd name="T31" fmla="*/ 34 h 43"/>
                <a:gd name="T32" fmla="*/ 2 w 43"/>
                <a:gd name="T33" fmla="*/ 30 h 43"/>
                <a:gd name="T34" fmla="*/ 0 w 43"/>
                <a:gd name="T35" fmla="*/ 26 h 43"/>
                <a:gd name="T36" fmla="*/ 0 w 43"/>
                <a:gd name="T37" fmla="*/ 22 h 43"/>
                <a:gd name="T38" fmla="*/ 0 w 43"/>
                <a:gd name="T39" fmla="*/ 22 h 43"/>
                <a:gd name="T40" fmla="*/ 0 w 43"/>
                <a:gd name="T41" fmla="*/ 17 h 43"/>
                <a:gd name="T42" fmla="*/ 2 w 43"/>
                <a:gd name="T43" fmla="*/ 13 h 43"/>
                <a:gd name="T44" fmla="*/ 4 w 43"/>
                <a:gd name="T45" fmla="*/ 9 h 43"/>
                <a:gd name="T46" fmla="*/ 6 w 43"/>
                <a:gd name="T47" fmla="*/ 6 h 43"/>
                <a:gd name="T48" fmla="*/ 9 w 43"/>
                <a:gd name="T49" fmla="*/ 4 h 43"/>
                <a:gd name="T50" fmla="*/ 13 w 43"/>
                <a:gd name="T51" fmla="*/ 2 h 43"/>
                <a:gd name="T52" fmla="*/ 17 w 43"/>
                <a:gd name="T53" fmla="*/ 0 h 43"/>
                <a:gd name="T54" fmla="*/ 22 w 43"/>
                <a:gd name="T55" fmla="*/ 0 h 43"/>
                <a:gd name="T56" fmla="*/ 22 w 43"/>
                <a:gd name="T57" fmla="*/ 0 h 43"/>
                <a:gd name="T58" fmla="*/ 26 w 43"/>
                <a:gd name="T59" fmla="*/ 0 h 43"/>
                <a:gd name="T60" fmla="*/ 30 w 43"/>
                <a:gd name="T61" fmla="*/ 2 h 43"/>
                <a:gd name="T62" fmla="*/ 34 w 43"/>
                <a:gd name="T63" fmla="*/ 4 h 43"/>
                <a:gd name="T64" fmla="*/ 37 w 43"/>
                <a:gd name="T65" fmla="*/ 6 h 43"/>
                <a:gd name="T66" fmla="*/ 39 w 43"/>
                <a:gd name="T67" fmla="*/ 9 h 43"/>
                <a:gd name="T68" fmla="*/ 41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1" y="30"/>
                  </a:lnTo>
                  <a:lnTo>
                    <a:pt x="39" y="34"/>
                  </a:lnTo>
                  <a:lnTo>
                    <a:pt x="37" y="37"/>
                  </a:lnTo>
                  <a:lnTo>
                    <a:pt x="34" y="40"/>
                  </a:lnTo>
                  <a:lnTo>
                    <a:pt x="30" y="42"/>
                  </a:lnTo>
                  <a:lnTo>
                    <a:pt x="26" y="43"/>
                  </a:lnTo>
                  <a:lnTo>
                    <a:pt x="22" y="43"/>
                  </a:lnTo>
                  <a:lnTo>
                    <a:pt x="22" y="43"/>
                  </a:lnTo>
                  <a:lnTo>
                    <a:pt x="17" y="43"/>
                  </a:lnTo>
                  <a:lnTo>
                    <a:pt x="13" y="42"/>
                  </a:lnTo>
                  <a:lnTo>
                    <a:pt x="9" y="40"/>
                  </a:lnTo>
                  <a:lnTo>
                    <a:pt x="6" y="37"/>
                  </a:lnTo>
                  <a:lnTo>
                    <a:pt x="4" y="34"/>
                  </a:lnTo>
                  <a:lnTo>
                    <a:pt x="2" y="30"/>
                  </a:lnTo>
                  <a:lnTo>
                    <a:pt x="0" y="26"/>
                  </a:lnTo>
                  <a:lnTo>
                    <a:pt x="0" y="22"/>
                  </a:lnTo>
                  <a:lnTo>
                    <a:pt x="0" y="22"/>
                  </a:lnTo>
                  <a:lnTo>
                    <a:pt x="0" y="17"/>
                  </a:lnTo>
                  <a:lnTo>
                    <a:pt x="2" y="13"/>
                  </a:lnTo>
                  <a:lnTo>
                    <a:pt x="4" y="9"/>
                  </a:lnTo>
                  <a:lnTo>
                    <a:pt x="6" y="6"/>
                  </a:lnTo>
                  <a:lnTo>
                    <a:pt x="9" y="4"/>
                  </a:lnTo>
                  <a:lnTo>
                    <a:pt x="13" y="2"/>
                  </a:lnTo>
                  <a:lnTo>
                    <a:pt x="17" y="0"/>
                  </a:lnTo>
                  <a:lnTo>
                    <a:pt x="22" y="0"/>
                  </a:lnTo>
                  <a:lnTo>
                    <a:pt x="22" y="0"/>
                  </a:lnTo>
                  <a:lnTo>
                    <a:pt x="26" y="0"/>
                  </a:lnTo>
                  <a:lnTo>
                    <a:pt x="30" y="2"/>
                  </a:lnTo>
                  <a:lnTo>
                    <a:pt x="34" y="4"/>
                  </a:lnTo>
                  <a:lnTo>
                    <a:pt x="37" y="6"/>
                  </a:lnTo>
                  <a:lnTo>
                    <a:pt x="39" y="9"/>
                  </a:lnTo>
                  <a:lnTo>
                    <a:pt x="41"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51" name="Freeform 20"/>
            <p:cNvSpPr>
              <a:spLocks/>
            </p:cNvSpPr>
            <p:nvPr userDrawn="1"/>
          </p:nvSpPr>
          <p:spPr bwMode="auto">
            <a:xfrm>
              <a:off x="5168" y="2139"/>
              <a:ext cx="43" cy="43"/>
            </a:xfrm>
            <a:custGeom>
              <a:avLst/>
              <a:gdLst>
                <a:gd name="T0" fmla="*/ 43 w 43"/>
                <a:gd name="T1" fmla="*/ 22 h 43"/>
                <a:gd name="T2" fmla="*/ 43 w 43"/>
                <a:gd name="T3" fmla="*/ 22 h 43"/>
                <a:gd name="T4" fmla="*/ 42 w 43"/>
                <a:gd name="T5" fmla="*/ 26 h 43"/>
                <a:gd name="T6" fmla="*/ 41 w 43"/>
                <a:gd name="T7" fmla="*/ 30 h 43"/>
                <a:gd name="T8" fmla="*/ 39 w 43"/>
                <a:gd name="T9" fmla="*/ 34 h 43"/>
                <a:gd name="T10" fmla="*/ 37 w 43"/>
                <a:gd name="T11" fmla="*/ 37 h 43"/>
                <a:gd name="T12" fmla="*/ 33 w 43"/>
                <a:gd name="T13" fmla="*/ 40 h 43"/>
                <a:gd name="T14" fmla="*/ 30 w 43"/>
                <a:gd name="T15" fmla="*/ 42 h 43"/>
                <a:gd name="T16" fmla="*/ 26 w 43"/>
                <a:gd name="T17" fmla="*/ 43 h 43"/>
                <a:gd name="T18" fmla="*/ 21 w 43"/>
                <a:gd name="T19" fmla="*/ 43 h 43"/>
                <a:gd name="T20" fmla="*/ 21 w 43"/>
                <a:gd name="T21" fmla="*/ 43 h 43"/>
                <a:gd name="T22" fmla="*/ 17 w 43"/>
                <a:gd name="T23" fmla="*/ 43 h 43"/>
                <a:gd name="T24" fmla="*/ 13 w 43"/>
                <a:gd name="T25" fmla="*/ 42 h 43"/>
                <a:gd name="T26" fmla="*/ 9 w 43"/>
                <a:gd name="T27" fmla="*/ 40 h 43"/>
                <a:gd name="T28" fmla="*/ 6 w 43"/>
                <a:gd name="T29" fmla="*/ 37 h 43"/>
                <a:gd name="T30" fmla="*/ 3 w 43"/>
                <a:gd name="T31" fmla="*/ 34 h 43"/>
                <a:gd name="T32" fmla="*/ 1 w 43"/>
                <a:gd name="T33" fmla="*/ 30 h 43"/>
                <a:gd name="T34" fmla="*/ 0 w 43"/>
                <a:gd name="T35" fmla="*/ 26 h 43"/>
                <a:gd name="T36" fmla="*/ 0 w 43"/>
                <a:gd name="T37" fmla="*/ 22 h 43"/>
                <a:gd name="T38" fmla="*/ 0 w 43"/>
                <a:gd name="T39" fmla="*/ 22 h 43"/>
                <a:gd name="T40" fmla="*/ 0 w 43"/>
                <a:gd name="T41" fmla="*/ 17 h 43"/>
                <a:gd name="T42" fmla="*/ 1 w 43"/>
                <a:gd name="T43" fmla="*/ 13 h 43"/>
                <a:gd name="T44" fmla="*/ 3 w 43"/>
                <a:gd name="T45" fmla="*/ 9 h 43"/>
                <a:gd name="T46" fmla="*/ 6 w 43"/>
                <a:gd name="T47" fmla="*/ 6 h 43"/>
                <a:gd name="T48" fmla="*/ 9 w 43"/>
                <a:gd name="T49" fmla="*/ 4 h 43"/>
                <a:gd name="T50" fmla="*/ 13 w 43"/>
                <a:gd name="T51" fmla="*/ 2 h 43"/>
                <a:gd name="T52" fmla="*/ 17 w 43"/>
                <a:gd name="T53" fmla="*/ 0 h 43"/>
                <a:gd name="T54" fmla="*/ 21 w 43"/>
                <a:gd name="T55" fmla="*/ 0 h 43"/>
                <a:gd name="T56" fmla="*/ 21 w 43"/>
                <a:gd name="T57" fmla="*/ 0 h 43"/>
                <a:gd name="T58" fmla="*/ 26 w 43"/>
                <a:gd name="T59" fmla="*/ 0 h 43"/>
                <a:gd name="T60" fmla="*/ 30 w 43"/>
                <a:gd name="T61" fmla="*/ 2 h 43"/>
                <a:gd name="T62" fmla="*/ 33 w 43"/>
                <a:gd name="T63" fmla="*/ 4 h 43"/>
                <a:gd name="T64" fmla="*/ 37 w 43"/>
                <a:gd name="T65" fmla="*/ 6 h 43"/>
                <a:gd name="T66" fmla="*/ 39 w 43"/>
                <a:gd name="T67" fmla="*/ 9 h 43"/>
                <a:gd name="T68" fmla="*/ 41 w 43"/>
                <a:gd name="T69" fmla="*/ 13 h 43"/>
                <a:gd name="T70" fmla="*/ 42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2" y="26"/>
                  </a:lnTo>
                  <a:lnTo>
                    <a:pt x="41" y="30"/>
                  </a:lnTo>
                  <a:lnTo>
                    <a:pt x="39" y="34"/>
                  </a:lnTo>
                  <a:lnTo>
                    <a:pt x="37" y="37"/>
                  </a:lnTo>
                  <a:lnTo>
                    <a:pt x="33" y="40"/>
                  </a:lnTo>
                  <a:lnTo>
                    <a:pt x="30" y="42"/>
                  </a:lnTo>
                  <a:lnTo>
                    <a:pt x="26" y="43"/>
                  </a:lnTo>
                  <a:lnTo>
                    <a:pt x="21" y="43"/>
                  </a:lnTo>
                  <a:lnTo>
                    <a:pt x="21" y="43"/>
                  </a:lnTo>
                  <a:lnTo>
                    <a:pt x="17" y="43"/>
                  </a:lnTo>
                  <a:lnTo>
                    <a:pt x="13" y="42"/>
                  </a:lnTo>
                  <a:lnTo>
                    <a:pt x="9" y="40"/>
                  </a:lnTo>
                  <a:lnTo>
                    <a:pt x="6" y="37"/>
                  </a:lnTo>
                  <a:lnTo>
                    <a:pt x="3" y="34"/>
                  </a:lnTo>
                  <a:lnTo>
                    <a:pt x="1" y="30"/>
                  </a:lnTo>
                  <a:lnTo>
                    <a:pt x="0" y="26"/>
                  </a:lnTo>
                  <a:lnTo>
                    <a:pt x="0" y="22"/>
                  </a:lnTo>
                  <a:lnTo>
                    <a:pt x="0" y="22"/>
                  </a:lnTo>
                  <a:lnTo>
                    <a:pt x="0" y="17"/>
                  </a:lnTo>
                  <a:lnTo>
                    <a:pt x="1" y="13"/>
                  </a:lnTo>
                  <a:lnTo>
                    <a:pt x="3" y="9"/>
                  </a:lnTo>
                  <a:lnTo>
                    <a:pt x="6" y="6"/>
                  </a:lnTo>
                  <a:lnTo>
                    <a:pt x="9" y="4"/>
                  </a:lnTo>
                  <a:lnTo>
                    <a:pt x="13" y="2"/>
                  </a:lnTo>
                  <a:lnTo>
                    <a:pt x="17" y="0"/>
                  </a:lnTo>
                  <a:lnTo>
                    <a:pt x="21" y="0"/>
                  </a:lnTo>
                  <a:lnTo>
                    <a:pt x="21" y="0"/>
                  </a:lnTo>
                  <a:lnTo>
                    <a:pt x="26" y="0"/>
                  </a:lnTo>
                  <a:lnTo>
                    <a:pt x="30" y="2"/>
                  </a:lnTo>
                  <a:lnTo>
                    <a:pt x="33" y="4"/>
                  </a:lnTo>
                  <a:lnTo>
                    <a:pt x="37" y="6"/>
                  </a:lnTo>
                  <a:lnTo>
                    <a:pt x="39" y="9"/>
                  </a:lnTo>
                  <a:lnTo>
                    <a:pt x="41" y="13"/>
                  </a:lnTo>
                  <a:lnTo>
                    <a:pt x="42"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52" name="Freeform 21"/>
            <p:cNvSpPr>
              <a:spLocks/>
            </p:cNvSpPr>
            <p:nvPr userDrawn="1"/>
          </p:nvSpPr>
          <p:spPr bwMode="auto">
            <a:xfrm>
              <a:off x="4775" y="1212"/>
              <a:ext cx="43" cy="43"/>
            </a:xfrm>
            <a:custGeom>
              <a:avLst/>
              <a:gdLst>
                <a:gd name="T0" fmla="*/ 43 w 43"/>
                <a:gd name="T1" fmla="*/ 22 h 43"/>
                <a:gd name="T2" fmla="*/ 43 w 43"/>
                <a:gd name="T3" fmla="*/ 22 h 43"/>
                <a:gd name="T4" fmla="*/ 43 w 43"/>
                <a:gd name="T5" fmla="*/ 26 h 43"/>
                <a:gd name="T6" fmla="*/ 41 w 43"/>
                <a:gd name="T7" fmla="*/ 30 h 43"/>
                <a:gd name="T8" fmla="*/ 39 w 43"/>
                <a:gd name="T9" fmla="*/ 34 h 43"/>
                <a:gd name="T10" fmla="*/ 37 w 43"/>
                <a:gd name="T11" fmla="*/ 37 h 43"/>
                <a:gd name="T12" fmla="*/ 34 w 43"/>
                <a:gd name="T13" fmla="*/ 40 h 43"/>
                <a:gd name="T14" fmla="*/ 30 w 43"/>
                <a:gd name="T15" fmla="*/ 42 h 43"/>
                <a:gd name="T16" fmla="*/ 26 w 43"/>
                <a:gd name="T17" fmla="*/ 43 h 43"/>
                <a:gd name="T18" fmla="*/ 21 w 43"/>
                <a:gd name="T19" fmla="*/ 43 h 43"/>
                <a:gd name="T20" fmla="*/ 21 w 43"/>
                <a:gd name="T21" fmla="*/ 43 h 43"/>
                <a:gd name="T22" fmla="*/ 17 w 43"/>
                <a:gd name="T23" fmla="*/ 43 h 43"/>
                <a:gd name="T24" fmla="*/ 13 w 43"/>
                <a:gd name="T25" fmla="*/ 42 h 43"/>
                <a:gd name="T26" fmla="*/ 9 w 43"/>
                <a:gd name="T27" fmla="*/ 40 h 43"/>
                <a:gd name="T28" fmla="*/ 6 w 43"/>
                <a:gd name="T29" fmla="*/ 37 h 43"/>
                <a:gd name="T30" fmla="*/ 3 w 43"/>
                <a:gd name="T31" fmla="*/ 34 h 43"/>
                <a:gd name="T32" fmla="*/ 1 w 43"/>
                <a:gd name="T33" fmla="*/ 30 h 43"/>
                <a:gd name="T34" fmla="*/ 0 w 43"/>
                <a:gd name="T35" fmla="*/ 26 h 43"/>
                <a:gd name="T36" fmla="*/ 0 w 43"/>
                <a:gd name="T37" fmla="*/ 22 h 43"/>
                <a:gd name="T38" fmla="*/ 0 w 43"/>
                <a:gd name="T39" fmla="*/ 22 h 43"/>
                <a:gd name="T40" fmla="*/ 0 w 43"/>
                <a:gd name="T41" fmla="*/ 17 h 43"/>
                <a:gd name="T42" fmla="*/ 1 w 43"/>
                <a:gd name="T43" fmla="*/ 13 h 43"/>
                <a:gd name="T44" fmla="*/ 3 w 43"/>
                <a:gd name="T45" fmla="*/ 10 h 43"/>
                <a:gd name="T46" fmla="*/ 6 w 43"/>
                <a:gd name="T47" fmla="*/ 6 h 43"/>
                <a:gd name="T48" fmla="*/ 9 w 43"/>
                <a:gd name="T49" fmla="*/ 4 h 43"/>
                <a:gd name="T50" fmla="*/ 13 w 43"/>
                <a:gd name="T51" fmla="*/ 2 h 43"/>
                <a:gd name="T52" fmla="*/ 17 w 43"/>
                <a:gd name="T53" fmla="*/ 0 h 43"/>
                <a:gd name="T54" fmla="*/ 21 w 43"/>
                <a:gd name="T55" fmla="*/ 0 h 43"/>
                <a:gd name="T56" fmla="*/ 21 w 43"/>
                <a:gd name="T57" fmla="*/ 0 h 43"/>
                <a:gd name="T58" fmla="*/ 26 w 43"/>
                <a:gd name="T59" fmla="*/ 0 h 43"/>
                <a:gd name="T60" fmla="*/ 30 w 43"/>
                <a:gd name="T61" fmla="*/ 2 h 43"/>
                <a:gd name="T62" fmla="*/ 34 w 43"/>
                <a:gd name="T63" fmla="*/ 4 h 43"/>
                <a:gd name="T64" fmla="*/ 37 w 43"/>
                <a:gd name="T65" fmla="*/ 6 h 43"/>
                <a:gd name="T66" fmla="*/ 39 w 43"/>
                <a:gd name="T67" fmla="*/ 10 h 43"/>
                <a:gd name="T68" fmla="*/ 41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1" y="30"/>
                  </a:lnTo>
                  <a:lnTo>
                    <a:pt x="39" y="34"/>
                  </a:lnTo>
                  <a:lnTo>
                    <a:pt x="37" y="37"/>
                  </a:lnTo>
                  <a:lnTo>
                    <a:pt x="34" y="40"/>
                  </a:lnTo>
                  <a:lnTo>
                    <a:pt x="30" y="42"/>
                  </a:lnTo>
                  <a:lnTo>
                    <a:pt x="26" y="43"/>
                  </a:lnTo>
                  <a:lnTo>
                    <a:pt x="21" y="43"/>
                  </a:lnTo>
                  <a:lnTo>
                    <a:pt x="21" y="43"/>
                  </a:lnTo>
                  <a:lnTo>
                    <a:pt x="17" y="43"/>
                  </a:lnTo>
                  <a:lnTo>
                    <a:pt x="13" y="42"/>
                  </a:lnTo>
                  <a:lnTo>
                    <a:pt x="9" y="40"/>
                  </a:lnTo>
                  <a:lnTo>
                    <a:pt x="6" y="37"/>
                  </a:lnTo>
                  <a:lnTo>
                    <a:pt x="3" y="34"/>
                  </a:lnTo>
                  <a:lnTo>
                    <a:pt x="1" y="30"/>
                  </a:lnTo>
                  <a:lnTo>
                    <a:pt x="0" y="26"/>
                  </a:lnTo>
                  <a:lnTo>
                    <a:pt x="0" y="22"/>
                  </a:lnTo>
                  <a:lnTo>
                    <a:pt x="0" y="22"/>
                  </a:lnTo>
                  <a:lnTo>
                    <a:pt x="0" y="17"/>
                  </a:lnTo>
                  <a:lnTo>
                    <a:pt x="1" y="13"/>
                  </a:lnTo>
                  <a:lnTo>
                    <a:pt x="3" y="10"/>
                  </a:lnTo>
                  <a:lnTo>
                    <a:pt x="6" y="6"/>
                  </a:lnTo>
                  <a:lnTo>
                    <a:pt x="9" y="4"/>
                  </a:lnTo>
                  <a:lnTo>
                    <a:pt x="13" y="2"/>
                  </a:lnTo>
                  <a:lnTo>
                    <a:pt x="17" y="0"/>
                  </a:lnTo>
                  <a:lnTo>
                    <a:pt x="21" y="0"/>
                  </a:lnTo>
                  <a:lnTo>
                    <a:pt x="21" y="0"/>
                  </a:lnTo>
                  <a:lnTo>
                    <a:pt x="26" y="0"/>
                  </a:lnTo>
                  <a:lnTo>
                    <a:pt x="30" y="2"/>
                  </a:lnTo>
                  <a:lnTo>
                    <a:pt x="34" y="4"/>
                  </a:lnTo>
                  <a:lnTo>
                    <a:pt x="37" y="6"/>
                  </a:lnTo>
                  <a:lnTo>
                    <a:pt x="39" y="10"/>
                  </a:lnTo>
                  <a:lnTo>
                    <a:pt x="41"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53" name="Freeform 22"/>
            <p:cNvSpPr>
              <a:spLocks/>
            </p:cNvSpPr>
            <p:nvPr userDrawn="1"/>
          </p:nvSpPr>
          <p:spPr bwMode="auto">
            <a:xfrm>
              <a:off x="4355" y="1632"/>
              <a:ext cx="43" cy="44"/>
            </a:xfrm>
            <a:custGeom>
              <a:avLst/>
              <a:gdLst>
                <a:gd name="T0" fmla="*/ 43 w 43"/>
                <a:gd name="T1" fmla="*/ 22 h 44"/>
                <a:gd name="T2" fmla="*/ 43 w 43"/>
                <a:gd name="T3" fmla="*/ 22 h 44"/>
                <a:gd name="T4" fmla="*/ 42 w 43"/>
                <a:gd name="T5" fmla="*/ 26 h 44"/>
                <a:gd name="T6" fmla="*/ 41 w 43"/>
                <a:gd name="T7" fmla="*/ 30 h 44"/>
                <a:gd name="T8" fmla="*/ 39 w 43"/>
                <a:gd name="T9" fmla="*/ 34 h 44"/>
                <a:gd name="T10" fmla="*/ 37 w 43"/>
                <a:gd name="T11" fmla="*/ 37 h 44"/>
                <a:gd name="T12" fmla="*/ 33 w 43"/>
                <a:gd name="T13" fmla="*/ 40 h 44"/>
                <a:gd name="T14" fmla="*/ 30 w 43"/>
                <a:gd name="T15" fmla="*/ 42 h 44"/>
                <a:gd name="T16" fmla="*/ 26 w 43"/>
                <a:gd name="T17" fmla="*/ 43 h 44"/>
                <a:gd name="T18" fmla="*/ 21 w 43"/>
                <a:gd name="T19" fmla="*/ 44 h 44"/>
                <a:gd name="T20" fmla="*/ 21 w 43"/>
                <a:gd name="T21" fmla="*/ 44 h 44"/>
                <a:gd name="T22" fmla="*/ 17 w 43"/>
                <a:gd name="T23" fmla="*/ 43 h 44"/>
                <a:gd name="T24" fmla="*/ 13 w 43"/>
                <a:gd name="T25" fmla="*/ 42 h 44"/>
                <a:gd name="T26" fmla="*/ 9 w 43"/>
                <a:gd name="T27" fmla="*/ 40 h 44"/>
                <a:gd name="T28" fmla="*/ 6 w 43"/>
                <a:gd name="T29" fmla="*/ 37 h 44"/>
                <a:gd name="T30" fmla="*/ 3 w 43"/>
                <a:gd name="T31" fmla="*/ 34 h 44"/>
                <a:gd name="T32" fmla="*/ 1 w 43"/>
                <a:gd name="T33" fmla="*/ 30 h 44"/>
                <a:gd name="T34" fmla="*/ 0 w 43"/>
                <a:gd name="T35" fmla="*/ 26 h 44"/>
                <a:gd name="T36" fmla="*/ 0 w 43"/>
                <a:gd name="T37" fmla="*/ 22 h 44"/>
                <a:gd name="T38" fmla="*/ 0 w 43"/>
                <a:gd name="T39" fmla="*/ 22 h 44"/>
                <a:gd name="T40" fmla="*/ 0 w 43"/>
                <a:gd name="T41" fmla="*/ 18 h 44"/>
                <a:gd name="T42" fmla="*/ 1 w 43"/>
                <a:gd name="T43" fmla="*/ 13 h 44"/>
                <a:gd name="T44" fmla="*/ 3 w 43"/>
                <a:gd name="T45" fmla="*/ 10 h 44"/>
                <a:gd name="T46" fmla="*/ 6 w 43"/>
                <a:gd name="T47" fmla="*/ 7 h 44"/>
                <a:gd name="T48" fmla="*/ 9 w 43"/>
                <a:gd name="T49" fmla="*/ 4 h 44"/>
                <a:gd name="T50" fmla="*/ 13 w 43"/>
                <a:gd name="T51" fmla="*/ 2 h 44"/>
                <a:gd name="T52" fmla="*/ 17 w 43"/>
                <a:gd name="T53" fmla="*/ 1 h 44"/>
                <a:gd name="T54" fmla="*/ 21 w 43"/>
                <a:gd name="T55" fmla="*/ 0 h 44"/>
                <a:gd name="T56" fmla="*/ 21 w 43"/>
                <a:gd name="T57" fmla="*/ 0 h 44"/>
                <a:gd name="T58" fmla="*/ 26 w 43"/>
                <a:gd name="T59" fmla="*/ 1 h 44"/>
                <a:gd name="T60" fmla="*/ 30 w 43"/>
                <a:gd name="T61" fmla="*/ 2 h 44"/>
                <a:gd name="T62" fmla="*/ 33 w 43"/>
                <a:gd name="T63" fmla="*/ 4 h 44"/>
                <a:gd name="T64" fmla="*/ 37 w 43"/>
                <a:gd name="T65" fmla="*/ 7 h 44"/>
                <a:gd name="T66" fmla="*/ 39 w 43"/>
                <a:gd name="T67" fmla="*/ 10 h 44"/>
                <a:gd name="T68" fmla="*/ 41 w 43"/>
                <a:gd name="T69" fmla="*/ 13 h 44"/>
                <a:gd name="T70" fmla="*/ 42 w 43"/>
                <a:gd name="T71" fmla="*/ 18 h 44"/>
                <a:gd name="T72" fmla="*/ 43 w 43"/>
                <a:gd name="T73" fmla="*/ 22 h 44"/>
                <a:gd name="T74" fmla="*/ 43 w 43"/>
                <a:gd name="T75"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4">
                  <a:moveTo>
                    <a:pt x="43" y="22"/>
                  </a:moveTo>
                  <a:lnTo>
                    <a:pt x="43" y="22"/>
                  </a:lnTo>
                  <a:lnTo>
                    <a:pt x="42" y="26"/>
                  </a:lnTo>
                  <a:lnTo>
                    <a:pt x="41" y="30"/>
                  </a:lnTo>
                  <a:lnTo>
                    <a:pt x="39" y="34"/>
                  </a:lnTo>
                  <a:lnTo>
                    <a:pt x="37" y="37"/>
                  </a:lnTo>
                  <a:lnTo>
                    <a:pt x="33" y="40"/>
                  </a:lnTo>
                  <a:lnTo>
                    <a:pt x="30" y="42"/>
                  </a:lnTo>
                  <a:lnTo>
                    <a:pt x="26" y="43"/>
                  </a:lnTo>
                  <a:lnTo>
                    <a:pt x="21" y="44"/>
                  </a:lnTo>
                  <a:lnTo>
                    <a:pt x="21" y="44"/>
                  </a:lnTo>
                  <a:lnTo>
                    <a:pt x="17" y="43"/>
                  </a:lnTo>
                  <a:lnTo>
                    <a:pt x="13" y="42"/>
                  </a:lnTo>
                  <a:lnTo>
                    <a:pt x="9" y="40"/>
                  </a:lnTo>
                  <a:lnTo>
                    <a:pt x="6" y="37"/>
                  </a:lnTo>
                  <a:lnTo>
                    <a:pt x="3" y="34"/>
                  </a:lnTo>
                  <a:lnTo>
                    <a:pt x="1" y="30"/>
                  </a:lnTo>
                  <a:lnTo>
                    <a:pt x="0" y="26"/>
                  </a:lnTo>
                  <a:lnTo>
                    <a:pt x="0" y="22"/>
                  </a:lnTo>
                  <a:lnTo>
                    <a:pt x="0" y="22"/>
                  </a:lnTo>
                  <a:lnTo>
                    <a:pt x="0" y="18"/>
                  </a:lnTo>
                  <a:lnTo>
                    <a:pt x="1" y="13"/>
                  </a:lnTo>
                  <a:lnTo>
                    <a:pt x="3" y="10"/>
                  </a:lnTo>
                  <a:lnTo>
                    <a:pt x="6" y="7"/>
                  </a:lnTo>
                  <a:lnTo>
                    <a:pt x="9" y="4"/>
                  </a:lnTo>
                  <a:lnTo>
                    <a:pt x="13" y="2"/>
                  </a:lnTo>
                  <a:lnTo>
                    <a:pt x="17" y="1"/>
                  </a:lnTo>
                  <a:lnTo>
                    <a:pt x="21" y="0"/>
                  </a:lnTo>
                  <a:lnTo>
                    <a:pt x="21" y="0"/>
                  </a:lnTo>
                  <a:lnTo>
                    <a:pt x="26" y="1"/>
                  </a:lnTo>
                  <a:lnTo>
                    <a:pt x="30" y="2"/>
                  </a:lnTo>
                  <a:lnTo>
                    <a:pt x="33" y="4"/>
                  </a:lnTo>
                  <a:lnTo>
                    <a:pt x="37" y="7"/>
                  </a:lnTo>
                  <a:lnTo>
                    <a:pt x="39" y="10"/>
                  </a:lnTo>
                  <a:lnTo>
                    <a:pt x="41" y="13"/>
                  </a:lnTo>
                  <a:lnTo>
                    <a:pt x="42" y="18"/>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54" name="Freeform 23"/>
            <p:cNvSpPr>
              <a:spLocks/>
            </p:cNvSpPr>
            <p:nvPr userDrawn="1"/>
          </p:nvSpPr>
          <p:spPr bwMode="auto">
            <a:xfrm>
              <a:off x="4162" y="1829"/>
              <a:ext cx="43" cy="43"/>
            </a:xfrm>
            <a:custGeom>
              <a:avLst/>
              <a:gdLst>
                <a:gd name="T0" fmla="*/ 43 w 43"/>
                <a:gd name="T1" fmla="*/ 21 h 43"/>
                <a:gd name="T2" fmla="*/ 43 w 43"/>
                <a:gd name="T3" fmla="*/ 21 h 43"/>
                <a:gd name="T4" fmla="*/ 43 w 43"/>
                <a:gd name="T5" fmla="*/ 26 h 43"/>
                <a:gd name="T6" fmla="*/ 42 w 43"/>
                <a:gd name="T7" fmla="*/ 30 h 43"/>
                <a:gd name="T8" fmla="*/ 40 w 43"/>
                <a:gd name="T9" fmla="*/ 33 h 43"/>
                <a:gd name="T10" fmla="*/ 37 w 43"/>
                <a:gd name="T11" fmla="*/ 37 h 43"/>
                <a:gd name="T12" fmla="*/ 34 w 43"/>
                <a:gd name="T13" fmla="*/ 39 h 43"/>
                <a:gd name="T14" fmla="*/ 30 w 43"/>
                <a:gd name="T15" fmla="*/ 41 h 43"/>
                <a:gd name="T16" fmla="*/ 26 w 43"/>
                <a:gd name="T17" fmla="*/ 43 h 43"/>
                <a:gd name="T18" fmla="*/ 22 w 43"/>
                <a:gd name="T19" fmla="*/ 43 h 43"/>
                <a:gd name="T20" fmla="*/ 22 w 43"/>
                <a:gd name="T21" fmla="*/ 43 h 43"/>
                <a:gd name="T22" fmla="*/ 17 w 43"/>
                <a:gd name="T23" fmla="*/ 43 h 43"/>
                <a:gd name="T24" fmla="*/ 13 w 43"/>
                <a:gd name="T25" fmla="*/ 41 h 43"/>
                <a:gd name="T26" fmla="*/ 10 w 43"/>
                <a:gd name="T27" fmla="*/ 39 h 43"/>
                <a:gd name="T28" fmla="*/ 6 w 43"/>
                <a:gd name="T29" fmla="*/ 37 h 43"/>
                <a:gd name="T30" fmla="*/ 4 w 43"/>
                <a:gd name="T31" fmla="*/ 33 h 43"/>
                <a:gd name="T32" fmla="*/ 2 w 43"/>
                <a:gd name="T33" fmla="*/ 30 h 43"/>
                <a:gd name="T34" fmla="*/ 0 w 43"/>
                <a:gd name="T35" fmla="*/ 26 h 43"/>
                <a:gd name="T36" fmla="*/ 0 w 43"/>
                <a:gd name="T37" fmla="*/ 21 h 43"/>
                <a:gd name="T38" fmla="*/ 0 w 43"/>
                <a:gd name="T39" fmla="*/ 21 h 43"/>
                <a:gd name="T40" fmla="*/ 0 w 43"/>
                <a:gd name="T41" fmla="*/ 17 h 43"/>
                <a:gd name="T42" fmla="*/ 2 w 43"/>
                <a:gd name="T43" fmla="*/ 13 h 43"/>
                <a:gd name="T44" fmla="*/ 4 w 43"/>
                <a:gd name="T45" fmla="*/ 9 h 43"/>
                <a:gd name="T46" fmla="*/ 6 w 43"/>
                <a:gd name="T47" fmla="*/ 6 h 43"/>
                <a:gd name="T48" fmla="*/ 10 w 43"/>
                <a:gd name="T49" fmla="*/ 3 h 43"/>
                <a:gd name="T50" fmla="*/ 13 w 43"/>
                <a:gd name="T51" fmla="*/ 1 h 43"/>
                <a:gd name="T52" fmla="*/ 17 w 43"/>
                <a:gd name="T53" fmla="*/ 0 h 43"/>
                <a:gd name="T54" fmla="*/ 22 w 43"/>
                <a:gd name="T55" fmla="*/ 0 h 43"/>
                <a:gd name="T56" fmla="*/ 22 w 43"/>
                <a:gd name="T57" fmla="*/ 0 h 43"/>
                <a:gd name="T58" fmla="*/ 26 w 43"/>
                <a:gd name="T59" fmla="*/ 0 h 43"/>
                <a:gd name="T60" fmla="*/ 30 w 43"/>
                <a:gd name="T61" fmla="*/ 1 h 43"/>
                <a:gd name="T62" fmla="*/ 34 w 43"/>
                <a:gd name="T63" fmla="*/ 3 h 43"/>
                <a:gd name="T64" fmla="*/ 37 w 43"/>
                <a:gd name="T65" fmla="*/ 6 h 43"/>
                <a:gd name="T66" fmla="*/ 40 w 43"/>
                <a:gd name="T67" fmla="*/ 9 h 43"/>
                <a:gd name="T68" fmla="*/ 42 w 43"/>
                <a:gd name="T69" fmla="*/ 13 h 43"/>
                <a:gd name="T70" fmla="*/ 43 w 43"/>
                <a:gd name="T71" fmla="*/ 17 h 43"/>
                <a:gd name="T72" fmla="*/ 43 w 43"/>
                <a:gd name="T73" fmla="*/ 21 h 43"/>
                <a:gd name="T74" fmla="*/ 43 w 43"/>
                <a:gd name="T75"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1"/>
                  </a:moveTo>
                  <a:lnTo>
                    <a:pt x="43" y="21"/>
                  </a:lnTo>
                  <a:lnTo>
                    <a:pt x="43" y="26"/>
                  </a:lnTo>
                  <a:lnTo>
                    <a:pt x="42" y="30"/>
                  </a:lnTo>
                  <a:lnTo>
                    <a:pt x="40" y="33"/>
                  </a:lnTo>
                  <a:lnTo>
                    <a:pt x="37" y="37"/>
                  </a:lnTo>
                  <a:lnTo>
                    <a:pt x="34" y="39"/>
                  </a:lnTo>
                  <a:lnTo>
                    <a:pt x="30" y="41"/>
                  </a:lnTo>
                  <a:lnTo>
                    <a:pt x="26" y="43"/>
                  </a:lnTo>
                  <a:lnTo>
                    <a:pt x="22" y="43"/>
                  </a:lnTo>
                  <a:lnTo>
                    <a:pt x="22" y="43"/>
                  </a:lnTo>
                  <a:lnTo>
                    <a:pt x="17" y="43"/>
                  </a:lnTo>
                  <a:lnTo>
                    <a:pt x="13" y="41"/>
                  </a:lnTo>
                  <a:lnTo>
                    <a:pt x="10" y="39"/>
                  </a:lnTo>
                  <a:lnTo>
                    <a:pt x="6" y="37"/>
                  </a:lnTo>
                  <a:lnTo>
                    <a:pt x="4" y="33"/>
                  </a:lnTo>
                  <a:lnTo>
                    <a:pt x="2" y="30"/>
                  </a:lnTo>
                  <a:lnTo>
                    <a:pt x="0" y="26"/>
                  </a:lnTo>
                  <a:lnTo>
                    <a:pt x="0" y="21"/>
                  </a:lnTo>
                  <a:lnTo>
                    <a:pt x="0" y="21"/>
                  </a:lnTo>
                  <a:lnTo>
                    <a:pt x="0" y="17"/>
                  </a:lnTo>
                  <a:lnTo>
                    <a:pt x="2" y="13"/>
                  </a:lnTo>
                  <a:lnTo>
                    <a:pt x="4" y="9"/>
                  </a:lnTo>
                  <a:lnTo>
                    <a:pt x="6" y="6"/>
                  </a:lnTo>
                  <a:lnTo>
                    <a:pt x="10" y="3"/>
                  </a:lnTo>
                  <a:lnTo>
                    <a:pt x="13" y="1"/>
                  </a:lnTo>
                  <a:lnTo>
                    <a:pt x="17" y="0"/>
                  </a:lnTo>
                  <a:lnTo>
                    <a:pt x="22" y="0"/>
                  </a:lnTo>
                  <a:lnTo>
                    <a:pt x="22" y="0"/>
                  </a:lnTo>
                  <a:lnTo>
                    <a:pt x="26" y="0"/>
                  </a:lnTo>
                  <a:lnTo>
                    <a:pt x="30" y="1"/>
                  </a:lnTo>
                  <a:lnTo>
                    <a:pt x="34" y="3"/>
                  </a:lnTo>
                  <a:lnTo>
                    <a:pt x="37" y="6"/>
                  </a:lnTo>
                  <a:lnTo>
                    <a:pt x="40" y="9"/>
                  </a:lnTo>
                  <a:lnTo>
                    <a:pt x="42" y="13"/>
                  </a:lnTo>
                  <a:lnTo>
                    <a:pt x="43" y="17"/>
                  </a:lnTo>
                  <a:lnTo>
                    <a:pt x="43" y="21"/>
                  </a:lnTo>
                  <a:lnTo>
                    <a:pt x="43"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55" name="Freeform 24"/>
            <p:cNvSpPr>
              <a:spLocks/>
            </p:cNvSpPr>
            <p:nvPr userDrawn="1"/>
          </p:nvSpPr>
          <p:spPr bwMode="auto">
            <a:xfrm>
              <a:off x="4292" y="2139"/>
              <a:ext cx="43" cy="43"/>
            </a:xfrm>
            <a:custGeom>
              <a:avLst/>
              <a:gdLst>
                <a:gd name="T0" fmla="*/ 43 w 43"/>
                <a:gd name="T1" fmla="*/ 22 h 43"/>
                <a:gd name="T2" fmla="*/ 43 w 43"/>
                <a:gd name="T3" fmla="*/ 22 h 43"/>
                <a:gd name="T4" fmla="*/ 43 w 43"/>
                <a:gd name="T5" fmla="*/ 26 h 43"/>
                <a:gd name="T6" fmla="*/ 41 w 43"/>
                <a:gd name="T7" fmla="*/ 30 h 43"/>
                <a:gd name="T8" fmla="*/ 39 w 43"/>
                <a:gd name="T9" fmla="*/ 34 h 43"/>
                <a:gd name="T10" fmla="*/ 37 w 43"/>
                <a:gd name="T11" fmla="*/ 37 h 43"/>
                <a:gd name="T12" fmla="*/ 33 w 43"/>
                <a:gd name="T13" fmla="*/ 40 h 43"/>
                <a:gd name="T14" fmla="*/ 30 w 43"/>
                <a:gd name="T15" fmla="*/ 42 h 43"/>
                <a:gd name="T16" fmla="*/ 26 w 43"/>
                <a:gd name="T17" fmla="*/ 43 h 43"/>
                <a:gd name="T18" fmla="*/ 21 w 43"/>
                <a:gd name="T19" fmla="*/ 43 h 43"/>
                <a:gd name="T20" fmla="*/ 21 w 43"/>
                <a:gd name="T21" fmla="*/ 43 h 43"/>
                <a:gd name="T22" fmla="*/ 17 w 43"/>
                <a:gd name="T23" fmla="*/ 43 h 43"/>
                <a:gd name="T24" fmla="*/ 13 w 43"/>
                <a:gd name="T25" fmla="*/ 42 h 43"/>
                <a:gd name="T26" fmla="*/ 9 w 43"/>
                <a:gd name="T27" fmla="*/ 40 h 43"/>
                <a:gd name="T28" fmla="*/ 6 w 43"/>
                <a:gd name="T29" fmla="*/ 37 h 43"/>
                <a:gd name="T30" fmla="*/ 3 w 43"/>
                <a:gd name="T31" fmla="*/ 34 h 43"/>
                <a:gd name="T32" fmla="*/ 1 w 43"/>
                <a:gd name="T33" fmla="*/ 30 h 43"/>
                <a:gd name="T34" fmla="*/ 0 w 43"/>
                <a:gd name="T35" fmla="*/ 26 h 43"/>
                <a:gd name="T36" fmla="*/ 0 w 43"/>
                <a:gd name="T37" fmla="*/ 22 h 43"/>
                <a:gd name="T38" fmla="*/ 0 w 43"/>
                <a:gd name="T39" fmla="*/ 22 h 43"/>
                <a:gd name="T40" fmla="*/ 0 w 43"/>
                <a:gd name="T41" fmla="*/ 17 h 43"/>
                <a:gd name="T42" fmla="*/ 1 w 43"/>
                <a:gd name="T43" fmla="*/ 13 h 43"/>
                <a:gd name="T44" fmla="*/ 3 w 43"/>
                <a:gd name="T45" fmla="*/ 9 h 43"/>
                <a:gd name="T46" fmla="*/ 6 w 43"/>
                <a:gd name="T47" fmla="*/ 6 h 43"/>
                <a:gd name="T48" fmla="*/ 9 w 43"/>
                <a:gd name="T49" fmla="*/ 4 h 43"/>
                <a:gd name="T50" fmla="*/ 13 w 43"/>
                <a:gd name="T51" fmla="*/ 2 h 43"/>
                <a:gd name="T52" fmla="*/ 17 w 43"/>
                <a:gd name="T53" fmla="*/ 0 h 43"/>
                <a:gd name="T54" fmla="*/ 21 w 43"/>
                <a:gd name="T55" fmla="*/ 0 h 43"/>
                <a:gd name="T56" fmla="*/ 21 w 43"/>
                <a:gd name="T57" fmla="*/ 0 h 43"/>
                <a:gd name="T58" fmla="*/ 26 w 43"/>
                <a:gd name="T59" fmla="*/ 0 h 43"/>
                <a:gd name="T60" fmla="*/ 30 w 43"/>
                <a:gd name="T61" fmla="*/ 2 h 43"/>
                <a:gd name="T62" fmla="*/ 33 w 43"/>
                <a:gd name="T63" fmla="*/ 4 h 43"/>
                <a:gd name="T64" fmla="*/ 37 w 43"/>
                <a:gd name="T65" fmla="*/ 6 h 43"/>
                <a:gd name="T66" fmla="*/ 39 w 43"/>
                <a:gd name="T67" fmla="*/ 9 h 43"/>
                <a:gd name="T68" fmla="*/ 41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1" y="30"/>
                  </a:lnTo>
                  <a:lnTo>
                    <a:pt x="39" y="34"/>
                  </a:lnTo>
                  <a:lnTo>
                    <a:pt x="37" y="37"/>
                  </a:lnTo>
                  <a:lnTo>
                    <a:pt x="33" y="40"/>
                  </a:lnTo>
                  <a:lnTo>
                    <a:pt x="30" y="42"/>
                  </a:lnTo>
                  <a:lnTo>
                    <a:pt x="26" y="43"/>
                  </a:lnTo>
                  <a:lnTo>
                    <a:pt x="21" y="43"/>
                  </a:lnTo>
                  <a:lnTo>
                    <a:pt x="21" y="43"/>
                  </a:lnTo>
                  <a:lnTo>
                    <a:pt x="17" y="43"/>
                  </a:lnTo>
                  <a:lnTo>
                    <a:pt x="13" y="42"/>
                  </a:lnTo>
                  <a:lnTo>
                    <a:pt x="9" y="40"/>
                  </a:lnTo>
                  <a:lnTo>
                    <a:pt x="6" y="37"/>
                  </a:lnTo>
                  <a:lnTo>
                    <a:pt x="3" y="34"/>
                  </a:lnTo>
                  <a:lnTo>
                    <a:pt x="1" y="30"/>
                  </a:lnTo>
                  <a:lnTo>
                    <a:pt x="0" y="26"/>
                  </a:lnTo>
                  <a:lnTo>
                    <a:pt x="0" y="22"/>
                  </a:lnTo>
                  <a:lnTo>
                    <a:pt x="0" y="22"/>
                  </a:lnTo>
                  <a:lnTo>
                    <a:pt x="0" y="17"/>
                  </a:lnTo>
                  <a:lnTo>
                    <a:pt x="1" y="13"/>
                  </a:lnTo>
                  <a:lnTo>
                    <a:pt x="3" y="9"/>
                  </a:lnTo>
                  <a:lnTo>
                    <a:pt x="6" y="6"/>
                  </a:lnTo>
                  <a:lnTo>
                    <a:pt x="9" y="4"/>
                  </a:lnTo>
                  <a:lnTo>
                    <a:pt x="13" y="2"/>
                  </a:lnTo>
                  <a:lnTo>
                    <a:pt x="17" y="0"/>
                  </a:lnTo>
                  <a:lnTo>
                    <a:pt x="21" y="0"/>
                  </a:lnTo>
                  <a:lnTo>
                    <a:pt x="21" y="0"/>
                  </a:lnTo>
                  <a:lnTo>
                    <a:pt x="26" y="0"/>
                  </a:lnTo>
                  <a:lnTo>
                    <a:pt x="30" y="2"/>
                  </a:lnTo>
                  <a:lnTo>
                    <a:pt x="33" y="4"/>
                  </a:lnTo>
                  <a:lnTo>
                    <a:pt x="37" y="6"/>
                  </a:lnTo>
                  <a:lnTo>
                    <a:pt x="39" y="9"/>
                  </a:lnTo>
                  <a:lnTo>
                    <a:pt x="41"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56" name="Freeform 25"/>
            <p:cNvSpPr>
              <a:spLocks/>
            </p:cNvSpPr>
            <p:nvPr userDrawn="1"/>
          </p:nvSpPr>
          <p:spPr bwMode="auto">
            <a:xfrm>
              <a:off x="3859" y="2139"/>
              <a:ext cx="44" cy="43"/>
            </a:xfrm>
            <a:custGeom>
              <a:avLst/>
              <a:gdLst>
                <a:gd name="T0" fmla="*/ 44 w 44"/>
                <a:gd name="T1" fmla="*/ 22 h 43"/>
                <a:gd name="T2" fmla="*/ 44 w 44"/>
                <a:gd name="T3" fmla="*/ 22 h 43"/>
                <a:gd name="T4" fmla="*/ 43 w 44"/>
                <a:gd name="T5" fmla="*/ 26 h 43"/>
                <a:gd name="T6" fmla="*/ 42 w 44"/>
                <a:gd name="T7" fmla="*/ 30 h 43"/>
                <a:gd name="T8" fmla="*/ 40 w 44"/>
                <a:gd name="T9" fmla="*/ 34 h 43"/>
                <a:gd name="T10" fmla="*/ 37 w 44"/>
                <a:gd name="T11" fmla="*/ 37 h 43"/>
                <a:gd name="T12" fmla="*/ 34 w 44"/>
                <a:gd name="T13" fmla="*/ 40 h 43"/>
                <a:gd name="T14" fmla="*/ 30 w 44"/>
                <a:gd name="T15" fmla="*/ 42 h 43"/>
                <a:gd name="T16" fmla="*/ 26 w 44"/>
                <a:gd name="T17" fmla="*/ 43 h 43"/>
                <a:gd name="T18" fmla="*/ 22 w 44"/>
                <a:gd name="T19" fmla="*/ 43 h 43"/>
                <a:gd name="T20" fmla="*/ 22 w 44"/>
                <a:gd name="T21" fmla="*/ 43 h 43"/>
                <a:gd name="T22" fmla="*/ 18 w 44"/>
                <a:gd name="T23" fmla="*/ 43 h 43"/>
                <a:gd name="T24" fmla="*/ 13 w 44"/>
                <a:gd name="T25" fmla="*/ 42 h 43"/>
                <a:gd name="T26" fmla="*/ 10 w 44"/>
                <a:gd name="T27" fmla="*/ 40 h 43"/>
                <a:gd name="T28" fmla="*/ 7 w 44"/>
                <a:gd name="T29" fmla="*/ 37 h 43"/>
                <a:gd name="T30" fmla="*/ 4 w 44"/>
                <a:gd name="T31" fmla="*/ 34 h 43"/>
                <a:gd name="T32" fmla="*/ 2 w 44"/>
                <a:gd name="T33" fmla="*/ 30 h 43"/>
                <a:gd name="T34" fmla="*/ 1 w 44"/>
                <a:gd name="T35" fmla="*/ 26 h 43"/>
                <a:gd name="T36" fmla="*/ 0 w 44"/>
                <a:gd name="T37" fmla="*/ 22 h 43"/>
                <a:gd name="T38" fmla="*/ 0 w 44"/>
                <a:gd name="T39" fmla="*/ 22 h 43"/>
                <a:gd name="T40" fmla="*/ 1 w 44"/>
                <a:gd name="T41" fmla="*/ 17 h 43"/>
                <a:gd name="T42" fmla="*/ 2 w 44"/>
                <a:gd name="T43" fmla="*/ 13 h 43"/>
                <a:gd name="T44" fmla="*/ 4 w 44"/>
                <a:gd name="T45" fmla="*/ 9 h 43"/>
                <a:gd name="T46" fmla="*/ 7 w 44"/>
                <a:gd name="T47" fmla="*/ 6 h 43"/>
                <a:gd name="T48" fmla="*/ 10 w 44"/>
                <a:gd name="T49" fmla="*/ 4 h 43"/>
                <a:gd name="T50" fmla="*/ 13 w 44"/>
                <a:gd name="T51" fmla="*/ 2 h 43"/>
                <a:gd name="T52" fmla="*/ 18 w 44"/>
                <a:gd name="T53" fmla="*/ 0 h 43"/>
                <a:gd name="T54" fmla="*/ 22 w 44"/>
                <a:gd name="T55" fmla="*/ 0 h 43"/>
                <a:gd name="T56" fmla="*/ 22 w 44"/>
                <a:gd name="T57" fmla="*/ 0 h 43"/>
                <a:gd name="T58" fmla="*/ 26 w 44"/>
                <a:gd name="T59" fmla="*/ 0 h 43"/>
                <a:gd name="T60" fmla="*/ 30 w 44"/>
                <a:gd name="T61" fmla="*/ 2 h 43"/>
                <a:gd name="T62" fmla="*/ 34 w 44"/>
                <a:gd name="T63" fmla="*/ 4 h 43"/>
                <a:gd name="T64" fmla="*/ 37 w 44"/>
                <a:gd name="T65" fmla="*/ 6 h 43"/>
                <a:gd name="T66" fmla="*/ 40 w 44"/>
                <a:gd name="T67" fmla="*/ 9 h 43"/>
                <a:gd name="T68" fmla="*/ 42 w 44"/>
                <a:gd name="T69" fmla="*/ 13 h 43"/>
                <a:gd name="T70" fmla="*/ 43 w 44"/>
                <a:gd name="T71" fmla="*/ 17 h 43"/>
                <a:gd name="T72" fmla="*/ 44 w 44"/>
                <a:gd name="T73" fmla="*/ 22 h 43"/>
                <a:gd name="T74" fmla="*/ 44 w 44"/>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3">
                  <a:moveTo>
                    <a:pt x="44" y="22"/>
                  </a:moveTo>
                  <a:lnTo>
                    <a:pt x="44" y="22"/>
                  </a:lnTo>
                  <a:lnTo>
                    <a:pt x="43" y="26"/>
                  </a:lnTo>
                  <a:lnTo>
                    <a:pt x="42" y="30"/>
                  </a:lnTo>
                  <a:lnTo>
                    <a:pt x="40" y="34"/>
                  </a:lnTo>
                  <a:lnTo>
                    <a:pt x="37" y="37"/>
                  </a:lnTo>
                  <a:lnTo>
                    <a:pt x="34" y="40"/>
                  </a:lnTo>
                  <a:lnTo>
                    <a:pt x="30" y="42"/>
                  </a:lnTo>
                  <a:lnTo>
                    <a:pt x="26" y="43"/>
                  </a:lnTo>
                  <a:lnTo>
                    <a:pt x="22" y="43"/>
                  </a:lnTo>
                  <a:lnTo>
                    <a:pt x="22" y="43"/>
                  </a:lnTo>
                  <a:lnTo>
                    <a:pt x="18" y="43"/>
                  </a:lnTo>
                  <a:lnTo>
                    <a:pt x="13" y="42"/>
                  </a:lnTo>
                  <a:lnTo>
                    <a:pt x="10" y="40"/>
                  </a:lnTo>
                  <a:lnTo>
                    <a:pt x="7" y="37"/>
                  </a:lnTo>
                  <a:lnTo>
                    <a:pt x="4" y="34"/>
                  </a:lnTo>
                  <a:lnTo>
                    <a:pt x="2" y="30"/>
                  </a:lnTo>
                  <a:lnTo>
                    <a:pt x="1" y="26"/>
                  </a:lnTo>
                  <a:lnTo>
                    <a:pt x="0" y="22"/>
                  </a:lnTo>
                  <a:lnTo>
                    <a:pt x="0" y="22"/>
                  </a:lnTo>
                  <a:lnTo>
                    <a:pt x="1" y="17"/>
                  </a:lnTo>
                  <a:lnTo>
                    <a:pt x="2" y="13"/>
                  </a:lnTo>
                  <a:lnTo>
                    <a:pt x="4" y="9"/>
                  </a:lnTo>
                  <a:lnTo>
                    <a:pt x="7" y="6"/>
                  </a:lnTo>
                  <a:lnTo>
                    <a:pt x="10" y="4"/>
                  </a:lnTo>
                  <a:lnTo>
                    <a:pt x="13" y="2"/>
                  </a:lnTo>
                  <a:lnTo>
                    <a:pt x="18" y="0"/>
                  </a:lnTo>
                  <a:lnTo>
                    <a:pt x="22" y="0"/>
                  </a:lnTo>
                  <a:lnTo>
                    <a:pt x="22" y="0"/>
                  </a:lnTo>
                  <a:lnTo>
                    <a:pt x="26" y="0"/>
                  </a:lnTo>
                  <a:lnTo>
                    <a:pt x="30" y="2"/>
                  </a:lnTo>
                  <a:lnTo>
                    <a:pt x="34" y="4"/>
                  </a:lnTo>
                  <a:lnTo>
                    <a:pt x="37" y="6"/>
                  </a:lnTo>
                  <a:lnTo>
                    <a:pt x="40" y="9"/>
                  </a:lnTo>
                  <a:lnTo>
                    <a:pt x="42" y="13"/>
                  </a:lnTo>
                  <a:lnTo>
                    <a:pt x="43" y="17"/>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57" name="Freeform 26"/>
            <p:cNvSpPr>
              <a:spLocks/>
            </p:cNvSpPr>
            <p:nvPr userDrawn="1"/>
          </p:nvSpPr>
          <p:spPr bwMode="auto">
            <a:xfrm>
              <a:off x="2200" y="893"/>
              <a:ext cx="585" cy="2212"/>
            </a:xfrm>
            <a:custGeom>
              <a:avLst/>
              <a:gdLst>
                <a:gd name="T0" fmla="*/ 292 w 585"/>
                <a:gd name="T1" fmla="*/ 2212 h 2212"/>
                <a:gd name="T2" fmla="*/ 287 w 585"/>
                <a:gd name="T3" fmla="*/ 2210 h 2212"/>
                <a:gd name="T4" fmla="*/ 253 w 585"/>
                <a:gd name="T5" fmla="*/ 2157 h 2212"/>
                <a:gd name="T6" fmla="*/ 191 w 585"/>
                <a:gd name="T7" fmla="*/ 2049 h 2212"/>
                <a:gd name="T8" fmla="*/ 137 w 585"/>
                <a:gd name="T9" fmla="*/ 1936 h 2212"/>
                <a:gd name="T10" fmla="*/ 92 w 585"/>
                <a:gd name="T11" fmla="*/ 1821 h 2212"/>
                <a:gd name="T12" fmla="*/ 56 w 585"/>
                <a:gd name="T13" fmla="*/ 1702 h 2212"/>
                <a:gd name="T14" fmla="*/ 28 w 585"/>
                <a:gd name="T15" fmla="*/ 1581 h 2212"/>
                <a:gd name="T16" fmla="*/ 10 w 585"/>
                <a:gd name="T17" fmla="*/ 1457 h 2212"/>
                <a:gd name="T18" fmla="*/ 1 w 585"/>
                <a:gd name="T19" fmla="*/ 1332 h 2212"/>
                <a:gd name="T20" fmla="*/ 0 w 585"/>
                <a:gd name="T21" fmla="*/ 1269 h 2212"/>
                <a:gd name="T22" fmla="*/ 2 w 585"/>
                <a:gd name="T23" fmla="*/ 1177 h 2212"/>
                <a:gd name="T24" fmla="*/ 10 w 585"/>
                <a:gd name="T25" fmla="*/ 1086 h 2212"/>
                <a:gd name="T26" fmla="*/ 22 w 585"/>
                <a:gd name="T27" fmla="*/ 995 h 2212"/>
                <a:gd name="T28" fmla="*/ 39 w 585"/>
                <a:gd name="T29" fmla="*/ 906 h 2212"/>
                <a:gd name="T30" fmla="*/ 61 w 585"/>
                <a:gd name="T31" fmla="*/ 818 h 2212"/>
                <a:gd name="T32" fmla="*/ 87 w 585"/>
                <a:gd name="T33" fmla="*/ 731 h 2212"/>
                <a:gd name="T34" fmla="*/ 119 w 585"/>
                <a:gd name="T35" fmla="*/ 646 h 2212"/>
                <a:gd name="T36" fmla="*/ 155 w 585"/>
                <a:gd name="T37" fmla="*/ 562 h 2212"/>
                <a:gd name="T38" fmla="*/ 174 w 585"/>
                <a:gd name="T39" fmla="*/ 522 h 2212"/>
                <a:gd name="T40" fmla="*/ 216 w 585"/>
                <a:gd name="T41" fmla="*/ 444 h 2212"/>
                <a:gd name="T42" fmla="*/ 261 w 585"/>
                <a:gd name="T43" fmla="*/ 368 h 2212"/>
                <a:gd name="T44" fmla="*/ 310 w 585"/>
                <a:gd name="T45" fmla="*/ 295 h 2212"/>
                <a:gd name="T46" fmla="*/ 362 w 585"/>
                <a:gd name="T47" fmla="*/ 225 h 2212"/>
                <a:gd name="T48" fmla="*/ 419 w 585"/>
                <a:gd name="T49" fmla="*/ 158 h 2212"/>
                <a:gd name="T50" fmla="*/ 479 w 585"/>
                <a:gd name="T51" fmla="*/ 93 h 2212"/>
                <a:gd name="T52" fmla="*/ 542 w 585"/>
                <a:gd name="T53" fmla="*/ 32 h 2212"/>
                <a:gd name="T54" fmla="*/ 576 w 585"/>
                <a:gd name="T55" fmla="*/ 2 h 2212"/>
                <a:gd name="T56" fmla="*/ 580 w 585"/>
                <a:gd name="T57" fmla="*/ 0 h 2212"/>
                <a:gd name="T58" fmla="*/ 584 w 585"/>
                <a:gd name="T59" fmla="*/ 2 h 2212"/>
                <a:gd name="T60" fmla="*/ 585 w 585"/>
                <a:gd name="T61" fmla="*/ 5 h 2212"/>
                <a:gd name="T62" fmla="*/ 585 w 585"/>
                <a:gd name="T63" fmla="*/ 9 h 2212"/>
                <a:gd name="T64" fmla="*/ 583 w 585"/>
                <a:gd name="T65" fmla="*/ 11 h 2212"/>
                <a:gd name="T66" fmla="*/ 517 w 585"/>
                <a:gd name="T67" fmla="*/ 72 h 2212"/>
                <a:gd name="T68" fmla="*/ 455 w 585"/>
                <a:gd name="T69" fmla="*/ 136 h 2212"/>
                <a:gd name="T70" fmla="*/ 396 w 585"/>
                <a:gd name="T71" fmla="*/ 204 h 2212"/>
                <a:gd name="T72" fmla="*/ 341 w 585"/>
                <a:gd name="T73" fmla="*/ 274 h 2212"/>
                <a:gd name="T74" fmla="*/ 290 w 585"/>
                <a:gd name="T75" fmla="*/ 346 h 2212"/>
                <a:gd name="T76" fmla="*/ 243 w 585"/>
                <a:gd name="T77" fmla="*/ 421 h 2212"/>
                <a:gd name="T78" fmla="*/ 200 w 585"/>
                <a:gd name="T79" fmla="*/ 499 h 2212"/>
                <a:gd name="T80" fmla="*/ 161 w 585"/>
                <a:gd name="T81" fmla="*/ 578 h 2212"/>
                <a:gd name="T82" fmla="*/ 127 w 585"/>
                <a:gd name="T83" fmla="*/ 660 h 2212"/>
                <a:gd name="T84" fmla="*/ 97 w 585"/>
                <a:gd name="T85" fmla="*/ 743 h 2212"/>
                <a:gd name="T86" fmla="*/ 71 w 585"/>
                <a:gd name="T87" fmla="*/ 828 h 2212"/>
                <a:gd name="T88" fmla="*/ 50 w 585"/>
                <a:gd name="T89" fmla="*/ 914 h 2212"/>
                <a:gd name="T90" fmla="*/ 33 w 585"/>
                <a:gd name="T91" fmla="*/ 1001 h 2212"/>
                <a:gd name="T92" fmla="*/ 21 w 585"/>
                <a:gd name="T93" fmla="*/ 1090 h 2212"/>
                <a:gd name="T94" fmla="*/ 14 w 585"/>
                <a:gd name="T95" fmla="*/ 1179 h 2212"/>
                <a:gd name="T96" fmla="*/ 12 w 585"/>
                <a:gd name="T97" fmla="*/ 1269 h 2212"/>
                <a:gd name="T98" fmla="*/ 13 w 585"/>
                <a:gd name="T99" fmla="*/ 1332 h 2212"/>
                <a:gd name="T100" fmla="*/ 22 w 585"/>
                <a:gd name="T101" fmla="*/ 1456 h 2212"/>
                <a:gd name="T102" fmla="*/ 40 w 585"/>
                <a:gd name="T103" fmla="*/ 1578 h 2212"/>
                <a:gd name="T104" fmla="*/ 67 w 585"/>
                <a:gd name="T105" fmla="*/ 1699 h 2212"/>
                <a:gd name="T106" fmla="*/ 103 w 585"/>
                <a:gd name="T107" fmla="*/ 1817 h 2212"/>
                <a:gd name="T108" fmla="*/ 148 w 585"/>
                <a:gd name="T109" fmla="*/ 1932 h 2212"/>
                <a:gd name="T110" fmla="*/ 201 w 585"/>
                <a:gd name="T111" fmla="*/ 2043 h 2212"/>
                <a:gd name="T112" fmla="*/ 263 w 585"/>
                <a:gd name="T113" fmla="*/ 2151 h 2212"/>
                <a:gd name="T114" fmla="*/ 297 w 585"/>
                <a:gd name="T115" fmla="*/ 2203 h 2212"/>
                <a:gd name="T116" fmla="*/ 298 w 585"/>
                <a:gd name="T117" fmla="*/ 2208 h 2212"/>
                <a:gd name="T118" fmla="*/ 295 w 585"/>
                <a:gd name="T119" fmla="*/ 2211 h 2212"/>
                <a:gd name="T120" fmla="*/ 292 w 585"/>
                <a:gd name="T121" fmla="*/ 2212 h 2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5" h="2212">
                  <a:moveTo>
                    <a:pt x="292" y="2212"/>
                  </a:moveTo>
                  <a:lnTo>
                    <a:pt x="292" y="2212"/>
                  </a:lnTo>
                  <a:lnTo>
                    <a:pt x="289" y="2212"/>
                  </a:lnTo>
                  <a:lnTo>
                    <a:pt x="287" y="2210"/>
                  </a:lnTo>
                  <a:lnTo>
                    <a:pt x="287" y="2210"/>
                  </a:lnTo>
                  <a:lnTo>
                    <a:pt x="253" y="2157"/>
                  </a:lnTo>
                  <a:lnTo>
                    <a:pt x="221" y="2103"/>
                  </a:lnTo>
                  <a:lnTo>
                    <a:pt x="191" y="2049"/>
                  </a:lnTo>
                  <a:lnTo>
                    <a:pt x="163" y="1993"/>
                  </a:lnTo>
                  <a:lnTo>
                    <a:pt x="137" y="1936"/>
                  </a:lnTo>
                  <a:lnTo>
                    <a:pt x="114" y="1879"/>
                  </a:lnTo>
                  <a:lnTo>
                    <a:pt x="92" y="1821"/>
                  </a:lnTo>
                  <a:lnTo>
                    <a:pt x="73" y="1762"/>
                  </a:lnTo>
                  <a:lnTo>
                    <a:pt x="56" y="1702"/>
                  </a:lnTo>
                  <a:lnTo>
                    <a:pt x="41" y="1642"/>
                  </a:lnTo>
                  <a:lnTo>
                    <a:pt x="28" y="1581"/>
                  </a:lnTo>
                  <a:lnTo>
                    <a:pt x="18" y="1519"/>
                  </a:lnTo>
                  <a:lnTo>
                    <a:pt x="10" y="1457"/>
                  </a:lnTo>
                  <a:lnTo>
                    <a:pt x="4" y="1395"/>
                  </a:lnTo>
                  <a:lnTo>
                    <a:pt x="1" y="1332"/>
                  </a:lnTo>
                  <a:lnTo>
                    <a:pt x="0" y="1269"/>
                  </a:lnTo>
                  <a:lnTo>
                    <a:pt x="0" y="1269"/>
                  </a:lnTo>
                  <a:lnTo>
                    <a:pt x="0" y="1223"/>
                  </a:lnTo>
                  <a:lnTo>
                    <a:pt x="2" y="1177"/>
                  </a:lnTo>
                  <a:lnTo>
                    <a:pt x="5" y="1131"/>
                  </a:lnTo>
                  <a:lnTo>
                    <a:pt x="10" y="1086"/>
                  </a:lnTo>
                  <a:lnTo>
                    <a:pt x="15" y="1040"/>
                  </a:lnTo>
                  <a:lnTo>
                    <a:pt x="22" y="995"/>
                  </a:lnTo>
                  <a:lnTo>
                    <a:pt x="30" y="951"/>
                  </a:lnTo>
                  <a:lnTo>
                    <a:pt x="39" y="906"/>
                  </a:lnTo>
                  <a:lnTo>
                    <a:pt x="49" y="862"/>
                  </a:lnTo>
                  <a:lnTo>
                    <a:pt x="61" y="818"/>
                  </a:lnTo>
                  <a:lnTo>
                    <a:pt x="73" y="775"/>
                  </a:lnTo>
                  <a:lnTo>
                    <a:pt x="87" y="731"/>
                  </a:lnTo>
                  <a:lnTo>
                    <a:pt x="103" y="688"/>
                  </a:lnTo>
                  <a:lnTo>
                    <a:pt x="119" y="646"/>
                  </a:lnTo>
                  <a:lnTo>
                    <a:pt x="137" y="604"/>
                  </a:lnTo>
                  <a:lnTo>
                    <a:pt x="155" y="562"/>
                  </a:lnTo>
                  <a:lnTo>
                    <a:pt x="155" y="562"/>
                  </a:lnTo>
                  <a:lnTo>
                    <a:pt x="174" y="522"/>
                  </a:lnTo>
                  <a:lnTo>
                    <a:pt x="195" y="482"/>
                  </a:lnTo>
                  <a:lnTo>
                    <a:pt x="216" y="444"/>
                  </a:lnTo>
                  <a:lnTo>
                    <a:pt x="238" y="406"/>
                  </a:lnTo>
                  <a:lnTo>
                    <a:pt x="261" y="368"/>
                  </a:lnTo>
                  <a:lnTo>
                    <a:pt x="285" y="331"/>
                  </a:lnTo>
                  <a:lnTo>
                    <a:pt x="310" y="295"/>
                  </a:lnTo>
                  <a:lnTo>
                    <a:pt x="336" y="260"/>
                  </a:lnTo>
                  <a:lnTo>
                    <a:pt x="362" y="225"/>
                  </a:lnTo>
                  <a:lnTo>
                    <a:pt x="390" y="191"/>
                  </a:lnTo>
                  <a:lnTo>
                    <a:pt x="419" y="158"/>
                  </a:lnTo>
                  <a:lnTo>
                    <a:pt x="448" y="125"/>
                  </a:lnTo>
                  <a:lnTo>
                    <a:pt x="479" y="93"/>
                  </a:lnTo>
                  <a:lnTo>
                    <a:pt x="510" y="62"/>
                  </a:lnTo>
                  <a:lnTo>
                    <a:pt x="542" y="32"/>
                  </a:lnTo>
                  <a:lnTo>
                    <a:pt x="576" y="2"/>
                  </a:lnTo>
                  <a:lnTo>
                    <a:pt x="576" y="2"/>
                  </a:lnTo>
                  <a:lnTo>
                    <a:pt x="578" y="1"/>
                  </a:lnTo>
                  <a:lnTo>
                    <a:pt x="580" y="0"/>
                  </a:lnTo>
                  <a:lnTo>
                    <a:pt x="582" y="1"/>
                  </a:lnTo>
                  <a:lnTo>
                    <a:pt x="584" y="2"/>
                  </a:lnTo>
                  <a:lnTo>
                    <a:pt x="584" y="2"/>
                  </a:lnTo>
                  <a:lnTo>
                    <a:pt x="585" y="5"/>
                  </a:lnTo>
                  <a:lnTo>
                    <a:pt x="585" y="7"/>
                  </a:lnTo>
                  <a:lnTo>
                    <a:pt x="585" y="9"/>
                  </a:lnTo>
                  <a:lnTo>
                    <a:pt x="583" y="11"/>
                  </a:lnTo>
                  <a:lnTo>
                    <a:pt x="583" y="11"/>
                  </a:lnTo>
                  <a:lnTo>
                    <a:pt x="550" y="41"/>
                  </a:lnTo>
                  <a:lnTo>
                    <a:pt x="517" y="72"/>
                  </a:lnTo>
                  <a:lnTo>
                    <a:pt x="485" y="104"/>
                  </a:lnTo>
                  <a:lnTo>
                    <a:pt x="455" y="136"/>
                  </a:lnTo>
                  <a:lnTo>
                    <a:pt x="425" y="170"/>
                  </a:lnTo>
                  <a:lnTo>
                    <a:pt x="396" y="204"/>
                  </a:lnTo>
                  <a:lnTo>
                    <a:pt x="368" y="238"/>
                  </a:lnTo>
                  <a:lnTo>
                    <a:pt x="341" y="274"/>
                  </a:lnTo>
                  <a:lnTo>
                    <a:pt x="315" y="310"/>
                  </a:lnTo>
                  <a:lnTo>
                    <a:pt x="290" y="346"/>
                  </a:lnTo>
                  <a:lnTo>
                    <a:pt x="266" y="384"/>
                  </a:lnTo>
                  <a:lnTo>
                    <a:pt x="243" y="421"/>
                  </a:lnTo>
                  <a:lnTo>
                    <a:pt x="221" y="460"/>
                  </a:lnTo>
                  <a:lnTo>
                    <a:pt x="200" y="499"/>
                  </a:lnTo>
                  <a:lnTo>
                    <a:pt x="180" y="538"/>
                  </a:lnTo>
                  <a:lnTo>
                    <a:pt x="161" y="578"/>
                  </a:lnTo>
                  <a:lnTo>
                    <a:pt x="144" y="619"/>
                  </a:lnTo>
                  <a:lnTo>
                    <a:pt x="127" y="660"/>
                  </a:lnTo>
                  <a:lnTo>
                    <a:pt x="111" y="701"/>
                  </a:lnTo>
                  <a:lnTo>
                    <a:pt x="97" y="743"/>
                  </a:lnTo>
                  <a:lnTo>
                    <a:pt x="83" y="785"/>
                  </a:lnTo>
                  <a:lnTo>
                    <a:pt x="71" y="828"/>
                  </a:lnTo>
                  <a:lnTo>
                    <a:pt x="60" y="871"/>
                  </a:lnTo>
                  <a:lnTo>
                    <a:pt x="50" y="914"/>
                  </a:lnTo>
                  <a:lnTo>
                    <a:pt x="41" y="957"/>
                  </a:lnTo>
                  <a:lnTo>
                    <a:pt x="33" y="1001"/>
                  </a:lnTo>
                  <a:lnTo>
                    <a:pt x="27" y="1045"/>
                  </a:lnTo>
                  <a:lnTo>
                    <a:pt x="21" y="1090"/>
                  </a:lnTo>
                  <a:lnTo>
                    <a:pt x="17" y="1134"/>
                  </a:lnTo>
                  <a:lnTo>
                    <a:pt x="14" y="1179"/>
                  </a:lnTo>
                  <a:lnTo>
                    <a:pt x="12" y="1224"/>
                  </a:lnTo>
                  <a:lnTo>
                    <a:pt x="12" y="1269"/>
                  </a:lnTo>
                  <a:lnTo>
                    <a:pt x="12" y="1269"/>
                  </a:lnTo>
                  <a:lnTo>
                    <a:pt x="13" y="1332"/>
                  </a:lnTo>
                  <a:lnTo>
                    <a:pt x="16" y="1394"/>
                  </a:lnTo>
                  <a:lnTo>
                    <a:pt x="22" y="1456"/>
                  </a:lnTo>
                  <a:lnTo>
                    <a:pt x="30" y="1517"/>
                  </a:lnTo>
                  <a:lnTo>
                    <a:pt x="40" y="1578"/>
                  </a:lnTo>
                  <a:lnTo>
                    <a:pt x="53" y="1639"/>
                  </a:lnTo>
                  <a:lnTo>
                    <a:pt x="67" y="1699"/>
                  </a:lnTo>
                  <a:lnTo>
                    <a:pt x="84" y="1758"/>
                  </a:lnTo>
                  <a:lnTo>
                    <a:pt x="103" y="1817"/>
                  </a:lnTo>
                  <a:lnTo>
                    <a:pt x="125" y="1874"/>
                  </a:lnTo>
                  <a:lnTo>
                    <a:pt x="148" y="1932"/>
                  </a:lnTo>
                  <a:lnTo>
                    <a:pt x="174" y="1988"/>
                  </a:lnTo>
                  <a:lnTo>
                    <a:pt x="201" y="2043"/>
                  </a:lnTo>
                  <a:lnTo>
                    <a:pt x="231" y="2097"/>
                  </a:lnTo>
                  <a:lnTo>
                    <a:pt x="263" y="2151"/>
                  </a:lnTo>
                  <a:lnTo>
                    <a:pt x="297" y="2203"/>
                  </a:lnTo>
                  <a:lnTo>
                    <a:pt x="297" y="2203"/>
                  </a:lnTo>
                  <a:lnTo>
                    <a:pt x="298" y="2205"/>
                  </a:lnTo>
                  <a:lnTo>
                    <a:pt x="298" y="2208"/>
                  </a:lnTo>
                  <a:lnTo>
                    <a:pt x="297" y="2210"/>
                  </a:lnTo>
                  <a:lnTo>
                    <a:pt x="295" y="2211"/>
                  </a:lnTo>
                  <a:lnTo>
                    <a:pt x="295" y="2211"/>
                  </a:lnTo>
                  <a:lnTo>
                    <a:pt x="292" y="2212"/>
                  </a:lnTo>
                  <a:lnTo>
                    <a:pt x="292" y="2212"/>
                  </a:lnTo>
                  <a:close/>
                </a:path>
              </a:pathLst>
            </a:custGeom>
            <a:solidFill>
              <a:srgbClr val="8E99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58" name="Freeform 27"/>
            <p:cNvSpPr>
              <a:spLocks/>
            </p:cNvSpPr>
            <p:nvPr userDrawn="1"/>
          </p:nvSpPr>
          <p:spPr bwMode="auto">
            <a:xfrm>
              <a:off x="5011" y="2472"/>
              <a:ext cx="524" cy="930"/>
            </a:xfrm>
            <a:custGeom>
              <a:avLst/>
              <a:gdLst>
                <a:gd name="T0" fmla="*/ 6 w 524"/>
                <a:gd name="T1" fmla="*/ 930 h 930"/>
                <a:gd name="T2" fmla="*/ 1 w 524"/>
                <a:gd name="T3" fmla="*/ 929 h 930"/>
                <a:gd name="T4" fmla="*/ 0 w 524"/>
                <a:gd name="T5" fmla="*/ 927 h 930"/>
                <a:gd name="T6" fmla="*/ 0 w 524"/>
                <a:gd name="T7" fmla="*/ 922 h 930"/>
                <a:gd name="T8" fmla="*/ 1 w 524"/>
                <a:gd name="T9" fmla="*/ 920 h 930"/>
                <a:gd name="T10" fmla="*/ 50 w 524"/>
                <a:gd name="T11" fmla="*/ 873 h 930"/>
                <a:gd name="T12" fmla="*/ 97 w 524"/>
                <a:gd name="T13" fmla="*/ 825 h 930"/>
                <a:gd name="T14" fmla="*/ 142 w 524"/>
                <a:gd name="T15" fmla="*/ 775 h 930"/>
                <a:gd name="T16" fmla="*/ 184 w 524"/>
                <a:gd name="T17" fmla="*/ 723 h 930"/>
                <a:gd name="T18" fmla="*/ 224 w 524"/>
                <a:gd name="T19" fmla="*/ 670 h 930"/>
                <a:gd name="T20" fmla="*/ 262 w 524"/>
                <a:gd name="T21" fmla="*/ 616 h 930"/>
                <a:gd name="T22" fmla="*/ 298 w 524"/>
                <a:gd name="T23" fmla="*/ 560 h 930"/>
                <a:gd name="T24" fmla="*/ 331 w 524"/>
                <a:gd name="T25" fmla="*/ 503 h 930"/>
                <a:gd name="T26" fmla="*/ 362 w 524"/>
                <a:gd name="T27" fmla="*/ 445 h 930"/>
                <a:gd name="T28" fmla="*/ 391 w 524"/>
                <a:gd name="T29" fmla="*/ 385 h 930"/>
                <a:gd name="T30" fmla="*/ 417 w 524"/>
                <a:gd name="T31" fmla="*/ 325 h 930"/>
                <a:gd name="T32" fmla="*/ 441 w 524"/>
                <a:gd name="T33" fmla="*/ 263 h 930"/>
                <a:gd name="T34" fmla="*/ 463 w 524"/>
                <a:gd name="T35" fmla="*/ 200 h 930"/>
                <a:gd name="T36" fmla="*/ 482 w 524"/>
                <a:gd name="T37" fmla="*/ 136 h 930"/>
                <a:gd name="T38" fmla="*/ 498 w 524"/>
                <a:gd name="T39" fmla="*/ 71 h 930"/>
                <a:gd name="T40" fmla="*/ 512 w 524"/>
                <a:gd name="T41" fmla="*/ 5 h 930"/>
                <a:gd name="T42" fmla="*/ 513 w 524"/>
                <a:gd name="T43" fmla="*/ 3 h 930"/>
                <a:gd name="T44" fmla="*/ 517 w 524"/>
                <a:gd name="T45" fmla="*/ 0 h 930"/>
                <a:gd name="T46" fmla="*/ 519 w 524"/>
                <a:gd name="T47" fmla="*/ 0 h 930"/>
                <a:gd name="T48" fmla="*/ 523 w 524"/>
                <a:gd name="T49" fmla="*/ 3 h 930"/>
                <a:gd name="T50" fmla="*/ 524 w 524"/>
                <a:gd name="T51" fmla="*/ 7 h 930"/>
                <a:gd name="T52" fmla="*/ 517 w 524"/>
                <a:gd name="T53" fmla="*/ 40 h 930"/>
                <a:gd name="T54" fmla="*/ 502 w 524"/>
                <a:gd name="T55" fmla="*/ 106 h 930"/>
                <a:gd name="T56" fmla="*/ 484 w 524"/>
                <a:gd name="T57" fmla="*/ 172 h 930"/>
                <a:gd name="T58" fmla="*/ 463 w 524"/>
                <a:gd name="T59" fmla="*/ 236 h 930"/>
                <a:gd name="T60" fmla="*/ 440 w 524"/>
                <a:gd name="T61" fmla="*/ 300 h 930"/>
                <a:gd name="T62" fmla="*/ 414 w 524"/>
                <a:gd name="T63" fmla="*/ 362 h 930"/>
                <a:gd name="T64" fmla="*/ 386 w 524"/>
                <a:gd name="T65" fmla="*/ 424 h 930"/>
                <a:gd name="T66" fmla="*/ 355 w 524"/>
                <a:gd name="T67" fmla="*/ 484 h 930"/>
                <a:gd name="T68" fmla="*/ 338 w 524"/>
                <a:gd name="T69" fmla="*/ 514 h 930"/>
                <a:gd name="T70" fmla="*/ 305 w 524"/>
                <a:gd name="T71" fmla="*/ 571 h 930"/>
                <a:gd name="T72" fmla="*/ 269 w 524"/>
                <a:gd name="T73" fmla="*/ 627 h 930"/>
                <a:gd name="T74" fmla="*/ 231 w 524"/>
                <a:gd name="T75" fmla="*/ 681 h 930"/>
                <a:gd name="T76" fmla="*/ 191 w 524"/>
                <a:gd name="T77" fmla="*/ 734 h 930"/>
                <a:gd name="T78" fmla="*/ 148 w 524"/>
                <a:gd name="T79" fmla="*/ 785 h 930"/>
                <a:gd name="T80" fmla="*/ 104 w 524"/>
                <a:gd name="T81" fmla="*/ 835 h 930"/>
                <a:gd name="T82" fmla="*/ 58 w 524"/>
                <a:gd name="T83" fmla="*/ 883 h 930"/>
                <a:gd name="T84" fmla="*/ 10 w 524"/>
                <a:gd name="T85" fmla="*/ 929 h 930"/>
                <a:gd name="T86" fmla="*/ 8 w 524"/>
                <a:gd name="T87" fmla="*/ 930 h 930"/>
                <a:gd name="T88" fmla="*/ 6 w 524"/>
                <a:gd name="T89" fmla="*/ 93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4" h="930">
                  <a:moveTo>
                    <a:pt x="6" y="930"/>
                  </a:moveTo>
                  <a:lnTo>
                    <a:pt x="6" y="930"/>
                  </a:lnTo>
                  <a:lnTo>
                    <a:pt x="3" y="930"/>
                  </a:lnTo>
                  <a:lnTo>
                    <a:pt x="1" y="929"/>
                  </a:lnTo>
                  <a:lnTo>
                    <a:pt x="1" y="929"/>
                  </a:lnTo>
                  <a:lnTo>
                    <a:pt x="0" y="927"/>
                  </a:lnTo>
                  <a:lnTo>
                    <a:pt x="0" y="924"/>
                  </a:lnTo>
                  <a:lnTo>
                    <a:pt x="0" y="922"/>
                  </a:lnTo>
                  <a:lnTo>
                    <a:pt x="1" y="920"/>
                  </a:lnTo>
                  <a:lnTo>
                    <a:pt x="1" y="920"/>
                  </a:lnTo>
                  <a:lnTo>
                    <a:pt x="26" y="897"/>
                  </a:lnTo>
                  <a:lnTo>
                    <a:pt x="50" y="873"/>
                  </a:lnTo>
                  <a:lnTo>
                    <a:pt x="74" y="849"/>
                  </a:lnTo>
                  <a:lnTo>
                    <a:pt x="97" y="825"/>
                  </a:lnTo>
                  <a:lnTo>
                    <a:pt x="120" y="800"/>
                  </a:lnTo>
                  <a:lnTo>
                    <a:pt x="142" y="775"/>
                  </a:lnTo>
                  <a:lnTo>
                    <a:pt x="163" y="749"/>
                  </a:lnTo>
                  <a:lnTo>
                    <a:pt x="184" y="723"/>
                  </a:lnTo>
                  <a:lnTo>
                    <a:pt x="205" y="697"/>
                  </a:lnTo>
                  <a:lnTo>
                    <a:pt x="224" y="670"/>
                  </a:lnTo>
                  <a:lnTo>
                    <a:pt x="244" y="643"/>
                  </a:lnTo>
                  <a:lnTo>
                    <a:pt x="262" y="616"/>
                  </a:lnTo>
                  <a:lnTo>
                    <a:pt x="280" y="588"/>
                  </a:lnTo>
                  <a:lnTo>
                    <a:pt x="298" y="560"/>
                  </a:lnTo>
                  <a:lnTo>
                    <a:pt x="315" y="532"/>
                  </a:lnTo>
                  <a:lnTo>
                    <a:pt x="331" y="503"/>
                  </a:lnTo>
                  <a:lnTo>
                    <a:pt x="347" y="474"/>
                  </a:lnTo>
                  <a:lnTo>
                    <a:pt x="362" y="445"/>
                  </a:lnTo>
                  <a:lnTo>
                    <a:pt x="377" y="415"/>
                  </a:lnTo>
                  <a:lnTo>
                    <a:pt x="391" y="385"/>
                  </a:lnTo>
                  <a:lnTo>
                    <a:pt x="404" y="355"/>
                  </a:lnTo>
                  <a:lnTo>
                    <a:pt x="417" y="325"/>
                  </a:lnTo>
                  <a:lnTo>
                    <a:pt x="430" y="294"/>
                  </a:lnTo>
                  <a:lnTo>
                    <a:pt x="441" y="263"/>
                  </a:lnTo>
                  <a:lnTo>
                    <a:pt x="452" y="231"/>
                  </a:lnTo>
                  <a:lnTo>
                    <a:pt x="463" y="200"/>
                  </a:lnTo>
                  <a:lnTo>
                    <a:pt x="472" y="168"/>
                  </a:lnTo>
                  <a:lnTo>
                    <a:pt x="482" y="136"/>
                  </a:lnTo>
                  <a:lnTo>
                    <a:pt x="490" y="103"/>
                  </a:lnTo>
                  <a:lnTo>
                    <a:pt x="498" y="71"/>
                  </a:lnTo>
                  <a:lnTo>
                    <a:pt x="505" y="38"/>
                  </a:lnTo>
                  <a:lnTo>
                    <a:pt x="512" y="5"/>
                  </a:lnTo>
                  <a:lnTo>
                    <a:pt x="512" y="5"/>
                  </a:lnTo>
                  <a:lnTo>
                    <a:pt x="513" y="3"/>
                  </a:lnTo>
                  <a:lnTo>
                    <a:pt x="514" y="1"/>
                  </a:lnTo>
                  <a:lnTo>
                    <a:pt x="517" y="0"/>
                  </a:lnTo>
                  <a:lnTo>
                    <a:pt x="519" y="0"/>
                  </a:lnTo>
                  <a:lnTo>
                    <a:pt x="519" y="0"/>
                  </a:lnTo>
                  <a:lnTo>
                    <a:pt x="521" y="1"/>
                  </a:lnTo>
                  <a:lnTo>
                    <a:pt x="523" y="3"/>
                  </a:lnTo>
                  <a:lnTo>
                    <a:pt x="524" y="5"/>
                  </a:lnTo>
                  <a:lnTo>
                    <a:pt x="524" y="7"/>
                  </a:lnTo>
                  <a:lnTo>
                    <a:pt x="524" y="7"/>
                  </a:lnTo>
                  <a:lnTo>
                    <a:pt x="517" y="40"/>
                  </a:lnTo>
                  <a:lnTo>
                    <a:pt x="510" y="74"/>
                  </a:lnTo>
                  <a:lnTo>
                    <a:pt x="502" y="106"/>
                  </a:lnTo>
                  <a:lnTo>
                    <a:pt x="493" y="139"/>
                  </a:lnTo>
                  <a:lnTo>
                    <a:pt x="484" y="172"/>
                  </a:lnTo>
                  <a:lnTo>
                    <a:pt x="474" y="204"/>
                  </a:lnTo>
                  <a:lnTo>
                    <a:pt x="463" y="236"/>
                  </a:lnTo>
                  <a:lnTo>
                    <a:pt x="452" y="268"/>
                  </a:lnTo>
                  <a:lnTo>
                    <a:pt x="440" y="300"/>
                  </a:lnTo>
                  <a:lnTo>
                    <a:pt x="427" y="331"/>
                  </a:lnTo>
                  <a:lnTo>
                    <a:pt x="414" y="362"/>
                  </a:lnTo>
                  <a:lnTo>
                    <a:pt x="400" y="393"/>
                  </a:lnTo>
                  <a:lnTo>
                    <a:pt x="386" y="424"/>
                  </a:lnTo>
                  <a:lnTo>
                    <a:pt x="371" y="454"/>
                  </a:lnTo>
                  <a:lnTo>
                    <a:pt x="355" y="484"/>
                  </a:lnTo>
                  <a:lnTo>
                    <a:pt x="338" y="514"/>
                  </a:lnTo>
                  <a:lnTo>
                    <a:pt x="338" y="514"/>
                  </a:lnTo>
                  <a:lnTo>
                    <a:pt x="322" y="543"/>
                  </a:lnTo>
                  <a:lnTo>
                    <a:pt x="305" y="571"/>
                  </a:lnTo>
                  <a:lnTo>
                    <a:pt x="287" y="599"/>
                  </a:lnTo>
                  <a:lnTo>
                    <a:pt x="269" y="627"/>
                  </a:lnTo>
                  <a:lnTo>
                    <a:pt x="250" y="654"/>
                  </a:lnTo>
                  <a:lnTo>
                    <a:pt x="231" y="681"/>
                  </a:lnTo>
                  <a:lnTo>
                    <a:pt x="211" y="708"/>
                  </a:lnTo>
                  <a:lnTo>
                    <a:pt x="191" y="734"/>
                  </a:lnTo>
                  <a:lnTo>
                    <a:pt x="170" y="760"/>
                  </a:lnTo>
                  <a:lnTo>
                    <a:pt x="148" y="785"/>
                  </a:lnTo>
                  <a:lnTo>
                    <a:pt x="126" y="810"/>
                  </a:lnTo>
                  <a:lnTo>
                    <a:pt x="104" y="835"/>
                  </a:lnTo>
                  <a:lnTo>
                    <a:pt x="81" y="859"/>
                  </a:lnTo>
                  <a:lnTo>
                    <a:pt x="58" y="883"/>
                  </a:lnTo>
                  <a:lnTo>
                    <a:pt x="34" y="906"/>
                  </a:lnTo>
                  <a:lnTo>
                    <a:pt x="10" y="929"/>
                  </a:lnTo>
                  <a:lnTo>
                    <a:pt x="10" y="929"/>
                  </a:lnTo>
                  <a:lnTo>
                    <a:pt x="8" y="930"/>
                  </a:lnTo>
                  <a:lnTo>
                    <a:pt x="6" y="930"/>
                  </a:lnTo>
                  <a:lnTo>
                    <a:pt x="6" y="930"/>
                  </a:lnTo>
                  <a:close/>
                </a:path>
              </a:pathLst>
            </a:custGeom>
            <a:solidFill>
              <a:srgbClr val="8E99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grpSp>
    </p:spTree>
    <p:extLst>
      <p:ext uri="{BB962C8B-B14F-4D97-AF65-F5344CB8AC3E}">
        <p14:creationId xmlns:p14="http://schemas.microsoft.com/office/powerpoint/2010/main" val="4138540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Section Header Purpo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1753" y="1456442"/>
            <a:ext cx="2434550" cy="1877649"/>
          </a:xfrm>
        </p:spPr>
        <p:txBody>
          <a:bodyPr anchor="t" anchorCtr="0"/>
          <a:lstStyle>
            <a:lvl1pPr>
              <a:defRPr sz="3750">
                <a:solidFill>
                  <a:schemeClr val="bg1"/>
                </a:solidFill>
              </a:defRPr>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243455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30000"/>
                    </a14:imgEffect>
                  </a14:imgLayer>
                </a14:imgProps>
              </a:ext>
              <a:ext uri="{28A0092B-C50C-407E-A947-70E740481C1C}">
                <a14:useLocalDpi xmlns:a14="http://schemas.microsoft.com/office/drawing/2010/main"/>
              </a:ext>
            </a:extLst>
          </a:blip>
          <a:stretch>
            <a:fillRect/>
          </a:stretch>
        </p:blipFill>
        <p:spPr>
          <a:xfrm>
            <a:off x="8099532"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11" name="Footer Placeholder 10"/>
          <p:cNvSpPr>
            <a:spLocks noGrp="1"/>
          </p:cNvSpPr>
          <p:nvPr>
            <p:ph type="ftr" sz="quarter" idx="11"/>
          </p:nvPr>
        </p:nvSpPr>
        <p:spPr/>
        <p:txBody>
          <a:bodyPr/>
          <a:lstStyle>
            <a:lvl1pPr>
              <a:defRPr>
                <a:solidFill>
                  <a:schemeClr val="bg1"/>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grpSp>
        <p:nvGrpSpPr>
          <p:cNvPr id="5" name="Group 4"/>
          <p:cNvGrpSpPr>
            <a:grpSpLocks noChangeAspect="1"/>
          </p:cNvGrpSpPr>
          <p:nvPr userDrawn="1"/>
        </p:nvGrpSpPr>
        <p:grpSpPr bwMode="auto">
          <a:xfrm>
            <a:off x="3221832" y="776288"/>
            <a:ext cx="3970735" cy="3599260"/>
            <a:chOff x="2212" y="652"/>
            <a:chExt cx="3335" cy="3023"/>
          </a:xfrm>
        </p:grpSpPr>
        <p:sp>
          <p:nvSpPr>
            <p:cNvPr id="13" name="Freeform 6"/>
            <p:cNvSpPr>
              <a:spLocks noEditPoints="1"/>
            </p:cNvSpPr>
            <p:nvPr userDrawn="1"/>
          </p:nvSpPr>
          <p:spPr bwMode="auto">
            <a:xfrm>
              <a:off x="2590" y="857"/>
              <a:ext cx="2608" cy="2608"/>
            </a:xfrm>
            <a:custGeom>
              <a:avLst/>
              <a:gdLst>
                <a:gd name="T0" fmla="*/ 1079 w 2608"/>
                <a:gd name="T1" fmla="*/ 2589 h 2608"/>
                <a:gd name="T2" fmla="*/ 805 w 2608"/>
                <a:gd name="T3" fmla="*/ 2510 h 2608"/>
                <a:gd name="T4" fmla="*/ 555 w 2608"/>
                <a:gd name="T5" fmla="*/ 2372 h 2608"/>
                <a:gd name="T6" fmla="*/ 360 w 2608"/>
                <a:gd name="T7" fmla="*/ 2203 h 2608"/>
                <a:gd name="T8" fmla="*/ 185 w 2608"/>
                <a:gd name="T9" fmla="*/ 1974 h 2608"/>
                <a:gd name="T10" fmla="*/ 66 w 2608"/>
                <a:gd name="T11" fmla="*/ 1714 h 2608"/>
                <a:gd name="T12" fmla="*/ 7 w 2608"/>
                <a:gd name="T13" fmla="*/ 1434 h 2608"/>
                <a:gd name="T14" fmla="*/ 7 w 2608"/>
                <a:gd name="T15" fmla="*/ 1175 h 2608"/>
                <a:gd name="T16" fmla="*/ 66 w 2608"/>
                <a:gd name="T17" fmla="*/ 894 h 2608"/>
                <a:gd name="T18" fmla="*/ 185 w 2608"/>
                <a:gd name="T19" fmla="*/ 635 h 2608"/>
                <a:gd name="T20" fmla="*/ 360 w 2608"/>
                <a:gd name="T21" fmla="*/ 406 h 2608"/>
                <a:gd name="T22" fmla="*/ 555 w 2608"/>
                <a:gd name="T23" fmla="*/ 237 h 2608"/>
                <a:gd name="T24" fmla="*/ 805 w 2608"/>
                <a:gd name="T25" fmla="*/ 99 h 2608"/>
                <a:gd name="T26" fmla="*/ 1079 w 2608"/>
                <a:gd name="T27" fmla="*/ 20 h 2608"/>
                <a:gd name="T28" fmla="*/ 1337 w 2608"/>
                <a:gd name="T29" fmla="*/ 1 h 2608"/>
                <a:gd name="T30" fmla="*/ 1623 w 2608"/>
                <a:gd name="T31" fmla="*/ 39 h 2608"/>
                <a:gd name="T32" fmla="*/ 1890 w 2608"/>
                <a:gd name="T33" fmla="*/ 139 h 2608"/>
                <a:gd name="T34" fmla="*/ 2130 w 2608"/>
                <a:gd name="T35" fmla="*/ 295 h 2608"/>
                <a:gd name="T36" fmla="*/ 2314 w 2608"/>
                <a:gd name="T37" fmla="*/ 478 h 2608"/>
                <a:gd name="T38" fmla="*/ 2470 w 2608"/>
                <a:gd name="T39" fmla="*/ 719 h 2608"/>
                <a:gd name="T40" fmla="*/ 2569 w 2608"/>
                <a:gd name="T41" fmla="*/ 986 h 2608"/>
                <a:gd name="T42" fmla="*/ 2608 w 2608"/>
                <a:gd name="T43" fmla="*/ 1272 h 2608"/>
                <a:gd name="T44" fmla="*/ 2589 w 2608"/>
                <a:gd name="T45" fmla="*/ 1529 h 2608"/>
                <a:gd name="T46" fmla="*/ 2510 w 2608"/>
                <a:gd name="T47" fmla="*/ 1804 h 2608"/>
                <a:gd name="T48" fmla="*/ 2372 w 2608"/>
                <a:gd name="T49" fmla="*/ 2054 h 2608"/>
                <a:gd name="T50" fmla="*/ 2203 w 2608"/>
                <a:gd name="T51" fmla="*/ 2249 h 2608"/>
                <a:gd name="T52" fmla="*/ 1974 w 2608"/>
                <a:gd name="T53" fmla="*/ 2424 h 2608"/>
                <a:gd name="T54" fmla="*/ 1714 w 2608"/>
                <a:gd name="T55" fmla="*/ 2543 h 2608"/>
                <a:gd name="T56" fmla="*/ 1434 w 2608"/>
                <a:gd name="T57" fmla="*/ 2602 h 2608"/>
                <a:gd name="T58" fmla="*/ 1238 w 2608"/>
                <a:gd name="T59" fmla="*/ 14 h 2608"/>
                <a:gd name="T60" fmla="*/ 951 w 2608"/>
                <a:gd name="T61" fmla="*/ 61 h 2608"/>
                <a:gd name="T62" fmla="*/ 689 w 2608"/>
                <a:gd name="T63" fmla="*/ 169 h 2608"/>
                <a:gd name="T64" fmla="*/ 459 w 2608"/>
                <a:gd name="T65" fmla="*/ 328 h 2608"/>
                <a:gd name="T66" fmla="*/ 269 w 2608"/>
                <a:gd name="T67" fmla="*/ 532 h 2608"/>
                <a:gd name="T68" fmla="*/ 127 w 2608"/>
                <a:gd name="T69" fmla="*/ 773 h 2608"/>
                <a:gd name="T70" fmla="*/ 39 w 2608"/>
                <a:gd name="T71" fmla="*/ 1044 h 2608"/>
                <a:gd name="T72" fmla="*/ 12 w 2608"/>
                <a:gd name="T73" fmla="*/ 1304 h 2608"/>
                <a:gd name="T74" fmla="*/ 46 w 2608"/>
                <a:gd name="T75" fmla="*/ 1596 h 2608"/>
                <a:gd name="T76" fmla="*/ 140 w 2608"/>
                <a:gd name="T77" fmla="*/ 1864 h 2608"/>
                <a:gd name="T78" fmla="*/ 288 w 2608"/>
                <a:gd name="T79" fmla="*/ 2102 h 2608"/>
                <a:gd name="T80" fmla="*/ 483 w 2608"/>
                <a:gd name="T81" fmla="*/ 2301 h 2608"/>
                <a:gd name="T82" fmla="*/ 717 w 2608"/>
                <a:gd name="T83" fmla="*/ 2455 h 2608"/>
                <a:gd name="T84" fmla="*/ 982 w 2608"/>
                <a:gd name="T85" fmla="*/ 2556 h 2608"/>
                <a:gd name="T86" fmla="*/ 1271 w 2608"/>
                <a:gd name="T87" fmla="*/ 2596 h 2608"/>
                <a:gd name="T88" fmla="*/ 1533 w 2608"/>
                <a:gd name="T89" fmla="*/ 2576 h 2608"/>
                <a:gd name="T90" fmla="*/ 1807 w 2608"/>
                <a:gd name="T91" fmla="*/ 2495 h 2608"/>
                <a:gd name="T92" fmla="*/ 2052 w 2608"/>
                <a:gd name="T93" fmla="*/ 2358 h 2608"/>
                <a:gd name="T94" fmla="*/ 2260 w 2608"/>
                <a:gd name="T95" fmla="*/ 2173 h 2608"/>
                <a:gd name="T96" fmla="*/ 2425 w 2608"/>
                <a:gd name="T97" fmla="*/ 1947 h 2608"/>
                <a:gd name="T98" fmla="*/ 2538 w 2608"/>
                <a:gd name="T99" fmla="*/ 1688 h 2608"/>
                <a:gd name="T100" fmla="*/ 2593 w 2608"/>
                <a:gd name="T101" fmla="*/ 1404 h 2608"/>
                <a:gd name="T102" fmla="*/ 2586 w 2608"/>
                <a:gd name="T103" fmla="*/ 1140 h 2608"/>
                <a:gd name="T104" fmla="*/ 2518 w 2608"/>
                <a:gd name="T105" fmla="*/ 861 h 2608"/>
                <a:gd name="T106" fmla="*/ 2393 w 2608"/>
                <a:gd name="T107" fmla="*/ 609 h 2608"/>
                <a:gd name="T108" fmla="*/ 2217 w 2608"/>
                <a:gd name="T109" fmla="*/ 391 h 2608"/>
                <a:gd name="T110" fmla="*/ 2000 w 2608"/>
                <a:gd name="T111" fmla="*/ 216 h 2608"/>
                <a:gd name="T112" fmla="*/ 1748 w 2608"/>
                <a:gd name="T113" fmla="*/ 91 h 2608"/>
                <a:gd name="T114" fmla="*/ 1469 w 2608"/>
                <a:gd name="T115" fmla="*/ 23 h 2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08" h="2608">
                  <a:moveTo>
                    <a:pt x="1304" y="2608"/>
                  </a:moveTo>
                  <a:lnTo>
                    <a:pt x="1304" y="2608"/>
                  </a:lnTo>
                  <a:lnTo>
                    <a:pt x="1272" y="2608"/>
                  </a:lnTo>
                  <a:lnTo>
                    <a:pt x="1239" y="2607"/>
                  </a:lnTo>
                  <a:lnTo>
                    <a:pt x="1207" y="2605"/>
                  </a:lnTo>
                  <a:lnTo>
                    <a:pt x="1175" y="2602"/>
                  </a:lnTo>
                  <a:lnTo>
                    <a:pt x="1143" y="2599"/>
                  </a:lnTo>
                  <a:lnTo>
                    <a:pt x="1111" y="2594"/>
                  </a:lnTo>
                  <a:lnTo>
                    <a:pt x="1079" y="2589"/>
                  </a:lnTo>
                  <a:lnTo>
                    <a:pt x="1048" y="2583"/>
                  </a:lnTo>
                  <a:lnTo>
                    <a:pt x="1017" y="2577"/>
                  </a:lnTo>
                  <a:lnTo>
                    <a:pt x="986" y="2569"/>
                  </a:lnTo>
                  <a:lnTo>
                    <a:pt x="955" y="2561"/>
                  </a:lnTo>
                  <a:lnTo>
                    <a:pt x="924" y="2552"/>
                  </a:lnTo>
                  <a:lnTo>
                    <a:pt x="894" y="2543"/>
                  </a:lnTo>
                  <a:lnTo>
                    <a:pt x="864" y="2533"/>
                  </a:lnTo>
                  <a:lnTo>
                    <a:pt x="835" y="2522"/>
                  </a:lnTo>
                  <a:lnTo>
                    <a:pt x="805" y="2510"/>
                  </a:lnTo>
                  <a:lnTo>
                    <a:pt x="776" y="2497"/>
                  </a:lnTo>
                  <a:lnTo>
                    <a:pt x="747" y="2484"/>
                  </a:lnTo>
                  <a:lnTo>
                    <a:pt x="719" y="2470"/>
                  </a:lnTo>
                  <a:lnTo>
                    <a:pt x="690" y="2455"/>
                  </a:lnTo>
                  <a:lnTo>
                    <a:pt x="663" y="2440"/>
                  </a:lnTo>
                  <a:lnTo>
                    <a:pt x="635" y="2424"/>
                  </a:lnTo>
                  <a:lnTo>
                    <a:pt x="608" y="2407"/>
                  </a:lnTo>
                  <a:lnTo>
                    <a:pt x="581" y="2390"/>
                  </a:lnTo>
                  <a:lnTo>
                    <a:pt x="555" y="2372"/>
                  </a:lnTo>
                  <a:lnTo>
                    <a:pt x="529" y="2353"/>
                  </a:lnTo>
                  <a:lnTo>
                    <a:pt x="503" y="2334"/>
                  </a:lnTo>
                  <a:lnTo>
                    <a:pt x="478" y="2314"/>
                  </a:lnTo>
                  <a:lnTo>
                    <a:pt x="454" y="2293"/>
                  </a:lnTo>
                  <a:lnTo>
                    <a:pt x="429" y="2271"/>
                  </a:lnTo>
                  <a:lnTo>
                    <a:pt x="406" y="2249"/>
                  </a:lnTo>
                  <a:lnTo>
                    <a:pt x="382" y="2226"/>
                  </a:lnTo>
                  <a:lnTo>
                    <a:pt x="382" y="2226"/>
                  </a:lnTo>
                  <a:lnTo>
                    <a:pt x="360" y="2203"/>
                  </a:lnTo>
                  <a:lnTo>
                    <a:pt x="337" y="2179"/>
                  </a:lnTo>
                  <a:lnTo>
                    <a:pt x="316" y="2155"/>
                  </a:lnTo>
                  <a:lnTo>
                    <a:pt x="295" y="2130"/>
                  </a:lnTo>
                  <a:lnTo>
                    <a:pt x="275" y="2105"/>
                  </a:lnTo>
                  <a:lnTo>
                    <a:pt x="256" y="2080"/>
                  </a:lnTo>
                  <a:lnTo>
                    <a:pt x="237" y="2054"/>
                  </a:lnTo>
                  <a:lnTo>
                    <a:pt x="219" y="2027"/>
                  </a:lnTo>
                  <a:lnTo>
                    <a:pt x="201" y="2001"/>
                  </a:lnTo>
                  <a:lnTo>
                    <a:pt x="185" y="1974"/>
                  </a:lnTo>
                  <a:lnTo>
                    <a:pt x="169" y="1946"/>
                  </a:lnTo>
                  <a:lnTo>
                    <a:pt x="153" y="1918"/>
                  </a:lnTo>
                  <a:lnTo>
                    <a:pt x="139" y="1890"/>
                  </a:lnTo>
                  <a:lnTo>
                    <a:pt x="125" y="1862"/>
                  </a:lnTo>
                  <a:lnTo>
                    <a:pt x="111" y="1833"/>
                  </a:lnTo>
                  <a:lnTo>
                    <a:pt x="99" y="1804"/>
                  </a:lnTo>
                  <a:lnTo>
                    <a:pt x="87" y="1774"/>
                  </a:lnTo>
                  <a:lnTo>
                    <a:pt x="76" y="1744"/>
                  </a:lnTo>
                  <a:lnTo>
                    <a:pt x="66" y="1714"/>
                  </a:lnTo>
                  <a:lnTo>
                    <a:pt x="56" y="1684"/>
                  </a:lnTo>
                  <a:lnTo>
                    <a:pt x="47" y="1654"/>
                  </a:lnTo>
                  <a:lnTo>
                    <a:pt x="39" y="1623"/>
                  </a:lnTo>
                  <a:lnTo>
                    <a:pt x="32" y="1592"/>
                  </a:lnTo>
                  <a:lnTo>
                    <a:pt x="25" y="1561"/>
                  </a:lnTo>
                  <a:lnTo>
                    <a:pt x="20" y="1529"/>
                  </a:lnTo>
                  <a:lnTo>
                    <a:pt x="15" y="1498"/>
                  </a:lnTo>
                  <a:lnTo>
                    <a:pt x="10" y="1466"/>
                  </a:lnTo>
                  <a:lnTo>
                    <a:pt x="7" y="1434"/>
                  </a:lnTo>
                  <a:lnTo>
                    <a:pt x="4" y="1402"/>
                  </a:lnTo>
                  <a:lnTo>
                    <a:pt x="2" y="1369"/>
                  </a:lnTo>
                  <a:lnTo>
                    <a:pt x="1" y="1337"/>
                  </a:lnTo>
                  <a:lnTo>
                    <a:pt x="0" y="1304"/>
                  </a:lnTo>
                  <a:lnTo>
                    <a:pt x="0" y="1304"/>
                  </a:lnTo>
                  <a:lnTo>
                    <a:pt x="1" y="1272"/>
                  </a:lnTo>
                  <a:lnTo>
                    <a:pt x="2" y="1239"/>
                  </a:lnTo>
                  <a:lnTo>
                    <a:pt x="4" y="1207"/>
                  </a:lnTo>
                  <a:lnTo>
                    <a:pt x="7" y="1175"/>
                  </a:lnTo>
                  <a:lnTo>
                    <a:pt x="10" y="1143"/>
                  </a:lnTo>
                  <a:lnTo>
                    <a:pt x="15" y="1111"/>
                  </a:lnTo>
                  <a:lnTo>
                    <a:pt x="20" y="1079"/>
                  </a:lnTo>
                  <a:lnTo>
                    <a:pt x="25" y="1048"/>
                  </a:lnTo>
                  <a:lnTo>
                    <a:pt x="32" y="1017"/>
                  </a:lnTo>
                  <a:lnTo>
                    <a:pt x="39" y="986"/>
                  </a:lnTo>
                  <a:lnTo>
                    <a:pt x="47" y="955"/>
                  </a:lnTo>
                  <a:lnTo>
                    <a:pt x="56" y="924"/>
                  </a:lnTo>
                  <a:lnTo>
                    <a:pt x="66" y="894"/>
                  </a:lnTo>
                  <a:lnTo>
                    <a:pt x="76" y="864"/>
                  </a:lnTo>
                  <a:lnTo>
                    <a:pt x="87" y="835"/>
                  </a:lnTo>
                  <a:lnTo>
                    <a:pt x="99" y="805"/>
                  </a:lnTo>
                  <a:lnTo>
                    <a:pt x="111" y="776"/>
                  </a:lnTo>
                  <a:lnTo>
                    <a:pt x="125" y="747"/>
                  </a:lnTo>
                  <a:lnTo>
                    <a:pt x="139" y="719"/>
                  </a:lnTo>
                  <a:lnTo>
                    <a:pt x="153" y="690"/>
                  </a:lnTo>
                  <a:lnTo>
                    <a:pt x="169" y="663"/>
                  </a:lnTo>
                  <a:lnTo>
                    <a:pt x="185" y="635"/>
                  </a:lnTo>
                  <a:lnTo>
                    <a:pt x="201" y="608"/>
                  </a:lnTo>
                  <a:lnTo>
                    <a:pt x="219" y="581"/>
                  </a:lnTo>
                  <a:lnTo>
                    <a:pt x="237" y="555"/>
                  </a:lnTo>
                  <a:lnTo>
                    <a:pt x="256" y="529"/>
                  </a:lnTo>
                  <a:lnTo>
                    <a:pt x="275" y="503"/>
                  </a:lnTo>
                  <a:lnTo>
                    <a:pt x="295" y="478"/>
                  </a:lnTo>
                  <a:lnTo>
                    <a:pt x="316" y="454"/>
                  </a:lnTo>
                  <a:lnTo>
                    <a:pt x="337" y="429"/>
                  </a:lnTo>
                  <a:lnTo>
                    <a:pt x="360" y="406"/>
                  </a:lnTo>
                  <a:lnTo>
                    <a:pt x="382" y="382"/>
                  </a:lnTo>
                  <a:lnTo>
                    <a:pt x="382" y="382"/>
                  </a:lnTo>
                  <a:lnTo>
                    <a:pt x="406" y="360"/>
                  </a:lnTo>
                  <a:lnTo>
                    <a:pt x="429" y="337"/>
                  </a:lnTo>
                  <a:lnTo>
                    <a:pt x="454" y="316"/>
                  </a:lnTo>
                  <a:lnTo>
                    <a:pt x="478" y="295"/>
                  </a:lnTo>
                  <a:lnTo>
                    <a:pt x="503" y="275"/>
                  </a:lnTo>
                  <a:lnTo>
                    <a:pt x="529" y="256"/>
                  </a:lnTo>
                  <a:lnTo>
                    <a:pt x="555" y="237"/>
                  </a:lnTo>
                  <a:lnTo>
                    <a:pt x="581" y="219"/>
                  </a:lnTo>
                  <a:lnTo>
                    <a:pt x="608" y="201"/>
                  </a:lnTo>
                  <a:lnTo>
                    <a:pt x="635" y="185"/>
                  </a:lnTo>
                  <a:lnTo>
                    <a:pt x="663" y="169"/>
                  </a:lnTo>
                  <a:lnTo>
                    <a:pt x="690" y="153"/>
                  </a:lnTo>
                  <a:lnTo>
                    <a:pt x="719" y="139"/>
                  </a:lnTo>
                  <a:lnTo>
                    <a:pt x="747" y="125"/>
                  </a:lnTo>
                  <a:lnTo>
                    <a:pt x="776" y="111"/>
                  </a:lnTo>
                  <a:lnTo>
                    <a:pt x="805" y="99"/>
                  </a:lnTo>
                  <a:lnTo>
                    <a:pt x="835" y="87"/>
                  </a:lnTo>
                  <a:lnTo>
                    <a:pt x="864" y="76"/>
                  </a:lnTo>
                  <a:lnTo>
                    <a:pt x="894" y="66"/>
                  </a:lnTo>
                  <a:lnTo>
                    <a:pt x="924" y="56"/>
                  </a:lnTo>
                  <a:lnTo>
                    <a:pt x="955" y="47"/>
                  </a:lnTo>
                  <a:lnTo>
                    <a:pt x="986" y="39"/>
                  </a:lnTo>
                  <a:lnTo>
                    <a:pt x="1017" y="32"/>
                  </a:lnTo>
                  <a:lnTo>
                    <a:pt x="1048" y="25"/>
                  </a:lnTo>
                  <a:lnTo>
                    <a:pt x="1079" y="20"/>
                  </a:lnTo>
                  <a:lnTo>
                    <a:pt x="1111" y="15"/>
                  </a:lnTo>
                  <a:lnTo>
                    <a:pt x="1143" y="10"/>
                  </a:lnTo>
                  <a:lnTo>
                    <a:pt x="1175" y="7"/>
                  </a:lnTo>
                  <a:lnTo>
                    <a:pt x="1207" y="4"/>
                  </a:lnTo>
                  <a:lnTo>
                    <a:pt x="1239" y="2"/>
                  </a:lnTo>
                  <a:lnTo>
                    <a:pt x="1272" y="1"/>
                  </a:lnTo>
                  <a:lnTo>
                    <a:pt x="1304" y="0"/>
                  </a:lnTo>
                  <a:lnTo>
                    <a:pt x="1304" y="0"/>
                  </a:lnTo>
                  <a:lnTo>
                    <a:pt x="1337" y="1"/>
                  </a:lnTo>
                  <a:lnTo>
                    <a:pt x="1369" y="2"/>
                  </a:lnTo>
                  <a:lnTo>
                    <a:pt x="1402" y="4"/>
                  </a:lnTo>
                  <a:lnTo>
                    <a:pt x="1434" y="7"/>
                  </a:lnTo>
                  <a:lnTo>
                    <a:pt x="1466" y="10"/>
                  </a:lnTo>
                  <a:lnTo>
                    <a:pt x="1498" y="15"/>
                  </a:lnTo>
                  <a:lnTo>
                    <a:pt x="1529" y="20"/>
                  </a:lnTo>
                  <a:lnTo>
                    <a:pt x="1561" y="25"/>
                  </a:lnTo>
                  <a:lnTo>
                    <a:pt x="1592" y="32"/>
                  </a:lnTo>
                  <a:lnTo>
                    <a:pt x="1623" y="39"/>
                  </a:lnTo>
                  <a:lnTo>
                    <a:pt x="1654" y="47"/>
                  </a:lnTo>
                  <a:lnTo>
                    <a:pt x="1684" y="56"/>
                  </a:lnTo>
                  <a:lnTo>
                    <a:pt x="1714" y="66"/>
                  </a:lnTo>
                  <a:lnTo>
                    <a:pt x="1744" y="76"/>
                  </a:lnTo>
                  <a:lnTo>
                    <a:pt x="1774" y="87"/>
                  </a:lnTo>
                  <a:lnTo>
                    <a:pt x="1804" y="99"/>
                  </a:lnTo>
                  <a:lnTo>
                    <a:pt x="1833" y="111"/>
                  </a:lnTo>
                  <a:lnTo>
                    <a:pt x="1862" y="125"/>
                  </a:lnTo>
                  <a:lnTo>
                    <a:pt x="1890" y="139"/>
                  </a:lnTo>
                  <a:lnTo>
                    <a:pt x="1918" y="153"/>
                  </a:lnTo>
                  <a:lnTo>
                    <a:pt x="1946" y="169"/>
                  </a:lnTo>
                  <a:lnTo>
                    <a:pt x="1974" y="185"/>
                  </a:lnTo>
                  <a:lnTo>
                    <a:pt x="2001" y="201"/>
                  </a:lnTo>
                  <a:lnTo>
                    <a:pt x="2027" y="219"/>
                  </a:lnTo>
                  <a:lnTo>
                    <a:pt x="2054" y="237"/>
                  </a:lnTo>
                  <a:lnTo>
                    <a:pt x="2080" y="256"/>
                  </a:lnTo>
                  <a:lnTo>
                    <a:pt x="2105" y="275"/>
                  </a:lnTo>
                  <a:lnTo>
                    <a:pt x="2130" y="295"/>
                  </a:lnTo>
                  <a:lnTo>
                    <a:pt x="2155" y="316"/>
                  </a:lnTo>
                  <a:lnTo>
                    <a:pt x="2179" y="337"/>
                  </a:lnTo>
                  <a:lnTo>
                    <a:pt x="2203" y="360"/>
                  </a:lnTo>
                  <a:lnTo>
                    <a:pt x="2226" y="382"/>
                  </a:lnTo>
                  <a:lnTo>
                    <a:pt x="2226" y="382"/>
                  </a:lnTo>
                  <a:lnTo>
                    <a:pt x="2249" y="406"/>
                  </a:lnTo>
                  <a:lnTo>
                    <a:pt x="2271" y="429"/>
                  </a:lnTo>
                  <a:lnTo>
                    <a:pt x="2293" y="454"/>
                  </a:lnTo>
                  <a:lnTo>
                    <a:pt x="2314" y="478"/>
                  </a:lnTo>
                  <a:lnTo>
                    <a:pt x="2334" y="503"/>
                  </a:lnTo>
                  <a:lnTo>
                    <a:pt x="2353" y="529"/>
                  </a:lnTo>
                  <a:lnTo>
                    <a:pt x="2372" y="555"/>
                  </a:lnTo>
                  <a:lnTo>
                    <a:pt x="2390" y="581"/>
                  </a:lnTo>
                  <a:lnTo>
                    <a:pt x="2407" y="608"/>
                  </a:lnTo>
                  <a:lnTo>
                    <a:pt x="2424" y="635"/>
                  </a:lnTo>
                  <a:lnTo>
                    <a:pt x="2440" y="663"/>
                  </a:lnTo>
                  <a:lnTo>
                    <a:pt x="2455" y="690"/>
                  </a:lnTo>
                  <a:lnTo>
                    <a:pt x="2470" y="719"/>
                  </a:lnTo>
                  <a:lnTo>
                    <a:pt x="2484" y="747"/>
                  </a:lnTo>
                  <a:lnTo>
                    <a:pt x="2497" y="776"/>
                  </a:lnTo>
                  <a:lnTo>
                    <a:pt x="2510" y="805"/>
                  </a:lnTo>
                  <a:lnTo>
                    <a:pt x="2521" y="835"/>
                  </a:lnTo>
                  <a:lnTo>
                    <a:pt x="2533" y="864"/>
                  </a:lnTo>
                  <a:lnTo>
                    <a:pt x="2543" y="894"/>
                  </a:lnTo>
                  <a:lnTo>
                    <a:pt x="2552" y="924"/>
                  </a:lnTo>
                  <a:lnTo>
                    <a:pt x="2561" y="955"/>
                  </a:lnTo>
                  <a:lnTo>
                    <a:pt x="2569" y="986"/>
                  </a:lnTo>
                  <a:lnTo>
                    <a:pt x="2577" y="1017"/>
                  </a:lnTo>
                  <a:lnTo>
                    <a:pt x="2583" y="1048"/>
                  </a:lnTo>
                  <a:lnTo>
                    <a:pt x="2589" y="1079"/>
                  </a:lnTo>
                  <a:lnTo>
                    <a:pt x="2594" y="1111"/>
                  </a:lnTo>
                  <a:lnTo>
                    <a:pt x="2598" y="1143"/>
                  </a:lnTo>
                  <a:lnTo>
                    <a:pt x="2602" y="1175"/>
                  </a:lnTo>
                  <a:lnTo>
                    <a:pt x="2605" y="1207"/>
                  </a:lnTo>
                  <a:lnTo>
                    <a:pt x="2607" y="1239"/>
                  </a:lnTo>
                  <a:lnTo>
                    <a:pt x="2608" y="1272"/>
                  </a:lnTo>
                  <a:lnTo>
                    <a:pt x="2608" y="1304"/>
                  </a:lnTo>
                  <a:lnTo>
                    <a:pt x="2608" y="1304"/>
                  </a:lnTo>
                  <a:lnTo>
                    <a:pt x="2608" y="1337"/>
                  </a:lnTo>
                  <a:lnTo>
                    <a:pt x="2607" y="1369"/>
                  </a:lnTo>
                  <a:lnTo>
                    <a:pt x="2605" y="1402"/>
                  </a:lnTo>
                  <a:lnTo>
                    <a:pt x="2602" y="1434"/>
                  </a:lnTo>
                  <a:lnTo>
                    <a:pt x="2598" y="1466"/>
                  </a:lnTo>
                  <a:lnTo>
                    <a:pt x="2594" y="1498"/>
                  </a:lnTo>
                  <a:lnTo>
                    <a:pt x="2589" y="1529"/>
                  </a:lnTo>
                  <a:lnTo>
                    <a:pt x="2583" y="1561"/>
                  </a:lnTo>
                  <a:lnTo>
                    <a:pt x="2577" y="1592"/>
                  </a:lnTo>
                  <a:lnTo>
                    <a:pt x="2569" y="1623"/>
                  </a:lnTo>
                  <a:lnTo>
                    <a:pt x="2561" y="1654"/>
                  </a:lnTo>
                  <a:lnTo>
                    <a:pt x="2552" y="1684"/>
                  </a:lnTo>
                  <a:lnTo>
                    <a:pt x="2543" y="1714"/>
                  </a:lnTo>
                  <a:lnTo>
                    <a:pt x="2533" y="1744"/>
                  </a:lnTo>
                  <a:lnTo>
                    <a:pt x="2521" y="1774"/>
                  </a:lnTo>
                  <a:lnTo>
                    <a:pt x="2510" y="1804"/>
                  </a:lnTo>
                  <a:lnTo>
                    <a:pt x="2497" y="1833"/>
                  </a:lnTo>
                  <a:lnTo>
                    <a:pt x="2484" y="1862"/>
                  </a:lnTo>
                  <a:lnTo>
                    <a:pt x="2470" y="1890"/>
                  </a:lnTo>
                  <a:lnTo>
                    <a:pt x="2455" y="1918"/>
                  </a:lnTo>
                  <a:lnTo>
                    <a:pt x="2440" y="1946"/>
                  </a:lnTo>
                  <a:lnTo>
                    <a:pt x="2424" y="1974"/>
                  </a:lnTo>
                  <a:lnTo>
                    <a:pt x="2407" y="2001"/>
                  </a:lnTo>
                  <a:lnTo>
                    <a:pt x="2390" y="2027"/>
                  </a:lnTo>
                  <a:lnTo>
                    <a:pt x="2372" y="2054"/>
                  </a:lnTo>
                  <a:lnTo>
                    <a:pt x="2353" y="2080"/>
                  </a:lnTo>
                  <a:lnTo>
                    <a:pt x="2334" y="2105"/>
                  </a:lnTo>
                  <a:lnTo>
                    <a:pt x="2314" y="2130"/>
                  </a:lnTo>
                  <a:lnTo>
                    <a:pt x="2293" y="2155"/>
                  </a:lnTo>
                  <a:lnTo>
                    <a:pt x="2271" y="2179"/>
                  </a:lnTo>
                  <a:lnTo>
                    <a:pt x="2249" y="2203"/>
                  </a:lnTo>
                  <a:lnTo>
                    <a:pt x="2226" y="2226"/>
                  </a:lnTo>
                  <a:lnTo>
                    <a:pt x="2226" y="2226"/>
                  </a:lnTo>
                  <a:lnTo>
                    <a:pt x="2203" y="2249"/>
                  </a:lnTo>
                  <a:lnTo>
                    <a:pt x="2179" y="2271"/>
                  </a:lnTo>
                  <a:lnTo>
                    <a:pt x="2155" y="2293"/>
                  </a:lnTo>
                  <a:lnTo>
                    <a:pt x="2130" y="2314"/>
                  </a:lnTo>
                  <a:lnTo>
                    <a:pt x="2105" y="2334"/>
                  </a:lnTo>
                  <a:lnTo>
                    <a:pt x="2080" y="2353"/>
                  </a:lnTo>
                  <a:lnTo>
                    <a:pt x="2054" y="2372"/>
                  </a:lnTo>
                  <a:lnTo>
                    <a:pt x="2027" y="2390"/>
                  </a:lnTo>
                  <a:lnTo>
                    <a:pt x="2001" y="2407"/>
                  </a:lnTo>
                  <a:lnTo>
                    <a:pt x="1974" y="2424"/>
                  </a:lnTo>
                  <a:lnTo>
                    <a:pt x="1946" y="2440"/>
                  </a:lnTo>
                  <a:lnTo>
                    <a:pt x="1918" y="2455"/>
                  </a:lnTo>
                  <a:lnTo>
                    <a:pt x="1890" y="2470"/>
                  </a:lnTo>
                  <a:lnTo>
                    <a:pt x="1862" y="2484"/>
                  </a:lnTo>
                  <a:lnTo>
                    <a:pt x="1833" y="2497"/>
                  </a:lnTo>
                  <a:lnTo>
                    <a:pt x="1804" y="2510"/>
                  </a:lnTo>
                  <a:lnTo>
                    <a:pt x="1774" y="2522"/>
                  </a:lnTo>
                  <a:lnTo>
                    <a:pt x="1744" y="2533"/>
                  </a:lnTo>
                  <a:lnTo>
                    <a:pt x="1714" y="2543"/>
                  </a:lnTo>
                  <a:lnTo>
                    <a:pt x="1684" y="2552"/>
                  </a:lnTo>
                  <a:lnTo>
                    <a:pt x="1654" y="2561"/>
                  </a:lnTo>
                  <a:lnTo>
                    <a:pt x="1623" y="2569"/>
                  </a:lnTo>
                  <a:lnTo>
                    <a:pt x="1592" y="2577"/>
                  </a:lnTo>
                  <a:lnTo>
                    <a:pt x="1561" y="2583"/>
                  </a:lnTo>
                  <a:lnTo>
                    <a:pt x="1529" y="2589"/>
                  </a:lnTo>
                  <a:lnTo>
                    <a:pt x="1498" y="2594"/>
                  </a:lnTo>
                  <a:lnTo>
                    <a:pt x="1466" y="2599"/>
                  </a:lnTo>
                  <a:lnTo>
                    <a:pt x="1434" y="2602"/>
                  </a:lnTo>
                  <a:lnTo>
                    <a:pt x="1402" y="2605"/>
                  </a:lnTo>
                  <a:lnTo>
                    <a:pt x="1369" y="2607"/>
                  </a:lnTo>
                  <a:lnTo>
                    <a:pt x="1337" y="2608"/>
                  </a:lnTo>
                  <a:lnTo>
                    <a:pt x="1304" y="2608"/>
                  </a:lnTo>
                  <a:lnTo>
                    <a:pt x="1304" y="2608"/>
                  </a:lnTo>
                  <a:close/>
                  <a:moveTo>
                    <a:pt x="1304" y="12"/>
                  </a:moveTo>
                  <a:lnTo>
                    <a:pt x="1304" y="12"/>
                  </a:lnTo>
                  <a:lnTo>
                    <a:pt x="1271" y="13"/>
                  </a:lnTo>
                  <a:lnTo>
                    <a:pt x="1238" y="14"/>
                  </a:lnTo>
                  <a:lnTo>
                    <a:pt x="1205" y="16"/>
                  </a:lnTo>
                  <a:lnTo>
                    <a:pt x="1172" y="19"/>
                  </a:lnTo>
                  <a:lnTo>
                    <a:pt x="1140" y="23"/>
                  </a:lnTo>
                  <a:lnTo>
                    <a:pt x="1108" y="27"/>
                  </a:lnTo>
                  <a:lnTo>
                    <a:pt x="1076" y="33"/>
                  </a:lnTo>
                  <a:lnTo>
                    <a:pt x="1044" y="39"/>
                  </a:lnTo>
                  <a:lnTo>
                    <a:pt x="1013" y="46"/>
                  </a:lnTo>
                  <a:lnTo>
                    <a:pt x="982" y="53"/>
                  </a:lnTo>
                  <a:lnTo>
                    <a:pt x="951" y="61"/>
                  </a:lnTo>
                  <a:lnTo>
                    <a:pt x="921" y="71"/>
                  </a:lnTo>
                  <a:lnTo>
                    <a:pt x="890" y="80"/>
                  </a:lnTo>
                  <a:lnTo>
                    <a:pt x="861" y="91"/>
                  </a:lnTo>
                  <a:lnTo>
                    <a:pt x="831" y="102"/>
                  </a:lnTo>
                  <a:lnTo>
                    <a:pt x="802" y="114"/>
                  </a:lnTo>
                  <a:lnTo>
                    <a:pt x="773" y="127"/>
                  </a:lnTo>
                  <a:lnTo>
                    <a:pt x="745" y="140"/>
                  </a:lnTo>
                  <a:lnTo>
                    <a:pt x="717" y="154"/>
                  </a:lnTo>
                  <a:lnTo>
                    <a:pt x="689" y="169"/>
                  </a:lnTo>
                  <a:lnTo>
                    <a:pt x="662" y="184"/>
                  </a:lnTo>
                  <a:lnTo>
                    <a:pt x="635" y="200"/>
                  </a:lnTo>
                  <a:lnTo>
                    <a:pt x="608" y="216"/>
                  </a:lnTo>
                  <a:lnTo>
                    <a:pt x="582" y="233"/>
                  </a:lnTo>
                  <a:lnTo>
                    <a:pt x="557" y="251"/>
                  </a:lnTo>
                  <a:lnTo>
                    <a:pt x="532" y="269"/>
                  </a:lnTo>
                  <a:lnTo>
                    <a:pt x="507" y="288"/>
                  </a:lnTo>
                  <a:lnTo>
                    <a:pt x="483" y="308"/>
                  </a:lnTo>
                  <a:lnTo>
                    <a:pt x="459" y="328"/>
                  </a:lnTo>
                  <a:lnTo>
                    <a:pt x="436" y="348"/>
                  </a:lnTo>
                  <a:lnTo>
                    <a:pt x="413" y="370"/>
                  </a:lnTo>
                  <a:lnTo>
                    <a:pt x="391" y="391"/>
                  </a:lnTo>
                  <a:lnTo>
                    <a:pt x="370" y="413"/>
                  </a:lnTo>
                  <a:lnTo>
                    <a:pt x="348" y="436"/>
                  </a:lnTo>
                  <a:lnTo>
                    <a:pt x="328" y="459"/>
                  </a:lnTo>
                  <a:lnTo>
                    <a:pt x="308" y="483"/>
                  </a:lnTo>
                  <a:lnTo>
                    <a:pt x="288" y="507"/>
                  </a:lnTo>
                  <a:lnTo>
                    <a:pt x="269" y="532"/>
                  </a:lnTo>
                  <a:lnTo>
                    <a:pt x="251" y="557"/>
                  </a:lnTo>
                  <a:lnTo>
                    <a:pt x="233" y="583"/>
                  </a:lnTo>
                  <a:lnTo>
                    <a:pt x="216" y="609"/>
                  </a:lnTo>
                  <a:lnTo>
                    <a:pt x="200" y="635"/>
                  </a:lnTo>
                  <a:lnTo>
                    <a:pt x="184" y="662"/>
                  </a:lnTo>
                  <a:lnTo>
                    <a:pt x="169" y="689"/>
                  </a:lnTo>
                  <a:lnTo>
                    <a:pt x="154" y="717"/>
                  </a:lnTo>
                  <a:lnTo>
                    <a:pt x="140" y="745"/>
                  </a:lnTo>
                  <a:lnTo>
                    <a:pt x="127" y="773"/>
                  </a:lnTo>
                  <a:lnTo>
                    <a:pt x="114" y="802"/>
                  </a:lnTo>
                  <a:lnTo>
                    <a:pt x="102" y="831"/>
                  </a:lnTo>
                  <a:lnTo>
                    <a:pt x="91" y="861"/>
                  </a:lnTo>
                  <a:lnTo>
                    <a:pt x="80" y="890"/>
                  </a:lnTo>
                  <a:lnTo>
                    <a:pt x="71" y="921"/>
                  </a:lnTo>
                  <a:lnTo>
                    <a:pt x="61" y="951"/>
                  </a:lnTo>
                  <a:lnTo>
                    <a:pt x="53" y="982"/>
                  </a:lnTo>
                  <a:lnTo>
                    <a:pt x="46" y="1013"/>
                  </a:lnTo>
                  <a:lnTo>
                    <a:pt x="39" y="1044"/>
                  </a:lnTo>
                  <a:lnTo>
                    <a:pt x="33" y="1076"/>
                  </a:lnTo>
                  <a:lnTo>
                    <a:pt x="27" y="1108"/>
                  </a:lnTo>
                  <a:lnTo>
                    <a:pt x="23" y="1140"/>
                  </a:lnTo>
                  <a:lnTo>
                    <a:pt x="19" y="1172"/>
                  </a:lnTo>
                  <a:lnTo>
                    <a:pt x="16" y="1205"/>
                  </a:lnTo>
                  <a:lnTo>
                    <a:pt x="14" y="1238"/>
                  </a:lnTo>
                  <a:lnTo>
                    <a:pt x="13" y="1271"/>
                  </a:lnTo>
                  <a:lnTo>
                    <a:pt x="12" y="1304"/>
                  </a:lnTo>
                  <a:lnTo>
                    <a:pt x="12" y="1304"/>
                  </a:lnTo>
                  <a:lnTo>
                    <a:pt x="13" y="1338"/>
                  </a:lnTo>
                  <a:lnTo>
                    <a:pt x="14" y="1371"/>
                  </a:lnTo>
                  <a:lnTo>
                    <a:pt x="16" y="1404"/>
                  </a:lnTo>
                  <a:lnTo>
                    <a:pt x="19" y="1436"/>
                  </a:lnTo>
                  <a:lnTo>
                    <a:pt x="23" y="1469"/>
                  </a:lnTo>
                  <a:lnTo>
                    <a:pt x="27" y="1501"/>
                  </a:lnTo>
                  <a:lnTo>
                    <a:pt x="33" y="1533"/>
                  </a:lnTo>
                  <a:lnTo>
                    <a:pt x="39" y="1564"/>
                  </a:lnTo>
                  <a:lnTo>
                    <a:pt x="46" y="1596"/>
                  </a:lnTo>
                  <a:lnTo>
                    <a:pt x="53" y="1627"/>
                  </a:lnTo>
                  <a:lnTo>
                    <a:pt x="61" y="1658"/>
                  </a:lnTo>
                  <a:lnTo>
                    <a:pt x="71" y="1688"/>
                  </a:lnTo>
                  <a:lnTo>
                    <a:pt x="80" y="1718"/>
                  </a:lnTo>
                  <a:lnTo>
                    <a:pt x="91" y="1748"/>
                  </a:lnTo>
                  <a:lnTo>
                    <a:pt x="102" y="1778"/>
                  </a:lnTo>
                  <a:lnTo>
                    <a:pt x="114" y="1807"/>
                  </a:lnTo>
                  <a:lnTo>
                    <a:pt x="127" y="1836"/>
                  </a:lnTo>
                  <a:lnTo>
                    <a:pt x="140" y="1864"/>
                  </a:lnTo>
                  <a:lnTo>
                    <a:pt x="154" y="1892"/>
                  </a:lnTo>
                  <a:lnTo>
                    <a:pt x="169" y="1920"/>
                  </a:lnTo>
                  <a:lnTo>
                    <a:pt x="184" y="1947"/>
                  </a:lnTo>
                  <a:lnTo>
                    <a:pt x="200" y="1974"/>
                  </a:lnTo>
                  <a:lnTo>
                    <a:pt x="216" y="2000"/>
                  </a:lnTo>
                  <a:lnTo>
                    <a:pt x="233" y="2026"/>
                  </a:lnTo>
                  <a:lnTo>
                    <a:pt x="251" y="2052"/>
                  </a:lnTo>
                  <a:lnTo>
                    <a:pt x="269" y="2077"/>
                  </a:lnTo>
                  <a:lnTo>
                    <a:pt x="288" y="2102"/>
                  </a:lnTo>
                  <a:lnTo>
                    <a:pt x="308" y="2126"/>
                  </a:lnTo>
                  <a:lnTo>
                    <a:pt x="328" y="2149"/>
                  </a:lnTo>
                  <a:lnTo>
                    <a:pt x="348" y="2173"/>
                  </a:lnTo>
                  <a:lnTo>
                    <a:pt x="370" y="2195"/>
                  </a:lnTo>
                  <a:lnTo>
                    <a:pt x="391" y="2218"/>
                  </a:lnTo>
                  <a:lnTo>
                    <a:pt x="413" y="2239"/>
                  </a:lnTo>
                  <a:lnTo>
                    <a:pt x="436" y="2260"/>
                  </a:lnTo>
                  <a:lnTo>
                    <a:pt x="459" y="2281"/>
                  </a:lnTo>
                  <a:lnTo>
                    <a:pt x="483" y="2301"/>
                  </a:lnTo>
                  <a:lnTo>
                    <a:pt x="507" y="2320"/>
                  </a:lnTo>
                  <a:lnTo>
                    <a:pt x="532" y="2339"/>
                  </a:lnTo>
                  <a:lnTo>
                    <a:pt x="557" y="2358"/>
                  </a:lnTo>
                  <a:lnTo>
                    <a:pt x="582" y="2375"/>
                  </a:lnTo>
                  <a:lnTo>
                    <a:pt x="608" y="2393"/>
                  </a:lnTo>
                  <a:lnTo>
                    <a:pt x="635" y="2409"/>
                  </a:lnTo>
                  <a:lnTo>
                    <a:pt x="662" y="2425"/>
                  </a:lnTo>
                  <a:lnTo>
                    <a:pt x="689" y="2440"/>
                  </a:lnTo>
                  <a:lnTo>
                    <a:pt x="717" y="2455"/>
                  </a:lnTo>
                  <a:lnTo>
                    <a:pt x="745" y="2469"/>
                  </a:lnTo>
                  <a:lnTo>
                    <a:pt x="773" y="2482"/>
                  </a:lnTo>
                  <a:lnTo>
                    <a:pt x="802" y="2495"/>
                  </a:lnTo>
                  <a:lnTo>
                    <a:pt x="831" y="2507"/>
                  </a:lnTo>
                  <a:lnTo>
                    <a:pt x="861" y="2518"/>
                  </a:lnTo>
                  <a:lnTo>
                    <a:pt x="890" y="2528"/>
                  </a:lnTo>
                  <a:lnTo>
                    <a:pt x="921" y="2538"/>
                  </a:lnTo>
                  <a:lnTo>
                    <a:pt x="951" y="2547"/>
                  </a:lnTo>
                  <a:lnTo>
                    <a:pt x="982" y="2556"/>
                  </a:lnTo>
                  <a:lnTo>
                    <a:pt x="1013" y="2563"/>
                  </a:lnTo>
                  <a:lnTo>
                    <a:pt x="1044" y="2570"/>
                  </a:lnTo>
                  <a:lnTo>
                    <a:pt x="1076" y="2576"/>
                  </a:lnTo>
                  <a:lnTo>
                    <a:pt x="1108" y="2581"/>
                  </a:lnTo>
                  <a:lnTo>
                    <a:pt x="1140" y="2586"/>
                  </a:lnTo>
                  <a:lnTo>
                    <a:pt x="1172" y="2590"/>
                  </a:lnTo>
                  <a:lnTo>
                    <a:pt x="1205" y="2593"/>
                  </a:lnTo>
                  <a:lnTo>
                    <a:pt x="1238" y="2595"/>
                  </a:lnTo>
                  <a:lnTo>
                    <a:pt x="1271" y="2596"/>
                  </a:lnTo>
                  <a:lnTo>
                    <a:pt x="1304" y="2596"/>
                  </a:lnTo>
                  <a:lnTo>
                    <a:pt x="1304" y="2596"/>
                  </a:lnTo>
                  <a:lnTo>
                    <a:pt x="1338" y="2596"/>
                  </a:lnTo>
                  <a:lnTo>
                    <a:pt x="1371" y="2595"/>
                  </a:lnTo>
                  <a:lnTo>
                    <a:pt x="1404" y="2593"/>
                  </a:lnTo>
                  <a:lnTo>
                    <a:pt x="1436" y="2590"/>
                  </a:lnTo>
                  <a:lnTo>
                    <a:pt x="1469" y="2586"/>
                  </a:lnTo>
                  <a:lnTo>
                    <a:pt x="1501" y="2581"/>
                  </a:lnTo>
                  <a:lnTo>
                    <a:pt x="1533" y="2576"/>
                  </a:lnTo>
                  <a:lnTo>
                    <a:pt x="1564" y="2570"/>
                  </a:lnTo>
                  <a:lnTo>
                    <a:pt x="1596" y="2563"/>
                  </a:lnTo>
                  <a:lnTo>
                    <a:pt x="1627" y="2556"/>
                  </a:lnTo>
                  <a:lnTo>
                    <a:pt x="1658" y="2547"/>
                  </a:lnTo>
                  <a:lnTo>
                    <a:pt x="1688" y="2538"/>
                  </a:lnTo>
                  <a:lnTo>
                    <a:pt x="1718" y="2528"/>
                  </a:lnTo>
                  <a:lnTo>
                    <a:pt x="1748" y="2518"/>
                  </a:lnTo>
                  <a:lnTo>
                    <a:pt x="1778" y="2507"/>
                  </a:lnTo>
                  <a:lnTo>
                    <a:pt x="1807" y="2495"/>
                  </a:lnTo>
                  <a:lnTo>
                    <a:pt x="1836" y="2482"/>
                  </a:lnTo>
                  <a:lnTo>
                    <a:pt x="1864" y="2469"/>
                  </a:lnTo>
                  <a:lnTo>
                    <a:pt x="1892" y="2455"/>
                  </a:lnTo>
                  <a:lnTo>
                    <a:pt x="1920" y="2440"/>
                  </a:lnTo>
                  <a:lnTo>
                    <a:pt x="1947" y="2425"/>
                  </a:lnTo>
                  <a:lnTo>
                    <a:pt x="1974" y="2409"/>
                  </a:lnTo>
                  <a:lnTo>
                    <a:pt x="2000" y="2393"/>
                  </a:lnTo>
                  <a:lnTo>
                    <a:pt x="2026" y="2375"/>
                  </a:lnTo>
                  <a:lnTo>
                    <a:pt x="2052" y="2358"/>
                  </a:lnTo>
                  <a:lnTo>
                    <a:pt x="2077" y="2339"/>
                  </a:lnTo>
                  <a:lnTo>
                    <a:pt x="2102" y="2320"/>
                  </a:lnTo>
                  <a:lnTo>
                    <a:pt x="2126" y="2301"/>
                  </a:lnTo>
                  <a:lnTo>
                    <a:pt x="2149" y="2281"/>
                  </a:lnTo>
                  <a:lnTo>
                    <a:pt x="2173" y="2260"/>
                  </a:lnTo>
                  <a:lnTo>
                    <a:pt x="2195" y="2239"/>
                  </a:lnTo>
                  <a:lnTo>
                    <a:pt x="2217" y="2218"/>
                  </a:lnTo>
                  <a:lnTo>
                    <a:pt x="2239" y="2195"/>
                  </a:lnTo>
                  <a:lnTo>
                    <a:pt x="2260" y="2173"/>
                  </a:lnTo>
                  <a:lnTo>
                    <a:pt x="2281" y="2149"/>
                  </a:lnTo>
                  <a:lnTo>
                    <a:pt x="2301" y="2126"/>
                  </a:lnTo>
                  <a:lnTo>
                    <a:pt x="2320" y="2102"/>
                  </a:lnTo>
                  <a:lnTo>
                    <a:pt x="2339" y="2077"/>
                  </a:lnTo>
                  <a:lnTo>
                    <a:pt x="2358" y="2052"/>
                  </a:lnTo>
                  <a:lnTo>
                    <a:pt x="2375" y="2026"/>
                  </a:lnTo>
                  <a:lnTo>
                    <a:pt x="2393" y="2000"/>
                  </a:lnTo>
                  <a:lnTo>
                    <a:pt x="2409" y="1974"/>
                  </a:lnTo>
                  <a:lnTo>
                    <a:pt x="2425" y="1947"/>
                  </a:lnTo>
                  <a:lnTo>
                    <a:pt x="2440" y="1920"/>
                  </a:lnTo>
                  <a:lnTo>
                    <a:pt x="2455" y="1892"/>
                  </a:lnTo>
                  <a:lnTo>
                    <a:pt x="2469" y="1864"/>
                  </a:lnTo>
                  <a:lnTo>
                    <a:pt x="2482" y="1836"/>
                  </a:lnTo>
                  <a:lnTo>
                    <a:pt x="2495" y="1807"/>
                  </a:lnTo>
                  <a:lnTo>
                    <a:pt x="2507" y="1778"/>
                  </a:lnTo>
                  <a:lnTo>
                    <a:pt x="2518" y="1748"/>
                  </a:lnTo>
                  <a:lnTo>
                    <a:pt x="2528" y="1718"/>
                  </a:lnTo>
                  <a:lnTo>
                    <a:pt x="2538" y="1688"/>
                  </a:lnTo>
                  <a:lnTo>
                    <a:pt x="2547" y="1658"/>
                  </a:lnTo>
                  <a:lnTo>
                    <a:pt x="2556" y="1627"/>
                  </a:lnTo>
                  <a:lnTo>
                    <a:pt x="2563" y="1596"/>
                  </a:lnTo>
                  <a:lnTo>
                    <a:pt x="2570" y="1564"/>
                  </a:lnTo>
                  <a:lnTo>
                    <a:pt x="2576" y="1533"/>
                  </a:lnTo>
                  <a:lnTo>
                    <a:pt x="2581" y="1501"/>
                  </a:lnTo>
                  <a:lnTo>
                    <a:pt x="2586" y="1469"/>
                  </a:lnTo>
                  <a:lnTo>
                    <a:pt x="2590" y="1436"/>
                  </a:lnTo>
                  <a:lnTo>
                    <a:pt x="2593" y="1404"/>
                  </a:lnTo>
                  <a:lnTo>
                    <a:pt x="2595" y="1371"/>
                  </a:lnTo>
                  <a:lnTo>
                    <a:pt x="2596" y="1338"/>
                  </a:lnTo>
                  <a:lnTo>
                    <a:pt x="2596" y="1304"/>
                  </a:lnTo>
                  <a:lnTo>
                    <a:pt x="2596" y="1304"/>
                  </a:lnTo>
                  <a:lnTo>
                    <a:pt x="2596" y="1271"/>
                  </a:lnTo>
                  <a:lnTo>
                    <a:pt x="2595" y="1238"/>
                  </a:lnTo>
                  <a:lnTo>
                    <a:pt x="2593" y="1205"/>
                  </a:lnTo>
                  <a:lnTo>
                    <a:pt x="2590" y="1172"/>
                  </a:lnTo>
                  <a:lnTo>
                    <a:pt x="2586" y="1140"/>
                  </a:lnTo>
                  <a:lnTo>
                    <a:pt x="2581" y="1108"/>
                  </a:lnTo>
                  <a:lnTo>
                    <a:pt x="2576" y="1076"/>
                  </a:lnTo>
                  <a:lnTo>
                    <a:pt x="2570" y="1044"/>
                  </a:lnTo>
                  <a:lnTo>
                    <a:pt x="2563" y="1013"/>
                  </a:lnTo>
                  <a:lnTo>
                    <a:pt x="2556" y="982"/>
                  </a:lnTo>
                  <a:lnTo>
                    <a:pt x="2547" y="951"/>
                  </a:lnTo>
                  <a:lnTo>
                    <a:pt x="2538" y="921"/>
                  </a:lnTo>
                  <a:lnTo>
                    <a:pt x="2528" y="890"/>
                  </a:lnTo>
                  <a:lnTo>
                    <a:pt x="2518" y="861"/>
                  </a:lnTo>
                  <a:lnTo>
                    <a:pt x="2507" y="831"/>
                  </a:lnTo>
                  <a:lnTo>
                    <a:pt x="2495" y="802"/>
                  </a:lnTo>
                  <a:lnTo>
                    <a:pt x="2482" y="773"/>
                  </a:lnTo>
                  <a:lnTo>
                    <a:pt x="2469" y="745"/>
                  </a:lnTo>
                  <a:lnTo>
                    <a:pt x="2455" y="717"/>
                  </a:lnTo>
                  <a:lnTo>
                    <a:pt x="2440" y="689"/>
                  </a:lnTo>
                  <a:lnTo>
                    <a:pt x="2425" y="662"/>
                  </a:lnTo>
                  <a:lnTo>
                    <a:pt x="2409" y="635"/>
                  </a:lnTo>
                  <a:lnTo>
                    <a:pt x="2393" y="609"/>
                  </a:lnTo>
                  <a:lnTo>
                    <a:pt x="2375" y="583"/>
                  </a:lnTo>
                  <a:lnTo>
                    <a:pt x="2358" y="557"/>
                  </a:lnTo>
                  <a:lnTo>
                    <a:pt x="2339" y="532"/>
                  </a:lnTo>
                  <a:lnTo>
                    <a:pt x="2320" y="507"/>
                  </a:lnTo>
                  <a:lnTo>
                    <a:pt x="2301" y="483"/>
                  </a:lnTo>
                  <a:lnTo>
                    <a:pt x="2281" y="459"/>
                  </a:lnTo>
                  <a:lnTo>
                    <a:pt x="2260" y="436"/>
                  </a:lnTo>
                  <a:lnTo>
                    <a:pt x="2239" y="413"/>
                  </a:lnTo>
                  <a:lnTo>
                    <a:pt x="2217" y="391"/>
                  </a:lnTo>
                  <a:lnTo>
                    <a:pt x="2195" y="370"/>
                  </a:lnTo>
                  <a:lnTo>
                    <a:pt x="2173" y="348"/>
                  </a:lnTo>
                  <a:lnTo>
                    <a:pt x="2149" y="328"/>
                  </a:lnTo>
                  <a:lnTo>
                    <a:pt x="2126" y="308"/>
                  </a:lnTo>
                  <a:lnTo>
                    <a:pt x="2102" y="288"/>
                  </a:lnTo>
                  <a:lnTo>
                    <a:pt x="2077" y="269"/>
                  </a:lnTo>
                  <a:lnTo>
                    <a:pt x="2052" y="251"/>
                  </a:lnTo>
                  <a:lnTo>
                    <a:pt x="2026" y="233"/>
                  </a:lnTo>
                  <a:lnTo>
                    <a:pt x="2000" y="216"/>
                  </a:lnTo>
                  <a:lnTo>
                    <a:pt x="1974" y="200"/>
                  </a:lnTo>
                  <a:lnTo>
                    <a:pt x="1947" y="184"/>
                  </a:lnTo>
                  <a:lnTo>
                    <a:pt x="1920" y="169"/>
                  </a:lnTo>
                  <a:lnTo>
                    <a:pt x="1892" y="154"/>
                  </a:lnTo>
                  <a:lnTo>
                    <a:pt x="1864" y="140"/>
                  </a:lnTo>
                  <a:lnTo>
                    <a:pt x="1836" y="127"/>
                  </a:lnTo>
                  <a:lnTo>
                    <a:pt x="1807" y="114"/>
                  </a:lnTo>
                  <a:lnTo>
                    <a:pt x="1778" y="102"/>
                  </a:lnTo>
                  <a:lnTo>
                    <a:pt x="1748" y="91"/>
                  </a:lnTo>
                  <a:lnTo>
                    <a:pt x="1718" y="80"/>
                  </a:lnTo>
                  <a:lnTo>
                    <a:pt x="1688" y="71"/>
                  </a:lnTo>
                  <a:lnTo>
                    <a:pt x="1658" y="61"/>
                  </a:lnTo>
                  <a:lnTo>
                    <a:pt x="1627" y="53"/>
                  </a:lnTo>
                  <a:lnTo>
                    <a:pt x="1596" y="46"/>
                  </a:lnTo>
                  <a:lnTo>
                    <a:pt x="1564" y="39"/>
                  </a:lnTo>
                  <a:lnTo>
                    <a:pt x="1533" y="33"/>
                  </a:lnTo>
                  <a:lnTo>
                    <a:pt x="1501" y="27"/>
                  </a:lnTo>
                  <a:lnTo>
                    <a:pt x="1469" y="23"/>
                  </a:lnTo>
                  <a:lnTo>
                    <a:pt x="1436" y="19"/>
                  </a:lnTo>
                  <a:lnTo>
                    <a:pt x="1404" y="16"/>
                  </a:lnTo>
                  <a:lnTo>
                    <a:pt x="1371" y="14"/>
                  </a:lnTo>
                  <a:lnTo>
                    <a:pt x="1338" y="13"/>
                  </a:lnTo>
                  <a:lnTo>
                    <a:pt x="1304" y="12"/>
                  </a:lnTo>
                  <a:lnTo>
                    <a:pt x="1304" y="12"/>
                  </a:lnTo>
                  <a:close/>
                </a:path>
              </a:pathLst>
            </a:custGeom>
            <a:solidFill>
              <a:srgbClr val="00B4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4" name="Freeform 7"/>
            <p:cNvSpPr>
              <a:spLocks/>
            </p:cNvSpPr>
            <p:nvPr userDrawn="1"/>
          </p:nvSpPr>
          <p:spPr bwMode="auto">
            <a:xfrm>
              <a:off x="3872" y="843"/>
              <a:ext cx="44" cy="44"/>
            </a:xfrm>
            <a:custGeom>
              <a:avLst/>
              <a:gdLst>
                <a:gd name="T0" fmla="*/ 44 w 44"/>
                <a:gd name="T1" fmla="*/ 22 h 44"/>
                <a:gd name="T2" fmla="*/ 44 w 44"/>
                <a:gd name="T3" fmla="*/ 22 h 44"/>
                <a:gd name="T4" fmla="*/ 44 w 44"/>
                <a:gd name="T5" fmla="*/ 27 h 44"/>
                <a:gd name="T6" fmla="*/ 42 w 44"/>
                <a:gd name="T7" fmla="*/ 31 h 44"/>
                <a:gd name="T8" fmla="*/ 40 w 44"/>
                <a:gd name="T9" fmla="*/ 35 h 44"/>
                <a:gd name="T10" fmla="*/ 38 w 44"/>
                <a:gd name="T11" fmla="*/ 38 h 44"/>
                <a:gd name="T12" fmla="*/ 34 w 44"/>
                <a:gd name="T13" fmla="*/ 41 h 44"/>
                <a:gd name="T14" fmla="*/ 31 w 44"/>
                <a:gd name="T15" fmla="*/ 43 h 44"/>
                <a:gd name="T16" fmla="*/ 26 w 44"/>
                <a:gd name="T17" fmla="*/ 44 h 44"/>
                <a:gd name="T18" fmla="*/ 22 w 44"/>
                <a:gd name="T19" fmla="*/ 44 h 44"/>
                <a:gd name="T20" fmla="*/ 22 w 44"/>
                <a:gd name="T21" fmla="*/ 44 h 44"/>
                <a:gd name="T22" fmla="*/ 17 w 44"/>
                <a:gd name="T23" fmla="*/ 44 h 44"/>
                <a:gd name="T24" fmla="*/ 13 w 44"/>
                <a:gd name="T25" fmla="*/ 43 h 44"/>
                <a:gd name="T26" fmla="*/ 9 w 44"/>
                <a:gd name="T27" fmla="*/ 41 h 44"/>
                <a:gd name="T28" fmla="*/ 6 w 44"/>
                <a:gd name="T29" fmla="*/ 38 h 44"/>
                <a:gd name="T30" fmla="*/ 3 w 44"/>
                <a:gd name="T31" fmla="*/ 35 h 44"/>
                <a:gd name="T32" fmla="*/ 1 w 44"/>
                <a:gd name="T33" fmla="*/ 31 h 44"/>
                <a:gd name="T34" fmla="*/ 0 w 44"/>
                <a:gd name="T35" fmla="*/ 27 h 44"/>
                <a:gd name="T36" fmla="*/ 0 w 44"/>
                <a:gd name="T37" fmla="*/ 22 h 44"/>
                <a:gd name="T38" fmla="*/ 0 w 44"/>
                <a:gd name="T39" fmla="*/ 22 h 44"/>
                <a:gd name="T40" fmla="*/ 0 w 44"/>
                <a:gd name="T41" fmla="*/ 18 h 44"/>
                <a:gd name="T42" fmla="*/ 1 w 44"/>
                <a:gd name="T43" fmla="*/ 13 h 44"/>
                <a:gd name="T44" fmla="*/ 3 w 44"/>
                <a:gd name="T45" fmla="*/ 10 h 44"/>
                <a:gd name="T46" fmla="*/ 6 w 44"/>
                <a:gd name="T47" fmla="*/ 6 h 44"/>
                <a:gd name="T48" fmla="*/ 9 w 44"/>
                <a:gd name="T49" fmla="*/ 4 h 44"/>
                <a:gd name="T50" fmla="*/ 13 w 44"/>
                <a:gd name="T51" fmla="*/ 2 h 44"/>
                <a:gd name="T52" fmla="*/ 17 w 44"/>
                <a:gd name="T53" fmla="*/ 0 h 44"/>
                <a:gd name="T54" fmla="*/ 22 w 44"/>
                <a:gd name="T55" fmla="*/ 0 h 44"/>
                <a:gd name="T56" fmla="*/ 22 w 44"/>
                <a:gd name="T57" fmla="*/ 0 h 44"/>
                <a:gd name="T58" fmla="*/ 26 w 44"/>
                <a:gd name="T59" fmla="*/ 0 h 44"/>
                <a:gd name="T60" fmla="*/ 31 w 44"/>
                <a:gd name="T61" fmla="*/ 2 h 44"/>
                <a:gd name="T62" fmla="*/ 34 w 44"/>
                <a:gd name="T63" fmla="*/ 4 h 44"/>
                <a:gd name="T64" fmla="*/ 38 w 44"/>
                <a:gd name="T65" fmla="*/ 6 h 44"/>
                <a:gd name="T66" fmla="*/ 40 w 44"/>
                <a:gd name="T67" fmla="*/ 10 h 44"/>
                <a:gd name="T68" fmla="*/ 42 w 44"/>
                <a:gd name="T69" fmla="*/ 13 h 44"/>
                <a:gd name="T70" fmla="*/ 44 w 44"/>
                <a:gd name="T71" fmla="*/ 18 h 44"/>
                <a:gd name="T72" fmla="*/ 44 w 44"/>
                <a:gd name="T73" fmla="*/ 22 h 44"/>
                <a:gd name="T74" fmla="*/ 44 w 44"/>
                <a:gd name="T75"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4">
                  <a:moveTo>
                    <a:pt x="44" y="22"/>
                  </a:moveTo>
                  <a:lnTo>
                    <a:pt x="44" y="22"/>
                  </a:lnTo>
                  <a:lnTo>
                    <a:pt x="44" y="27"/>
                  </a:lnTo>
                  <a:lnTo>
                    <a:pt x="42" y="31"/>
                  </a:lnTo>
                  <a:lnTo>
                    <a:pt x="40" y="35"/>
                  </a:lnTo>
                  <a:lnTo>
                    <a:pt x="38" y="38"/>
                  </a:lnTo>
                  <a:lnTo>
                    <a:pt x="34" y="41"/>
                  </a:lnTo>
                  <a:lnTo>
                    <a:pt x="31" y="43"/>
                  </a:lnTo>
                  <a:lnTo>
                    <a:pt x="26" y="44"/>
                  </a:lnTo>
                  <a:lnTo>
                    <a:pt x="22" y="44"/>
                  </a:lnTo>
                  <a:lnTo>
                    <a:pt x="22" y="44"/>
                  </a:lnTo>
                  <a:lnTo>
                    <a:pt x="17" y="44"/>
                  </a:lnTo>
                  <a:lnTo>
                    <a:pt x="13" y="43"/>
                  </a:lnTo>
                  <a:lnTo>
                    <a:pt x="9" y="41"/>
                  </a:lnTo>
                  <a:lnTo>
                    <a:pt x="6" y="38"/>
                  </a:lnTo>
                  <a:lnTo>
                    <a:pt x="3" y="35"/>
                  </a:lnTo>
                  <a:lnTo>
                    <a:pt x="1" y="31"/>
                  </a:lnTo>
                  <a:lnTo>
                    <a:pt x="0" y="27"/>
                  </a:lnTo>
                  <a:lnTo>
                    <a:pt x="0" y="22"/>
                  </a:lnTo>
                  <a:lnTo>
                    <a:pt x="0" y="22"/>
                  </a:lnTo>
                  <a:lnTo>
                    <a:pt x="0" y="18"/>
                  </a:lnTo>
                  <a:lnTo>
                    <a:pt x="1" y="13"/>
                  </a:lnTo>
                  <a:lnTo>
                    <a:pt x="3" y="10"/>
                  </a:lnTo>
                  <a:lnTo>
                    <a:pt x="6" y="6"/>
                  </a:lnTo>
                  <a:lnTo>
                    <a:pt x="9" y="4"/>
                  </a:lnTo>
                  <a:lnTo>
                    <a:pt x="13" y="2"/>
                  </a:lnTo>
                  <a:lnTo>
                    <a:pt x="17" y="0"/>
                  </a:lnTo>
                  <a:lnTo>
                    <a:pt x="22" y="0"/>
                  </a:lnTo>
                  <a:lnTo>
                    <a:pt x="22" y="0"/>
                  </a:lnTo>
                  <a:lnTo>
                    <a:pt x="26" y="0"/>
                  </a:lnTo>
                  <a:lnTo>
                    <a:pt x="31" y="2"/>
                  </a:lnTo>
                  <a:lnTo>
                    <a:pt x="34" y="4"/>
                  </a:lnTo>
                  <a:lnTo>
                    <a:pt x="38" y="6"/>
                  </a:lnTo>
                  <a:lnTo>
                    <a:pt x="40" y="10"/>
                  </a:lnTo>
                  <a:lnTo>
                    <a:pt x="42" y="13"/>
                  </a:lnTo>
                  <a:lnTo>
                    <a:pt x="44" y="18"/>
                  </a:lnTo>
                  <a:lnTo>
                    <a:pt x="44" y="22"/>
                  </a:lnTo>
                  <a:lnTo>
                    <a:pt x="4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5" name="Freeform 8"/>
            <p:cNvSpPr>
              <a:spLocks/>
            </p:cNvSpPr>
            <p:nvPr userDrawn="1"/>
          </p:nvSpPr>
          <p:spPr bwMode="auto">
            <a:xfrm>
              <a:off x="3872" y="3437"/>
              <a:ext cx="43" cy="43"/>
            </a:xfrm>
            <a:custGeom>
              <a:avLst/>
              <a:gdLst>
                <a:gd name="T0" fmla="*/ 43 w 43"/>
                <a:gd name="T1" fmla="*/ 21 h 43"/>
                <a:gd name="T2" fmla="*/ 43 w 43"/>
                <a:gd name="T3" fmla="*/ 21 h 43"/>
                <a:gd name="T4" fmla="*/ 43 w 43"/>
                <a:gd name="T5" fmla="*/ 26 h 43"/>
                <a:gd name="T6" fmla="*/ 42 w 43"/>
                <a:gd name="T7" fmla="*/ 30 h 43"/>
                <a:gd name="T8" fmla="*/ 40 w 43"/>
                <a:gd name="T9" fmla="*/ 33 h 43"/>
                <a:gd name="T10" fmla="*/ 37 w 43"/>
                <a:gd name="T11" fmla="*/ 36 h 43"/>
                <a:gd name="T12" fmla="*/ 34 w 43"/>
                <a:gd name="T13" fmla="*/ 39 h 43"/>
                <a:gd name="T14" fmla="*/ 30 w 43"/>
                <a:gd name="T15" fmla="*/ 41 h 43"/>
                <a:gd name="T16" fmla="*/ 26 w 43"/>
                <a:gd name="T17" fmla="*/ 42 h 43"/>
                <a:gd name="T18" fmla="*/ 22 w 43"/>
                <a:gd name="T19" fmla="*/ 43 h 43"/>
                <a:gd name="T20" fmla="*/ 22 w 43"/>
                <a:gd name="T21" fmla="*/ 43 h 43"/>
                <a:gd name="T22" fmla="*/ 18 w 43"/>
                <a:gd name="T23" fmla="*/ 42 h 43"/>
                <a:gd name="T24" fmla="*/ 14 w 43"/>
                <a:gd name="T25" fmla="*/ 41 h 43"/>
                <a:gd name="T26" fmla="*/ 10 w 43"/>
                <a:gd name="T27" fmla="*/ 39 h 43"/>
                <a:gd name="T28" fmla="*/ 7 w 43"/>
                <a:gd name="T29" fmla="*/ 36 h 43"/>
                <a:gd name="T30" fmla="*/ 4 w 43"/>
                <a:gd name="T31" fmla="*/ 33 h 43"/>
                <a:gd name="T32" fmla="*/ 2 w 43"/>
                <a:gd name="T33" fmla="*/ 30 h 43"/>
                <a:gd name="T34" fmla="*/ 1 w 43"/>
                <a:gd name="T35" fmla="*/ 26 h 43"/>
                <a:gd name="T36" fmla="*/ 0 w 43"/>
                <a:gd name="T37" fmla="*/ 21 h 43"/>
                <a:gd name="T38" fmla="*/ 0 w 43"/>
                <a:gd name="T39" fmla="*/ 21 h 43"/>
                <a:gd name="T40" fmla="*/ 1 w 43"/>
                <a:gd name="T41" fmla="*/ 17 h 43"/>
                <a:gd name="T42" fmla="*/ 2 w 43"/>
                <a:gd name="T43" fmla="*/ 13 h 43"/>
                <a:gd name="T44" fmla="*/ 4 w 43"/>
                <a:gd name="T45" fmla="*/ 9 h 43"/>
                <a:gd name="T46" fmla="*/ 7 w 43"/>
                <a:gd name="T47" fmla="*/ 6 h 43"/>
                <a:gd name="T48" fmla="*/ 10 w 43"/>
                <a:gd name="T49" fmla="*/ 3 h 43"/>
                <a:gd name="T50" fmla="*/ 14 w 43"/>
                <a:gd name="T51" fmla="*/ 1 h 43"/>
                <a:gd name="T52" fmla="*/ 18 w 43"/>
                <a:gd name="T53" fmla="*/ 0 h 43"/>
                <a:gd name="T54" fmla="*/ 22 w 43"/>
                <a:gd name="T55" fmla="*/ 0 h 43"/>
                <a:gd name="T56" fmla="*/ 22 w 43"/>
                <a:gd name="T57" fmla="*/ 0 h 43"/>
                <a:gd name="T58" fmla="*/ 26 w 43"/>
                <a:gd name="T59" fmla="*/ 0 h 43"/>
                <a:gd name="T60" fmla="*/ 30 w 43"/>
                <a:gd name="T61" fmla="*/ 1 h 43"/>
                <a:gd name="T62" fmla="*/ 34 w 43"/>
                <a:gd name="T63" fmla="*/ 3 h 43"/>
                <a:gd name="T64" fmla="*/ 37 w 43"/>
                <a:gd name="T65" fmla="*/ 6 h 43"/>
                <a:gd name="T66" fmla="*/ 40 w 43"/>
                <a:gd name="T67" fmla="*/ 9 h 43"/>
                <a:gd name="T68" fmla="*/ 42 w 43"/>
                <a:gd name="T69" fmla="*/ 13 h 43"/>
                <a:gd name="T70" fmla="*/ 43 w 43"/>
                <a:gd name="T71" fmla="*/ 17 h 43"/>
                <a:gd name="T72" fmla="*/ 43 w 43"/>
                <a:gd name="T73" fmla="*/ 21 h 43"/>
                <a:gd name="T74" fmla="*/ 43 w 43"/>
                <a:gd name="T75"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1"/>
                  </a:moveTo>
                  <a:lnTo>
                    <a:pt x="43" y="21"/>
                  </a:lnTo>
                  <a:lnTo>
                    <a:pt x="43" y="26"/>
                  </a:lnTo>
                  <a:lnTo>
                    <a:pt x="42" y="30"/>
                  </a:lnTo>
                  <a:lnTo>
                    <a:pt x="40" y="33"/>
                  </a:lnTo>
                  <a:lnTo>
                    <a:pt x="37" y="36"/>
                  </a:lnTo>
                  <a:lnTo>
                    <a:pt x="34" y="39"/>
                  </a:lnTo>
                  <a:lnTo>
                    <a:pt x="30" y="41"/>
                  </a:lnTo>
                  <a:lnTo>
                    <a:pt x="26" y="42"/>
                  </a:lnTo>
                  <a:lnTo>
                    <a:pt x="22" y="43"/>
                  </a:lnTo>
                  <a:lnTo>
                    <a:pt x="22" y="43"/>
                  </a:lnTo>
                  <a:lnTo>
                    <a:pt x="18" y="42"/>
                  </a:lnTo>
                  <a:lnTo>
                    <a:pt x="14" y="41"/>
                  </a:lnTo>
                  <a:lnTo>
                    <a:pt x="10" y="39"/>
                  </a:lnTo>
                  <a:lnTo>
                    <a:pt x="7" y="36"/>
                  </a:lnTo>
                  <a:lnTo>
                    <a:pt x="4" y="33"/>
                  </a:lnTo>
                  <a:lnTo>
                    <a:pt x="2" y="30"/>
                  </a:lnTo>
                  <a:lnTo>
                    <a:pt x="1" y="26"/>
                  </a:lnTo>
                  <a:lnTo>
                    <a:pt x="0" y="21"/>
                  </a:lnTo>
                  <a:lnTo>
                    <a:pt x="0" y="21"/>
                  </a:lnTo>
                  <a:lnTo>
                    <a:pt x="1" y="17"/>
                  </a:lnTo>
                  <a:lnTo>
                    <a:pt x="2" y="13"/>
                  </a:lnTo>
                  <a:lnTo>
                    <a:pt x="4" y="9"/>
                  </a:lnTo>
                  <a:lnTo>
                    <a:pt x="7" y="6"/>
                  </a:lnTo>
                  <a:lnTo>
                    <a:pt x="10" y="3"/>
                  </a:lnTo>
                  <a:lnTo>
                    <a:pt x="14" y="1"/>
                  </a:lnTo>
                  <a:lnTo>
                    <a:pt x="18" y="0"/>
                  </a:lnTo>
                  <a:lnTo>
                    <a:pt x="22" y="0"/>
                  </a:lnTo>
                  <a:lnTo>
                    <a:pt x="22" y="0"/>
                  </a:lnTo>
                  <a:lnTo>
                    <a:pt x="26" y="0"/>
                  </a:lnTo>
                  <a:lnTo>
                    <a:pt x="30" y="1"/>
                  </a:lnTo>
                  <a:lnTo>
                    <a:pt x="34" y="3"/>
                  </a:lnTo>
                  <a:lnTo>
                    <a:pt x="37" y="6"/>
                  </a:lnTo>
                  <a:lnTo>
                    <a:pt x="40" y="9"/>
                  </a:lnTo>
                  <a:lnTo>
                    <a:pt x="42" y="13"/>
                  </a:lnTo>
                  <a:lnTo>
                    <a:pt x="43" y="17"/>
                  </a:lnTo>
                  <a:lnTo>
                    <a:pt x="43" y="21"/>
                  </a:lnTo>
                  <a:lnTo>
                    <a:pt x="43"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6" name="Freeform 9"/>
            <p:cNvSpPr>
              <a:spLocks/>
            </p:cNvSpPr>
            <p:nvPr userDrawn="1"/>
          </p:nvSpPr>
          <p:spPr bwMode="auto">
            <a:xfrm>
              <a:off x="2576" y="2137"/>
              <a:ext cx="43" cy="43"/>
            </a:xfrm>
            <a:custGeom>
              <a:avLst/>
              <a:gdLst>
                <a:gd name="T0" fmla="*/ 43 w 43"/>
                <a:gd name="T1" fmla="*/ 22 h 43"/>
                <a:gd name="T2" fmla="*/ 43 w 43"/>
                <a:gd name="T3" fmla="*/ 22 h 43"/>
                <a:gd name="T4" fmla="*/ 43 w 43"/>
                <a:gd name="T5" fmla="*/ 26 h 43"/>
                <a:gd name="T6" fmla="*/ 41 w 43"/>
                <a:gd name="T7" fmla="*/ 30 h 43"/>
                <a:gd name="T8" fmla="*/ 39 w 43"/>
                <a:gd name="T9" fmla="*/ 34 h 43"/>
                <a:gd name="T10" fmla="*/ 37 w 43"/>
                <a:gd name="T11" fmla="*/ 37 h 43"/>
                <a:gd name="T12" fmla="*/ 34 w 43"/>
                <a:gd name="T13" fmla="*/ 39 h 43"/>
                <a:gd name="T14" fmla="*/ 30 w 43"/>
                <a:gd name="T15" fmla="*/ 41 h 43"/>
                <a:gd name="T16" fmla="*/ 26 w 43"/>
                <a:gd name="T17" fmla="*/ 43 h 43"/>
                <a:gd name="T18" fmla="*/ 22 w 43"/>
                <a:gd name="T19" fmla="*/ 43 h 43"/>
                <a:gd name="T20" fmla="*/ 22 w 43"/>
                <a:gd name="T21" fmla="*/ 43 h 43"/>
                <a:gd name="T22" fmla="*/ 17 w 43"/>
                <a:gd name="T23" fmla="*/ 43 h 43"/>
                <a:gd name="T24" fmla="*/ 13 w 43"/>
                <a:gd name="T25" fmla="*/ 41 h 43"/>
                <a:gd name="T26" fmla="*/ 9 w 43"/>
                <a:gd name="T27" fmla="*/ 39 h 43"/>
                <a:gd name="T28" fmla="*/ 6 w 43"/>
                <a:gd name="T29" fmla="*/ 37 h 43"/>
                <a:gd name="T30" fmla="*/ 4 w 43"/>
                <a:gd name="T31" fmla="*/ 34 h 43"/>
                <a:gd name="T32" fmla="*/ 2 w 43"/>
                <a:gd name="T33" fmla="*/ 30 h 43"/>
                <a:gd name="T34" fmla="*/ 0 w 43"/>
                <a:gd name="T35" fmla="*/ 26 h 43"/>
                <a:gd name="T36" fmla="*/ 0 w 43"/>
                <a:gd name="T37" fmla="*/ 22 h 43"/>
                <a:gd name="T38" fmla="*/ 0 w 43"/>
                <a:gd name="T39" fmla="*/ 22 h 43"/>
                <a:gd name="T40" fmla="*/ 0 w 43"/>
                <a:gd name="T41" fmla="*/ 17 h 43"/>
                <a:gd name="T42" fmla="*/ 2 w 43"/>
                <a:gd name="T43" fmla="*/ 13 h 43"/>
                <a:gd name="T44" fmla="*/ 4 w 43"/>
                <a:gd name="T45" fmla="*/ 10 h 43"/>
                <a:gd name="T46" fmla="*/ 6 w 43"/>
                <a:gd name="T47" fmla="*/ 6 h 43"/>
                <a:gd name="T48" fmla="*/ 9 w 43"/>
                <a:gd name="T49" fmla="*/ 4 h 43"/>
                <a:gd name="T50" fmla="*/ 13 w 43"/>
                <a:gd name="T51" fmla="*/ 2 h 43"/>
                <a:gd name="T52" fmla="*/ 17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6 h 43"/>
                <a:gd name="T66" fmla="*/ 39 w 43"/>
                <a:gd name="T67" fmla="*/ 10 h 43"/>
                <a:gd name="T68" fmla="*/ 41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1" y="30"/>
                  </a:lnTo>
                  <a:lnTo>
                    <a:pt x="39" y="34"/>
                  </a:lnTo>
                  <a:lnTo>
                    <a:pt x="37" y="37"/>
                  </a:lnTo>
                  <a:lnTo>
                    <a:pt x="34" y="39"/>
                  </a:lnTo>
                  <a:lnTo>
                    <a:pt x="30" y="41"/>
                  </a:lnTo>
                  <a:lnTo>
                    <a:pt x="26" y="43"/>
                  </a:lnTo>
                  <a:lnTo>
                    <a:pt x="22" y="43"/>
                  </a:lnTo>
                  <a:lnTo>
                    <a:pt x="22" y="43"/>
                  </a:lnTo>
                  <a:lnTo>
                    <a:pt x="17" y="43"/>
                  </a:lnTo>
                  <a:lnTo>
                    <a:pt x="13" y="41"/>
                  </a:lnTo>
                  <a:lnTo>
                    <a:pt x="9" y="39"/>
                  </a:lnTo>
                  <a:lnTo>
                    <a:pt x="6" y="37"/>
                  </a:lnTo>
                  <a:lnTo>
                    <a:pt x="4" y="34"/>
                  </a:lnTo>
                  <a:lnTo>
                    <a:pt x="2" y="30"/>
                  </a:lnTo>
                  <a:lnTo>
                    <a:pt x="0" y="26"/>
                  </a:lnTo>
                  <a:lnTo>
                    <a:pt x="0" y="22"/>
                  </a:lnTo>
                  <a:lnTo>
                    <a:pt x="0" y="22"/>
                  </a:lnTo>
                  <a:lnTo>
                    <a:pt x="0" y="17"/>
                  </a:lnTo>
                  <a:lnTo>
                    <a:pt x="2" y="13"/>
                  </a:lnTo>
                  <a:lnTo>
                    <a:pt x="4" y="10"/>
                  </a:lnTo>
                  <a:lnTo>
                    <a:pt x="6" y="6"/>
                  </a:lnTo>
                  <a:lnTo>
                    <a:pt x="9" y="4"/>
                  </a:lnTo>
                  <a:lnTo>
                    <a:pt x="13" y="2"/>
                  </a:lnTo>
                  <a:lnTo>
                    <a:pt x="17" y="1"/>
                  </a:lnTo>
                  <a:lnTo>
                    <a:pt x="22" y="0"/>
                  </a:lnTo>
                  <a:lnTo>
                    <a:pt x="22" y="0"/>
                  </a:lnTo>
                  <a:lnTo>
                    <a:pt x="26" y="1"/>
                  </a:lnTo>
                  <a:lnTo>
                    <a:pt x="30" y="2"/>
                  </a:lnTo>
                  <a:lnTo>
                    <a:pt x="34" y="4"/>
                  </a:lnTo>
                  <a:lnTo>
                    <a:pt x="37" y="6"/>
                  </a:lnTo>
                  <a:lnTo>
                    <a:pt x="39" y="10"/>
                  </a:lnTo>
                  <a:lnTo>
                    <a:pt x="41"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7" name="Freeform 10"/>
            <p:cNvSpPr>
              <a:spLocks/>
            </p:cNvSpPr>
            <p:nvPr userDrawn="1"/>
          </p:nvSpPr>
          <p:spPr bwMode="auto">
            <a:xfrm>
              <a:off x="5172" y="2137"/>
              <a:ext cx="43" cy="43"/>
            </a:xfrm>
            <a:custGeom>
              <a:avLst/>
              <a:gdLst>
                <a:gd name="T0" fmla="*/ 43 w 43"/>
                <a:gd name="T1" fmla="*/ 22 h 43"/>
                <a:gd name="T2" fmla="*/ 43 w 43"/>
                <a:gd name="T3" fmla="*/ 22 h 43"/>
                <a:gd name="T4" fmla="*/ 43 w 43"/>
                <a:gd name="T5" fmla="*/ 26 h 43"/>
                <a:gd name="T6" fmla="*/ 41 w 43"/>
                <a:gd name="T7" fmla="*/ 30 h 43"/>
                <a:gd name="T8" fmla="*/ 39 w 43"/>
                <a:gd name="T9" fmla="*/ 34 h 43"/>
                <a:gd name="T10" fmla="*/ 37 w 43"/>
                <a:gd name="T11" fmla="*/ 37 h 43"/>
                <a:gd name="T12" fmla="*/ 34 w 43"/>
                <a:gd name="T13" fmla="*/ 39 h 43"/>
                <a:gd name="T14" fmla="*/ 30 w 43"/>
                <a:gd name="T15" fmla="*/ 41 h 43"/>
                <a:gd name="T16" fmla="*/ 26 w 43"/>
                <a:gd name="T17" fmla="*/ 43 h 43"/>
                <a:gd name="T18" fmla="*/ 21 w 43"/>
                <a:gd name="T19" fmla="*/ 43 h 43"/>
                <a:gd name="T20" fmla="*/ 21 w 43"/>
                <a:gd name="T21" fmla="*/ 43 h 43"/>
                <a:gd name="T22" fmla="*/ 17 w 43"/>
                <a:gd name="T23" fmla="*/ 43 h 43"/>
                <a:gd name="T24" fmla="*/ 13 w 43"/>
                <a:gd name="T25" fmla="*/ 41 h 43"/>
                <a:gd name="T26" fmla="*/ 9 w 43"/>
                <a:gd name="T27" fmla="*/ 39 h 43"/>
                <a:gd name="T28" fmla="*/ 6 w 43"/>
                <a:gd name="T29" fmla="*/ 37 h 43"/>
                <a:gd name="T30" fmla="*/ 4 w 43"/>
                <a:gd name="T31" fmla="*/ 34 h 43"/>
                <a:gd name="T32" fmla="*/ 2 w 43"/>
                <a:gd name="T33" fmla="*/ 30 h 43"/>
                <a:gd name="T34" fmla="*/ 0 w 43"/>
                <a:gd name="T35" fmla="*/ 26 h 43"/>
                <a:gd name="T36" fmla="*/ 0 w 43"/>
                <a:gd name="T37" fmla="*/ 22 h 43"/>
                <a:gd name="T38" fmla="*/ 0 w 43"/>
                <a:gd name="T39" fmla="*/ 22 h 43"/>
                <a:gd name="T40" fmla="*/ 0 w 43"/>
                <a:gd name="T41" fmla="*/ 17 h 43"/>
                <a:gd name="T42" fmla="*/ 2 w 43"/>
                <a:gd name="T43" fmla="*/ 13 h 43"/>
                <a:gd name="T44" fmla="*/ 4 w 43"/>
                <a:gd name="T45" fmla="*/ 10 h 43"/>
                <a:gd name="T46" fmla="*/ 6 w 43"/>
                <a:gd name="T47" fmla="*/ 6 h 43"/>
                <a:gd name="T48" fmla="*/ 9 w 43"/>
                <a:gd name="T49" fmla="*/ 4 h 43"/>
                <a:gd name="T50" fmla="*/ 13 w 43"/>
                <a:gd name="T51" fmla="*/ 2 h 43"/>
                <a:gd name="T52" fmla="*/ 17 w 43"/>
                <a:gd name="T53" fmla="*/ 1 h 43"/>
                <a:gd name="T54" fmla="*/ 21 w 43"/>
                <a:gd name="T55" fmla="*/ 0 h 43"/>
                <a:gd name="T56" fmla="*/ 21 w 43"/>
                <a:gd name="T57" fmla="*/ 0 h 43"/>
                <a:gd name="T58" fmla="*/ 26 w 43"/>
                <a:gd name="T59" fmla="*/ 1 h 43"/>
                <a:gd name="T60" fmla="*/ 30 w 43"/>
                <a:gd name="T61" fmla="*/ 2 h 43"/>
                <a:gd name="T62" fmla="*/ 34 w 43"/>
                <a:gd name="T63" fmla="*/ 4 h 43"/>
                <a:gd name="T64" fmla="*/ 37 w 43"/>
                <a:gd name="T65" fmla="*/ 6 h 43"/>
                <a:gd name="T66" fmla="*/ 39 w 43"/>
                <a:gd name="T67" fmla="*/ 10 h 43"/>
                <a:gd name="T68" fmla="*/ 41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1" y="30"/>
                  </a:lnTo>
                  <a:lnTo>
                    <a:pt x="39" y="34"/>
                  </a:lnTo>
                  <a:lnTo>
                    <a:pt x="37" y="37"/>
                  </a:lnTo>
                  <a:lnTo>
                    <a:pt x="34" y="39"/>
                  </a:lnTo>
                  <a:lnTo>
                    <a:pt x="30" y="41"/>
                  </a:lnTo>
                  <a:lnTo>
                    <a:pt x="26" y="43"/>
                  </a:lnTo>
                  <a:lnTo>
                    <a:pt x="21" y="43"/>
                  </a:lnTo>
                  <a:lnTo>
                    <a:pt x="21" y="43"/>
                  </a:lnTo>
                  <a:lnTo>
                    <a:pt x="17" y="43"/>
                  </a:lnTo>
                  <a:lnTo>
                    <a:pt x="13" y="41"/>
                  </a:lnTo>
                  <a:lnTo>
                    <a:pt x="9" y="39"/>
                  </a:lnTo>
                  <a:lnTo>
                    <a:pt x="6" y="37"/>
                  </a:lnTo>
                  <a:lnTo>
                    <a:pt x="4" y="34"/>
                  </a:lnTo>
                  <a:lnTo>
                    <a:pt x="2" y="30"/>
                  </a:lnTo>
                  <a:lnTo>
                    <a:pt x="0" y="26"/>
                  </a:lnTo>
                  <a:lnTo>
                    <a:pt x="0" y="22"/>
                  </a:lnTo>
                  <a:lnTo>
                    <a:pt x="0" y="22"/>
                  </a:lnTo>
                  <a:lnTo>
                    <a:pt x="0" y="17"/>
                  </a:lnTo>
                  <a:lnTo>
                    <a:pt x="2" y="13"/>
                  </a:lnTo>
                  <a:lnTo>
                    <a:pt x="4" y="10"/>
                  </a:lnTo>
                  <a:lnTo>
                    <a:pt x="6" y="6"/>
                  </a:lnTo>
                  <a:lnTo>
                    <a:pt x="9" y="4"/>
                  </a:lnTo>
                  <a:lnTo>
                    <a:pt x="13" y="2"/>
                  </a:lnTo>
                  <a:lnTo>
                    <a:pt x="17" y="1"/>
                  </a:lnTo>
                  <a:lnTo>
                    <a:pt x="21" y="0"/>
                  </a:lnTo>
                  <a:lnTo>
                    <a:pt x="21" y="0"/>
                  </a:lnTo>
                  <a:lnTo>
                    <a:pt x="26" y="1"/>
                  </a:lnTo>
                  <a:lnTo>
                    <a:pt x="30" y="2"/>
                  </a:lnTo>
                  <a:lnTo>
                    <a:pt x="34" y="4"/>
                  </a:lnTo>
                  <a:lnTo>
                    <a:pt x="37" y="6"/>
                  </a:lnTo>
                  <a:lnTo>
                    <a:pt x="39" y="10"/>
                  </a:lnTo>
                  <a:lnTo>
                    <a:pt x="41"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8" name="Freeform 11"/>
            <p:cNvSpPr>
              <a:spLocks/>
            </p:cNvSpPr>
            <p:nvPr userDrawn="1"/>
          </p:nvSpPr>
          <p:spPr bwMode="auto">
            <a:xfrm>
              <a:off x="3246" y="1514"/>
              <a:ext cx="1304" cy="1300"/>
            </a:xfrm>
            <a:custGeom>
              <a:avLst/>
              <a:gdLst>
                <a:gd name="T0" fmla="*/ 6 w 1304"/>
                <a:gd name="T1" fmla="*/ 1300 h 1300"/>
                <a:gd name="T2" fmla="*/ 6 w 1304"/>
                <a:gd name="T3" fmla="*/ 1300 h 1300"/>
                <a:gd name="T4" fmla="*/ 4 w 1304"/>
                <a:gd name="T5" fmla="*/ 1300 h 1300"/>
                <a:gd name="T6" fmla="*/ 2 w 1304"/>
                <a:gd name="T7" fmla="*/ 1299 h 1300"/>
                <a:gd name="T8" fmla="*/ 2 w 1304"/>
                <a:gd name="T9" fmla="*/ 1299 h 1300"/>
                <a:gd name="T10" fmla="*/ 0 w 1304"/>
                <a:gd name="T11" fmla="*/ 1297 h 1300"/>
                <a:gd name="T12" fmla="*/ 0 w 1304"/>
                <a:gd name="T13" fmla="*/ 1294 h 1300"/>
                <a:gd name="T14" fmla="*/ 0 w 1304"/>
                <a:gd name="T15" fmla="*/ 1292 h 1300"/>
                <a:gd name="T16" fmla="*/ 2 w 1304"/>
                <a:gd name="T17" fmla="*/ 1290 h 1300"/>
                <a:gd name="T18" fmla="*/ 1294 w 1304"/>
                <a:gd name="T19" fmla="*/ 1 h 1300"/>
                <a:gd name="T20" fmla="*/ 1294 w 1304"/>
                <a:gd name="T21" fmla="*/ 1 h 1300"/>
                <a:gd name="T22" fmla="*/ 1296 w 1304"/>
                <a:gd name="T23" fmla="*/ 0 h 1300"/>
                <a:gd name="T24" fmla="*/ 1298 w 1304"/>
                <a:gd name="T25" fmla="*/ 0 h 1300"/>
                <a:gd name="T26" fmla="*/ 1300 w 1304"/>
                <a:gd name="T27" fmla="*/ 0 h 1300"/>
                <a:gd name="T28" fmla="*/ 1302 w 1304"/>
                <a:gd name="T29" fmla="*/ 1 h 1300"/>
                <a:gd name="T30" fmla="*/ 1302 w 1304"/>
                <a:gd name="T31" fmla="*/ 1 h 1300"/>
                <a:gd name="T32" fmla="*/ 1304 w 1304"/>
                <a:gd name="T33" fmla="*/ 3 h 1300"/>
                <a:gd name="T34" fmla="*/ 1304 w 1304"/>
                <a:gd name="T35" fmla="*/ 6 h 1300"/>
                <a:gd name="T36" fmla="*/ 1304 w 1304"/>
                <a:gd name="T37" fmla="*/ 8 h 1300"/>
                <a:gd name="T38" fmla="*/ 1302 w 1304"/>
                <a:gd name="T39" fmla="*/ 10 h 1300"/>
                <a:gd name="T40" fmla="*/ 10 w 1304"/>
                <a:gd name="T41" fmla="*/ 1299 h 1300"/>
                <a:gd name="T42" fmla="*/ 10 w 1304"/>
                <a:gd name="T43" fmla="*/ 1299 h 1300"/>
                <a:gd name="T44" fmla="*/ 8 w 1304"/>
                <a:gd name="T45" fmla="*/ 1300 h 1300"/>
                <a:gd name="T46" fmla="*/ 6 w 1304"/>
                <a:gd name="T47" fmla="*/ 1300 h 1300"/>
                <a:gd name="T48" fmla="*/ 6 w 1304"/>
                <a:gd name="T49" fmla="*/ 1300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04" h="1300">
                  <a:moveTo>
                    <a:pt x="6" y="1300"/>
                  </a:moveTo>
                  <a:lnTo>
                    <a:pt x="6" y="1300"/>
                  </a:lnTo>
                  <a:lnTo>
                    <a:pt x="4" y="1300"/>
                  </a:lnTo>
                  <a:lnTo>
                    <a:pt x="2" y="1299"/>
                  </a:lnTo>
                  <a:lnTo>
                    <a:pt x="2" y="1299"/>
                  </a:lnTo>
                  <a:lnTo>
                    <a:pt x="0" y="1297"/>
                  </a:lnTo>
                  <a:lnTo>
                    <a:pt x="0" y="1294"/>
                  </a:lnTo>
                  <a:lnTo>
                    <a:pt x="0" y="1292"/>
                  </a:lnTo>
                  <a:lnTo>
                    <a:pt x="2" y="1290"/>
                  </a:lnTo>
                  <a:lnTo>
                    <a:pt x="1294" y="1"/>
                  </a:lnTo>
                  <a:lnTo>
                    <a:pt x="1294" y="1"/>
                  </a:lnTo>
                  <a:lnTo>
                    <a:pt x="1296" y="0"/>
                  </a:lnTo>
                  <a:lnTo>
                    <a:pt x="1298" y="0"/>
                  </a:lnTo>
                  <a:lnTo>
                    <a:pt x="1300" y="0"/>
                  </a:lnTo>
                  <a:lnTo>
                    <a:pt x="1302" y="1"/>
                  </a:lnTo>
                  <a:lnTo>
                    <a:pt x="1302" y="1"/>
                  </a:lnTo>
                  <a:lnTo>
                    <a:pt x="1304" y="3"/>
                  </a:lnTo>
                  <a:lnTo>
                    <a:pt x="1304" y="6"/>
                  </a:lnTo>
                  <a:lnTo>
                    <a:pt x="1304" y="8"/>
                  </a:lnTo>
                  <a:lnTo>
                    <a:pt x="1302" y="10"/>
                  </a:lnTo>
                  <a:lnTo>
                    <a:pt x="10" y="1299"/>
                  </a:lnTo>
                  <a:lnTo>
                    <a:pt x="10" y="1299"/>
                  </a:lnTo>
                  <a:lnTo>
                    <a:pt x="8" y="1300"/>
                  </a:lnTo>
                  <a:lnTo>
                    <a:pt x="6" y="1300"/>
                  </a:lnTo>
                  <a:lnTo>
                    <a:pt x="6" y="1300"/>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19" name="Freeform 12"/>
            <p:cNvSpPr>
              <a:spLocks/>
            </p:cNvSpPr>
            <p:nvPr userDrawn="1"/>
          </p:nvSpPr>
          <p:spPr bwMode="auto">
            <a:xfrm>
              <a:off x="3246" y="1510"/>
              <a:ext cx="1304" cy="1308"/>
            </a:xfrm>
            <a:custGeom>
              <a:avLst/>
              <a:gdLst>
                <a:gd name="T0" fmla="*/ 1298 w 1304"/>
                <a:gd name="T1" fmla="*/ 1308 h 1308"/>
                <a:gd name="T2" fmla="*/ 1298 w 1304"/>
                <a:gd name="T3" fmla="*/ 1308 h 1308"/>
                <a:gd name="T4" fmla="*/ 1296 w 1304"/>
                <a:gd name="T5" fmla="*/ 1307 h 1308"/>
                <a:gd name="T6" fmla="*/ 1294 w 1304"/>
                <a:gd name="T7" fmla="*/ 1306 h 1308"/>
                <a:gd name="T8" fmla="*/ 2 w 1304"/>
                <a:gd name="T9" fmla="*/ 11 h 1308"/>
                <a:gd name="T10" fmla="*/ 2 w 1304"/>
                <a:gd name="T11" fmla="*/ 11 h 1308"/>
                <a:gd name="T12" fmla="*/ 0 w 1304"/>
                <a:gd name="T13" fmla="*/ 9 h 1308"/>
                <a:gd name="T14" fmla="*/ 0 w 1304"/>
                <a:gd name="T15" fmla="*/ 6 h 1308"/>
                <a:gd name="T16" fmla="*/ 0 w 1304"/>
                <a:gd name="T17" fmla="*/ 4 h 1308"/>
                <a:gd name="T18" fmla="*/ 2 w 1304"/>
                <a:gd name="T19" fmla="*/ 2 h 1308"/>
                <a:gd name="T20" fmla="*/ 2 w 1304"/>
                <a:gd name="T21" fmla="*/ 2 h 1308"/>
                <a:gd name="T22" fmla="*/ 4 w 1304"/>
                <a:gd name="T23" fmla="*/ 1 h 1308"/>
                <a:gd name="T24" fmla="*/ 6 w 1304"/>
                <a:gd name="T25" fmla="*/ 0 h 1308"/>
                <a:gd name="T26" fmla="*/ 8 w 1304"/>
                <a:gd name="T27" fmla="*/ 1 h 1308"/>
                <a:gd name="T28" fmla="*/ 10 w 1304"/>
                <a:gd name="T29" fmla="*/ 2 h 1308"/>
                <a:gd name="T30" fmla="*/ 1302 w 1304"/>
                <a:gd name="T31" fmla="*/ 1297 h 1308"/>
                <a:gd name="T32" fmla="*/ 1302 w 1304"/>
                <a:gd name="T33" fmla="*/ 1297 h 1308"/>
                <a:gd name="T34" fmla="*/ 1304 w 1304"/>
                <a:gd name="T35" fmla="*/ 1299 h 1308"/>
                <a:gd name="T36" fmla="*/ 1304 w 1304"/>
                <a:gd name="T37" fmla="*/ 1302 h 1308"/>
                <a:gd name="T38" fmla="*/ 1304 w 1304"/>
                <a:gd name="T39" fmla="*/ 1304 h 1308"/>
                <a:gd name="T40" fmla="*/ 1302 w 1304"/>
                <a:gd name="T41" fmla="*/ 1306 h 1308"/>
                <a:gd name="T42" fmla="*/ 1302 w 1304"/>
                <a:gd name="T43" fmla="*/ 1306 h 1308"/>
                <a:gd name="T44" fmla="*/ 1300 w 1304"/>
                <a:gd name="T45" fmla="*/ 1307 h 1308"/>
                <a:gd name="T46" fmla="*/ 1298 w 1304"/>
                <a:gd name="T47" fmla="*/ 1308 h 1308"/>
                <a:gd name="T48" fmla="*/ 1298 w 1304"/>
                <a:gd name="T49" fmla="*/ 1308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04" h="1308">
                  <a:moveTo>
                    <a:pt x="1298" y="1308"/>
                  </a:moveTo>
                  <a:lnTo>
                    <a:pt x="1298" y="1308"/>
                  </a:lnTo>
                  <a:lnTo>
                    <a:pt x="1296" y="1307"/>
                  </a:lnTo>
                  <a:lnTo>
                    <a:pt x="1294" y="1306"/>
                  </a:lnTo>
                  <a:lnTo>
                    <a:pt x="2" y="11"/>
                  </a:lnTo>
                  <a:lnTo>
                    <a:pt x="2" y="11"/>
                  </a:lnTo>
                  <a:lnTo>
                    <a:pt x="0" y="9"/>
                  </a:lnTo>
                  <a:lnTo>
                    <a:pt x="0" y="6"/>
                  </a:lnTo>
                  <a:lnTo>
                    <a:pt x="0" y="4"/>
                  </a:lnTo>
                  <a:lnTo>
                    <a:pt x="2" y="2"/>
                  </a:lnTo>
                  <a:lnTo>
                    <a:pt x="2" y="2"/>
                  </a:lnTo>
                  <a:lnTo>
                    <a:pt x="4" y="1"/>
                  </a:lnTo>
                  <a:lnTo>
                    <a:pt x="6" y="0"/>
                  </a:lnTo>
                  <a:lnTo>
                    <a:pt x="8" y="1"/>
                  </a:lnTo>
                  <a:lnTo>
                    <a:pt x="10" y="2"/>
                  </a:lnTo>
                  <a:lnTo>
                    <a:pt x="1302" y="1297"/>
                  </a:lnTo>
                  <a:lnTo>
                    <a:pt x="1302" y="1297"/>
                  </a:lnTo>
                  <a:lnTo>
                    <a:pt x="1304" y="1299"/>
                  </a:lnTo>
                  <a:lnTo>
                    <a:pt x="1304" y="1302"/>
                  </a:lnTo>
                  <a:lnTo>
                    <a:pt x="1304" y="1304"/>
                  </a:lnTo>
                  <a:lnTo>
                    <a:pt x="1302" y="1306"/>
                  </a:lnTo>
                  <a:lnTo>
                    <a:pt x="1302" y="1306"/>
                  </a:lnTo>
                  <a:lnTo>
                    <a:pt x="1300" y="1307"/>
                  </a:lnTo>
                  <a:lnTo>
                    <a:pt x="1298" y="1308"/>
                  </a:lnTo>
                  <a:lnTo>
                    <a:pt x="1298" y="1308"/>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0" name="Freeform 13"/>
            <p:cNvSpPr>
              <a:spLocks/>
            </p:cNvSpPr>
            <p:nvPr userDrawn="1"/>
          </p:nvSpPr>
          <p:spPr bwMode="auto">
            <a:xfrm>
              <a:off x="3246" y="1510"/>
              <a:ext cx="368" cy="374"/>
            </a:xfrm>
            <a:custGeom>
              <a:avLst/>
              <a:gdLst>
                <a:gd name="T0" fmla="*/ 6 w 368"/>
                <a:gd name="T1" fmla="*/ 374 h 374"/>
                <a:gd name="T2" fmla="*/ 6 w 368"/>
                <a:gd name="T3" fmla="*/ 374 h 374"/>
                <a:gd name="T4" fmla="*/ 4 w 368"/>
                <a:gd name="T5" fmla="*/ 373 h 374"/>
                <a:gd name="T6" fmla="*/ 2 w 368"/>
                <a:gd name="T7" fmla="*/ 372 h 374"/>
                <a:gd name="T8" fmla="*/ 0 w 368"/>
                <a:gd name="T9" fmla="*/ 370 h 374"/>
                <a:gd name="T10" fmla="*/ 0 w 368"/>
                <a:gd name="T11" fmla="*/ 368 h 374"/>
                <a:gd name="T12" fmla="*/ 0 w 368"/>
                <a:gd name="T13" fmla="*/ 6 h 374"/>
                <a:gd name="T14" fmla="*/ 0 w 368"/>
                <a:gd name="T15" fmla="*/ 6 h 374"/>
                <a:gd name="T16" fmla="*/ 0 w 368"/>
                <a:gd name="T17" fmla="*/ 4 h 374"/>
                <a:gd name="T18" fmla="*/ 2 w 368"/>
                <a:gd name="T19" fmla="*/ 2 h 374"/>
                <a:gd name="T20" fmla="*/ 4 w 368"/>
                <a:gd name="T21" fmla="*/ 1 h 374"/>
                <a:gd name="T22" fmla="*/ 6 w 368"/>
                <a:gd name="T23" fmla="*/ 0 h 374"/>
                <a:gd name="T24" fmla="*/ 362 w 368"/>
                <a:gd name="T25" fmla="*/ 0 h 374"/>
                <a:gd name="T26" fmla="*/ 362 w 368"/>
                <a:gd name="T27" fmla="*/ 0 h 374"/>
                <a:gd name="T28" fmla="*/ 365 w 368"/>
                <a:gd name="T29" fmla="*/ 1 h 374"/>
                <a:gd name="T30" fmla="*/ 367 w 368"/>
                <a:gd name="T31" fmla="*/ 2 h 374"/>
                <a:gd name="T32" fmla="*/ 368 w 368"/>
                <a:gd name="T33" fmla="*/ 4 h 374"/>
                <a:gd name="T34" fmla="*/ 368 w 368"/>
                <a:gd name="T35" fmla="*/ 6 h 374"/>
                <a:gd name="T36" fmla="*/ 368 w 368"/>
                <a:gd name="T37" fmla="*/ 6 h 374"/>
                <a:gd name="T38" fmla="*/ 368 w 368"/>
                <a:gd name="T39" fmla="*/ 9 h 374"/>
                <a:gd name="T40" fmla="*/ 367 w 368"/>
                <a:gd name="T41" fmla="*/ 11 h 374"/>
                <a:gd name="T42" fmla="*/ 365 w 368"/>
                <a:gd name="T43" fmla="*/ 12 h 374"/>
                <a:gd name="T44" fmla="*/ 362 w 368"/>
                <a:gd name="T45" fmla="*/ 12 h 374"/>
                <a:gd name="T46" fmla="*/ 12 w 368"/>
                <a:gd name="T47" fmla="*/ 12 h 374"/>
                <a:gd name="T48" fmla="*/ 12 w 368"/>
                <a:gd name="T49" fmla="*/ 368 h 374"/>
                <a:gd name="T50" fmla="*/ 12 w 368"/>
                <a:gd name="T51" fmla="*/ 368 h 374"/>
                <a:gd name="T52" fmla="*/ 12 w 368"/>
                <a:gd name="T53" fmla="*/ 370 h 374"/>
                <a:gd name="T54" fmla="*/ 10 w 368"/>
                <a:gd name="T55" fmla="*/ 372 h 374"/>
                <a:gd name="T56" fmla="*/ 8 w 368"/>
                <a:gd name="T57" fmla="*/ 373 h 374"/>
                <a:gd name="T58" fmla="*/ 6 w 368"/>
                <a:gd name="T59" fmla="*/ 374 h 374"/>
                <a:gd name="T60" fmla="*/ 6 w 368"/>
                <a:gd name="T61"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68" h="374">
                  <a:moveTo>
                    <a:pt x="6" y="374"/>
                  </a:moveTo>
                  <a:lnTo>
                    <a:pt x="6" y="374"/>
                  </a:lnTo>
                  <a:lnTo>
                    <a:pt x="4" y="373"/>
                  </a:lnTo>
                  <a:lnTo>
                    <a:pt x="2" y="372"/>
                  </a:lnTo>
                  <a:lnTo>
                    <a:pt x="0" y="370"/>
                  </a:lnTo>
                  <a:lnTo>
                    <a:pt x="0" y="368"/>
                  </a:lnTo>
                  <a:lnTo>
                    <a:pt x="0" y="6"/>
                  </a:lnTo>
                  <a:lnTo>
                    <a:pt x="0" y="6"/>
                  </a:lnTo>
                  <a:lnTo>
                    <a:pt x="0" y="4"/>
                  </a:lnTo>
                  <a:lnTo>
                    <a:pt x="2" y="2"/>
                  </a:lnTo>
                  <a:lnTo>
                    <a:pt x="4" y="1"/>
                  </a:lnTo>
                  <a:lnTo>
                    <a:pt x="6" y="0"/>
                  </a:lnTo>
                  <a:lnTo>
                    <a:pt x="362" y="0"/>
                  </a:lnTo>
                  <a:lnTo>
                    <a:pt x="362" y="0"/>
                  </a:lnTo>
                  <a:lnTo>
                    <a:pt x="365" y="1"/>
                  </a:lnTo>
                  <a:lnTo>
                    <a:pt x="367" y="2"/>
                  </a:lnTo>
                  <a:lnTo>
                    <a:pt x="368" y="4"/>
                  </a:lnTo>
                  <a:lnTo>
                    <a:pt x="368" y="6"/>
                  </a:lnTo>
                  <a:lnTo>
                    <a:pt x="368" y="6"/>
                  </a:lnTo>
                  <a:lnTo>
                    <a:pt x="368" y="9"/>
                  </a:lnTo>
                  <a:lnTo>
                    <a:pt x="367" y="11"/>
                  </a:lnTo>
                  <a:lnTo>
                    <a:pt x="365" y="12"/>
                  </a:lnTo>
                  <a:lnTo>
                    <a:pt x="362" y="12"/>
                  </a:lnTo>
                  <a:lnTo>
                    <a:pt x="12" y="12"/>
                  </a:lnTo>
                  <a:lnTo>
                    <a:pt x="12" y="368"/>
                  </a:lnTo>
                  <a:lnTo>
                    <a:pt x="12" y="368"/>
                  </a:lnTo>
                  <a:lnTo>
                    <a:pt x="12" y="370"/>
                  </a:lnTo>
                  <a:lnTo>
                    <a:pt x="10" y="372"/>
                  </a:lnTo>
                  <a:lnTo>
                    <a:pt x="8" y="373"/>
                  </a:lnTo>
                  <a:lnTo>
                    <a:pt x="6" y="374"/>
                  </a:lnTo>
                  <a:lnTo>
                    <a:pt x="6" y="374"/>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1" name="Freeform 14"/>
            <p:cNvSpPr>
              <a:spLocks/>
            </p:cNvSpPr>
            <p:nvPr userDrawn="1"/>
          </p:nvSpPr>
          <p:spPr bwMode="auto">
            <a:xfrm>
              <a:off x="4176" y="1513"/>
              <a:ext cx="373" cy="368"/>
            </a:xfrm>
            <a:custGeom>
              <a:avLst/>
              <a:gdLst>
                <a:gd name="T0" fmla="*/ 367 w 373"/>
                <a:gd name="T1" fmla="*/ 368 h 368"/>
                <a:gd name="T2" fmla="*/ 367 w 373"/>
                <a:gd name="T3" fmla="*/ 368 h 368"/>
                <a:gd name="T4" fmla="*/ 365 w 373"/>
                <a:gd name="T5" fmla="*/ 368 h 368"/>
                <a:gd name="T6" fmla="*/ 363 w 373"/>
                <a:gd name="T7" fmla="*/ 366 h 368"/>
                <a:gd name="T8" fmla="*/ 362 w 373"/>
                <a:gd name="T9" fmla="*/ 364 h 368"/>
                <a:gd name="T10" fmla="*/ 361 w 373"/>
                <a:gd name="T11" fmla="*/ 362 h 368"/>
                <a:gd name="T12" fmla="*/ 361 w 373"/>
                <a:gd name="T13" fmla="*/ 12 h 368"/>
                <a:gd name="T14" fmla="*/ 6 w 373"/>
                <a:gd name="T15" fmla="*/ 12 h 368"/>
                <a:gd name="T16" fmla="*/ 6 w 373"/>
                <a:gd name="T17" fmla="*/ 12 h 368"/>
                <a:gd name="T18" fmla="*/ 4 w 373"/>
                <a:gd name="T19" fmla="*/ 11 h 368"/>
                <a:gd name="T20" fmla="*/ 2 w 373"/>
                <a:gd name="T21" fmla="*/ 10 h 368"/>
                <a:gd name="T22" fmla="*/ 0 w 373"/>
                <a:gd name="T23" fmla="*/ 8 h 368"/>
                <a:gd name="T24" fmla="*/ 0 w 373"/>
                <a:gd name="T25" fmla="*/ 6 h 368"/>
                <a:gd name="T26" fmla="*/ 0 w 373"/>
                <a:gd name="T27" fmla="*/ 6 h 368"/>
                <a:gd name="T28" fmla="*/ 0 w 373"/>
                <a:gd name="T29" fmla="*/ 3 h 368"/>
                <a:gd name="T30" fmla="*/ 2 w 373"/>
                <a:gd name="T31" fmla="*/ 2 h 368"/>
                <a:gd name="T32" fmla="*/ 4 w 373"/>
                <a:gd name="T33" fmla="*/ 0 h 368"/>
                <a:gd name="T34" fmla="*/ 6 w 373"/>
                <a:gd name="T35" fmla="*/ 0 h 368"/>
                <a:gd name="T36" fmla="*/ 367 w 373"/>
                <a:gd name="T37" fmla="*/ 0 h 368"/>
                <a:gd name="T38" fmla="*/ 367 w 373"/>
                <a:gd name="T39" fmla="*/ 0 h 368"/>
                <a:gd name="T40" fmla="*/ 370 w 373"/>
                <a:gd name="T41" fmla="*/ 0 h 368"/>
                <a:gd name="T42" fmla="*/ 371 w 373"/>
                <a:gd name="T43" fmla="*/ 2 h 368"/>
                <a:gd name="T44" fmla="*/ 373 w 373"/>
                <a:gd name="T45" fmla="*/ 3 h 368"/>
                <a:gd name="T46" fmla="*/ 373 w 373"/>
                <a:gd name="T47" fmla="*/ 6 h 368"/>
                <a:gd name="T48" fmla="*/ 373 w 373"/>
                <a:gd name="T49" fmla="*/ 362 h 368"/>
                <a:gd name="T50" fmla="*/ 373 w 373"/>
                <a:gd name="T51" fmla="*/ 362 h 368"/>
                <a:gd name="T52" fmla="*/ 373 w 373"/>
                <a:gd name="T53" fmla="*/ 364 h 368"/>
                <a:gd name="T54" fmla="*/ 371 w 373"/>
                <a:gd name="T55" fmla="*/ 366 h 368"/>
                <a:gd name="T56" fmla="*/ 370 w 373"/>
                <a:gd name="T57" fmla="*/ 368 h 368"/>
                <a:gd name="T58" fmla="*/ 367 w 373"/>
                <a:gd name="T59" fmla="*/ 368 h 368"/>
                <a:gd name="T60" fmla="*/ 367 w 373"/>
                <a:gd name="T61" fmla="*/ 36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3" h="368">
                  <a:moveTo>
                    <a:pt x="367" y="368"/>
                  </a:moveTo>
                  <a:lnTo>
                    <a:pt x="367" y="368"/>
                  </a:lnTo>
                  <a:lnTo>
                    <a:pt x="365" y="368"/>
                  </a:lnTo>
                  <a:lnTo>
                    <a:pt x="363" y="366"/>
                  </a:lnTo>
                  <a:lnTo>
                    <a:pt x="362" y="364"/>
                  </a:lnTo>
                  <a:lnTo>
                    <a:pt x="361" y="362"/>
                  </a:lnTo>
                  <a:lnTo>
                    <a:pt x="361" y="12"/>
                  </a:lnTo>
                  <a:lnTo>
                    <a:pt x="6" y="12"/>
                  </a:lnTo>
                  <a:lnTo>
                    <a:pt x="6" y="12"/>
                  </a:lnTo>
                  <a:lnTo>
                    <a:pt x="4" y="11"/>
                  </a:lnTo>
                  <a:lnTo>
                    <a:pt x="2" y="10"/>
                  </a:lnTo>
                  <a:lnTo>
                    <a:pt x="0" y="8"/>
                  </a:lnTo>
                  <a:lnTo>
                    <a:pt x="0" y="6"/>
                  </a:lnTo>
                  <a:lnTo>
                    <a:pt x="0" y="6"/>
                  </a:lnTo>
                  <a:lnTo>
                    <a:pt x="0" y="3"/>
                  </a:lnTo>
                  <a:lnTo>
                    <a:pt x="2" y="2"/>
                  </a:lnTo>
                  <a:lnTo>
                    <a:pt x="4" y="0"/>
                  </a:lnTo>
                  <a:lnTo>
                    <a:pt x="6" y="0"/>
                  </a:lnTo>
                  <a:lnTo>
                    <a:pt x="367" y="0"/>
                  </a:lnTo>
                  <a:lnTo>
                    <a:pt x="367" y="0"/>
                  </a:lnTo>
                  <a:lnTo>
                    <a:pt x="370" y="0"/>
                  </a:lnTo>
                  <a:lnTo>
                    <a:pt x="371" y="2"/>
                  </a:lnTo>
                  <a:lnTo>
                    <a:pt x="373" y="3"/>
                  </a:lnTo>
                  <a:lnTo>
                    <a:pt x="373" y="6"/>
                  </a:lnTo>
                  <a:lnTo>
                    <a:pt x="373" y="362"/>
                  </a:lnTo>
                  <a:lnTo>
                    <a:pt x="373" y="362"/>
                  </a:lnTo>
                  <a:lnTo>
                    <a:pt x="373" y="364"/>
                  </a:lnTo>
                  <a:lnTo>
                    <a:pt x="371" y="366"/>
                  </a:lnTo>
                  <a:lnTo>
                    <a:pt x="370" y="368"/>
                  </a:lnTo>
                  <a:lnTo>
                    <a:pt x="367" y="368"/>
                  </a:lnTo>
                  <a:lnTo>
                    <a:pt x="367" y="368"/>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2" name="Freeform 15"/>
            <p:cNvSpPr>
              <a:spLocks/>
            </p:cNvSpPr>
            <p:nvPr userDrawn="1"/>
          </p:nvSpPr>
          <p:spPr bwMode="auto">
            <a:xfrm>
              <a:off x="4181" y="2443"/>
              <a:ext cx="368" cy="373"/>
            </a:xfrm>
            <a:custGeom>
              <a:avLst/>
              <a:gdLst>
                <a:gd name="T0" fmla="*/ 362 w 368"/>
                <a:gd name="T1" fmla="*/ 373 h 373"/>
                <a:gd name="T2" fmla="*/ 6 w 368"/>
                <a:gd name="T3" fmla="*/ 373 h 373"/>
                <a:gd name="T4" fmla="*/ 6 w 368"/>
                <a:gd name="T5" fmla="*/ 373 h 373"/>
                <a:gd name="T6" fmla="*/ 4 w 368"/>
                <a:gd name="T7" fmla="*/ 373 h 373"/>
                <a:gd name="T8" fmla="*/ 2 w 368"/>
                <a:gd name="T9" fmla="*/ 371 h 373"/>
                <a:gd name="T10" fmla="*/ 0 w 368"/>
                <a:gd name="T11" fmla="*/ 369 h 373"/>
                <a:gd name="T12" fmla="*/ 0 w 368"/>
                <a:gd name="T13" fmla="*/ 367 h 373"/>
                <a:gd name="T14" fmla="*/ 0 w 368"/>
                <a:gd name="T15" fmla="*/ 367 h 373"/>
                <a:gd name="T16" fmla="*/ 0 w 368"/>
                <a:gd name="T17" fmla="*/ 365 h 373"/>
                <a:gd name="T18" fmla="*/ 2 w 368"/>
                <a:gd name="T19" fmla="*/ 363 h 373"/>
                <a:gd name="T20" fmla="*/ 4 w 368"/>
                <a:gd name="T21" fmla="*/ 361 h 373"/>
                <a:gd name="T22" fmla="*/ 6 w 368"/>
                <a:gd name="T23" fmla="*/ 361 h 373"/>
                <a:gd name="T24" fmla="*/ 356 w 368"/>
                <a:gd name="T25" fmla="*/ 361 h 373"/>
                <a:gd name="T26" fmla="*/ 356 w 368"/>
                <a:gd name="T27" fmla="*/ 6 h 373"/>
                <a:gd name="T28" fmla="*/ 356 w 368"/>
                <a:gd name="T29" fmla="*/ 6 h 373"/>
                <a:gd name="T30" fmla="*/ 357 w 368"/>
                <a:gd name="T31" fmla="*/ 3 h 373"/>
                <a:gd name="T32" fmla="*/ 358 w 368"/>
                <a:gd name="T33" fmla="*/ 1 h 373"/>
                <a:gd name="T34" fmla="*/ 360 w 368"/>
                <a:gd name="T35" fmla="*/ 0 h 373"/>
                <a:gd name="T36" fmla="*/ 362 w 368"/>
                <a:gd name="T37" fmla="*/ 0 h 373"/>
                <a:gd name="T38" fmla="*/ 362 w 368"/>
                <a:gd name="T39" fmla="*/ 0 h 373"/>
                <a:gd name="T40" fmla="*/ 365 w 368"/>
                <a:gd name="T41" fmla="*/ 0 h 373"/>
                <a:gd name="T42" fmla="*/ 366 w 368"/>
                <a:gd name="T43" fmla="*/ 1 h 373"/>
                <a:gd name="T44" fmla="*/ 368 w 368"/>
                <a:gd name="T45" fmla="*/ 3 h 373"/>
                <a:gd name="T46" fmla="*/ 368 w 368"/>
                <a:gd name="T47" fmla="*/ 6 h 373"/>
                <a:gd name="T48" fmla="*/ 368 w 368"/>
                <a:gd name="T49" fmla="*/ 367 h 373"/>
                <a:gd name="T50" fmla="*/ 368 w 368"/>
                <a:gd name="T51" fmla="*/ 367 h 373"/>
                <a:gd name="T52" fmla="*/ 368 w 368"/>
                <a:gd name="T53" fmla="*/ 369 h 373"/>
                <a:gd name="T54" fmla="*/ 366 w 368"/>
                <a:gd name="T55" fmla="*/ 371 h 373"/>
                <a:gd name="T56" fmla="*/ 365 w 368"/>
                <a:gd name="T57" fmla="*/ 373 h 373"/>
                <a:gd name="T58" fmla="*/ 362 w 368"/>
                <a:gd name="T59" fmla="*/ 373 h 373"/>
                <a:gd name="T60" fmla="*/ 362 w 368"/>
                <a:gd name="T61"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68" h="373">
                  <a:moveTo>
                    <a:pt x="362" y="373"/>
                  </a:moveTo>
                  <a:lnTo>
                    <a:pt x="6" y="373"/>
                  </a:lnTo>
                  <a:lnTo>
                    <a:pt x="6" y="373"/>
                  </a:lnTo>
                  <a:lnTo>
                    <a:pt x="4" y="373"/>
                  </a:lnTo>
                  <a:lnTo>
                    <a:pt x="2" y="371"/>
                  </a:lnTo>
                  <a:lnTo>
                    <a:pt x="0" y="369"/>
                  </a:lnTo>
                  <a:lnTo>
                    <a:pt x="0" y="367"/>
                  </a:lnTo>
                  <a:lnTo>
                    <a:pt x="0" y="367"/>
                  </a:lnTo>
                  <a:lnTo>
                    <a:pt x="0" y="365"/>
                  </a:lnTo>
                  <a:lnTo>
                    <a:pt x="2" y="363"/>
                  </a:lnTo>
                  <a:lnTo>
                    <a:pt x="4" y="361"/>
                  </a:lnTo>
                  <a:lnTo>
                    <a:pt x="6" y="361"/>
                  </a:lnTo>
                  <a:lnTo>
                    <a:pt x="356" y="361"/>
                  </a:lnTo>
                  <a:lnTo>
                    <a:pt x="356" y="6"/>
                  </a:lnTo>
                  <a:lnTo>
                    <a:pt x="356" y="6"/>
                  </a:lnTo>
                  <a:lnTo>
                    <a:pt x="357" y="3"/>
                  </a:lnTo>
                  <a:lnTo>
                    <a:pt x="358" y="1"/>
                  </a:lnTo>
                  <a:lnTo>
                    <a:pt x="360" y="0"/>
                  </a:lnTo>
                  <a:lnTo>
                    <a:pt x="362" y="0"/>
                  </a:lnTo>
                  <a:lnTo>
                    <a:pt x="362" y="0"/>
                  </a:lnTo>
                  <a:lnTo>
                    <a:pt x="365" y="0"/>
                  </a:lnTo>
                  <a:lnTo>
                    <a:pt x="366" y="1"/>
                  </a:lnTo>
                  <a:lnTo>
                    <a:pt x="368" y="3"/>
                  </a:lnTo>
                  <a:lnTo>
                    <a:pt x="368" y="6"/>
                  </a:lnTo>
                  <a:lnTo>
                    <a:pt x="368" y="367"/>
                  </a:lnTo>
                  <a:lnTo>
                    <a:pt x="368" y="367"/>
                  </a:lnTo>
                  <a:lnTo>
                    <a:pt x="368" y="369"/>
                  </a:lnTo>
                  <a:lnTo>
                    <a:pt x="366" y="371"/>
                  </a:lnTo>
                  <a:lnTo>
                    <a:pt x="365" y="373"/>
                  </a:lnTo>
                  <a:lnTo>
                    <a:pt x="362" y="373"/>
                  </a:lnTo>
                  <a:lnTo>
                    <a:pt x="362" y="373"/>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3" name="Freeform 16"/>
            <p:cNvSpPr>
              <a:spLocks/>
            </p:cNvSpPr>
            <p:nvPr userDrawn="1"/>
          </p:nvSpPr>
          <p:spPr bwMode="auto">
            <a:xfrm>
              <a:off x="3246" y="2445"/>
              <a:ext cx="373" cy="369"/>
            </a:xfrm>
            <a:custGeom>
              <a:avLst/>
              <a:gdLst>
                <a:gd name="T0" fmla="*/ 367 w 373"/>
                <a:gd name="T1" fmla="*/ 369 h 369"/>
                <a:gd name="T2" fmla="*/ 6 w 373"/>
                <a:gd name="T3" fmla="*/ 369 h 369"/>
                <a:gd name="T4" fmla="*/ 6 w 373"/>
                <a:gd name="T5" fmla="*/ 369 h 369"/>
                <a:gd name="T6" fmla="*/ 4 w 373"/>
                <a:gd name="T7" fmla="*/ 368 h 369"/>
                <a:gd name="T8" fmla="*/ 2 w 373"/>
                <a:gd name="T9" fmla="*/ 367 h 369"/>
                <a:gd name="T10" fmla="*/ 0 w 373"/>
                <a:gd name="T11" fmla="*/ 365 h 369"/>
                <a:gd name="T12" fmla="*/ 0 w 373"/>
                <a:gd name="T13" fmla="*/ 363 h 369"/>
                <a:gd name="T14" fmla="*/ 0 w 373"/>
                <a:gd name="T15" fmla="*/ 6 h 369"/>
                <a:gd name="T16" fmla="*/ 0 w 373"/>
                <a:gd name="T17" fmla="*/ 6 h 369"/>
                <a:gd name="T18" fmla="*/ 0 w 373"/>
                <a:gd name="T19" fmla="*/ 4 h 369"/>
                <a:gd name="T20" fmla="*/ 2 w 373"/>
                <a:gd name="T21" fmla="*/ 2 h 369"/>
                <a:gd name="T22" fmla="*/ 4 w 373"/>
                <a:gd name="T23" fmla="*/ 1 h 369"/>
                <a:gd name="T24" fmla="*/ 6 w 373"/>
                <a:gd name="T25" fmla="*/ 0 h 369"/>
                <a:gd name="T26" fmla="*/ 6 w 373"/>
                <a:gd name="T27" fmla="*/ 0 h 369"/>
                <a:gd name="T28" fmla="*/ 8 w 373"/>
                <a:gd name="T29" fmla="*/ 1 h 369"/>
                <a:gd name="T30" fmla="*/ 10 w 373"/>
                <a:gd name="T31" fmla="*/ 2 h 369"/>
                <a:gd name="T32" fmla="*/ 12 w 373"/>
                <a:gd name="T33" fmla="*/ 4 h 369"/>
                <a:gd name="T34" fmla="*/ 12 w 373"/>
                <a:gd name="T35" fmla="*/ 6 h 369"/>
                <a:gd name="T36" fmla="*/ 12 w 373"/>
                <a:gd name="T37" fmla="*/ 357 h 369"/>
                <a:gd name="T38" fmla="*/ 367 w 373"/>
                <a:gd name="T39" fmla="*/ 357 h 369"/>
                <a:gd name="T40" fmla="*/ 367 w 373"/>
                <a:gd name="T41" fmla="*/ 357 h 369"/>
                <a:gd name="T42" fmla="*/ 370 w 373"/>
                <a:gd name="T43" fmla="*/ 357 h 369"/>
                <a:gd name="T44" fmla="*/ 372 w 373"/>
                <a:gd name="T45" fmla="*/ 358 h 369"/>
                <a:gd name="T46" fmla="*/ 373 w 373"/>
                <a:gd name="T47" fmla="*/ 360 h 369"/>
                <a:gd name="T48" fmla="*/ 373 w 373"/>
                <a:gd name="T49" fmla="*/ 363 h 369"/>
                <a:gd name="T50" fmla="*/ 373 w 373"/>
                <a:gd name="T51" fmla="*/ 363 h 369"/>
                <a:gd name="T52" fmla="*/ 373 w 373"/>
                <a:gd name="T53" fmla="*/ 365 h 369"/>
                <a:gd name="T54" fmla="*/ 372 w 373"/>
                <a:gd name="T55" fmla="*/ 367 h 369"/>
                <a:gd name="T56" fmla="*/ 370 w 373"/>
                <a:gd name="T57" fmla="*/ 368 h 369"/>
                <a:gd name="T58" fmla="*/ 367 w 373"/>
                <a:gd name="T59" fmla="*/ 369 h 369"/>
                <a:gd name="T60" fmla="*/ 367 w 373"/>
                <a:gd name="T61" fmla="*/ 36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3" h="369">
                  <a:moveTo>
                    <a:pt x="367" y="369"/>
                  </a:moveTo>
                  <a:lnTo>
                    <a:pt x="6" y="369"/>
                  </a:lnTo>
                  <a:lnTo>
                    <a:pt x="6" y="369"/>
                  </a:lnTo>
                  <a:lnTo>
                    <a:pt x="4" y="368"/>
                  </a:lnTo>
                  <a:lnTo>
                    <a:pt x="2" y="367"/>
                  </a:lnTo>
                  <a:lnTo>
                    <a:pt x="0" y="365"/>
                  </a:lnTo>
                  <a:lnTo>
                    <a:pt x="0" y="363"/>
                  </a:lnTo>
                  <a:lnTo>
                    <a:pt x="0" y="6"/>
                  </a:lnTo>
                  <a:lnTo>
                    <a:pt x="0" y="6"/>
                  </a:lnTo>
                  <a:lnTo>
                    <a:pt x="0" y="4"/>
                  </a:lnTo>
                  <a:lnTo>
                    <a:pt x="2" y="2"/>
                  </a:lnTo>
                  <a:lnTo>
                    <a:pt x="4" y="1"/>
                  </a:lnTo>
                  <a:lnTo>
                    <a:pt x="6" y="0"/>
                  </a:lnTo>
                  <a:lnTo>
                    <a:pt x="6" y="0"/>
                  </a:lnTo>
                  <a:lnTo>
                    <a:pt x="8" y="1"/>
                  </a:lnTo>
                  <a:lnTo>
                    <a:pt x="10" y="2"/>
                  </a:lnTo>
                  <a:lnTo>
                    <a:pt x="12" y="4"/>
                  </a:lnTo>
                  <a:lnTo>
                    <a:pt x="12" y="6"/>
                  </a:lnTo>
                  <a:lnTo>
                    <a:pt x="12" y="357"/>
                  </a:lnTo>
                  <a:lnTo>
                    <a:pt x="367" y="357"/>
                  </a:lnTo>
                  <a:lnTo>
                    <a:pt x="367" y="357"/>
                  </a:lnTo>
                  <a:lnTo>
                    <a:pt x="370" y="357"/>
                  </a:lnTo>
                  <a:lnTo>
                    <a:pt x="372" y="358"/>
                  </a:lnTo>
                  <a:lnTo>
                    <a:pt x="373" y="360"/>
                  </a:lnTo>
                  <a:lnTo>
                    <a:pt x="373" y="363"/>
                  </a:lnTo>
                  <a:lnTo>
                    <a:pt x="373" y="363"/>
                  </a:lnTo>
                  <a:lnTo>
                    <a:pt x="373" y="365"/>
                  </a:lnTo>
                  <a:lnTo>
                    <a:pt x="372" y="367"/>
                  </a:lnTo>
                  <a:lnTo>
                    <a:pt x="370" y="368"/>
                  </a:lnTo>
                  <a:lnTo>
                    <a:pt x="367" y="369"/>
                  </a:lnTo>
                  <a:lnTo>
                    <a:pt x="367" y="369"/>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4" name="Freeform 17"/>
            <p:cNvSpPr>
              <a:spLocks/>
            </p:cNvSpPr>
            <p:nvPr userDrawn="1"/>
          </p:nvSpPr>
          <p:spPr bwMode="auto">
            <a:xfrm>
              <a:off x="3693" y="1960"/>
              <a:ext cx="403" cy="403"/>
            </a:xfrm>
            <a:custGeom>
              <a:avLst/>
              <a:gdLst>
                <a:gd name="T0" fmla="*/ 403 w 403"/>
                <a:gd name="T1" fmla="*/ 201 h 403"/>
                <a:gd name="T2" fmla="*/ 399 w 403"/>
                <a:gd name="T3" fmla="*/ 242 h 403"/>
                <a:gd name="T4" fmla="*/ 387 w 403"/>
                <a:gd name="T5" fmla="*/ 280 h 403"/>
                <a:gd name="T6" fmla="*/ 369 w 403"/>
                <a:gd name="T7" fmla="*/ 314 h 403"/>
                <a:gd name="T8" fmla="*/ 344 w 403"/>
                <a:gd name="T9" fmla="*/ 344 h 403"/>
                <a:gd name="T10" fmla="*/ 314 w 403"/>
                <a:gd name="T11" fmla="*/ 369 h 403"/>
                <a:gd name="T12" fmla="*/ 280 w 403"/>
                <a:gd name="T13" fmla="*/ 387 h 403"/>
                <a:gd name="T14" fmla="*/ 242 w 403"/>
                <a:gd name="T15" fmla="*/ 399 h 403"/>
                <a:gd name="T16" fmla="*/ 201 w 403"/>
                <a:gd name="T17" fmla="*/ 403 h 403"/>
                <a:gd name="T18" fmla="*/ 181 w 403"/>
                <a:gd name="T19" fmla="*/ 402 h 403"/>
                <a:gd name="T20" fmla="*/ 141 w 403"/>
                <a:gd name="T21" fmla="*/ 394 h 403"/>
                <a:gd name="T22" fmla="*/ 105 w 403"/>
                <a:gd name="T23" fmla="*/ 379 h 403"/>
                <a:gd name="T24" fmla="*/ 73 w 403"/>
                <a:gd name="T25" fmla="*/ 357 h 403"/>
                <a:gd name="T26" fmla="*/ 46 w 403"/>
                <a:gd name="T27" fmla="*/ 330 h 403"/>
                <a:gd name="T28" fmla="*/ 24 w 403"/>
                <a:gd name="T29" fmla="*/ 297 h 403"/>
                <a:gd name="T30" fmla="*/ 9 w 403"/>
                <a:gd name="T31" fmla="*/ 261 h 403"/>
                <a:gd name="T32" fmla="*/ 1 w 403"/>
                <a:gd name="T33" fmla="*/ 222 h 403"/>
                <a:gd name="T34" fmla="*/ 0 w 403"/>
                <a:gd name="T35" fmla="*/ 201 h 403"/>
                <a:gd name="T36" fmla="*/ 4 w 403"/>
                <a:gd name="T37" fmla="*/ 161 h 403"/>
                <a:gd name="T38" fmla="*/ 16 w 403"/>
                <a:gd name="T39" fmla="*/ 123 h 403"/>
                <a:gd name="T40" fmla="*/ 34 w 403"/>
                <a:gd name="T41" fmla="*/ 89 h 403"/>
                <a:gd name="T42" fmla="*/ 59 w 403"/>
                <a:gd name="T43" fmla="*/ 59 h 403"/>
                <a:gd name="T44" fmla="*/ 89 w 403"/>
                <a:gd name="T45" fmla="*/ 34 h 403"/>
                <a:gd name="T46" fmla="*/ 123 w 403"/>
                <a:gd name="T47" fmla="*/ 16 h 403"/>
                <a:gd name="T48" fmla="*/ 161 w 403"/>
                <a:gd name="T49" fmla="*/ 4 h 403"/>
                <a:gd name="T50" fmla="*/ 201 w 403"/>
                <a:gd name="T51" fmla="*/ 0 h 403"/>
                <a:gd name="T52" fmla="*/ 222 w 403"/>
                <a:gd name="T53" fmla="*/ 1 h 403"/>
                <a:gd name="T54" fmla="*/ 261 w 403"/>
                <a:gd name="T55" fmla="*/ 9 h 403"/>
                <a:gd name="T56" fmla="*/ 297 w 403"/>
                <a:gd name="T57" fmla="*/ 24 h 403"/>
                <a:gd name="T58" fmla="*/ 330 w 403"/>
                <a:gd name="T59" fmla="*/ 46 h 403"/>
                <a:gd name="T60" fmla="*/ 357 w 403"/>
                <a:gd name="T61" fmla="*/ 73 h 403"/>
                <a:gd name="T62" fmla="*/ 379 w 403"/>
                <a:gd name="T63" fmla="*/ 105 h 403"/>
                <a:gd name="T64" fmla="*/ 394 w 403"/>
                <a:gd name="T65" fmla="*/ 141 h 403"/>
                <a:gd name="T66" fmla="*/ 402 w 403"/>
                <a:gd name="T67" fmla="*/ 181 h 403"/>
                <a:gd name="T68" fmla="*/ 403 w 403"/>
                <a:gd name="T69" fmla="*/ 201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3" h="403">
                  <a:moveTo>
                    <a:pt x="403" y="201"/>
                  </a:moveTo>
                  <a:lnTo>
                    <a:pt x="403" y="201"/>
                  </a:lnTo>
                  <a:lnTo>
                    <a:pt x="402" y="222"/>
                  </a:lnTo>
                  <a:lnTo>
                    <a:pt x="399" y="242"/>
                  </a:lnTo>
                  <a:lnTo>
                    <a:pt x="394" y="261"/>
                  </a:lnTo>
                  <a:lnTo>
                    <a:pt x="387" y="280"/>
                  </a:lnTo>
                  <a:lnTo>
                    <a:pt x="379" y="297"/>
                  </a:lnTo>
                  <a:lnTo>
                    <a:pt x="369" y="314"/>
                  </a:lnTo>
                  <a:lnTo>
                    <a:pt x="357" y="330"/>
                  </a:lnTo>
                  <a:lnTo>
                    <a:pt x="344" y="344"/>
                  </a:lnTo>
                  <a:lnTo>
                    <a:pt x="330" y="357"/>
                  </a:lnTo>
                  <a:lnTo>
                    <a:pt x="314" y="369"/>
                  </a:lnTo>
                  <a:lnTo>
                    <a:pt x="297" y="379"/>
                  </a:lnTo>
                  <a:lnTo>
                    <a:pt x="280" y="387"/>
                  </a:lnTo>
                  <a:lnTo>
                    <a:pt x="261" y="394"/>
                  </a:lnTo>
                  <a:lnTo>
                    <a:pt x="242" y="399"/>
                  </a:lnTo>
                  <a:lnTo>
                    <a:pt x="222" y="402"/>
                  </a:lnTo>
                  <a:lnTo>
                    <a:pt x="201" y="403"/>
                  </a:lnTo>
                  <a:lnTo>
                    <a:pt x="201" y="403"/>
                  </a:lnTo>
                  <a:lnTo>
                    <a:pt x="181" y="402"/>
                  </a:lnTo>
                  <a:lnTo>
                    <a:pt x="161" y="399"/>
                  </a:lnTo>
                  <a:lnTo>
                    <a:pt x="141" y="394"/>
                  </a:lnTo>
                  <a:lnTo>
                    <a:pt x="123" y="387"/>
                  </a:lnTo>
                  <a:lnTo>
                    <a:pt x="105" y="379"/>
                  </a:lnTo>
                  <a:lnTo>
                    <a:pt x="89" y="369"/>
                  </a:lnTo>
                  <a:lnTo>
                    <a:pt x="73" y="357"/>
                  </a:lnTo>
                  <a:lnTo>
                    <a:pt x="59" y="344"/>
                  </a:lnTo>
                  <a:lnTo>
                    <a:pt x="46" y="330"/>
                  </a:lnTo>
                  <a:lnTo>
                    <a:pt x="34" y="314"/>
                  </a:lnTo>
                  <a:lnTo>
                    <a:pt x="24" y="297"/>
                  </a:lnTo>
                  <a:lnTo>
                    <a:pt x="16" y="280"/>
                  </a:lnTo>
                  <a:lnTo>
                    <a:pt x="9" y="261"/>
                  </a:lnTo>
                  <a:lnTo>
                    <a:pt x="4" y="242"/>
                  </a:lnTo>
                  <a:lnTo>
                    <a:pt x="1" y="222"/>
                  </a:lnTo>
                  <a:lnTo>
                    <a:pt x="0" y="201"/>
                  </a:lnTo>
                  <a:lnTo>
                    <a:pt x="0" y="201"/>
                  </a:lnTo>
                  <a:lnTo>
                    <a:pt x="1" y="181"/>
                  </a:lnTo>
                  <a:lnTo>
                    <a:pt x="4" y="161"/>
                  </a:lnTo>
                  <a:lnTo>
                    <a:pt x="9" y="141"/>
                  </a:lnTo>
                  <a:lnTo>
                    <a:pt x="16" y="123"/>
                  </a:lnTo>
                  <a:lnTo>
                    <a:pt x="24" y="105"/>
                  </a:lnTo>
                  <a:lnTo>
                    <a:pt x="34" y="89"/>
                  </a:lnTo>
                  <a:lnTo>
                    <a:pt x="46" y="73"/>
                  </a:lnTo>
                  <a:lnTo>
                    <a:pt x="59" y="59"/>
                  </a:lnTo>
                  <a:lnTo>
                    <a:pt x="73" y="46"/>
                  </a:lnTo>
                  <a:lnTo>
                    <a:pt x="89" y="34"/>
                  </a:lnTo>
                  <a:lnTo>
                    <a:pt x="105" y="24"/>
                  </a:lnTo>
                  <a:lnTo>
                    <a:pt x="123" y="16"/>
                  </a:lnTo>
                  <a:lnTo>
                    <a:pt x="141" y="9"/>
                  </a:lnTo>
                  <a:lnTo>
                    <a:pt x="161" y="4"/>
                  </a:lnTo>
                  <a:lnTo>
                    <a:pt x="181" y="1"/>
                  </a:lnTo>
                  <a:lnTo>
                    <a:pt x="201" y="0"/>
                  </a:lnTo>
                  <a:lnTo>
                    <a:pt x="201" y="0"/>
                  </a:lnTo>
                  <a:lnTo>
                    <a:pt x="222" y="1"/>
                  </a:lnTo>
                  <a:lnTo>
                    <a:pt x="242" y="4"/>
                  </a:lnTo>
                  <a:lnTo>
                    <a:pt x="261" y="9"/>
                  </a:lnTo>
                  <a:lnTo>
                    <a:pt x="280" y="16"/>
                  </a:lnTo>
                  <a:lnTo>
                    <a:pt x="297" y="24"/>
                  </a:lnTo>
                  <a:lnTo>
                    <a:pt x="314" y="34"/>
                  </a:lnTo>
                  <a:lnTo>
                    <a:pt x="330" y="46"/>
                  </a:lnTo>
                  <a:lnTo>
                    <a:pt x="344" y="59"/>
                  </a:lnTo>
                  <a:lnTo>
                    <a:pt x="357" y="73"/>
                  </a:lnTo>
                  <a:lnTo>
                    <a:pt x="369" y="89"/>
                  </a:lnTo>
                  <a:lnTo>
                    <a:pt x="379" y="105"/>
                  </a:lnTo>
                  <a:lnTo>
                    <a:pt x="387" y="123"/>
                  </a:lnTo>
                  <a:lnTo>
                    <a:pt x="394" y="141"/>
                  </a:lnTo>
                  <a:lnTo>
                    <a:pt x="399" y="161"/>
                  </a:lnTo>
                  <a:lnTo>
                    <a:pt x="402" y="181"/>
                  </a:lnTo>
                  <a:lnTo>
                    <a:pt x="403" y="201"/>
                  </a:lnTo>
                  <a:lnTo>
                    <a:pt x="403" y="201"/>
                  </a:lnTo>
                  <a:close/>
                </a:path>
              </a:pathLst>
            </a:custGeom>
            <a:solidFill>
              <a:srgbClr val="7F5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5" name="Freeform 18"/>
            <p:cNvSpPr>
              <a:spLocks/>
            </p:cNvSpPr>
            <p:nvPr userDrawn="1"/>
          </p:nvSpPr>
          <p:spPr bwMode="auto">
            <a:xfrm>
              <a:off x="4016" y="1998"/>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8 w 43"/>
                <a:gd name="T23" fmla="*/ 43 h 43"/>
                <a:gd name="T24" fmla="*/ 14 w 43"/>
                <a:gd name="T25" fmla="*/ 42 h 43"/>
                <a:gd name="T26" fmla="*/ 10 w 43"/>
                <a:gd name="T27" fmla="*/ 40 h 43"/>
                <a:gd name="T28" fmla="*/ 7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10 h 43"/>
                <a:gd name="T46" fmla="*/ 7 w 43"/>
                <a:gd name="T47" fmla="*/ 7 h 43"/>
                <a:gd name="T48" fmla="*/ 10 w 43"/>
                <a:gd name="T49" fmla="*/ 4 h 43"/>
                <a:gd name="T50" fmla="*/ 14 w 43"/>
                <a:gd name="T51" fmla="*/ 2 h 43"/>
                <a:gd name="T52" fmla="*/ 18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7 h 43"/>
                <a:gd name="T66" fmla="*/ 40 w 43"/>
                <a:gd name="T67" fmla="*/ 10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8" y="43"/>
                  </a:lnTo>
                  <a:lnTo>
                    <a:pt x="14" y="42"/>
                  </a:lnTo>
                  <a:lnTo>
                    <a:pt x="10" y="40"/>
                  </a:lnTo>
                  <a:lnTo>
                    <a:pt x="7" y="37"/>
                  </a:lnTo>
                  <a:lnTo>
                    <a:pt x="4" y="34"/>
                  </a:lnTo>
                  <a:lnTo>
                    <a:pt x="2" y="30"/>
                  </a:lnTo>
                  <a:lnTo>
                    <a:pt x="1" y="26"/>
                  </a:lnTo>
                  <a:lnTo>
                    <a:pt x="0" y="22"/>
                  </a:lnTo>
                  <a:lnTo>
                    <a:pt x="0" y="22"/>
                  </a:lnTo>
                  <a:lnTo>
                    <a:pt x="1" y="17"/>
                  </a:lnTo>
                  <a:lnTo>
                    <a:pt x="2" y="13"/>
                  </a:lnTo>
                  <a:lnTo>
                    <a:pt x="4" y="10"/>
                  </a:lnTo>
                  <a:lnTo>
                    <a:pt x="7" y="7"/>
                  </a:lnTo>
                  <a:lnTo>
                    <a:pt x="10" y="4"/>
                  </a:lnTo>
                  <a:lnTo>
                    <a:pt x="14" y="2"/>
                  </a:lnTo>
                  <a:lnTo>
                    <a:pt x="18" y="1"/>
                  </a:lnTo>
                  <a:lnTo>
                    <a:pt x="22" y="0"/>
                  </a:lnTo>
                  <a:lnTo>
                    <a:pt x="22" y="0"/>
                  </a:lnTo>
                  <a:lnTo>
                    <a:pt x="26" y="1"/>
                  </a:lnTo>
                  <a:lnTo>
                    <a:pt x="30" y="2"/>
                  </a:lnTo>
                  <a:lnTo>
                    <a:pt x="34" y="4"/>
                  </a:lnTo>
                  <a:lnTo>
                    <a:pt x="37" y="7"/>
                  </a:lnTo>
                  <a:lnTo>
                    <a:pt x="40" y="10"/>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6" name="Freeform 19"/>
            <p:cNvSpPr>
              <a:spLocks/>
            </p:cNvSpPr>
            <p:nvPr userDrawn="1"/>
          </p:nvSpPr>
          <p:spPr bwMode="auto">
            <a:xfrm>
              <a:off x="4160" y="1498"/>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8 w 43"/>
                <a:gd name="T23" fmla="*/ 43 h 43"/>
                <a:gd name="T24" fmla="*/ 14 w 43"/>
                <a:gd name="T25" fmla="*/ 42 h 43"/>
                <a:gd name="T26" fmla="*/ 10 w 43"/>
                <a:gd name="T27" fmla="*/ 40 h 43"/>
                <a:gd name="T28" fmla="*/ 7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10 h 43"/>
                <a:gd name="T46" fmla="*/ 7 w 43"/>
                <a:gd name="T47" fmla="*/ 7 h 43"/>
                <a:gd name="T48" fmla="*/ 10 w 43"/>
                <a:gd name="T49" fmla="*/ 4 h 43"/>
                <a:gd name="T50" fmla="*/ 14 w 43"/>
                <a:gd name="T51" fmla="*/ 2 h 43"/>
                <a:gd name="T52" fmla="*/ 18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7 h 43"/>
                <a:gd name="T66" fmla="*/ 40 w 43"/>
                <a:gd name="T67" fmla="*/ 10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8" y="43"/>
                  </a:lnTo>
                  <a:lnTo>
                    <a:pt x="14" y="42"/>
                  </a:lnTo>
                  <a:lnTo>
                    <a:pt x="10" y="40"/>
                  </a:lnTo>
                  <a:lnTo>
                    <a:pt x="7" y="37"/>
                  </a:lnTo>
                  <a:lnTo>
                    <a:pt x="4" y="34"/>
                  </a:lnTo>
                  <a:lnTo>
                    <a:pt x="2" y="30"/>
                  </a:lnTo>
                  <a:lnTo>
                    <a:pt x="1" y="26"/>
                  </a:lnTo>
                  <a:lnTo>
                    <a:pt x="0" y="22"/>
                  </a:lnTo>
                  <a:lnTo>
                    <a:pt x="0" y="22"/>
                  </a:lnTo>
                  <a:lnTo>
                    <a:pt x="1" y="17"/>
                  </a:lnTo>
                  <a:lnTo>
                    <a:pt x="2" y="13"/>
                  </a:lnTo>
                  <a:lnTo>
                    <a:pt x="4" y="10"/>
                  </a:lnTo>
                  <a:lnTo>
                    <a:pt x="7" y="7"/>
                  </a:lnTo>
                  <a:lnTo>
                    <a:pt x="10" y="4"/>
                  </a:lnTo>
                  <a:lnTo>
                    <a:pt x="14" y="2"/>
                  </a:lnTo>
                  <a:lnTo>
                    <a:pt x="18" y="1"/>
                  </a:lnTo>
                  <a:lnTo>
                    <a:pt x="22" y="0"/>
                  </a:lnTo>
                  <a:lnTo>
                    <a:pt x="22" y="0"/>
                  </a:lnTo>
                  <a:lnTo>
                    <a:pt x="26" y="1"/>
                  </a:lnTo>
                  <a:lnTo>
                    <a:pt x="30" y="2"/>
                  </a:lnTo>
                  <a:lnTo>
                    <a:pt x="34" y="4"/>
                  </a:lnTo>
                  <a:lnTo>
                    <a:pt x="37" y="7"/>
                  </a:lnTo>
                  <a:lnTo>
                    <a:pt x="40" y="10"/>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7" name="Freeform 20"/>
            <p:cNvSpPr>
              <a:spLocks/>
            </p:cNvSpPr>
            <p:nvPr userDrawn="1"/>
          </p:nvSpPr>
          <p:spPr bwMode="auto">
            <a:xfrm>
              <a:off x="3592" y="1498"/>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8 w 43"/>
                <a:gd name="T23" fmla="*/ 43 h 43"/>
                <a:gd name="T24" fmla="*/ 14 w 43"/>
                <a:gd name="T25" fmla="*/ 42 h 43"/>
                <a:gd name="T26" fmla="*/ 10 w 43"/>
                <a:gd name="T27" fmla="*/ 40 h 43"/>
                <a:gd name="T28" fmla="*/ 7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10 h 43"/>
                <a:gd name="T46" fmla="*/ 7 w 43"/>
                <a:gd name="T47" fmla="*/ 7 h 43"/>
                <a:gd name="T48" fmla="*/ 10 w 43"/>
                <a:gd name="T49" fmla="*/ 4 h 43"/>
                <a:gd name="T50" fmla="*/ 14 w 43"/>
                <a:gd name="T51" fmla="*/ 2 h 43"/>
                <a:gd name="T52" fmla="*/ 18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7 h 43"/>
                <a:gd name="T66" fmla="*/ 40 w 43"/>
                <a:gd name="T67" fmla="*/ 10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8" y="43"/>
                  </a:lnTo>
                  <a:lnTo>
                    <a:pt x="14" y="42"/>
                  </a:lnTo>
                  <a:lnTo>
                    <a:pt x="10" y="40"/>
                  </a:lnTo>
                  <a:lnTo>
                    <a:pt x="7" y="37"/>
                  </a:lnTo>
                  <a:lnTo>
                    <a:pt x="4" y="34"/>
                  </a:lnTo>
                  <a:lnTo>
                    <a:pt x="2" y="30"/>
                  </a:lnTo>
                  <a:lnTo>
                    <a:pt x="1" y="26"/>
                  </a:lnTo>
                  <a:lnTo>
                    <a:pt x="0" y="22"/>
                  </a:lnTo>
                  <a:lnTo>
                    <a:pt x="0" y="22"/>
                  </a:lnTo>
                  <a:lnTo>
                    <a:pt x="1" y="17"/>
                  </a:lnTo>
                  <a:lnTo>
                    <a:pt x="2" y="13"/>
                  </a:lnTo>
                  <a:lnTo>
                    <a:pt x="4" y="10"/>
                  </a:lnTo>
                  <a:lnTo>
                    <a:pt x="7" y="7"/>
                  </a:lnTo>
                  <a:lnTo>
                    <a:pt x="10" y="4"/>
                  </a:lnTo>
                  <a:lnTo>
                    <a:pt x="14" y="2"/>
                  </a:lnTo>
                  <a:lnTo>
                    <a:pt x="18" y="1"/>
                  </a:lnTo>
                  <a:lnTo>
                    <a:pt x="22" y="0"/>
                  </a:lnTo>
                  <a:lnTo>
                    <a:pt x="22" y="0"/>
                  </a:lnTo>
                  <a:lnTo>
                    <a:pt x="26" y="1"/>
                  </a:lnTo>
                  <a:lnTo>
                    <a:pt x="30" y="2"/>
                  </a:lnTo>
                  <a:lnTo>
                    <a:pt x="34" y="4"/>
                  </a:lnTo>
                  <a:lnTo>
                    <a:pt x="37" y="7"/>
                  </a:lnTo>
                  <a:lnTo>
                    <a:pt x="40" y="10"/>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8" name="Freeform 21"/>
            <p:cNvSpPr>
              <a:spLocks/>
            </p:cNvSpPr>
            <p:nvPr userDrawn="1"/>
          </p:nvSpPr>
          <p:spPr bwMode="auto">
            <a:xfrm>
              <a:off x="3232" y="1498"/>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8 w 43"/>
                <a:gd name="T23" fmla="*/ 43 h 43"/>
                <a:gd name="T24" fmla="*/ 14 w 43"/>
                <a:gd name="T25" fmla="*/ 42 h 43"/>
                <a:gd name="T26" fmla="*/ 10 w 43"/>
                <a:gd name="T27" fmla="*/ 40 h 43"/>
                <a:gd name="T28" fmla="*/ 7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10 h 43"/>
                <a:gd name="T46" fmla="*/ 7 w 43"/>
                <a:gd name="T47" fmla="*/ 7 h 43"/>
                <a:gd name="T48" fmla="*/ 10 w 43"/>
                <a:gd name="T49" fmla="*/ 4 h 43"/>
                <a:gd name="T50" fmla="*/ 14 w 43"/>
                <a:gd name="T51" fmla="*/ 2 h 43"/>
                <a:gd name="T52" fmla="*/ 18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7 h 43"/>
                <a:gd name="T66" fmla="*/ 40 w 43"/>
                <a:gd name="T67" fmla="*/ 10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8" y="43"/>
                  </a:lnTo>
                  <a:lnTo>
                    <a:pt x="14" y="42"/>
                  </a:lnTo>
                  <a:lnTo>
                    <a:pt x="10" y="40"/>
                  </a:lnTo>
                  <a:lnTo>
                    <a:pt x="7" y="37"/>
                  </a:lnTo>
                  <a:lnTo>
                    <a:pt x="4" y="34"/>
                  </a:lnTo>
                  <a:lnTo>
                    <a:pt x="2" y="30"/>
                  </a:lnTo>
                  <a:lnTo>
                    <a:pt x="1" y="26"/>
                  </a:lnTo>
                  <a:lnTo>
                    <a:pt x="0" y="22"/>
                  </a:lnTo>
                  <a:lnTo>
                    <a:pt x="0" y="22"/>
                  </a:lnTo>
                  <a:lnTo>
                    <a:pt x="1" y="17"/>
                  </a:lnTo>
                  <a:lnTo>
                    <a:pt x="2" y="13"/>
                  </a:lnTo>
                  <a:lnTo>
                    <a:pt x="4" y="10"/>
                  </a:lnTo>
                  <a:lnTo>
                    <a:pt x="7" y="7"/>
                  </a:lnTo>
                  <a:lnTo>
                    <a:pt x="10" y="4"/>
                  </a:lnTo>
                  <a:lnTo>
                    <a:pt x="14" y="2"/>
                  </a:lnTo>
                  <a:lnTo>
                    <a:pt x="18" y="1"/>
                  </a:lnTo>
                  <a:lnTo>
                    <a:pt x="22" y="0"/>
                  </a:lnTo>
                  <a:lnTo>
                    <a:pt x="22" y="0"/>
                  </a:lnTo>
                  <a:lnTo>
                    <a:pt x="26" y="1"/>
                  </a:lnTo>
                  <a:lnTo>
                    <a:pt x="30" y="2"/>
                  </a:lnTo>
                  <a:lnTo>
                    <a:pt x="34" y="4"/>
                  </a:lnTo>
                  <a:lnTo>
                    <a:pt x="37" y="7"/>
                  </a:lnTo>
                  <a:lnTo>
                    <a:pt x="40" y="10"/>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29" name="Freeform 22"/>
            <p:cNvSpPr>
              <a:spLocks/>
            </p:cNvSpPr>
            <p:nvPr userDrawn="1"/>
          </p:nvSpPr>
          <p:spPr bwMode="auto">
            <a:xfrm>
              <a:off x="4520" y="1854"/>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8 w 43"/>
                <a:gd name="T23" fmla="*/ 43 h 43"/>
                <a:gd name="T24" fmla="*/ 14 w 43"/>
                <a:gd name="T25" fmla="*/ 42 h 43"/>
                <a:gd name="T26" fmla="*/ 10 w 43"/>
                <a:gd name="T27" fmla="*/ 40 h 43"/>
                <a:gd name="T28" fmla="*/ 7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10 h 43"/>
                <a:gd name="T46" fmla="*/ 7 w 43"/>
                <a:gd name="T47" fmla="*/ 7 h 43"/>
                <a:gd name="T48" fmla="*/ 10 w 43"/>
                <a:gd name="T49" fmla="*/ 4 h 43"/>
                <a:gd name="T50" fmla="*/ 14 w 43"/>
                <a:gd name="T51" fmla="*/ 2 h 43"/>
                <a:gd name="T52" fmla="*/ 18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7 h 43"/>
                <a:gd name="T66" fmla="*/ 40 w 43"/>
                <a:gd name="T67" fmla="*/ 10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8" y="43"/>
                  </a:lnTo>
                  <a:lnTo>
                    <a:pt x="14" y="42"/>
                  </a:lnTo>
                  <a:lnTo>
                    <a:pt x="10" y="40"/>
                  </a:lnTo>
                  <a:lnTo>
                    <a:pt x="7" y="37"/>
                  </a:lnTo>
                  <a:lnTo>
                    <a:pt x="4" y="34"/>
                  </a:lnTo>
                  <a:lnTo>
                    <a:pt x="2" y="30"/>
                  </a:lnTo>
                  <a:lnTo>
                    <a:pt x="1" y="26"/>
                  </a:lnTo>
                  <a:lnTo>
                    <a:pt x="0" y="22"/>
                  </a:lnTo>
                  <a:lnTo>
                    <a:pt x="0" y="22"/>
                  </a:lnTo>
                  <a:lnTo>
                    <a:pt x="1" y="17"/>
                  </a:lnTo>
                  <a:lnTo>
                    <a:pt x="2" y="13"/>
                  </a:lnTo>
                  <a:lnTo>
                    <a:pt x="4" y="10"/>
                  </a:lnTo>
                  <a:lnTo>
                    <a:pt x="7" y="7"/>
                  </a:lnTo>
                  <a:lnTo>
                    <a:pt x="10" y="4"/>
                  </a:lnTo>
                  <a:lnTo>
                    <a:pt x="14" y="2"/>
                  </a:lnTo>
                  <a:lnTo>
                    <a:pt x="18" y="1"/>
                  </a:lnTo>
                  <a:lnTo>
                    <a:pt x="22" y="0"/>
                  </a:lnTo>
                  <a:lnTo>
                    <a:pt x="22" y="0"/>
                  </a:lnTo>
                  <a:lnTo>
                    <a:pt x="26" y="1"/>
                  </a:lnTo>
                  <a:lnTo>
                    <a:pt x="30" y="2"/>
                  </a:lnTo>
                  <a:lnTo>
                    <a:pt x="34" y="4"/>
                  </a:lnTo>
                  <a:lnTo>
                    <a:pt x="37" y="7"/>
                  </a:lnTo>
                  <a:lnTo>
                    <a:pt x="40" y="10"/>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0" name="Freeform 23"/>
            <p:cNvSpPr>
              <a:spLocks/>
            </p:cNvSpPr>
            <p:nvPr userDrawn="1"/>
          </p:nvSpPr>
          <p:spPr bwMode="auto">
            <a:xfrm>
              <a:off x="4520" y="1498"/>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8 w 43"/>
                <a:gd name="T23" fmla="*/ 43 h 43"/>
                <a:gd name="T24" fmla="*/ 14 w 43"/>
                <a:gd name="T25" fmla="*/ 42 h 43"/>
                <a:gd name="T26" fmla="*/ 10 w 43"/>
                <a:gd name="T27" fmla="*/ 40 h 43"/>
                <a:gd name="T28" fmla="*/ 7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10 h 43"/>
                <a:gd name="T46" fmla="*/ 7 w 43"/>
                <a:gd name="T47" fmla="*/ 7 h 43"/>
                <a:gd name="T48" fmla="*/ 10 w 43"/>
                <a:gd name="T49" fmla="*/ 4 h 43"/>
                <a:gd name="T50" fmla="*/ 14 w 43"/>
                <a:gd name="T51" fmla="*/ 2 h 43"/>
                <a:gd name="T52" fmla="*/ 18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7 h 43"/>
                <a:gd name="T66" fmla="*/ 40 w 43"/>
                <a:gd name="T67" fmla="*/ 10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8" y="43"/>
                  </a:lnTo>
                  <a:lnTo>
                    <a:pt x="14" y="42"/>
                  </a:lnTo>
                  <a:lnTo>
                    <a:pt x="10" y="40"/>
                  </a:lnTo>
                  <a:lnTo>
                    <a:pt x="7" y="37"/>
                  </a:lnTo>
                  <a:lnTo>
                    <a:pt x="4" y="34"/>
                  </a:lnTo>
                  <a:lnTo>
                    <a:pt x="2" y="30"/>
                  </a:lnTo>
                  <a:lnTo>
                    <a:pt x="1" y="26"/>
                  </a:lnTo>
                  <a:lnTo>
                    <a:pt x="0" y="22"/>
                  </a:lnTo>
                  <a:lnTo>
                    <a:pt x="0" y="22"/>
                  </a:lnTo>
                  <a:lnTo>
                    <a:pt x="1" y="17"/>
                  </a:lnTo>
                  <a:lnTo>
                    <a:pt x="2" y="13"/>
                  </a:lnTo>
                  <a:lnTo>
                    <a:pt x="4" y="10"/>
                  </a:lnTo>
                  <a:lnTo>
                    <a:pt x="7" y="7"/>
                  </a:lnTo>
                  <a:lnTo>
                    <a:pt x="10" y="4"/>
                  </a:lnTo>
                  <a:lnTo>
                    <a:pt x="14" y="2"/>
                  </a:lnTo>
                  <a:lnTo>
                    <a:pt x="18" y="1"/>
                  </a:lnTo>
                  <a:lnTo>
                    <a:pt x="22" y="0"/>
                  </a:lnTo>
                  <a:lnTo>
                    <a:pt x="22" y="0"/>
                  </a:lnTo>
                  <a:lnTo>
                    <a:pt x="26" y="1"/>
                  </a:lnTo>
                  <a:lnTo>
                    <a:pt x="30" y="2"/>
                  </a:lnTo>
                  <a:lnTo>
                    <a:pt x="34" y="4"/>
                  </a:lnTo>
                  <a:lnTo>
                    <a:pt x="37" y="7"/>
                  </a:lnTo>
                  <a:lnTo>
                    <a:pt x="40" y="10"/>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1" name="Freeform 24"/>
            <p:cNvSpPr>
              <a:spLocks/>
            </p:cNvSpPr>
            <p:nvPr userDrawn="1"/>
          </p:nvSpPr>
          <p:spPr bwMode="auto">
            <a:xfrm>
              <a:off x="3232" y="1854"/>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8 w 43"/>
                <a:gd name="T23" fmla="*/ 43 h 43"/>
                <a:gd name="T24" fmla="*/ 14 w 43"/>
                <a:gd name="T25" fmla="*/ 42 h 43"/>
                <a:gd name="T26" fmla="*/ 10 w 43"/>
                <a:gd name="T27" fmla="*/ 40 h 43"/>
                <a:gd name="T28" fmla="*/ 7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10 h 43"/>
                <a:gd name="T46" fmla="*/ 7 w 43"/>
                <a:gd name="T47" fmla="*/ 7 h 43"/>
                <a:gd name="T48" fmla="*/ 10 w 43"/>
                <a:gd name="T49" fmla="*/ 4 h 43"/>
                <a:gd name="T50" fmla="*/ 14 w 43"/>
                <a:gd name="T51" fmla="*/ 2 h 43"/>
                <a:gd name="T52" fmla="*/ 18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7 h 43"/>
                <a:gd name="T66" fmla="*/ 40 w 43"/>
                <a:gd name="T67" fmla="*/ 10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8" y="43"/>
                  </a:lnTo>
                  <a:lnTo>
                    <a:pt x="14" y="42"/>
                  </a:lnTo>
                  <a:lnTo>
                    <a:pt x="10" y="40"/>
                  </a:lnTo>
                  <a:lnTo>
                    <a:pt x="7" y="37"/>
                  </a:lnTo>
                  <a:lnTo>
                    <a:pt x="4" y="34"/>
                  </a:lnTo>
                  <a:lnTo>
                    <a:pt x="2" y="30"/>
                  </a:lnTo>
                  <a:lnTo>
                    <a:pt x="1" y="26"/>
                  </a:lnTo>
                  <a:lnTo>
                    <a:pt x="0" y="22"/>
                  </a:lnTo>
                  <a:lnTo>
                    <a:pt x="0" y="22"/>
                  </a:lnTo>
                  <a:lnTo>
                    <a:pt x="1" y="17"/>
                  </a:lnTo>
                  <a:lnTo>
                    <a:pt x="2" y="13"/>
                  </a:lnTo>
                  <a:lnTo>
                    <a:pt x="4" y="10"/>
                  </a:lnTo>
                  <a:lnTo>
                    <a:pt x="7" y="7"/>
                  </a:lnTo>
                  <a:lnTo>
                    <a:pt x="10" y="4"/>
                  </a:lnTo>
                  <a:lnTo>
                    <a:pt x="14" y="2"/>
                  </a:lnTo>
                  <a:lnTo>
                    <a:pt x="18" y="1"/>
                  </a:lnTo>
                  <a:lnTo>
                    <a:pt x="22" y="0"/>
                  </a:lnTo>
                  <a:lnTo>
                    <a:pt x="22" y="0"/>
                  </a:lnTo>
                  <a:lnTo>
                    <a:pt x="26" y="1"/>
                  </a:lnTo>
                  <a:lnTo>
                    <a:pt x="30" y="2"/>
                  </a:lnTo>
                  <a:lnTo>
                    <a:pt x="34" y="4"/>
                  </a:lnTo>
                  <a:lnTo>
                    <a:pt x="37" y="7"/>
                  </a:lnTo>
                  <a:lnTo>
                    <a:pt x="40" y="10"/>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2" name="Freeform 25"/>
            <p:cNvSpPr>
              <a:spLocks/>
            </p:cNvSpPr>
            <p:nvPr userDrawn="1"/>
          </p:nvSpPr>
          <p:spPr bwMode="auto">
            <a:xfrm>
              <a:off x="4520" y="2426"/>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8 w 43"/>
                <a:gd name="T23" fmla="*/ 43 h 43"/>
                <a:gd name="T24" fmla="*/ 14 w 43"/>
                <a:gd name="T25" fmla="*/ 42 h 43"/>
                <a:gd name="T26" fmla="*/ 10 w 43"/>
                <a:gd name="T27" fmla="*/ 40 h 43"/>
                <a:gd name="T28" fmla="*/ 7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10 h 43"/>
                <a:gd name="T46" fmla="*/ 7 w 43"/>
                <a:gd name="T47" fmla="*/ 7 h 43"/>
                <a:gd name="T48" fmla="*/ 10 w 43"/>
                <a:gd name="T49" fmla="*/ 4 h 43"/>
                <a:gd name="T50" fmla="*/ 14 w 43"/>
                <a:gd name="T51" fmla="*/ 2 h 43"/>
                <a:gd name="T52" fmla="*/ 18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7 h 43"/>
                <a:gd name="T66" fmla="*/ 40 w 43"/>
                <a:gd name="T67" fmla="*/ 10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8" y="43"/>
                  </a:lnTo>
                  <a:lnTo>
                    <a:pt x="14" y="42"/>
                  </a:lnTo>
                  <a:lnTo>
                    <a:pt x="10" y="40"/>
                  </a:lnTo>
                  <a:lnTo>
                    <a:pt x="7" y="37"/>
                  </a:lnTo>
                  <a:lnTo>
                    <a:pt x="4" y="34"/>
                  </a:lnTo>
                  <a:lnTo>
                    <a:pt x="2" y="30"/>
                  </a:lnTo>
                  <a:lnTo>
                    <a:pt x="1" y="26"/>
                  </a:lnTo>
                  <a:lnTo>
                    <a:pt x="0" y="22"/>
                  </a:lnTo>
                  <a:lnTo>
                    <a:pt x="0" y="22"/>
                  </a:lnTo>
                  <a:lnTo>
                    <a:pt x="1" y="17"/>
                  </a:lnTo>
                  <a:lnTo>
                    <a:pt x="2" y="13"/>
                  </a:lnTo>
                  <a:lnTo>
                    <a:pt x="4" y="10"/>
                  </a:lnTo>
                  <a:lnTo>
                    <a:pt x="7" y="7"/>
                  </a:lnTo>
                  <a:lnTo>
                    <a:pt x="10" y="4"/>
                  </a:lnTo>
                  <a:lnTo>
                    <a:pt x="14" y="2"/>
                  </a:lnTo>
                  <a:lnTo>
                    <a:pt x="18" y="1"/>
                  </a:lnTo>
                  <a:lnTo>
                    <a:pt x="22" y="0"/>
                  </a:lnTo>
                  <a:lnTo>
                    <a:pt x="22" y="0"/>
                  </a:lnTo>
                  <a:lnTo>
                    <a:pt x="26" y="1"/>
                  </a:lnTo>
                  <a:lnTo>
                    <a:pt x="30" y="2"/>
                  </a:lnTo>
                  <a:lnTo>
                    <a:pt x="34" y="4"/>
                  </a:lnTo>
                  <a:lnTo>
                    <a:pt x="37" y="7"/>
                  </a:lnTo>
                  <a:lnTo>
                    <a:pt x="40" y="10"/>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3" name="Freeform 26"/>
            <p:cNvSpPr>
              <a:spLocks/>
            </p:cNvSpPr>
            <p:nvPr userDrawn="1"/>
          </p:nvSpPr>
          <p:spPr bwMode="auto">
            <a:xfrm>
              <a:off x="4520" y="2790"/>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8 w 43"/>
                <a:gd name="T23" fmla="*/ 43 h 43"/>
                <a:gd name="T24" fmla="*/ 14 w 43"/>
                <a:gd name="T25" fmla="*/ 42 h 43"/>
                <a:gd name="T26" fmla="*/ 10 w 43"/>
                <a:gd name="T27" fmla="*/ 40 h 43"/>
                <a:gd name="T28" fmla="*/ 7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10 h 43"/>
                <a:gd name="T46" fmla="*/ 7 w 43"/>
                <a:gd name="T47" fmla="*/ 7 h 43"/>
                <a:gd name="T48" fmla="*/ 10 w 43"/>
                <a:gd name="T49" fmla="*/ 4 h 43"/>
                <a:gd name="T50" fmla="*/ 14 w 43"/>
                <a:gd name="T51" fmla="*/ 2 h 43"/>
                <a:gd name="T52" fmla="*/ 18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7 h 43"/>
                <a:gd name="T66" fmla="*/ 40 w 43"/>
                <a:gd name="T67" fmla="*/ 10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8" y="43"/>
                  </a:lnTo>
                  <a:lnTo>
                    <a:pt x="14" y="42"/>
                  </a:lnTo>
                  <a:lnTo>
                    <a:pt x="10" y="40"/>
                  </a:lnTo>
                  <a:lnTo>
                    <a:pt x="7" y="37"/>
                  </a:lnTo>
                  <a:lnTo>
                    <a:pt x="4" y="34"/>
                  </a:lnTo>
                  <a:lnTo>
                    <a:pt x="2" y="30"/>
                  </a:lnTo>
                  <a:lnTo>
                    <a:pt x="1" y="26"/>
                  </a:lnTo>
                  <a:lnTo>
                    <a:pt x="0" y="22"/>
                  </a:lnTo>
                  <a:lnTo>
                    <a:pt x="0" y="22"/>
                  </a:lnTo>
                  <a:lnTo>
                    <a:pt x="1" y="17"/>
                  </a:lnTo>
                  <a:lnTo>
                    <a:pt x="2" y="13"/>
                  </a:lnTo>
                  <a:lnTo>
                    <a:pt x="4" y="10"/>
                  </a:lnTo>
                  <a:lnTo>
                    <a:pt x="7" y="7"/>
                  </a:lnTo>
                  <a:lnTo>
                    <a:pt x="10" y="4"/>
                  </a:lnTo>
                  <a:lnTo>
                    <a:pt x="14" y="2"/>
                  </a:lnTo>
                  <a:lnTo>
                    <a:pt x="18" y="1"/>
                  </a:lnTo>
                  <a:lnTo>
                    <a:pt x="22" y="0"/>
                  </a:lnTo>
                  <a:lnTo>
                    <a:pt x="22" y="0"/>
                  </a:lnTo>
                  <a:lnTo>
                    <a:pt x="26" y="1"/>
                  </a:lnTo>
                  <a:lnTo>
                    <a:pt x="30" y="2"/>
                  </a:lnTo>
                  <a:lnTo>
                    <a:pt x="34" y="4"/>
                  </a:lnTo>
                  <a:lnTo>
                    <a:pt x="37" y="7"/>
                  </a:lnTo>
                  <a:lnTo>
                    <a:pt x="40" y="10"/>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4" name="Freeform 27"/>
            <p:cNvSpPr>
              <a:spLocks/>
            </p:cNvSpPr>
            <p:nvPr userDrawn="1"/>
          </p:nvSpPr>
          <p:spPr bwMode="auto">
            <a:xfrm>
              <a:off x="3232" y="2426"/>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8 w 43"/>
                <a:gd name="T23" fmla="*/ 43 h 43"/>
                <a:gd name="T24" fmla="*/ 14 w 43"/>
                <a:gd name="T25" fmla="*/ 42 h 43"/>
                <a:gd name="T26" fmla="*/ 10 w 43"/>
                <a:gd name="T27" fmla="*/ 40 h 43"/>
                <a:gd name="T28" fmla="*/ 7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10 h 43"/>
                <a:gd name="T46" fmla="*/ 7 w 43"/>
                <a:gd name="T47" fmla="*/ 7 h 43"/>
                <a:gd name="T48" fmla="*/ 10 w 43"/>
                <a:gd name="T49" fmla="*/ 4 h 43"/>
                <a:gd name="T50" fmla="*/ 14 w 43"/>
                <a:gd name="T51" fmla="*/ 2 h 43"/>
                <a:gd name="T52" fmla="*/ 18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7 h 43"/>
                <a:gd name="T66" fmla="*/ 40 w 43"/>
                <a:gd name="T67" fmla="*/ 10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8" y="43"/>
                  </a:lnTo>
                  <a:lnTo>
                    <a:pt x="14" y="42"/>
                  </a:lnTo>
                  <a:lnTo>
                    <a:pt x="10" y="40"/>
                  </a:lnTo>
                  <a:lnTo>
                    <a:pt x="7" y="37"/>
                  </a:lnTo>
                  <a:lnTo>
                    <a:pt x="4" y="34"/>
                  </a:lnTo>
                  <a:lnTo>
                    <a:pt x="2" y="30"/>
                  </a:lnTo>
                  <a:lnTo>
                    <a:pt x="1" y="26"/>
                  </a:lnTo>
                  <a:lnTo>
                    <a:pt x="0" y="22"/>
                  </a:lnTo>
                  <a:lnTo>
                    <a:pt x="0" y="22"/>
                  </a:lnTo>
                  <a:lnTo>
                    <a:pt x="1" y="17"/>
                  </a:lnTo>
                  <a:lnTo>
                    <a:pt x="2" y="13"/>
                  </a:lnTo>
                  <a:lnTo>
                    <a:pt x="4" y="10"/>
                  </a:lnTo>
                  <a:lnTo>
                    <a:pt x="7" y="7"/>
                  </a:lnTo>
                  <a:lnTo>
                    <a:pt x="10" y="4"/>
                  </a:lnTo>
                  <a:lnTo>
                    <a:pt x="14" y="2"/>
                  </a:lnTo>
                  <a:lnTo>
                    <a:pt x="18" y="1"/>
                  </a:lnTo>
                  <a:lnTo>
                    <a:pt x="22" y="0"/>
                  </a:lnTo>
                  <a:lnTo>
                    <a:pt x="22" y="0"/>
                  </a:lnTo>
                  <a:lnTo>
                    <a:pt x="26" y="1"/>
                  </a:lnTo>
                  <a:lnTo>
                    <a:pt x="30" y="2"/>
                  </a:lnTo>
                  <a:lnTo>
                    <a:pt x="34" y="4"/>
                  </a:lnTo>
                  <a:lnTo>
                    <a:pt x="37" y="7"/>
                  </a:lnTo>
                  <a:lnTo>
                    <a:pt x="40" y="10"/>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5" name="Freeform 28"/>
            <p:cNvSpPr>
              <a:spLocks/>
            </p:cNvSpPr>
            <p:nvPr userDrawn="1"/>
          </p:nvSpPr>
          <p:spPr bwMode="auto">
            <a:xfrm>
              <a:off x="4164" y="2790"/>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8 w 43"/>
                <a:gd name="T23" fmla="*/ 43 h 43"/>
                <a:gd name="T24" fmla="*/ 14 w 43"/>
                <a:gd name="T25" fmla="*/ 42 h 43"/>
                <a:gd name="T26" fmla="*/ 10 w 43"/>
                <a:gd name="T27" fmla="*/ 40 h 43"/>
                <a:gd name="T28" fmla="*/ 7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10 h 43"/>
                <a:gd name="T46" fmla="*/ 7 w 43"/>
                <a:gd name="T47" fmla="*/ 7 h 43"/>
                <a:gd name="T48" fmla="*/ 10 w 43"/>
                <a:gd name="T49" fmla="*/ 4 h 43"/>
                <a:gd name="T50" fmla="*/ 14 w 43"/>
                <a:gd name="T51" fmla="*/ 2 h 43"/>
                <a:gd name="T52" fmla="*/ 18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7 h 43"/>
                <a:gd name="T66" fmla="*/ 40 w 43"/>
                <a:gd name="T67" fmla="*/ 10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8" y="43"/>
                  </a:lnTo>
                  <a:lnTo>
                    <a:pt x="14" y="42"/>
                  </a:lnTo>
                  <a:lnTo>
                    <a:pt x="10" y="40"/>
                  </a:lnTo>
                  <a:lnTo>
                    <a:pt x="7" y="37"/>
                  </a:lnTo>
                  <a:lnTo>
                    <a:pt x="4" y="34"/>
                  </a:lnTo>
                  <a:lnTo>
                    <a:pt x="2" y="30"/>
                  </a:lnTo>
                  <a:lnTo>
                    <a:pt x="1" y="26"/>
                  </a:lnTo>
                  <a:lnTo>
                    <a:pt x="0" y="22"/>
                  </a:lnTo>
                  <a:lnTo>
                    <a:pt x="0" y="22"/>
                  </a:lnTo>
                  <a:lnTo>
                    <a:pt x="1" y="17"/>
                  </a:lnTo>
                  <a:lnTo>
                    <a:pt x="2" y="13"/>
                  </a:lnTo>
                  <a:lnTo>
                    <a:pt x="4" y="10"/>
                  </a:lnTo>
                  <a:lnTo>
                    <a:pt x="7" y="7"/>
                  </a:lnTo>
                  <a:lnTo>
                    <a:pt x="10" y="4"/>
                  </a:lnTo>
                  <a:lnTo>
                    <a:pt x="14" y="2"/>
                  </a:lnTo>
                  <a:lnTo>
                    <a:pt x="18" y="1"/>
                  </a:lnTo>
                  <a:lnTo>
                    <a:pt x="22" y="0"/>
                  </a:lnTo>
                  <a:lnTo>
                    <a:pt x="22" y="0"/>
                  </a:lnTo>
                  <a:lnTo>
                    <a:pt x="26" y="1"/>
                  </a:lnTo>
                  <a:lnTo>
                    <a:pt x="30" y="2"/>
                  </a:lnTo>
                  <a:lnTo>
                    <a:pt x="34" y="4"/>
                  </a:lnTo>
                  <a:lnTo>
                    <a:pt x="37" y="7"/>
                  </a:lnTo>
                  <a:lnTo>
                    <a:pt x="40" y="10"/>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36" name="Freeform 29"/>
            <p:cNvSpPr>
              <a:spLocks/>
            </p:cNvSpPr>
            <p:nvPr userDrawn="1"/>
          </p:nvSpPr>
          <p:spPr bwMode="auto">
            <a:xfrm>
              <a:off x="3592" y="2790"/>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8 w 43"/>
                <a:gd name="T23" fmla="*/ 43 h 43"/>
                <a:gd name="T24" fmla="*/ 14 w 43"/>
                <a:gd name="T25" fmla="*/ 42 h 43"/>
                <a:gd name="T26" fmla="*/ 10 w 43"/>
                <a:gd name="T27" fmla="*/ 40 h 43"/>
                <a:gd name="T28" fmla="*/ 7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10 h 43"/>
                <a:gd name="T46" fmla="*/ 7 w 43"/>
                <a:gd name="T47" fmla="*/ 7 h 43"/>
                <a:gd name="T48" fmla="*/ 10 w 43"/>
                <a:gd name="T49" fmla="*/ 4 h 43"/>
                <a:gd name="T50" fmla="*/ 14 w 43"/>
                <a:gd name="T51" fmla="*/ 2 h 43"/>
                <a:gd name="T52" fmla="*/ 18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7 h 43"/>
                <a:gd name="T66" fmla="*/ 40 w 43"/>
                <a:gd name="T67" fmla="*/ 10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8" y="43"/>
                  </a:lnTo>
                  <a:lnTo>
                    <a:pt x="14" y="42"/>
                  </a:lnTo>
                  <a:lnTo>
                    <a:pt x="10" y="40"/>
                  </a:lnTo>
                  <a:lnTo>
                    <a:pt x="7" y="37"/>
                  </a:lnTo>
                  <a:lnTo>
                    <a:pt x="4" y="34"/>
                  </a:lnTo>
                  <a:lnTo>
                    <a:pt x="2" y="30"/>
                  </a:lnTo>
                  <a:lnTo>
                    <a:pt x="1" y="26"/>
                  </a:lnTo>
                  <a:lnTo>
                    <a:pt x="0" y="22"/>
                  </a:lnTo>
                  <a:lnTo>
                    <a:pt x="0" y="22"/>
                  </a:lnTo>
                  <a:lnTo>
                    <a:pt x="1" y="17"/>
                  </a:lnTo>
                  <a:lnTo>
                    <a:pt x="2" y="13"/>
                  </a:lnTo>
                  <a:lnTo>
                    <a:pt x="4" y="10"/>
                  </a:lnTo>
                  <a:lnTo>
                    <a:pt x="7" y="7"/>
                  </a:lnTo>
                  <a:lnTo>
                    <a:pt x="10" y="4"/>
                  </a:lnTo>
                  <a:lnTo>
                    <a:pt x="14" y="2"/>
                  </a:lnTo>
                  <a:lnTo>
                    <a:pt x="18" y="1"/>
                  </a:lnTo>
                  <a:lnTo>
                    <a:pt x="22" y="0"/>
                  </a:lnTo>
                  <a:lnTo>
                    <a:pt x="22" y="0"/>
                  </a:lnTo>
                  <a:lnTo>
                    <a:pt x="26" y="1"/>
                  </a:lnTo>
                  <a:lnTo>
                    <a:pt x="30" y="2"/>
                  </a:lnTo>
                  <a:lnTo>
                    <a:pt x="34" y="4"/>
                  </a:lnTo>
                  <a:lnTo>
                    <a:pt x="37" y="7"/>
                  </a:lnTo>
                  <a:lnTo>
                    <a:pt x="40" y="10"/>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59" name="Freeform 30"/>
            <p:cNvSpPr>
              <a:spLocks/>
            </p:cNvSpPr>
            <p:nvPr userDrawn="1"/>
          </p:nvSpPr>
          <p:spPr bwMode="auto">
            <a:xfrm>
              <a:off x="3232" y="2790"/>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8 w 43"/>
                <a:gd name="T23" fmla="*/ 43 h 43"/>
                <a:gd name="T24" fmla="*/ 14 w 43"/>
                <a:gd name="T25" fmla="*/ 42 h 43"/>
                <a:gd name="T26" fmla="*/ 10 w 43"/>
                <a:gd name="T27" fmla="*/ 40 h 43"/>
                <a:gd name="T28" fmla="*/ 7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10 h 43"/>
                <a:gd name="T46" fmla="*/ 7 w 43"/>
                <a:gd name="T47" fmla="*/ 7 h 43"/>
                <a:gd name="T48" fmla="*/ 10 w 43"/>
                <a:gd name="T49" fmla="*/ 4 h 43"/>
                <a:gd name="T50" fmla="*/ 14 w 43"/>
                <a:gd name="T51" fmla="*/ 2 h 43"/>
                <a:gd name="T52" fmla="*/ 18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7 h 43"/>
                <a:gd name="T66" fmla="*/ 40 w 43"/>
                <a:gd name="T67" fmla="*/ 10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8" y="43"/>
                  </a:lnTo>
                  <a:lnTo>
                    <a:pt x="14" y="42"/>
                  </a:lnTo>
                  <a:lnTo>
                    <a:pt x="10" y="40"/>
                  </a:lnTo>
                  <a:lnTo>
                    <a:pt x="7" y="37"/>
                  </a:lnTo>
                  <a:lnTo>
                    <a:pt x="4" y="34"/>
                  </a:lnTo>
                  <a:lnTo>
                    <a:pt x="2" y="30"/>
                  </a:lnTo>
                  <a:lnTo>
                    <a:pt x="1" y="26"/>
                  </a:lnTo>
                  <a:lnTo>
                    <a:pt x="0" y="22"/>
                  </a:lnTo>
                  <a:lnTo>
                    <a:pt x="0" y="22"/>
                  </a:lnTo>
                  <a:lnTo>
                    <a:pt x="1" y="17"/>
                  </a:lnTo>
                  <a:lnTo>
                    <a:pt x="2" y="13"/>
                  </a:lnTo>
                  <a:lnTo>
                    <a:pt x="4" y="10"/>
                  </a:lnTo>
                  <a:lnTo>
                    <a:pt x="7" y="7"/>
                  </a:lnTo>
                  <a:lnTo>
                    <a:pt x="10" y="4"/>
                  </a:lnTo>
                  <a:lnTo>
                    <a:pt x="14" y="2"/>
                  </a:lnTo>
                  <a:lnTo>
                    <a:pt x="18" y="1"/>
                  </a:lnTo>
                  <a:lnTo>
                    <a:pt x="22" y="0"/>
                  </a:lnTo>
                  <a:lnTo>
                    <a:pt x="22" y="0"/>
                  </a:lnTo>
                  <a:lnTo>
                    <a:pt x="26" y="1"/>
                  </a:lnTo>
                  <a:lnTo>
                    <a:pt x="30" y="2"/>
                  </a:lnTo>
                  <a:lnTo>
                    <a:pt x="34" y="4"/>
                  </a:lnTo>
                  <a:lnTo>
                    <a:pt x="37" y="7"/>
                  </a:lnTo>
                  <a:lnTo>
                    <a:pt x="40" y="10"/>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60" name="Freeform 31"/>
            <p:cNvSpPr>
              <a:spLocks/>
            </p:cNvSpPr>
            <p:nvPr userDrawn="1"/>
          </p:nvSpPr>
          <p:spPr bwMode="auto">
            <a:xfrm>
              <a:off x="3732" y="1999"/>
              <a:ext cx="43" cy="43"/>
            </a:xfrm>
            <a:custGeom>
              <a:avLst/>
              <a:gdLst>
                <a:gd name="T0" fmla="*/ 43 w 43"/>
                <a:gd name="T1" fmla="*/ 21 h 43"/>
                <a:gd name="T2" fmla="*/ 43 w 43"/>
                <a:gd name="T3" fmla="*/ 21 h 43"/>
                <a:gd name="T4" fmla="*/ 43 w 43"/>
                <a:gd name="T5" fmla="*/ 25 h 43"/>
                <a:gd name="T6" fmla="*/ 42 w 43"/>
                <a:gd name="T7" fmla="*/ 29 h 43"/>
                <a:gd name="T8" fmla="*/ 40 w 43"/>
                <a:gd name="T9" fmla="*/ 33 h 43"/>
                <a:gd name="T10" fmla="*/ 37 w 43"/>
                <a:gd name="T11" fmla="*/ 36 h 43"/>
                <a:gd name="T12" fmla="*/ 34 w 43"/>
                <a:gd name="T13" fmla="*/ 39 h 43"/>
                <a:gd name="T14" fmla="*/ 30 w 43"/>
                <a:gd name="T15" fmla="*/ 41 h 43"/>
                <a:gd name="T16" fmla="*/ 26 w 43"/>
                <a:gd name="T17" fmla="*/ 42 h 43"/>
                <a:gd name="T18" fmla="*/ 22 w 43"/>
                <a:gd name="T19" fmla="*/ 43 h 43"/>
                <a:gd name="T20" fmla="*/ 22 w 43"/>
                <a:gd name="T21" fmla="*/ 43 h 43"/>
                <a:gd name="T22" fmla="*/ 18 w 43"/>
                <a:gd name="T23" fmla="*/ 42 h 43"/>
                <a:gd name="T24" fmla="*/ 13 w 43"/>
                <a:gd name="T25" fmla="*/ 41 h 43"/>
                <a:gd name="T26" fmla="*/ 10 w 43"/>
                <a:gd name="T27" fmla="*/ 39 h 43"/>
                <a:gd name="T28" fmla="*/ 7 w 43"/>
                <a:gd name="T29" fmla="*/ 36 h 43"/>
                <a:gd name="T30" fmla="*/ 4 w 43"/>
                <a:gd name="T31" fmla="*/ 33 h 43"/>
                <a:gd name="T32" fmla="*/ 2 w 43"/>
                <a:gd name="T33" fmla="*/ 29 h 43"/>
                <a:gd name="T34" fmla="*/ 1 w 43"/>
                <a:gd name="T35" fmla="*/ 25 h 43"/>
                <a:gd name="T36" fmla="*/ 0 w 43"/>
                <a:gd name="T37" fmla="*/ 21 h 43"/>
                <a:gd name="T38" fmla="*/ 0 w 43"/>
                <a:gd name="T39" fmla="*/ 21 h 43"/>
                <a:gd name="T40" fmla="*/ 1 w 43"/>
                <a:gd name="T41" fmla="*/ 17 h 43"/>
                <a:gd name="T42" fmla="*/ 2 w 43"/>
                <a:gd name="T43" fmla="*/ 13 h 43"/>
                <a:gd name="T44" fmla="*/ 4 w 43"/>
                <a:gd name="T45" fmla="*/ 9 h 43"/>
                <a:gd name="T46" fmla="*/ 7 w 43"/>
                <a:gd name="T47" fmla="*/ 6 h 43"/>
                <a:gd name="T48" fmla="*/ 10 w 43"/>
                <a:gd name="T49" fmla="*/ 3 h 43"/>
                <a:gd name="T50" fmla="*/ 13 w 43"/>
                <a:gd name="T51" fmla="*/ 1 h 43"/>
                <a:gd name="T52" fmla="*/ 18 w 43"/>
                <a:gd name="T53" fmla="*/ 0 h 43"/>
                <a:gd name="T54" fmla="*/ 22 w 43"/>
                <a:gd name="T55" fmla="*/ 0 h 43"/>
                <a:gd name="T56" fmla="*/ 22 w 43"/>
                <a:gd name="T57" fmla="*/ 0 h 43"/>
                <a:gd name="T58" fmla="*/ 26 w 43"/>
                <a:gd name="T59" fmla="*/ 0 h 43"/>
                <a:gd name="T60" fmla="*/ 30 w 43"/>
                <a:gd name="T61" fmla="*/ 1 h 43"/>
                <a:gd name="T62" fmla="*/ 34 w 43"/>
                <a:gd name="T63" fmla="*/ 3 h 43"/>
                <a:gd name="T64" fmla="*/ 37 w 43"/>
                <a:gd name="T65" fmla="*/ 6 h 43"/>
                <a:gd name="T66" fmla="*/ 40 w 43"/>
                <a:gd name="T67" fmla="*/ 9 h 43"/>
                <a:gd name="T68" fmla="*/ 42 w 43"/>
                <a:gd name="T69" fmla="*/ 13 h 43"/>
                <a:gd name="T70" fmla="*/ 43 w 43"/>
                <a:gd name="T71" fmla="*/ 17 h 43"/>
                <a:gd name="T72" fmla="*/ 43 w 43"/>
                <a:gd name="T73" fmla="*/ 21 h 43"/>
                <a:gd name="T74" fmla="*/ 43 w 43"/>
                <a:gd name="T75"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1"/>
                  </a:moveTo>
                  <a:lnTo>
                    <a:pt x="43" y="21"/>
                  </a:lnTo>
                  <a:lnTo>
                    <a:pt x="43" y="25"/>
                  </a:lnTo>
                  <a:lnTo>
                    <a:pt x="42" y="29"/>
                  </a:lnTo>
                  <a:lnTo>
                    <a:pt x="40" y="33"/>
                  </a:lnTo>
                  <a:lnTo>
                    <a:pt x="37" y="36"/>
                  </a:lnTo>
                  <a:lnTo>
                    <a:pt x="34" y="39"/>
                  </a:lnTo>
                  <a:lnTo>
                    <a:pt x="30" y="41"/>
                  </a:lnTo>
                  <a:lnTo>
                    <a:pt x="26" y="42"/>
                  </a:lnTo>
                  <a:lnTo>
                    <a:pt x="22" y="43"/>
                  </a:lnTo>
                  <a:lnTo>
                    <a:pt x="22" y="43"/>
                  </a:lnTo>
                  <a:lnTo>
                    <a:pt x="18" y="42"/>
                  </a:lnTo>
                  <a:lnTo>
                    <a:pt x="13" y="41"/>
                  </a:lnTo>
                  <a:lnTo>
                    <a:pt x="10" y="39"/>
                  </a:lnTo>
                  <a:lnTo>
                    <a:pt x="7" y="36"/>
                  </a:lnTo>
                  <a:lnTo>
                    <a:pt x="4" y="33"/>
                  </a:lnTo>
                  <a:lnTo>
                    <a:pt x="2" y="29"/>
                  </a:lnTo>
                  <a:lnTo>
                    <a:pt x="1" y="25"/>
                  </a:lnTo>
                  <a:lnTo>
                    <a:pt x="0" y="21"/>
                  </a:lnTo>
                  <a:lnTo>
                    <a:pt x="0" y="21"/>
                  </a:lnTo>
                  <a:lnTo>
                    <a:pt x="1" y="17"/>
                  </a:lnTo>
                  <a:lnTo>
                    <a:pt x="2" y="13"/>
                  </a:lnTo>
                  <a:lnTo>
                    <a:pt x="4" y="9"/>
                  </a:lnTo>
                  <a:lnTo>
                    <a:pt x="7" y="6"/>
                  </a:lnTo>
                  <a:lnTo>
                    <a:pt x="10" y="3"/>
                  </a:lnTo>
                  <a:lnTo>
                    <a:pt x="13" y="1"/>
                  </a:lnTo>
                  <a:lnTo>
                    <a:pt x="18" y="0"/>
                  </a:lnTo>
                  <a:lnTo>
                    <a:pt x="22" y="0"/>
                  </a:lnTo>
                  <a:lnTo>
                    <a:pt x="22" y="0"/>
                  </a:lnTo>
                  <a:lnTo>
                    <a:pt x="26" y="0"/>
                  </a:lnTo>
                  <a:lnTo>
                    <a:pt x="30" y="1"/>
                  </a:lnTo>
                  <a:lnTo>
                    <a:pt x="34" y="3"/>
                  </a:lnTo>
                  <a:lnTo>
                    <a:pt x="37" y="6"/>
                  </a:lnTo>
                  <a:lnTo>
                    <a:pt x="40" y="9"/>
                  </a:lnTo>
                  <a:lnTo>
                    <a:pt x="42" y="13"/>
                  </a:lnTo>
                  <a:lnTo>
                    <a:pt x="43" y="17"/>
                  </a:lnTo>
                  <a:lnTo>
                    <a:pt x="43" y="21"/>
                  </a:lnTo>
                  <a:lnTo>
                    <a:pt x="43"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61" name="Freeform 32"/>
            <p:cNvSpPr>
              <a:spLocks/>
            </p:cNvSpPr>
            <p:nvPr userDrawn="1"/>
          </p:nvSpPr>
          <p:spPr bwMode="auto">
            <a:xfrm>
              <a:off x="4016" y="2282"/>
              <a:ext cx="43" cy="43"/>
            </a:xfrm>
            <a:custGeom>
              <a:avLst/>
              <a:gdLst>
                <a:gd name="T0" fmla="*/ 43 w 43"/>
                <a:gd name="T1" fmla="*/ 22 h 43"/>
                <a:gd name="T2" fmla="*/ 43 w 43"/>
                <a:gd name="T3" fmla="*/ 22 h 43"/>
                <a:gd name="T4" fmla="*/ 43 w 43"/>
                <a:gd name="T5" fmla="*/ 26 h 43"/>
                <a:gd name="T6" fmla="*/ 42 w 43"/>
                <a:gd name="T7" fmla="*/ 30 h 43"/>
                <a:gd name="T8" fmla="*/ 40 w 43"/>
                <a:gd name="T9" fmla="*/ 34 h 43"/>
                <a:gd name="T10" fmla="*/ 37 w 43"/>
                <a:gd name="T11" fmla="*/ 37 h 43"/>
                <a:gd name="T12" fmla="*/ 34 w 43"/>
                <a:gd name="T13" fmla="*/ 40 h 43"/>
                <a:gd name="T14" fmla="*/ 30 w 43"/>
                <a:gd name="T15" fmla="*/ 42 h 43"/>
                <a:gd name="T16" fmla="*/ 26 w 43"/>
                <a:gd name="T17" fmla="*/ 43 h 43"/>
                <a:gd name="T18" fmla="*/ 22 w 43"/>
                <a:gd name="T19" fmla="*/ 43 h 43"/>
                <a:gd name="T20" fmla="*/ 22 w 43"/>
                <a:gd name="T21" fmla="*/ 43 h 43"/>
                <a:gd name="T22" fmla="*/ 18 w 43"/>
                <a:gd name="T23" fmla="*/ 43 h 43"/>
                <a:gd name="T24" fmla="*/ 14 w 43"/>
                <a:gd name="T25" fmla="*/ 42 h 43"/>
                <a:gd name="T26" fmla="*/ 10 w 43"/>
                <a:gd name="T27" fmla="*/ 40 h 43"/>
                <a:gd name="T28" fmla="*/ 7 w 43"/>
                <a:gd name="T29" fmla="*/ 37 h 43"/>
                <a:gd name="T30" fmla="*/ 4 w 43"/>
                <a:gd name="T31" fmla="*/ 34 h 43"/>
                <a:gd name="T32" fmla="*/ 2 w 43"/>
                <a:gd name="T33" fmla="*/ 30 h 43"/>
                <a:gd name="T34" fmla="*/ 1 w 43"/>
                <a:gd name="T35" fmla="*/ 26 h 43"/>
                <a:gd name="T36" fmla="*/ 0 w 43"/>
                <a:gd name="T37" fmla="*/ 22 h 43"/>
                <a:gd name="T38" fmla="*/ 0 w 43"/>
                <a:gd name="T39" fmla="*/ 22 h 43"/>
                <a:gd name="T40" fmla="*/ 1 w 43"/>
                <a:gd name="T41" fmla="*/ 17 h 43"/>
                <a:gd name="T42" fmla="*/ 2 w 43"/>
                <a:gd name="T43" fmla="*/ 13 h 43"/>
                <a:gd name="T44" fmla="*/ 4 w 43"/>
                <a:gd name="T45" fmla="*/ 10 h 43"/>
                <a:gd name="T46" fmla="*/ 7 w 43"/>
                <a:gd name="T47" fmla="*/ 7 h 43"/>
                <a:gd name="T48" fmla="*/ 10 w 43"/>
                <a:gd name="T49" fmla="*/ 4 h 43"/>
                <a:gd name="T50" fmla="*/ 14 w 43"/>
                <a:gd name="T51" fmla="*/ 2 h 43"/>
                <a:gd name="T52" fmla="*/ 18 w 43"/>
                <a:gd name="T53" fmla="*/ 1 h 43"/>
                <a:gd name="T54" fmla="*/ 22 w 43"/>
                <a:gd name="T55" fmla="*/ 0 h 43"/>
                <a:gd name="T56" fmla="*/ 22 w 43"/>
                <a:gd name="T57" fmla="*/ 0 h 43"/>
                <a:gd name="T58" fmla="*/ 26 w 43"/>
                <a:gd name="T59" fmla="*/ 1 h 43"/>
                <a:gd name="T60" fmla="*/ 30 w 43"/>
                <a:gd name="T61" fmla="*/ 2 h 43"/>
                <a:gd name="T62" fmla="*/ 34 w 43"/>
                <a:gd name="T63" fmla="*/ 4 h 43"/>
                <a:gd name="T64" fmla="*/ 37 w 43"/>
                <a:gd name="T65" fmla="*/ 7 h 43"/>
                <a:gd name="T66" fmla="*/ 40 w 43"/>
                <a:gd name="T67" fmla="*/ 10 h 43"/>
                <a:gd name="T68" fmla="*/ 42 w 43"/>
                <a:gd name="T69" fmla="*/ 13 h 43"/>
                <a:gd name="T70" fmla="*/ 43 w 43"/>
                <a:gd name="T71" fmla="*/ 17 h 43"/>
                <a:gd name="T72" fmla="*/ 43 w 43"/>
                <a:gd name="T73" fmla="*/ 22 h 43"/>
                <a:gd name="T74" fmla="*/ 43 w 43"/>
                <a:gd name="T75"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2"/>
                  </a:moveTo>
                  <a:lnTo>
                    <a:pt x="43" y="22"/>
                  </a:lnTo>
                  <a:lnTo>
                    <a:pt x="43" y="26"/>
                  </a:lnTo>
                  <a:lnTo>
                    <a:pt x="42" y="30"/>
                  </a:lnTo>
                  <a:lnTo>
                    <a:pt x="40" y="34"/>
                  </a:lnTo>
                  <a:lnTo>
                    <a:pt x="37" y="37"/>
                  </a:lnTo>
                  <a:lnTo>
                    <a:pt x="34" y="40"/>
                  </a:lnTo>
                  <a:lnTo>
                    <a:pt x="30" y="42"/>
                  </a:lnTo>
                  <a:lnTo>
                    <a:pt x="26" y="43"/>
                  </a:lnTo>
                  <a:lnTo>
                    <a:pt x="22" y="43"/>
                  </a:lnTo>
                  <a:lnTo>
                    <a:pt x="22" y="43"/>
                  </a:lnTo>
                  <a:lnTo>
                    <a:pt x="18" y="43"/>
                  </a:lnTo>
                  <a:lnTo>
                    <a:pt x="14" y="42"/>
                  </a:lnTo>
                  <a:lnTo>
                    <a:pt x="10" y="40"/>
                  </a:lnTo>
                  <a:lnTo>
                    <a:pt x="7" y="37"/>
                  </a:lnTo>
                  <a:lnTo>
                    <a:pt x="4" y="34"/>
                  </a:lnTo>
                  <a:lnTo>
                    <a:pt x="2" y="30"/>
                  </a:lnTo>
                  <a:lnTo>
                    <a:pt x="1" y="26"/>
                  </a:lnTo>
                  <a:lnTo>
                    <a:pt x="0" y="22"/>
                  </a:lnTo>
                  <a:lnTo>
                    <a:pt x="0" y="22"/>
                  </a:lnTo>
                  <a:lnTo>
                    <a:pt x="1" y="17"/>
                  </a:lnTo>
                  <a:lnTo>
                    <a:pt x="2" y="13"/>
                  </a:lnTo>
                  <a:lnTo>
                    <a:pt x="4" y="10"/>
                  </a:lnTo>
                  <a:lnTo>
                    <a:pt x="7" y="7"/>
                  </a:lnTo>
                  <a:lnTo>
                    <a:pt x="10" y="4"/>
                  </a:lnTo>
                  <a:lnTo>
                    <a:pt x="14" y="2"/>
                  </a:lnTo>
                  <a:lnTo>
                    <a:pt x="18" y="1"/>
                  </a:lnTo>
                  <a:lnTo>
                    <a:pt x="22" y="0"/>
                  </a:lnTo>
                  <a:lnTo>
                    <a:pt x="22" y="0"/>
                  </a:lnTo>
                  <a:lnTo>
                    <a:pt x="26" y="1"/>
                  </a:lnTo>
                  <a:lnTo>
                    <a:pt x="30" y="2"/>
                  </a:lnTo>
                  <a:lnTo>
                    <a:pt x="34" y="4"/>
                  </a:lnTo>
                  <a:lnTo>
                    <a:pt x="37" y="7"/>
                  </a:lnTo>
                  <a:lnTo>
                    <a:pt x="40" y="10"/>
                  </a:lnTo>
                  <a:lnTo>
                    <a:pt x="42" y="13"/>
                  </a:lnTo>
                  <a:lnTo>
                    <a:pt x="43" y="17"/>
                  </a:lnTo>
                  <a:lnTo>
                    <a:pt x="43" y="22"/>
                  </a:lnTo>
                  <a:lnTo>
                    <a:pt x="4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62" name="Freeform 33"/>
            <p:cNvSpPr>
              <a:spLocks/>
            </p:cNvSpPr>
            <p:nvPr userDrawn="1"/>
          </p:nvSpPr>
          <p:spPr bwMode="auto">
            <a:xfrm>
              <a:off x="3732" y="2283"/>
              <a:ext cx="43" cy="43"/>
            </a:xfrm>
            <a:custGeom>
              <a:avLst/>
              <a:gdLst>
                <a:gd name="T0" fmla="*/ 43 w 43"/>
                <a:gd name="T1" fmla="*/ 21 h 43"/>
                <a:gd name="T2" fmla="*/ 43 w 43"/>
                <a:gd name="T3" fmla="*/ 21 h 43"/>
                <a:gd name="T4" fmla="*/ 43 w 43"/>
                <a:gd name="T5" fmla="*/ 25 h 43"/>
                <a:gd name="T6" fmla="*/ 42 w 43"/>
                <a:gd name="T7" fmla="*/ 29 h 43"/>
                <a:gd name="T8" fmla="*/ 40 w 43"/>
                <a:gd name="T9" fmla="*/ 33 h 43"/>
                <a:gd name="T10" fmla="*/ 37 w 43"/>
                <a:gd name="T11" fmla="*/ 36 h 43"/>
                <a:gd name="T12" fmla="*/ 34 w 43"/>
                <a:gd name="T13" fmla="*/ 39 h 43"/>
                <a:gd name="T14" fmla="*/ 30 w 43"/>
                <a:gd name="T15" fmla="*/ 41 h 43"/>
                <a:gd name="T16" fmla="*/ 26 w 43"/>
                <a:gd name="T17" fmla="*/ 42 h 43"/>
                <a:gd name="T18" fmla="*/ 22 w 43"/>
                <a:gd name="T19" fmla="*/ 43 h 43"/>
                <a:gd name="T20" fmla="*/ 22 w 43"/>
                <a:gd name="T21" fmla="*/ 43 h 43"/>
                <a:gd name="T22" fmla="*/ 18 w 43"/>
                <a:gd name="T23" fmla="*/ 42 h 43"/>
                <a:gd name="T24" fmla="*/ 13 w 43"/>
                <a:gd name="T25" fmla="*/ 41 h 43"/>
                <a:gd name="T26" fmla="*/ 10 w 43"/>
                <a:gd name="T27" fmla="*/ 39 h 43"/>
                <a:gd name="T28" fmla="*/ 7 w 43"/>
                <a:gd name="T29" fmla="*/ 36 h 43"/>
                <a:gd name="T30" fmla="*/ 4 w 43"/>
                <a:gd name="T31" fmla="*/ 33 h 43"/>
                <a:gd name="T32" fmla="*/ 2 w 43"/>
                <a:gd name="T33" fmla="*/ 29 h 43"/>
                <a:gd name="T34" fmla="*/ 1 w 43"/>
                <a:gd name="T35" fmla="*/ 25 h 43"/>
                <a:gd name="T36" fmla="*/ 0 w 43"/>
                <a:gd name="T37" fmla="*/ 21 h 43"/>
                <a:gd name="T38" fmla="*/ 0 w 43"/>
                <a:gd name="T39" fmla="*/ 21 h 43"/>
                <a:gd name="T40" fmla="*/ 1 w 43"/>
                <a:gd name="T41" fmla="*/ 17 h 43"/>
                <a:gd name="T42" fmla="*/ 2 w 43"/>
                <a:gd name="T43" fmla="*/ 13 h 43"/>
                <a:gd name="T44" fmla="*/ 4 w 43"/>
                <a:gd name="T45" fmla="*/ 9 h 43"/>
                <a:gd name="T46" fmla="*/ 7 w 43"/>
                <a:gd name="T47" fmla="*/ 6 h 43"/>
                <a:gd name="T48" fmla="*/ 10 w 43"/>
                <a:gd name="T49" fmla="*/ 3 h 43"/>
                <a:gd name="T50" fmla="*/ 13 w 43"/>
                <a:gd name="T51" fmla="*/ 1 h 43"/>
                <a:gd name="T52" fmla="*/ 18 w 43"/>
                <a:gd name="T53" fmla="*/ 0 h 43"/>
                <a:gd name="T54" fmla="*/ 22 w 43"/>
                <a:gd name="T55" fmla="*/ 0 h 43"/>
                <a:gd name="T56" fmla="*/ 22 w 43"/>
                <a:gd name="T57" fmla="*/ 0 h 43"/>
                <a:gd name="T58" fmla="*/ 26 w 43"/>
                <a:gd name="T59" fmla="*/ 0 h 43"/>
                <a:gd name="T60" fmla="*/ 30 w 43"/>
                <a:gd name="T61" fmla="*/ 1 h 43"/>
                <a:gd name="T62" fmla="*/ 34 w 43"/>
                <a:gd name="T63" fmla="*/ 3 h 43"/>
                <a:gd name="T64" fmla="*/ 37 w 43"/>
                <a:gd name="T65" fmla="*/ 6 h 43"/>
                <a:gd name="T66" fmla="*/ 40 w 43"/>
                <a:gd name="T67" fmla="*/ 9 h 43"/>
                <a:gd name="T68" fmla="*/ 42 w 43"/>
                <a:gd name="T69" fmla="*/ 13 h 43"/>
                <a:gd name="T70" fmla="*/ 43 w 43"/>
                <a:gd name="T71" fmla="*/ 17 h 43"/>
                <a:gd name="T72" fmla="*/ 43 w 43"/>
                <a:gd name="T73" fmla="*/ 21 h 43"/>
                <a:gd name="T74" fmla="*/ 43 w 43"/>
                <a:gd name="T75"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43" y="21"/>
                  </a:moveTo>
                  <a:lnTo>
                    <a:pt x="43" y="21"/>
                  </a:lnTo>
                  <a:lnTo>
                    <a:pt x="43" y="25"/>
                  </a:lnTo>
                  <a:lnTo>
                    <a:pt x="42" y="29"/>
                  </a:lnTo>
                  <a:lnTo>
                    <a:pt x="40" y="33"/>
                  </a:lnTo>
                  <a:lnTo>
                    <a:pt x="37" y="36"/>
                  </a:lnTo>
                  <a:lnTo>
                    <a:pt x="34" y="39"/>
                  </a:lnTo>
                  <a:lnTo>
                    <a:pt x="30" y="41"/>
                  </a:lnTo>
                  <a:lnTo>
                    <a:pt x="26" y="42"/>
                  </a:lnTo>
                  <a:lnTo>
                    <a:pt x="22" y="43"/>
                  </a:lnTo>
                  <a:lnTo>
                    <a:pt x="22" y="43"/>
                  </a:lnTo>
                  <a:lnTo>
                    <a:pt x="18" y="42"/>
                  </a:lnTo>
                  <a:lnTo>
                    <a:pt x="13" y="41"/>
                  </a:lnTo>
                  <a:lnTo>
                    <a:pt x="10" y="39"/>
                  </a:lnTo>
                  <a:lnTo>
                    <a:pt x="7" y="36"/>
                  </a:lnTo>
                  <a:lnTo>
                    <a:pt x="4" y="33"/>
                  </a:lnTo>
                  <a:lnTo>
                    <a:pt x="2" y="29"/>
                  </a:lnTo>
                  <a:lnTo>
                    <a:pt x="1" y="25"/>
                  </a:lnTo>
                  <a:lnTo>
                    <a:pt x="0" y="21"/>
                  </a:lnTo>
                  <a:lnTo>
                    <a:pt x="0" y="21"/>
                  </a:lnTo>
                  <a:lnTo>
                    <a:pt x="1" y="17"/>
                  </a:lnTo>
                  <a:lnTo>
                    <a:pt x="2" y="13"/>
                  </a:lnTo>
                  <a:lnTo>
                    <a:pt x="4" y="9"/>
                  </a:lnTo>
                  <a:lnTo>
                    <a:pt x="7" y="6"/>
                  </a:lnTo>
                  <a:lnTo>
                    <a:pt x="10" y="3"/>
                  </a:lnTo>
                  <a:lnTo>
                    <a:pt x="13" y="1"/>
                  </a:lnTo>
                  <a:lnTo>
                    <a:pt x="18" y="0"/>
                  </a:lnTo>
                  <a:lnTo>
                    <a:pt x="22" y="0"/>
                  </a:lnTo>
                  <a:lnTo>
                    <a:pt x="22" y="0"/>
                  </a:lnTo>
                  <a:lnTo>
                    <a:pt x="26" y="0"/>
                  </a:lnTo>
                  <a:lnTo>
                    <a:pt x="30" y="1"/>
                  </a:lnTo>
                  <a:lnTo>
                    <a:pt x="34" y="3"/>
                  </a:lnTo>
                  <a:lnTo>
                    <a:pt x="37" y="6"/>
                  </a:lnTo>
                  <a:lnTo>
                    <a:pt x="40" y="9"/>
                  </a:lnTo>
                  <a:lnTo>
                    <a:pt x="42" y="13"/>
                  </a:lnTo>
                  <a:lnTo>
                    <a:pt x="43" y="17"/>
                  </a:lnTo>
                  <a:lnTo>
                    <a:pt x="43" y="21"/>
                  </a:lnTo>
                  <a:lnTo>
                    <a:pt x="43"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63" name="Freeform 34"/>
            <p:cNvSpPr>
              <a:spLocks/>
            </p:cNvSpPr>
            <p:nvPr userDrawn="1"/>
          </p:nvSpPr>
          <p:spPr bwMode="auto">
            <a:xfrm>
              <a:off x="2382" y="652"/>
              <a:ext cx="1517" cy="3023"/>
            </a:xfrm>
            <a:custGeom>
              <a:avLst/>
              <a:gdLst>
                <a:gd name="T0" fmla="*/ 1397 w 1517"/>
                <a:gd name="T1" fmla="*/ 3019 h 3023"/>
                <a:gd name="T2" fmla="*/ 1211 w 1517"/>
                <a:gd name="T3" fmla="*/ 2993 h 3023"/>
                <a:gd name="T4" fmla="*/ 1029 w 1517"/>
                <a:gd name="T5" fmla="*/ 2945 h 3023"/>
                <a:gd name="T6" fmla="*/ 889 w 1517"/>
                <a:gd name="T7" fmla="*/ 2890 h 3023"/>
                <a:gd name="T8" fmla="*/ 728 w 1517"/>
                <a:gd name="T9" fmla="*/ 2805 h 3023"/>
                <a:gd name="T10" fmla="*/ 579 w 1517"/>
                <a:gd name="T11" fmla="*/ 2702 h 3023"/>
                <a:gd name="T12" fmla="*/ 442 w 1517"/>
                <a:gd name="T13" fmla="*/ 2580 h 3023"/>
                <a:gd name="T14" fmla="*/ 344 w 1517"/>
                <a:gd name="T15" fmla="*/ 2472 h 3023"/>
                <a:gd name="T16" fmla="*/ 237 w 1517"/>
                <a:gd name="T17" fmla="*/ 2325 h 3023"/>
                <a:gd name="T18" fmla="*/ 149 w 1517"/>
                <a:gd name="T19" fmla="*/ 2166 h 3023"/>
                <a:gd name="T20" fmla="*/ 91 w 1517"/>
                <a:gd name="T21" fmla="*/ 2029 h 3023"/>
                <a:gd name="T22" fmla="*/ 37 w 1517"/>
                <a:gd name="T23" fmla="*/ 1849 h 3023"/>
                <a:gd name="T24" fmla="*/ 7 w 1517"/>
                <a:gd name="T25" fmla="*/ 1663 h 3023"/>
                <a:gd name="T26" fmla="*/ 0 w 1517"/>
                <a:gd name="T27" fmla="*/ 1511 h 3023"/>
                <a:gd name="T28" fmla="*/ 11 w 1517"/>
                <a:gd name="T29" fmla="*/ 1322 h 3023"/>
                <a:gd name="T30" fmla="*/ 46 w 1517"/>
                <a:gd name="T31" fmla="*/ 1137 h 3023"/>
                <a:gd name="T32" fmla="*/ 104 w 1517"/>
                <a:gd name="T33" fmla="*/ 958 h 3023"/>
                <a:gd name="T34" fmla="*/ 165 w 1517"/>
                <a:gd name="T35" fmla="*/ 824 h 3023"/>
                <a:gd name="T36" fmla="*/ 257 w 1517"/>
                <a:gd name="T37" fmla="*/ 667 h 3023"/>
                <a:gd name="T38" fmla="*/ 367 w 1517"/>
                <a:gd name="T39" fmla="*/ 523 h 3023"/>
                <a:gd name="T40" fmla="*/ 469 w 1517"/>
                <a:gd name="T41" fmla="*/ 417 h 3023"/>
                <a:gd name="T42" fmla="*/ 608 w 1517"/>
                <a:gd name="T43" fmla="*/ 299 h 3023"/>
                <a:gd name="T44" fmla="*/ 760 w 1517"/>
                <a:gd name="T45" fmla="*/ 199 h 3023"/>
                <a:gd name="T46" fmla="*/ 923 w 1517"/>
                <a:gd name="T47" fmla="*/ 118 h 3023"/>
                <a:gd name="T48" fmla="*/ 1065 w 1517"/>
                <a:gd name="T49" fmla="*/ 67 h 3023"/>
                <a:gd name="T50" fmla="*/ 1247 w 1517"/>
                <a:gd name="T51" fmla="*/ 23 h 3023"/>
                <a:gd name="T52" fmla="*/ 1435 w 1517"/>
                <a:gd name="T53" fmla="*/ 2 h 3023"/>
                <a:gd name="T54" fmla="*/ 1516 w 1517"/>
                <a:gd name="T55" fmla="*/ 1 h 3023"/>
                <a:gd name="T56" fmla="*/ 1516 w 1517"/>
                <a:gd name="T57" fmla="*/ 10 h 3023"/>
                <a:gd name="T58" fmla="*/ 1434 w 1517"/>
                <a:gd name="T59" fmla="*/ 14 h 3023"/>
                <a:gd name="T60" fmla="*/ 1246 w 1517"/>
                <a:gd name="T61" fmla="*/ 35 h 3023"/>
                <a:gd name="T62" fmla="*/ 1066 w 1517"/>
                <a:gd name="T63" fmla="*/ 79 h 3023"/>
                <a:gd name="T64" fmla="*/ 895 w 1517"/>
                <a:gd name="T65" fmla="*/ 144 h 3023"/>
                <a:gd name="T66" fmla="*/ 734 w 1517"/>
                <a:gd name="T67" fmla="*/ 229 h 3023"/>
                <a:gd name="T68" fmla="*/ 586 w 1517"/>
                <a:gd name="T69" fmla="*/ 332 h 3023"/>
                <a:gd name="T70" fmla="*/ 451 w 1517"/>
                <a:gd name="T71" fmla="*/ 451 h 3023"/>
                <a:gd name="T72" fmla="*/ 332 w 1517"/>
                <a:gd name="T73" fmla="*/ 586 h 3023"/>
                <a:gd name="T74" fmla="*/ 229 w 1517"/>
                <a:gd name="T75" fmla="*/ 734 h 3023"/>
                <a:gd name="T76" fmla="*/ 144 w 1517"/>
                <a:gd name="T77" fmla="*/ 895 h 3023"/>
                <a:gd name="T78" fmla="*/ 79 w 1517"/>
                <a:gd name="T79" fmla="*/ 1066 h 3023"/>
                <a:gd name="T80" fmla="*/ 35 w 1517"/>
                <a:gd name="T81" fmla="*/ 1246 h 3023"/>
                <a:gd name="T82" fmla="*/ 14 w 1517"/>
                <a:gd name="T83" fmla="*/ 1434 h 3023"/>
                <a:gd name="T84" fmla="*/ 14 w 1517"/>
                <a:gd name="T85" fmla="*/ 1588 h 3023"/>
                <a:gd name="T86" fmla="*/ 35 w 1517"/>
                <a:gd name="T87" fmla="*/ 1776 h 3023"/>
                <a:gd name="T88" fmla="*/ 79 w 1517"/>
                <a:gd name="T89" fmla="*/ 1957 h 3023"/>
                <a:gd name="T90" fmla="*/ 144 w 1517"/>
                <a:gd name="T91" fmla="*/ 2128 h 3023"/>
                <a:gd name="T92" fmla="*/ 229 w 1517"/>
                <a:gd name="T93" fmla="*/ 2288 h 3023"/>
                <a:gd name="T94" fmla="*/ 332 w 1517"/>
                <a:gd name="T95" fmla="*/ 2437 h 3023"/>
                <a:gd name="T96" fmla="*/ 451 w 1517"/>
                <a:gd name="T97" fmla="*/ 2571 h 3023"/>
                <a:gd name="T98" fmla="*/ 586 w 1517"/>
                <a:gd name="T99" fmla="*/ 2691 h 3023"/>
                <a:gd name="T100" fmla="*/ 734 w 1517"/>
                <a:gd name="T101" fmla="*/ 2794 h 3023"/>
                <a:gd name="T102" fmla="*/ 895 w 1517"/>
                <a:gd name="T103" fmla="*/ 2878 h 3023"/>
                <a:gd name="T104" fmla="*/ 1066 w 1517"/>
                <a:gd name="T105" fmla="*/ 2944 h 3023"/>
                <a:gd name="T106" fmla="*/ 1246 w 1517"/>
                <a:gd name="T107" fmla="*/ 2988 h 3023"/>
                <a:gd name="T108" fmla="*/ 1434 w 1517"/>
                <a:gd name="T109" fmla="*/ 3009 h 3023"/>
                <a:gd name="T110" fmla="*/ 1516 w 1517"/>
                <a:gd name="T111" fmla="*/ 3013 h 3023"/>
                <a:gd name="T112" fmla="*/ 1516 w 1517"/>
                <a:gd name="T113" fmla="*/ 3021 h 3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7" h="3023">
                  <a:moveTo>
                    <a:pt x="1511" y="3023"/>
                  </a:moveTo>
                  <a:lnTo>
                    <a:pt x="1511" y="3023"/>
                  </a:lnTo>
                  <a:lnTo>
                    <a:pt x="1473" y="3023"/>
                  </a:lnTo>
                  <a:lnTo>
                    <a:pt x="1435" y="3021"/>
                  </a:lnTo>
                  <a:lnTo>
                    <a:pt x="1397" y="3019"/>
                  </a:lnTo>
                  <a:lnTo>
                    <a:pt x="1360" y="3016"/>
                  </a:lnTo>
                  <a:lnTo>
                    <a:pt x="1322" y="3011"/>
                  </a:lnTo>
                  <a:lnTo>
                    <a:pt x="1285" y="3006"/>
                  </a:lnTo>
                  <a:lnTo>
                    <a:pt x="1247" y="3000"/>
                  </a:lnTo>
                  <a:lnTo>
                    <a:pt x="1211" y="2993"/>
                  </a:lnTo>
                  <a:lnTo>
                    <a:pt x="1174" y="2985"/>
                  </a:lnTo>
                  <a:lnTo>
                    <a:pt x="1137" y="2977"/>
                  </a:lnTo>
                  <a:lnTo>
                    <a:pt x="1101" y="2967"/>
                  </a:lnTo>
                  <a:lnTo>
                    <a:pt x="1065" y="2956"/>
                  </a:lnTo>
                  <a:lnTo>
                    <a:pt x="1029" y="2945"/>
                  </a:lnTo>
                  <a:lnTo>
                    <a:pt x="993" y="2932"/>
                  </a:lnTo>
                  <a:lnTo>
                    <a:pt x="958" y="2919"/>
                  </a:lnTo>
                  <a:lnTo>
                    <a:pt x="923" y="2904"/>
                  </a:lnTo>
                  <a:lnTo>
                    <a:pt x="923" y="2904"/>
                  </a:lnTo>
                  <a:lnTo>
                    <a:pt x="889" y="2890"/>
                  </a:lnTo>
                  <a:lnTo>
                    <a:pt x="856" y="2874"/>
                  </a:lnTo>
                  <a:lnTo>
                    <a:pt x="824" y="2858"/>
                  </a:lnTo>
                  <a:lnTo>
                    <a:pt x="791" y="2841"/>
                  </a:lnTo>
                  <a:lnTo>
                    <a:pt x="760" y="2823"/>
                  </a:lnTo>
                  <a:lnTo>
                    <a:pt x="728" y="2805"/>
                  </a:lnTo>
                  <a:lnTo>
                    <a:pt x="698" y="2786"/>
                  </a:lnTo>
                  <a:lnTo>
                    <a:pt x="667" y="2766"/>
                  </a:lnTo>
                  <a:lnTo>
                    <a:pt x="637" y="2745"/>
                  </a:lnTo>
                  <a:lnTo>
                    <a:pt x="608" y="2724"/>
                  </a:lnTo>
                  <a:lnTo>
                    <a:pt x="579" y="2702"/>
                  </a:lnTo>
                  <a:lnTo>
                    <a:pt x="551" y="2679"/>
                  </a:lnTo>
                  <a:lnTo>
                    <a:pt x="523" y="2655"/>
                  </a:lnTo>
                  <a:lnTo>
                    <a:pt x="496" y="2631"/>
                  </a:lnTo>
                  <a:lnTo>
                    <a:pt x="469" y="2606"/>
                  </a:lnTo>
                  <a:lnTo>
                    <a:pt x="442" y="2580"/>
                  </a:lnTo>
                  <a:lnTo>
                    <a:pt x="442" y="2580"/>
                  </a:lnTo>
                  <a:lnTo>
                    <a:pt x="417" y="2554"/>
                  </a:lnTo>
                  <a:lnTo>
                    <a:pt x="392" y="2527"/>
                  </a:lnTo>
                  <a:lnTo>
                    <a:pt x="367" y="2500"/>
                  </a:lnTo>
                  <a:lnTo>
                    <a:pt x="344" y="2472"/>
                  </a:lnTo>
                  <a:lnTo>
                    <a:pt x="321" y="2444"/>
                  </a:lnTo>
                  <a:lnTo>
                    <a:pt x="299" y="2415"/>
                  </a:lnTo>
                  <a:lnTo>
                    <a:pt x="278" y="2385"/>
                  </a:lnTo>
                  <a:lnTo>
                    <a:pt x="257" y="2355"/>
                  </a:lnTo>
                  <a:lnTo>
                    <a:pt x="237" y="2325"/>
                  </a:lnTo>
                  <a:lnTo>
                    <a:pt x="218" y="2294"/>
                  </a:lnTo>
                  <a:lnTo>
                    <a:pt x="199" y="2263"/>
                  </a:lnTo>
                  <a:lnTo>
                    <a:pt x="182" y="2231"/>
                  </a:lnTo>
                  <a:lnTo>
                    <a:pt x="165" y="2199"/>
                  </a:lnTo>
                  <a:lnTo>
                    <a:pt x="149" y="2166"/>
                  </a:lnTo>
                  <a:lnTo>
                    <a:pt x="133" y="2133"/>
                  </a:lnTo>
                  <a:lnTo>
                    <a:pt x="118" y="2100"/>
                  </a:lnTo>
                  <a:lnTo>
                    <a:pt x="118" y="2100"/>
                  </a:lnTo>
                  <a:lnTo>
                    <a:pt x="104" y="2065"/>
                  </a:lnTo>
                  <a:lnTo>
                    <a:pt x="91" y="2029"/>
                  </a:lnTo>
                  <a:lnTo>
                    <a:pt x="78" y="1994"/>
                  </a:lnTo>
                  <a:lnTo>
                    <a:pt x="67" y="1958"/>
                  </a:lnTo>
                  <a:lnTo>
                    <a:pt x="56" y="1922"/>
                  </a:lnTo>
                  <a:lnTo>
                    <a:pt x="46" y="1886"/>
                  </a:lnTo>
                  <a:lnTo>
                    <a:pt x="37" y="1849"/>
                  </a:lnTo>
                  <a:lnTo>
                    <a:pt x="29" y="1812"/>
                  </a:lnTo>
                  <a:lnTo>
                    <a:pt x="23" y="1775"/>
                  </a:lnTo>
                  <a:lnTo>
                    <a:pt x="16" y="1738"/>
                  </a:lnTo>
                  <a:lnTo>
                    <a:pt x="11" y="1701"/>
                  </a:lnTo>
                  <a:lnTo>
                    <a:pt x="7" y="1663"/>
                  </a:lnTo>
                  <a:lnTo>
                    <a:pt x="4" y="1625"/>
                  </a:lnTo>
                  <a:lnTo>
                    <a:pt x="2" y="1588"/>
                  </a:lnTo>
                  <a:lnTo>
                    <a:pt x="0" y="1550"/>
                  </a:lnTo>
                  <a:lnTo>
                    <a:pt x="0" y="1511"/>
                  </a:lnTo>
                  <a:lnTo>
                    <a:pt x="0" y="1511"/>
                  </a:lnTo>
                  <a:lnTo>
                    <a:pt x="0" y="1473"/>
                  </a:lnTo>
                  <a:lnTo>
                    <a:pt x="2" y="1435"/>
                  </a:lnTo>
                  <a:lnTo>
                    <a:pt x="4" y="1397"/>
                  </a:lnTo>
                  <a:lnTo>
                    <a:pt x="7" y="1360"/>
                  </a:lnTo>
                  <a:lnTo>
                    <a:pt x="11" y="1322"/>
                  </a:lnTo>
                  <a:lnTo>
                    <a:pt x="16" y="1285"/>
                  </a:lnTo>
                  <a:lnTo>
                    <a:pt x="23" y="1247"/>
                  </a:lnTo>
                  <a:lnTo>
                    <a:pt x="29" y="1211"/>
                  </a:lnTo>
                  <a:lnTo>
                    <a:pt x="37" y="1174"/>
                  </a:lnTo>
                  <a:lnTo>
                    <a:pt x="46" y="1137"/>
                  </a:lnTo>
                  <a:lnTo>
                    <a:pt x="56" y="1101"/>
                  </a:lnTo>
                  <a:lnTo>
                    <a:pt x="67" y="1065"/>
                  </a:lnTo>
                  <a:lnTo>
                    <a:pt x="78" y="1029"/>
                  </a:lnTo>
                  <a:lnTo>
                    <a:pt x="91" y="993"/>
                  </a:lnTo>
                  <a:lnTo>
                    <a:pt x="104" y="958"/>
                  </a:lnTo>
                  <a:lnTo>
                    <a:pt x="118" y="923"/>
                  </a:lnTo>
                  <a:lnTo>
                    <a:pt x="118" y="923"/>
                  </a:lnTo>
                  <a:lnTo>
                    <a:pt x="133" y="889"/>
                  </a:lnTo>
                  <a:lnTo>
                    <a:pt x="149" y="856"/>
                  </a:lnTo>
                  <a:lnTo>
                    <a:pt x="165" y="824"/>
                  </a:lnTo>
                  <a:lnTo>
                    <a:pt x="182" y="791"/>
                  </a:lnTo>
                  <a:lnTo>
                    <a:pt x="199" y="760"/>
                  </a:lnTo>
                  <a:lnTo>
                    <a:pt x="218" y="728"/>
                  </a:lnTo>
                  <a:lnTo>
                    <a:pt x="237" y="698"/>
                  </a:lnTo>
                  <a:lnTo>
                    <a:pt x="257" y="667"/>
                  </a:lnTo>
                  <a:lnTo>
                    <a:pt x="278" y="637"/>
                  </a:lnTo>
                  <a:lnTo>
                    <a:pt x="299" y="608"/>
                  </a:lnTo>
                  <a:lnTo>
                    <a:pt x="321" y="579"/>
                  </a:lnTo>
                  <a:lnTo>
                    <a:pt x="344" y="551"/>
                  </a:lnTo>
                  <a:lnTo>
                    <a:pt x="367" y="523"/>
                  </a:lnTo>
                  <a:lnTo>
                    <a:pt x="392" y="496"/>
                  </a:lnTo>
                  <a:lnTo>
                    <a:pt x="417" y="469"/>
                  </a:lnTo>
                  <a:lnTo>
                    <a:pt x="442" y="442"/>
                  </a:lnTo>
                  <a:lnTo>
                    <a:pt x="442" y="442"/>
                  </a:lnTo>
                  <a:lnTo>
                    <a:pt x="469" y="417"/>
                  </a:lnTo>
                  <a:lnTo>
                    <a:pt x="496" y="392"/>
                  </a:lnTo>
                  <a:lnTo>
                    <a:pt x="523" y="367"/>
                  </a:lnTo>
                  <a:lnTo>
                    <a:pt x="551" y="344"/>
                  </a:lnTo>
                  <a:lnTo>
                    <a:pt x="579" y="321"/>
                  </a:lnTo>
                  <a:lnTo>
                    <a:pt x="608" y="299"/>
                  </a:lnTo>
                  <a:lnTo>
                    <a:pt x="637" y="278"/>
                  </a:lnTo>
                  <a:lnTo>
                    <a:pt x="667" y="257"/>
                  </a:lnTo>
                  <a:lnTo>
                    <a:pt x="698" y="237"/>
                  </a:lnTo>
                  <a:lnTo>
                    <a:pt x="728" y="218"/>
                  </a:lnTo>
                  <a:lnTo>
                    <a:pt x="760" y="199"/>
                  </a:lnTo>
                  <a:lnTo>
                    <a:pt x="791" y="182"/>
                  </a:lnTo>
                  <a:lnTo>
                    <a:pt x="824" y="165"/>
                  </a:lnTo>
                  <a:lnTo>
                    <a:pt x="856" y="149"/>
                  </a:lnTo>
                  <a:lnTo>
                    <a:pt x="889" y="133"/>
                  </a:lnTo>
                  <a:lnTo>
                    <a:pt x="923" y="118"/>
                  </a:lnTo>
                  <a:lnTo>
                    <a:pt x="923" y="118"/>
                  </a:lnTo>
                  <a:lnTo>
                    <a:pt x="958" y="104"/>
                  </a:lnTo>
                  <a:lnTo>
                    <a:pt x="993" y="91"/>
                  </a:lnTo>
                  <a:lnTo>
                    <a:pt x="1029" y="78"/>
                  </a:lnTo>
                  <a:lnTo>
                    <a:pt x="1065" y="67"/>
                  </a:lnTo>
                  <a:lnTo>
                    <a:pt x="1101" y="56"/>
                  </a:lnTo>
                  <a:lnTo>
                    <a:pt x="1137" y="46"/>
                  </a:lnTo>
                  <a:lnTo>
                    <a:pt x="1174" y="37"/>
                  </a:lnTo>
                  <a:lnTo>
                    <a:pt x="1211" y="29"/>
                  </a:lnTo>
                  <a:lnTo>
                    <a:pt x="1247" y="23"/>
                  </a:lnTo>
                  <a:lnTo>
                    <a:pt x="1285" y="16"/>
                  </a:lnTo>
                  <a:lnTo>
                    <a:pt x="1322" y="11"/>
                  </a:lnTo>
                  <a:lnTo>
                    <a:pt x="1360" y="7"/>
                  </a:lnTo>
                  <a:lnTo>
                    <a:pt x="1397" y="4"/>
                  </a:lnTo>
                  <a:lnTo>
                    <a:pt x="1435" y="2"/>
                  </a:lnTo>
                  <a:lnTo>
                    <a:pt x="1473" y="0"/>
                  </a:lnTo>
                  <a:lnTo>
                    <a:pt x="1511" y="0"/>
                  </a:lnTo>
                  <a:lnTo>
                    <a:pt x="1511" y="0"/>
                  </a:lnTo>
                  <a:lnTo>
                    <a:pt x="1514" y="0"/>
                  </a:lnTo>
                  <a:lnTo>
                    <a:pt x="1516" y="1"/>
                  </a:lnTo>
                  <a:lnTo>
                    <a:pt x="1517" y="3"/>
                  </a:lnTo>
                  <a:lnTo>
                    <a:pt x="1517" y="6"/>
                  </a:lnTo>
                  <a:lnTo>
                    <a:pt x="1517" y="6"/>
                  </a:lnTo>
                  <a:lnTo>
                    <a:pt x="1517" y="8"/>
                  </a:lnTo>
                  <a:lnTo>
                    <a:pt x="1516" y="10"/>
                  </a:lnTo>
                  <a:lnTo>
                    <a:pt x="1514" y="11"/>
                  </a:lnTo>
                  <a:lnTo>
                    <a:pt x="1511" y="12"/>
                  </a:lnTo>
                  <a:lnTo>
                    <a:pt x="1511" y="12"/>
                  </a:lnTo>
                  <a:lnTo>
                    <a:pt x="1473" y="12"/>
                  </a:lnTo>
                  <a:lnTo>
                    <a:pt x="1434" y="14"/>
                  </a:lnTo>
                  <a:lnTo>
                    <a:pt x="1396" y="16"/>
                  </a:lnTo>
                  <a:lnTo>
                    <a:pt x="1358" y="19"/>
                  </a:lnTo>
                  <a:lnTo>
                    <a:pt x="1321" y="24"/>
                  </a:lnTo>
                  <a:lnTo>
                    <a:pt x="1283" y="29"/>
                  </a:lnTo>
                  <a:lnTo>
                    <a:pt x="1246" y="35"/>
                  </a:lnTo>
                  <a:lnTo>
                    <a:pt x="1209" y="42"/>
                  </a:lnTo>
                  <a:lnTo>
                    <a:pt x="1173" y="50"/>
                  </a:lnTo>
                  <a:lnTo>
                    <a:pt x="1137" y="59"/>
                  </a:lnTo>
                  <a:lnTo>
                    <a:pt x="1101" y="69"/>
                  </a:lnTo>
                  <a:lnTo>
                    <a:pt x="1066" y="79"/>
                  </a:lnTo>
                  <a:lnTo>
                    <a:pt x="1031" y="91"/>
                  </a:lnTo>
                  <a:lnTo>
                    <a:pt x="996" y="103"/>
                  </a:lnTo>
                  <a:lnTo>
                    <a:pt x="962" y="116"/>
                  </a:lnTo>
                  <a:lnTo>
                    <a:pt x="928" y="130"/>
                  </a:lnTo>
                  <a:lnTo>
                    <a:pt x="895" y="144"/>
                  </a:lnTo>
                  <a:lnTo>
                    <a:pt x="862" y="160"/>
                  </a:lnTo>
                  <a:lnTo>
                    <a:pt x="829" y="176"/>
                  </a:lnTo>
                  <a:lnTo>
                    <a:pt x="797" y="193"/>
                  </a:lnTo>
                  <a:lnTo>
                    <a:pt x="765" y="211"/>
                  </a:lnTo>
                  <a:lnTo>
                    <a:pt x="734" y="229"/>
                  </a:lnTo>
                  <a:lnTo>
                    <a:pt x="704" y="248"/>
                  </a:lnTo>
                  <a:lnTo>
                    <a:pt x="673" y="268"/>
                  </a:lnTo>
                  <a:lnTo>
                    <a:pt x="644" y="289"/>
                  </a:lnTo>
                  <a:lnTo>
                    <a:pt x="615" y="310"/>
                  </a:lnTo>
                  <a:lnTo>
                    <a:pt x="586" y="332"/>
                  </a:lnTo>
                  <a:lnTo>
                    <a:pt x="558" y="355"/>
                  </a:lnTo>
                  <a:lnTo>
                    <a:pt x="530" y="378"/>
                  </a:lnTo>
                  <a:lnTo>
                    <a:pt x="504" y="402"/>
                  </a:lnTo>
                  <a:lnTo>
                    <a:pt x="477" y="426"/>
                  </a:lnTo>
                  <a:lnTo>
                    <a:pt x="451" y="451"/>
                  </a:lnTo>
                  <a:lnTo>
                    <a:pt x="426" y="477"/>
                  </a:lnTo>
                  <a:lnTo>
                    <a:pt x="402" y="504"/>
                  </a:lnTo>
                  <a:lnTo>
                    <a:pt x="378" y="530"/>
                  </a:lnTo>
                  <a:lnTo>
                    <a:pt x="355" y="558"/>
                  </a:lnTo>
                  <a:lnTo>
                    <a:pt x="332" y="586"/>
                  </a:lnTo>
                  <a:lnTo>
                    <a:pt x="310" y="615"/>
                  </a:lnTo>
                  <a:lnTo>
                    <a:pt x="289" y="644"/>
                  </a:lnTo>
                  <a:lnTo>
                    <a:pt x="268" y="673"/>
                  </a:lnTo>
                  <a:lnTo>
                    <a:pt x="248" y="704"/>
                  </a:lnTo>
                  <a:lnTo>
                    <a:pt x="229" y="734"/>
                  </a:lnTo>
                  <a:lnTo>
                    <a:pt x="211" y="765"/>
                  </a:lnTo>
                  <a:lnTo>
                    <a:pt x="193" y="797"/>
                  </a:lnTo>
                  <a:lnTo>
                    <a:pt x="176" y="829"/>
                  </a:lnTo>
                  <a:lnTo>
                    <a:pt x="160" y="862"/>
                  </a:lnTo>
                  <a:lnTo>
                    <a:pt x="144" y="895"/>
                  </a:lnTo>
                  <a:lnTo>
                    <a:pt x="130" y="928"/>
                  </a:lnTo>
                  <a:lnTo>
                    <a:pt x="116" y="962"/>
                  </a:lnTo>
                  <a:lnTo>
                    <a:pt x="103" y="996"/>
                  </a:lnTo>
                  <a:lnTo>
                    <a:pt x="91" y="1031"/>
                  </a:lnTo>
                  <a:lnTo>
                    <a:pt x="79" y="1066"/>
                  </a:lnTo>
                  <a:lnTo>
                    <a:pt x="69" y="1101"/>
                  </a:lnTo>
                  <a:lnTo>
                    <a:pt x="59" y="1137"/>
                  </a:lnTo>
                  <a:lnTo>
                    <a:pt x="50" y="1173"/>
                  </a:lnTo>
                  <a:lnTo>
                    <a:pt x="42" y="1209"/>
                  </a:lnTo>
                  <a:lnTo>
                    <a:pt x="35" y="1246"/>
                  </a:lnTo>
                  <a:lnTo>
                    <a:pt x="29" y="1283"/>
                  </a:lnTo>
                  <a:lnTo>
                    <a:pt x="24" y="1321"/>
                  </a:lnTo>
                  <a:lnTo>
                    <a:pt x="19" y="1358"/>
                  </a:lnTo>
                  <a:lnTo>
                    <a:pt x="16" y="1396"/>
                  </a:lnTo>
                  <a:lnTo>
                    <a:pt x="14" y="1434"/>
                  </a:lnTo>
                  <a:lnTo>
                    <a:pt x="12" y="1473"/>
                  </a:lnTo>
                  <a:lnTo>
                    <a:pt x="12" y="1511"/>
                  </a:lnTo>
                  <a:lnTo>
                    <a:pt x="12" y="1511"/>
                  </a:lnTo>
                  <a:lnTo>
                    <a:pt x="12" y="1550"/>
                  </a:lnTo>
                  <a:lnTo>
                    <a:pt x="14" y="1588"/>
                  </a:lnTo>
                  <a:lnTo>
                    <a:pt x="16" y="1627"/>
                  </a:lnTo>
                  <a:lnTo>
                    <a:pt x="19" y="1664"/>
                  </a:lnTo>
                  <a:lnTo>
                    <a:pt x="24" y="1702"/>
                  </a:lnTo>
                  <a:lnTo>
                    <a:pt x="29" y="1739"/>
                  </a:lnTo>
                  <a:lnTo>
                    <a:pt x="35" y="1776"/>
                  </a:lnTo>
                  <a:lnTo>
                    <a:pt x="42" y="1813"/>
                  </a:lnTo>
                  <a:lnTo>
                    <a:pt x="50" y="1850"/>
                  </a:lnTo>
                  <a:lnTo>
                    <a:pt x="59" y="1886"/>
                  </a:lnTo>
                  <a:lnTo>
                    <a:pt x="69" y="1921"/>
                  </a:lnTo>
                  <a:lnTo>
                    <a:pt x="79" y="1957"/>
                  </a:lnTo>
                  <a:lnTo>
                    <a:pt x="91" y="1992"/>
                  </a:lnTo>
                  <a:lnTo>
                    <a:pt x="103" y="2026"/>
                  </a:lnTo>
                  <a:lnTo>
                    <a:pt x="116" y="2061"/>
                  </a:lnTo>
                  <a:lnTo>
                    <a:pt x="130" y="2095"/>
                  </a:lnTo>
                  <a:lnTo>
                    <a:pt x="144" y="2128"/>
                  </a:lnTo>
                  <a:lnTo>
                    <a:pt x="160" y="2161"/>
                  </a:lnTo>
                  <a:lnTo>
                    <a:pt x="176" y="2194"/>
                  </a:lnTo>
                  <a:lnTo>
                    <a:pt x="193" y="2226"/>
                  </a:lnTo>
                  <a:lnTo>
                    <a:pt x="211" y="2257"/>
                  </a:lnTo>
                  <a:lnTo>
                    <a:pt x="229" y="2288"/>
                  </a:lnTo>
                  <a:lnTo>
                    <a:pt x="248" y="2319"/>
                  </a:lnTo>
                  <a:lnTo>
                    <a:pt x="268" y="2349"/>
                  </a:lnTo>
                  <a:lnTo>
                    <a:pt x="289" y="2379"/>
                  </a:lnTo>
                  <a:lnTo>
                    <a:pt x="310" y="2408"/>
                  </a:lnTo>
                  <a:lnTo>
                    <a:pt x="332" y="2437"/>
                  </a:lnTo>
                  <a:lnTo>
                    <a:pt x="355" y="2465"/>
                  </a:lnTo>
                  <a:lnTo>
                    <a:pt x="378" y="2492"/>
                  </a:lnTo>
                  <a:lnTo>
                    <a:pt x="402" y="2519"/>
                  </a:lnTo>
                  <a:lnTo>
                    <a:pt x="426" y="2546"/>
                  </a:lnTo>
                  <a:lnTo>
                    <a:pt x="451" y="2571"/>
                  </a:lnTo>
                  <a:lnTo>
                    <a:pt x="477" y="2596"/>
                  </a:lnTo>
                  <a:lnTo>
                    <a:pt x="504" y="2621"/>
                  </a:lnTo>
                  <a:lnTo>
                    <a:pt x="530" y="2645"/>
                  </a:lnTo>
                  <a:lnTo>
                    <a:pt x="558" y="2668"/>
                  </a:lnTo>
                  <a:lnTo>
                    <a:pt x="586" y="2691"/>
                  </a:lnTo>
                  <a:lnTo>
                    <a:pt x="615" y="2713"/>
                  </a:lnTo>
                  <a:lnTo>
                    <a:pt x="644" y="2734"/>
                  </a:lnTo>
                  <a:lnTo>
                    <a:pt x="673" y="2755"/>
                  </a:lnTo>
                  <a:lnTo>
                    <a:pt x="704" y="2774"/>
                  </a:lnTo>
                  <a:lnTo>
                    <a:pt x="734" y="2794"/>
                  </a:lnTo>
                  <a:lnTo>
                    <a:pt x="765" y="2812"/>
                  </a:lnTo>
                  <a:lnTo>
                    <a:pt x="797" y="2830"/>
                  </a:lnTo>
                  <a:lnTo>
                    <a:pt x="829" y="2847"/>
                  </a:lnTo>
                  <a:lnTo>
                    <a:pt x="862" y="2863"/>
                  </a:lnTo>
                  <a:lnTo>
                    <a:pt x="895" y="2878"/>
                  </a:lnTo>
                  <a:lnTo>
                    <a:pt x="928" y="2893"/>
                  </a:lnTo>
                  <a:lnTo>
                    <a:pt x="962" y="2907"/>
                  </a:lnTo>
                  <a:lnTo>
                    <a:pt x="996" y="2920"/>
                  </a:lnTo>
                  <a:lnTo>
                    <a:pt x="1031" y="2932"/>
                  </a:lnTo>
                  <a:lnTo>
                    <a:pt x="1066" y="2944"/>
                  </a:lnTo>
                  <a:lnTo>
                    <a:pt x="1101" y="2954"/>
                  </a:lnTo>
                  <a:lnTo>
                    <a:pt x="1137" y="2964"/>
                  </a:lnTo>
                  <a:lnTo>
                    <a:pt x="1173" y="2973"/>
                  </a:lnTo>
                  <a:lnTo>
                    <a:pt x="1209" y="2981"/>
                  </a:lnTo>
                  <a:lnTo>
                    <a:pt x="1246" y="2988"/>
                  </a:lnTo>
                  <a:lnTo>
                    <a:pt x="1283" y="2994"/>
                  </a:lnTo>
                  <a:lnTo>
                    <a:pt x="1321" y="2999"/>
                  </a:lnTo>
                  <a:lnTo>
                    <a:pt x="1358" y="3003"/>
                  </a:lnTo>
                  <a:lnTo>
                    <a:pt x="1396" y="3007"/>
                  </a:lnTo>
                  <a:lnTo>
                    <a:pt x="1434" y="3009"/>
                  </a:lnTo>
                  <a:lnTo>
                    <a:pt x="1473" y="3011"/>
                  </a:lnTo>
                  <a:lnTo>
                    <a:pt x="1511" y="3011"/>
                  </a:lnTo>
                  <a:lnTo>
                    <a:pt x="1511" y="3011"/>
                  </a:lnTo>
                  <a:lnTo>
                    <a:pt x="1514" y="3012"/>
                  </a:lnTo>
                  <a:lnTo>
                    <a:pt x="1516" y="3013"/>
                  </a:lnTo>
                  <a:lnTo>
                    <a:pt x="1517" y="3015"/>
                  </a:lnTo>
                  <a:lnTo>
                    <a:pt x="1517" y="3017"/>
                  </a:lnTo>
                  <a:lnTo>
                    <a:pt x="1517" y="3017"/>
                  </a:lnTo>
                  <a:lnTo>
                    <a:pt x="1517" y="3019"/>
                  </a:lnTo>
                  <a:lnTo>
                    <a:pt x="1516" y="3021"/>
                  </a:lnTo>
                  <a:lnTo>
                    <a:pt x="1514" y="3023"/>
                  </a:lnTo>
                  <a:lnTo>
                    <a:pt x="1511" y="3023"/>
                  </a:lnTo>
                  <a:lnTo>
                    <a:pt x="1511" y="3023"/>
                  </a:lnTo>
                  <a:close/>
                </a:path>
              </a:pathLst>
            </a:custGeom>
            <a:solidFill>
              <a:srgbClr val="8E99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64" name="Freeform 35"/>
            <p:cNvSpPr>
              <a:spLocks/>
            </p:cNvSpPr>
            <p:nvPr userDrawn="1"/>
          </p:nvSpPr>
          <p:spPr bwMode="auto">
            <a:xfrm>
              <a:off x="2212" y="893"/>
              <a:ext cx="585" cy="2212"/>
            </a:xfrm>
            <a:custGeom>
              <a:avLst/>
              <a:gdLst>
                <a:gd name="T0" fmla="*/ 292 w 585"/>
                <a:gd name="T1" fmla="*/ 2212 h 2212"/>
                <a:gd name="T2" fmla="*/ 287 w 585"/>
                <a:gd name="T3" fmla="*/ 2210 h 2212"/>
                <a:gd name="T4" fmla="*/ 253 w 585"/>
                <a:gd name="T5" fmla="*/ 2157 h 2212"/>
                <a:gd name="T6" fmla="*/ 191 w 585"/>
                <a:gd name="T7" fmla="*/ 2049 h 2212"/>
                <a:gd name="T8" fmla="*/ 137 w 585"/>
                <a:gd name="T9" fmla="*/ 1936 h 2212"/>
                <a:gd name="T10" fmla="*/ 92 w 585"/>
                <a:gd name="T11" fmla="*/ 1821 h 2212"/>
                <a:gd name="T12" fmla="*/ 56 w 585"/>
                <a:gd name="T13" fmla="*/ 1702 h 2212"/>
                <a:gd name="T14" fmla="*/ 28 w 585"/>
                <a:gd name="T15" fmla="*/ 1581 h 2212"/>
                <a:gd name="T16" fmla="*/ 10 w 585"/>
                <a:gd name="T17" fmla="*/ 1457 h 2212"/>
                <a:gd name="T18" fmla="*/ 1 w 585"/>
                <a:gd name="T19" fmla="*/ 1332 h 2212"/>
                <a:gd name="T20" fmla="*/ 0 w 585"/>
                <a:gd name="T21" fmla="*/ 1269 h 2212"/>
                <a:gd name="T22" fmla="*/ 2 w 585"/>
                <a:gd name="T23" fmla="*/ 1177 h 2212"/>
                <a:gd name="T24" fmla="*/ 10 w 585"/>
                <a:gd name="T25" fmla="*/ 1086 h 2212"/>
                <a:gd name="T26" fmla="*/ 22 w 585"/>
                <a:gd name="T27" fmla="*/ 995 h 2212"/>
                <a:gd name="T28" fmla="*/ 39 w 585"/>
                <a:gd name="T29" fmla="*/ 906 h 2212"/>
                <a:gd name="T30" fmla="*/ 61 w 585"/>
                <a:gd name="T31" fmla="*/ 818 h 2212"/>
                <a:gd name="T32" fmla="*/ 87 w 585"/>
                <a:gd name="T33" fmla="*/ 731 h 2212"/>
                <a:gd name="T34" fmla="*/ 119 w 585"/>
                <a:gd name="T35" fmla="*/ 646 h 2212"/>
                <a:gd name="T36" fmla="*/ 155 w 585"/>
                <a:gd name="T37" fmla="*/ 562 h 2212"/>
                <a:gd name="T38" fmla="*/ 174 w 585"/>
                <a:gd name="T39" fmla="*/ 522 h 2212"/>
                <a:gd name="T40" fmla="*/ 216 w 585"/>
                <a:gd name="T41" fmla="*/ 444 h 2212"/>
                <a:gd name="T42" fmla="*/ 261 w 585"/>
                <a:gd name="T43" fmla="*/ 368 h 2212"/>
                <a:gd name="T44" fmla="*/ 310 w 585"/>
                <a:gd name="T45" fmla="*/ 295 h 2212"/>
                <a:gd name="T46" fmla="*/ 362 w 585"/>
                <a:gd name="T47" fmla="*/ 225 h 2212"/>
                <a:gd name="T48" fmla="*/ 419 w 585"/>
                <a:gd name="T49" fmla="*/ 158 h 2212"/>
                <a:gd name="T50" fmla="*/ 479 w 585"/>
                <a:gd name="T51" fmla="*/ 93 h 2212"/>
                <a:gd name="T52" fmla="*/ 542 w 585"/>
                <a:gd name="T53" fmla="*/ 32 h 2212"/>
                <a:gd name="T54" fmla="*/ 576 w 585"/>
                <a:gd name="T55" fmla="*/ 2 h 2212"/>
                <a:gd name="T56" fmla="*/ 580 w 585"/>
                <a:gd name="T57" fmla="*/ 0 h 2212"/>
                <a:gd name="T58" fmla="*/ 584 w 585"/>
                <a:gd name="T59" fmla="*/ 2 h 2212"/>
                <a:gd name="T60" fmla="*/ 585 w 585"/>
                <a:gd name="T61" fmla="*/ 5 h 2212"/>
                <a:gd name="T62" fmla="*/ 585 w 585"/>
                <a:gd name="T63" fmla="*/ 9 h 2212"/>
                <a:gd name="T64" fmla="*/ 583 w 585"/>
                <a:gd name="T65" fmla="*/ 11 h 2212"/>
                <a:gd name="T66" fmla="*/ 517 w 585"/>
                <a:gd name="T67" fmla="*/ 72 h 2212"/>
                <a:gd name="T68" fmla="*/ 455 w 585"/>
                <a:gd name="T69" fmla="*/ 136 h 2212"/>
                <a:gd name="T70" fmla="*/ 396 w 585"/>
                <a:gd name="T71" fmla="*/ 204 h 2212"/>
                <a:gd name="T72" fmla="*/ 341 w 585"/>
                <a:gd name="T73" fmla="*/ 274 h 2212"/>
                <a:gd name="T74" fmla="*/ 290 w 585"/>
                <a:gd name="T75" fmla="*/ 346 h 2212"/>
                <a:gd name="T76" fmla="*/ 243 w 585"/>
                <a:gd name="T77" fmla="*/ 421 h 2212"/>
                <a:gd name="T78" fmla="*/ 200 w 585"/>
                <a:gd name="T79" fmla="*/ 499 h 2212"/>
                <a:gd name="T80" fmla="*/ 161 w 585"/>
                <a:gd name="T81" fmla="*/ 578 h 2212"/>
                <a:gd name="T82" fmla="*/ 127 w 585"/>
                <a:gd name="T83" fmla="*/ 660 h 2212"/>
                <a:gd name="T84" fmla="*/ 97 w 585"/>
                <a:gd name="T85" fmla="*/ 743 h 2212"/>
                <a:gd name="T86" fmla="*/ 71 w 585"/>
                <a:gd name="T87" fmla="*/ 828 h 2212"/>
                <a:gd name="T88" fmla="*/ 50 w 585"/>
                <a:gd name="T89" fmla="*/ 914 h 2212"/>
                <a:gd name="T90" fmla="*/ 33 w 585"/>
                <a:gd name="T91" fmla="*/ 1001 h 2212"/>
                <a:gd name="T92" fmla="*/ 21 w 585"/>
                <a:gd name="T93" fmla="*/ 1090 h 2212"/>
                <a:gd name="T94" fmla="*/ 14 w 585"/>
                <a:gd name="T95" fmla="*/ 1179 h 2212"/>
                <a:gd name="T96" fmla="*/ 12 w 585"/>
                <a:gd name="T97" fmla="*/ 1269 h 2212"/>
                <a:gd name="T98" fmla="*/ 13 w 585"/>
                <a:gd name="T99" fmla="*/ 1332 h 2212"/>
                <a:gd name="T100" fmla="*/ 22 w 585"/>
                <a:gd name="T101" fmla="*/ 1456 h 2212"/>
                <a:gd name="T102" fmla="*/ 40 w 585"/>
                <a:gd name="T103" fmla="*/ 1578 h 2212"/>
                <a:gd name="T104" fmla="*/ 67 w 585"/>
                <a:gd name="T105" fmla="*/ 1699 h 2212"/>
                <a:gd name="T106" fmla="*/ 103 w 585"/>
                <a:gd name="T107" fmla="*/ 1817 h 2212"/>
                <a:gd name="T108" fmla="*/ 148 w 585"/>
                <a:gd name="T109" fmla="*/ 1932 h 2212"/>
                <a:gd name="T110" fmla="*/ 201 w 585"/>
                <a:gd name="T111" fmla="*/ 2043 h 2212"/>
                <a:gd name="T112" fmla="*/ 263 w 585"/>
                <a:gd name="T113" fmla="*/ 2151 h 2212"/>
                <a:gd name="T114" fmla="*/ 297 w 585"/>
                <a:gd name="T115" fmla="*/ 2203 h 2212"/>
                <a:gd name="T116" fmla="*/ 298 w 585"/>
                <a:gd name="T117" fmla="*/ 2208 h 2212"/>
                <a:gd name="T118" fmla="*/ 295 w 585"/>
                <a:gd name="T119" fmla="*/ 2211 h 2212"/>
                <a:gd name="T120" fmla="*/ 292 w 585"/>
                <a:gd name="T121" fmla="*/ 2212 h 2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5" h="2212">
                  <a:moveTo>
                    <a:pt x="292" y="2212"/>
                  </a:moveTo>
                  <a:lnTo>
                    <a:pt x="292" y="2212"/>
                  </a:lnTo>
                  <a:lnTo>
                    <a:pt x="289" y="2212"/>
                  </a:lnTo>
                  <a:lnTo>
                    <a:pt x="287" y="2210"/>
                  </a:lnTo>
                  <a:lnTo>
                    <a:pt x="287" y="2210"/>
                  </a:lnTo>
                  <a:lnTo>
                    <a:pt x="253" y="2157"/>
                  </a:lnTo>
                  <a:lnTo>
                    <a:pt x="221" y="2103"/>
                  </a:lnTo>
                  <a:lnTo>
                    <a:pt x="191" y="2049"/>
                  </a:lnTo>
                  <a:lnTo>
                    <a:pt x="163" y="1993"/>
                  </a:lnTo>
                  <a:lnTo>
                    <a:pt x="137" y="1936"/>
                  </a:lnTo>
                  <a:lnTo>
                    <a:pt x="114" y="1879"/>
                  </a:lnTo>
                  <a:lnTo>
                    <a:pt x="92" y="1821"/>
                  </a:lnTo>
                  <a:lnTo>
                    <a:pt x="73" y="1762"/>
                  </a:lnTo>
                  <a:lnTo>
                    <a:pt x="56" y="1702"/>
                  </a:lnTo>
                  <a:lnTo>
                    <a:pt x="41" y="1642"/>
                  </a:lnTo>
                  <a:lnTo>
                    <a:pt x="28" y="1581"/>
                  </a:lnTo>
                  <a:lnTo>
                    <a:pt x="18" y="1519"/>
                  </a:lnTo>
                  <a:lnTo>
                    <a:pt x="10" y="1457"/>
                  </a:lnTo>
                  <a:lnTo>
                    <a:pt x="4" y="1395"/>
                  </a:lnTo>
                  <a:lnTo>
                    <a:pt x="1" y="1332"/>
                  </a:lnTo>
                  <a:lnTo>
                    <a:pt x="0" y="1269"/>
                  </a:lnTo>
                  <a:lnTo>
                    <a:pt x="0" y="1269"/>
                  </a:lnTo>
                  <a:lnTo>
                    <a:pt x="0" y="1223"/>
                  </a:lnTo>
                  <a:lnTo>
                    <a:pt x="2" y="1177"/>
                  </a:lnTo>
                  <a:lnTo>
                    <a:pt x="5" y="1131"/>
                  </a:lnTo>
                  <a:lnTo>
                    <a:pt x="10" y="1086"/>
                  </a:lnTo>
                  <a:lnTo>
                    <a:pt x="15" y="1040"/>
                  </a:lnTo>
                  <a:lnTo>
                    <a:pt x="22" y="995"/>
                  </a:lnTo>
                  <a:lnTo>
                    <a:pt x="30" y="951"/>
                  </a:lnTo>
                  <a:lnTo>
                    <a:pt x="39" y="906"/>
                  </a:lnTo>
                  <a:lnTo>
                    <a:pt x="49" y="862"/>
                  </a:lnTo>
                  <a:lnTo>
                    <a:pt x="61" y="818"/>
                  </a:lnTo>
                  <a:lnTo>
                    <a:pt x="73" y="775"/>
                  </a:lnTo>
                  <a:lnTo>
                    <a:pt x="87" y="731"/>
                  </a:lnTo>
                  <a:lnTo>
                    <a:pt x="103" y="688"/>
                  </a:lnTo>
                  <a:lnTo>
                    <a:pt x="119" y="646"/>
                  </a:lnTo>
                  <a:lnTo>
                    <a:pt x="137" y="604"/>
                  </a:lnTo>
                  <a:lnTo>
                    <a:pt x="155" y="562"/>
                  </a:lnTo>
                  <a:lnTo>
                    <a:pt x="155" y="562"/>
                  </a:lnTo>
                  <a:lnTo>
                    <a:pt x="174" y="522"/>
                  </a:lnTo>
                  <a:lnTo>
                    <a:pt x="195" y="482"/>
                  </a:lnTo>
                  <a:lnTo>
                    <a:pt x="216" y="444"/>
                  </a:lnTo>
                  <a:lnTo>
                    <a:pt x="238" y="406"/>
                  </a:lnTo>
                  <a:lnTo>
                    <a:pt x="261" y="368"/>
                  </a:lnTo>
                  <a:lnTo>
                    <a:pt x="285" y="331"/>
                  </a:lnTo>
                  <a:lnTo>
                    <a:pt x="310" y="295"/>
                  </a:lnTo>
                  <a:lnTo>
                    <a:pt x="336" y="260"/>
                  </a:lnTo>
                  <a:lnTo>
                    <a:pt x="362" y="225"/>
                  </a:lnTo>
                  <a:lnTo>
                    <a:pt x="390" y="191"/>
                  </a:lnTo>
                  <a:lnTo>
                    <a:pt x="419" y="158"/>
                  </a:lnTo>
                  <a:lnTo>
                    <a:pt x="448" y="125"/>
                  </a:lnTo>
                  <a:lnTo>
                    <a:pt x="479" y="93"/>
                  </a:lnTo>
                  <a:lnTo>
                    <a:pt x="510" y="62"/>
                  </a:lnTo>
                  <a:lnTo>
                    <a:pt x="542" y="32"/>
                  </a:lnTo>
                  <a:lnTo>
                    <a:pt x="576" y="2"/>
                  </a:lnTo>
                  <a:lnTo>
                    <a:pt x="576" y="2"/>
                  </a:lnTo>
                  <a:lnTo>
                    <a:pt x="578" y="1"/>
                  </a:lnTo>
                  <a:lnTo>
                    <a:pt x="580" y="0"/>
                  </a:lnTo>
                  <a:lnTo>
                    <a:pt x="582" y="1"/>
                  </a:lnTo>
                  <a:lnTo>
                    <a:pt x="584" y="2"/>
                  </a:lnTo>
                  <a:lnTo>
                    <a:pt x="584" y="2"/>
                  </a:lnTo>
                  <a:lnTo>
                    <a:pt x="585" y="5"/>
                  </a:lnTo>
                  <a:lnTo>
                    <a:pt x="585" y="7"/>
                  </a:lnTo>
                  <a:lnTo>
                    <a:pt x="585" y="9"/>
                  </a:lnTo>
                  <a:lnTo>
                    <a:pt x="583" y="11"/>
                  </a:lnTo>
                  <a:lnTo>
                    <a:pt x="583" y="11"/>
                  </a:lnTo>
                  <a:lnTo>
                    <a:pt x="550" y="41"/>
                  </a:lnTo>
                  <a:lnTo>
                    <a:pt x="517" y="72"/>
                  </a:lnTo>
                  <a:lnTo>
                    <a:pt x="485" y="104"/>
                  </a:lnTo>
                  <a:lnTo>
                    <a:pt x="455" y="136"/>
                  </a:lnTo>
                  <a:lnTo>
                    <a:pt x="425" y="170"/>
                  </a:lnTo>
                  <a:lnTo>
                    <a:pt x="396" y="204"/>
                  </a:lnTo>
                  <a:lnTo>
                    <a:pt x="368" y="238"/>
                  </a:lnTo>
                  <a:lnTo>
                    <a:pt x="341" y="274"/>
                  </a:lnTo>
                  <a:lnTo>
                    <a:pt x="315" y="310"/>
                  </a:lnTo>
                  <a:lnTo>
                    <a:pt x="290" y="346"/>
                  </a:lnTo>
                  <a:lnTo>
                    <a:pt x="266" y="384"/>
                  </a:lnTo>
                  <a:lnTo>
                    <a:pt x="243" y="421"/>
                  </a:lnTo>
                  <a:lnTo>
                    <a:pt x="221" y="460"/>
                  </a:lnTo>
                  <a:lnTo>
                    <a:pt x="200" y="499"/>
                  </a:lnTo>
                  <a:lnTo>
                    <a:pt x="180" y="538"/>
                  </a:lnTo>
                  <a:lnTo>
                    <a:pt x="161" y="578"/>
                  </a:lnTo>
                  <a:lnTo>
                    <a:pt x="144" y="619"/>
                  </a:lnTo>
                  <a:lnTo>
                    <a:pt x="127" y="660"/>
                  </a:lnTo>
                  <a:lnTo>
                    <a:pt x="111" y="701"/>
                  </a:lnTo>
                  <a:lnTo>
                    <a:pt x="97" y="743"/>
                  </a:lnTo>
                  <a:lnTo>
                    <a:pt x="83" y="785"/>
                  </a:lnTo>
                  <a:lnTo>
                    <a:pt x="71" y="828"/>
                  </a:lnTo>
                  <a:lnTo>
                    <a:pt x="60" y="871"/>
                  </a:lnTo>
                  <a:lnTo>
                    <a:pt x="50" y="914"/>
                  </a:lnTo>
                  <a:lnTo>
                    <a:pt x="41" y="957"/>
                  </a:lnTo>
                  <a:lnTo>
                    <a:pt x="33" y="1001"/>
                  </a:lnTo>
                  <a:lnTo>
                    <a:pt x="27" y="1045"/>
                  </a:lnTo>
                  <a:lnTo>
                    <a:pt x="21" y="1090"/>
                  </a:lnTo>
                  <a:lnTo>
                    <a:pt x="17" y="1134"/>
                  </a:lnTo>
                  <a:lnTo>
                    <a:pt x="14" y="1179"/>
                  </a:lnTo>
                  <a:lnTo>
                    <a:pt x="12" y="1224"/>
                  </a:lnTo>
                  <a:lnTo>
                    <a:pt x="12" y="1269"/>
                  </a:lnTo>
                  <a:lnTo>
                    <a:pt x="12" y="1269"/>
                  </a:lnTo>
                  <a:lnTo>
                    <a:pt x="13" y="1332"/>
                  </a:lnTo>
                  <a:lnTo>
                    <a:pt x="16" y="1394"/>
                  </a:lnTo>
                  <a:lnTo>
                    <a:pt x="22" y="1456"/>
                  </a:lnTo>
                  <a:lnTo>
                    <a:pt x="30" y="1517"/>
                  </a:lnTo>
                  <a:lnTo>
                    <a:pt x="40" y="1578"/>
                  </a:lnTo>
                  <a:lnTo>
                    <a:pt x="53" y="1639"/>
                  </a:lnTo>
                  <a:lnTo>
                    <a:pt x="67" y="1699"/>
                  </a:lnTo>
                  <a:lnTo>
                    <a:pt x="84" y="1758"/>
                  </a:lnTo>
                  <a:lnTo>
                    <a:pt x="103" y="1817"/>
                  </a:lnTo>
                  <a:lnTo>
                    <a:pt x="125" y="1874"/>
                  </a:lnTo>
                  <a:lnTo>
                    <a:pt x="148" y="1932"/>
                  </a:lnTo>
                  <a:lnTo>
                    <a:pt x="174" y="1988"/>
                  </a:lnTo>
                  <a:lnTo>
                    <a:pt x="201" y="2043"/>
                  </a:lnTo>
                  <a:lnTo>
                    <a:pt x="231" y="2097"/>
                  </a:lnTo>
                  <a:lnTo>
                    <a:pt x="263" y="2151"/>
                  </a:lnTo>
                  <a:lnTo>
                    <a:pt x="297" y="2203"/>
                  </a:lnTo>
                  <a:lnTo>
                    <a:pt x="297" y="2203"/>
                  </a:lnTo>
                  <a:lnTo>
                    <a:pt x="298" y="2205"/>
                  </a:lnTo>
                  <a:lnTo>
                    <a:pt x="298" y="2208"/>
                  </a:lnTo>
                  <a:lnTo>
                    <a:pt x="297" y="2210"/>
                  </a:lnTo>
                  <a:lnTo>
                    <a:pt x="295" y="2211"/>
                  </a:lnTo>
                  <a:lnTo>
                    <a:pt x="295" y="2211"/>
                  </a:lnTo>
                  <a:lnTo>
                    <a:pt x="292" y="2212"/>
                  </a:lnTo>
                  <a:lnTo>
                    <a:pt x="292" y="2212"/>
                  </a:lnTo>
                  <a:close/>
                </a:path>
              </a:pathLst>
            </a:custGeom>
            <a:solidFill>
              <a:srgbClr val="8E99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sp>
          <p:nvSpPr>
            <p:cNvPr id="65" name="Freeform 36"/>
            <p:cNvSpPr>
              <a:spLocks/>
            </p:cNvSpPr>
            <p:nvPr userDrawn="1"/>
          </p:nvSpPr>
          <p:spPr bwMode="auto">
            <a:xfrm>
              <a:off x="5023" y="2472"/>
              <a:ext cx="524" cy="930"/>
            </a:xfrm>
            <a:custGeom>
              <a:avLst/>
              <a:gdLst>
                <a:gd name="T0" fmla="*/ 6 w 524"/>
                <a:gd name="T1" fmla="*/ 930 h 930"/>
                <a:gd name="T2" fmla="*/ 1 w 524"/>
                <a:gd name="T3" fmla="*/ 929 h 930"/>
                <a:gd name="T4" fmla="*/ 0 w 524"/>
                <a:gd name="T5" fmla="*/ 927 h 930"/>
                <a:gd name="T6" fmla="*/ 0 w 524"/>
                <a:gd name="T7" fmla="*/ 922 h 930"/>
                <a:gd name="T8" fmla="*/ 1 w 524"/>
                <a:gd name="T9" fmla="*/ 920 h 930"/>
                <a:gd name="T10" fmla="*/ 50 w 524"/>
                <a:gd name="T11" fmla="*/ 873 h 930"/>
                <a:gd name="T12" fmla="*/ 97 w 524"/>
                <a:gd name="T13" fmla="*/ 825 h 930"/>
                <a:gd name="T14" fmla="*/ 142 w 524"/>
                <a:gd name="T15" fmla="*/ 775 h 930"/>
                <a:gd name="T16" fmla="*/ 184 w 524"/>
                <a:gd name="T17" fmla="*/ 723 h 930"/>
                <a:gd name="T18" fmla="*/ 224 w 524"/>
                <a:gd name="T19" fmla="*/ 670 h 930"/>
                <a:gd name="T20" fmla="*/ 262 w 524"/>
                <a:gd name="T21" fmla="*/ 616 h 930"/>
                <a:gd name="T22" fmla="*/ 298 w 524"/>
                <a:gd name="T23" fmla="*/ 560 h 930"/>
                <a:gd name="T24" fmla="*/ 331 w 524"/>
                <a:gd name="T25" fmla="*/ 503 h 930"/>
                <a:gd name="T26" fmla="*/ 362 w 524"/>
                <a:gd name="T27" fmla="*/ 445 h 930"/>
                <a:gd name="T28" fmla="*/ 391 w 524"/>
                <a:gd name="T29" fmla="*/ 385 h 930"/>
                <a:gd name="T30" fmla="*/ 417 w 524"/>
                <a:gd name="T31" fmla="*/ 325 h 930"/>
                <a:gd name="T32" fmla="*/ 441 w 524"/>
                <a:gd name="T33" fmla="*/ 263 h 930"/>
                <a:gd name="T34" fmla="*/ 463 w 524"/>
                <a:gd name="T35" fmla="*/ 200 h 930"/>
                <a:gd name="T36" fmla="*/ 482 w 524"/>
                <a:gd name="T37" fmla="*/ 136 h 930"/>
                <a:gd name="T38" fmla="*/ 498 w 524"/>
                <a:gd name="T39" fmla="*/ 71 h 930"/>
                <a:gd name="T40" fmla="*/ 512 w 524"/>
                <a:gd name="T41" fmla="*/ 5 h 930"/>
                <a:gd name="T42" fmla="*/ 513 w 524"/>
                <a:gd name="T43" fmla="*/ 3 h 930"/>
                <a:gd name="T44" fmla="*/ 517 w 524"/>
                <a:gd name="T45" fmla="*/ 0 h 930"/>
                <a:gd name="T46" fmla="*/ 519 w 524"/>
                <a:gd name="T47" fmla="*/ 0 h 930"/>
                <a:gd name="T48" fmla="*/ 523 w 524"/>
                <a:gd name="T49" fmla="*/ 3 h 930"/>
                <a:gd name="T50" fmla="*/ 524 w 524"/>
                <a:gd name="T51" fmla="*/ 7 h 930"/>
                <a:gd name="T52" fmla="*/ 517 w 524"/>
                <a:gd name="T53" fmla="*/ 40 h 930"/>
                <a:gd name="T54" fmla="*/ 502 w 524"/>
                <a:gd name="T55" fmla="*/ 106 h 930"/>
                <a:gd name="T56" fmla="*/ 484 w 524"/>
                <a:gd name="T57" fmla="*/ 172 h 930"/>
                <a:gd name="T58" fmla="*/ 463 w 524"/>
                <a:gd name="T59" fmla="*/ 236 h 930"/>
                <a:gd name="T60" fmla="*/ 440 w 524"/>
                <a:gd name="T61" fmla="*/ 300 h 930"/>
                <a:gd name="T62" fmla="*/ 414 w 524"/>
                <a:gd name="T63" fmla="*/ 362 h 930"/>
                <a:gd name="T64" fmla="*/ 386 w 524"/>
                <a:gd name="T65" fmla="*/ 424 h 930"/>
                <a:gd name="T66" fmla="*/ 355 w 524"/>
                <a:gd name="T67" fmla="*/ 484 h 930"/>
                <a:gd name="T68" fmla="*/ 338 w 524"/>
                <a:gd name="T69" fmla="*/ 514 h 930"/>
                <a:gd name="T70" fmla="*/ 305 w 524"/>
                <a:gd name="T71" fmla="*/ 571 h 930"/>
                <a:gd name="T72" fmla="*/ 269 w 524"/>
                <a:gd name="T73" fmla="*/ 627 h 930"/>
                <a:gd name="T74" fmla="*/ 231 w 524"/>
                <a:gd name="T75" fmla="*/ 681 h 930"/>
                <a:gd name="T76" fmla="*/ 191 w 524"/>
                <a:gd name="T77" fmla="*/ 734 h 930"/>
                <a:gd name="T78" fmla="*/ 148 w 524"/>
                <a:gd name="T79" fmla="*/ 785 h 930"/>
                <a:gd name="T80" fmla="*/ 104 w 524"/>
                <a:gd name="T81" fmla="*/ 835 h 930"/>
                <a:gd name="T82" fmla="*/ 58 w 524"/>
                <a:gd name="T83" fmla="*/ 883 h 930"/>
                <a:gd name="T84" fmla="*/ 10 w 524"/>
                <a:gd name="T85" fmla="*/ 929 h 930"/>
                <a:gd name="T86" fmla="*/ 8 w 524"/>
                <a:gd name="T87" fmla="*/ 930 h 930"/>
                <a:gd name="T88" fmla="*/ 6 w 524"/>
                <a:gd name="T89" fmla="*/ 93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4" h="930">
                  <a:moveTo>
                    <a:pt x="6" y="930"/>
                  </a:moveTo>
                  <a:lnTo>
                    <a:pt x="6" y="930"/>
                  </a:lnTo>
                  <a:lnTo>
                    <a:pt x="3" y="930"/>
                  </a:lnTo>
                  <a:lnTo>
                    <a:pt x="1" y="929"/>
                  </a:lnTo>
                  <a:lnTo>
                    <a:pt x="1" y="929"/>
                  </a:lnTo>
                  <a:lnTo>
                    <a:pt x="0" y="927"/>
                  </a:lnTo>
                  <a:lnTo>
                    <a:pt x="0" y="924"/>
                  </a:lnTo>
                  <a:lnTo>
                    <a:pt x="0" y="922"/>
                  </a:lnTo>
                  <a:lnTo>
                    <a:pt x="1" y="920"/>
                  </a:lnTo>
                  <a:lnTo>
                    <a:pt x="1" y="920"/>
                  </a:lnTo>
                  <a:lnTo>
                    <a:pt x="26" y="897"/>
                  </a:lnTo>
                  <a:lnTo>
                    <a:pt x="50" y="873"/>
                  </a:lnTo>
                  <a:lnTo>
                    <a:pt x="74" y="849"/>
                  </a:lnTo>
                  <a:lnTo>
                    <a:pt x="97" y="825"/>
                  </a:lnTo>
                  <a:lnTo>
                    <a:pt x="120" y="800"/>
                  </a:lnTo>
                  <a:lnTo>
                    <a:pt x="142" y="775"/>
                  </a:lnTo>
                  <a:lnTo>
                    <a:pt x="163" y="749"/>
                  </a:lnTo>
                  <a:lnTo>
                    <a:pt x="184" y="723"/>
                  </a:lnTo>
                  <a:lnTo>
                    <a:pt x="205" y="697"/>
                  </a:lnTo>
                  <a:lnTo>
                    <a:pt x="224" y="670"/>
                  </a:lnTo>
                  <a:lnTo>
                    <a:pt x="244" y="643"/>
                  </a:lnTo>
                  <a:lnTo>
                    <a:pt x="262" y="616"/>
                  </a:lnTo>
                  <a:lnTo>
                    <a:pt x="280" y="588"/>
                  </a:lnTo>
                  <a:lnTo>
                    <a:pt x="298" y="560"/>
                  </a:lnTo>
                  <a:lnTo>
                    <a:pt x="315" y="532"/>
                  </a:lnTo>
                  <a:lnTo>
                    <a:pt x="331" y="503"/>
                  </a:lnTo>
                  <a:lnTo>
                    <a:pt x="347" y="474"/>
                  </a:lnTo>
                  <a:lnTo>
                    <a:pt x="362" y="445"/>
                  </a:lnTo>
                  <a:lnTo>
                    <a:pt x="377" y="415"/>
                  </a:lnTo>
                  <a:lnTo>
                    <a:pt x="391" y="385"/>
                  </a:lnTo>
                  <a:lnTo>
                    <a:pt x="404" y="355"/>
                  </a:lnTo>
                  <a:lnTo>
                    <a:pt x="417" y="325"/>
                  </a:lnTo>
                  <a:lnTo>
                    <a:pt x="430" y="294"/>
                  </a:lnTo>
                  <a:lnTo>
                    <a:pt x="441" y="263"/>
                  </a:lnTo>
                  <a:lnTo>
                    <a:pt x="452" y="231"/>
                  </a:lnTo>
                  <a:lnTo>
                    <a:pt x="463" y="200"/>
                  </a:lnTo>
                  <a:lnTo>
                    <a:pt x="472" y="168"/>
                  </a:lnTo>
                  <a:lnTo>
                    <a:pt x="482" y="136"/>
                  </a:lnTo>
                  <a:lnTo>
                    <a:pt x="490" y="103"/>
                  </a:lnTo>
                  <a:lnTo>
                    <a:pt x="498" y="71"/>
                  </a:lnTo>
                  <a:lnTo>
                    <a:pt x="505" y="38"/>
                  </a:lnTo>
                  <a:lnTo>
                    <a:pt x="512" y="5"/>
                  </a:lnTo>
                  <a:lnTo>
                    <a:pt x="512" y="5"/>
                  </a:lnTo>
                  <a:lnTo>
                    <a:pt x="513" y="3"/>
                  </a:lnTo>
                  <a:lnTo>
                    <a:pt x="514" y="1"/>
                  </a:lnTo>
                  <a:lnTo>
                    <a:pt x="517" y="0"/>
                  </a:lnTo>
                  <a:lnTo>
                    <a:pt x="519" y="0"/>
                  </a:lnTo>
                  <a:lnTo>
                    <a:pt x="519" y="0"/>
                  </a:lnTo>
                  <a:lnTo>
                    <a:pt x="521" y="1"/>
                  </a:lnTo>
                  <a:lnTo>
                    <a:pt x="523" y="3"/>
                  </a:lnTo>
                  <a:lnTo>
                    <a:pt x="524" y="5"/>
                  </a:lnTo>
                  <a:lnTo>
                    <a:pt x="524" y="7"/>
                  </a:lnTo>
                  <a:lnTo>
                    <a:pt x="524" y="7"/>
                  </a:lnTo>
                  <a:lnTo>
                    <a:pt x="517" y="40"/>
                  </a:lnTo>
                  <a:lnTo>
                    <a:pt x="510" y="74"/>
                  </a:lnTo>
                  <a:lnTo>
                    <a:pt x="502" y="106"/>
                  </a:lnTo>
                  <a:lnTo>
                    <a:pt x="493" y="139"/>
                  </a:lnTo>
                  <a:lnTo>
                    <a:pt x="484" y="172"/>
                  </a:lnTo>
                  <a:lnTo>
                    <a:pt x="474" y="204"/>
                  </a:lnTo>
                  <a:lnTo>
                    <a:pt x="463" y="236"/>
                  </a:lnTo>
                  <a:lnTo>
                    <a:pt x="452" y="268"/>
                  </a:lnTo>
                  <a:lnTo>
                    <a:pt x="440" y="300"/>
                  </a:lnTo>
                  <a:lnTo>
                    <a:pt x="427" y="331"/>
                  </a:lnTo>
                  <a:lnTo>
                    <a:pt x="414" y="362"/>
                  </a:lnTo>
                  <a:lnTo>
                    <a:pt x="400" y="393"/>
                  </a:lnTo>
                  <a:lnTo>
                    <a:pt x="386" y="424"/>
                  </a:lnTo>
                  <a:lnTo>
                    <a:pt x="371" y="454"/>
                  </a:lnTo>
                  <a:lnTo>
                    <a:pt x="355" y="484"/>
                  </a:lnTo>
                  <a:lnTo>
                    <a:pt x="338" y="514"/>
                  </a:lnTo>
                  <a:lnTo>
                    <a:pt x="338" y="514"/>
                  </a:lnTo>
                  <a:lnTo>
                    <a:pt x="322" y="543"/>
                  </a:lnTo>
                  <a:lnTo>
                    <a:pt x="305" y="571"/>
                  </a:lnTo>
                  <a:lnTo>
                    <a:pt x="287" y="599"/>
                  </a:lnTo>
                  <a:lnTo>
                    <a:pt x="269" y="627"/>
                  </a:lnTo>
                  <a:lnTo>
                    <a:pt x="250" y="654"/>
                  </a:lnTo>
                  <a:lnTo>
                    <a:pt x="231" y="681"/>
                  </a:lnTo>
                  <a:lnTo>
                    <a:pt x="211" y="708"/>
                  </a:lnTo>
                  <a:lnTo>
                    <a:pt x="191" y="734"/>
                  </a:lnTo>
                  <a:lnTo>
                    <a:pt x="170" y="760"/>
                  </a:lnTo>
                  <a:lnTo>
                    <a:pt x="148" y="785"/>
                  </a:lnTo>
                  <a:lnTo>
                    <a:pt x="126" y="810"/>
                  </a:lnTo>
                  <a:lnTo>
                    <a:pt x="104" y="835"/>
                  </a:lnTo>
                  <a:lnTo>
                    <a:pt x="81" y="859"/>
                  </a:lnTo>
                  <a:lnTo>
                    <a:pt x="58" y="883"/>
                  </a:lnTo>
                  <a:lnTo>
                    <a:pt x="34" y="906"/>
                  </a:lnTo>
                  <a:lnTo>
                    <a:pt x="10" y="929"/>
                  </a:lnTo>
                  <a:lnTo>
                    <a:pt x="10" y="929"/>
                  </a:lnTo>
                  <a:lnTo>
                    <a:pt x="8" y="930"/>
                  </a:lnTo>
                  <a:lnTo>
                    <a:pt x="6" y="930"/>
                  </a:lnTo>
                  <a:lnTo>
                    <a:pt x="6" y="930"/>
                  </a:lnTo>
                  <a:close/>
                </a:path>
              </a:pathLst>
            </a:custGeom>
            <a:solidFill>
              <a:srgbClr val="8E99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50"/>
            </a:p>
          </p:txBody>
        </p:sp>
      </p:grpSp>
    </p:spTree>
    <p:extLst>
      <p:ext uri="{BB962C8B-B14F-4D97-AF65-F5344CB8AC3E}">
        <p14:creationId xmlns:p14="http://schemas.microsoft.com/office/powerpoint/2010/main" val="2630951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secHead" preserve="1">
  <p:cSld name="Section Header Grid">
    <p:bg>
      <p:bgPr>
        <a:solidFill>
          <a:schemeClr val="tx2"/>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00" y="0"/>
            <a:ext cx="9142699" cy="5144230"/>
          </a:xfrm>
          <a:prstGeom prst="rect">
            <a:avLst/>
          </a:prstGeom>
        </p:spPr>
      </p:pic>
      <p:sp>
        <p:nvSpPr>
          <p:cNvPr id="2" name="Title 1"/>
          <p:cNvSpPr>
            <a:spLocks noGrp="1"/>
          </p:cNvSpPr>
          <p:nvPr>
            <p:ph type="title"/>
          </p:nvPr>
        </p:nvSpPr>
        <p:spPr>
          <a:xfrm>
            <a:off x="2575219" y="1452086"/>
            <a:ext cx="4021523" cy="1877649"/>
          </a:xfrm>
        </p:spPr>
        <p:txBody>
          <a:bodyPr anchor="b" anchorCtr="0"/>
          <a:lstStyle>
            <a:lvl1pPr>
              <a:defRPr sz="3750">
                <a:solidFill>
                  <a:schemeClr val="bg1"/>
                </a:solidFill>
              </a:defRPr>
            </a:lvl1pPr>
          </a:lstStyle>
          <a:p>
            <a:r>
              <a:rPr lang="en-US"/>
              <a:t>Click to edit Master title style</a:t>
            </a:r>
            <a:endParaRPr lang="en-IE" dirty="0"/>
          </a:p>
        </p:txBody>
      </p:sp>
      <p:sp>
        <p:nvSpPr>
          <p:cNvPr id="3" name="Text Placeholder 2"/>
          <p:cNvSpPr>
            <a:spLocks noGrp="1"/>
          </p:cNvSpPr>
          <p:nvPr>
            <p:ph type="body" idx="1"/>
          </p:nvPr>
        </p:nvSpPr>
        <p:spPr>
          <a:xfrm>
            <a:off x="2575219" y="3307114"/>
            <a:ext cx="4021523"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contrast="-30000"/>
                    </a14:imgEffect>
                  </a14:imgLayer>
                </a14:imgProps>
              </a:ext>
              <a:ext uri="{28A0092B-C50C-407E-A947-70E740481C1C}">
                <a14:useLocalDpi xmlns:a14="http://schemas.microsoft.com/office/drawing/2010/main"/>
              </a:ext>
            </a:extLst>
          </a:blip>
          <a:stretch>
            <a:fillRect/>
          </a:stretch>
        </p:blipFill>
        <p:spPr>
          <a:xfrm>
            <a:off x="8099532"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11" name="Footer Placeholder 10"/>
          <p:cNvSpPr>
            <a:spLocks noGrp="1"/>
          </p:cNvSpPr>
          <p:nvPr>
            <p:ph type="ftr" sz="quarter" idx="11"/>
          </p:nvPr>
        </p:nvSpPr>
        <p:spPr/>
        <p:txBody>
          <a:bodyPr/>
          <a:lstStyle>
            <a:lvl1pPr>
              <a:defRPr>
                <a:solidFill>
                  <a:schemeClr val="bg1"/>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3275183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solidFill>
          <a:schemeClr val="accent2"/>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biLevel thresh="25000"/>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71753" y="1193400"/>
            <a:ext cx="5535000" cy="2139553"/>
          </a:xfrm>
        </p:spPr>
        <p:txBody>
          <a:bodyPr anchor="b"/>
          <a:lstStyle>
            <a:lvl1pPr>
              <a:defRPr sz="5625">
                <a:solidFill>
                  <a:schemeClr val="bg1"/>
                </a:solidFill>
              </a:defRPr>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1753"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8" name="Footer Placeholder 7"/>
          <p:cNvSpPr>
            <a:spLocks noGrp="1"/>
          </p:cNvSpPr>
          <p:nvPr>
            <p:ph type="ftr" sz="quarter" idx="11"/>
          </p:nvPr>
        </p:nvSpPr>
        <p:spPr/>
        <p:txBody>
          <a:bodyPr/>
          <a:lstStyle>
            <a:lvl1pPr>
              <a:defRPr>
                <a:solidFill>
                  <a:schemeClr val="bg1"/>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2655397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bg>
      <p:bgPr>
        <a:solidFill>
          <a:schemeClr val="tx2"/>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71753" y="1193400"/>
            <a:ext cx="5535000" cy="2139553"/>
          </a:xfrm>
        </p:spPr>
        <p:txBody>
          <a:bodyPr anchor="b"/>
          <a:lstStyle>
            <a:lvl1pPr>
              <a:defRPr sz="5625">
                <a:solidFill>
                  <a:schemeClr val="bg1"/>
                </a:solidFill>
              </a:defRPr>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10" name="Picture 9"/>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371753"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8" name="Footer Placeholder 7"/>
          <p:cNvSpPr>
            <a:spLocks noGrp="1"/>
          </p:cNvSpPr>
          <p:nvPr>
            <p:ph type="ftr" sz="quarter" idx="11"/>
          </p:nvPr>
        </p:nvSpPr>
        <p:spPr/>
        <p:txBody>
          <a:bodyPr/>
          <a:lstStyle>
            <a:lvl1pPr>
              <a:defRPr>
                <a:solidFill>
                  <a:schemeClr val="bg1"/>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134490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secHead" preserve="1">
  <p:cSld name="3_Section Header">
    <p:bg>
      <p:bgPr>
        <a:solidFill>
          <a:schemeClr val="accent4"/>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biLevel thresh="25000"/>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71753" y="1193400"/>
            <a:ext cx="5535000" cy="2139553"/>
          </a:xfrm>
        </p:spPr>
        <p:txBody>
          <a:bodyPr anchor="b"/>
          <a:lstStyle>
            <a:lvl1pPr>
              <a:defRPr sz="5625">
                <a:solidFill>
                  <a:schemeClr val="tx2"/>
                </a:solidFill>
              </a:defRPr>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1753"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tx2"/>
                </a:solidFill>
              </a:defRPr>
            </a:lvl1p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2462360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4_Section Header">
    <p:bg>
      <p:bgPr>
        <a:solidFill>
          <a:schemeClr val="accent5"/>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biLevel thresh="25000"/>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71753" y="1193400"/>
            <a:ext cx="5535000" cy="2139553"/>
          </a:xfrm>
        </p:spPr>
        <p:txBody>
          <a:bodyPr anchor="b"/>
          <a:lstStyle>
            <a:lvl1pPr>
              <a:defRPr sz="5625">
                <a:solidFill>
                  <a:schemeClr val="tx2"/>
                </a:solidFill>
              </a:defRPr>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1753"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tx2"/>
                </a:solidFill>
              </a:defRPr>
            </a:lvl1p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2834734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secHead" preserve="1">
  <p:cSld name="5_Section Header">
    <p:bg>
      <p:bgPr>
        <a:solidFill>
          <a:schemeClr val="accent6"/>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71753" y="1193400"/>
            <a:ext cx="5535000" cy="2139553"/>
          </a:xfrm>
        </p:spPr>
        <p:txBody>
          <a:bodyPr anchor="b"/>
          <a:lstStyle>
            <a:lvl1pPr>
              <a:defRPr sz="5625">
                <a:solidFill>
                  <a:schemeClr val="bg1"/>
                </a:solidFill>
              </a:defRPr>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10" name="Picture 9"/>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371753"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8" name="Footer Placeholder 7"/>
          <p:cNvSpPr>
            <a:spLocks noGrp="1"/>
          </p:cNvSpPr>
          <p:nvPr>
            <p:ph type="ftr" sz="quarter" idx="11"/>
          </p:nvPr>
        </p:nvSpPr>
        <p:spPr/>
        <p:txBody>
          <a:bodyPr/>
          <a:lstStyle>
            <a:lvl1pPr>
              <a:defRPr>
                <a:solidFill>
                  <a:schemeClr val="bg1"/>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201167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secHead" preserve="1">
  <p:cSld name="6_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1753" y="1193400"/>
            <a:ext cx="5535000" cy="2139553"/>
          </a:xfrm>
        </p:spPr>
        <p:txBody>
          <a:bodyPr anchor="b"/>
          <a:lstStyle>
            <a:lvl1pPr>
              <a:defRPr sz="5625">
                <a:solidFill>
                  <a:schemeClr val="bg1"/>
                </a:solidFill>
              </a:defRPr>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10" name="Picture 9"/>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371753"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8" name="Footer Placeholder 7"/>
          <p:cNvSpPr>
            <a:spLocks noGrp="1"/>
          </p:cNvSpPr>
          <p:nvPr>
            <p:ph type="ftr" sz="quarter" idx="11"/>
          </p:nvPr>
        </p:nvSpPr>
        <p:spPr/>
        <p:txBody>
          <a:bodyPr/>
          <a:lstStyle>
            <a:lvl1pPr>
              <a:defRPr>
                <a:solidFill>
                  <a:schemeClr val="bg1"/>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 y="0"/>
            <a:ext cx="9143111" cy="5143500"/>
          </a:xfrm>
          <a:prstGeom prst="rect">
            <a:avLst/>
          </a:prstGeom>
        </p:spPr>
      </p:pic>
    </p:spTree>
    <p:extLst>
      <p:ext uri="{BB962C8B-B14F-4D97-AF65-F5344CB8AC3E}">
        <p14:creationId xmlns:p14="http://schemas.microsoft.com/office/powerpoint/2010/main" val="2858439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secHead" preserve="1">
  <p:cSld name="7_Section Header">
    <p:bg>
      <p:bgPr>
        <a:solidFill>
          <a:schemeClr val="tx2"/>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71753" y="1193400"/>
            <a:ext cx="5535000" cy="2139553"/>
          </a:xfrm>
        </p:spPr>
        <p:txBody>
          <a:bodyPr anchor="b"/>
          <a:lstStyle>
            <a:lvl1pPr>
              <a:defRPr sz="5625">
                <a:solidFill>
                  <a:schemeClr val="bg1"/>
                </a:solidFill>
              </a:defRPr>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10" name="Picture 9"/>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371753"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8" name="Footer Placeholder 7"/>
          <p:cNvSpPr>
            <a:spLocks noGrp="1"/>
          </p:cNvSpPr>
          <p:nvPr>
            <p:ph type="ftr" sz="quarter" idx="11"/>
          </p:nvPr>
        </p:nvSpPr>
        <p:spPr/>
        <p:txBody>
          <a:bodyPr/>
          <a:lstStyle>
            <a:lvl1pPr>
              <a:defRPr>
                <a:solidFill>
                  <a:schemeClr val="bg1"/>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374229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secHead" preserve="1">
  <p:cSld name="8_Section Header">
    <p:bg>
      <p:bgPr>
        <a:solidFill>
          <a:schemeClr val="accent5"/>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biLevel thresh="25000"/>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71753" y="1193400"/>
            <a:ext cx="5535000" cy="2139553"/>
          </a:xfrm>
        </p:spPr>
        <p:txBody>
          <a:bodyPr anchor="b"/>
          <a:lstStyle>
            <a:lvl1pPr>
              <a:defRPr sz="5625">
                <a:solidFill>
                  <a:schemeClr val="bg1"/>
                </a:solidFill>
              </a:defRPr>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10" name="Picture 9"/>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371753"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8" name="Footer Placeholder 7"/>
          <p:cNvSpPr>
            <a:spLocks noGrp="1"/>
          </p:cNvSpPr>
          <p:nvPr>
            <p:ph type="ftr" sz="quarter" idx="11"/>
          </p:nvPr>
        </p:nvSpPr>
        <p:spPr/>
        <p:txBody>
          <a:bodyPr/>
          <a:lstStyle>
            <a:lvl1pPr>
              <a:defRPr>
                <a:solidFill>
                  <a:schemeClr val="bg1"/>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1433101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secHead" preserve="1">
  <p:cSld name="9_Section Header">
    <p:bg>
      <p:bgPr>
        <a:solidFill>
          <a:schemeClr val="accent2"/>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71753" y="1193400"/>
            <a:ext cx="5535000" cy="2139553"/>
          </a:xfrm>
        </p:spPr>
        <p:txBody>
          <a:bodyPr anchor="b"/>
          <a:lstStyle>
            <a:lvl1pPr>
              <a:defRPr sz="5625">
                <a:solidFill>
                  <a:schemeClr val="bg1"/>
                </a:solidFill>
              </a:defRPr>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10" name="Picture 9"/>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371753"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8" name="Footer Placeholder 7"/>
          <p:cNvSpPr>
            <a:spLocks noGrp="1"/>
          </p:cNvSpPr>
          <p:nvPr>
            <p:ph type="ftr" sz="quarter" idx="11"/>
          </p:nvPr>
        </p:nvSpPr>
        <p:spPr/>
        <p:txBody>
          <a:bodyPr/>
          <a:lstStyle>
            <a:lvl1pPr>
              <a:defRPr>
                <a:solidFill>
                  <a:schemeClr val="bg1"/>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158684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secHead" preserve="1">
  <p:cSld name="10_Section Header">
    <p:bg>
      <p:bgPr>
        <a:solidFill>
          <a:schemeClr val="accent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71753" y="1193400"/>
            <a:ext cx="5535000" cy="2139553"/>
          </a:xfrm>
        </p:spPr>
        <p:txBody>
          <a:bodyPr anchor="b"/>
          <a:lstStyle>
            <a:lvl1pPr>
              <a:defRPr sz="5625">
                <a:solidFill>
                  <a:schemeClr val="bg1"/>
                </a:solidFill>
              </a:defRPr>
            </a:lvl1pPr>
          </a:lstStyle>
          <a:p>
            <a:r>
              <a:rPr lang="en-US"/>
              <a:t>Click to edit Master title style</a:t>
            </a:r>
            <a:endParaRPr lang="en-IE" dirty="0"/>
          </a:p>
        </p:txBody>
      </p:sp>
      <p:sp>
        <p:nvSpPr>
          <p:cNvPr id="3" name="Text Placeholder 2"/>
          <p:cNvSpPr>
            <a:spLocks noGrp="1"/>
          </p:cNvSpPr>
          <p:nvPr>
            <p:ph type="body" idx="1"/>
          </p:nvPr>
        </p:nvSpPr>
        <p:spPr>
          <a:xfrm>
            <a:off x="371753" y="3311470"/>
            <a:ext cx="553500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10" name="Picture 9"/>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371753" y="289120"/>
            <a:ext cx="661500" cy="180897"/>
          </a:xfrm>
          <a:prstGeom prst="rect">
            <a:avLst/>
          </a:prstGeom>
        </p:spPr>
      </p:pic>
      <p:sp>
        <p:nvSpPr>
          <p:cNvPr id="7" name="Date Placeholder 6"/>
          <p:cNvSpPr>
            <a:spLocks noGrp="1"/>
          </p:cNvSpPr>
          <p:nvPr>
            <p:ph type="dt" sz="half" idx="10"/>
          </p:nvPr>
        </p:nvSpPr>
        <p:spPr/>
        <p:txBody>
          <a:bodyPr/>
          <a:lstStyle>
            <a:lvl1pPr>
              <a:defRPr>
                <a:solidFill>
                  <a:schemeClr val="bg1"/>
                </a:solidFill>
              </a:defRPr>
            </a:lvl1pPr>
          </a:lstStyle>
          <a:p>
            <a:endParaRPr lang="en-IE" dirty="0"/>
          </a:p>
        </p:txBody>
      </p:sp>
      <p:sp>
        <p:nvSpPr>
          <p:cNvPr id="8" name="Footer Placeholder 7"/>
          <p:cNvSpPr>
            <a:spLocks noGrp="1"/>
          </p:cNvSpPr>
          <p:nvPr>
            <p:ph type="ftr" sz="quarter" idx="11"/>
          </p:nvPr>
        </p:nvSpPr>
        <p:spPr/>
        <p:txBody>
          <a:bodyPr/>
          <a:lstStyle>
            <a:lvl1pPr>
              <a:defRPr>
                <a:solidFill>
                  <a:schemeClr val="bg1"/>
                </a:solidFill>
              </a:defRPr>
            </a:lvl1pPr>
          </a:lstStyle>
          <a:p>
            <a:endParaRPr lang="en-IE"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229409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dirty="0"/>
          </a:p>
        </p:txBody>
      </p:sp>
      <p:sp>
        <p:nvSpPr>
          <p:cNvPr id="3" name="Content Placeholder 2"/>
          <p:cNvSpPr>
            <a:spLocks noGrp="1"/>
          </p:cNvSpPr>
          <p:nvPr>
            <p:ph sz="half" idx="1"/>
          </p:nvPr>
        </p:nvSpPr>
        <p:spPr>
          <a:xfrm>
            <a:off x="3221831" y="1614487"/>
            <a:ext cx="2619000" cy="3018235"/>
          </a:xfrm>
        </p:spPr>
        <p:txBody>
          <a:bodyPr>
            <a:normAutofit/>
          </a:bodyPr>
          <a:lstStyle>
            <a:lvl1pPr>
              <a:defRPr sz="18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dirty="0"/>
          </a:p>
        </p:txBody>
      </p:sp>
      <p:sp>
        <p:nvSpPr>
          <p:cNvPr id="4" name="Content Placeholder 3"/>
          <p:cNvSpPr>
            <a:spLocks noGrp="1"/>
          </p:cNvSpPr>
          <p:nvPr>
            <p:ph sz="half" idx="2"/>
          </p:nvPr>
        </p:nvSpPr>
        <p:spPr>
          <a:xfrm>
            <a:off x="6146381" y="1614487"/>
            <a:ext cx="2619000" cy="3018235"/>
          </a:xfrm>
        </p:spPr>
        <p:txBody>
          <a:bodyPr>
            <a:normAutofit/>
          </a:bodyPr>
          <a:lstStyle>
            <a:lvl1pPr>
              <a:defRPr sz="18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dirty="0"/>
          </a:p>
        </p:txBody>
      </p:sp>
      <p:sp>
        <p:nvSpPr>
          <p:cNvPr id="5" name="Date Placeholder 4"/>
          <p:cNvSpPr>
            <a:spLocks noGrp="1"/>
          </p:cNvSpPr>
          <p:nvPr>
            <p:ph type="dt" sz="half" idx="10"/>
          </p:nvPr>
        </p:nvSpPr>
        <p:spPr/>
        <p:txBody>
          <a:bodyPr/>
          <a:lstStyle/>
          <a:p>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798F34D-5D55-4F61-A8A4-DC39EA9FCD19}" type="slidenum">
              <a:rPr lang="en-IE" smtClean="0"/>
              <a:t>‹#›</a:t>
            </a:fld>
            <a:endParaRPr lang="en-IE"/>
          </a:p>
        </p:txBody>
      </p:sp>
    </p:spTree>
    <p:extLst>
      <p:ext uri="{BB962C8B-B14F-4D97-AF65-F5344CB8AC3E}">
        <p14:creationId xmlns:p14="http://schemas.microsoft.com/office/powerpoint/2010/main" val="309943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21831" y="1260872"/>
            <a:ext cx="261900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221831" y="1878806"/>
            <a:ext cx="2619000" cy="2763441"/>
          </a:xfrm>
        </p:spPr>
        <p:txBody>
          <a:bodyPr>
            <a:normAutofit/>
          </a:bodyPr>
          <a:lstStyle>
            <a:lvl1pPr>
              <a:defRPr sz="18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dirty="0"/>
          </a:p>
        </p:txBody>
      </p:sp>
      <p:sp>
        <p:nvSpPr>
          <p:cNvPr id="5" name="Text Placeholder 4"/>
          <p:cNvSpPr>
            <a:spLocks noGrp="1"/>
          </p:cNvSpPr>
          <p:nvPr>
            <p:ph type="body" sz="quarter" idx="3"/>
          </p:nvPr>
        </p:nvSpPr>
        <p:spPr>
          <a:xfrm>
            <a:off x="6146381" y="1260872"/>
            <a:ext cx="261900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46381" y="1878806"/>
            <a:ext cx="2619000" cy="2763441"/>
          </a:xfrm>
        </p:spPr>
        <p:txBody>
          <a:bodyPr>
            <a:normAutofit/>
          </a:bodyPr>
          <a:lstStyle>
            <a:lvl1pPr>
              <a:defRPr sz="18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6798F34D-5D55-4F61-A8A4-DC39EA9FCD19}" type="slidenum">
              <a:rPr lang="en-IE" smtClean="0"/>
              <a:t>‹#›</a:t>
            </a:fld>
            <a:endParaRPr lang="en-IE"/>
          </a:p>
        </p:txBody>
      </p:sp>
      <p:sp>
        <p:nvSpPr>
          <p:cNvPr id="10" name="Title 9"/>
          <p:cNvSpPr>
            <a:spLocks noGrp="1"/>
          </p:cNvSpPr>
          <p:nvPr>
            <p:ph type="title"/>
          </p:nvPr>
        </p:nvSpPr>
        <p:spPr/>
        <p:txBody>
          <a:bodyPr/>
          <a:lstStyle/>
          <a:p>
            <a:r>
              <a:rPr lang="en-US"/>
              <a:t>Click to edit Master title style</a:t>
            </a:r>
            <a:endParaRPr lang="en-IE"/>
          </a:p>
        </p:txBody>
      </p:sp>
    </p:spTree>
    <p:extLst>
      <p:ext uri="{BB962C8B-B14F-4D97-AF65-F5344CB8AC3E}">
        <p14:creationId xmlns:p14="http://schemas.microsoft.com/office/powerpoint/2010/main" val="225471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Multi 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6798F34D-5D55-4F61-A8A4-DC39EA9FCD19}" type="slidenum">
              <a:rPr lang="en-IE" smtClean="0"/>
              <a:t>‹#›</a:t>
            </a:fld>
            <a:endParaRPr lang="en-IE"/>
          </a:p>
        </p:txBody>
      </p:sp>
      <p:sp>
        <p:nvSpPr>
          <p:cNvPr id="10" name="Title 9"/>
          <p:cNvSpPr>
            <a:spLocks noGrp="1"/>
          </p:cNvSpPr>
          <p:nvPr>
            <p:ph type="title"/>
          </p:nvPr>
        </p:nvSpPr>
        <p:spPr/>
        <p:txBody>
          <a:bodyPr/>
          <a:lstStyle/>
          <a:p>
            <a:r>
              <a:rPr lang="en-US"/>
              <a:t>Click to edit Master title style</a:t>
            </a:r>
            <a:endParaRPr lang="en-IE"/>
          </a:p>
        </p:txBody>
      </p:sp>
      <p:sp>
        <p:nvSpPr>
          <p:cNvPr id="12" name="Text Placeholder 11"/>
          <p:cNvSpPr>
            <a:spLocks noGrp="1"/>
          </p:cNvSpPr>
          <p:nvPr>
            <p:ph type="body" sz="quarter" idx="13"/>
          </p:nvPr>
        </p:nvSpPr>
        <p:spPr>
          <a:xfrm>
            <a:off x="3221831" y="1596629"/>
            <a:ext cx="715500" cy="715500"/>
          </a:xfrm>
          <a:prstGeom prst="ellipse">
            <a:avLst/>
          </a:prstGeom>
          <a:ln>
            <a:solidFill>
              <a:schemeClr val="accent1"/>
            </a:solidFill>
          </a:ln>
        </p:spPr>
        <p:txBody>
          <a:bodyPr tIns="0" rIns="0" bIns="0" anchor="ctr" anchorCtr="0">
            <a:noAutofit/>
          </a:bodyPr>
          <a:lstStyle>
            <a:lvl1pPr marL="0" indent="0" algn="ctr">
              <a:buNone/>
              <a:defRPr sz="938" b="1">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13" name="Text Placeholder 11"/>
          <p:cNvSpPr>
            <a:spLocks noGrp="1"/>
          </p:cNvSpPr>
          <p:nvPr>
            <p:ph type="body" sz="quarter" idx="14"/>
          </p:nvPr>
        </p:nvSpPr>
        <p:spPr>
          <a:xfrm>
            <a:off x="3221831" y="2700337"/>
            <a:ext cx="1242000" cy="550004"/>
          </a:xfrm>
          <a:prstGeom prst="rect">
            <a:avLst/>
          </a:prstGeom>
          <a:ln>
            <a:noFill/>
          </a:ln>
        </p:spPr>
        <p:txBody>
          <a:bodyPr tIns="0" rIns="0" bIns="0" anchor="t" anchorCtr="0">
            <a:noAutofit/>
          </a:bodyPr>
          <a:lstStyle>
            <a:lvl1pPr marL="0" indent="0" algn="l">
              <a:buNone/>
              <a:defRPr sz="825" b="1">
                <a:solidFill>
                  <a:schemeClr val="accent1"/>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14" name="Text Placeholder 11"/>
          <p:cNvSpPr>
            <a:spLocks noGrp="1"/>
          </p:cNvSpPr>
          <p:nvPr>
            <p:ph type="body" sz="quarter" idx="15"/>
          </p:nvPr>
        </p:nvSpPr>
        <p:spPr>
          <a:xfrm>
            <a:off x="3221831" y="3540919"/>
            <a:ext cx="1242000" cy="1091804"/>
          </a:xfrm>
          <a:prstGeom prst="rect">
            <a:avLst/>
          </a:prstGeom>
          <a:ln>
            <a:noFill/>
          </a:ln>
        </p:spPr>
        <p:txBody>
          <a:bodyPr tIns="0" rIns="0" bIns="0" anchor="t" anchorCtr="0">
            <a:noAutofit/>
          </a:bodyPr>
          <a:lstStyle>
            <a:lvl1pPr marL="0" indent="0" algn="l">
              <a:buNone/>
              <a:defRPr sz="750" b="0">
                <a:solidFill>
                  <a:schemeClr val="tx2"/>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cxnSp>
        <p:nvCxnSpPr>
          <p:cNvPr id="16" name="Straight Connector 15"/>
          <p:cNvCxnSpPr/>
          <p:nvPr userDrawn="1"/>
        </p:nvCxnSpPr>
        <p:spPr>
          <a:xfrm>
            <a:off x="3221831" y="3367088"/>
            <a:ext cx="1242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Text Placeholder 11"/>
          <p:cNvSpPr>
            <a:spLocks noGrp="1"/>
          </p:cNvSpPr>
          <p:nvPr>
            <p:ph type="body" sz="quarter" idx="16"/>
          </p:nvPr>
        </p:nvSpPr>
        <p:spPr>
          <a:xfrm>
            <a:off x="4655681" y="1596629"/>
            <a:ext cx="715500" cy="715500"/>
          </a:xfrm>
          <a:prstGeom prst="ellipse">
            <a:avLst/>
          </a:prstGeom>
          <a:ln>
            <a:solidFill>
              <a:schemeClr val="accent1"/>
            </a:solidFill>
          </a:ln>
        </p:spPr>
        <p:txBody>
          <a:bodyPr tIns="0" rIns="0" bIns="0" anchor="ctr" anchorCtr="0">
            <a:noAutofit/>
          </a:bodyPr>
          <a:lstStyle>
            <a:lvl1pPr marL="0" indent="0" algn="ctr">
              <a:buNone/>
              <a:defRPr sz="938" b="1">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18" name="Text Placeholder 11"/>
          <p:cNvSpPr>
            <a:spLocks noGrp="1"/>
          </p:cNvSpPr>
          <p:nvPr>
            <p:ph type="body" sz="quarter" idx="17"/>
          </p:nvPr>
        </p:nvSpPr>
        <p:spPr>
          <a:xfrm>
            <a:off x="4655681" y="2700337"/>
            <a:ext cx="1242000" cy="550004"/>
          </a:xfrm>
          <a:prstGeom prst="rect">
            <a:avLst/>
          </a:prstGeom>
          <a:ln>
            <a:noFill/>
          </a:ln>
        </p:spPr>
        <p:txBody>
          <a:bodyPr tIns="0" rIns="0" bIns="0" anchor="t" anchorCtr="0">
            <a:noAutofit/>
          </a:bodyPr>
          <a:lstStyle>
            <a:lvl1pPr marL="0" indent="0" algn="l">
              <a:buNone/>
              <a:defRPr sz="825" b="1">
                <a:solidFill>
                  <a:schemeClr val="accent1"/>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19" name="Text Placeholder 11"/>
          <p:cNvSpPr>
            <a:spLocks noGrp="1"/>
          </p:cNvSpPr>
          <p:nvPr>
            <p:ph type="body" sz="quarter" idx="18"/>
          </p:nvPr>
        </p:nvSpPr>
        <p:spPr>
          <a:xfrm>
            <a:off x="4655681" y="3540919"/>
            <a:ext cx="1242000" cy="1091804"/>
          </a:xfrm>
          <a:prstGeom prst="rect">
            <a:avLst/>
          </a:prstGeom>
          <a:ln>
            <a:noFill/>
          </a:ln>
        </p:spPr>
        <p:txBody>
          <a:bodyPr tIns="0" rIns="0" bIns="0" anchor="t" anchorCtr="0">
            <a:noAutofit/>
          </a:bodyPr>
          <a:lstStyle>
            <a:lvl1pPr marL="0" indent="0" algn="l">
              <a:buNone/>
              <a:defRPr sz="750" b="0">
                <a:solidFill>
                  <a:schemeClr val="tx2"/>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cxnSp>
        <p:nvCxnSpPr>
          <p:cNvPr id="20" name="Straight Connector 19"/>
          <p:cNvCxnSpPr/>
          <p:nvPr userDrawn="1"/>
        </p:nvCxnSpPr>
        <p:spPr>
          <a:xfrm>
            <a:off x="4655681" y="3367088"/>
            <a:ext cx="1242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 Placeholder 11"/>
          <p:cNvSpPr>
            <a:spLocks noGrp="1"/>
          </p:cNvSpPr>
          <p:nvPr>
            <p:ph type="body" sz="quarter" idx="19"/>
          </p:nvPr>
        </p:nvSpPr>
        <p:spPr>
          <a:xfrm>
            <a:off x="6089531" y="1596629"/>
            <a:ext cx="715500" cy="715500"/>
          </a:xfrm>
          <a:prstGeom prst="ellipse">
            <a:avLst/>
          </a:prstGeom>
          <a:ln>
            <a:solidFill>
              <a:schemeClr val="accent1"/>
            </a:solidFill>
          </a:ln>
        </p:spPr>
        <p:txBody>
          <a:bodyPr tIns="0" rIns="0" bIns="0" anchor="ctr" anchorCtr="0">
            <a:noAutofit/>
          </a:bodyPr>
          <a:lstStyle>
            <a:lvl1pPr marL="0" indent="0" algn="ctr">
              <a:buNone/>
              <a:defRPr sz="938" b="1">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22" name="Text Placeholder 11"/>
          <p:cNvSpPr>
            <a:spLocks noGrp="1"/>
          </p:cNvSpPr>
          <p:nvPr>
            <p:ph type="body" sz="quarter" idx="20"/>
          </p:nvPr>
        </p:nvSpPr>
        <p:spPr>
          <a:xfrm>
            <a:off x="6089531" y="2700337"/>
            <a:ext cx="1242000" cy="550004"/>
          </a:xfrm>
          <a:prstGeom prst="rect">
            <a:avLst/>
          </a:prstGeom>
          <a:ln>
            <a:noFill/>
          </a:ln>
        </p:spPr>
        <p:txBody>
          <a:bodyPr tIns="0" rIns="0" bIns="0" anchor="t" anchorCtr="0">
            <a:noAutofit/>
          </a:bodyPr>
          <a:lstStyle>
            <a:lvl1pPr marL="0" indent="0" algn="l">
              <a:buNone/>
              <a:defRPr sz="825" b="1">
                <a:solidFill>
                  <a:schemeClr val="accent1"/>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23" name="Text Placeholder 11"/>
          <p:cNvSpPr>
            <a:spLocks noGrp="1"/>
          </p:cNvSpPr>
          <p:nvPr>
            <p:ph type="body" sz="quarter" idx="21"/>
          </p:nvPr>
        </p:nvSpPr>
        <p:spPr>
          <a:xfrm>
            <a:off x="6089531" y="3540919"/>
            <a:ext cx="1242000" cy="1091804"/>
          </a:xfrm>
          <a:prstGeom prst="rect">
            <a:avLst/>
          </a:prstGeom>
          <a:ln>
            <a:noFill/>
          </a:ln>
        </p:spPr>
        <p:txBody>
          <a:bodyPr tIns="0" rIns="0" bIns="0" anchor="t" anchorCtr="0">
            <a:noAutofit/>
          </a:bodyPr>
          <a:lstStyle>
            <a:lvl1pPr marL="0" indent="0" algn="l">
              <a:buNone/>
              <a:defRPr sz="750" b="0">
                <a:solidFill>
                  <a:schemeClr val="tx2"/>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cxnSp>
        <p:nvCxnSpPr>
          <p:cNvPr id="24" name="Straight Connector 23"/>
          <p:cNvCxnSpPr/>
          <p:nvPr userDrawn="1"/>
        </p:nvCxnSpPr>
        <p:spPr>
          <a:xfrm>
            <a:off x="6089531" y="3367088"/>
            <a:ext cx="1242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Text Placeholder 11"/>
          <p:cNvSpPr>
            <a:spLocks noGrp="1"/>
          </p:cNvSpPr>
          <p:nvPr>
            <p:ph type="body" sz="quarter" idx="22"/>
          </p:nvPr>
        </p:nvSpPr>
        <p:spPr>
          <a:xfrm>
            <a:off x="7523381" y="1596629"/>
            <a:ext cx="715500" cy="715500"/>
          </a:xfrm>
          <a:prstGeom prst="ellipse">
            <a:avLst/>
          </a:prstGeom>
          <a:ln>
            <a:solidFill>
              <a:schemeClr val="accent1"/>
            </a:solidFill>
          </a:ln>
        </p:spPr>
        <p:txBody>
          <a:bodyPr tIns="0" rIns="0" bIns="0" anchor="ctr" anchorCtr="0">
            <a:noAutofit/>
          </a:bodyPr>
          <a:lstStyle>
            <a:lvl1pPr marL="0" indent="0" algn="ctr">
              <a:buNone/>
              <a:defRPr sz="938" b="1">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26" name="Text Placeholder 11"/>
          <p:cNvSpPr>
            <a:spLocks noGrp="1"/>
          </p:cNvSpPr>
          <p:nvPr>
            <p:ph type="body" sz="quarter" idx="23"/>
          </p:nvPr>
        </p:nvSpPr>
        <p:spPr>
          <a:xfrm>
            <a:off x="7523381" y="2700337"/>
            <a:ext cx="1242000" cy="550004"/>
          </a:xfrm>
          <a:prstGeom prst="rect">
            <a:avLst/>
          </a:prstGeom>
          <a:ln>
            <a:noFill/>
          </a:ln>
        </p:spPr>
        <p:txBody>
          <a:bodyPr tIns="0" rIns="0" bIns="0" anchor="t" anchorCtr="0">
            <a:noAutofit/>
          </a:bodyPr>
          <a:lstStyle>
            <a:lvl1pPr marL="0" indent="0" algn="l">
              <a:buNone/>
              <a:defRPr sz="825" b="1">
                <a:solidFill>
                  <a:schemeClr val="accent1"/>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27" name="Text Placeholder 11"/>
          <p:cNvSpPr>
            <a:spLocks noGrp="1"/>
          </p:cNvSpPr>
          <p:nvPr>
            <p:ph type="body" sz="quarter" idx="24"/>
          </p:nvPr>
        </p:nvSpPr>
        <p:spPr>
          <a:xfrm>
            <a:off x="7523381" y="3540919"/>
            <a:ext cx="1242000" cy="1091804"/>
          </a:xfrm>
          <a:prstGeom prst="rect">
            <a:avLst/>
          </a:prstGeom>
          <a:ln>
            <a:noFill/>
          </a:ln>
        </p:spPr>
        <p:txBody>
          <a:bodyPr tIns="0" rIns="0" bIns="0" anchor="t" anchorCtr="0">
            <a:noAutofit/>
          </a:bodyPr>
          <a:lstStyle>
            <a:lvl1pPr marL="0" indent="0" algn="l">
              <a:buNone/>
              <a:defRPr sz="750" b="0">
                <a:solidFill>
                  <a:schemeClr val="tx2"/>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cxnSp>
        <p:nvCxnSpPr>
          <p:cNvPr id="28" name="Straight Connector 27"/>
          <p:cNvCxnSpPr/>
          <p:nvPr userDrawn="1"/>
        </p:nvCxnSpPr>
        <p:spPr>
          <a:xfrm>
            <a:off x="7523381" y="3367088"/>
            <a:ext cx="1242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4676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Multi 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6798F34D-5D55-4F61-A8A4-DC39EA9FCD19}" type="slidenum">
              <a:rPr lang="en-IE" smtClean="0"/>
              <a:t>‹#›</a:t>
            </a:fld>
            <a:endParaRPr lang="en-IE"/>
          </a:p>
        </p:txBody>
      </p:sp>
      <p:sp>
        <p:nvSpPr>
          <p:cNvPr id="10" name="Title 9"/>
          <p:cNvSpPr>
            <a:spLocks noGrp="1"/>
          </p:cNvSpPr>
          <p:nvPr>
            <p:ph type="title"/>
          </p:nvPr>
        </p:nvSpPr>
        <p:spPr/>
        <p:txBody>
          <a:bodyPr/>
          <a:lstStyle/>
          <a:p>
            <a:r>
              <a:rPr lang="en-US"/>
              <a:t>Click to edit Master title style</a:t>
            </a:r>
            <a:endParaRPr lang="en-IE"/>
          </a:p>
        </p:txBody>
      </p:sp>
      <p:sp>
        <p:nvSpPr>
          <p:cNvPr id="12" name="Text Placeholder 11"/>
          <p:cNvSpPr>
            <a:spLocks noGrp="1"/>
          </p:cNvSpPr>
          <p:nvPr>
            <p:ph type="body" sz="quarter" idx="13"/>
          </p:nvPr>
        </p:nvSpPr>
        <p:spPr>
          <a:xfrm>
            <a:off x="3221831" y="1596629"/>
            <a:ext cx="715500" cy="715500"/>
          </a:xfrm>
          <a:prstGeom prst="ellipse">
            <a:avLst/>
          </a:prstGeom>
          <a:ln>
            <a:solidFill>
              <a:schemeClr val="accent1"/>
            </a:solidFill>
          </a:ln>
        </p:spPr>
        <p:txBody>
          <a:bodyPr tIns="0" rIns="0" bIns="0" anchor="ctr" anchorCtr="0">
            <a:noAutofit/>
          </a:bodyPr>
          <a:lstStyle>
            <a:lvl1pPr marL="0" indent="0" algn="ctr">
              <a:buNone/>
              <a:defRPr sz="938" b="1">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13" name="Text Placeholder 11"/>
          <p:cNvSpPr>
            <a:spLocks noGrp="1"/>
          </p:cNvSpPr>
          <p:nvPr>
            <p:ph type="body" sz="quarter" idx="14"/>
          </p:nvPr>
        </p:nvSpPr>
        <p:spPr>
          <a:xfrm>
            <a:off x="3221831" y="2700337"/>
            <a:ext cx="1242000" cy="550004"/>
          </a:xfrm>
          <a:prstGeom prst="rect">
            <a:avLst/>
          </a:prstGeom>
          <a:ln>
            <a:noFill/>
          </a:ln>
        </p:spPr>
        <p:txBody>
          <a:bodyPr tIns="0" rIns="0" bIns="0" anchor="t" anchorCtr="0">
            <a:noAutofit/>
          </a:bodyPr>
          <a:lstStyle>
            <a:lvl1pPr marL="0" indent="0" algn="l">
              <a:buNone/>
              <a:defRPr sz="825" b="1">
                <a:solidFill>
                  <a:schemeClr val="accent1"/>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14" name="Text Placeholder 11"/>
          <p:cNvSpPr>
            <a:spLocks noGrp="1"/>
          </p:cNvSpPr>
          <p:nvPr>
            <p:ph type="body" sz="quarter" idx="15"/>
          </p:nvPr>
        </p:nvSpPr>
        <p:spPr>
          <a:xfrm>
            <a:off x="3221831" y="3540919"/>
            <a:ext cx="1242000" cy="1091804"/>
          </a:xfrm>
          <a:prstGeom prst="rect">
            <a:avLst/>
          </a:prstGeom>
          <a:ln>
            <a:noFill/>
          </a:ln>
        </p:spPr>
        <p:txBody>
          <a:bodyPr tIns="0" rIns="0" bIns="0" anchor="t" anchorCtr="0">
            <a:noAutofit/>
          </a:bodyPr>
          <a:lstStyle>
            <a:lvl1pPr marL="0" indent="0" algn="l">
              <a:buNone/>
              <a:defRPr sz="750" b="0">
                <a:solidFill>
                  <a:schemeClr val="tx2"/>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cxnSp>
        <p:nvCxnSpPr>
          <p:cNvPr id="16" name="Straight Connector 15"/>
          <p:cNvCxnSpPr/>
          <p:nvPr userDrawn="1"/>
        </p:nvCxnSpPr>
        <p:spPr>
          <a:xfrm>
            <a:off x="3221831" y="3367088"/>
            <a:ext cx="1242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Text Placeholder 11"/>
          <p:cNvSpPr>
            <a:spLocks noGrp="1"/>
          </p:cNvSpPr>
          <p:nvPr>
            <p:ph type="body" sz="quarter" idx="16"/>
          </p:nvPr>
        </p:nvSpPr>
        <p:spPr>
          <a:xfrm>
            <a:off x="5414960" y="1600200"/>
            <a:ext cx="715500" cy="715500"/>
          </a:xfrm>
          <a:prstGeom prst="ellipse">
            <a:avLst/>
          </a:prstGeom>
          <a:ln>
            <a:solidFill>
              <a:schemeClr val="accent1"/>
            </a:solidFill>
          </a:ln>
        </p:spPr>
        <p:txBody>
          <a:bodyPr tIns="0" rIns="0" bIns="0" anchor="ctr" anchorCtr="0">
            <a:noAutofit/>
          </a:bodyPr>
          <a:lstStyle>
            <a:lvl1pPr marL="0" indent="0" algn="ctr">
              <a:buNone/>
              <a:defRPr sz="938" b="1">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18" name="Text Placeholder 11"/>
          <p:cNvSpPr>
            <a:spLocks noGrp="1"/>
          </p:cNvSpPr>
          <p:nvPr>
            <p:ph type="body" sz="quarter" idx="17"/>
          </p:nvPr>
        </p:nvSpPr>
        <p:spPr>
          <a:xfrm>
            <a:off x="5414960" y="2703909"/>
            <a:ext cx="1242000" cy="550004"/>
          </a:xfrm>
          <a:prstGeom prst="rect">
            <a:avLst/>
          </a:prstGeom>
          <a:ln>
            <a:noFill/>
          </a:ln>
        </p:spPr>
        <p:txBody>
          <a:bodyPr tIns="0" rIns="0" bIns="0" anchor="t" anchorCtr="0">
            <a:noAutofit/>
          </a:bodyPr>
          <a:lstStyle>
            <a:lvl1pPr marL="0" indent="0" algn="l">
              <a:buNone/>
              <a:defRPr sz="825" b="1">
                <a:solidFill>
                  <a:schemeClr val="accent1"/>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19" name="Text Placeholder 11"/>
          <p:cNvSpPr>
            <a:spLocks noGrp="1"/>
          </p:cNvSpPr>
          <p:nvPr>
            <p:ph type="body" sz="quarter" idx="18"/>
          </p:nvPr>
        </p:nvSpPr>
        <p:spPr>
          <a:xfrm>
            <a:off x="5414960" y="3544490"/>
            <a:ext cx="1242000" cy="1091804"/>
          </a:xfrm>
          <a:prstGeom prst="rect">
            <a:avLst/>
          </a:prstGeom>
          <a:ln>
            <a:noFill/>
          </a:ln>
        </p:spPr>
        <p:txBody>
          <a:bodyPr tIns="0" rIns="0" bIns="0" anchor="t" anchorCtr="0">
            <a:noAutofit/>
          </a:bodyPr>
          <a:lstStyle>
            <a:lvl1pPr marL="0" indent="0" algn="l">
              <a:buNone/>
              <a:defRPr sz="750" b="0">
                <a:solidFill>
                  <a:schemeClr val="tx2"/>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cxnSp>
        <p:nvCxnSpPr>
          <p:cNvPr id="20" name="Straight Connector 19"/>
          <p:cNvCxnSpPr/>
          <p:nvPr userDrawn="1"/>
        </p:nvCxnSpPr>
        <p:spPr>
          <a:xfrm>
            <a:off x="5414960" y="3370659"/>
            <a:ext cx="1242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 Placeholder 11"/>
          <p:cNvSpPr>
            <a:spLocks noGrp="1"/>
          </p:cNvSpPr>
          <p:nvPr>
            <p:ph type="body" sz="quarter" idx="19"/>
          </p:nvPr>
        </p:nvSpPr>
        <p:spPr>
          <a:xfrm>
            <a:off x="7523381" y="1600200"/>
            <a:ext cx="715500" cy="715500"/>
          </a:xfrm>
          <a:prstGeom prst="ellipse">
            <a:avLst/>
          </a:prstGeom>
          <a:ln>
            <a:solidFill>
              <a:schemeClr val="accent1"/>
            </a:solidFill>
          </a:ln>
        </p:spPr>
        <p:txBody>
          <a:bodyPr tIns="0" rIns="0" bIns="0" anchor="ctr" anchorCtr="0">
            <a:noAutofit/>
          </a:bodyPr>
          <a:lstStyle>
            <a:lvl1pPr marL="0" indent="0" algn="ctr">
              <a:buNone/>
              <a:defRPr sz="938" b="1">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22" name="Text Placeholder 11"/>
          <p:cNvSpPr>
            <a:spLocks noGrp="1"/>
          </p:cNvSpPr>
          <p:nvPr>
            <p:ph type="body" sz="quarter" idx="20"/>
          </p:nvPr>
        </p:nvSpPr>
        <p:spPr>
          <a:xfrm>
            <a:off x="7523381" y="2703909"/>
            <a:ext cx="1242000" cy="550004"/>
          </a:xfrm>
          <a:prstGeom prst="rect">
            <a:avLst/>
          </a:prstGeom>
          <a:ln>
            <a:noFill/>
          </a:ln>
        </p:spPr>
        <p:txBody>
          <a:bodyPr tIns="0" rIns="0" bIns="0" anchor="t" anchorCtr="0">
            <a:noAutofit/>
          </a:bodyPr>
          <a:lstStyle>
            <a:lvl1pPr marL="0" indent="0" algn="l">
              <a:buNone/>
              <a:defRPr sz="825" b="1">
                <a:solidFill>
                  <a:schemeClr val="accent1"/>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23" name="Text Placeholder 11"/>
          <p:cNvSpPr>
            <a:spLocks noGrp="1"/>
          </p:cNvSpPr>
          <p:nvPr>
            <p:ph type="body" sz="quarter" idx="21"/>
          </p:nvPr>
        </p:nvSpPr>
        <p:spPr>
          <a:xfrm>
            <a:off x="7523381" y="3544490"/>
            <a:ext cx="1242000" cy="1091804"/>
          </a:xfrm>
          <a:prstGeom prst="rect">
            <a:avLst/>
          </a:prstGeom>
          <a:ln>
            <a:noFill/>
          </a:ln>
        </p:spPr>
        <p:txBody>
          <a:bodyPr tIns="0" rIns="0" bIns="0" anchor="t" anchorCtr="0">
            <a:noAutofit/>
          </a:bodyPr>
          <a:lstStyle>
            <a:lvl1pPr marL="0" indent="0" algn="l">
              <a:buNone/>
              <a:defRPr sz="750" b="0">
                <a:solidFill>
                  <a:schemeClr val="tx2"/>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cxnSp>
        <p:nvCxnSpPr>
          <p:cNvPr id="24" name="Straight Connector 23"/>
          <p:cNvCxnSpPr/>
          <p:nvPr userDrawn="1"/>
        </p:nvCxnSpPr>
        <p:spPr>
          <a:xfrm>
            <a:off x="7523381" y="3370659"/>
            <a:ext cx="1242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1789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Multi 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6798F34D-5D55-4F61-A8A4-DC39EA9FCD19}" type="slidenum">
              <a:rPr lang="en-IE" smtClean="0"/>
              <a:t>‹#›</a:t>
            </a:fld>
            <a:endParaRPr lang="en-IE"/>
          </a:p>
        </p:txBody>
      </p:sp>
      <p:sp>
        <p:nvSpPr>
          <p:cNvPr id="10" name="Title 9"/>
          <p:cNvSpPr>
            <a:spLocks noGrp="1"/>
          </p:cNvSpPr>
          <p:nvPr>
            <p:ph type="title"/>
          </p:nvPr>
        </p:nvSpPr>
        <p:spPr/>
        <p:txBody>
          <a:bodyPr/>
          <a:lstStyle/>
          <a:p>
            <a:r>
              <a:rPr lang="en-US"/>
              <a:t>Click to edit Master title style</a:t>
            </a:r>
            <a:endParaRPr lang="en-IE"/>
          </a:p>
        </p:txBody>
      </p:sp>
      <p:sp>
        <p:nvSpPr>
          <p:cNvPr id="12" name="Text Placeholder 11"/>
          <p:cNvSpPr>
            <a:spLocks noGrp="1"/>
          </p:cNvSpPr>
          <p:nvPr>
            <p:ph type="body" sz="quarter" idx="13"/>
          </p:nvPr>
        </p:nvSpPr>
        <p:spPr>
          <a:xfrm>
            <a:off x="3221831" y="1596629"/>
            <a:ext cx="715500" cy="715500"/>
          </a:xfrm>
          <a:prstGeom prst="ellipse">
            <a:avLst/>
          </a:prstGeom>
          <a:ln>
            <a:solidFill>
              <a:schemeClr val="accent1"/>
            </a:solidFill>
          </a:ln>
        </p:spPr>
        <p:txBody>
          <a:bodyPr tIns="0" rIns="0" bIns="0" anchor="ctr" anchorCtr="0">
            <a:noAutofit/>
          </a:bodyPr>
          <a:lstStyle>
            <a:lvl1pPr marL="0" indent="0" algn="ctr">
              <a:buNone/>
              <a:defRPr sz="938" b="1">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13" name="Text Placeholder 11"/>
          <p:cNvSpPr>
            <a:spLocks noGrp="1"/>
          </p:cNvSpPr>
          <p:nvPr>
            <p:ph type="body" sz="quarter" idx="14"/>
          </p:nvPr>
        </p:nvSpPr>
        <p:spPr>
          <a:xfrm>
            <a:off x="3221831" y="2700337"/>
            <a:ext cx="1242000" cy="550004"/>
          </a:xfrm>
          <a:prstGeom prst="rect">
            <a:avLst/>
          </a:prstGeom>
          <a:ln>
            <a:noFill/>
          </a:ln>
        </p:spPr>
        <p:txBody>
          <a:bodyPr tIns="0" rIns="0" bIns="0" anchor="t" anchorCtr="0">
            <a:noAutofit/>
          </a:bodyPr>
          <a:lstStyle>
            <a:lvl1pPr marL="0" indent="0" algn="l">
              <a:buNone/>
              <a:defRPr sz="825" b="1">
                <a:solidFill>
                  <a:schemeClr val="accent1"/>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14" name="Text Placeholder 11"/>
          <p:cNvSpPr>
            <a:spLocks noGrp="1"/>
          </p:cNvSpPr>
          <p:nvPr>
            <p:ph type="body" sz="quarter" idx="15"/>
          </p:nvPr>
        </p:nvSpPr>
        <p:spPr>
          <a:xfrm>
            <a:off x="3221831" y="3540919"/>
            <a:ext cx="1242000" cy="1091804"/>
          </a:xfrm>
          <a:prstGeom prst="rect">
            <a:avLst/>
          </a:prstGeom>
          <a:ln>
            <a:noFill/>
          </a:ln>
        </p:spPr>
        <p:txBody>
          <a:bodyPr tIns="0" rIns="0" bIns="0" anchor="t" anchorCtr="0">
            <a:noAutofit/>
          </a:bodyPr>
          <a:lstStyle>
            <a:lvl1pPr marL="0" indent="0" algn="l">
              <a:buNone/>
              <a:defRPr sz="750" b="0">
                <a:solidFill>
                  <a:schemeClr val="tx2"/>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cxnSp>
        <p:nvCxnSpPr>
          <p:cNvPr id="16" name="Straight Connector 15"/>
          <p:cNvCxnSpPr/>
          <p:nvPr userDrawn="1"/>
        </p:nvCxnSpPr>
        <p:spPr>
          <a:xfrm>
            <a:off x="3221831" y="3367088"/>
            <a:ext cx="1242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Text Placeholder 11"/>
          <p:cNvSpPr>
            <a:spLocks noGrp="1"/>
          </p:cNvSpPr>
          <p:nvPr>
            <p:ph type="body" sz="quarter" idx="16"/>
          </p:nvPr>
        </p:nvSpPr>
        <p:spPr>
          <a:xfrm>
            <a:off x="6664096" y="1600200"/>
            <a:ext cx="715500" cy="715500"/>
          </a:xfrm>
          <a:prstGeom prst="ellipse">
            <a:avLst/>
          </a:prstGeom>
          <a:ln>
            <a:solidFill>
              <a:schemeClr val="accent1"/>
            </a:solidFill>
          </a:ln>
        </p:spPr>
        <p:txBody>
          <a:bodyPr tIns="0" rIns="0" bIns="0" anchor="ctr" anchorCtr="0">
            <a:noAutofit/>
          </a:bodyPr>
          <a:lstStyle>
            <a:lvl1pPr marL="0" indent="0" algn="ctr">
              <a:buNone/>
              <a:defRPr sz="938" b="1">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18" name="Text Placeholder 11"/>
          <p:cNvSpPr>
            <a:spLocks noGrp="1"/>
          </p:cNvSpPr>
          <p:nvPr>
            <p:ph type="body" sz="quarter" idx="17"/>
          </p:nvPr>
        </p:nvSpPr>
        <p:spPr>
          <a:xfrm>
            <a:off x="6664096" y="2703909"/>
            <a:ext cx="1242000" cy="550004"/>
          </a:xfrm>
          <a:prstGeom prst="rect">
            <a:avLst/>
          </a:prstGeom>
          <a:ln>
            <a:noFill/>
          </a:ln>
        </p:spPr>
        <p:txBody>
          <a:bodyPr tIns="0" rIns="0" bIns="0" anchor="t" anchorCtr="0">
            <a:noAutofit/>
          </a:bodyPr>
          <a:lstStyle>
            <a:lvl1pPr marL="0" indent="0" algn="l">
              <a:buNone/>
              <a:defRPr sz="825" b="1">
                <a:solidFill>
                  <a:schemeClr val="accent1"/>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sp>
        <p:nvSpPr>
          <p:cNvPr id="19" name="Text Placeholder 11"/>
          <p:cNvSpPr>
            <a:spLocks noGrp="1"/>
          </p:cNvSpPr>
          <p:nvPr>
            <p:ph type="body" sz="quarter" idx="18"/>
          </p:nvPr>
        </p:nvSpPr>
        <p:spPr>
          <a:xfrm>
            <a:off x="6664096" y="3544490"/>
            <a:ext cx="1242000" cy="1091804"/>
          </a:xfrm>
          <a:prstGeom prst="rect">
            <a:avLst/>
          </a:prstGeom>
          <a:ln>
            <a:noFill/>
          </a:ln>
        </p:spPr>
        <p:txBody>
          <a:bodyPr tIns="0" rIns="0" bIns="0" anchor="t" anchorCtr="0">
            <a:noAutofit/>
          </a:bodyPr>
          <a:lstStyle>
            <a:lvl1pPr marL="0" indent="0" algn="l">
              <a:buNone/>
              <a:defRPr sz="750" b="0">
                <a:solidFill>
                  <a:schemeClr val="tx2"/>
                </a:solidFill>
                <a:latin typeface="Lato" panose="020F0502020204030203" pitchFamily="34" charset="0"/>
                <a:ea typeface="Lato" panose="020F0502020204030203" pitchFamily="34" charset="0"/>
                <a:cs typeface="Lato" panose="020F0502020204030203" pitchFamily="34" charset="0"/>
              </a:defRPr>
            </a:lvl1pPr>
            <a:lvl2pPr marL="342900" indent="0">
              <a:buNone/>
              <a:defRPr sz="938"/>
            </a:lvl2pPr>
            <a:lvl3pPr marL="685800" indent="0">
              <a:buNone/>
              <a:defRPr sz="938"/>
            </a:lvl3pPr>
            <a:lvl4pPr marL="1028700" indent="0">
              <a:buNone/>
              <a:defRPr sz="938"/>
            </a:lvl4pPr>
            <a:lvl5pPr marL="1371600" indent="0">
              <a:buNone/>
              <a:defRPr sz="938"/>
            </a:lvl5pPr>
          </a:lstStyle>
          <a:p>
            <a:pPr lvl="0"/>
            <a:r>
              <a:rPr lang="en-US"/>
              <a:t>Click to edit Master text styles</a:t>
            </a:r>
          </a:p>
        </p:txBody>
      </p:sp>
      <p:cxnSp>
        <p:nvCxnSpPr>
          <p:cNvPr id="20" name="Straight Connector 19"/>
          <p:cNvCxnSpPr/>
          <p:nvPr userDrawn="1"/>
        </p:nvCxnSpPr>
        <p:spPr>
          <a:xfrm>
            <a:off x="6664096" y="3370659"/>
            <a:ext cx="1242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0491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6798F34D-5D55-4F61-A8A4-DC39EA9FCD19}" type="slidenum">
              <a:rPr lang="en-IE" smtClean="0"/>
              <a:t>‹#›</a:t>
            </a:fld>
            <a:endParaRPr lang="en-IE"/>
          </a:p>
        </p:txBody>
      </p:sp>
    </p:spTree>
    <p:extLst>
      <p:ext uri="{BB962C8B-B14F-4D97-AF65-F5344CB8AC3E}">
        <p14:creationId xmlns:p14="http://schemas.microsoft.com/office/powerpoint/2010/main" val="3331307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6798F34D-5D55-4F61-A8A4-DC39EA9FCD19}" type="slidenum">
              <a:rPr lang="en-IE" smtClean="0"/>
              <a:t>‹#›</a:t>
            </a:fld>
            <a:endParaRPr lang="en-IE"/>
          </a:p>
        </p:txBody>
      </p:sp>
    </p:spTree>
    <p:extLst>
      <p:ext uri="{BB962C8B-B14F-4D97-AF65-F5344CB8AC3E}">
        <p14:creationId xmlns:p14="http://schemas.microsoft.com/office/powerpoint/2010/main" val="4101578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21831" y="1614487"/>
            <a:ext cx="5539200" cy="3021806"/>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dirty="0"/>
          </a:p>
        </p:txBody>
      </p:sp>
      <p:sp>
        <p:nvSpPr>
          <p:cNvPr id="4" name="Text Placeholder 3"/>
          <p:cNvSpPr>
            <a:spLocks noGrp="1"/>
          </p:cNvSpPr>
          <p:nvPr>
            <p:ph type="body" sz="half" idx="2"/>
          </p:nvPr>
        </p:nvSpPr>
        <p:spPr>
          <a:xfrm>
            <a:off x="371476" y="3078957"/>
            <a:ext cx="2025278" cy="1557337"/>
          </a:xfrm>
        </p:spPr>
        <p:txBody>
          <a:bodyPr anchor="b" anchorCtr="0"/>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798F34D-5D55-4F61-A8A4-DC39EA9FCD19}" type="slidenum">
              <a:rPr lang="en-IE" smtClean="0"/>
              <a:t>‹#›</a:t>
            </a:fld>
            <a:endParaRPr lang="en-IE"/>
          </a:p>
        </p:txBody>
      </p:sp>
      <p:sp>
        <p:nvSpPr>
          <p:cNvPr id="8" name="Title 7"/>
          <p:cNvSpPr>
            <a:spLocks noGrp="1"/>
          </p:cNvSpPr>
          <p:nvPr>
            <p:ph type="title"/>
          </p:nvPr>
        </p:nvSpPr>
        <p:spPr>
          <a:xfrm>
            <a:off x="371753" y="1489901"/>
            <a:ext cx="2025000" cy="1589056"/>
          </a:xfrm>
        </p:spPr>
        <p:txBody>
          <a:bodyPr/>
          <a:lstStyle/>
          <a:p>
            <a:r>
              <a:rPr lang="en-US"/>
              <a:t>Click to edit Master title style</a:t>
            </a:r>
            <a:endParaRPr lang="en-IE" dirty="0"/>
          </a:p>
        </p:txBody>
      </p:sp>
    </p:spTree>
    <p:extLst>
      <p:ext uri="{BB962C8B-B14F-4D97-AF65-F5344CB8AC3E}">
        <p14:creationId xmlns:p14="http://schemas.microsoft.com/office/powerpoint/2010/main" val="3189510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21831" y="1614487"/>
            <a:ext cx="5539200" cy="302180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IE" dirty="0"/>
          </a:p>
        </p:txBody>
      </p:sp>
      <p:sp>
        <p:nvSpPr>
          <p:cNvPr id="4" name="Text Placeholder 3"/>
          <p:cNvSpPr>
            <a:spLocks noGrp="1"/>
          </p:cNvSpPr>
          <p:nvPr>
            <p:ph type="body" sz="half" idx="2"/>
          </p:nvPr>
        </p:nvSpPr>
        <p:spPr>
          <a:xfrm>
            <a:off x="371753" y="3061312"/>
            <a:ext cx="2025000" cy="1571411"/>
          </a:xfrm>
        </p:spPr>
        <p:txBody>
          <a:bodyPr anchor="b" anchorCtr="0"/>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798F34D-5D55-4F61-A8A4-DC39EA9FCD19}" type="slidenum">
              <a:rPr lang="en-IE" smtClean="0"/>
              <a:t>‹#›</a:t>
            </a:fld>
            <a:endParaRPr lang="en-IE"/>
          </a:p>
        </p:txBody>
      </p:sp>
      <p:sp>
        <p:nvSpPr>
          <p:cNvPr id="8" name="Title 7"/>
          <p:cNvSpPr>
            <a:spLocks noGrp="1"/>
          </p:cNvSpPr>
          <p:nvPr>
            <p:ph type="title"/>
          </p:nvPr>
        </p:nvSpPr>
        <p:spPr>
          <a:xfrm>
            <a:off x="371753" y="1489901"/>
            <a:ext cx="2025000" cy="1571411"/>
          </a:xfrm>
        </p:spPr>
        <p:txBody>
          <a:bodyPr/>
          <a:lstStyle/>
          <a:p>
            <a:r>
              <a:rPr lang="en-US"/>
              <a:t>Click to edit Master title style</a:t>
            </a:r>
            <a:endParaRPr lang="en-IE" dirty="0"/>
          </a:p>
        </p:txBody>
      </p:sp>
    </p:spTree>
    <p:extLst>
      <p:ext uri="{BB962C8B-B14F-4D97-AF65-F5344CB8AC3E}">
        <p14:creationId xmlns:p14="http://schemas.microsoft.com/office/powerpoint/2010/main" val="2588746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7_Section Header">
    <p:spTree>
      <p:nvGrpSpPr>
        <p:cNvPr id="1" name=""/>
        <p:cNvGrpSpPr/>
        <p:nvPr/>
      </p:nvGrpSpPr>
      <p:grpSpPr>
        <a:xfrm>
          <a:off x="0" y="0"/>
          <a:ext cx="0" cy="0"/>
          <a:chOff x="0" y="0"/>
          <a:chExt cx="0" cy="0"/>
        </a:xfrm>
      </p:grpSpPr>
      <p:pic>
        <p:nvPicPr>
          <p:cNvPr id="8" name="Picture 7" descr="CREAM_BACKGROUND_V2.jpg"/>
          <p:cNvPicPr>
            <a:picLocks noChangeAspect="1"/>
          </p:cNvPicPr>
          <p:nvPr userDrawn="1"/>
        </p:nvPicPr>
        <p:blipFill>
          <a:blip r:embed="rId2" cstate="email">
            <a:alphaModFix amt="60000"/>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9" name="Picture 8" descr="BORDER_COPPER_V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1" name="Picture 20" descr="BCKG_WALLPAPER-STOUT.png"/>
          <p:cNvPicPr>
            <a:picLocks noChangeAspect="1"/>
          </p:cNvPicPr>
          <p:nvPr userDrawn="1"/>
        </p:nvPicPr>
        <p:blipFill rotWithShape="1">
          <a:blip r:embed="rId4" cstate="email">
            <a:alphaModFix amt="13000"/>
            <a:extLst>
              <a:ext uri="{28A0092B-C50C-407E-A947-70E740481C1C}">
                <a14:useLocalDpi xmlns:a14="http://schemas.microsoft.com/office/drawing/2010/main"/>
              </a:ext>
            </a:extLst>
          </a:blip>
          <a:srcRect/>
          <a:stretch/>
        </p:blipFill>
        <p:spPr>
          <a:xfrm>
            <a:off x="0" y="-1"/>
            <a:ext cx="9144000" cy="5143501"/>
          </a:xfrm>
          <a:prstGeom prst="rect">
            <a:avLst/>
          </a:prstGeom>
        </p:spPr>
      </p:pic>
      <p:pic>
        <p:nvPicPr>
          <p:cNvPr id="14" name="Picture 13" descr="SEAL STAMP.png"/>
          <p:cNvPicPr>
            <a:picLocks noChangeAspect="1"/>
          </p:cNvPicPr>
          <p:nvPr userDrawn="1"/>
        </p:nvPicPr>
        <p:blipFill>
          <a:blip r:embed="rId5" cstate="email">
            <a:biLevel thresh="75000"/>
            <a:alphaModFix amt="49000"/>
            <a:extLst>
              <a:ext uri="{28A0092B-C50C-407E-A947-70E740481C1C}">
                <a14:useLocalDpi xmlns:a14="http://schemas.microsoft.com/office/drawing/2010/main"/>
              </a:ext>
            </a:extLst>
          </a:blip>
          <a:stretch>
            <a:fillRect/>
          </a:stretch>
        </p:blipFill>
        <p:spPr>
          <a:xfrm>
            <a:off x="8463668" y="4470402"/>
            <a:ext cx="497373" cy="502109"/>
          </a:xfrm>
          <a:prstGeom prst="rect">
            <a:avLst/>
          </a:prstGeom>
        </p:spPr>
      </p:pic>
      <p:cxnSp>
        <p:nvCxnSpPr>
          <p:cNvPr id="17" name="Straight Connector 16"/>
          <p:cNvCxnSpPr/>
          <p:nvPr userDrawn="1"/>
        </p:nvCxnSpPr>
        <p:spPr>
          <a:xfrm flipH="1">
            <a:off x="380018" y="1256047"/>
            <a:ext cx="2244261" cy="0"/>
          </a:xfrm>
          <a:prstGeom prst="line">
            <a:avLst/>
          </a:prstGeom>
          <a:ln>
            <a:solidFill>
              <a:schemeClr val="bg2">
                <a:lumMod val="10000"/>
              </a:schemeClr>
            </a:solidFill>
          </a:ln>
          <a:effectLst/>
        </p:spPr>
        <p:style>
          <a:lnRef idx="2">
            <a:schemeClr val="accent1"/>
          </a:lnRef>
          <a:fillRef idx="0">
            <a:schemeClr val="accent1"/>
          </a:fillRef>
          <a:effectRef idx="1">
            <a:schemeClr val="accent1"/>
          </a:effectRef>
          <a:fontRef idx="minor">
            <a:schemeClr val="tx1"/>
          </a:fontRef>
        </p:style>
      </p:cxnSp>
      <p:sp>
        <p:nvSpPr>
          <p:cNvPr id="18" name="Text Placeholder 2"/>
          <p:cNvSpPr>
            <a:spLocks noGrp="1"/>
          </p:cNvSpPr>
          <p:nvPr>
            <p:ph type="body" idx="1" hasCustomPrompt="1"/>
          </p:nvPr>
        </p:nvSpPr>
        <p:spPr>
          <a:xfrm>
            <a:off x="325403" y="753739"/>
            <a:ext cx="4388555" cy="353702"/>
          </a:xfrm>
        </p:spPr>
        <p:txBody>
          <a:bodyPr anchor="ctr">
            <a:normAutofit/>
          </a:bodyPr>
          <a:lstStyle>
            <a:lvl1pPr marL="0" indent="0" algn="l">
              <a:buNone/>
              <a:defRPr sz="1800" b="0" i="0">
                <a:solidFill>
                  <a:schemeClr val="bg2">
                    <a:lumMod val="10000"/>
                  </a:schemeClr>
                </a:solidFill>
                <a:latin typeface="JJBk-Regular"/>
                <a:cs typeface="JJBk-Regular"/>
              </a:defRPr>
            </a:lvl1pPr>
            <a:lvl2pPr marL="457142" indent="0">
              <a:buNone/>
              <a:defRPr sz="2000" b="1"/>
            </a:lvl2pPr>
            <a:lvl3pPr marL="914286" indent="0">
              <a:buNone/>
              <a:defRPr sz="1800" b="1"/>
            </a:lvl3pPr>
            <a:lvl4pPr marL="1371429" indent="0">
              <a:buNone/>
              <a:defRPr sz="1600" b="1"/>
            </a:lvl4pPr>
            <a:lvl5pPr marL="1828571" indent="0">
              <a:buNone/>
              <a:defRPr sz="1600" b="1"/>
            </a:lvl5pPr>
            <a:lvl6pPr marL="2285714" indent="0">
              <a:buNone/>
              <a:defRPr sz="1600" b="1"/>
            </a:lvl6pPr>
            <a:lvl7pPr marL="2742857" indent="0">
              <a:buNone/>
              <a:defRPr sz="1600" b="1"/>
            </a:lvl7pPr>
            <a:lvl8pPr marL="3200000" indent="0">
              <a:buNone/>
              <a:defRPr sz="1600" b="1"/>
            </a:lvl8pPr>
            <a:lvl9pPr marL="3657143" indent="0">
              <a:buNone/>
              <a:defRPr sz="1600" b="1"/>
            </a:lvl9pPr>
          </a:lstStyle>
          <a:p>
            <a:pPr lvl="0"/>
            <a:r>
              <a:rPr lang="ga-IE" dirty="0"/>
              <a:t>Click to edit subtitle</a:t>
            </a:r>
          </a:p>
        </p:txBody>
      </p:sp>
      <p:sp>
        <p:nvSpPr>
          <p:cNvPr id="19" name="Title 18"/>
          <p:cNvSpPr>
            <a:spLocks noGrp="1"/>
          </p:cNvSpPr>
          <p:nvPr>
            <p:ph type="title" hasCustomPrompt="1"/>
          </p:nvPr>
        </p:nvSpPr>
        <p:spPr>
          <a:xfrm>
            <a:off x="325403" y="294642"/>
            <a:ext cx="5658838" cy="355600"/>
          </a:xfrm>
        </p:spPr>
        <p:txBody>
          <a:bodyPr>
            <a:normAutofit/>
          </a:bodyPr>
          <a:lstStyle>
            <a:lvl1pPr algn="l">
              <a:defRPr sz="2000" b="0" i="0">
                <a:solidFill>
                  <a:schemeClr val="bg2">
                    <a:lumMod val="10000"/>
                  </a:schemeClr>
                </a:solidFill>
                <a:latin typeface="JJRg-Bold"/>
                <a:cs typeface="JJRg-Bold"/>
              </a:defRPr>
            </a:lvl1pPr>
          </a:lstStyle>
          <a:p>
            <a:r>
              <a:rPr lang="ga-IE" dirty="0"/>
              <a:t>CLICK TO EDIT MASTER TITLE STYLE</a:t>
            </a:r>
            <a:endParaRPr lang="en-US" dirty="0"/>
          </a:p>
        </p:txBody>
      </p:sp>
      <p:sp>
        <p:nvSpPr>
          <p:cNvPr id="20" name="Text Placeholder 3"/>
          <p:cNvSpPr>
            <a:spLocks noGrp="1"/>
          </p:cNvSpPr>
          <p:nvPr>
            <p:ph type="body" sz="half" idx="2"/>
          </p:nvPr>
        </p:nvSpPr>
        <p:spPr>
          <a:xfrm>
            <a:off x="303382" y="1452882"/>
            <a:ext cx="3866863" cy="3141743"/>
          </a:xfrm>
        </p:spPr>
        <p:txBody>
          <a:bodyPr>
            <a:normAutofit/>
          </a:bodyPr>
          <a:lstStyle>
            <a:lvl1pPr marL="0" indent="0">
              <a:buNone/>
              <a:defRPr sz="1200">
                <a:solidFill>
                  <a:schemeClr val="bg2">
                    <a:lumMod val="10000"/>
                  </a:schemeClr>
                </a:solidFill>
                <a:latin typeface="JJBk-Regular"/>
                <a:cs typeface="JJBk-Regular"/>
              </a:defRPr>
            </a:lvl1pPr>
            <a:lvl2pPr marL="457142" indent="0">
              <a:buNone/>
              <a:defRPr sz="1200"/>
            </a:lvl2pPr>
            <a:lvl3pPr marL="914286" indent="0">
              <a:buNone/>
              <a:defRPr sz="1000"/>
            </a:lvl3pPr>
            <a:lvl4pPr marL="1371429" indent="0">
              <a:buNone/>
              <a:defRPr sz="900"/>
            </a:lvl4pPr>
            <a:lvl5pPr marL="1828571" indent="0">
              <a:buNone/>
              <a:defRPr sz="900"/>
            </a:lvl5pPr>
            <a:lvl6pPr marL="2285714" indent="0">
              <a:buNone/>
              <a:defRPr sz="900"/>
            </a:lvl6pPr>
            <a:lvl7pPr marL="2742857" indent="0">
              <a:buNone/>
              <a:defRPr sz="900"/>
            </a:lvl7pPr>
            <a:lvl8pPr marL="3200000" indent="0">
              <a:buNone/>
              <a:defRPr sz="900"/>
            </a:lvl8pPr>
            <a:lvl9pPr marL="3657143" indent="0">
              <a:buNone/>
              <a:defRPr sz="900"/>
            </a:lvl9pPr>
          </a:lstStyle>
          <a:p>
            <a:pPr lvl="0"/>
            <a:r>
              <a:rPr lang="ga-IE" dirty="0"/>
              <a:t>Click to edit Master text styles</a:t>
            </a:r>
          </a:p>
        </p:txBody>
      </p:sp>
    </p:spTree>
    <p:extLst>
      <p:ext uri="{BB962C8B-B14F-4D97-AF65-F5344CB8AC3E}">
        <p14:creationId xmlns:p14="http://schemas.microsoft.com/office/powerpoint/2010/main" val="375372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5_Section Header">
    <p:spTree>
      <p:nvGrpSpPr>
        <p:cNvPr id="1" name=""/>
        <p:cNvGrpSpPr/>
        <p:nvPr/>
      </p:nvGrpSpPr>
      <p:grpSpPr>
        <a:xfrm>
          <a:off x="0" y="0"/>
          <a:ext cx="0" cy="0"/>
          <a:chOff x="0" y="0"/>
          <a:chExt cx="0" cy="0"/>
        </a:xfrm>
      </p:grpSpPr>
      <p:pic>
        <p:nvPicPr>
          <p:cNvPr id="8" name="Picture 7" descr="CREAM_BACKGROUND_V2.jpg"/>
          <p:cNvPicPr>
            <a:picLocks noChangeAspect="1"/>
          </p:cNvPicPr>
          <p:nvPr userDrawn="1"/>
        </p:nvPicPr>
        <p:blipFill>
          <a:blip r:embed="rId2" cstate="email">
            <a:alphaModFix amt="60000"/>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9" name="Picture 8" descr="BORDER_COPPER_V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1" name="Picture 20" descr="BCKG_WALLPAPER-STOUT.png"/>
          <p:cNvPicPr>
            <a:picLocks noChangeAspect="1"/>
          </p:cNvPicPr>
          <p:nvPr userDrawn="1"/>
        </p:nvPicPr>
        <p:blipFill rotWithShape="1">
          <a:blip r:embed="rId4" cstate="email">
            <a:alphaModFix amt="6000"/>
            <a:extLst>
              <a:ext uri="{28A0092B-C50C-407E-A947-70E740481C1C}">
                <a14:useLocalDpi xmlns:a14="http://schemas.microsoft.com/office/drawing/2010/main"/>
              </a:ext>
            </a:extLst>
          </a:blip>
          <a:srcRect/>
          <a:stretch/>
        </p:blipFill>
        <p:spPr>
          <a:xfrm>
            <a:off x="0" y="-1"/>
            <a:ext cx="9144000" cy="5143501"/>
          </a:xfrm>
          <a:prstGeom prst="rect">
            <a:avLst/>
          </a:prstGeom>
        </p:spPr>
      </p:pic>
      <p:pic>
        <p:nvPicPr>
          <p:cNvPr id="14" name="Picture 13" descr="SEAL STAMP.png"/>
          <p:cNvPicPr>
            <a:picLocks noChangeAspect="1"/>
          </p:cNvPicPr>
          <p:nvPr userDrawn="1"/>
        </p:nvPicPr>
        <p:blipFill>
          <a:blip r:embed="rId5" cstate="email">
            <a:biLevel thresh="75000"/>
            <a:alphaModFix amt="49000"/>
            <a:extLst>
              <a:ext uri="{28A0092B-C50C-407E-A947-70E740481C1C}">
                <a14:useLocalDpi xmlns:a14="http://schemas.microsoft.com/office/drawing/2010/main"/>
              </a:ext>
            </a:extLst>
          </a:blip>
          <a:stretch>
            <a:fillRect/>
          </a:stretch>
        </p:blipFill>
        <p:spPr>
          <a:xfrm>
            <a:off x="8463668" y="4470402"/>
            <a:ext cx="497373" cy="502109"/>
          </a:xfrm>
          <a:prstGeom prst="rect">
            <a:avLst/>
          </a:prstGeom>
        </p:spPr>
      </p:pic>
      <p:sp>
        <p:nvSpPr>
          <p:cNvPr id="18" name="Text Placeholder 2"/>
          <p:cNvSpPr>
            <a:spLocks noGrp="1"/>
          </p:cNvSpPr>
          <p:nvPr>
            <p:ph type="body" idx="1" hasCustomPrompt="1"/>
          </p:nvPr>
        </p:nvSpPr>
        <p:spPr>
          <a:xfrm>
            <a:off x="325403" y="753739"/>
            <a:ext cx="4388555" cy="353702"/>
          </a:xfrm>
        </p:spPr>
        <p:txBody>
          <a:bodyPr anchor="ctr">
            <a:normAutofit/>
          </a:bodyPr>
          <a:lstStyle>
            <a:lvl1pPr marL="0" indent="0" algn="l">
              <a:buNone/>
              <a:defRPr sz="1800" b="0" i="0">
                <a:solidFill>
                  <a:schemeClr val="bg2">
                    <a:lumMod val="10000"/>
                  </a:schemeClr>
                </a:solidFill>
                <a:latin typeface="JJBk-Regular"/>
                <a:cs typeface="JJBk-Regular"/>
              </a:defRPr>
            </a:lvl1pPr>
            <a:lvl2pPr marL="457142" indent="0">
              <a:buNone/>
              <a:defRPr sz="2000" b="1"/>
            </a:lvl2pPr>
            <a:lvl3pPr marL="914286" indent="0">
              <a:buNone/>
              <a:defRPr sz="1800" b="1"/>
            </a:lvl3pPr>
            <a:lvl4pPr marL="1371429" indent="0">
              <a:buNone/>
              <a:defRPr sz="1600" b="1"/>
            </a:lvl4pPr>
            <a:lvl5pPr marL="1828571" indent="0">
              <a:buNone/>
              <a:defRPr sz="1600" b="1"/>
            </a:lvl5pPr>
            <a:lvl6pPr marL="2285714" indent="0">
              <a:buNone/>
              <a:defRPr sz="1600" b="1"/>
            </a:lvl6pPr>
            <a:lvl7pPr marL="2742857" indent="0">
              <a:buNone/>
              <a:defRPr sz="1600" b="1"/>
            </a:lvl7pPr>
            <a:lvl8pPr marL="3200000" indent="0">
              <a:buNone/>
              <a:defRPr sz="1600" b="1"/>
            </a:lvl8pPr>
            <a:lvl9pPr marL="3657143" indent="0">
              <a:buNone/>
              <a:defRPr sz="1600" b="1"/>
            </a:lvl9pPr>
          </a:lstStyle>
          <a:p>
            <a:pPr lvl="0"/>
            <a:r>
              <a:rPr lang="ga-IE" dirty="0"/>
              <a:t>Click to edit subtitle</a:t>
            </a:r>
          </a:p>
        </p:txBody>
      </p:sp>
      <p:sp>
        <p:nvSpPr>
          <p:cNvPr id="19" name="Title 18"/>
          <p:cNvSpPr>
            <a:spLocks noGrp="1"/>
          </p:cNvSpPr>
          <p:nvPr>
            <p:ph type="title" hasCustomPrompt="1"/>
          </p:nvPr>
        </p:nvSpPr>
        <p:spPr>
          <a:xfrm>
            <a:off x="325403" y="294642"/>
            <a:ext cx="5658838" cy="355600"/>
          </a:xfrm>
        </p:spPr>
        <p:txBody>
          <a:bodyPr>
            <a:normAutofit/>
          </a:bodyPr>
          <a:lstStyle>
            <a:lvl1pPr algn="l">
              <a:defRPr sz="2000" b="0" i="0">
                <a:solidFill>
                  <a:schemeClr val="bg2">
                    <a:lumMod val="10000"/>
                  </a:schemeClr>
                </a:solidFill>
                <a:latin typeface="JJRg-Bold"/>
                <a:cs typeface="JJRg-Bold"/>
              </a:defRPr>
            </a:lvl1pPr>
          </a:lstStyle>
          <a:p>
            <a:r>
              <a:rPr lang="ga-IE" dirty="0"/>
              <a:t>CLICK TO EDIT MASTER TITLE STYLE</a:t>
            </a:r>
            <a:endParaRPr lang="en-US" dirty="0"/>
          </a:p>
        </p:txBody>
      </p:sp>
      <p:sp>
        <p:nvSpPr>
          <p:cNvPr id="20" name="Text Placeholder 3"/>
          <p:cNvSpPr>
            <a:spLocks noGrp="1"/>
          </p:cNvSpPr>
          <p:nvPr>
            <p:ph type="body" sz="half" idx="2"/>
          </p:nvPr>
        </p:nvSpPr>
        <p:spPr>
          <a:xfrm>
            <a:off x="303382" y="1452882"/>
            <a:ext cx="3866863" cy="3141743"/>
          </a:xfrm>
        </p:spPr>
        <p:txBody>
          <a:bodyPr>
            <a:normAutofit/>
          </a:bodyPr>
          <a:lstStyle>
            <a:lvl1pPr marL="0" indent="0">
              <a:buNone/>
              <a:defRPr sz="1200">
                <a:solidFill>
                  <a:schemeClr val="bg2">
                    <a:lumMod val="10000"/>
                  </a:schemeClr>
                </a:solidFill>
                <a:latin typeface="JJBk-Regular"/>
                <a:cs typeface="JJBk-Regular"/>
              </a:defRPr>
            </a:lvl1pPr>
            <a:lvl2pPr marL="457142" indent="0">
              <a:buNone/>
              <a:defRPr sz="1200"/>
            </a:lvl2pPr>
            <a:lvl3pPr marL="914286" indent="0">
              <a:buNone/>
              <a:defRPr sz="1000"/>
            </a:lvl3pPr>
            <a:lvl4pPr marL="1371429" indent="0">
              <a:buNone/>
              <a:defRPr sz="900"/>
            </a:lvl4pPr>
            <a:lvl5pPr marL="1828571" indent="0">
              <a:buNone/>
              <a:defRPr sz="900"/>
            </a:lvl5pPr>
            <a:lvl6pPr marL="2285714" indent="0">
              <a:buNone/>
              <a:defRPr sz="900"/>
            </a:lvl6pPr>
            <a:lvl7pPr marL="2742857" indent="0">
              <a:buNone/>
              <a:defRPr sz="900"/>
            </a:lvl7pPr>
            <a:lvl8pPr marL="3200000" indent="0">
              <a:buNone/>
              <a:defRPr sz="900"/>
            </a:lvl8pPr>
            <a:lvl9pPr marL="3657143" indent="0">
              <a:buNone/>
              <a:defRPr sz="900"/>
            </a:lvl9pPr>
          </a:lstStyle>
          <a:p>
            <a:pPr lvl="0"/>
            <a:r>
              <a:rPr lang="ga-IE" dirty="0"/>
              <a:t>Click to edit Master text styles</a:t>
            </a:r>
          </a:p>
        </p:txBody>
      </p:sp>
    </p:spTree>
    <p:extLst>
      <p:ext uri="{BB962C8B-B14F-4D97-AF65-F5344CB8AC3E}">
        <p14:creationId xmlns:p14="http://schemas.microsoft.com/office/powerpoint/2010/main" val="3928742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pic>
        <p:nvPicPr>
          <p:cNvPr id="10" name="Picture 9" descr="BLACK_BACKGROUND_STOUT_V2_BORDER_COPP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8" name="Picture 7" descr="SEAL STAMP.png"/>
          <p:cNvPicPr>
            <a:picLocks noChangeAspect="1"/>
          </p:cNvPicPr>
          <p:nvPr userDrawn="1"/>
        </p:nvPicPr>
        <p:blipFill>
          <a:blip r:embed="rId3" cstate="email">
            <a:biLevel thresh="75000"/>
            <a:alphaModFix amt="49000"/>
            <a:extLst>
              <a:ext uri="{28A0092B-C50C-407E-A947-70E740481C1C}">
                <a14:useLocalDpi xmlns:a14="http://schemas.microsoft.com/office/drawing/2010/main"/>
              </a:ext>
            </a:extLst>
          </a:blip>
          <a:stretch>
            <a:fillRect/>
          </a:stretch>
        </p:blipFill>
        <p:spPr>
          <a:xfrm>
            <a:off x="8463668" y="4470402"/>
            <a:ext cx="497373" cy="502109"/>
          </a:xfrm>
          <a:prstGeom prst="rect">
            <a:avLst/>
          </a:prstGeom>
        </p:spPr>
      </p:pic>
      <p:sp>
        <p:nvSpPr>
          <p:cNvPr id="6" name="Text Placeholder 2"/>
          <p:cNvSpPr>
            <a:spLocks noGrp="1"/>
          </p:cNvSpPr>
          <p:nvPr>
            <p:ph type="body" idx="1" hasCustomPrompt="1"/>
          </p:nvPr>
        </p:nvSpPr>
        <p:spPr>
          <a:xfrm>
            <a:off x="325403" y="2816218"/>
            <a:ext cx="4388555" cy="479822"/>
          </a:xfrm>
        </p:spPr>
        <p:txBody>
          <a:bodyPr anchor="ctr">
            <a:normAutofit/>
          </a:bodyPr>
          <a:lstStyle>
            <a:lvl1pPr marL="0" indent="0" algn="l">
              <a:buNone/>
              <a:defRPr sz="1800" b="0" i="0">
                <a:solidFill>
                  <a:srgbClr val="F8EBC3"/>
                </a:solidFill>
                <a:latin typeface="JJRg-BoldItalic"/>
                <a:cs typeface="JJRg-BoldItalic"/>
              </a:defRPr>
            </a:lvl1pPr>
            <a:lvl2pPr marL="457142" indent="0">
              <a:buNone/>
              <a:defRPr sz="2000" b="1"/>
            </a:lvl2pPr>
            <a:lvl3pPr marL="914286" indent="0">
              <a:buNone/>
              <a:defRPr sz="1800" b="1"/>
            </a:lvl3pPr>
            <a:lvl4pPr marL="1371429" indent="0">
              <a:buNone/>
              <a:defRPr sz="1600" b="1"/>
            </a:lvl4pPr>
            <a:lvl5pPr marL="1828571" indent="0">
              <a:buNone/>
              <a:defRPr sz="1600" b="1"/>
            </a:lvl5pPr>
            <a:lvl6pPr marL="2285714" indent="0">
              <a:buNone/>
              <a:defRPr sz="1600" b="1"/>
            </a:lvl6pPr>
            <a:lvl7pPr marL="2742857" indent="0">
              <a:buNone/>
              <a:defRPr sz="1600" b="1"/>
            </a:lvl7pPr>
            <a:lvl8pPr marL="3200000" indent="0">
              <a:buNone/>
              <a:defRPr sz="1600" b="1"/>
            </a:lvl8pPr>
            <a:lvl9pPr marL="3657143" indent="0">
              <a:buNone/>
              <a:defRPr sz="1600" b="1"/>
            </a:lvl9pPr>
          </a:lstStyle>
          <a:p>
            <a:pPr lvl="0"/>
            <a:r>
              <a:rPr lang="ga-IE" dirty="0"/>
              <a:t>Click to edit subtitle</a:t>
            </a:r>
          </a:p>
        </p:txBody>
      </p:sp>
      <p:sp>
        <p:nvSpPr>
          <p:cNvPr id="9" name="Title 18"/>
          <p:cNvSpPr>
            <a:spLocks noGrp="1"/>
          </p:cNvSpPr>
          <p:nvPr>
            <p:ph type="title" hasCustomPrompt="1"/>
          </p:nvPr>
        </p:nvSpPr>
        <p:spPr>
          <a:xfrm>
            <a:off x="325403" y="1999015"/>
            <a:ext cx="5658838" cy="683227"/>
          </a:xfrm>
        </p:spPr>
        <p:txBody>
          <a:bodyPr>
            <a:normAutofit/>
          </a:bodyPr>
          <a:lstStyle>
            <a:lvl1pPr algn="l">
              <a:defRPr sz="2000" b="0" i="0">
                <a:solidFill>
                  <a:srgbClr val="F8EBC3"/>
                </a:solidFill>
                <a:latin typeface="JJBl-Regular"/>
                <a:cs typeface="JJBl-Regular"/>
              </a:defRPr>
            </a:lvl1pPr>
          </a:lstStyle>
          <a:p>
            <a:r>
              <a:rPr lang="ga-IE" dirty="0"/>
              <a:t>CLICK TO EDIT MASTER TITLE STYLE</a:t>
            </a:r>
            <a:endParaRPr lang="en-US" dirty="0"/>
          </a:p>
        </p:txBody>
      </p:sp>
    </p:spTree>
    <p:extLst>
      <p:ext uri="{BB962C8B-B14F-4D97-AF65-F5344CB8AC3E}">
        <p14:creationId xmlns:p14="http://schemas.microsoft.com/office/powerpoint/2010/main" val="991691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Big Pictur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31897"/>
            <a:ext cx="9144000" cy="5111603"/>
          </a:xfrm>
          <a:prstGeom prst="rect">
            <a:avLst/>
          </a:prstGeom>
          <a:solidFill>
            <a:schemeClr val="accent6"/>
          </a:solidFill>
        </p:spPr>
        <p:txBody>
          <a:bodyPr anchor="ctr" anchorCtr="0"/>
          <a:lstStyle>
            <a:lvl1pPr algn="ctr">
              <a:defRPr/>
            </a:lvl1pPr>
          </a:lstStyle>
          <a:p>
            <a:r>
              <a:rPr lang="en-US" dirty="0"/>
              <a:t>Click icon to add picture</a:t>
            </a:r>
          </a:p>
        </p:txBody>
      </p:sp>
      <p:sp>
        <p:nvSpPr>
          <p:cNvPr id="10" name="TextBox 9"/>
          <p:cNvSpPr txBox="1"/>
          <p:nvPr userDrawn="1"/>
        </p:nvSpPr>
        <p:spPr>
          <a:xfrm>
            <a:off x="4257675" y="4832511"/>
            <a:ext cx="628651" cy="184666"/>
          </a:xfrm>
          <a:prstGeom prst="rect">
            <a:avLst/>
          </a:prstGeom>
          <a:noFill/>
        </p:spPr>
        <p:txBody>
          <a:bodyPr anchor="ctr">
            <a:spAutoFit/>
          </a:bodyPr>
          <a:lstStyle/>
          <a:p>
            <a:pPr algn="ctr">
              <a:defRPr/>
            </a:pPr>
            <a:fld id="{898BFCF4-613D-42CF-B52E-D94347511496}" type="slidenum">
              <a:rPr lang="en-US" sz="600" b="0" i="0">
                <a:solidFill>
                  <a:schemeClr val="bg1"/>
                </a:solidFill>
                <a:latin typeface="Montserrat Light" charset="0"/>
                <a:ea typeface="Montserrat Light" charset="0"/>
                <a:cs typeface="Montserrat Light" charset="0"/>
              </a:rPr>
              <a:pPr algn="ctr">
                <a:defRPr/>
              </a:pPr>
              <a:t>‹#›</a:t>
            </a:fld>
            <a:endParaRPr lang="en-US" sz="600" b="0" i="0" dirty="0">
              <a:solidFill>
                <a:schemeClr val="bg1"/>
              </a:solidFill>
              <a:latin typeface="Montserrat Light" charset="0"/>
              <a:ea typeface="Montserrat Light" charset="0"/>
              <a:cs typeface="Montserrat Light" charset="0"/>
            </a:endParaRPr>
          </a:p>
        </p:txBody>
      </p:sp>
      <p:pic>
        <p:nvPicPr>
          <p:cNvPr id="9" name="Picture 8"/>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7935516" y="4717176"/>
            <a:ext cx="1100138" cy="341422"/>
          </a:xfrm>
          <a:prstGeom prst="rect">
            <a:avLst/>
          </a:prstGeom>
        </p:spPr>
      </p:pic>
    </p:spTree>
    <p:extLst>
      <p:ext uri="{BB962C8B-B14F-4D97-AF65-F5344CB8AC3E}">
        <p14:creationId xmlns:p14="http://schemas.microsoft.com/office/powerpoint/2010/main" val="722441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White Sidebar Left">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212E4C27-B742-4353-93F7-475BB9402274}"/>
              </a:ext>
            </a:extLst>
          </p:cNvPr>
          <p:cNvSpPr>
            <a:spLocks noGrp="1"/>
          </p:cNvSpPr>
          <p:nvPr>
            <p:ph type="pic" sz="quarter" idx="11"/>
          </p:nvPr>
        </p:nvSpPr>
        <p:spPr>
          <a:xfrm>
            <a:off x="0" y="31897"/>
            <a:ext cx="9144000" cy="5111603"/>
          </a:xfrm>
          <a:prstGeom prst="rect">
            <a:avLst/>
          </a:prstGeom>
          <a:solidFill>
            <a:schemeClr val="accent6"/>
          </a:solidFill>
        </p:spPr>
        <p:txBody>
          <a:bodyPr anchor="ctr" anchorCtr="0"/>
          <a:lstStyle>
            <a:lvl1pPr algn="ctr">
              <a:defRPr/>
            </a:lvl1pPr>
          </a:lstStyle>
          <a:p>
            <a:r>
              <a:rPr lang="en-US" dirty="0"/>
              <a:t>Click icon to add picture</a:t>
            </a:r>
          </a:p>
        </p:txBody>
      </p:sp>
      <p:sp>
        <p:nvSpPr>
          <p:cNvPr id="3" name="Freeform 2"/>
          <p:cNvSpPr/>
          <p:nvPr userDrawn="1"/>
        </p:nvSpPr>
        <p:spPr>
          <a:xfrm rot="18011886">
            <a:off x="-1386726" y="2107522"/>
            <a:ext cx="5228582" cy="202247"/>
          </a:xfrm>
          <a:custGeom>
            <a:avLst/>
            <a:gdLst>
              <a:gd name="connsiteX0" fmla="*/ 6814507 w 6971442"/>
              <a:gd name="connsiteY0" fmla="*/ 0 h 269662"/>
              <a:gd name="connsiteX1" fmla="*/ 6971442 w 6971442"/>
              <a:gd name="connsiteY1" fmla="*/ 269662 h 269662"/>
              <a:gd name="connsiteX2" fmla="*/ 0 w 6971442"/>
              <a:gd name="connsiteY2" fmla="*/ 269662 h 269662"/>
              <a:gd name="connsiteX3" fmla="*/ 463361 w 6971442"/>
              <a:gd name="connsiteY3" fmla="*/ 0 h 269662"/>
            </a:gdLst>
            <a:ahLst/>
            <a:cxnLst>
              <a:cxn ang="0">
                <a:pos x="connsiteX0" y="connsiteY0"/>
              </a:cxn>
              <a:cxn ang="0">
                <a:pos x="connsiteX1" y="connsiteY1"/>
              </a:cxn>
              <a:cxn ang="0">
                <a:pos x="connsiteX2" y="connsiteY2"/>
              </a:cxn>
              <a:cxn ang="0">
                <a:pos x="connsiteX3" y="connsiteY3"/>
              </a:cxn>
            </a:cxnLst>
            <a:rect l="l" t="t" r="r" b="b"/>
            <a:pathLst>
              <a:path w="6971442" h="269662">
                <a:moveTo>
                  <a:pt x="6814507" y="0"/>
                </a:moveTo>
                <a:lnTo>
                  <a:pt x="6971442" y="269662"/>
                </a:lnTo>
                <a:lnTo>
                  <a:pt x="0" y="269662"/>
                </a:lnTo>
                <a:lnTo>
                  <a:pt x="463361" y="0"/>
                </a:lnTo>
                <a:close/>
              </a:path>
            </a:pathLst>
          </a:custGeom>
          <a:solidFill>
            <a:srgbClr val="EA2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 name="Title 1"/>
          <p:cNvSpPr>
            <a:spLocks noGrp="1"/>
          </p:cNvSpPr>
          <p:nvPr>
            <p:ph type="title" hasCustomPrompt="1"/>
          </p:nvPr>
        </p:nvSpPr>
        <p:spPr>
          <a:xfrm>
            <a:off x="171449" y="885161"/>
            <a:ext cx="2843214" cy="3633858"/>
          </a:xfrm>
        </p:spPr>
        <p:txBody>
          <a:bodyPr>
            <a:normAutofit/>
          </a:bodyPr>
          <a:lstStyle>
            <a:lvl1pPr algn="l">
              <a:defRPr sz="3000" baseline="0"/>
            </a:lvl1pPr>
          </a:lstStyle>
          <a:p>
            <a:r>
              <a:rPr lang="en-US" dirty="0"/>
              <a:t>THIS IS A HEADLINE.</a:t>
            </a:r>
            <a:br>
              <a:rPr lang="en-US" dirty="0"/>
            </a:br>
            <a:r>
              <a:rPr lang="en-US" dirty="0"/>
              <a:t>NEAT, RIGHT?</a:t>
            </a:r>
          </a:p>
        </p:txBody>
      </p:sp>
      <p:sp>
        <p:nvSpPr>
          <p:cNvPr id="5" name="Content Placeholder 4"/>
          <p:cNvSpPr>
            <a:spLocks noGrp="1"/>
          </p:cNvSpPr>
          <p:nvPr>
            <p:ph sz="quarter" idx="10" hasCustomPrompt="1"/>
          </p:nvPr>
        </p:nvSpPr>
        <p:spPr>
          <a:xfrm>
            <a:off x="3114675" y="885160"/>
            <a:ext cx="5857875" cy="3634452"/>
          </a:xfrm>
        </p:spPr>
        <p:txBody>
          <a:bodyPr>
            <a:normAutofit/>
          </a:bodyPr>
          <a:lstStyle>
            <a:lvl1pPr marL="0" indent="0">
              <a:buFont typeface="Arial" charset="0"/>
              <a:buNone/>
              <a:defRPr sz="1500" baseline="0"/>
            </a:lvl1pPr>
            <a:lvl2pPr marL="342900" indent="0">
              <a:buNone/>
              <a:defRPr sz="1500"/>
            </a:lvl2pPr>
            <a:lvl3pPr marL="685800" indent="0">
              <a:buNone/>
              <a:defRPr sz="1500"/>
            </a:lvl3pPr>
            <a:lvl4pPr marL="1028700" indent="0">
              <a:buNone/>
              <a:defRPr sz="1500"/>
            </a:lvl4pPr>
            <a:lvl5pPr marL="1371600" indent="0">
              <a:buNone/>
              <a:defRPr sz="1500"/>
            </a:lvl5pPr>
          </a:lstStyle>
          <a:p>
            <a:pPr lvl="0"/>
            <a:r>
              <a:rPr lang="en-US" dirty="0"/>
              <a:t>Add your text or chart here</a:t>
            </a:r>
          </a:p>
        </p:txBody>
      </p:sp>
    </p:spTree>
    <p:extLst>
      <p:ext uri="{BB962C8B-B14F-4D97-AF65-F5344CB8AC3E}">
        <p14:creationId xmlns:p14="http://schemas.microsoft.com/office/powerpoint/2010/main" val="390557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Big Bio Ruby">
    <p:bg>
      <p:bgPr>
        <a:solidFill>
          <a:srgbClr val="EA2664"/>
        </a:solidFill>
        <a:effectLst/>
      </p:bgPr>
    </p:bg>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1" y="0"/>
            <a:ext cx="4555956" cy="5143500"/>
          </a:xfrm>
          <a:custGeom>
            <a:avLst/>
            <a:gdLst>
              <a:gd name="connsiteX0" fmla="*/ 0 w 6074608"/>
              <a:gd name="connsiteY0" fmla="*/ 0 h 6858000"/>
              <a:gd name="connsiteX1" fmla="*/ 6074608 w 6074608"/>
              <a:gd name="connsiteY1" fmla="*/ 0 h 6858000"/>
              <a:gd name="connsiteX2" fmla="*/ 2083461 w 6074608"/>
              <a:gd name="connsiteY2" fmla="*/ 6858000 h 6858000"/>
              <a:gd name="connsiteX3" fmla="*/ 0 w 607460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74608" h="6858000">
                <a:moveTo>
                  <a:pt x="0" y="0"/>
                </a:moveTo>
                <a:lnTo>
                  <a:pt x="6074608" y="0"/>
                </a:lnTo>
                <a:lnTo>
                  <a:pt x="2083461" y="6858000"/>
                </a:lnTo>
                <a:lnTo>
                  <a:pt x="0" y="6858000"/>
                </a:lnTo>
                <a:close/>
              </a:path>
            </a:pathLst>
          </a:custGeom>
          <a:solidFill>
            <a:schemeClr val="accent6"/>
          </a:solidFill>
        </p:spPr>
        <p:txBody>
          <a:bodyPr wrap="square" rIns="91440" anchor="ctr" anchorCtr="0">
            <a:noAutofit/>
          </a:bodyPr>
          <a:lstStyle/>
          <a:p>
            <a:r>
              <a:rPr lang="en-US" dirty="0"/>
              <a:t>Click icon to add picture</a:t>
            </a:r>
          </a:p>
        </p:txBody>
      </p:sp>
      <p:sp>
        <p:nvSpPr>
          <p:cNvPr id="2" name="Title 1"/>
          <p:cNvSpPr>
            <a:spLocks noGrp="1"/>
          </p:cNvSpPr>
          <p:nvPr>
            <p:ph type="title" hasCustomPrompt="1"/>
          </p:nvPr>
        </p:nvSpPr>
        <p:spPr>
          <a:xfrm>
            <a:off x="4298212" y="420904"/>
            <a:ext cx="4674338" cy="1245971"/>
          </a:xfrm>
          <a:prstGeom prst="rect">
            <a:avLst/>
          </a:prstGeom>
        </p:spPr>
        <p:txBody>
          <a:bodyPr anchor="b">
            <a:noAutofit/>
          </a:bodyPr>
          <a:lstStyle>
            <a:lvl1pPr algn="l">
              <a:defRPr sz="3600">
                <a:solidFill>
                  <a:schemeClr val="bg1"/>
                </a:solidFill>
              </a:defRPr>
            </a:lvl1pPr>
          </a:lstStyle>
          <a:p>
            <a:r>
              <a:rPr lang="en-US" dirty="0"/>
              <a:t>Name</a:t>
            </a:r>
          </a:p>
        </p:txBody>
      </p:sp>
      <p:sp>
        <p:nvSpPr>
          <p:cNvPr id="3" name="Content Placeholder 2"/>
          <p:cNvSpPr>
            <a:spLocks noGrp="1"/>
          </p:cNvSpPr>
          <p:nvPr>
            <p:ph idx="1" hasCustomPrompt="1"/>
          </p:nvPr>
        </p:nvSpPr>
        <p:spPr>
          <a:xfrm>
            <a:off x="4298212" y="2210744"/>
            <a:ext cx="4674338" cy="2350769"/>
          </a:xfrm>
          <a:prstGeom prst="rect">
            <a:avLst/>
          </a:prstGeom>
        </p:spPr>
        <p:txBody>
          <a:bodyPr>
            <a:normAutofit/>
          </a:bodyPr>
          <a:lstStyle>
            <a:lvl1pPr>
              <a:defRPr sz="1200" baseline="0">
                <a:solidFill>
                  <a:schemeClr val="bg1"/>
                </a:solidFill>
                <a:latin typeface="+mn-lt"/>
              </a:defRPr>
            </a:lvl1pPr>
          </a:lstStyle>
          <a:p>
            <a:pPr lvl="0"/>
            <a:r>
              <a:rPr lang="en-US" dirty="0"/>
              <a:t>Insert Your Bio Here</a:t>
            </a:r>
          </a:p>
        </p:txBody>
      </p:sp>
      <p:sp>
        <p:nvSpPr>
          <p:cNvPr id="7" name="Rectangle 6"/>
          <p:cNvSpPr/>
          <p:nvPr userDrawn="1"/>
        </p:nvSpPr>
        <p:spPr>
          <a:xfrm>
            <a:off x="-1" y="1"/>
            <a:ext cx="9144001" cy="34289"/>
          </a:xfrm>
          <a:prstGeom prst="rect">
            <a:avLst/>
          </a:prstGeom>
          <a:solidFill>
            <a:srgbClr val="E725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6" name="Content Placeholder 2"/>
          <p:cNvSpPr>
            <a:spLocks noGrp="1"/>
          </p:cNvSpPr>
          <p:nvPr>
            <p:ph idx="12" hasCustomPrompt="1"/>
          </p:nvPr>
        </p:nvSpPr>
        <p:spPr>
          <a:xfrm>
            <a:off x="4298212" y="1778794"/>
            <a:ext cx="4674338" cy="320031"/>
          </a:xfrm>
          <a:prstGeom prst="rect">
            <a:avLst/>
          </a:prstGeom>
        </p:spPr>
        <p:txBody>
          <a:bodyPr>
            <a:normAutofit/>
          </a:bodyPr>
          <a:lstStyle>
            <a:lvl1pPr>
              <a:defRPr sz="1500" baseline="0">
                <a:solidFill>
                  <a:schemeClr val="bg1"/>
                </a:solidFill>
                <a:latin typeface="+mn-lt"/>
              </a:defRPr>
            </a:lvl1pPr>
          </a:lstStyle>
          <a:p>
            <a:pPr lvl="0"/>
            <a:r>
              <a:rPr lang="en-US" dirty="0"/>
              <a:t>Insert Title Here</a:t>
            </a:r>
          </a:p>
        </p:txBody>
      </p:sp>
      <p:pic>
        <p:nvPicPr>
          <p:cNvPr id="8" name="Picture 7"/>
          <p:cNvPicPr>
            <a:picLocks noChangeAspect="1"/>
          </p:cNvPicPr>
          <p:nvPr userDrawn="1"/>
        </p:nvPicPr>
        <p:blipFill>
          <a:blip r:embed="rId2" cstate="hq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7935516" y="4717176"/>
            <a:ext cx="1100138" cy="341422"/>
          </a:xfrm>
          <a:prstGeom prst="rect">
            <a:avLst/>
          </a:prstGeom>
        </p:spPr>
      </p:pic>
    </p:spTree>
    <p:extLst>
      <p:ext uri="{BB962C8B-B14F-4D97-AF65-F5344CB8AC3E}">
        <p14:creationId xmlns:p14="http://schemas.microsoft.com/office/powerpoint/2010/main" val="2929362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6" name="Rechteck 5"/>
          <p:cNvSpPr/>
          <p:nvPr userDrawn="1"/>
        </p:nvSpPr>
        <p:spPr bwMode="gray">
          <a:xfrm>
            <a:off x="0" y="0"/>
            <a:ext cx="9144000" cy="5143500"/>
          </a:xfrm>
          <a:prstGeom prst="rect">
            <a:avLst/>
          </a:prstGeom>
          <a:gradFill flip="none" rotWithShape="1">
            <a:gsLst>
              <a:gs pos="0">
                <a:srgbClr val="054066"/>
              </a:gs>
              <a:gs pos="40000">
                <a:srgbClr val="06507F"/>
              </a:gs>
              <a:gs pos="100000">
                <a:srgbClr val="0076BF"/>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ctrTitle" hasCustomPrompt="1"/>
          </p:nvPr>
        </p:nvSpPr>
        <p:spPr bwMode="gray">
          <a:xfrm>
            <a:off x="323528" y="1131710"/>
            <a:ext cx="8496000" cy="1080000"/>
          </a:xfrm>
        </p:spPr>
        <p:txBody>
          <a:bodyPr anchor="b"/>
          <a:lstStyle>
            <a:lvl1pPr algn="ctr">
              <a:defRPr sz="3600" b="1" i="0">
                <a:solidFill>
                  <a:schemeClr val="bg1"/>
                </a:solidFill>
                <a:latin typeface="+mj-lt"/>
              </a:defRPr>
            </a:lvl1pPr>
          </a:lstStyle>
          <a:p>
            <a:r>
              <a:rPr lang="de-DE" dirty="0"/>
              <a:t>Titel der Präsentation</a:t>
            </a:r>
            <a:br>
              <a:rPr lang="de-DE" dirty="0"/>
            </a:br>
            <a:r>
              <a:rPr lang="de-DE" dirty="0"/>
              <a:t>(in 1-2 Zeilen)</a:t>
            </a:r>
          </a:p>
        </p:txBody>
      </p:sp>
      <p:sp>
        <p:nvSpPr>
          <p:cNvPr id="3" name="Untertitel 2"/>
          <p:cNvSpPr>
            <a:spLocks noGrp="1"/>
          </p:cNvSpPr>
          <p:nvPr>
            <p:ph type="subTitle" idx="1" hasCustomPrompt="1"/>
          </p:nvPr>
        </p:nvSpPr>
        <p:spPr bwMode="gray">
          <a:xfrm>
            <a:off x="323528" y="2211710"/>
            <a:ext cx="8496000" cy="1080000"/>
          </a:xfrm>
        </p:spPr>
        <p:txBody>
          <a:bodyPr/>
          <a:lstStyle>
            <a:lvl1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1pPr>
            <a:lvl2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2pPr>
            <a:lvl3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3pPr>
            <a:lvl4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4pPr>
            <a:lvl5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5pPr>
            <a:lvl6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6pPr>
            <a:lvl7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7pPr>
            <a:lvl8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8pPr>
            <a:lvl9pPr marL="0" indent="0" algn="ctr">
              <a:lnSpc>
                <a:spcPct val="100000"/>
              </a:lnSpc>
              <a:spcBef>
                <a:spcPts val="0"/>
              </a:spcBef>
              <a:spcAft>
                <a:spcPts val="0"/>
              </a:spcAft>
              <a:buFont typeface="Arial" panose="020B0604020202020204" pitchFamily="34" charset="0"/>
              <a:buNone/>
              <a:defRPr sz="3600" b="0" i="0">
                <a:solidFill>
                  <a:schemeClr val="bg1"/>
                </a:solidFill>
                <a:latin typeface="+mn-lt"/>
              </a:defRPr>
            </a:lvl9pPr>
          </a:lstStyle>
          <a:p>
            <a:r>
              <a:rPr lang="de-DE" dirty="0"/>
              <a:t>Untertitel der Präsentation</a:t>
            </a:r>
            <a:br>
              <a:rPr lang="de-DE" dirty="0"/>
            </a:br>
            <a:r>
              <a:rPr lang="de-DE" dirty="0"/>
              <a:t>(in 1-2 Zeilen)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0" name="Textplatzhalter 9"/>
          <p:cNvSpPr>
            <a:spLocks noGrp="1"/>
          </p:cNvSpPr>
          <p:nvPr>
            <p:ph type="body" sz="quarter" idx="10" hasCustomPrompt="1"/>
          </p:nvPr>
        </p:nvSpPr>
        <p:spPr bwMode="gray">
          <a:xfrm>
            <a:off x="1692320" y="4083998"/>
            <a:ext cx="5760000" cy="720000"/>
          </a:xfrm>
        </p:spPr>
        <p:txBody>
          <a:bodyPr anchor="ctr"/>
          <a:lstStyle>
            <a:lvl1pPr marL="0" indent="0" algn="ctr">
              <a:lnSpc>
                <a:spcPct val="100000"/>
              </a:lnSpc>
              <a:spcBef>
                <a:spcPts val="0"/>
              </a:spcBef>
              <a:spcAft>
                <a:spcPts val="0"/>
              </a:spcAft>
              <a:buFont typeface="Arial" panose="020B0604020202020204" pitchFamily="34" charset="0"/>
              <a:buNone/>
              <a:defRPr sz="1400">
                <a:solidFill>
                  <a:schemeClr val="bg1"/>
                </a:solidFill>
                <a:latin typeface="+mn-lt"/>
              </a:defRPr>
            </a:lvl1pPr>
            <a:lvl2pPr marL="0" indent="0" algn="ctr">
              <a:lnSpc>
                <a:spcPct val="100000"/>
              </a:lnSpc>
              <a:spcBef>
                <a:spcPts val="0"/>
              </a:spcBef>
              <a:spcAft>
                <a:spcPts val="0"/>
              </a:spcAft>
              <a:buFont typeface="Arial" panose="020B0604020202020204" pitchFamily="34" charset="0"/>
              <a:buNone/>
              <a:defRPr sz="1400">
                <a:solidFill>
                  <a:schemeClr val="bg1"/>
                </a:solidFill>
                <a:latin typeface="+mn-lt"/>
              </a:defRPr>
            </a:lvl2pPr>
            <a:lvl3pPr marL="0" indent="0" algn="ctr">
              <a:lnSpc>
                <a:spcPct val="100000"/>
              </a:lnSpc>
              <a:spcBef>
                <a:spcPts val="0"/>
              </a:spcBef>
              <a:spcAft>
                <a:spcPts val="0"/>
              </a:spcAft>
              <a:buNone/>
              <a:defRPr sz="1400">
                <a:solidFill>
                  <a:schemeClr val="bg1"/>
                </a:solidFill>
                <a:latin typeface="+mn-lt"/>
              </a:defRPr>
            </a:lvl3pPr>
            <a:lvl4pPr marL="0" indent="0" algn="ctr">
              <a:lnSpc>
                <a:spcPct val="100000"/>
              </a:lnSpc>
              <a:spcBef>
                <a:spcPts val="0"/>
              </a:spcBef>
              <a:spcAft>
                <a:spcPts val="0"/>
              </a:spcAft>
              <a:buNone/>
              <a:defRPr sz="1400">
                <a:solidFill>
                  <a:schemeClr val="bg1"/>
                </a:solidFill>
                <a:latin typeface="+mn-lt"/>
              </a:defRPr>
            </a:lvl4pPr>
            <a:lvl5pPr marL="0" indent="0" algn="ctr">
              <a:lnSpc>
                <a:spcPct val="100000"/>
              </a:lnSpc>
              <a:spcBef>
                <a:spcPts val="0"/>
              </a:spcBef>
              <a:spcAft>
                <a:spcPts val="0"/>
              </a:spcAft>
              <a:buNone/>
              <a:defRPr sz="1400">
                <a:solidFill>
                  <a:schemeClr val="bg1"/>
                </a:solidFill>
                <a:latin typeface="+mn-lt"/>
              </a:defRPr>
            </a:lvl5pPr>
            <a:lvl6pPr marL="0" indent="0" algn="ctr">
              <a:lnSpc>
                <a:spcPct val="100000"/>
              </a:lnSpc>
              <a:spcBef>
                <a:spcPts val="0"/>
              </a:spcBef>
              <a:spcAft>
                <a:spcPts val="0"/>
              </a:spcAft>
              <a:buNone/>
              <a:defRPr sz="1400">
                <a:solidFill>
                  <a:schemeClr val="bg1"/>
                </a:solidFill>
                <a:latin typeface="+mn-lt"/>
              </a:defRPr>
            </a:lvl6pPr>
            <a:lvl7pPr marL="0" indent="0" algn="ctr">
              <a:lnSpc>
                <a:spcPct val="100000"/>
              </a:lnSpc>
              <a:spcBef>
                <a:spcPts val="0"/>
              </a:spcBef>
              <a:spcAft>
                <a:spcPts val="0"/>
              </a:spcAft>
              <a:buNone/>
              <a:defRPr sz="1400">
                <a:solidFill>
                  <a:schemeClr val="bg1"/>
                </a:solidFill>
                <a:latin typeface="+mn-lt"/>
              </a:defRPr>
            </a:lvl7pPr>
            <a:lvl8pPr marL="0" indent="0" algn="ctr">
              <a:lnSpc>
                <a:spcPct val="100000"/>
              </a:lnSpc>
              <a:spcBef>
                <a:spcPts val="0"/>
              </a:spcBef>
              <a:spcAft>
                <a:spcPts val="0"/>
              </a:spcAft>
              <a:buNone/>
              <a:defRPr sz="1400">
                <a:solidFill>
                  <a:schemeClr val="bg1"/>
                </a:solidFill>
                <a:latin typeface="+mn-lt"/>
              </a:defRPr>
            </a:lvl8pPr>
            <a:lvl9pPr marL="0" indent="0" algn="ctr">
              <a:lnSpc>
                <a:spcPct val="100000"/>
              </a:lnSpc>
              <a:spcBef>
                <a:spcPts val="0"/>
              </a:spcBef>
              <a:spcAft>
                <a:spcPts val="0"/>
              </a:spcAft>
              <a:buNone/>
              <a:defRPr sz="1400">
                <a:solidFill>
                  <a:schemeClr val="bg1"/>
                </a:solidFill>
                <a:latin typeface="+mn-lt"/>
              </a:defRPr>
            </a:lvl9pPr>
          </a:lstStyle>
          <a:p>
            <a:pPr lvl="0"/>
            <a:r>
              <a:rPr lang="de-DE" dirty="0"/>
              <a:t>Ort, den xx.xx.2017</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12360" y="3814566"/>
            <a:ext cx="1223456" cy="1223456"/>
          </a:xfrm>
          <a:prstGeom prst="rect">
            <a:avLst/>
          </a:prstGeom>
        </p:spPr>
      </p:pic>
    </p:spTree>
    <p:extLst>
      <p:ext uri="{BB962C8B-B14F-4D97-AF65-F5344CB8AC3E}">
        <p14:creationId xmlns:p14="http://schemas.microsoft.com/office/powerpoint/2010/main" val="2349065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04">
          <p15:clr>
            <a:srgbClr val="5ACBF0"/>
          </p15:clr>
        </p15:guide>
        <p15:guide id="2" pos="5556">
          <p15:clr>
            <a:srgbClr val="5ACBF0"/>
          </p15:clr>
        </p15:guide>
        <p15:guide id="3" orient="horz" pos="758">
          <p15:clr>
            <a:srgbClr val="5ACBF0"/>
          </p15:clr>
        </p15:guide>
        <p15:guide id="4" orient="horz" pos="3026">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elfolie mit Bild">
    <p:spTree>
      <p:nvGrpSpPr>
        <p:cNvPr id="1" name=""/>
        <p:cNvGrpSpPr/>
        <p:nvPr/>
      </p:nvGrpSpPr>
      <p:grpSpPr>
        <a:xfrm>
          <a:off x="0" y="0"/>
          <a:ext cx="0" cy="0"/>
          <a:chOff x="0" y="0"/>
          <a:chExt cx="0" cy="0"/>
        </a:xfrm>
      </p:grpSpPr>
      <p:sp>
        <p:nvSpPr>
          <p:cNvPr id="6" name="Rechteck 5"/>
          <p:cNvSpPr/>
          <p:nvPr userDrawn="1"/>
        </p:nvSpPr>
        <p:spPr bwMode="gray">
          <a:xfrm>
            <a:off x="0" y="2571750"/>
            <a:ext cx="9144000" cy="2571750"/>
          </a:xfrm>
          <a:prstGeom prst="rect">
            <a:avLst/>
          </a:prstGeom>
          <a:gradFill flip="none" rotWithShape="1">
            <a:gsLst>
              <a:gs pos="0">
                <a:srgbClr val="054066"/>
              </a:gs>
              <a:gs pos="40000">
                <a:srgbClr val="06507F"/>
              </a:gs>
              <a:gs pos="100000">
                <a:srgbClr val="0076BF"/>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ctrTitle" hasCustomPrompt="1"/>
          </p:nvPr>
        </p:nvSpPr>
        <p:spPr bwMode="gray">
          <a:xfrm>
            <a:off x="323528" y="2859846"/>
            <a:ext cx="8496000" cy="576000"/>
          </a:xfrm>
        </p:spPr>
        <p:txBody>
          <a:bodyPr anchor="b"/>
          <a:lstStyle>
            <a:lvl1pPr algn="ctr">
              <a:defRPr sz="3200" b="1" i="0">
                <a:solidFill>
                  <a:schemeClr val="bg1"/>
                </a:solidFill>
                <a:latin typeface="+mj-lt"/>
              </a:defRPr>
            </a:lvl1pPr>
          </a:lstStyle>
          <a:p>
            <a:r>
              <a:rPr lang="de-DE" dirty="0"/>
              <a:t>Titel der Präsentation (1 Zeile)</a:t>
            </a:r>
          </a:p>
        </p:txBody>
      </p:sp>
      <p:sp>
        <p:nvSpPr>
          <p:cNvPr id="3" name="Untertitel 2"/>
          <p:cNvSpPr>
            <a:spLocks noGrp="1"/>
          </p:cNvSpPr>
          <p:nvPr>
            <p:ph type="subTitle" idx="1" hasCustomPrompt="1"/>
          </p:nvPr>
        </p:nvSpPr>
        <p:spPr bwMode="gray">
          <a:xfrm>
            <a:off x="323528" y="3435910"/>
            <a:ext cx="8496000" cy="576000"/>
          </a:xfrm>
        </p:spPr>
        <p:txBody>
          <a:bodyPr/>
          <a:lstStyle>
            <a:lvl1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1pPr>
            <a:lvl2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2pPr>
            <a:lvl3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3pPr>
            <a:lvl4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4pPr>
            <a:lvl5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5pPr>
            <a:lvl6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6pPr>
            <a:lvl7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7pPr>
            <a:lvl8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8pPr>
            <a:lvl9pPr marL="0" indent="0" algn="ctr">
              <a:lnSpc>
                <a:spcPct val="100000"/>
              </a:lnSpc>
              <a:spcBef>
                <a:spcPts val="0"/>
              </a:spcBef>
              <a:spcAft>
                <a:spcPts val="0"/>
              </a:spcAft>
              <a:buFont typeface="Arial" panose="020B0604020202020204" pitchFamily="34" charset="0"/>
              <a:buNone/>
              <a:defRPr sz="3200" b="0" i="0">
                <a:solidFill>
                  <a:schemeClr val="bg1"/>
                </a:solidFill>
                <a:latin typeface="+mn-lt"/>
              </a:defRPr>
            </a:lvl9pPr>
          </a:lstStyle>
          <a:p>
            <a:r>
              <a:rPr lang="de-DE" dirty="0"/>
              <a:t>Untertitel der Präsentation (1 Zeile)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0" name="Textplatzhalter 9"/>
          <p:cNvSpPr>
            <a:spLocks noGrp="1"/>
          </p:cNvSpPr>
          <p:nvPr>
            <p:ph type="body" sz="quarter" idx="10" hasCustomPrompt="1"/>
          </p:nvPr>
        </p:nvSpPr>
        <p:spPr bwMode="gray">
          <a:xfrm>
            <a:off x="1692320" y="4083998"/>
            <a:ext cx="5760000" cy="720000"/>
          </a:xfrm>
        </p:spPr>
        <p:txBody>
          <a:bodyPr anchor="ctr"/>
          <a:lstStyle>
            <a:lvl1pPr marL="0" indent="0" algn="ctr">
              <a:lnSpc>
                <a:spcPct val="100000"/>
              </a:lnSpc>
              <a:spcBef>
                <a:spcPts val="0"/>
              </a:spcBef>
              <a:spcAft>
                <a:spcPts val="0"/>
              </a:spcAft>
              <a:buFont typeface="Arial" panose="020B0604020202020204" pitchFamily="34" charset="0"/>
              <a:buNone/>
              <a:defRPr sz="1400">
                <a:solidFill>
                  <a:schemeClr val="bg1"/>
                </a:solidFill>
                <a:latin typeface="+mn-lt"/>
              </a:defRPr>
            </a:lvl1pPr>
            <a:lvl2pPr marL="0" indent="0" algn="ctr">
              <a:lnSpc>
                <a:spcPct val="100000"/>
              </a:lnSpc>
              <a:spcBef>
                <a:spcPts val="0"/>
              </a:spcBef>
              <a:spcAft>
                <a:spcPts val="0"/>
              </a:spcAft>
              <a:buFont typeface="Arial" panose="020B0604020202020204" pitchFamily="34" charset="0"/>
              <a:buNone/>
              <a:defRPr sz="1400">
                <a:solidFill>
                  <a:schemeClr val="bg1"/>
                </a:solidFill>
                <a:latin typeface="+mn-lt"/>
              </a:defRPr>
            </a:lvl2pPr>
            <a:lvl3pPr marL="0" indent="0" algn="ctr">
              <a:lnSpc>
                <a:spcPct val="100000"/>
              </a:lnSpc>
              <a:spcBef>
                <a:spcPts val="0"/>
              </a:spcBef>
              <a:spcAft>
                <a:spcPts val="0"/>
              </a:spcAft>
              <a:buNone/>
              <a:defRPr sz="1400">
                <a:solidFill>
                  <a:schemeClr val="bg1"/>
                </a:solidFill>
                <a:latin typeface="+mn-lt"/>
              </a:defRPr>
            </a:lvl3pPr>
            <a:lvl4pPr marL="0" indent="0" algn="ctr">
              <a:lnSpc>
                <a:spcPct val="100000"/>
              </a:lnSpc>
              <a:spcBef>
                <a:spcPts val="0"/>
              </a:spcBef>
              <a:spcAft>
                <a:spcPts val="0"/>
              </a:spcAft>
              <a:buNone/>
              <a:defRPr sz="1400">
                <a:solidFill>
                  <a:schemeClr val="bg1"/>
                </a:solidFill>
                <a:latin typeface="+mn-lt"/>
              </a:defRPr>
            </a:lvl4pPr>
            <a:lvl5pPr marL="0" indent="0" algn="ctr">
              <a:lnSpc>
                <a:spcPct val="100000"/>
              </a:lnSpc>
              <a:spcBef>
                <a:spcPts val="0"/>
              </a:spcBef>
              <a:spcAft>
                <a:spcPts val="0"/>
              </a:spcAft>
              <a:buNone/>
              <a:defRPr sz="1400">
                <a:solidFill>
                  <a:schemeClr val="bg1"/>
                </a:solidFill>
                <a:latin typeface="+mn-lt"/>
              </a:defRPr>
            </a:lvl5pPr>
            <a:lvl6pPr marL="0" indent="0" algn="ctr">
              <a:lnSpc>
                <a:spcPct val="100000"/>
              </a:lnSpc>
              <a:spcBef>
                <a:spcPts val="0"/>
              </a:spcBef>
              <a:spcAft>
                <a:spcPts val="0"/>
              </a:spcAft>
              <a:buNone/>
              <a:defRPr sz="1400">
                <a:solidFill>
                  <a:schemeClr val="bg1"/>
                </a:solidFill>
                <a:latin typeface="+mn-lt"/>
              </a:defRPr>
            </a:lvl6pPr>
            <a:lvl7pPr marL="0" indent="0" algn="ctr">
              <a:lnSpc>
                <a:spcPct val="100000"/>
              </a:lnSpc>
              <a:spcBef>
                <a:spcPts val="0"/>
              </a:spcBef>
              <a:spcAft>
                <a:spcPts val="0"/>
              </a:spcAft>
              <a:buNone/>
              <a:defRPr sz="1400">
                <a:solidFill>
                  <a:schemeClr val="bg1"/>
                </a:solidFill>
                <a:latin typeface="+mn-lt"/>
              </a:defRPr>
            </a:lvl7pPr>
            <a:lvl8pPr marL="0" indent="0" algn="ctr">
              <a:lnSpc>
                <a:spcPct val="100000"/>
              </a:lnSpc>
              <a:spcBef>
                <a:spcPts val="0"/>
              </a:spcBef>
              <a:spcAft>
                <a:spcPts val="0"/>
              </a:spcAft>
              <a:buNone/>
              <a:defRPr sz="1400">
                <a:solidFill>
                  <a:schemeClr val="bg1"/>
                </a:solidFill>
                <a:latin typeface="+mn-lt"/>
              </a:defRPr>
            </a:lvl8pPr>
            <a:lvl9pPr marL="0" indent="0" algn="ctr">
              <a:lnSpc>
                <a:spcPct val="100000"/>
              </a:lnSpc>
              <a:spcBef>
                <a:spcPts val="0"/>
              </a:spcBef>
              <a:spcAft>
                <a:spcPts val="0"/>
              </a:spcAft>
              <a:buNone/>
              <a:defRPr sz="1400">
                <a:solidFill>
                  <a:schemeClr val="bg1"/>
                </a:solidFill>
                <a:latin typeface="+mn-lt"/>
              </a:defRPr>
            </a:lvl9pPr>
          </a:lstStyle>
          <a:p>
            <a:pPr lvl="0"/>
            <a:r>
              <a:rPr lang="de-DE" dirty="0"/>
              <a:t>Ort, den xx.xx.2017</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7" name="Bildplatzhalter 8"/>
          <p:cNvSpPr>
            <a:spLocks noGrp="1"/>
          </p:cNvSpPr>
          <p:nvPr>
            <p:ph type="pic" sz="quarter" idx="13" hasCustomPrompt="1"/>
          </p:nvPr>
        </p:nvSpPr>
        <p:spPr bwMode="gray">
          <a:xfrm>
            <a:off x="1" y="0"/>
            <a:ext cx="9144000" cy="2571750"/>
          </a:xfrm>
          <a:solidFill>
            <a:schemeClr val="tx2"/>
          </a:solidFill>
        </p:spPr>
        <p:txBody>
          <a:bodyPr bIns="648000" anchor="ctr"/>
          <a:lstStyle>
            <a:lvl1pPr algn="ctr">
              <a:lnSpc>
                <a:spcPct val="100000"/>
              </a:lnSpc>
              <a:spcBef>
                <a:spcPts val="0"/>
              </a:spcBef>
              <a:defRPr sz="800" b="0"/>
            </a:lvl1pPr>
          </a:lstStyle>
          <a:p>
            <a:r>
              <a:rPr lang="de-DE" dirty="0"/>
              <a:t>Bild durch Klick </a:t>
            </a:r>
            <a:br>
              <a:rPr lang="de-DE" dirty="0"/>
            </a:br>
            <a:r>
              <a:rPr lang="de-DE" dirty="0"/>
              <a:t>auf das Icon einfügen.</a:t>
            </a:r>
          </a:p>
        </p:txBody>
      </p:sp>
      <p:pic>
        <p:nvPicPr>
          <p:cNvPr id="8" name="Grafik 7">
            <a:extLst>
              <a:ext uri="{FF2B5EF4-FFF2-40B4-BE49-F238E27FC236}">
                <a16:creationId xmlns:a16="http://schemas.microsoft.com/office/drawing/2014/main" id="{C11C912F-BB2F-4DE3-A9DC-79A6F16299ED}"/>
              </a:ext>
            </a:extLst>
          </p:cNvPr>
          <p:cNvPicPr>
            <a:picLocks noChangeAspect="1"/>
          </p:cNvPicPr>
          <p:nvPr userDrawn="1"/>
        </p:nvPicPr>
        <p:blipFill>
          <a:blip r:embed="rId2"/>
          <a:stretch>
            <a:fillRect/>
          </a:stretch>
        </p:blipFill>
        <p:spPr>
          <a:xfrm>
            <a:off x="8099667" y="4083998"/>
            <a:ext cx="720805" cy="720000"/>
          </a:xfrm>
          <a:prstGeom prst="rect">
            <a:avLst/>
          </a:prstGeom>
          <a:ln w="6350">
            <a:noFill/>
          </a:ln>
          <a:effectLst>
            <a:outerShdw blurRad="50800" dist="25400" dir="2700000" sx="103000" sy="103000" algn="ctr" rotWithShape="0">
              <a:prstClr val="black">
                <a:alpha val="35000"/>
              </a:prstClr>
            </a:outerShdw>
          </a:effectLst>
        </p:spPr>
      </p:pic>
    </p:spTree>
    <p:extLst>
      <p:ext uri="{BB962C8B-B14F-4D97-AF65-F5344CB8AC3E}">
        <p14:creationId xmlns:p14="http://schemas.microsoft.com/office/powerpoint/2010/main" val="359011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04">
          <p15:clr>
            <a:srgbClr val="5ACBF0"/>
          </p15:clr>
        </p15:guide>
        <p15:guide id="2" pos="5556">
          <p15:clr>
            <a:srgbClr val="5ACBF0"/>
          </p15:clr>
        </p15:guide>
        <p15:guide id="3" orient="horz" pos="758">
          <p15:clr>
            <a:srgbClr val="5ACBF0"/>
          </p15:clr>
        </p15:guide>
        <p15:guide id="4" orient="horz" pos="3026">
          <p15:clr>
            <a:srgbClr val="5ACBF0"/>
          </p15:clr>
        </p15:guide>
        <p15:guide id="5" orient="horz" pos="1620">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elfolie weiß">
    <p:spTree>
      <p:nvGrpSpPr>
        <p:cNvPr id="1" name=""/>
        <p:cNvGrpSpPr/>
        <p:nvPr/>
      </p:nvGrpSpPr>
      <p:grpSpPr>
        <a:xfrm>
          <a:off x="0" y="0"/>
          <a:ext cx="0" cy="0"/>
          <a:chOff x="0" y="0"/>
          <a:chExt cx="0" cy="0"/>
        </a:xfrm>
      </p:grpSpPr>
      <p:sp>
        <p:nvSpPr>
          <p:cNvPr id="4" name="Rechteck 3"/>
          <p:cNvSpPr/>
          <p:nvPr userDrawn="1"/>
        </p:nvSpPr>
        <p:spPr bwMode="gray">
          <a:xfrm>
            <a:off x="0" y="0"/>
            <a:ext cx="9144000" cy="51435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dirty="0" err="1">
              <a:solidFill>
                <a:schemeClr val="tx1"/>
              </a:solidFill>
            </a:endParaRPr>
          </a:p>
        </p:txBody>
      </p:sp>
      <p:sp>
        <p:nvSpPr>
          <p:cNvPr id="2" name="Titel 1"/>
          <p:cNvSpPr>
            <a:spLocks noGrp="1"/>
          </p:cNvSpPr>
          <p:nvPr>
            <p:ph type="ctrTitle" hasCustomPrompt="1"/>
          </p:nvPr>
        </p:nvSpPr>
        <p:spPr bwMode="gray">
          <a:xfrm>
            <a:off x="323528" y="1131710"/>
            <a:ext cx="8496000" cy="1080000"/>
          </a:xfrm>
        </p:spPr>
        <p:txBody>
          <a:bodyPr anchor="b"/>
          <a:lstStyle>
            <a:lvl1pPr algn="ctr">
              <a:defRPr sz="3600" b="1" i="0">
                <a:solidFill>
                  <a:schemeClr val="tx1"/>
                </a:solidFill>
                <a:latin typeface="+mj-lt"/>
              </a:defRPr>
            </a:lvl1pPr>
          </a:lstStyle>
          <a:p>
            <a:r>
              <a:rPr lang="de-DE" dirty="0"/>
              <a:t>Titel der Präsentation</a:t>
            </a:r>
            <a:br>
              <a:rPr lang="de-DE" dirty="0"/>
            </a:br>
            <a:r>
              <a:rPr lang="de-DE" dirty="0"/>
              <a:t>(in 1-2 Zeilen)</a:t>
            </a:r>
          </a:p>
        </p:txBody>
      </p:sp>
      <p:sp>
        <p:nvSpPr>
          <p:cNvPr id="3" name="Untertitel 2"/>
          <p:cNvSpPr>
            <a:spLocks noGrp="1"/>
          </p:cNvSpPr>
          <p:nvPr>
            <p:ph type="subTitle" idx="1" hasCustomPrompt="1"/>
          </p:nvPr>
        </p:nvSpPr>
        <p:spPr bwMode="gray">
          <a:xfrm>
            <a:off x="323528" y="2211710"/>
            <a:ext cx="8496000" cy="1080000"/>
          </a:xfrm>
        </p:spPr>
        <p:txBody>
          <a:bodyPr/>
          <a:lstStyle>
            <a:lvl1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1pPr>
            <a:lvl2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2pPr>
            <a:lvl3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3pPr>
            <a:lvl4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4pPr>
            <a:lvl5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5pPr>
            <a:lvl6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6pPr>
            <a:lvl7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7pPr>
            <a:lvl8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8pPr>
            <a:lvl9pPr marL="0" indent="0" algn="ctr">
              <a:lnSpc>
                <a:spcPct val="100000"/>
              </a:lnSpc>
              <a:spcBef>
                <a:spcPts val="0"/>
              </a:spcBef>
              <a:spcAft>
                <a:spcPts val="0"/>
              </a:spcAft>
              <a:buFont typeface="Arial" panose="020B0604020202020204" pitchFamily="34" charset="0"/>
              <a:buNone/>
              <a:defRPr sz="3600" b="0" i="0">
                <a:solidFill>
                  <a:schemeClr val="tx1"/>
                </a:solidFill>
                <a:latin typeface="+mn-lt"/>
              </a:defRPr>
            </a:lvl9pPr>
          </a:lstStyle>
          <a:p>
            <a:r>
              <a:rPr lang="de-DE" dirty="0"/>
              <a:t>Untertitel der Präsentation</a:t>
            </a:r>
            <a:br>
              <a:rPr lang="de-DE" dirty="0"/>
            </a:br>
            <a:r>
              <a:rPr lang="de-DE" dirty="0"/>
              <a:t>(in 1-2 Zeilen)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0" name="Textplatzhalter 9"/>
          <p:cNvSpPr>
            <a:spLocks noGrp="1"/>
          </p:cNvSpPr>
          <p:nvPr>
            <p:ph type="body" sz="quarter" idx="10" hasCustomPrompt="1"/>
          </p:nvPr>
        </p:nvSpPr>
        <p:spPr bwMode="gray">
          <a:xfrm>
            <a:off x="1692320" y="4083998"/>
            <a:ext cx="5760000" cy="720000"/>
          </a:xfrm>
        </p:spPr>
        <p:txBody>
          <a:bodyPr anchor="ctr"/>
          <a:lstStyle>
            <a:lvl1pPr marL="0" indent="0" algn="ctr">
              <a:lnSpc>
                <a:spcPct val="100000"/>
              </a:lnSpc>
              <a:spcBef>
                <a:spcPts val="0"/>
              </a:spcBef>
              <a:spcAft>
                <a:spcPts val="0"/>
              </a:spcAft>
              <a:buFont typeface="Arial" panose="020B0604020202020204" pitchFamily="34" charset="0"/>
              <a:buNone/>
              <a:defRPr sz="1400">
                <a:solidFill>
                  <a:schemeClr val="tx1"/>
                </a:solidFill>
                <a:latin typeface="+mn-lt"/>
              </a:defRPr>
            </a:lvl1pPr>
            <a:lvl2pPr marL="0" indent="0" algn="ctr">
              <a:lnSpc>
                <a:spcPct val="100000"/>
              </a:lnSpc>
              <a:spcBef>
                <a:spcPts val="0"/>
              </a:spcBef>
              <a:spcAft>
                <a:spcPts val="0"/>
              </a:spcAft>
              <a:buFont typeface="Arial" panose="020B0604020202020204" pitchFamily="34" charset="0"/>
              <a:buNone/>
              <a:defRPr sz="1400">
                <a:solidFill>
                  <a:schemeClr val="tx1"/>
                </a:solidFill>
                <a:latin typeface="+mn-lt"/>
              </a:defRPr>
            </a:lvl2pPr>
            <a:lvl3pPr marL="0" indent="0" algn="ctr">
              <a:lnSpc>
                <a:spcPct val="100000"/>
              </a:lnSpc>
              <a:spcBef>
                <a:spcPts val="0"/>
              </a:spcBef>
              <a:spcAft>
                <a:spcPts val="0"/>
              </a:spcAft>
              <a:buNone/>
              <a:defRPr sz="1400">
                <a:solidFill>
                  <a:schemeClr val="tx1"/>
                </a:solidFill>
                <a:latin typeface="+mn-lt"/>
              </a:defRPr>
            </a:lvl3pPr>
            <a:lvl4pPr marL="0" indent="0" algn="ctr">
              <a:lnSpc>
                <a:spcPct val="100000"/>
              </a:lnSpc>
              <a:spcBef>
                <a:spcPts val="0"/>
              </a:spcBef>
              <a:spcAft>
                <a:spcPts val="0"/>
              </a:spcAft>
              <a:buNone/>
              <a:defRPr sz="1400">
                <a:solidFill>
                  <a:schemeClr val="tx1"/>
                </a:solidFill>
                <a:latin typeface="+mn-lt"/>
              </a:defRPr>
            </a:lvl4pPr>
            <a:lvl5pPr marL="0" indent="0" algn="ctr">
              <a:lnSpc>
                <a:spcPct val="100000"/>
              </a:lnSpc>
              <a:spcBef>
                <a:spcPts val="0"/>
              </a:spcBef>
              <a:spcAft>
                <a:spcPts val="0"/>
              </a:spcAft>
              <a:buNone/>
              <a:defRPr sz="1400">
                <a:solidFill>
                  <a:schemeClr val="tx1"/>
                </a:solidFill>
                <a:latin typeface="+mn-lt"/>
              </a:defRPr>
            </a:lvl5pPr>
            <a:lvl6pPr marL="0" indent="0" algn="ctr">
              <a:lnSpc>
                <a:spcPct val="100000"/>
              </a:lnSpc>
              <a:spcBef>
                <a:spcPts val="0"/>
              </a:spcBef>
              <a:spcAft>
                <a:spcPts val="0"/>
              </a:spcAft>
              <a:buNone/>
              <a:defRPr sz="1400">
                <a:solidFill>
                  <a:schemeClr val="tx1"/>
                </a:solidFill>
                <a:latin typeface="+mn-lt"/>
              </a:defRPr>
            </a:lvl6pPr>
            <a:lvl7pPr marL="0" indent="0" algn="ctr">
              <a:lnSpc>
                <a:spcPct val="100000"/>
              </a:lnSpc>
              <a:spcBef>
                <a:spcPts val="0"/>
              </a:spcBef>
              <a:spcAft>
                <a:spcPts val="0"/>
              </a:spcAft>
              <a:buNone/>
              <a:defRPr sz="1400">
                <a:solidFill>
                  <a:schemeClr val="tx1"/>
                </a:solidFill>
                <a:latin typeface="+mn-lt"/>
              </a:defRPr>
            </a:lvl7pPr>
            <a:lvl8pPr marL="0" indent="0" algn="ctr">
              <a:lnSpc>
                <a:spcPct val="100000"/>
              </a:lnSpc>
              <a:spcBef>
                <a:spcPts val="0"/>
              </a:spcBef>
              <a:spcAft>
                <a:spcPts val="0"/>
              </a:spcAft>
              <a:buNone/>
              <a:defRPr sz="1400">
                <a:solidFill>
                  <a:schemeClr val="tx1"/>
                </a:solidFill>
                <a:latin typeface="+mn-lt"/>
              </a:defRPr>
            </a:lvl8pPr>
            <a:lvl9pPr marL="0" indent="0" algn="ctr">
              <a:lnSpc>
                <a:spcPct val="100000"/>
              </a:lnSpc>
              <a:spcBef>
                <a:spcPts val="0"/>
              </a:spcBef>
              <a:spcAft>
                <a:spcPts val="0"/>
              </a:spcAft>
              <a:buNone/>
              <a:defRPr sz="1400">
                <a:solidFill>
                  <a:schemeClr val="tx1"/>
                </a:solidFill>
                <a:latin typeface="+mn-lt"/>
              </a:defRPr>
            </a:lvl9pPr>
          </a:lstStyle>
          <a:p>
            <a:pPr lvl="0"/>
            <a:r>
              <a:rPr lang="de-DE" dirty="0"/>
              <a:t>Ort, den xx.xx.2017</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pic>
        <p:nvPicPr>
          <p:cNvPr id="7" name="Grafik 6">
            <a:extLst>
              <a:ext uri="{FF2B5EF4-FFF2-40B4-BE49-F238E27FC236}">
                <a16:creationId xmlns:a16="http://schemas.microsoft.com/office/drawing/2014/main" id="{1865B7E2-598D-4339-9BE2-1D4EA6FEF5F9}"/>
              </a:ext>
            </a:extLst>
          </p:cNvPr>
          <p:cNvPicPr>
            <a:picLocks noChangeAspect="1"/>
          </p:cNvPicPr>
          <p:nvPr userDrawn="1"/>
        </p:nvPicPr>
        <p:blipFill>
          <a:blip r:embed="rId2"/>
          <a:stretch>
            <a:fillRect/>
          </a:stretch>
        </p:blipFill>
        <p:spPr>
          <a:xfrm>
            <a:off x="8099667" y="4083998"/>
            <a:ext cx="720805" cy="720000"/>
          </a:xfrm>
          <a:prstGeom prst="rect">
            <a:avLst/>
          </a:prstGeom>
          <a:ln w="6350">
            <a:noFill/>
          </a:ln>
          <a:effectLst>
            <a:outerShdw blurRad="50800" dist="25400" dir="2700000" sx="103000" sy="103000" algn="ctr" rotWithShape="0">
              <a:prstClr val="black">
                <a:alpha val="35000"/>
              </a:prstClr>
            </a:outerShdw>
          </a:effectLst>
        </p:spPr>
      </p:pic>
    </p:spTree>
    <p:extLst>
      <p:ext uri="{BB962C8B-B14F-4D97-AF65-F5344CB8AC3E}">
        <p14:creationId xmlns:p14="http://schemas.microsoft.com/office/powerpoint/2010/main" val="2451269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04">
          <p15:clr>
            <a:srgbClr val="5ACBF0"/>
          </p15:clr>
        </p15:guide>
        <p15:guide id="2" pos="5556">
          <p15:clr>
            <a:srgbClr val="5ACBF0"/>
          </p15:clr>
        </p15:guide>
        <p15:guide id="3" orient="horz" pos="758">
          <p15:clr>
            <a:srgbClr val="5ACBF0"/>
          </p15:clr>
        </p15:guide>
        <p15:guide id="4" orient="horz" pos="3026">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elfolie weiß mit Bild">
    <p:spTree>
      <p:nvGrpSpPr>
        <p:cNvPr id="1" name=""/>
        <p:cNvGrpSpPr/>
        <p:nvPr/>
      </p:nvGrpSpPr>
      <p:grpSpPr>
        <a:xfrm>
          <a:off x="0" y="0"/>
          <a:ext cx="0" cy="0"/>
          <a:chOff x="0" y="0"/>
          <a:chExt cx="0" cy="0"/>
        </a:xfrm>
      </p:grpSpPr>
      <p:sp>
        <p:nvSpPr>
          <p:cNvPr id="9" name="Rechteck 8"/>
          <p:cNvSpPr/>
          <p:nvPr userDrawn="1"/>
        </p:nvSpPr>
        <p:spPr bwMode="gray">
          <a:xfrm>
            <a:off x="0" y="0"/>
            <a:ext cx="9144000" cy="51435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dirty="0" err="1">
              <a:solidFill>
                <a:schemeClr val="tx1"/>
              </a:solidFill>
            </a:endParaRPr>
          </a:p>
        </p:txBody>
      </p:sp>
      <p:sp>
        <p:nvSpPr>
          <p:cNvPr id="2" name="Titel 1"/>
          <p:cNvSpPr>
            <a:spLocks noGrp="1"/>
          </p:cNvSpPr>
          <p:nvPr>
            <p:ph type="ctrTitle" hasCustomPrompt="1"/>
          </p:nvPr>
        </p:nvSpPr>
        <p:spPr bwMode="gray">
          <a:xfrm>
            <a:off x="323528" y="2859846"/>
            <a:ext cx="8496000" cy="576000"/>
          </a:xfrm>
        </p:spPr>
        <p:txBody>
          <a:bodyPr anchor="b"/>
          <a:lstStyle>
            <a:lvl1pPr algn="ctr">
              <a:defRPr sz="3200" b="1" i="0">
                <a:solidFill>
                  <a:schemeClr val="tx1"/>
                </a:solidFill>
                <a:latin typeface="+mj-lt"/>
              </a:defRPr>
            </a:lvl1pPr>
          </a:lstStyle>
          <a:p>
            <a:r>
              <a:rPr lang="de-DE" dirty="0"/>
              <a:t>Titel der Präsentation (1 Zeile)</a:t>
            </a:r>
          </a:p>
        </p:txBody>
      </p:sp>
      <p:sp>
        <p:nvSpPr>
          <p:cNvPr id="3" name="Untertitel 2"/>
          <p:cNvSpPr>
            <a:spLocks noGrp="1"/>
          </p:cNvSpPr>
          <p:nvPr>
            <p:ph type="subTitle" idx="1" hasCustomPrompt="1"/>
          </p:nvPr>
        </p:nvSpPr>
        <p:spPr bwMode="gray">
          <a:xfrm>
            <a:off x="323528" y="3435910"/>
            <a:ext cx="8496000" cy="576000"/>
          </a:xfrm>
        </p:spPr>
        <p:txBody>
          <a:bodyPr/>
          <a:lstStyle>
            <a:lvl1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1pPr>
            <a:lvl2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2pPr>
            <a:lvl3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3pPr>
            <a:lvl4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4pPr>
            <a:lvl5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5pPr>
            <a:lvl6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6pPr>
            <a:lvl7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7pPr>
            <a:lvl8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8pPr>
            <a:lvl9pPr marL="0" indent="0" algn="ctr">
              <a:lnSpc>
                <a:spcPct val="100000"/>
              </a:lnSpc>
              <a:spcBef>
                <a:spcPts val="0"/>
              </a:spcBef>
              <a:spcAft>
                <a:spcPts val="0"/>
              </a:spcAft>
              <a:buFont typeface="Arial" panose="020B0604020202020204" pitchFamily="34" charset="0"/>
              <a:buNone/>
              <a:defRPr sz="3200" b="0" i="0">
                <a:solidFill>
                  <a:schemeClr val="tx1"/>
                </a:solidFill>
                <a:latin typeface="+mn-lt"/>
              </a:defRPr>
            </a:lvl9pPr>
          </a:lstStyle>
          <a:p>
            <a:r>
              <a:rPr lang="de-DE" dirty="0"/>
              <a:t>Untertitel der Präsentation (1 Zeile)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0" name="Textplatzhalter 9"/>
          <p:cNvSpPr>
            <a:spLocks noGrp="1"/>
          </p:cNvSpPr>
          <p:nvPr>
            <p:ph type="body" sz="quarter" idx="10" hasCustomPrompt="1"/>
          </p:nvPr>
        </p:nvSpPr>
        <p:spPr bwMode="gray">
          <a:xfrm>
            <a:off x="1692320" y="4083998"/>
            <a:ext cx="5760000" cy="720000"/>
          </a:xfrm>
        </p:spPr>
        <p:txBody>
          <a:bodyPr anchor="ctr"/>
          <a:lstStyle>
            <a:lvl1pPr marL="0" indent="0" algn="ctr">
              <a:lnSpc>
                <a:spcPct val="100000"/>
              </a:lnSpc>
              <a:spcBef>
                <a:spcPts val="0"/>
              </a:spcBef>
              <a:spcAft>
                <a:spcPts val="0"/>
              </a:spcAft>
              <a:buFont typeface="Arial" panose="020B0604020202020204" pitchFamily="34" charset="0"/>
              <a:buNone/>
              <a:defRPr sz="1400">
                <a:solidFill>
                  <a:schemeClr val="tx1"/>
                </a:solidFill>
                <a:latin typeface="+mn-lt"/>
              </a:defRPr>
            </a:lvl1pPr>
            <a:lvl2pPr marL="0" indent="0" algn="ctr">
              <a:lnSpc>
                <a:spcPct val="100000"/>
              </a:lnSpc>
              <a:spcBef>
                <a:spcPts val="0"/>
              </a:spcBef>
              <a:spcAft>
                <a:spcPts val="0"/>
              </a:spcAft>
              <a:buFont typeface="Arial" panose="020B0604020202020204" pitchFamily="34" charset="0"/>
              <a:buNone/>
              <a:defRPr sz="1400">
                <a:solidFill>
                  <a:schemeClr val="tx1"/>
                </a:solidFill>
                <a:latin typeface="+mn-lt"/>
              </a:defRPr>
            </a:lvl2pPr>
            <a:lvl3pPr marL="0" indent="0" algn="ctr">
              <a:lnSpc>
                <a:spcPct val="100000"/>
              </a:lnSpc>
              <a:spcBef>
                <a:spcPts val="0"/>
              </a:spcBef>
              <a:spcAft>
                <a:spcPts val="0"/>
              </a:spcAft>
              <a:buNone/>
              <a:defRPr sz="1400">
                <a:solidFill>
                  <a:schemeClr val="tx1"/>
                </a:solidFill>
                <a:latin typeface="+mn-lt"/>
              </a:defRPr>
            </a:lvl3pPr>
            <a:lvl4pPr marL="0" indent="0" algn="ctr">
              <a:lnSpc>
                <a:spcPct val="100000"/>
              </a:lnSpc>
              <a:spcBef>
                <a:spcPts val="0"/>
              </a:spcBef>
              <a:spcAft>
                <a:spcPts val="0"/>
              </a:spcAft>
              <a:buNone/>
              <a:defRPr sz="1400">
                <a:solidFill>
                  <a:schemeClr val="tx1"/>
                </a:solidFill>
                <a:latin typeface="+mn-lt"/>
              </a:defRPr>
            </a:lvl4pPr>
            <a:lvl5pPr marL="0" indent="0" algn="ctr">
              <a:lnSpc>
                <a:spcPct val="100000"/>
              </a:lnSpc>
              <a:spcBef>
                <a:spcPts val="0"/>
              </a:spcBef>
              <a:spcAft>
                <a:spcPts val="0"/>
              </a:spcAft>
              <a:buNone/>
              <a:defRPr sz="1400">
                <a:solidFill>
                  <a:schemeClr val="tx1"/>
                </a:solidFill>
                <a:latin typeface="+mn-lt"/>
              </a:defRPr>
            </a:lvl5pPr>
            <a:lvl6pPr marL="0" indent="0" algn="ctr">
              <a:lnSpc>
                <a:spcPct val="100000"/>
              </a:lnSpc>
              <a:spcBef>
                <a:spcPts val="0"/>
              </a:spcBef>
              <a:spcAft>
                <a:spcPts val="0"/>
              </a:spcAft>
              <a:buNone/>
              <a:defRPr sz="1400">
                <a:solidFill>
                  <a:schemeClr val="tx1"/>
                </a:solidFill>
                <a:latin typeface="+mn-lt"/>
              </a:defRPr>
            </a:lvl6pPr>
            <a:lvl7pPr marL="0" indent="0" algn="ctr">
              <a:lnSpc>
                <a:spcPct val="100000"/>
              </a:lnSpc>
              <a:spcBef>
                <a:spcPts val="0"/>
              </a:spcBef>
              <a:spcAft>
                <a:spcPts val="0"/>
              </a:spcAft>
              <a:buNone/>
              <a:defRPr sz="1400">
                <a:solidFill>
                  <a:schemeClr val="tx1"/>
                </a:solidFill>
                <a:latin typeface="+mn-lt"/>
              </a:defRPr>
            </a:lvl7pPr>
            <a:lvl8pPr marL="0" indent="0" algn="ctr">
              <a:lnSpc>
                <a:spcPct val="100000"/>
              </a:lnSpc>
              <a:spcBef>
                <a:spcPts val="0"/>
              </a:spcBef>
              <a:spcAft>
                <a:spcPts val="0"/>
              </a:spcAft>
              <a:buNone/>
              <a:defRPr sz="1400">
                <a:solidFill>
                  <a:schemeClr val="tx1"/>
                </a:solidFill>
                <a:latin typeface="+mn-lt"/>
              </a:defRPr>
            </a:lvl8pPr>
            <a:lvl9pPr marL="0" indent="0" algn="ctr">
              <a:lnSpc>
                <a:spcPct val="100000"/>
              </a:lnSpc>
              <a:spcBef>
                <a:spcPts val="0"/>
              </a:spcBef>
              <a:spcAft>
                <a:spcPts val="0"/>
              </a:spcAft>
              <a:buNone/>
              <a:defRPr sz="1400">
                <a:solidFill>
                  <a:schemeClr val="tx1"/>
                </a:solidFill>
                <a:latin typeface="+mn-lt"/>
              </a:defRPr>
            </a:lvl9pPr>
          </a:lstStyle>
          <a:p>
            <a:pPr lvl="0"/>
            <a:r>
              <a:rPr lang="de-DE" dirty="0"/>
              <a:t>Ort, den xx.xx.2017</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7" name="Bildplatzhalter 8"/>
          <p:cNvSpPr>
            <a:spLocks noGrp="1"/>
          </p:cNvSpPr>
          <p:nvPr>
            <p:ph type="pic" sz="quarter" idx="13" hasCustomPrompt="1"/>
          </p:nvPr>
        </p:nvSpPr>
        <p:spPr bwMode="gray">
          <a:xfrm>
            <a:off x="1" y="0"/>
            <a:ext cx="9144000" cy="2571750"/>
          </a:xfrm>
          <a:solidFill>
            <a:schemeClr val="tx2"/>
          </a:solidFill>
        </p:spPr>
        <p:txBody>
          <a:bodyPr bIns="648000" anchor="ctr"/>
          <a:lstStyle>
            <a:lvl1pPr algn="ctr">
              <a:lnSpc>
                <a:spcPct val="100000"/>
              </a:lnSpc>
              <a:spcBef>
                <a:spcPts val="0"/>
              </a:spcBef>
              <a:defRPr sz="800" b="0"/>
            </a:lvl1pPr>
          </a:lstStyle>
          <a:p>
            <a:r>
              <a:rPr lang="de-DE" dirty="0"/>
              <a:t>Bild durch Klick </a:t>
            </a:r>
            <a:br>
              <a:rPr lang="de-DE" dirty="0"/>
            </a:br>
            <a:r>
              <a:rPr lang="de-DE" dirty="0"/>
              <a:t>auf das Icon einfügen.</a:t>
            </a:r>
          </a:p>
        </p:txBody>
      </p:sp>
      <p:pic>
        <p:nvPicPr>
          <p:cNvPr id="8" name="Grafik 7">
            <a:extLst>
              <a:ext uri="{FF2B5EF4-FFF2-40B4-BE49-F238E27FC236}">
                <a16:creationId xmlns:a16="http://schemas.microsoft.com/office/drawing/2014/main" id="{A5B18A44-7A62-456C-A893-CA7CFC391417}"/>
              </a:ext>
            </a:extLst>
          </p:cNvPr>
          <p:cNvPicPr>
            <a:picLocks noChangeAspect="1"/>
          </p:cNvPicPr>
          <p:nvPr userDrawn="1"/>
        </p:nvPicPr>
        <p:blipFill>
          <a:blip r:embed="rId2"/>
          <a:stretch>
            <a:fillRect/>
          </a:stretch>
        </p:blipFill>
        <p:spPr>
          <a:xfrm>
            <a:off x="8099667" y="4083998"/>
            <a:ext cx="720805" cy="720000"/>
          </a:xfrm>
          <a:prstGeom prst="rect">
            <a:avLst/>
          </a:prstGeom>
          <a:ln w="6350">
            <a:noFill/>
          </a:ln>
          <a:effectLst>
            <a:outerShdw blurRad="50800" dist="25400" dir="2700000" sx="103000" sy="103000" algn="ctr" rotWithShape="0">
              <a:prstClr val="black">
                <a:alpha val="35000"/>
              </a:prstClr>
            </a:outerShdw>
          </a:effectLst>
        </p:spPr>
      </p:pic>
    </p:spTree>
    <p:extLst>
      <p:ext uri="{BB962C8B-B14F-4D97-AF65-F5344CB8AC3E}">
        <p14:creationId xmlns:p14="http://schemas.microsoft.com/office/powerpoint/2010/main" val="3619712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04">
          <p15:clr>
            <a:srgbClr val="5ACBF0"/>
          </p15:clr>
        </p15:guide>
        <p15:guide id="2" pos="5556">
          <p15:clr>
            <a:srgbClr val="5ACBF0"/>
          </p15:clr>
        </p15:guide>
        <p15:guide id="3" orient="horz" pos="758">
          <p15:clr>
            <a:srgbClr val="5ACBF0"/>
          </p15:clr>
        </p15:guide>
        <p15:guide id="4" orient="horz" pos="3026">
          <p15:clr>
            <a:srgbClr val="5ACBF0"/>
          </p15:clr>
        </p15:guide>
        <p15:guide id="5" orient="horz" pos="1620">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Agenda einspaltig">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de-DE" dirty="0"/>
              <a:t>Folientitel</a:t>
            </a:r>
          </a:p>
        </p:txBody>
      </p:sp>
      <p:sp>
        <p:nvSpPr>
          <p:cNvPr id="3" name="Datumsplatzhalter 2"/>
          <p:cNvSpPr>
            <a:spLocks noGrp="1"/>
          </p:cNvSpPr>
          <p:nvPr>
            <p:ph type="dt" sz="half" idx="10"/>
          </p:nvPr>
        </p:nvSpPr>
        <p:spPr bwMode="gray"/>
        <p:txBody>
          <a:bodyPr/>
          <a:lstStyle/>
          <a:p>
            <a:r>
              <a:rPr lang="en-US"/>
              <a:t>01.10.2017</a:t>
            </a:r>
            <a:endParaRPr lang="de-DE"/>
          </a:p>
        </p:txBody>
      </p:sp>
      <p:sp>
        <p:nvSpPr>
          <p:cNvPr id="4" name="Fußzeilenplatzhalter 3"/>
          <p:cNvSpPr>
            <a:spLocks noGrp="1"/>
          </p:cNvSpPr>
          <p:nvPr>
            <p:ph type="ftr" sz="quarter" idx="11"/>
          </p:nvPr>
        </p:nvSpPr>
        <p:spPr bwMode="gray"/>
        <p:txBody>
          <a:bodyPr/>
          <a:lstStyle/>
          <a:p>
            <a:r>
              <a:rPr lang="de-DE"/>
              <a:t>Internal PowerPoint Template</a:t>
            </a:r>
          </a:p>
        </p:txBody>
      </p:sp>
      <p:sp>
        <p:nvSpPr>
          <p:cNvPr id="5" name="Foliennummernplatzhalter 4"/>
          <p:cNvSpPr>
            <a:spLocks noGrp="1"/>
          </p:cNvSpPr>
          <p:nvPr>
            <p:ph type="sldNum" sz="quarter" idx="12"/>
          </p:nvPr>
        </p:nvSpPr>
        <p:spPr bwMode="gray"/>
        <p:txBody>
          <a:bodyPr/>
          <a:lstStyle/>
          <a:p>
            <a:fld id="{8FF9B0DE-3FEB-4AA0-B465-B80EF7C1333D}" type="slidenum">
              <a:rPr lang="de-DE" smtClean="0"/>
              <a:t>‹#›</a:t>
            </a:fld>
            <a:endParaRPr lang="de-DE"/>
          </a:p>
        </p:txBody>
      </p:sp>
      <p:sp>
        <p:nvSpPr>
          <p:cNvPr id="10" name="Textplatzhalter 9"/>
          <p:cNvSpPr>
            <a:spLocks noGrp="1"/>
          </p:cNvSpPr>
          <p:nvPr>
            <p:ph type="body" sz="quarter" idx="15" hasCustomPrompt="1"/>
          </p:nvPr>
        </p:nvSpPr>
        <p:spPr bwMode="gray">
          <a:xfrm>
            <a:off x="899592" y="1275606"/>
            <a:ext cx="7920000"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a:p>
            <a:pPr lvl="1"/>
            <a:r>
              <a:rPr lang="de-DE" dirty="0"/>
              <a:t>Zweite Ebene</a:t>
            </a:r>
          </a:p>
        </p:txBody>
      </p:sp>
      <p:sp>
        <p:nvSpPr>
          <p:cNvPr id="8" name="Textplatzhalter 9"/>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9" name="Textplatzhalter 9"/>
          <p:cNvSpPr>
            <a:spLocks noGrp="1"/>
          </p:cNvSpPr>
          <p:nvPr>
            <p:ph type="body" sz="quarter" idx="16" hasCustomPrompt="1"/>
          </p:nvPr>
        </p:nvSpPr>
        <p:spPr bwMode="gray">
          <a:xfrm>
            <a:off x="323528" y="1275654"/>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2" name="Textplatzhalter 9"/>
          <p:cNvSpPr>
            <a:spLocks noGrp="1"/>
          </p:cNvSpPr>
          <p:nvPr>
            <p:ph type="body" sz="quarter" idx="17" hasCustomPrompt="1"/>
          </p:nvPr>
        </p:nvSpPr>
        <p:spPr bwMode="gray">
          <a:xfrm>
            <a:off x="899592" y="1923678"/>
            <a:ext cx="7920000"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a:p>
            <a:pPr lvl="1"/>
            <a:r>
              <a:rPr lang="de-DE" dirty="0"/>
              <a:t>Zweite Ebene</a:t>
            </a:r>
          </a:p>
        </p:txBody>
      </p:sp>
      <p:sp>
        <p:nvSpPr>
          <p:cNvPr id="13" name="Textplatzhalter 9"/>
          <p:cNvSpPr>
            <a:spLocks noGrp="1"/>
          </p:cNvSpPr>
          <p:nvPr>
            <p:ph type="body" sz="quarter" idx="18" hasCustomPrompt="1"/>
          </p:nvPr>
        </p:nvSpPr>
        <p:spPr bwMode="gray">
          <a:xfrm>
            <a:off x="323528" y="1923726"/>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4" name="Textplatzhalter 9"/>
          <p:cNvSpPr>
            <a:spLocks noGrp="1"/>
          </p:cNvSpPr>
          <p:nvPr>
            <p:ph type="body" sz="quarter" idx="19" hasCustomPrompt="1"/>
          </p:nvPr>
        </p:nvSpPr>
        <p:spPr bwMode="gray">
          <a:xfrm>
            <a:off x="899592" y="2571750"/>
            <a:ext cx="7920000"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a:p>
            <a:pPr lvl="1"/>
            <a:r>
              <a:rPr lang="de-DE" dirty="0"/>
              <a:t>Zweite Ebene</a:t>
            </a:r>
          </a:p>
        </p:txBody>
      </p:sp>
      <p:sp>
        <p:nvSpPr>
          <p:cNvPr id="15" name="Textplatzhalter 9"/>
          <p:cNvSpPr>
            <a:spLocks noGrp="1"/>
          </p:cNvSpPr>
          <p:nvPr>
            <p:ph type="body" sz="quarter" idx="20" hasCustomPrompt="1"/>
          </p:nvPr>
        </p:nvSpPr>
        <p:spPr bwMode="gray">
          <a:xfrm>
            <a:off x="323528" y="2571798"/>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6" name="Textplatzhalter 9"/>
          <p:cNvSpPr>
            <a:spLocks noGrp="1"/>
          </p:cNvSpPr>
          <p:nvPr>
            <p:ph type="body" sz="quarter" idx="21" hasCustomPrompt="1"/>
          </p:nvPr>
        </p:nvSpPr>
        <p:spPr bwMode="gray">
          <a:xfrm>
            <a:off x="899592" y="3219822"/>
            <a:ext cx="7920000"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a:p>
            <a:pPr lvl="1"/>
            <a:r>
              <a:rPr lang="de-DE" dirty="0"/>
              <a:t>Zweite Ebene</a:t>
            </a:r>
          </a:p>
        </p:txBody>
      </p:sp>
      <p:sp>
        <p:nvSpPr>
          <p:cNvPr id="17" name="Textplatzhalter 9"/>
          <p:cNvSpPr>
            <a:spLocks noGrp="1"/>
          </p:cNvSpPr>
          <p:nvPr>
            <p:ph type="body" sz="quarter" idx="22" hasCustomPrompt="1"/>
          </p:nvPr>
        </p:nvSpPr>
        <p:spPr bwMode="gray">
          <a:xfrm>
            <a:off x="323528" y="3219870"/>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8" name="Textplatzhalter 9"/>
          <p:cNvSpPr>
            <a:spLocks noGrp="1"/>
          </p:cNvSpPr>
          <p:nvPr>
            <p:ph type="body" sz="quarter" idx="23" hasCustomPrompt="1"/>
          </p:nvPr>
        </p:nvSpPr>
        <p:spPr bwMode="gray">
          <a:xfrm>
            <a:off x="899592" y="3867894"/>
            <a:ext cx="7920000"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a:p>
            <a:pPr lvl="1"/>
            <a:r>
              <a:rPr lang="de-DE" dirty="0"/>
              <a:t>Zweite Ebene</a:t>
            </a:r>
          </a:p>
        </p:txBody>
      </p:sp>
      <p:sp>
        <p:nvSpPr>
          <p:cNvPr id="19" name="Textplatzhalter 9"/>
          <p:cNvSpPr>
            <a:spLocks noGrp="1"/>
          </p:cNvSpPr>
          <p:nvPr>
            <p:ph type="body" sz="quarter" idx="24" hasCustomPrompt="1"/>
          </p:nvPr>
        </p:nvSpPr>
        <p:spPr bwMode="gray">
          <a:xfrm>
            <a:off x="323528" y="3867942"/>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Tree>
    <p:extLst>
      <p:ext uri="{BB962C8B-B14F-4D97-AF65-F5344CB8AC3E}">
        <p14:creationId xmlns:p14="http://schemas.microsoft.com/office/powerpoint/2010/main" val="1636391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9" orient="horz" pos="758">
          <p15:clr>
            <a:srgbClr val="547EBF"/>
          </p15:clr>
        </p15:guide>
        <p15:guide id="10" orient="horz" pos="2845">
          <p15:clr>
            <a:srgbClr val="547EBF"/>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Agenda einspaltig mit Bild">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a:xfrm>
            <a:off x="323528" y="411510"/>
            <a:ext cx="3961135" cy="360000"/>
          </a:xfrm>
        </p:spPr>
        <p:txBody>
          <a:bodyPr/>
          <a:lstStyle>
            <a:lvl1pPr>
              <a:defRPr/>
            </a:lvl1pPr>
          </a:lstStyle>
          <a:p>
            <a:r>
              <a:rPr lang="de-DE" dirty="0"/>
              <a:t>Folientitel</a:t>
            </a:r>
          </a:p>
        </p:txBody>
      </p:sp>
      <p:sp>
        <p:nvSpPr>
          <p:cNvPr id="3" name="Datumsplatzhalter 2"/>
          <p:cNvSpPr>
            <a:spLocks noGrp="1"/>
          </p:cNvSpPr>
          <p:nvPr>
            <p:ph type="dt" sz="half" idx="10"/>
          </p:nvPr>
        </p:nvSpPr>
        <p:spPr bwMode="gray"/>
        <p:txBody>
          <a:bodyPr/>
          <a:lstStyle/>
          <a:p>
            <a:r>
              <a:rPr lang="en-US"/>
              <a:t>01.10.2017</a:t>
            </a:r>
            <a:endParaRPr lang="de-DE" dirty="0"/>
          </a:p>
        </p:txBody>
      </p:sp>
      <p:sp>
        <p:nvSpPr>
          <p:cNvPr id="4" name="Fußzeilenplatzhalter 3"/>
          <p:cNvSpPr>
            <a:spLocks noGrp="1"/>
          </p:cNvSpPr>
          <p:nvPr>
            <p:ph type="ftr" sz="quarter" idx="11"/>
          </p:nvPr>
        </p:nvSpPr>
        <p:spPr bwMode="gray"/>
        <p:txBody>
          <a:bodyPr/>
          <a:lstStyle/>
          <a:p>
            <a:r>
              <a:rPr lang="de-DE"/>
              <a:t>Internal PowerPoint Template</a:t>
            </a:r>
          </a:p>
        </p:txBody>
      </p:sp>
      <p:sp>
        <p:nvSpPr>
          <p:cNvPr id="5" name="Foliennummernplatzhalter 4"/>
          <p:cNvSpPr>
            <a:spLocks noGrp="1"/>
          </p:cNvSpPr>
          <p:nvPr>
            <p:ph type="sldNum" sz="quarter" idx="12"/>
          </p:nvPr>
        </p:nvSpPr>
        <p:spPr bwMode="gray"/>
        <p:txBody>
          <a:bodyPr/>
          <a:lstStyle/>
          <a:p>
            <a:fld id="{8FF9B0DE-3FEB-4AA0-B465-B80EF7C1333D}" type="slidenum">
              <a:rPr lang="de-DE" smtClean="0"/>
              <a:t>‹#›</a:t>
            </a:fld>
            <a:endParaRPr lang="de-DE"/>
          </a:p>
        </p:txBody>
      </p:sp>
      <p:sp>
        <p:nvSpPr>
          <p:cNvPr id="10" name="Textplatzhalter 9"/>
          <p:cNvSpPr>
            <a:spLocks noGrp="1"/>
          </p:cNvSpPr>
          <p:nvPr>
            <p:ph type="body" sz="quarter" idx="15" hasCustomPrompt="1"/>
          </p:nvPr>
        </p:nvSpPr>
        <p:spPr bwMode="gray">
          <a:xfrm>
            <a:off x="899592" y="1275606"/>
            <a:ext cx="3385071"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8" name="Textplatzhalter 9"/>
          <p:cNvSpPr>
            <a:spLocks noGrp="1"/>
          </p:cNvSpPr>
          <p:nvPr>
            <p:ph type="body" sz="quarter" idx="14" hasCustomPrompt="1"/>
          </p:nvPr>
        </p:nvSpPr>
        <p:spPr bwMode="gray">
          <a:xfrm>
            <a:off x="323528" y="195486"/>
            <a:ext cx="3961135"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9" name="Textplatzhalter 9"/>
          <p:cNvSpPr>
            <a:spLocks noGrp="1"/>
          </p:cNvSpPr>
          <p:nvPr>
            <p:ph type="body" sz="quarter" idx="16" hasCustomPrompt="1"/>
          </p:nvPr>
        </p:nvSpPr>
        <p:spPr bwMode="gray">
          <a:xfrm>
            <a:off x="323528" y="1275654"/>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2" name="Textplatzhalter 9"/>
          <p:cNvSpPr>
            <a:spLocks noGrp="1"/>
          </p:cNvSpPr>
          <p:nvPr>
            <p:ph type="body" sz="quarter" idx="17" hasCustomPrompt="1"/>
          </p:nvPr>
        </p:nvSpPr>
        <p:spPr bwMode="gray">
          <a:xfrm>
            <a:off x="899592" y="1923678"/>
            <a:ext cx="3385071" cy="432000"/>
          </a:xfrm>
        </p:spPr>
        <p:txBody>
          <a:bodyPr anchor="ctr"/>
          <a:lstStyle>
            <a:lvl1pPr marL="0" indent="0">
              <a:lnSpc>
                <a:spcPct val="100000"/>
              </a:lnSpc>
              <a:spcBef>
                <a:spcPts val="0"/>
              </a:spcBef>
              <a:buFont typeface="Arial" panose="020B0604020202020204" pitchFamily="34" charset="0"/>
              <a:buNone/>
              <a:defRPr sz="1400" baseline="0">
                <a:solidFill>
                  <a:schemeClr val="accent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13" name="Textplatzhalter 9"/>
          <p:cNvSpPr>
            <a:spLocks noGrp="1"/>
          </p:cNvSpPr>
          <p:nvPr>
            <p:ph type="body" sz="quarter" idx="18" hasCustomPrompt="1"/>
          </p:nvPr>
        </p:nvSpPr>
        <p:spPr bwMode="gray">
          <a:xfrm>
            <a:off x="323528" y="1923726"/>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4" name="Textplatzhalter 9"/>
          <p:cNvSpPr>
            <a:spLocks noGrp="1"/>
          </p:cNvSpPr>
          <p:nvPr>
            <p:ph type="body" sz="quarter" idx="19" hasCustomPrompt="1"/>
          </p:nvPr>
        </p:nvSpPr>
        <p:spPr bwMode="gray">
          <a:xfrm>
            <a:off x="899592" y="2571750"/>
            <a:ext cx="3385071"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15" name="Textplatzhalter 9"/>
          <p:cNvSpPr>
            <a:spLocks noGrp="1"/>
          </p:cNvSpPr>
          <p:nvPr>
            <p:ph type="body" sz="quarter" idx="20" hasCustomPrompt="1"/>
          </p:nvPr>
        </p:nvSpPr>
        <p:spPr bwMode="gray">
          <a:xfrm>
            <a:off x="323528" y="2571798"/>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6" name="Textplatzhalter 9"/>
          <p:cNvSpPr>
            <a:spLocks noGrp="1"/>
          </p:cNvSpPr>
          <p:nvPr>
            <p:ph type="body" sz="quarter" idx="21" hasCustomPrompt="1"/>
          </p:nvPr>
        </p:nvSpPr>
        <p:spPr bwMode="gray">
          <a:xfrm>
            <a:off x="899592" y="3219822"/>
            <a:ext cx="3385071"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17" name="Textplatzhalter 9"/>
          <p:cNvSpPr>
            <a:spLocks noGrp="1"/>
          </p:cNvSpPr>
          <p:nvPr>
            <p:ph type="body" sz="quarter" idx="22" hasCustomPrompt="1"/>
          </p:nvPr>
        </p:nvSpPr>
        <p:spPr bwMode="gray">
          <a:xfrm>
            <a:off x="323528" y="3219870"/>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18" name="Textplatzhalter 9"/>
          <p:cNvSpPr>
            <a:spLocks noGrp="1"/>
          </p:cNvSpPr>
          <p:nvPr>
            <p:ph type="body" sz="quarter" idx="23" hasCustomPrompt="1"/>
          </p:nvPr>
        </p:nvSpPr>
        <p:spPr bwMode="gray">
          <a:xfrm>
            <a:off x="900472" y="3867894"/>
            <a:ext cx="3385071"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19" name="Textplatzhalter 9"/>
          <p:cNvSpPr>
            <a:spLocks noGrp="1"/>
          </p:cNvSpPr>
          <p:nvPr>
            <p:ph type="body" sz="quarter" idx="24" hasCustomPrompt="1"/>
          </p:nvPr>
        </p:nvSpPr>
        <p:spPr bwMode="gray">
          <a:xfrm>
            <a:off x="323528" y="3867942"/>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20" name="Bildplatzhalter 8"/>
          <p:cNvSpPr>
            <a:spLocks noGrp="1"/>
          </p:cNvSpPr>
          <p:nvPr>
            <p:ph type="pic" sz="quarter" idx="13" hasCustomPrompt="1"/>
          </p:nvPr>
        </p:nvSpPr>
        <p:spPr bwMode="gray">
          <a:xfrm>
            <a:off x="4572001" y="0"/>
            <a:ext cx="4571999" cy="5143500"/>
          </a:xfrm>
          <a:gradFill>
            <a:gsLst>
              <a:gs pos="0">
                <a:srgbClr val="054066"/>
              </a:gs>
              <a:gs pos="40000">
                <a:srgbClr val="06507F"/>
              </a:gs>
              <a:gs pos="100000">
                <a:srgbClr val="0076BF"/>
              </a:gs>
            </a:gsLst>
            <a:lin ang="8100000" scaled="1"/>
          </a:gradFill>
        </p:spPr>
        <p:txBody>
          <a:bodyPr bIns="648000" anchor="ctr"/>
          <a:lstStyle>
            <a:lvl1pPr algn="ctr">
              <a:lnSpc>
                <a:spcPct val="100000"/>
              </a:lnSpc>
              <a:spcBef>
                <a:spcPts val="0"/>
              </a:spcBef>
              <a:defRPr sz="800" b="0">
                <a:solidFill>
                  <a:schemeClr val="bg1"/>
                </a:solidFill>
              </a:defRPr>
            </a:lvl1pPr>
          </a:lstStyle>
          <a:p>
            <a:r>
              <a:rPr lang="de-DE" dirty="0"/>
              <a:t>Bild durch Klick </a:t>
            </a:r>
            <a:br>
              <a:rPr lang="de-DE" dirty="0"/>
            </a:br>
            <a:r>
              <a:rPr lang="de-DE" dirty="0"/>
              <a:t>auf das Icon einfügen.</a:t>
            </a:r>
          </a:p>
        </p:txBody>
      </p:sp>
      <p:sp>
        <p:nvSpPr>
          <p:cNvPr id="21" name="Textplatzhalter 3"/>
          <p:cNvSpPr>
            <a:spLocks noGrp="1"/>
          </p:cNvSpPr>
          <p:nvPr>
            <p:ph type="body" sz="quarter" idx="25" hasCustomPrompt="1"/>
          </p:nvPr>
        </p:nvSpPr>
        <p:spPr bwMode="gray">
          <a:xfrm>
            <a:off x="8636741" y="4651582"/>
            <a:ext cx="360000" cy="360000"/>
          </a:xfrm>
          <a:blipFill>
            <a:blip r:embed="rId2"/>
            <a:stretch>
              <a:fillRect/>
            </a:stretch>
          </a:blipFill>
          <a:effectLst>
            <a:outerShdw blurRad="50800" dist="25400" dir="2700000" sx="95000" sy="95000" algn="ctr" rotWithShape="0">
              <a:srgbClr val="000000">
                <a:alpha val="35000"/>
              </a:srgbClr>
            </a:outerShdw>
          </a:effectLst>
        </p:spPr>
        <p:txBody>
          <a:bodyPr/>
          <a:lstStyle>
            <a:lvl1pPr marL="0" indent="0">
              <a:lnSpc>
                <a:spcPct val="50000"/>
              </a:lnSpc>
              <a:spcBef>
                <a:spcPts val="0"/>
              </a:spcBef>
              <a:spcAft>
                <a:spcPts val="0"/>
              </a:spcAft>
              <a:buFont typeface="Arial" panose="020B0604020202020204" pitchFamily="34" charset="0"/>
              <a:buNone/>
              <a:defRPr sz="100" b="0">
                <a:solidFill>
                  <a:schemeClr val="bg1"/>
                </a:solidFill>
              </a:defRPr>
            </a:lvl1pPr>
            <a:lvl2pPr marL="0" indent="0">
              <a:lnSpc>
                <a:spcPct val="50000"/>
              </a:lnSpc>
              <a:spcBef>
                <a:spcPts val="0"/>
              </a:spcBef>
              <a:spcAft>
                <a:spcPts val="0"/>
              </a:spcAft>
              <a:buFont typeface="Arial" panose="020B0604020202020204" pitchFamily="34" charset="0"/>
              <a:buNone/>
              <a:defRPr sz="100" b="0">
                <a:solidFill>
                  <a:schemeClr val="bg1"/>
                </a:solidFill>
              </a:defRPr>
            </a:lvl2pPr>
            <a:lvl3pPr marL="0" indent="0">
              <a:lnSpc>
                <a:spcPct val="50000"/>
              </a:lnSpc>
              <a:spcBef>
                <a:spcPts val="0"/>
              </a:spcBef>
              <a:spcAft>
                <a:spcPts val="0"/>
              </a:spcAft>
              <a:buNone/>
              <a:defRPr sz="100" b="0">
                <a:solidFill>
                  <a:schemeClr val="bg1"/>
                </a:solidFill>
              </a:defRPr>
            </a:lvl3pPr>
            <a:lvl4pPr marL="0" indent="0">
              <a:lnSpc>
                <a:spcPct val="50000"/>
              </a:lnSpc>
              <a:spcBef>
                <a:spcPts val="0"/>
              </a:spcBef>
              <a:spcAft>
                <a:spcPts val="0"/>
              </a:spcAft>
              <a:buNone/>
              <a:defRPr sz="100" b="0">
                <a:solidFill>
                  <a:schemeClr val="bg1"/>
                </a:solidFill>
              </a:defRPr>
            </a:lvl4pPr>
            <a:lvl5pPr marL="0" indent="0">
              <a:lnSpc>
                <a:spcPct val="50000"/>
              </a:lnSpc>
              <a:spcBef>
                <a:spcPts val="0"/>
              </a:spcBef>
              <a:spcAft>
                <a:spcPts val="0"/>
              </a:spcAft>
              <a:buNone/>
              <a:defRPr sz="100" b="0">
                <a:solidFill>
                  <a:schemeClr val="bg1"/>
                </a:solidFill>
              </a:defRPr>
            </a:lvl5pPr>
            <a:lvl6pPr marL="0" indent="0">
              <a:lnSpc>
                <a:spcPct val="50000"/>
              </a:lnSpc>
              <a:spcBef>
                <a:spcPts val="0"/>
              </a:spcBef>
              <a:spcAft>
                <a:spcPts val="0"/>
              </a:spcAft>
              <a:buNone/>
              <a:defRPr sz="100" b="0">
                <a:solidFill>
                  <a:schemeClr val="bg1"/>
                </a:solidFill>
              </a:defRPr>
            </a:lvl6pPr>
            <a:lvl7pPr marL="0" indent="0">
              <a:lnSpc>
                <a:spcPct val="50000"/>
              </a:lnSpc>
              <a:spcBef>
                <a:spcPts val="0"/>
              </a:spcBef>
              <a:spcAft>
                <a:spcPts val="0"/>
              </a:spcAft>
              <a:buNone/>
              <a:defRPr sz="100" b="0">
                <a:solidFill>
                  <a:schemeClr val="bg1"/>
                </a:solidFill>
              </a:defRPr>
            </a:lvl7pPr>
            <a:lvl8pPr marL="0" indent="0">
              <a:lnSpc>
                <a:spcPct val="50000"/>
              </a:lnSpc>
              <a:spcBef>
                <a:spcPts val="0"/>
              </a:spcBef>
              <a:spcAft>
                <a:spcPts val="0"/>
              </a:spcAft>
              <a:buNone/>
              <a:defRPr sz="100" b="0">
                <a:solidFill>
                  <a:schemeClr val="bg1"/>
                </a:solidFill>
              </a:defRPr>
            </a:lvl8pPr>
            <a:lvl9pPr marL="0" indent="0">
              <a:lnSpc>
                <a:spcPct val="50000"/>
              </a:lnSpc>
              <a:spcBef>
                <a:spcPts val="0"/>
              </a:spcBef>
              <a:spcAft>
                <a:spcPts val="0"/>
              </a:spcAft>
              <a:buNone/>
              <a:defRPr sz="100" b="0">
                <a:solidFill>
                  <a:schemeClr val="bg1"/>
                </a:solidFill>
              </a:defRPr>
            </a:lvl9pPr>
          </a:lstStyle>
          <a:p>
            <a:pPr lvl="0"/>
            <a:r>
              <a:rPr lang="de-DE" dirty="0"/>
              <a:t> </a:t>
            </a:r>
          </a:p>
        </p:txBody>
      </p:sp>
    </p:spTree>
    <p:extLst>
      <p:ext uri="{BB962C8B-B14F-4D97-AF65-F5344CB8AC3E}">
        <p14:creationId xmlns:p14="http://schemas.microsoft.com/office/powerpoint/2010/main" val="1470332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9" orient="horz" pos="758">
          <p15:clr>
            <a:srgbClr val="547EBF"/>
          </p15:clr>
        </p15:guide>
        <p15:guide id="10" orient="horz" pos="2845">
          <p15:clr>
            <a:srgbClr val="547EBF"/>
          </p15:clr>
        </p15:guide>
        <p15:guide id="11" pos="2699">
          <p15:clr>
            <a:srgbClr val="547EBF"/>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Agenda zweispaltig">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de-DE" dirty="0"/>
              <a:t>Folientitel</a:t>
            </a:r>
          </a:p>
        </p:txBody>
      </p:sp>
      <p:sp>
        <p:nvSpPr>
          <p:cNvPr id="3" name="Datumsplatzhalter 2"/>
          <p:cNvSpPr>
            <a:spLocks noGrp="1"/>
          </p:cNvSpPr>
          <p:nvPr>
            <p:ph type="dt" sz="half" idx="10"/>
          </p:nvPr>
        </p:nvSpPr>
        <p:spPr bwMode="gray"/>
        <p:txBody>
          <a:bodyPr/>
          <a:lstStyle/>
          <a:p>
            <a:r>
              <a:rPr lang="en-US"/>
              <a:t>01.10.2017</a:t>
            </a:r>
            <a:endParaRPr lang="de-DE" dirty="0"/>
          </a:p>
        </p:txBody>
      </p:sp>
      <p:sp>
        <p:nvSpPr>
          <p:cNvPr id="4" name="Fußzeilenplatzhalter 3"/>
          <p:cNvSpPr>
            <a:spLocks noGrp="1"/>
          </p:cNvSpPr>
          <p:nvPr>
            <p:ph type="ftr" sz="quarter" idx="11"/>
          </p:nvPr>
        </p:nvSpPr>
        <p:spPr bwMode="gray"/>
        <p:txBody>
          <a:bodyPr/>
          <a:lstStyle/>
          <a:p>
            <a:r>
              <a:rPr lang="de-DE"/>
              <a:t>Internal PowerPoint Template</a:t>
            </a:r>
          </a:p>
        </p:txBody>
      </p:sp>
      <p:sp>
        <p:nvSpPr>
          <p:cNvPr id="5" name="Foliennummernplatzhalter 4"/>
          <p:cNvSpPr>
            <a:spLocks noGrp="1"/>
          </p:cNvSpPr>
          <p:nvPr>
            <p:ph type="sldNum" sz="quarter" idx="12"/>
          </p:nvPr>
        </p:nvSpPr>
        <p:spPr bwMode="gray"/>
        <p:txBody>
          <a:bodyPr/>
          <a:lstStyle/>
          <a:p>
            <a:fld id="{8FF9B0DE-3FEB-4AA0-B465-B80EF7C1333D}" type="slidenum">
              <a:rPr lang="de-DE" smtClean="0"/>
              <a:t>‹#›</a:t>
            </a:fld>
            <a:endParaRPr lang="de-DE"/>
          </a:p>
        </p:txBody>
      </p:sp>
      <p:sp>
        <p:nvSpPr>
          <p:cNvPr id="8" name="Textplatzhalter 9"/>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20" name="Textplatzhalter 9"/>
          <p:cNvSpPr>
            <a:spLocks noGrp="1"/>
          </p:cNvSpPr>
          <p:nvPr>
            <p:ph type="body" sz="quarter" idx="15" hasCustomPrompt="1"/>
          </p:nvPr>
        </p:nvSpPr>
        <p:spPr bwMode="gray">
          <a:xfrm>
            <a:off x="899592" y="1275606"/>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21" name="Textplatzhalter 9"/>
          <p:cNvSpPr>
            <a:spLocks noGrp="1"/>
          </p:cNvSpPr>
          <p:nvPr>
            <p:ph type="body" sz="quarter" idx="16" hasCustomPrompt="1"/>
          </p:nvPr>
        </p:nvSpPr>
        <p:spPr bwMode="gray">
          <a:xfrm>
            <a:off x="323528" y="1275654"/>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22" name="Textplatzhalter 9"/>
          <p:cNvSpPr>
            <a:spLocks noGrp="1"/>
          </p:cNvSpPr>
          <p:nvPr>
            <p:ph type="body" sz="quarter" idx="17" hasCustomPrompt="1"/>
          </p:nvPr>
        </p:nvSpPr>
        <p:spPr bwMode="gray">
          <a:xfrm>
            <a:off x="899592" y="1923678"/>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accent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23" name="Textplatzhalter 9"/>
          <p:cNvSpPr>
            <a:spLocks noGrp="1"/>
          </p:cNvSpPr>
          <p:nvPr>
            <p:ph type="body" sz="quarter" idx="18" hasCustomPrompt="1"/>
          </p:nvPr>
        </p:nvSpPr>
        <p:spPr bwMode="gray">
          <a:xfrm>
            <a:off x="323528" y="1923726"/>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24" name="Textplatzhalter 9"/>
          <p:cNvSpPr>
            <a:spLocks noGrp="1"/>
          </p:cNvSpPr>
          <p:nvPr>
            <p:ph type="body" sz="quarter" idx="19" hasCustomPrompt="1"/>
          </p:nvPr>
        </p:nvSpPr>
        <p:spPr bwMode="gray">
          <a:xfrm>
            <a:off x="899592" y="2571750"/>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25" name="Textplatzhalter 9"/>
          <p:cNvSpPr>
            <a:spLocks noGrp="1"/>
          </p:cNvSpPr>
          <p:nvPr>
            <p:ph type="body" sz="quarter" idx="20" hasCustomPrompt="1"/>
          </p:nvPr>
        </p:nvSpPr>
        <p:spPr bwMode="gray">
          <a:xfrm>
            <a:off x="323528" y="2571798"/>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26" name="Textplatzhalter 9"/>
          <p:cNvSpPr>
            <a:spLocks noGrp="1"/>
          </p:cNvSpPr>
          <p:nvPr>
            <p:ph type="body" sz="quarter" idx="21" hasCustomPrompt="1"/>
          </p:nvPr>
        </p:nvSpPr>
        <p:spPr bwMode="gray">
          <a:xfrm>
            <a:off x="899592" y="3219822"/>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27" name="Textplatzhalter 9"/>
          <p:cNvSpPr>
            <a:spLocks noGrp="1"/>
          </p:cNvSpPr>
          <p:nvPr>
            <p:ph type="body" sz="quarter" idx="22" hasCustomPrompt="1"/>
          </p:nvPr>
        </p:nvSpPr>
        <p:spPr bwMode="gray">
          <a:xfrm>
            <a:off x="323528" y="3219870"/>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28" name="Textplatzhalter 9"/>
          <p:cNvSpPr>
            <a:spLocks noGrp="1"/>
          </p:cNvSpPr>
          <p:nvPr>
            <p:ph type="body" sz="quarter" idx="23" hasCustomPrompt="1"/>
          </p:nvPr>
        </p:nvSpPr>
        <p:spPr bwMode="gray">
          <a:xfrm>
            <a:off x="900472" y="3867894"/>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29" name="Textplatzhalter 9"/>
          <p:cNvSpPr>
            <a:spLocks noGrp="1"/>
          </p:cNvSpPr>
          <p:nvPr>
            <p:ph type="body" sz="quarter" idx="24" hasCustomPrompt="1"/>
          </p:nvPr>
        </p:nvSpPr>
        <p:spPr bwMode="gray">
          <a:xfrm>
            <a:off x="323528" y="3867942"/>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30" name="Textplatzhalter 9"/>
          <p:cNvSpPr>
            <a:spLocks noGrp="1"/>
          </p:cNvSpPr>
          <p:nvPr>
            <p:ph type="body" sz="quarter" idx="25" hasCustomPrompt="1"/>
          </p:nvPr>
        </p:nvSpPr>
        <p:spPr bwMode="gray">
          <a:xfrm>
            <a:off x="5292080" y="1275606"/>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31" name="Textplatzhalter 9"/>
          <p:cNvSpPr>
            <a:spLocks noGrp="1"/>
          </p:cNvSpPr>
          <p:nvPr>
            <p:ph type="body" sz="quarter" idx="26" hasCustomPrompt="1"/>
          </p:nvPr>
        </p:nvSpPr>
        <p:spPr bwMode="gray">
          <a:xfrm>
            <a:off x="4716016" y="1275654"/>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32" name="Textplatzhalter 9"/>
          <p:cNvSpPr>
            <a:spLocks noGrp="1"/>
          </p:cNvSpPr>
          <p:nvPr>
            <p:ph type="body" sz="quarter" idx="27" hasCustomPrompt="1"/>
          </p:nvPr>
        </p:nvSpPr>
        <p:spPr bwMode="gray">
          <a:xfrm>
            <a:off x="5292080" y="1923678"/>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33" name="Textplatzhalter 9"/>
          <p:cNvSpPr>
            <a:spLocks noGrp="1"/>
          </p:cNvSpPr>
          <p:nvPr>
            <p:ph type="body" sz="quarter" idx="28" hasCustomPrompt="1"/>
          </p:nvPr>
        </p:nvSpPr>
        <p:spPr bwMode="gray">
          <a:xfrm>
            <a:off x="4716016" y="1923726"/>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34" name="Textplatzhalter 9"/>
          <p:cNvSpPr>
            <a:spLocks noGrp="1"/>
          </p:cNvSpPr>
          <p:nvPr>
            <p:ph type="body" sz="quarter" idx="29" hasCustomPrompt="1"/>
          </p:nvPr>
        </p:nvSpPr>
        <p:spPr bwMode="gray">
          <a:xfrm>
            <a:off x="5292080" y="2571750"/>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accent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35" name="Textplatzhalter 9"/>
          <p:cNvSpPr>
            <a:spLocks noGrp="1"/>
          </p:cNvSpPr>
          <p:nvPr>
            <p:ph type="body" sz="quarter" idx="30" hasCustomPrompt="1"/>
          </p:nvPr>
        </p:nvSpPr>
        <p:spPr bwMode="gray">
          <a:xfrm>
            <a:off x="4716016" y="2571798"/>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36" name="Textplatzhalter 9"/>
          <p:cNvSpPr>
            <a:spLocks noGrp="1"/>
          </p:cNvSpPr>
          <p:nvPr>
            <p:ph type="body" sz="quarter" idx="31" hasCustomPrompt="1"/>
          </p:nvPr>
        </p:nvSpPr>
        <p:spPr bwMode="gray">
          <a:xfrm>
            <a:off x="5292080" y="3219822"/>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accent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37" name="Textplatzhalter 9"/>
          <p:cNvSpPr>
            <a:spLocks noGrp="1"/>
          </p:cNvSpPr>
          <p:nvPr>
            <p:ph type="body" sz="quarter" idx="32" hasCustomPrompt="1"/>
          </p:nvPr>
        </p:nvSpPr>
        <p:spPr bwMode="gray">
          <a:xfrm>
            <a:off x="4716016" y="3219870"/>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
        <p:nvSpPr>
          <p:cNvPr id="38" name="Textplatzhalter 9"/>
          <p:cNvSpPr>
            <a:spLocks noGrp="1"/>
          </p:cNvSpPr>
          <p:nvPr>
            <p:ph type="body" sz="quarter" idx="33" hasCustomPrompt="1"/>
          </p:nvPr>
        </p:nvSpPr>
        <p:spPr bwMode="gray">
          <a:xfrm>
            <a:off x="5292080" y="3867894"/>
            <a:ext cx="3527946" cy="432000"/>
          </a:xfrm>
        </p:spPr>
        <p:txBody>
          <a:bodyPr anchor="ctr"/>
          <a:lstStyle>
            <a:lvl1pPr marL="0" indent="0">
              <a:lnSpc>
                <a:spcPct val="100000"/>
              </a:lnSpc>
              <a:spcBef>
                <a:spcPts val="0"/>
              </a:spcBef>
              <a:buFont typeface="Arial" panose="020B0604020202020204" pitchFamily="34" charset="0"/>
              <a:buNone/>
              <a:defRPr sz="1400" baseline="0">
                <a:solidFill>
                  <a:schemeClr val="tx1"/>
                </a:solidFill>
              </a:defRPr>
            </a:lvl1pPr>
            <a:lvl2pPr marL="0" indent="0">
              <a:lnSpc>
                <a:spcPct val="100000"/>
              </a:lnSpc>
              <a:spcBef>
                <a:spcPts val="0"/>
              </a:spcBef>
              <a:spcAft>
                <a:spcPts val="0"/>
              </a:spcAft>
              <a:buFont typeface="Arial" panose="020B0604020202020204" pitchFamily="34" charset="0"/>
              <a:buNone/>
              <a:defRPr sz="1400">
                <a:latin typeface="+mn-lt"/>
              </a:defRPr>
            </a:lvl2pPr>
            <a:lvl3pPr marL="0" indent="0">
              <a:lnSpc>
                <a:spcPct val="100000"/>
              </a:lnSpc>
              <a:spcBef>
                <a:spcPts val="0"/>
              </a:spcBef>
              <a:spcAft>
                <a:spcPts val="0"/>
              </a:spcAft>
              <a:buFont typeface="Arial" panose="020B0604020202020204" pitchFamily="34" charset="0"/>
              <a:buNone/>
              <a:defRPr sz="1400">
                <a:latin typeface="+mn-lt"/>
              </a:defRPr>
            </a:lvl3pPr>
            <a:lvl4pPr marL="0" indent="0">
              <a:lnSpc>
                <a:spcPct val="100000"/>
              </a:lnSpc>
              <a:spcBef>
                <a:spcPts val="0"/>
              </a:spcBef>
              <a:spcAft>
                <a:spcPts val="0"/>
              </a:spcAft>
              <a:buFont typeface="Arial" panose="020B0604020202020204" pitchFamily="34" charset="0"/>
              <a:buNone/>
              <a:defRPr sz="1400">
                <a:latin typeface="+mn-lt"/>
              </a:defRPr>
            </a:lvl4pPr>
            <a:lvl5pPr marL="0" indent="0">
              <a:lnSpc>
                <a:spcPct val="100000"/>
              </a:lnSpc>
              <a:spcBef>
                <a:spcPts val="0"/>
              </a:spcBef>
              <a:spcAft>
                <a:spcPts val="0"/>
              </a:spcAft>
              <a:buFont typeface="Arial" panose="020B0604020202020204" pitchFamily="34" charset="0"/>
              <a:buNone/>
              <a:defRPr sz="1400">
                <a:latin typeface="+mn-lt"/>
              </a:defRPr>
            </a:lvl5pPr>
            <a:lvl6pPr marL="0" indent="0">
              <a:lnSpc>
                <a:spcPct val="100000"/>
              </a:lnSpc>
              <a:spcBef>
                <a:spcPts val="0"/>
              </a:spcBef>
              <a:spcAft>
                <a:spcPts val="0"/>
              </a:spcAft>
              <a:buFont typeface="Arial" panose="020B0604020202020204" pitchFamily="34" charset="0"/>
              <a:buNone/>
              <a:defRPr sz="1400">
                <a:latin typeface="+mn-lt"/>
              </a:defRPr>
            </a:lvl6pPr>
            <a:lvl7pPr marL="0" indent="0">
              <a:lnSpc>
                <a:spcPct val="100000"/>
              </a:lnSpc>
              <a:spcBef>
                <a:spcPts val="0"/>
              </a:spcBef>
              <a:spcAft>
                <a:spcPts val="0"/>
              </a:spcAft>
              <a:buFont typeface="Arial" panose="020B0604020202020204" pitchFamily="34" charset="0"/>
              <a:buNone/>
              <a:defRPr sz="1400">
                <a:latin typeface="+mn-lt"/>
              </a:defRPr>
            </a:lvl7pPr>
            <a:lvl8pPr marL="0" indent="0">
              <a:lnSpc>
                <a:spcPct val="100000"/>
              </a:lnSpc>
              <a:spcBef>
                <a:spcPts val="0"/>
              </a:spcBef>
              <a:spcAft>
                <a:spcPts val="0"/>
              </a:spcAft>
              <a:buFont typeface="Arial" panose="020B0604020202020204" pitchFamily="34" charset="0"/>
              <a:buNone/>
              <a:defRPr sz="1400">
                <a:latin typeface="+mn-lt"/>
              </a:defRPr>
            </a:lvl8pPr>
            <a:lvl9pPr marL="0" indent="0">
              <a:lnSpc>
                <a:spcPct val="100000"/>
              </a:lnSpc>
              <a:spcBef>
                <a:spcPts val="0"/>
              </a:spcBef>
              <a:spcAft>
                <a:spcPts val="0"/>
              </a:spcAft>
              <a:buFont typeface="Arial" panose="020B0604020202020204" pitchFamily="34" charset="0"/>
              <a:buNone/>
              <a:defRPr sz="1400">
                <a:latin typeface="+mn-lt"/>
              </a:defRPr>
            </a:lvl9pPr>
          </a:lstStyle>
          <a:p>
            <a:pPr lvl="0"/>
            <a:r>
              <a:rPr lang="de-DE" dirty="0"/>
              <a:t>Kapitelname | Über „Listenebene erhöhen“ wechseln Sie in die </a:t>
            </a:r>
            <a:r>
              <a:rPr lang="de-DE" dirty="0" err="1"/>
              <a:t>ungefettete</a:t>
            </a:r>
            <a:r>
              <a:rPr lang="de-DE" dirty="0"/>
              <a:t> Ebene.</a:t>
            </a:r>
          </a:p>
        </p:txBody>
      </p:sp>
      <p:sp>
        <p:nvSpPr>
          <p:cNvPr id="39" name="Textplatzhalter 9"/>
          <p:cNvSpPr>
            <a:spLocks noGrp="1"/>
          </p:cNvSpPr>
          <p:nvPr>
            <p:ph type="body" sz="quarter" idx="34" hasCustomPrompt="1"/>
          </p:nvPr>
        </p:nvSpPr>
        <p:spPr bwMode="gray">
          <a:xfrm>
            <a:off x="4716016" y="3867942"/>
            <a:ext cx="432000" cy="432000"/>
          </a:xfrm>
          <a:prstGeom prst="ellipse">
            <a:avLst/>
          </a:prstGeom>
          <a:gradFill flip="none" rotWithShape="1">
            <a:gsLst>
              <a:gs pos="0">
                <a:srgbClr val="054066"/>
              </a:gs>
              <a:gs pos="40000">
                <a:srgbClr val="06507F"/>
              </a:gs>
              <a:gs pos="100000">
                <a:srgbClr val="0076BF"/>
              </a:gs>
            </a:gsLst>
            <a:lin ang="8100000" scaled="0"/>
            <a:tileRect/>
          </a:gradFill>
        </p:spPr>
        <p:txBody>
          <a:bodyPr anchor="ctr"/>
          <a:lstStyle>
            <a:lvl1pPr marL="0" indent="0" algn="ctr">
              <a:lnSpc>
                <a:spcPct val="100000"/>
              </a:lnSpc>
              <a:spcBef>
                <a:spcPts val="0"/>
              </a:spcBef>
              <a:buFont typeface="Arial" panose="020B0604020202020204" pitchFamily="34" charset="0"/>
              <a:buNone/>
              <a:defRPr sz="1800" b="1">
                <a:solidFill>
                  <a:schemeClr val="bg1"/>
                </a:solidFill>
                <a:latin typeface="+mj-lt"/>
              </a:defRPr>
            </a:lvl1pPr>
            <a:lvl2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2pPr>
            <a:lvl3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3pPr>
            <a:lvl4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4pPr>
            <a:lvl5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5pPr>
            <a:lvl6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6pPr>
            <a:lvl7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7pPr>
            <a:lvl8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8pPr>
            <a:lvl9pPr marL="0" indent="0" algn="ctr">
              <a:lnSpc>
                <a:spcPct val="100000"/>
              </a:lnSpc>
              <a:spcBef>
                <a:spcPts val="0"/>
              </a:spcBef>
              <a:spcAft>
                <a:spcPts val="0"/>
              </a:spcAft>
              <a:buFont typeface="Arial" panose="020B0604020202020204" pitchFamily="34" charset="0"/>
              <a:buNone/>
              <a:defRPr sz="1800" b="1">
                <a:solidFill>
                  <a:schemeClr val="bg1"/>
                </a:solidFill>
                <a:latin typeface="+mj-lt"/>
              </a:defRPr>
            </a:lvl9pPr>
          </a:lstStyle>
          <a:p>
            <a:pPr lvl="0"/>
            <a:r>
              <a:rPr lang="de-DE" dirty="0"/>
              <a:t>XX</a:t>
            </a:r>
          </a:p>
        </p:txBody>
      </p:sp>
    </p:spTree>
    <p:extLst>
      <p:ext uri="{BB962C8B-B14F-4D97-AF65-F5344CB8AC3E}">
        <p14:creationId xmlns:p14="http://schemas.microsoft.com/office/powerpoint/2010/main" val="4281157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9" orient="horz" pos="758">
          <p15:clr>
            <a:srgbClr val="547EBF"/>
          </p15:clr>
        </p15:guide>
        <p15:guide id="10" orient="horz" pos="2845">
          <p15:clr>
            <a:srgbClr val="547EBF"/>
          </p15:clr>
        </p15:guide>
        <p15:guide id="11" pos="2789">
          <p15:clr>
            <a:srgbClr val="547EBF"/>
          </p15:clr>
        </p15:guide>
        <p15:guide id="12" pos="2971">
          <p15:clr>
            <a:srgbClr val="547EBF"/>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Kapiteltrenner">
    <p:spTree>
      <p:nvGrpSpPr>
        <p:cNvPr id="1" name=""/>
        <p:cNvGrpSpPr/>
        <p:nvPr/>
      </p:nvGrpSpPr>
      <p:grpSpPr>
        <a:xfrm>
          <a:off x="0" y="0"/>
          <a:ext cx="0" cy="0"/>
          <a:chOff x="0" y="0"/>
          <a:chExt cx="0" cy="0"/>
        </a:xfrm>
      </p:grpSpPr>
      <p:sp>
        <p:nvSpPr>
          <p:cNvPr id="7" name="Rechteck 6"/>
          <p:cNvSpPr/>
          <p:nvPr userDrawn="1"/>
        </p:nvSpPr>
        <p:spPr bwMode="gray">
          <a:xfrm>
            <a:off x="0" y="771550"/>
            <a:ext cx="9144000" cy="360338"/>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endParaRPr>
          </a:p>
        </p:txBody>
      </p:sp>
      <p:sp>
        <p:nvSpPr>
          <p:cNvPr id="8" name="Bildplatzhalter 8"/>
          <p:cNvSpPr>
            <a:spLocks noGrp="1"/>
          </p:cNvSpPr>
          <p:nvPr>
            <p:ph type="pic" sz="quarter" idx="13" hasCustomPrompt="1"/>
          </p:nvPr>
        </p:nvSpPr>
        <p:spPr bwMode="gray">
          <a:xfrm>
            <a:off x="4572001" y="0"/>
            <a:ext cx="4571999" cy="5143500"/>
          </a:xfrm>
          <a:gradFill>
            <a:gsLst>
              <a:gs pos="0">
                <a:srgbClr val="054066"/>
              </a:gs>
              <a:gs pos="40000">
                <a:srgbClr val="06507F"/>
              </a:gs>
              <a:gs pos="100000">
                <a:srgbClr val="0076BF"/>
              </a:gs>
            </a:gsLst>
            <a:lin ang="8100000" scaled="1"/>
          </a:gradFill>
        </p:spPr>
        <p:txBody>
          <a:bodyPr bIns="648000" anchor="ctr"/>
          <a:lstStyle>
            <a:lvl1pPr algn="ctr">
              <a:lnSpc>
                <a:spcPct val="100000"/>
              </a:lnSpc>
              <a:spcBef>
                <a:spcPts val="0"/>
              </a:spcBef>
              <a:defRPr sz="800" b="0">
                <a:solidFill>
                  <a:schemeClr val="bg1"/>
                </a:solidFill>
              </a:defRPr>
            </a:lvl1pPr>
          </a:lstStyle>
          <a:p>
            <a:r>
              <a:rPr lang="de-DE" dirty="0"/>
              <a:t>Bild durch Klick </a:t>
            </a:r>
            <a:br>
              <a:rPr lang="de-DE" dirty="0"/>
            </a:br>
            <a:r>
              <a:rPr lang="de-DE" dirty="0"/>
              <a:t>auf das Icon einfügen.</a:t>
            </a:r>
          </a:p>
        </p:txBody>
      </p:sp>
      <p:sp>
        <p:nvSpPr>
          <p:cNvPr id="2" name="Titel 1"/>
          <p:cNvSpPr>
            <a:spLocks noGrp="1"/>
          </p:cNvSpPr>
          <p:nvPr>
            <p:ph type="title" hasCustomPrompt="1"/>
          </p:nvPr>
        </p:nvSpPr>
        <p:spPr bwMode="gray">
          <a:xfrm>
            <a:off x="323528" y="915566"/>
            <a:ext cx="3960000" cy="1512000"/>
          </a:xfrm>
        </p:spPr>
        <p:txBody>
          <a:bodyPr anchor="t"/>
          <a:lstStyle>
            <a:lvl1pPr>
              <a:lnSpc>
                <a:spcPct val="90000"/>
              </a:lnSpc>
              <a:defRPr sz="3200">
                <a:solidFill>
                  <a:schemeClr val="tx1"/>
                </a:solidFill>
              </a:defRPr>
            </a:lvl1pPr>
          </a:lstStyle>
          <a:p>
            <a:r>
              <a:rPr lang="de-DE" dirty="0"/>
              <a:t>Name des aktuellen Kapitels</a:t>
            </a:r>
          </a:p>
        </p:txBody>
      </p:sp>
      <p:sp>
        <p:nvSpPr>
          <p:cNvPr id="3" name="Textplatzhalter 2"/>
          <p:cNvSpPr>
            <a:spLocks noGrp="1"/>
          </p:cNvSpPr>
          <p:nvPr>
            <p:ph type="body" idx="1" hasCustomPrompt="1"/>
          </p:nvPr>
        </p:nvSpPr>
        <p:spPr bwMode="gray">
          <a:xfrm>
            <a:off x="323528" y="3795966"/>
            <a:ext cx="3960000" cy="720000"/>
          </a:xfrm>
        </p:spPr>
        <p:txBody>
          <a:bodyPr anchor="b"/>
          <a:lstStyle>
            <a:lvl1pPr marL="0" indent="0">
              <a:spcBef>
                <a:spcPts val="0"/>
              </a:spcBef>
              <a:spcAft>
                <a:spcPts val="0"/>
              </a:spcAft>
              <a:buNone/>
              <a:defRPr sz="1400" b="0">
                <a:solidFill>
                  <a:schemeClr val="tx1"/>
                </a:solidFill>
                <a:latin typeface="+mn-lt"/>
              </a:defRPr>
            </a:lvl1pPr>
            <a:lvl2pPr marL="0" indent="0">
              <a:spcBef>
                <a:spcPts val="0"/>
              </a:spcBef>
              <a:spcAft>
                <a:spcPts val="0"/>
              </a:spcAft>
              <a:buNone/>
              <a:defRPr sz="1400" b="0">
                <a:solidFill>
                  <a:schemeClr val="tx1"/>
                </a:solidFill>
                <a:latin typeface="+mn-lt"/>
              </a:defRPr>
            </a:lvl2pPr>
            <a:lvl3pPr marL="0" indent="0">
              <a:spcBef>
                <a:spcPts val="0"/>
              </a:spcBef>
              <a:spcAft>
                <a:spcPts val="0"/>
              </a:spcAft>
              <a:buNone/>
              <a:defRPr sz="1400" b="0">
                <a:solidFill>
                  <a:schemeClr val="tx1"/>
                </a:solidFill>
                <a:latin typeface="+mn-lt"/>
              </a:defRPr>
            </a:lvl3pPr>
            <a:lvl4pPr marL="0" indent="0">
              <a:spcBef>
                <a:spcPts val="0"/>
              </a:spcBef>
              <a:spcAft>
                <a:spcPts val="0"/>
              </a:spcAft>
              <a:buNone/>
              <a:defRPr sz="1400" b="0">
                <a:solidFill>
                  <a:schemeClr val="tx1"/>
                </a:solidFill>
                <a:latin typeface="+mn-lt"/>
              </a:defRPr>
            </a:lvl4pPr>
            <a:lvl5pPr marL="0" indent="0">
              <a:spcBef>
                <a:spcPts val="0"/>
              </a:spcBef>
              <a:spcAft>
                <a:spcPts val="0"/>
              </a:spcAft>
              <a:buNone/>
              <a:defRPr sz="1400" b="0">
                <a:solidFill>
                  <a:schemeClr val="tx1"/>
                </a:solidFill>
                <a:latin typeface="+mn-lt"/>
              </a:defRPr>
            </a:lvl5pPr>
            <a:lvl6pPr marL="0" indent="0">
              <a:spcBef>
                <a:spcPts val="0"/>
              </a:spcBef>
              <a:spcAft>
                <a:spcPts val="0"/>
              </a:spcAft>
              <a:buNone/>
              <a:defRPr sz="1400" b="0">
                <a:solidFill>
                  <a:schemeClr val="tx1"/>
                </a:solidFill>
                <a:latin typeface="+mn-lt"/>
              </a:defRPr>
            </a:lvl6pPr>
            <a:lvl7pPr marL="0" indent="0">
              <a:spcBef>
                <a:spcPts val="0"/>
              </a:spcBef>
              <a:spcAft>
                <a:spcPts val="0"/>
              </a:spcAft>
              <a:buNone/>
              <a:defRPr sz="1400" b="0">
                <a:solidFill>
                  <a:schemeClr val="tx1"/>
                </a:solidFill>
                <a:latin typeface="+mn-lt"/>
              </a:defRPr>
            </a:lvl7pPr>
            <a:lvl8pPr marL="0" indent="0">
              <a:spcBef>
                <a:spcPts val="0"/>
              </a:spcBef>
              <a:spcAft>
                <a:spcPts val="0"/>
              </a:spcAft>
              <a:buNone/>
              <a:defRPr sz="1400" b="0">
                <a:solidFill>
                  <a:schemeClr val="tx1"/>
                </a:solidFill>
                <a:latin typeface="+mn-lt"/>
              </a:defRPr>
            </a:lvl8pPr>
            <a:lvl9pPr marL="0" indent="0">
              <a:spcBef>
                <a:spcPts val="0"/>
              </a:spcBef>
              <a:spcAft>
                <a:spcPts val="0"/>
              </a:spcAft>
              <a:buNone/>
              <a:defRPr sz="1400" b="0">
                <a:solidFill>
                  <a:schemeClr val="tx1"/>
                </a:solidFill>
                <a:latin typeface="+mn-lt"/>
              </a:defRPr>
            </a:lvl9pPr>
          </a:lstStyle>
          <a:p>
            <a:r>
              <a:rPr lang="de-DE" dirty="0"/>
              <a:t>Optionale Kurzbeschreibung des aktuellen Kapitels</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4" name="Datumsplatzhalter 3"/>
          <p:cNvSpPr>
            <a:spLocks noGrp="1"/>
          </p:cNvSpPr>
          <p:nvPr>
            <p:ph type="dt" sz="half" idx="10"/>
          </p:nvPr>
        </p:nvSpPr>
        <p:spPr bwMode="gray"/>
        <p:txBody>
          <a:bodyPr/>
          <a:lstStyle/>
          <a:p>
            <a:r>
              <a:rPr lang="en-US"/>
              <a:t>01.10.2017</a:t>
            </a:r>
            <a:endParaRPr lang="de-DE"/>
          </a:p>
        </p:txBody>
      </p:sp>
      <p:sp>
        <p:nvSpPr>
          <p:cNvPr id="5" name="Fußzeilenplatzhalter 4"/>
          <p:cNvSpPr>
            <a:spLocks noGrp="1"/>
          </p:cNvSpPr>
          <p:nvPr>
            <p:ph type="ftr" sz="quarter" idx="11"/>
          </p:nvPr>
        </p:nvSpPr>
        <p:spPr bwMode="gray"/>
        <p:txBody>
          <a:bodyPr/>
          <a:lstStyle/>
          <a:p>
            <a:r>
              <a:rPr lang="de-DE"/>
              <a:t>Internal PowerPoint Template</a:t>
            </a:r>
          </a:p>
        </p:txBody>
      </p:sp>
      <p:sp>
        <p:nvSpPr>
          <p:cNvPr id="6" name="Foliennummernplatzhalter 5"/>
          <p:cNvSpPr>
            <a:spLocks noGrp="1"/>
          </p:cNvSpPr>
          <p:nvPr>
            <p:ph type="sldNum" sz="quarter" idx="12"/>
          </p:nvPr>
        </p:nvSpPr>
        <p:spPr bwMode="gray"/>
        <p:txBody>
          <a:bodyPr/>
          <a:lstStyle/>
          <a:p>
            <a:fld id="{8FF9B0DE-3FEB-4AA0-B465-B80EF7C1333D}" type="slidenum">
              <a:rPr lang="de-DE" smtClean="0"/>
              <a:t>‹#›</a:t>
            </a:fld>
            <a:endParaRPr lang="de-DE" dirty="0"/>
          </a:p>
        </p:txBody>
      </p:sp>
      <p:sp>
        <p:nvSpPr>
          <p:cNvPr id="12" name="Textplatzhalter 3"/>
          <p:cNvSpPr>
            <a:spLocks noGrp="1"/>
          </p:cNvSpPr>
          <p:nvPr>
            <p:ph type="body" sz="quarter" idx="14" hasCustomPrompt="1"/>
          </p:nvPr>
        </p:nvSpPr>
        <p:spPr bwMode="gray">
          <a:xfrm>
            <a:off x="8636741" y="4651582"/>
            <a:ext cx="360000" cy="360000"/>
          </a:xfrm>
          <a:blipFill>
            <a:blip r:embed="rId2"/>
            <a:stretch>
              <a:fillRect/>
            </a:stretch>
          </a:blipFill>
          <a:effectLst>
            <a:outerShdw blurRad="50800" dist="25400" dir="2700000" sx="95000" sy="95000" algn="ctr" rotWithShape="0">
              <a:srgbClr val="000000">
                <a:alpha val="35000"/>
              </a:srgbClr>
            </a:outerShdw>
          </a:effectLst>
        </p:spPr>
        <p:txBody>
          <a:bodyPr/>
          <a:lstStyle>
            <a:lvl1pPr marL="0" indent="0">
              <a:lnSpc>
                <a:spcPct val="50000"/>
              </a:lnSpc>
              <a:spcBef>
                <a:spcPts val="0"/>
              </a:spcBef>
              <a:spcAft>
                <a:spcPts val="0"/>
              </a:spcAft>
              <a:buFont typeface="Arial" panose="020B0604020202020204" pitchFamily="34" charset="0"/>
              <a:buNone/>
              <a:defRPr sz="100" b="0">
                <a:solidFill>
                  <a:schemeClr val="bg1"/>
                </a:solidFill>
              </a:defRPr>
            </a:lvl1pPr>
            <a:lvl2pPr marL="0" indent="0">
              <a:lnSpc>
                <a:spcPct val="50000"/>
              </a:lnSpc>
              <a:spcBef>
                <a:spcPts val="0"/>
              </a:spcBef>
              <a:spcAft>
                <a:spcPts val="0"/>
              </a:spcAft>
              <a:buFont typeface="Arial" panose="020B0604020202020204" pitchFamily="34" charset="0"/>
              <a:buNone/>
              <a:defRPr sz="100" b="0">
                <a:solidFill>
                  <a:schemeClr val="bg1"/>
                </a:solidFill>
              </a:defRPr>
            </a:lvl2pPr>
            <a:lvl3pPr marL="0" indent="0">
              <a:lnSpc>
                <a:spcPct val="50000"/>
              </a:lnSpc>
              <a:spcBef>
                <a:spcPts val="0"/>
              </a:spcBef>
              <a:spcAft>
                <a:spcPts val="0"/>
              </a:spcAft>
              <a:buNone/>
              <a:defRPr sz="100" b="0">
                <a:solidFill>
                  <a:schemeClr val="bg1"/>
                </a:solidFill>
              </a:defRPr>
            </a:lvl3pPr>
            <a:lvl4pPr marL="0" indent="0">
              <a:lnSpc>
                <a:spcPct val="50000"/>
              </a:lnSpc>
              <a:spcBef>
                <a:spcPts val="0"/>
              </a:spcBef>
              <a:spcAft>
                <a:spcPts val="0"/>
              </a:spcAft>
              <a:buNone/>
              <a:defRPr sz="100" b="0">
                <a:solidFill>
                  <a:schemeClr val="bg1"/>
                </a:solidFill>
              </a:defRPr>
            </a:lvl4pPr>
            <a:lvl5pPr marL="0" indent="0">
              <a:lnSpc>
                <a:spcPct val="50000"/>
              </a:lnSpc>
              <a:spcBef>
                <a:spcPts val="0"/>
              </a:spcBef>
              <a:spcAft>
                <a:spcPts val="0"/>
              </a:spcAft>
              <a:buNone/>
              <a:defRPr sz="100" b="0">
                <a:solidFill>
                  <a:schemeClr val="bg1"/>
                </a:solidFill>
              </a:defRPr>
            </a:lvl5pPr>
            <a:lvl6pPr marL="0" indent="0">
              <a:lnSpc>
                <a:spcPct val="50000"/>
              </a:lnSpc>
              <a:spcBef>
                <a:spcPts val="0"/>
              </a:spcBef>
              <a:spcAft>
                <a:spcPts val="0"/>
              </a:spcAft>
              <a:buNone/>
              <a:defRPr sz="100" b="0">
                <a:solidFill>
                  <a:schemeClr val="bg1"/>
                </a:solidFill>
              </a:defRPr>
            </a:lvl6pPr>
            <a:lvl7pPr marL="0" indent="0">
              <a:lnSpc>
                <a:spcPct val="50000"/>
              </a:lnSpc>
              <a:spcBef>
                <a:spcPts val="0"/>
              </a:spcBef>
              <a:spcAft>
                <a:spcPts val="0"/>
              </a:spcAft>
              <a:buNone/>
              <a:defRPr sz="100" b="0">
                <a:solidFill>
                  <a:schemeClr val="bg1"/>
                </a:solidFill>
              </a:defRPr>
            </a:lvl7pPr>
            <a:lvl8pPr marL="0" indent="0">
              <a:lnSpc>
                <a:spcPct val="50000"/>
              </a:lnSpc>
              <a:spcBef>
                <a:spcPts val="0"/>
              </a:spcBef>
              <a:spcAft>
                <a:spcPts val="0"/>
              </a:spcAft>
              <a:buNone/>
              <a:defRPr sz="100" b="0">
                <a:solidFill>
                  <a:schemeClr val="bg1"/>
                </a:solidFill>
              </a:defRPr>
            </a:lvl8pPr>
            <a:lvl9pPr marL="0" indent="0">
              <a:lnSpc>
                <a:spcPct val="50000"/>
              </a:lnSpc>
              <a:spcBef>
                <a:spcPts val="0"/>
              </a:spcBef>
              <a:spcAft>
                <a:spcPts val="0"/>
              </a:spcAft>
              <a:buNone/>
              <a:defRPr sz="100" b="0">
                <a:solidFill>
                  <a:schemeClr val="bg1"/>
                </a:solidFill>
              </a:defRPr>
            </a:lvl9pPr>
          </a:lstStyle>
          <a:p>
            <a:pPr lvl="0"/>
            <a:r>
              <a:rPr lang="de-DE" dirty="0"/>
              <a:t> </a:t>
            </a:r>
          </a:p>
        </p:txBody>
      </p:sp>
      <p:sp>
        <p:nvSpPr>
          <p:cNvPr id="10" name="Textplatzhalter 2"/>
          <p:cNvSpPr>
            <a:spLocks noGrp="1"/>
          </p:cNvSpPr>
          <p:nvPr>
            <p:ph type="body" idx="15" hasCustomPrompt="1"/>
          </p:nvPr>
        </p:nvSpPr>
        <p:spPr bwMode="gray">
          <a:xfrm>
            <a:off x="323528" y="267566"/>
            <a:ext cx="3960000" cy="648000"/>
          </a:xfrm>
        </p:spPr>
        <p:txBody>
          <a:bodyPr anchor="b"/>
          <a:lstStyle>
            <a:lvl1pPr marL="0" indent="0">
              <a:spcBef>
                <a:spcPts val="0"/>
              </a:spcBef>
              <a:spcAft>
                <a:spcPts val="0"/>
              </a:spcAft>
              <a:buNone/>
              <a:defRPr sz="3200" b="0" i="0">
                <a:solidFill>
                  <a:schemeClr val="tx1"/>
                </a:solidFill>
                <a:latin typeface="+mn-lt"/>
              </a:defRPr>
            </a:lvl1pPr>
            <a:lvl2pPr marL="0" indent="0">
              <a:spcBef>
                <a:spcPts val="0"/>
              </a:spcBef>
              <a:spcAft>
                <a:spcPts val="0"/>
              </a:spcAft>
              <a:buNone/>
              <a:defRPr sz="3200" b="0" i="0">
                <a:solidFill>
                  <a:schemeClr val="tx1"/>
                </a:solidFill>
                <a:latin typeface="+mn-lt"/>
              </a:defRPr>
            </a:lvl2pPr>
            <a:lvl3pPr marL="0" indent="0">
              <a:spcBef>
                <a:spcPts val="0"/>
              </a:spcBef>
              <a:spcAft>
                <a:spcPts val="0"/>
              </a:spcAft>
              <a:buNone/>
              <a:defRPr sz="3200" b="0" i="0">
                <a:solidFill>
                  <a:schemeClr val="tx1"/>
                </a:solidFill>
                <a:latin typeface="+mn-lt"/>
              </a:defRPr>
            </a:lvl3pPr>
            <a:lvl4pPr marL="0" indent="0">
              <a:spcBef>
                <a:spcPts val="0"/>
              </a:spcBef>
              <a:spcAft>
                <a:spcPts val="0"/>
              </a:spcAft>
              <a:buNone/>
              <a:defRPr sz="3200" b="0" i="0">
                <a:solidFill>
                  <a:schemeClr val="tx1"/>
                </a:solidFill>
                <a:latin typeface="+mn-lt"/>
              </a:defRPr>
            </a:lvl4pPr>
            <a:lvl5pPr marL="0" indent="0">
              <a:spcBef>
                <a:spcPts val="0"/>
              </a:spcBef>
              <a:spcAft>
                <a:spcPts val="0"/>
              </a:spcAft>
              <a:buNone/>
              <a:defRPr sz="3200" b="0" i="0">
                <a:solidFill>
                  <a:schemeClr val="tx1"/>
                </a:solidFill>
                <a:latin typeface="+mn-lt"/>
              </a:defRPr>
            </a:lvl5pPr>
            <a:lvl6pPr marL="0" indent="0">
              <a:spcBef>
                <a:spcPts val="0"/>
              </a:spcBef>
              <a:spcAft>
                <a:spcPts val="0"/>
              </a:spcAft>
              <a:buNone/>
              <a:defRPr sz="3200" b="0" i="0">
                <a:solidFill>
                  <a:schemeClr val="tx1"/>
                </a:solidFill>
                <a:latin typeface="+mn-lt"/>
              </a:defRPr>
            </a:lvl6pPr>
            <a:lvl7pPr marL="0" indent="0">
              <a:spcBef>
                <a:spcPts val="0"/>
              </a:spcBef>
              <a:spcAft>
                <a:spcPts val="0"/>
              </a:spcAft>
              <a:buNone/>
              <a:defRPr sz="3200" b="0" i="0">
                <a:solidFill>
                  <a:schemeClr val="tx1"/>
                </a:solidFill>
                <a:latin typeface="+mn-lt"/>
              </a:defRPr>
            </a:lvl7pPr>
            <a:lvl8pPr marL="0" indent="0">
              <a:spcBef>
                <a:spcPts val="0"/>
              </a:spcBef>
              <a:spcAft>
                <a:spcPts val="0"/>
              </a:spcAft>
              <a:buNone/>
              <a:defRPr sz="3200" b="0" i="0">
                <a:solidFill>
                  <a:schemeClr val="tx1"/>
                </a:solidFill>
                <a:latin typeface="+mn-lt"/>
              </a:defRPr>
            </a:lvl8pPr>
            <a:lvl9pPr marL="0" indent="0">
              <a:spcBef>
                <a:spcPts val="0"/>
              </a:spcBef>
              <a:spcAft>
                <a:spcPts val="0"/>
              </a:spcAft>
              <a:buNone/>
              <a:defRPr sz="3200" b="0" i="0">
                <a:solidFill>
                  <a:schemeClr val="tx1"/>
                </a:solidFill>
                <a:latin typeface="+mn-lt"/>
              </a:defRPr>
            </a:lvl9pPr>
          </a:lstStyle>
          <a:p>
            <a:r>
              <a:rPr lang="de-DE" dirty="0"/>
              <a:t>Zusatzangabe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3148066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699">
          <p15:clr>
            <a:srgbClr val="547EBF"/>
          </p15:clr>
        </p15:guide>
        <p15:guide id="2" orient="horz" pos="2845">
          <p15:clr>
            <a:srgbClr val="547EBF"/>
          </p15:clr>
        </p15:guide>
        <p15:guide id="3" orient="horz" pos="622">
          <p15:clr>
            <a:srgbClr val="547EBF"/>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Kapiteltrenner weiß">
    <p:spTree>
      <p:nvGrpSpPr>
        <p:cNvPr id="1" name=""/>
        <p:cNvGrpSpPr/>
        <p:nvPr/>
      </p:nvGrpSpPr>
      <p:grpSpPr>
        <a:xfrm>
          <a:off x="0" y="0"/>
          <a:ext cx="0" cy="0"/>
          <a:chOff x="0" y="0"/>
          <a:chExt cx="0" cy="0"/>
        </a:xfrm>
      </p:grpSpPr>
      <p:sp>
        <p:nvSpPr>
          <p:cNvPr id="7" name="Rechteck 6"/>
          <p:cNvSpPr/>
          <p:nvPr userDrawn="1"/>
        </p:nvSpPr>
        <p:spPr bwMode="gray">
          <a:xfrm>
            <a:off x="0" y="771550"/>
            <a:ext cx="9144000" cy="360338"/>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endParaRPr>
          </a:p>
        </p:txBody>
      </p:sp>
      <p:sp>
        <p:nvSpPr>
          <p:cNvPr id="2" name="Titel 1"/>
          <p:cNvSpPr>
            <a:spLocks noGrp="1"/>
          </p:cNvSpPr>
          <p:nvPr>
            <p:ph type="title" hasCustomPrompt="1"/>
          </p:nvPr>
        </p:nvSpPr>
        <p:spPr bwMode="gray">
          <a:xfrm>
            <a:off x="2195736" y="1851670"/>
            <a:ext cx="6623974" cy="504000"/>
          </a:xfrm>
        </p:spPr>
        <p:txBody>
          <a:bodyPr anchor="t"/>
          <a:lstStyle>
            <a:lvl1pPr>
              <a:lnSpc>
                <a:spcPct val="90000"/>
              </a:lnSpc>
              <a:defRPr sz="3200">
                <a:solidFill>
                  <a:schemeClr val="tx1"/>
                </a:solidFill>
              </a:defRPr>
            </a:lvl1pPr>
          </a:lstStyle>
          <a:p>
            <a:r>
              <a:rPr lang="de-DE" dirty="0"/>
              <a:t>Name des aktuellen Kapitels</a:t>
            </a:r>
          </a:p>
        </p:txBody>
      </p:sp>
      <p:sp>
        <p:nvSpPr>
          <p:cNvPr id="3" name="Textplatzhalter 2"/>
          <p:cNvSpPr>
            <a:spLocks noGrp="1"/>
          </p:cNvSpPr>
          <p:nvPr>
            <p:ph type="body" idx="1" hasCustomPrompt="1"/>
          </p:nvPr>
        </p:nvSpPr>
        <p:spPr bwMode="gray">
          <a:xfrm>
            <a:off x="2195736" y="2643758"/>
            <a:ext cx="6623974" cy="720000"/>
          </a:xfrm>
        </p:spPr>
        <p:txBody>
          <a:bodyPr anchor="t"/>
          <a:lstStyle>
            <a:lvl1pPr marL="0" indent="0">
              <a:spcBef>
                <a:spcPts val="0"/>
              </a:spcBef>
              <a:spcAft>
                <a:spcPts val="0"/>
              </a:spcAft>
              <a:buNone/>
              <a:defRPr sz="1400" b="0">
                <a:solidFill>
                  <a:schemeClr val="tx1"/>
                </a:solidFill>
                <a:latin typeface="+mn-lt"/>
              </a:defRPr>
            </a:lvl1pPr>
            <a:lvl2pPr marL="0" indent="0">
              <a:spcBef>
                <a:spcPts val="0"/>
              </a:spcBef>
              <a:spcAft>
                <a:spcPts val="0"/>
              </a:spcAft>
              <a:buNone/>
              <a:defRPr sz="1400" b="0">
                <a:solidFill>
                  <a:schemeClr val="tx1"/>
                </a:solidFill>
                <a:latin typeface="+mn-lt"/>
              </a:defRPr>
            </a:lvl2pPr>
            <a:lvl3pPr marL="0" indent="0">
              <a:spcBef>
                <a:spcPts val="0"/>
              </a:spcBef>
              <a:spcAft>
                <a:spcPts val="0"/>
              </a:spcAft>
              <a:buNone/>
              <a:defRPr sz="1400" b="0">
                <a:solidFill>
                  <a:schemeClr val="tx1"/>
                </a:solidFill>
                <a:latin typeface="+mn-lt"/>
              </a:defRPr>
            </a:lvl3pPr>
            <a:lvl4pPr marL="0" indent="0">
              <a:spcBef>
                <a:spcPts val="0"/>
              </a:spcBef>
              <a:spcAft>
                <a:spcPts val="0"/>
              </a:spcAft>
              <a:buNone/>
              <a:defRPr sz="1400" b="0">
                <a:solidFill>
                  <a:schemeClr val="tx1"/>
                </a:solidFill>
                <a:latin typeface="+mn-lt"/>
              </a:defRPr>
            </a:lvl4pPr>
            <a:lvl5pPr marL="0" indent="0">
              <a:spcBef>
                <a:spcPts val="0"/>
              </a:spcBef>
              <a:spcAft>
                <a:spcPts val="0"/>
              </a:spcAft>
              <a:buNone/>
              <a:defRPr sz="1400" b="0">
                <a:solidFill>
                  <a:schemeClr val="tx1"/>
                </a:solidFill>
                <a:latin typeface="+mn-lt"/>
              </a:defRPr>
            </a:lvl5pPr>
            <a:lvl6pPr marL="0" indent="0">
              <a:spcBef>
                <a:spcPts val="0"/>
              </a:spcBef>
              <a:spcAft>
                <a:spcPts val="0"/>
              </a:spcAft>
              <a:buNone/>
              <a:defRPr sz="1400" b="0">
                <a:solidFill>
                  <a:schemeClr val="tx1"/>
                </a:solidFill>
                <a:latin typeface="+mn-lt"/>
              </a:defRPr>
            </a:lvl6pPr>
            <a:lvl7pPr marL="0" indent="0">
              <a:spcBef>
                <a:spcPts val="0"/>
              </a:spcBef>
              <a:spcAft>
                <a:spcPts val="0"/>
              </a:spcAft>
              <a:buNone/>
              <a:defRPr sz="1400" b="0">
                <a:solidFill>
                  <a:schemeClr val="tx1"/>
                </a:solidFill>
                <a:latin typeface="+mn-lt"/>
              </a:defRPr>
            </a:lvl7pPr>
            <a:lvl8pPr marL="0" indent="0">
              <a:spcBef>
                <a:spcPts val="0"/>
              </a:spcBef>
              <a:spcAft>
                <a:spcPts val="0"/>
              </a:spcAft>
              <a:buNone/>
              <a:defRPr sz="1400" b="0">
                <a:solidFill>
                  <a:schemeClr val="tx1"/>
                </a:solidFill>
                <a:latin typeface="+mn-lt"/>
              </a:defRPr>
            </a:lvl8pPr>
            <a:lvl9pPr marL="0" indent="0">
              <a:spcBef>
                <a:spcPts val="0"/>
              </a:spcBef>
              <a:spcAft>
                <a:spcPts val="0"/>
              </a:spcAft>
              <a:buNone/>
              <a:defRPr sz="1400" b="0">
                <a:solidFill>
                  <a:schemeClr val="tx1"/>
                </a:solidFill>
                <a:latin typeface="+mn-lt"/>
              </a:defRPr>
            </a:lvl9pPr>
          </a:lstStyle>
          <a:p>
            <a:r>
              <a:rPr lang="de-DE" dirty="0"/>
              <a:t>Optionale Kurzbeschreibung des aktuellen Kapitels</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4" name="Datumsplatzhalter 3"/>
          <p:cNvSpPr>
            <a:spLocks noGrp="1"/>
          </p:cNvSpPr>
          <p:nvPr>
            <p:ph type="dt" sz="half" idx="10"/>
          </p:nvPr>
        </p:nvSpPr>
        <p:spPr bwMode="gray"/>
        <p:txBody>
          <a:bodyPr/>
          <a:lstStyle/>
          <a:p>
            <a:r>
              <a:rPr lang="en-US"/>
              <a:t>01.10.2017</a:t>
            </a:r>
            <a:endParaRPr lang="de-DE"/>
          </a:p>
        </p:txBody>
      </p:sp>
      <p:sp>
        <p:nvSpPr>
          <p:cNvPr id="5" name="Fußzeilenplatzhalter 4"/>
          <p:cNvSpPr>
            <a:spLocks noGrp="1"/>
          </p:cNvSpPr>
          <p:nvPr>
            <p:ph type="ftr" sz="quarter" idx="11"/>
          </p:nvPr>
        </p:nvSpPr>
        <p:spPr bwMode="gray"/>
        <p:txBody>
          <a:bodyPr/>
          <a:lstStyle/>
          <a:p>
            <a:r>
              <a:rPr lang="de-DE"/>
              <a:t>Internal PowerPoint Template</a:t>
            </a:r>
          </a:p>
        </p:txBody>
      </p:sp>
      <p:sp>
        <p:nvSpPr>
          <p:cNvPr id="6" name="Foliennummernplatzhalter 5"/>
          <p:cNvSpPr>
            <a:spLocks noGrp="1"/>
          </p:cNvSpPr>
          <p:nvPr>
            <p:ph type="sldNum" sz="quarter" idx="12"/>
          </p:nvPr>
        </p:nvSpPr>
        <p:spPr bwMode="gray"/>
        <p:txBody>
          <a:bodyPr/>
          <a:lstStyle/>
          <a:p>
            <a:fld id="{8FF9B0DE-3FEB-4AA0-B465-B80EF7C1333D}" type="slidenum">
              <a:rPr lang="de-DE" smtClean="0"/>
              <a:t>‹#›</a:t>
            </a:fld>
            <a:endParaRPr lang="de-DE" dirty="0"/>
          </a:p>
        </p:txBody>
      </p:sp>
      <p:sp>
        <p:nvSpPr>
          <p:cNvPr id="10" name="Textplatzhalter 2"/>
          <p:cNvSpPr>
            <a:spLocks noGrp="1"/>
          </p:cNvSpPr>
          <p:nvPr>
            <p:ph type="body" idx="15" hasCustomPrompt="1"/>
          </p:nvPr>
        </p:nvSpPr>
        <p:spPr bwMode="gray">
          <a:xfrm>
            <a:off x="2195736" y="1203598"/>
            <a:ext cx="6623974" cy="648000"/>
          </a:xfrm>
        </p:spPr>
        <p:txBody>
          <a:bodyPr anchor="b"/>
          <a:lstStyle>
            <a:lvl1pPr marL="0" indent="0">
              <a:spcBef>
                <a:spcPts val="0"/>
              </a:spcBef>
              <a:spcAft>
                <a:spcPts val="0"/>
              </a:spcAft>
              <a:buNone/>
              <a:defRPr sz="3200" b="0" i="0">
                <a:solidFill>
                  <a:schemeClr val="tx1"/>
                </a:solidFill>
                <a:latin typeface="+mn-lt"/>
              </a:defRPr>
            </a:lvl1pPr>
            <a:lvl2pPr marL="0" indent="0">
              <a:spcBef>
                <a:spcPts val="0"/>
              </a:spcBef>
              <a:spcAft>
                <a:spcPts val="0"/>
              </a:spcAft>
              <a:buNone/>
              <a:defRPr sz="3200" b="0" i="0">
                <a:solidFill>
                  <a:schemeClr val="tx1"/>
                </a:solidFill>
                <a:latin typeface="+mn-lt"/>
              </a:defRPr>
            </a:lvl2pPr>
            <a:lvl3pPr marL="0" indent="0">
              <a:spcBef>
                <a:spcPts val="0"/>
              </a:spcBef>
              <a:spcAft>
                <a:spcPts val="0"/>
              </a:spcAft>
              <a:buNone/>
              <a:defRPr sz="3200" b="0" i="0">
                <a:solidFill>
                  <a:schemeClr val="tx1"/>
                </a:solidFill>
                <a:latin typeface="+mn-lt"/>
              </a:defRPr>
            </a:lvl3pPr>
            <a:lvl4pPr marL="0" indent="0">
              <a:spcBef>
                <a:spcPts val="0"/>
              </a:spcBef>
              <a:spcAft>
                <a:spcPts val="0"/>
              </a:spcAft>
              <a:buNone/>
              <a:defRPr sz="3200" b="0" i="0">
                <a:solidFill>
                  <a:schemeClr val="tx1"/>
                </a:solidFill>
                <a:latin typeface="+mn-lt"/>
              </a:defRPr>
            </a:lvl4pPr>
            <a:lvl5pPr marL="0" indent="0">
              <a:spcBef>
                <a:spcPts val="0"/>
              </a:spcBef>
              <a:spcAft>
                <a:spcPts val="0"/>
              </a:spcAft>
              <a:buNone/>
              <a:defRPr sz="3200" b="0" i="0">
                <a:solidFill>
                  <a:schemeClr val="tx1"/>
                </a:solidFill>
                <a:latin typeface="+mn-lt"/>
              </a:defRPr>
            </a:lvl5pPr>
            <a:lvl6pPr marL="0" indent="0">
              <a:spcBef>
                <a:spcPts val="0"/>
              </a:spcBef>
              <a:spcAft>
                <a:spcPts val="0"/>
              </a:spcAft>
              <a:buNone/>
              <a:defRPr sz="3200" b="0" i="0">
                <a:solidFill>
                  <a:schemeClr val="tx1"/>
                </a:solidFill>
                <a:latin typeface="+mn-lt"/>
              </a:defRPr>
            </a:lvl6pPr>
            <a:lvl7pPr marL="0" indent="0">
              <a:spcBef>
                <a:spcPts val="0"/>
              </a:spcBef>
              <a:spcAft>
                <a:spcPts val="0"/>
              </a:spcAft>
              <a:buNone/>
              <a:defRPr sz="3200" b="0" i="0">
                <a:solidFill>
                  <a:schemeClr val="tx1"/>
                </a:solidFill>
                <a:latin typeface="+mn-lt"/>
              </a:defRPr>
            </a:lvl7pPr>
            <a:lvl8pPr marL="0" indent="0">
              <a:spcBef>
                <a:spcPts val="0"/>
              </a:spcBef>
              <a:spcAft>
                <a:spcPts val="0"/>
              </a:spcAft>
              <a:buNone/>
              <a:defRPr sz="3200" b="0" i="0">
                <a:solidFill>
                  <a:schemeClr val="tx1"/>
                </a:solidFill>
                <a:latin typeface="+mn-lt"/>
              </a:defRPr>
            </a:lvl8pPr>
            <a:lvl9pPr marL="0" indent="0">
              <a:spcBef>
                <a:spcPts val="0"/>
              </a:spcBef>
              <a:spcAft>
                <a:spcPts val="0"/>
              </a:spcAft>
              <a:buNone/>
              <a:defRPr sz="3200" b="0" i="0">
                <a:solidFill>
                  <a:schemeClr val="tx1"/>
                </a:solidFill>
                <a:latin typeface="+mn-lt"/>
              </a:defRPr>
            </a:lvl9pPr>
          </a:lstStyle>
          <a:p>
            <a:r>
              <a:rPr lang="de-DE" dirty="0"/>
              <a:t>Zusatzangabe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1" name="Rechteck 10"/>
          <p:cNvSpPr/>
          <p:nvPr userDrawn="1"/>
        </p:nvSpPr>
        <p:spPr bwMode="gray">
          <a:xfrm>
            <a:off x="0" y="987588"/>
            <a:ext cx="1692000" cy="36000"/>
          </a:xfrm>
          <a:prstGeom prst="rect">
            <a:avLst/>
          </a:prstGeom>
          <a:gradFill flip="none" rotWithShape="1">
            <a:gsLst>
              <a:gs pos="0">
                <a:srgbClr val="054066"/>
              </a:gs>
              <a:gs pos="40000">
                <a:srgbClr val="06507F"/>
              </a:gs>
              <a:gs pos="100000">
                <a:srgbClr val="0076BF"/>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platzhalter 2"/>
          <p:cNvSpPr>
            <a:spLocks noGrp="1"/>
          </p:cNvSpPr>
          <p:nvPr>
            <p:ph type="body" idx="16" hasCustomPrompt="1"/>
          </p:nvPr>
        </p:nvSpPr>
        <p:spPr bwMode="gray">
          <a:xfrm>
            <a:off x="323680" y="1203598"/>
            <a:ext cx="1368000" cy="1080000"/>
          </a:xfrm>
        </p:spPr>
        <p:txBody>
          <a:bodyPr wrap="none" anchor="t"/>
          <a:lstStyle>
            <a:lvl1pPr marL="0" indent="0" algn="r">
              <a:lnSpc>
                <a:spcPct val="90000"/>
              </a:lnSpc>
              <a:spcBef>
                <a:spcPts val="0"/>
              </a:spcBef>
              <a:spcAft>
                <a:spcPts val="0"/>
              </a:spcAft>
              <a:buNone/>
              <a:defRPr sz="9200" b="1" i="0">
                <a:solidFill>
                  <a:schemeClr val="tx1"/>
                </a:solidFill>
                <a:latin typeface="+mj-lt"/>
              </a:defRPr>
            </a:lvl1pPr>
            <a:lvl2pPr marL="0" indent="0" algn="r">
              <a:lnSpc>
                <a:spcPct val="90000"/>
              </a:lnSpc>
              <a:spcBef>
                <a:spcPts val="0"/>
              </a:spcBef>
              <a:spcAft>
                <a:spcPts val="0"/>
              </a:spcAft>
              <a:buNone/>
              <a:defRPr sz="9200" b="1" i="0">
                <a:solidFill>
                  <a:schemeClr val="tx1"/>
                </a:solidFill>
                <a:latin typeface="+mj-lt"/>
              </a:defRPr>
            </a:lvl2pPr>
            <a:lvl3pPr marL="0" indent="0" algn="r">
              <a:lnSpc>
                <a:spcPct val="90000"/>
              </a:lnSpc>
              <a:spcBef>
                <a:spcPts val="0"/>
              </a:spcBef>
              <a:spcAft>
                <a:spcPts val="0"/>
              </a:spcAft>
              <a:buNone/>
              <a:defRPr sz="9200" b="1" i="0">
                <a:solidFill>
                  <a:schemeClr val="tx1"/>
                </a:solidFill>
                <a:latin typeface="+mj-lt"/>
              </a:defRPr>
            </a:lvl3pPr>
            <a:lvl4pPr marL="0" indent="0" algn="r">
              <a:lnSpc>
                <a:spcPct val="90000"/>
              </a:lnSpc>
              <a:spcBef>
                <a:spcPts val="0"/>
              </a:spcBef>
              <a:spcAft>
                <a:spcPts val="0"/>
              </a:spcAft>
              <a:buNone/>
              <a:defRPr sz="9200" b="1" i="0">
                <a:solidFill>
                  <a:schemeClr val="tx1"/>
                </a:solidFill>
                <a:latin typeface="+mj-lt"/>
              </a:defRPr>
            </a:lvl4pPr>
            <a:lvl5pPr marL="0" indent="0" algn="r">
              <a:lnSpc>
                <a:spcPct val="90000"/>
              </a:lnSpc>
              <a:spcBef>
                <a:spcPts val="0"/>
              </a:spcBef>
              <a:spcAft>
                <a:spcPts val="0"/>
              </a:spcAft>
              <a:buNone/>
              <a:defRPr sz="9200" b="1" i="0">
                <a:solidFill>
                  <a:schemeClr val="tx1"/>
                </a:solidFill>
                <a:latin typeface="+mj-lt"/>
              </a:defRPr>
            </a:lvl5pPr>
            <a:lvl6pPr marL="0" indent="0" algn="r">
              <a:lnSpc>
                <a:spcPct val="90000"/>
              </a:lnSpc>
              <a:spcBef>
                <a:spcPts val="0"/>
              </a:spcBef>
              <a:spcAft>
                <a:spcPts val="0"/>
              </a:spcAft>
              <a:buNone/>
              <a:defRPr sz="9200" b="1" i="0">
                <a:solidFill>
                  <a:schemeClr val="tx1"/>
                </a:solidFill>
                <a:latin typeface="+mj-lt"/>
              </a:defRPr>
            </a:lvl6pPr>
            <a:lvl7pPr marL="0" indent="0" algn="r">
              <a:lnSpc>
                <a:spcPct val="90000"/>
              </a:lnSpc>
              <a:spcBef>
                <a:spcPts val="0"/>
              </a:spcBef>
              <a:spcAft>
                <a:spcPts val="0"/>
              </a:spcAft>
              <a:buNone/>
              <a:defRPr sz="9200" b="1" i="0">
                <a:solidFill>
                  <a:schemeClr val="tx1"/>
                </a:solidFill>
                <a:latin typeface="+mj-lt"/>
              </a:defRPr>
            </a:lvl7pPr>
            <a:lvl8pPr marL="0" indent="0" algn="r">
              <a:lnSpc>
                <a:spcPct val="90000"/>
              </a:lnSpc>
              <a:spcBef>
                <a:spcPts val="0"/>
              </a:spcBef>
              <a:spcAft>
                <a:spcPts val="0"/>
              </a:spcAft>
              <a:buNone/>
              <a:defRPr sz="9200" b="1" i="0">
                <a:solidFill>
                  <a:schemeClr val="tx1"/>
                </a:solidFill>
                <a:latin typeface="+mj-lt"/>
              </a:defRPr>
            </a:lvl8pPr>
            <a:lvl9pPr marL="0" indent="0" algn="r">
              <a:lnSpc>
                <a:spcPct val="90000"/>
              </a:lnSpc>
              <a:spcBef>
                <a:spcPts val="0"/>
              </a:spcBef>
              <a:spcAft>
                <a:spcPts val="0"/>
              </a:spcAft>
              <a:buNone/>
              <a:defRPr sz="9200" b="1" i="0">
                <a:solidFill>
                  <a:schemeClr val="tx1"/>
                </a:solidFill>
                <a:latin typeface="+mj-lt"/>
              </a:defRPr>
            </a:lvl9pPr>
          </a:lstStyle>
          <a:p>
            <a:r>
              <a:rPr lang="de-DE" dirty="0"/>
              <a:t>00</a:t>
            </a:r>
          </a:p>
          <a:p>
            <a:pPr lvl="1"/>
            <a:r>
              <a:rPr lang="de-DE" dirty="0"/>
              <a:t>2</a:t>
            </a:r>
          </a:p>
          <a:p>
            <a:pPr lvl="2"/>
            <a:r>
              <a:rPr lang="de-DE" dirty="0"/>
              <a:t>3</a:t>
            </a:r>
          </a:p>
          <a:p>
            <a:pPr lvl="3"/>
            <a:r>
              <a:rPr lang="de-DE" dirty="0"/>
              <a:t>4</a:t>
            </a:r>
          </a:p>
          <a:p>
            <a:pPr lvl="4"/>
            <a:r>
              <a:rPr lang="de-DE" dirty="0"/>
              <a:t>5</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376332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699">
          <p15:clr>
            <a:srgbClr val="547EBF"/>
          </p15:clr>
        </p15:guide>
        <p15:guide id="2" orient="horz" pos="2845">
          <p15:clr>
            <a:srgbClr val="547EBF"/>
          </p15:clr>
        </p15:guide>
        <p15:guide id="3" orient="horz" pos="622">
          <p15:clr>
            <a:srgbClr val="547EBF"/>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Datumsplatzhalter 1"/>
          <p:cNvSpPr>
            <a:spLocks noGrp="1"/>
          </p:cNvSpPr>
          <p:nvPr>
            <p:ph type="dt" sz="half" idx="15"/>
          </p:nvPr>
        </p:nvSpPr>
        <p:spPr bwMode="gray"/>
        <p:txBody>
          <a:bodyPr/>
          <a:lstStyle/>
          <a:p>
            <a:r>
              <a:rPr lang="en-US"/>
              <a:t>01.10.2017</a:t>
            </a:r>
            <a:endParaRPr lang="de-DE" dirty="0"/>
          </a:p>
        </p:txBody>
      </p:sp>
      <p:sp>
        <p:nvSpPr>
          <p:cNvPr id="7" name="Fußzeilenplatzhalter 6"/>
          <p:cNvSpPr>
            <a:spLocks noGrp="1"/>
          </p:cNvSpPr>
          <p:nvPr>
            <p:ph type="ftr" sz="quarter" idx="16"/>
          </p:nvPr>
        </p:nvSpPr>
        <p:spPr bwMode="gray"/>
        <p:txBody>
          <a:bodyPr/>
          <a:lstStyle/>
          <a:p>
            <a:r>
              <a:rPr lang="de-DE"/>
              <a:t>Internal PowerPoint Template</a:t>
            </a:r>
            <a:endParaRPr lang="de-DE" dirty="0"/>
          </a:p>
        </p:txBody>
      </p:sp>
      <p:sp>
        <p:nvSpPr>
          <p:cNvPr id="9" name="Foliennummernplatzhalter 8"/>
          <p:cNvSpPr>
            <a:spLocks noGrp="1"/>
          </p:cNvSpPr>
          <p:nvPr>
            <p:ph type="sldNum" sz="quarter" idx="17"/>
          </p:nvPr>
        </p:nvSpPr>
        <p:spPr bwMode="gray"/>
        <p:txBody>
          <a:bodyPr/>
          <a:lstStyle/>
          <a:p>
            <a:fld id="{8FF9B0DE-3FEB-4AA0-B465-B80EF7C1333D}" type="slidenum">
              <a:rPr lang="de-DE" smtClean="0"/>
              <a:pPr/>
              <a:t>‹#›</a:t>
            </a:fld>
            <a:endParaRPr lang="de-DE" dirty="0"/>
          </a:p>
        </p:txBody>
      </p:sp>
      <p:sp>
        <p:nvSpPr>
          <p:cNvPr id="11" name="Titel 1">
            <a:extLst>
              <a:ext uri="{FF2B5EF4-FFF2-40B4-BE49-F238E27FC236}">
                <a16:creationId xmlns:a16="http://schemas.microsoft.com/office/drawing/2014/main" id="{C1B65F60-D74B-434B-B172-33DD9710D09F}"/>
              </a:ext>
            </a:extLst>
          </p:cNvPr>
          <p:cNvSpPr>
            <a:spLocks noGrp="1"/>
          </p:cNvSpPr>
          <p:nvPr>
            <p:ph type="title" hasCustomPrompt="1"/>
          </p:nvPr>
        </p:nvSpPr>
        <p:spPr bwMode="gray">
          <a:xfrm>
            <a:off x="323528" y="411510"/>
            <a:ext cx="8496000" cy="360000"/>
          </a:xfrm>
        </p:spPr>
        <p:txBody>
          <a:bodyPr/>
          <a:lstStyle>
            <a:lvl1pPr>
              <a:defRPr/>
            </a:lvl1pPr>
          </a:lstStyle>
          <a:p>
            <a:r>
              <a:rPr lang="de-DE" dirty="0"/>
              <a:t>Folientitel</a:t>
            </a:r>
          </a:p>
        </p:txBody>
      </p:sp>
      <p:sp>
        <p:nvSpPr>
          <p:cNvPr id="13" name="Inhaltsplatzhalter 2">
            <a:extLst>
              <a:ext uri="{FF2B5EF4-FFF2-40B4-BE49-F238E27FC236}">
                <a16:creationId xmlns:a16="http://schemas.microsoft.com/office/drawing/2014/main" id="{22D10AAE-E753-4D86-8315-2C9BB6BF66E2}"/>
              </a:ext>
            </a:extLst>
          </p:cNvPr>
          <p:cNvSpPr>
            <a:spLocks noGrp="1"/>
          </p:cNvSpPr>
          <p:nvPr>
            <p:ph sz="half" idx="1" hasCustomPrompt="1"/>
          </p:nvPr>
        </p:nvSpPr>
        <p:spPr bwMode="gray">
          <a:xfrm>
            <a:off x="323528" y="1203598"/>
            <a:ext cx="8496000" cy="331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7" name="Textplatzhalter 9">
            <a:extLst>
              <a:ext uri="{FF2B5EF4-FFF2-40B4-BE49-F238E27FC236}">
                <a16:creationId xmlns:a16="http://schemas.microsoft.com/office/drawing/2014/main" id="{4BC180E9-17C0-44DB-BE67-341803F4CFB7}"/>
              </a:ext>
            </a:extLst>
          </p:cNvPr>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0" name="Textplatzhalter 7"/>
          <p:cNvSpPr>
            <a:spLocks noGrp="1"/>
          </p:cNvSpPr>
          <p:nvPr>
            <p:ph type="body" sz="quarter" idx="13" hasCustomPrompt="1"/>
          </p:nvPr>
        </p:nvSpPr>
        <p:spPr bwMode="gray">
          <a:xfrm>
            <a:off x="323528" y="4587998"/>
            <a:ext cx="8136000" cy="216000"/>
          </a:xfrm>
        </p:spPr>
        <p:txBody>
          <a:bodyPr anchor="b"/>
          <a:lstStyle>
            <a:lvl1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2pPr>
            <a:lvl3pPr marL="0" indent="0">
              <a:lnSpc>
                <a:spcPct val="100000"/>
              </a:lnSpc>
              <a:spcBef>
                <a:spcPts val="0"/>
              </a:spcBef>
              <a:spcAft>
                <a:spcPts val="0"/>
              </a:spcAft>
              <a:buNone/>
              <a:defRPr sz="700" b="0">
                <a:solidFill>
                  <a:schemeClr val="accent1"/>
                </a:solidFill>
                <a:latin typeface="+mn-lt"/>
              </a:defRPr>
            </a:lvl3pPr>
            <a:lvl4pPr marL="0" indent="0">
              <a:lnSpc>
                <a:spcPct val="100000"/>
              </a:lnSpc>
              <a:spcBef>
                <a:spcPts val="0"/>
              </a:spcBef>
              <a:spcAft>
                <a:spcPts val="0"/>
              </a:spcAft>
              <a:buNone/>
              <a:defRPr sz="700" b="0">
                <a:solidFill>
                  <a:schemeClr val="accent1"/>
                </a:solidFill>
                <a:latin typeface="+mn-lt"/>
              </a:defRPr>
            </a:lvl4pPr>
            <a:lvl5pPr marL="0" indent="0">
              <a:lnSpc>
                <a:spcPct val="100000"/>
              </a:lnSpc>
              <a:spcBef>
                <a:spcPts val="0"/>
              </a:spcBef>
              <a:spcAft>
                <a:spcPts val="0"/>
              </a:spcAft>
              <a:buNone/>
              <a:defRPr sz="700" b="0">
                <a:solidFill>
                  <a:schemeClr val="accent1"/>
                </a:solidFill>
                <a:latin typeface="+mn-lt"/>
              </a:defRPr>
            </a:lvl5pPr>
            <a:lvl6pPr marL="0" indent="0">
              <a:lnSpc>
                <a:spcPct val="100000"/>
              </a:lnSpc>
              <a:spcBef>
                <a:spcPts val="0"/>
              </a:spcBef>
              <a:spcAft>
                <a:spcPts val="0"/>
              </a:spcAft>
              <a:buNone/>
              <a:defRPr sz="700" b="0">
                <a:solidFill>
                  <a:schemeClr val="accent1"/>
                </a:solidFill>
                <a:latin typeface="+mn-lt"/>
              </a:defRPr>
            </a:lvl6pPr>
            <a:lvl7pPr marL="0" indent="0">
              <a:lnSpc>
                <a:spcPct val="100000"/>
              </a:lnSpc>
              <a:spcBef>
                <a:spcPts val="0"/>
              </a:spcBef>
              <a:spcAft>
                <a:spcPts val="0"/>
              </a:spcAft>
              <a:buNone/>
              <a:defRPr sz="700" b="0">
                <a:solidFill>
                  <a:schemeClr val="accent1"/>
                </a:solidFill>
                <a:latin typeface="+mn-lt"/>
              </a:defRPr>
            </a:lvl7pPr>
            <a:lvl8pPr marL="0" indent="0">
              <a:lnSpc>
                <a:spcPct val="100000"/>
              </a:lnSpc>
              <a:spcBef>
                <a:spcPts val="0"/>
              </a:spcBef>
              <a:spcAft>
                <a:spcPts val="0"/>
              </a:spcAft>
              <a:buNone/>
              <a:defRPr sz="700" b="0">
                <a:solidFill>
                  <a:schemeClr val="accent1"/>
                </a:solidFill>
                <a:latin typeface="+mn-lt"/>
              </a:defRPr>
            </a:lvl8pPr>
            <a:lvl9pPr marL="0" indent="0">
              <a:lnSpc>
                <a:spcPct val="100000"/>
              </a:lnSpc>
              <a:spcBef>
                <a:spcPts val="0"/>
              </a:spcBef>
              <a:spcAft>
                <a:spcPts val="0"/>
              </a:spcAft>
              <a:buNone/>
              <a:defRPr sz="700" b="0">
                <a:solidFill>
                  <a:schemeClr val="accent1"/>
                </a:solidFill>
                <a:latin typeface="+mn-lt"/>
              </a:defRPr>
            </a:lvl9pPr>
          </a:lstStyle>
          <a:p>
            <a:pPr lvl="0"/>
            <a:r>
              <a:rPr lang="de-DE" dirty="0"/>
              <a:t>Fußnote/Quellenangabe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81198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2" orient="horz" pos="758">
          <p15:clr>
            <a:srgbClr val="547EBF"/>
          </p15:clr>
        </p15:guide>
        <p15:guide id="3" orient="horz" pos="2845">
          <p15:clr>
            <a:srgbClr val="547EBF"/>
          </p15:clr>
        </p15:guide>
        <p15:guide id="4" pos="2971">
          <p15:clr>
            <a:srgbClr val="5ACBF0"/>
          </p15:clr>
        </p15:guide>
        <p15:guide id="5" pos="2789">
          <p15:clr>
            <a:srgbClr val="5ACBF0"/>
          </p15:clr>
        </p15:guide>
        <p15:guide id="6" pos="2064">
          <p15:clr>
            <a:srgbClr val="5ACBF0"/>
          </p15:clr>
        </p15:guide>
        <p15:guide id="7" pos="1882">
          <p15:clr>
            <a:srgbClr val="5ACBF0"/>
          </p15:clr>
        </p15:guide>
        <p15:guide id="8" pos="3696">
          <p15:clr>
            <a:srgbClr val="5ACBF0"/>
          </p15:clr>
        </p15:guide>
        <p15:guide id="9" pos="3878">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8" name="Datumsplatzhalter 7"/>
          <p:cNvSpPr>
            <a:spLocks noGrp="1"/>
          </p:cNvSpPr>
          <p:nvPr>
            <p:ph type="dt" sz="half" idx="15"/>
          </p:nvPr>
        </p:nvSpPr>
        <p:spPr bwMode="gray"/>
        <p:txBody>
          <a:bodyPr/>
          <a:lstStyle/>
          <a:p>
            <a:r>
              <a:rPr lang="en-US"/>
              <a:t>01.10.2017</a:t>
            </a:r>
            <a:endParaRPr lang="de-DE" dirty="0"/>
          </a:p>
        </p:txBody>
      </p:sp>
      <p:sp>
        <p:nvSpPr>
          <p:cNvPr id="15" name="Fußzeilenplatzhalter 14"/>
          <p:cNvSpPr>
            <a:spLocks noGrp="1"/>
          </p:cNvSpPr>
          <p:nvPr>
            <p:ph type="ftr" sz="quarter" idx="16"/>
          </p:nvPr>
        </p:nvSpPr>
        <p:spPr bwMode="gray"/>
        <p:txBody>
          <a:bodyPr/>
          <a:lstStyle/>
          <a:p>
            <a:r>
              <a:rPr lang="de-DE"/>
              <a:t>Internal PowerPoint Template</a:t>
            </a:r>
            <a:endParaRPr lang="de-DE" dirty="0"/>
          </a:p>
        </p:txBody>
      </p:sp>
      <p:sp>
        <p:nvSpPr>
          <p:cNvPr id="16" name="Foliennummernplatzhalter 15"/>
          <p:cNvSpPr>
            <a:spLocks noGrp="1"/>
          </p:cNvSpPr>
          <p:nvPr>
            <p:ph type="sldNum" sz="quarter" idx="17"/>
          </p:nvPr>
        </p:nvSpPr>
        <p:spPr bwMode="gray"/>
        <p:txBody>
          <a:bodyPr/>
          <a:lstStyle/>
          <a:p>
            <a:fld id="{8FF9B0DE-3FEB-4AA0-B465-B80EF7C1333D}" type="slidenum">
              <a:rPr lang="de-DE" smtClean="0"/>
              <a:pPr/>
              <a:t>‹#›</a:t>
            </a:fld>
            <a:endParaRPr lang="de-DE" dirty="0"/>
          </a:p>
        </p:txBody>
      </p:sp>
      <p:sp>
        <p:nvSpPr>
          <p:cNvPr id="10" name="Titel 1">
            <a:extLst>
              <a:ext uri="{FF2B5EF4-FFF2-40B4-BE49-F238E27FC236}">
                <a16:creationId xmlns:a16="http://schemas.microsoft.com/office/drawing/2014/main" id="{37846D63-DBF4-4A80-B505-B92B1F5CABEA}"/>
              </a:ext>
            </a:extLst>
          </p:cNvPr>
          <p:cNvSpPr>
            <a:spLocks noGrp="1"/>
          </p:cNvSpPr>
          <p:nvPr>
            <p:ph type="title" hasCustomPrompt="1"/>
          </p:nvPr>
        </p:nvSpPr>
        <p:spPr bwMode="gray">
          <a:xfrm>
            <a:off x="323528" y="411510"/>
            <a:ext cx="8496000" cy="360000"/>
          </a:xfrm>
        </p:spPr>
        <p:txBody>
          <a:bodyPr/>
          <a:lstStyle>
            <a:lvl1pPr>
              <a:defRPr/>
            </a:lvl1pPr>
          </a:lstStyle>
          <a:p>
            <a:r>
              <a:rPr lang="de-DE" dirty="0"/>
              <a:t>Folientitel</a:t>
            </a:r>
          </a:p>
        </p:txBody>
      </p:sp>
      <p:sp>
        <p:nvSpPr>
          <p:cNvPr id="11" name="Inhaltsplatzhalter 2">
            <a:extLst>
              <a:ext uri="{FF2B5EF4-FFF2-40B4-BE49-F238E27FC236}">
                <a16:creationId xmlns:a16="http://schemas.microsoft.com/office/drawing/2014/main" id="{93DC2F5E-12A8-4C5A-B89A-49655CFDD00F}"/>
              </a:ext>
            </a:extLst>
          </p:cNvPr>
          <p:cNvSpPr>
            <a:spLocks noGrp="1"/>
          </p:cNvSpPr>
          <p:nvPr>
            <p:ph sz="half" idx="1" hasCustomPrompt="1"/>
          </p:nvPr>
        </p:nvSpPr>
        <p:spPr bwMode="gray">
          <a:xfrm>
            <a:off x="323528" y="1203598"/>
            <a:ext cx="4104000" cy="331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2" name="Inhaltsplatzhalter 3">
            <a:extLst>
              <a:ext uri="{FF2B5EF4-FFF2-40B4-BE49-F238E27FC236}">
                <a16:creationId xmlns:a16="http://schemas.microsoft.com/office/drawing/2014/main" id="{5DE13F4C-9093-4F5A-A8F2-350F59B2DEFB}"/>
              </a:ext>
            </a:extLst>
          </p:cNvPr>
          <p:cNvSpPr>
            <a:spLocks noGrp="1"/>
          </p:cNvSpPr>
          <p:nvPr>
            <p:ph sz="half" idx="2" hasCustomPrompt="1"/>
          </p:nvPr>
        </p:nvSpPr>
        <p:spPr bwMode="gray">
          <a:xfrm>
            <a:off x="4716016" y="1203598"/>
            <a:ext cx="4104000" cy="331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9" name="Textplatzhalter 9">
            <a:extLst>
              <a:ext uri="{FF2B5EF4-FFF2-40B4-BE49-F238E27FC236}">
                <a16:creationId xmlns:a16="http://schemas.microsoft.com/office/drawing/2014/main" id="{ADC70C5F-770F-4E5A-9429-38B110722C98}"/>
              </a:ext>
            </a:extLst>
          </p:cNvPr>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3" name="Textplatzhalter 7"/>
          <p:cNvSpPr>
            <a:spLocks noGrp="1"/>
          </p:cNvSpPr>
          <p:nvPr>
            <p:ph type="body" sz="quarter" idx="13" hasCustomPrompt="1"/>
          </p:nvPr>
        </p:nvSpPr>
        <p:spPr bwMode="gray">
          <a:xfrm>
            <a:off x="323528" y="4587998"/>
            <a:ext cx="8136000" cy="216000"/>
          </a:xfrm>
        </p:spPr>
        <p:txBody>
          <a:bodyPr anchor="b"/>
          <a:lstStyle>
            <a:lvl1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2pPr>
            <a:lvl3pPr marL="0" indent="0">
              <a:lnSpc>
                <a:spcPct val="100000"/>
              </a:lnSpc>
              <a:spcBef>
                <a:spcPts val="0"/>
              </a:spcBef>
              <a:spcAft>
                <a:spcPts val="0"/>
              </a:spcAft>
              <a:buNone/>
              <a:defRPr sz="700" b="0">
                <a:solidFill>
                  <a:schemeClr val="accent1"/>
                </a:solidFill>
                <a:latin typeface="+mn-lt"/>
              </a:defRPr>
            </a:lvl3pPr>
            <a:lvl4pPr marL="0" indent="0">
              <a:lnSpc>
                <a:spcPct val="100000"/>
              </a:lnSpc>
              <a:spcBef>
                <a:spcPts val="0"/>
              </a:spcBef>
              <a:spcAft>
                <a:spcPts val="0"/>
              </a:spcAft>
              <a:buNone/>
              <a:defRPr sz="700" b="0">
                <a:solidFill>
                  <a:schemeClr val="accent1"/>
                </a:solidFill>
                <a:latin typeface="+mn-lt"/>
              </a:defRPr>
            </a:lvl4pPr>
            <a:lvl5pPr marL="0" indent="0">
              <a:lnSpc>
                <a:spcPct val="100000"/>
              </a:lnSpc>
              <a:spcBef>
                <a:spcPts val="0"/>
              </a:spcBef>
              <a:spcAft>
                <a:spcPts val="0"/>
              </a:spcAft>
              <a:buNone/>
              <a:defRPr sz="700" b="0">
                <a:solidFill>
                  <a:schemeClr val="accent1"/>
                </a:solidFill>
                <a:latin typeface="+mn-lt"/>
              </a:defRPr>
            </a:lvl5pPr>
            <a:lvl6pPr marL="0" indent="0">
              <a:lnSpc>
                <a:spcPct val="100000"/>
              </a:lnSpc>
              <a:spcBef>
                <a:spcPts val="0"/>
              </a:spcBef>
              <a:spcAft>
                <a:spcPts val="0"/>
              </a:spcAft>
              <a:buNone/>
              <a:defRPr sz="700" b="0">
                <a:solidFill>
                  <a:schemeClr val="accent1"/>
                </a:solidFill>
                <a:latin typeface="+mn-lt"/>
              </a:defRPr>
            </a:lvl6pPr>
            <a:lvl7pPr marL="0" indent="0">
              <a:lnSpc>
                <a:spcPct val="100000"/>
              </a:lnSpc>
              <a:spcBef>
                <a:spcPts val="0"/>
              </a:spcBef>
              <a:spcAft>
                <a:spcPts val="0"/>
              </a:spcAft>
              <a:buNone/>
              <a:defRPr sz="700" b="0">
                <a:solidFill>
                  <a:schemeClr val="accent1"/>
                </a:solidFill>
                <a:latin typeface="+mn-lt"/>
              </a:defRPr>
            </a:lvl7pPr>
            <a:lvl8pPr marL="0" indent="0">
              <a:lnSpc>
                <a:spcPct val="100000"/>
              </a:lnSpc>
              <a:spcBef>
                <a:spcPts val="0"/>
              </a:spcBef>
              <a:spcAft>
                <a:spcPts val="0"/>
              </a:spcAft>
              <a:buNone/>
              <a:defRPr sz="700" b="0">
                <a:solidFill>
                  <a:schemeClr val="accent1"/>
                </a:solidFill>
                <a:latin typeface="+mn-lt"/>
              </a:defRPr>
            </a:lvl8pPr>
            <a:lvl9pPr marL="0" indent="0">
              <a:lnSpc>
                <a:spcPct val="100000"/>
              </a:lnSpc>
              <a:spcBef>
                <a:spcPts val="0"/>
              </a:spcBef>
              <a:spcAft>
                <a:spcPts val="0"/>
              </a:spcAft>
              <a:buNone/>
              <a:defRPr sz="700" b="0">
                <a:solidFill>
                  <a:schemeClr val="accent1"/>
                </a:solidFill>
                <a:latin typeface="+mn-lt"/>
              </a:defRPr>
            </a:lvl9pPr>
          </a:lstStyle>
          <a:p>
            <a:pPr lvl="0"/>
            <a:r>
              <a:rPr lang="de-DE" dirty="0"/>
              <a:t>Fußnote/Quellenangabe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2206379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789">
          <p15:clr>
            <a:srgbClr val="5ACBF0"/>
          </p15:clr>
        </p15:guide>
        <p15:guide id="2" pos="2971">
          <p15:clr>
            <a:srgbClr val="5ACBF0"/>
          </p15:clr>
        </p15:guide>
        <p15:guide id="3" orient="horz" pos="758">
          <p15:clr>
            <a:srgbClr val="547EBF"/>
          </p15:clr>
        </p15:guide>
        <p15:guide id="4" orient="horz" pos="2845">
          <p15:clr>
            <a:srgbClr val="547EBF"/>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r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de-DE" dirty="0"/>
              <a:t>Folientitel</a:t>
            </a:r>
          </a:p>
        </p:txBody>
      </p:sp>
      <p:sp>
        <p:nvSpPr>
          <p:cNvPr id="3" name="Inhaltsplatzhalter 2"/>
          <p:cNvSpPr>
            <a:spLocks noGrp="1"/>
          </p:cNvSpPr>
          <p:nvPr>
            <p:ph sz="half" idx="1" hasCustomPrompt="1"/>
          </p:nvPr>
        </p:nvSpPr>
        <p:spPr bwMode="gray">
          <a:xfrm>
            <a:off x="323528" y="1203598"/>
            <a:ext cx="2664000" cy="331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4" name="Inhaltsplatzhalter 3"/>
          <p:cNvSpPr>
            <a:spLocks noGrp="1"/>
          </p:cNvSpPr>
          <p:nvPr>
            <p:ph sz="half" idx="2" hasCustomPrompt="1"/>
          </p:nvPr>
        </p:nvSpPr>
        <p:spPr bwMode="gray">
          <a:xfrm>
            <a:off x="3276144" y="1203598"/>
            <a:ext cx="2592000" cy="331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5" name="Datumsplatzhalter 4"/>
          <p:cNvSpPr>
            <a:spLocks noGrp="1"/>
          </p:cNvSpPr>
          <p:nvPr>
            <p:ph type="dt" sz="half" idx="10"/>
          </p:nvPr>
        </p:nvSpPr>
        <p:spPr bwMode="gray"/>
        <p:txBody>
          <a:bodyPr/>
          <a:lstStyle/>
          <a:p>
            <a:r>
              <a:rPr lang="en-US"/>
              <a:t>01.10.2017</a:t>
            </a:r>
            <a:endParaRPr lang="de-DE"/>
          </a:p>
        </p:txBody>
      </p:sp>
      <p:sp>
        <p:nvSpPr>
          <p:cNvPr id="6" name="Fußzeilenplatzhalter 5"/>
          <p:cNvSpPr>
            <a:spLocks noGrp="1"/>
          </p:cNvSpPr>
          <p:nvPr>
            <p:ph type="ftr" sz="quarter" idx="11"/>
          </p:nvPr>
        </p:nvSpPr>
        <p:spPr bwMode="gray"/>
        <p:txBody>
          <a:bodyPr/>
          <a:lstStyle/>
          <a:p>
            <a:r>
              <a:rPr lang="de-DE"/>
              <a:t>Internal PowerPoint Template</a:t>
            </a:r>
          </a:p>
        </p:txBody>
      </p:sp>
      <p:sp>
        <p:nvSpPr>
          <p:cNvPr id="7" name="Foliennummernplatzhalter 6"/>
          <p:cNvSpPr>
            <a:spLocks noGrp="1"/>
          </p:cNvSpPr>
          <p:nvPr>
            <p:ph type="sldNum" sz="quarter" idx="12"/>
          </p:nvPr>
        </p:nvSpPr>
        <p:spPr bwMode="gray"/>
        <p:txBody>
          <a:bodyPr/>
          <a:lstStyle/>
          <a:p>
            <a:fld id="{8FF9B0DE-3FEB-4AA0-B465-B80EF7C1333D}" type="slidenum">
              <a:rPr lang="de-DE" smtClean="0"/>
              <a:t>‹#›</a:t>
            </a:fld>
            <a:endParaRPr lang="de-DE"/>
          </a:p>
        </p:txBody>
      </p:sp>
      <p:sp>
        <p:nvSpPr>
          <p:cNvPr id="8" name="Inhaltsplatzhalter 3"/>
          <p:cNvSpPr>
            <a:spLocks noGrp="1"/>
          </p:cNvSpPr>
          <p:nvPr>
            <p:ph sz="half" idx="13" hasCustomPrompt="1"/>
          </p:nvPr>
        </p:nvSpPr>
        <p:spPr bwMode="gray">
          <a:xfrm>
            <a:off x="6156176" y="1203598"/>
            <a:ext cx="2664000" cy="331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5" name="Textplatzhalter 9"/>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1" name="Textplatzhalter 7"/>
          <p:cNvSpPr>
            <a:spLocks noGrp="1"/>
          </p:cNvSpPr>
          <p:nvPr>
            <p:ph type="body" sz="quarter" idx="16" hasCustomPrompt="1"/>
          </p:nvPr>
        </p:nvSpPr>
        <p:spPr bwMode="gray">
          <a:xfrm>
            <a:off x="323528" y="4587998"/>
            <a:ext cx="8136904" cy="216000"/>
          </a:xfrm>
        </p:spPr>
        <p:txBody>
          <a:bodyPr anchor="b"/>
          <a:lstStyle>
            <a:lvl1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2pPr>
            <a:lvl3pPr marL="0" indent="0">
              <a:lnSpc>
                <a:spcPct val="100000"/>
              </a:lnSpc>
              <a:spcBef>
                <a:spcPts val="0"/>
              </a:spcBef>
              <a:spcAft>
                <a:spcPts val="0"/>
              </a:spcAft>
              <a:buNone/>
              <a:defRPr sz="700" b="0">
                <a:solidFill>
                  <a:schemeClr val="accent1"/>
                </a:solidFill>
                <a:latin typeface="+mn-lt"/>
              </a:defRPr>
            </a:lvl3pPr>
            <a:lvl4pPr marL="0" indent="0">
              <a:lnSpc>
                <a:spcPct val="100000"/>
              </a:lnSpc>
              <a:spcBef>
                <a:spcPts val="0"/>
              </a:spcBef>
              <a:spcAft>
                <a:spcPts val="0"/>
              </a:spcAft>
              <a:buNone/>
              <a:defRPr sz="700" b="0">
                <a:solidFill>
                  <a:schemeClr val="accent1"/>
                </a:solidFill>
                <a:latin typeface="+mn-lt"/>
              </a:defRPr>
            </a:lvl4pPr>
            <a:lvl5pPr marL="0" indent="0">
              <a:lnSpc>
                <a:spcPct val="100000"/>
              </a:lnSpc>
              <a:spcBef>
                <a:spcPts val="0"/>
              </a:spcBef>
              <a:spcAft>
                <a:spcPts val="0"/>
              </a:spcAft>
              <a:buNone/>
              <a:defRPr sz="700" b="0">
                <a:solidFill>
                  <a:schemeClr val="accent1"/>
                </a:solidFill>
                <a:latin typeface="+mn-lt"/>
              </a:defRPr>
            </a:lvl5pPr>
            <a:lvl6pPr marL="0" indent="0">
              <a:lnSpc>
                <a:spcPct val="100000"/>
              </a:lnSpc>
              <a:spcBef>
                <a:spcPts val="0"/>
              </a:spcBef>
              <a:spcAft>
                <a:spcPts val="0"/>
              </a:spcAft>
              <a:buNone/>
              <a:defRPr sz="700" b="0">
                <a:solidFill>
                  <a:schemeClr val="accent1"/>
                </a:solidFill>
                <a:latin typeface="+mn-lt"/>
              </a:defRPr>
            </a:lvl6pPr>
            <a:lvl7pPr marL="0" indent="0">
              <a:lnSpc>
                <a:spcPct val="100000"/>
              </a:lnSpc>
              <a:spcBef>
                <a:spcPts val="0"/>
              </a:spcBef>
              <a:spcAft>
                <a:spcPts val="0"/>
              </a:spcAft>
              <a:buNone/>
              <a:defRPr sz="700" b="0">
                <a:solidFill>
                  <a:schemeClr val="accent1"/>
                </a:solidFill>
                <a:latin typeface="+mn-lt"/>
              </a:defRPr>
            </a:lvl7pPr>
            <a:lvl8pPr marL="0" indent="0">
              <a:lnSpc>
                <a:spcPct val="100000"/>
              </a:lnSpc>
              <a:spcBef>
                <a:spcPts val="0"/>
              </a:spcBef>
              <a:spcAft>
                <a:spcPts val="0"/>
              </a:spcAft>
              <a:buNone/>
              <a:defRPr sz="700" b="0">
                <a:solidFill>
                  <a:schemeClr val="accent1"/>
                </a:solidFill>
                <a:latin typeface="+mn-lt"/>
              </a:defRPr>
            </a:lvl8pPr>
            <a:lvl9pPr marL="0" indent="0">
              <a:lnSpc>
                <a:spcPct val="100000"/>
              </a:lnSpc>
              <a:spcBef>
                <a:spcPts val="0"/>
              </a:spcBef>
              <a:spcAft>
                <a:spcPts val="0"/>
              </a:spcAft>
              <a:buNone/>
              <a:defRPr sz="700" b="0">
                <a:solidFill>
                  <a:schemeClr val="accent1"/>
                </a:solidFill>
                <a:latin typeface="+mn-lt"/>
              </a:defRPr>
            </a:lvl9pPr>
          </a:lstStyle>
          <a:p>
            <a:pPr lvl="0"/>
            <a:r>
              <a:rPr lang="de-DE" dirty="0"/>
              <a:t>Fußnote/Quellenangabe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2061266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2" orient="horz" pos="758">
          <p15:clr>
            <a:srgbClr val="547EBF"/>
          </p15:clr>
        </p15:guide>
        <p15:guide id="3" orient="horz" pos="2845">
          <p15:clr>
            <a:srgbClr val="547EBF"/>
          </p15:clr>
        </p15:guide>
        <p15:guide id="4" pos="2789">
          <p15:clr>
            <a:srgbClr val="5ACBF0"/>
          </p15:clr>
        </p15:guide>
        <p15:guide id="5" pos="2971">
          <p15:clr>
            <a:srgbClr val="5ACBF0"/>
          </p15:clr>
        </p15:guide>
        <p15:guide id="6" pos="3696">
          <p15:clr>
            <a:srgbClr val="5ACBF0"/>
          </p15:clr>
        </p15:guide>
        <p15:guide id="7" pos="3878">
          <p15:clr>
            <a:srgbClr val="5ACBF0"/>
          </p15:clr>
        </p15:guide>
        <p15:guide id="8" pos="2064">
          <p15:clr>
            <a:srgbClr val="5ACBF0"/>
          </p15:clr>
        </p15:guide>
        <p15:guide id="9" pos="1882">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9" name="Bildplatzhalter 8"/>
          <p:cNvSpPr>
            <a:spLocks noGrp="1"/>
          </p:cNvSpPr>
          <p:nvPr>
            <p:ph type="pic" sz="quarter" idx="13" hasCustomPrompt="1"/>
          </p:nvPr>
        </p:nvSpPr>
        <p:spPr bwMode="gray">
          <a:xfrm>
            <a:off x="4572000" y="0"/>
            <a:ext cx="4572000" cy="5143500"/>
          </a:xfrm>
          <a:solidFill>
            <a:schemeClr val="tx2"/>
          </a:solidFill>
        </p:spPr>
        <p:txBody>
          <a:bodyPr bIns="648000" anchor="ctr"/>
          <a:lstStyle>
            <a:lvl1pPr algn="ctr">
              <a:lnSpc>
                <a:spcPct val="100000"/>
              </a:lnSpc>
              <a:spcBef>
                <a:spcPts val="0"/>
              </a:spcBef>
              <a:defRPr sz="800" b="0"/>
            </a:lvl1pPr>
          </a:lstStyle>
          <a:p>
            <a:r>
              <a:rPr lang="de-DE" dirty="0"/>
              <a:t>Bild durch Klick </a:t>
            </a:r>
            <a:br>
              <a:rPr lang="de-DE" dirty="0"/>
            </a:br>
            <a:r>
              <a:rPr lang="de-DE" dirty="0"/>
              <a:t>auf das Icon einfügen.</a:t>
            </a:r>
          </a:p>
        </p:txBody>
      </p:sp>
      <p:sp>
        <p:nvSpPr>
          <p:cNvPr id="2" name="Titel 1"/>
          <p:cNvSpPr>
            <a:spLocks noGrp="1"/>
          </p:cNvSpPr>
          <p:nvPr>
            <p:ph type="title" hasCustomPrompt="1"/>
          </p:nvPr>
        </p:nvSpPr>
        <p:spPr bwMode="gray">
          <a:xfrm>
            <a:off x="323528" y="411526"/>
            <a:ext cx="3961135" cy="360000"/>
          </a:xfrm>
        </p:spPr>
        <p:txBody>
          <a:bodyPr/>
          <a:lstStyle>
            <a:lvl1pPr>
              <a:defRPr/>
            </a:lvl1pPr>
          </a:lstStyle>
          <a:p>
            <a:r>
              <a:rPr lang="de-DE" dirty="0"/>
              <a:t>Folientitel</a:t>
            </a:r>
          </a:p>
        </p:txBody>
      </p:sp>
      <p:sp>
        <p:nvSpPr>
          <p:cNvPr id="3" name="Inhaltsplatzhalter 2"/>
          <p:cNvSpPr>
            <a:spLocks noGrp="1"/>
          </p:cNvSpPr>
          <p:nvPr>
            <p:ph sz="half" idx="1" hasCustomPrompt="1"/>
          </p:nvPr>
        </p:nvSpPr>
        <p:spPr bwMode="gray">
          <a:xfrm>
            <a:off x="323528" y="1203598"/>
            <a:ext cx="3960000" cy="331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20" name="Textplatzhalter 9"/>
          <p:cNvSpPr>
            <a:spLocks noGrp="1"/>
          </p:cNvSpPr>
          <p:nvPr>
            <p:ph type="body" sz="quarter" idx="14" hasCustomPrompt="1"/>
          </p:nvPr>
        </p:nvSpPr>
        <p:spPr bwMode="gray">
          <a:xfrm>
            <a:off x="323528" y="195486"/>
            <a:ext cx="3961135"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21" name="Datumsplatzhalter 20"/>
          <p:cNvSpPr>
            <a:spLocks noGrp="1"/>
          </p:cNvSpPr>
          <p:nvPr>
            <p:ph type="dt" sz="half" idx="20"/>
          </p:nvPr>
        </p:nvSpPr>
        <p:spPr bwMode="gray"/>
        <p:txBody>
          <a:bodyPr/>
          <a:lstStyle/>
          <a:p>
            <a:r>
              <a:rPr lang="en-US"/>
              <a:t>01.10.2017</a:t>
            </a:r>
            <a:endParaRPr lang="de-DE" dirty="0"/>
          </a:p>
        </p:txBody>
      </p:sp>
      <p:sp>
        <p:nvSpPr>
          <p:cNvPr id="22" name="Fußzeilenplatzhalter 21"/>
          <p:cNvSpPr>
            <a:spLocks noGrp="1"/>
          </p:cNvSpPr>
          <p:nvPr>
            <p:ph type="ftr" sz="quarter" idx="21"/>
          </p:nvPr>
        </p:nvSpPr>
        <p:spPr bwMode="gray"/>
        <p:txBody>
          <a:bodyPr/>
          <a:lstStyle/>
          <a:p>
            <a:r>
              <a:rPr lang="de-DE"/>
              <a:t>Internal PowerPoint Template</a:t>
            </a:r>
            <a:endParaRPr lang="de-DE" dirty="0"/>
          </a:p>
        </p:txBody>
      </p:sp>
      <p:sp>
        <p:nvSpPr>
          <p:cNvPr id="23" name="Foliennummernplatzhalter 22"/>
          <p:cNvSpPr>
            <a:spLocks noGrp="1"/>
          </p:cNvSpPr>
          <p:nvPr>
            <p:ph type="sldNum" sz="quarter" idx="22"/>
          </p:nvPr>
        </p:nvSpPr>
        <p:spPr bwMode="gray"/>
        <p:txBody>
          <a:bodyPr/>
          <a:lstStyle/>
          <a:p>
            <a:fld id="{8FF9B0DE-3FEB-4AA0-B465-B80EF7C1333D}" type="slidenum">
              <a:rPr lang="de-DE" smtClean="0"/>
              <a:pPr/>
              <a:t>‹#›</a:t>
            </a:fld>
            <a:endParaRPr lang="de-DE" dirty="0"/>
          </a:p>
        </p:txBody>
      </p:sp>
      <p:sp>
        <p:nvSpPr>
          <p:cNvPr id="24" name="Textplatzhalter 3"/>
          <p:cNvSpPr>
            <a:spLocks noGrp="1"/>
          </p:cNvSpPr>
          <p:nvPr>
            <p:ph type="body" sz="quarter" idx="23" hasCustomPrompt="1"/>
          </p:nvPr>
        </p:nvSpPr>
        <p:spPr bwMode="gray">
          <a:xfrm>
            <a:off x="8636741" y="4651582"/>
            <a:ext cx="360000" cy="360000"/>
          </a:xfrm>
          <a:blipFill>
            <a:blip r:embed="rId2"/>
            <a:stretch>
              <a:fillRect/>
            </a:stretch>
          </a:blipFill>
          <a:effectLst>
            <a:outerShdw blurRad="50800" dist="25400" dir="2700000" sx="95000" sy="95000" algn="ctr" rotWithShape="0">
              <a:srgbClr val="000000">
                <a:alpha val="35000"/>
              </a:srgbClr>
            </a:outerShdw>
          </a:effectLst>
        </p:spPr>
        <p:txBody>
          <a:bodyPr/>
          <a:lstStyle>
            <a:lvl1pPr marL="0" indent="0">
              <a:lnSpc>
                <a:spcPct val="50000"/>
              </a:lnSpc>
              <a:spcBef>
                <a:spcPts val="0"/>
              </a:spcBef>
              <a:spcAft>
                <a:spcPts val="0"/>
              </a:spcAft>
              <a:buFont typeface="Arial" panose="020B0604020202020204" pitchFamily="34" charset="0"/>
              <a:buNone/>
              <a:defRPr sz="100" b="0">
                <a:solidFill>
                  <a:schemeClr val="bg1"/>
                </a:solidFill>
              </a:defRPr>
            </a:lvl1pPr>
            <a:lvl2pPr marL="0" indent="0">
              <a:lnSpc>
                <a:spcPct val="50000"/>
              </a:lnSpc>
              <a:spcBef>
                <a:spcPts val="0"/>
              </a:spcBef>
              <a:spcAft>
                <a:spcPts val="0"/>
              </a:spcAft>
              <a:buFont typeface="Arial" panose="020B0604020202020204" pitchFamily="34" charset="0"/>
              <a:buNone/>
              <a:defRPr sz="100" b="0">
                <a:solidFill>
                  <a:schemeClr val="bg1"/>
                </a:solidFill>
              </a:defRPr>
            </a:lvl2pPr>
            <a:lvl3pPr marL="0" indent="0">
              <a:lnSpc>
                <a:spcPct val="50000"/>
              </a:lnSpc>
              <a:spcBef>
                <a:spcPts val="0"/>
              </a:spcBef>
              <a:spcAft>
                <a:spcPts val="0"/>
              </a:spcAft>
              <a:buNone/>
              <a:defRPr sz="100" b="0">
                <a:solidFill>
                  <a:schemeClr val="bg1"/>
                </a:solidFill>
              </a:defRPr>
            </a:lvl3pPr>
            <a:lvl4pPr marL="0" indent="0">
              <a:lnSpc>
                <a:spcPct val="50000"/>
              </a:lnSpc>
              <a:spcBef>
                <a:spcPts val="0"/>
              </a:spcBef>
              <a:spcAft>
                <a:spcPts val="0"/>
              </a:spcAft>
              <a:buNone/>
              <a:defRPr sz="100" b="0">
                <a:solidFill>
                  <a:schemeClr val="bg1"/>
                </a:solidFill>
              </a:defRPr>
            </a:lvl4pPr>
            <a:lvl5pPr marL="0" indent="0">
              <a:lnSpc>
                <a:spcPct val="50000"/>
              </a:lnSpc>
              <a:spcBef>
                <a:spcPts val="0"/>
              </a:spcBef>
              <a:spcAft>
                <a:spcPts val="0"/>
              </a:spcAft>
              <a:buNone/>
              <a:defRPr sz="100" b="0">
                <a:solidFill>
                  <a:schemeClr val="bg1"/>
                </a:solidFill>
              </a:defRPr>
            </a:lvl5pPr>
            <a:lvl6pPr marL="0" indent="0">
              <a:lnSpc>
                <a:spcPct val="50000"/>
              </a:lnSpc>
              <a:spcBef>
                <a:spcPts val="0"/>
              </a:spcBef>
              <a:spcAft>
                <a:spcPts val="0"/>
              </a:spcAft>
              <a:buNone/>
              <a:defRPr sz="100" b="0">
                <a:solidFill>
                  <a:schemeClr val="bg1"/>
                </a:solidFill>
              </a:defRPr>
            </a:lvl6pPr>
            <a:lvl7pPr marL="0" indent="0">
              <a:lnSpc>
                <a:spcPct val="50000"/>
              </a:lnSpc>
              <a:spcBef>
                <a:spcPts val="0"/>
              </a:spcBef>
              <a:spcAft>
                <a:spcPts val="0"/>
              </a:spcAft>
              <a:buNone/>
              <a:defRPr sz="100" b="0">
                <a:solidFill>
                  <a:schemeClr val="bg1"/>
                </a:solidFill>
              </a:defRPr>
            </a:lvl7pPr>
            <a:lvl8pPr marL="0" indent="0">
              <a:lnSpc>
                <a:spcPct val="50000"/>
              </a:lnSpc>
              <a:spcBef>
                <a:spcPts val="0"/>
              </a:spcBef>
              <a:spcAft>
                <a:spcPts val="0"/>
              </a:spcAft>
              <a:buNone/>
              <a:defRPr sz="100" b="0">
                <a:solidFill>
                  <a:schemeClr val="bg1"/>
                </a:solidFill>
              </a:defRPr>
            </a:lvl8pPr>
            <a:lvl9pPr marL="0" indent="0">
              <a:lnSpc>
                <a:spcPct val="50000"/>
              </a:lnSpc>
              <a:spcBef>
                <a:spcPts val="0"/>
              </a:spcBef>
              <a:spcAft>
                <a:spcPts val="0"/>
              </a:spcAft>
              <a:buNone/>
              <a:defRPr sz="100" b="0">
                <a:solidFill>
                  <a:schemeClr val="bg1"/>
                </a:solidFill>
              </a:defRPr>
            </a:lvl9pPr>
          </a:lstStyle>
          <a:p>
            <a:pPr lvl="0"/>
            <a:r>
              <a:rPr lang="de-DE" dirty="0"/>
              <a:t> </a:t>
            </a:r>
          </a:p>
        </p:txBody>
      </p:sp>
      <p:sp>
        <p:nvSpPr>
          <p:cNvPr id="11" name="Textplatzhalter 7"/>
          <p:cNvSpPr>
            <a:spLocks noGrp="1"/>
          </p:cNvSpPr>
          <p:nvPr>
            <p:ph type="body" sz="quarter" idx="19" hasCustomPrompt="1"/>
          </p:nvPr>
        </p:nvSpPr>
        <p:spPr bwMode="gray">
          <a:xfrm>
            <a:off x="323528" y="4587998"/>
            <a:ext cx="3961135" cy="216000"/>
          </a:xfrm>
        </p:spPr>
        <p:txBody>
          <a:bodyPr anchor="b"/>
          <a:lstStyle>
            <a:lvl1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2pPr>
            <a:lvl3pPr marL="0" indent="0">
              <a:lnSpc>
                <a:spcPct val="100000"/>
              </a:lnSpc>
              <a:spcBef>
                <a:spcPts val="0"/>
              </a:spcBef>
              <a:spcAft>
                <a:spcPts val="0"/>
              </a:spcAft>
              <a:buNone/>
              <a:defRPr sz="700" b="0">
                <a:solidFill>
                  <a:schemeClr val="accent1"/>
                </a:solidFill>
                <a:latin typeface="+mn-lt"/>
              </a:defRPr>
            </a:lvl3pPr>
            <a:lvl4pPr marL="0" indent="0">
              <a:lnSpc>
                <a:spcPct val="100000"/>
              </a:lnSpc>
              <a:spcBef>
                <a:spcPts val="0"/>
              </a:spcBef>
              <a:spcAft>
                <a:spcPts val="0"/>
              </a:spcAft>
              <a:buNone/>
              <a:defRPr sz="700" b="0">
                <a:solidFill>
                  <a:schemeClr val="accent1"/>
                </a:solidFill>
                <a:latin typeface="+mn-lt"/>
              </a:defRPr>
            </a:lvl4pPr>
            <a:lvl5pPr marL="0" indent="0">
              <a:lnSpc>
                <a:spcPct val="100000"/>
              </a:lnSpc>
              <a:spcBef>
                <a:spcPts val="0"/>
              </a:spcBef>
              <a:spcAft>
                <a:spcPts val="0"/>
              </a:spcAft>
              <a:buNone/>
              <a:defRPr sz="700" b="0">
                <a:solidFill>
                  <a:schemeClr val="accent1"/>
                </a:solidFill>
                <a:latin typeface="+mn-lt"/>
              </a:defRPr>
            </a:lvl5pPr>
            <a:lvl6pPr marL="0" indent="0">
              <a:lnSpc>
                <a:spcPct val="100000"/>
              </a:lnSpc>
              <a:spcBef>
                <a:spcPts val="0"/>
              </a:spcBef>
              <a:spcAft>
                <a:spcPts val="0"/>
              </a:spcAft>
              <a:buNone/>
              <a:defRPr sz="700" b="0">
                <a:solidFill>
                  <a:schemeClr val="accent1"/>
                </a:solidFill>
                <a:latin typeface="+mn-lt"/>
              </a:defRPr>
            </a:lvl6pPr>
            <a:lvl7pPr marL="0" indent="0">
              <a:lnSpc>
                <a:spcPct val="100000"/>
              </a:lnSpc>
              <a:spcBef>
                <a:spcPts val="0"/>
              </a:spcBef>
              <a:spcAft>
                <a:spcPts val="0"/>
              </a:spcAft>
              <a:buNone/>
              <a:defRPr sz="700" b="0">
                <a:solidFill>
                  <a:schemeClr val="accent1"/>
                </a:solidFill>
                <a:latin typeface="+mn-lt"/>
              </a:defRPr>
            </a:lvl7pPr>
            <a:lvl8pPr marL="0" indent="0">
              <a:lnSpc>
                <a:spcPct val="100000"/>
              </a:lnSpc>
              <a:spcBef>
                <a:spcPts val="0"/>
              </a:spcBef>
              <a:spcAft>
                <a:spcPts val="0"/>
              </a:spcAft>
              <a:buNone/>
              <a:defRPr sz="700" b="0">
                <a:solidFill>
                  <a:schemeClr val="accent1"/>
                </a:solidFill>
                <a:latin typeface="+mn-lt"/>
              </a:defRPr>
            </a:lvl8pPr>
            <a:lvl9pPr marL="0" indent="0">
              <a:lnSpc>
                <a:spcPct val="100000"/>
              </a:lnSpc>
              <a:spcBef>
                <a:spcPts val="0"/>
              </a:spcBef>
              <a:spcAft>
                <a:spcPts val="0"/>
              </a:spcAft>
              <a:buNone/>
              <a:defRPr sz="700" b="0">
                <a:solidFill>
                  <a:schemeClr val="accent1"/>
                </a:solidFill>
                <a:latin typeface="+mn-lt"/>
              </a:defRPr>
            </a:lvl9pPr>
          </a:lstStyle>
          <a:p>
            <a:pPr lvl="0"/>
            <a:r>
              <a:rPr lang="de-DE" dirty="0"/>
              <a:t>Fußnote/Quellenangabe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4067673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699">
          <p15:clr>
            <a:srgbClr val="547EBF"/>
          </p15:clr>
        </p15:guide>
        <p15:guide id="2" orient="horz" pos="758">
          <p15:clr>
            <a:srgbClr val="547EBF"/>
          </p15:clr>
        </p15:guide>
        <p15:guide id="3" orient="horz" pos="2845">
          <p15:clr>
            <a:srgbClr val="547EBF"/>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ildbalken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de-DE" dirty="0"/>
              <a:t>Folientitel</a:t>
            </a:r>
          </a:p>
        </p:txBody>
      </p:sp>
      <p:sp>
        <p:nvSpPr>
          <p:cNvPr id="3" name="Inhaltsplatzhalter 2"/>
          <p:cNvSpPr>
            <a:spLocks noGrp="1"/>
          </p:cNvSpPr>
          <p:nvPr>
            <p:ph sz="half" idx="1" hasCustomPrompt="1"/>
          </p:nvPr>
        </p:nvSpPr>
        <p:spPr bwMode="gray">
          <a:xfrm>
            <a:off x="323528" y="3219822"/>
            <a:ext cx="8496000" cy="1296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5" name="Datumsplatzhalter 4"/>
          <p:cNvSpPr>
            <a:spLocks noGrp="1"/>
          </p:cNvSpPr>
          <p:nvPr>
            <p:ph type="dt" sz="half" idx="10"/>
          </p:nvPr>
        </p:nvSpPr>
        <p:spPr bwMode="gray"/>
        <p:txBody>
          <a:bodyPr/>
          <a:lstStyle/>
          <a:p>
            <a:r>
              <a:rPr lang="en-US"/>
              <a:t>01.10.2017</a:t>
            </a:r>
            <a:endParaRPr lang="de-DE"/>
          </a:p>
        </p:txBody>
      </p:sp>
      <p:sp>
        <p:nvSpPr>
          <p:cNvPr id="6" name="Fußzeilenplatzhalter 5"/>
          <p:cNvSpPr>
            <a:spLocks noGrp="1"/>
          </p:cNvSpPr>
          <p:nvPr>
            <p:ph type="ftr" sz="quarter" idx="11"/>
          </p:nvPr>
        </p:nvSpPr>
        <p:spPr bwMode="gray"/>
        <p:txBody>
          <a:bodyPr/>
          <a:lstStyle/>
          <a:p>
            <a:r>
              <a:rPr lang="de-DE"/>
              <a:t>Internal PowerPoint Template</a:t>
            </a:r>
          </a:p>
        </p:txBody>
      </p:sp>
      <p:sp>
        <p:nvSpPr>
          <p:cNvPr id="7" name="Foliennummernplatzhalter 6"/>
          <p:cNvSpPr>
            <a:spLocks noGrp="1"/>
          </p:cNvSpPr>
          <p:nvPr>
            <p:ph type="sldNum" sz="quarter" idx="12"/>
          </p:nvPr>
        </p:nvSpPr>
        <p:spPr bwMode="gray"/>
        <p:txBody>
          <a:bodyPr/>
          <a:lstStyle/>
          <a:p>
            <a:fld id="{8FF9B0DE-3FEB-4AA0-B465-B80EF7C1333D}" type="slidenum">
              <a:rPr lang="de-DE" smtClean="0"/>
              <a:t>‹#›</a:t>
            </a:fld>
            <a:endParaRPr lang="de-DE"/>
          </a:p>
        </p:txBody>
      </p:sp>
      <p:sp>
        <p:nvSpPr>
          <p:cNvPr id="9" name="Bildplatzhalter 8"/>
          <p:cNvSpPr>
            <a:spLocks noGrp="1"/>
          </p:cNvSpPr>
          <p:nvPr>
            <p:ph type="pic" sz="quarter" idx="13" hasCustomPrompt="1"/>
          </p:nvPr>
        </p:nvSpPr>
        <p:spPr bwMode="gray">
          <a:xfrm>
            <a:off x="0" y="987582"/>
            <a:ext cx="9144000" cy="2016016"/>
          </a:xfrm>
          <a:solidFill>
            <a:schemeClr val="tx2"/>
          </a:solidFill>
        </p:spPr>
        <p:txBody>
          <a:bodyPr bIns="648000" anchor="ctr"/>
          <a:lstStyle>
            <a:lvl1pPr algn="ctr">
              <a:lnSpc>
                <a:spcPct val="100000"/>
              </a:lnSpc>
              <a:spcBef>
                <a:spcPts val="0"/>
              </a:spcBef>
              <a:defRPr sz="800" b="0"/>
            </a:lvl1pPr>
          </a:lstStyle>
          <a:p>
            <a:r>
              <a:rPr lang="de-DE" dirty="0"/>
              <a:t>Bild durch Klick </a:t>
            </a:r>
            <a:br>
              <a:rPr lang="de-DE" dirty="0"/>
            </a:br>
            <a:r>
              <a:rPr lang="de-DE" dirty="0"/>
              <a:t>auf das Icon einfügen.</a:t>
            </a:r>
          </a:p>
        </p:txBody>
      </p:sp>
      <p:sp>
        <p:nvSpPr>
          <p:cNvPr id="15" name="Textplatzhalter 9"/>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2" name="Textplatzhalter 7"/>
          <p:cNvSpPr>
            <a:spLocks noGrp="1"/>
          </p:cNvSpPr>
          <p:nvPr>
            <p:ph type="body" sz="quarter" idx="16" hasCustomPrompt="1"/>
          </p:nvPr>
        </p:nvSpPr>
        <p:spPr bwMode="gray">
          <a:xfrm>
            <a:off x="323528" y="4587998"/>
            <a:ext cx="8136904" cy="216000"/>
          </a:xfrm>
        </p:spPr>
        <p:txBody>
          <a:bodyPr anchor="b"/>
          <a:lstStyle>
            <a:lvl1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2pPr>
            <a:lvl3pPr marL="0" indent="0">
              <a:lnSpc>
                <a:spcPct val="100000"/>
              </a:lnSpc>
              <a:spcBef>
                <a:spcPts val="0"/>
              </a:spcBef>
              <a:spcAft>
                <a:spcPts val="0"/>
              </a:spcAft>
              <a:buNone/>
              <a:defRPr sz="700" b="0">
                <a:solidFill>
                  <a:schemeClr val="accent1"/>
                </a:solidFill>
                <a:latin typeface="+mn-lt"/>
              </a:defRPr>
            </a:lvl3pPr>
            <a:lvl4pPr marL="0" indent="0">
              <a:lnSpc>
                <a:spcPct val="100000"/>
              </a:lnSpc>
              <a:spcBef>
                <a:spcPts val="0"/>
              </a:spcBef>
              <a:spcAft>
                <a:spcPts val="0"/>
              </a:spcAft>
              <a:buNone/>
              <a:defRPr sz="700" b="0">
                <a:solidFill>
                  <a:schemeClr val="accent1"/>
                </a:solidFill>
                <a:latin typeface="+mn-lt"/>
              </a:defRPr>
            </a:lvl4pPr>
            <a:lvl5pPr marL="0" indent="0">
              <a:lnSpc>
                <a:spcPct val="100000"/>
              </a:lnSpc>
              <a:spcBef>
                <a:spcPts val="0"/>
              </a:spcBef>
              <a:spcAft>
                <a:spcPts val="0"/>
              </a:spcAft>
              <a:buNone/>
              <a:defRPr sz="700" b="0">
                <a:solidFill>
                  <a:schemeClr val="accent1"/>
                </a:solidFill>
                <a:latin typeface="+mn-lt"/>
              </a:defRPr>
            </a:lvl5pPr>
            <a:lvl6pPr marL="0" indent="0">
              <a:lnSpc>
                <a:spcPct val="100000"/>
              </a:lnSpc>
              <a:spcBef>
                <a:spcPts val="0"/>
              </a:spcBef>
              <a:spcAft>
                <a:spcPts val="0"/>
              </a:spcAft>
              <a:buNone/>
              <a:defRPr sz="700" b="0">
                <a:solidFill>
                  <a:schemeClr val="accent1"/>
                </a:solidFill>
                <a:latin typeface="+mn-lt"/>
              </a:defRPr>
            </a:lvl6pPr>
            <a:lvl7pPr marL="0" indent="0">
              <a:lnSpc>
                <a:spcPct val="100000"/>
              </a:lnSpc>
              <a:spcBef>
                <a:spcPts val="0"/>
              </a:spcBef>
              <a:spcAft>
                <a:spcPts val="0"/>
              </a:spcAft>
              <a:buNone/>
              <a:defRPr sz="700" b="0">
                <a:solidFill>
                  <a:schemeClr val="accent1"/>
                </a:solidFill>
                <a:latin typeface="+mn-lt"/>
              </a:defRPr>
            </a:lvl7pPr>
            <a:lvl8pPr marL="0" indent="0">
              <a:lnSpc>
                <a:spcPct val="100000"/>
              </a:lnSpc>
              <a:spcBef>
                <a:spcPts val="0"/>
              </a:spcBef>
              <a:spcAft>
                <a:spcPts val="0"/>
              </a:spcAft>
              <a:buNone/>
              <a:defRPr sz="700" b="0">
                <a:solidFill>
                  <a:schemeClr val="accent1"/>
                </a:solidFill>
                <a:latin typeface="+mn-lt"/>
              </a:defRPr>
            </a:lvl8pPr>
            <a:lvl9pPr marL="0" indent="0">
              <a:lnSpc>
                <a:spcPct val="100000"/>
              </a:lnSpc>
              <a:spcBef>
                <a:spcPts val="0"/>
              </a:spcBef>
              <a:spcAft>
                <a:spcPts val="0"/>
              </a:spcAft>
              <a:buNone/>
              <a:defRPr sz="700" b="0">
                <a:solidFill>
                  <a:schemeClr val="accent1"/>
                </a:solidFill>
                <a:latin typeface="+mn-lt"/>
              </a:defRPr>
            </a:lvl9pPr>
          </a:lstStyle>
          <a:p>
            <a:pPr lvl="0"/>
            <a:r>
              <a:rPr lang="de-DE" dirty="0"/>
              <a:t>Fußnote/Quellenangabe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673042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622">
          <p15:clr>
            <a:srgbClr val="547EBF"/>
          </p15:clr>
        </p15:guide>
        <p15:guide id="2" orient="horz" pos="2845">
          <p15:clr>
            <a:srgbClr val="547EBF"/>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Großes Bi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F5FADD8F-3010-49DB-A817-3016158D1A3E}"/>
              </a:ext>
            </a:extLst>
          </p:cNvPr>
          <p:cNvSpPr/>
          <p:nvPr userDrawn="1"/>
        </p:nvSpPr>
        <p:spPr bwMode="gray">
          <a:xfrm>
            <a:off x="7812360" y="4371950"/>
            <a:ext cx="1331640" cy="77155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accent1"/>
              </a:solidFill>
            </a:endParaRPr>
          </a:p>
        </p:txBody>
      </p:sp>
      <p:sp>
        <p:nvSpPr>
          <p:cNvPr id="2" name="Titel 1"/>
          <p:cNvSpPr>
            <a:spLocks noGrp="1"/>
          </p:cNvSpPr>
          <p:nvPr>
            <p:ph type="title" hasCustomPrompt="1"/>
          </p:nvPr>
        </p:nvSpPr>
        <p:spPr bwMode="gray"/>
        <p:txBody>
          <a:bodyPr/>
          <a:lstStyle>
            <a:lvl1pPr>
              <a:defRPr/>
            </a:lvl1pPr>
          </a:lstStyle>
          <a:p>
            <a:r>
              <a:rPr lang="de-DE" dirty="0"/>
              <a:t>Folientitel</a:t>
            </a:r>
          </a:p>
        </p:txBody>
      </p:sp>
      <p:sp>
        <p:nvSpPr>
          <p:cNvPr id="5" name="Datumsplatzhalter 4"/>
          <p:cNvSpPr>
            <a:spLocks noGrp="1"/>
          </p:cNvSpPr>
          <p:nvPr>
            <p:ph type="dt" sz="half" idx="10"/>
          </p:nvPr>
        </p:nvSpPr>
        <p:spPr bwMode="gray"/>
        <p:txBody>
          <a:bodyPr/>
          <a:lstStyle/>
          <a:p>
            <a:r>
              <a:rPr lang="en-US"/>
              <a:t>01.10.2017</a:t>
            </a:r>
            <a:endParaRPr lang="de-DE"/>
          </a:p>
        </p:txBody>
      </p:sp>
      <p:sp>
        <p:nvSpPr>
          <p:cNvPr id="6" name="Fußzeilenplatzhalter 5"/>
          <p:cNvSpPr>
            <a:spLocks noGrp="1"/>
          </p:cNvSpPr>
          <p:nvPr>
            <p:ph type="ftr" sz="quarter" idx="11"/>
          </p:nvPr>
        </p:nvSpPr>
        <p:spPr bwMode="gray"/>
        <p:txBody>
          <a:bodyPr/>
          <a:lstStyle/>
          <a:p>
            <a:r>
              <a:rPr lang="de-DE"/>
              <a:t>Internal PowerPoint Template</a:t>
            </a:r>
          </a:p>
        </p:txBody>
      </p:sp>
      <p:sp>
        <p:nvSpPr>
          <p:cNvPr id="7" name="Foliennummernplatzhalter 6"/>
          <p:cNvSpPr>
            <a:spLocks noGrp="1"/>
          </p:cNvSpPr>
          <p:nvPr>
            <p:ph type="sldNum" sz="quarter" idx="12"/>
          </p:nvPr>
        </p:nvSpPr>
        <p:spPr bwMode="gray"/>
        <p:txBody>
          <a:bodyPr/>
          <a:lstStyle/>
          <a:p>
            <a:fld id="{8FF9B0DE-3FEB-4AA0-B465-B80EF7C1333D}" type="slidenum">
              <a:rPr lang="de-DE" smtClean="0"/>
              <a:t>‹#›</a:t>
            </a:fld>
            <a:endParaRPr lang="de-DE"/>
          </a:p>
        </p:txBody>
      </p:sp>
      <p:sp>
        <p:nvSpPr>
          <p:cNvPr id="8" name="Bildplatzhalter 8"/>
          <p:cNvSpPr>
            <a:spLocks noGrp="1"/>
          </p:cNvSpPr>
          <p:nvPr>
            <p:ph type="pic" sz="quarter" idx="13" hasCustomPrompt="1"/>
          </p:nvPr>
        </p:nvSpPr>
        <p:spPr bwMode="gray">
          <a:xfrm>
            <a:off x="0" y="987424"/>
            <a:ext cx="9144000" cy="3816573"/>
          </a:xfrm>
          <a:solidFill>
            <a:schemeClr val="tx2"/>
          </a:solidFill>
        </p:spPr>
        <p:txBody>
          <a:bodyPr bIns="648000" anchor="ctr"/>
          <a:lstStyle>
            <a:lvl1pPr algn="ctr">
              <a:lnSpc>
                <a:spcPct val="100000"/>
              </a:lnSpc>
              <a:spcBef>
                <a:spcPts val="0"/>
              </a:spcBef>
              <a:defRPr sz="800" b="0"/>
            </a:lvl1pPr>
          </a:lstStyle>
          <a:p>
            <a:r>
              <a:rPr lang="de-DE" dirty="0"/>
              <a:t>Bild durch Klick </a:t>
            </a:r>
            <a:br>
              <a:rPr lang="de-DE" dirty="0"/>
            </a:br>
            <a:r>
              <a:rPr lang="de-DE" dirty="0"/>
              <a:t>auf das Icon einfügen.</a:t>
            </a:r>
          </a:p>
        </p:txBody>
      </p:sp>
      <p:sp>
        <p:nvSpPr>
          <p:cNvPr id="14" name="Textplatzhalter 9"/>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5" name="Textplatzhalter 3"/>
          <p:cNvSpPr>
            <a:spLocks noGrp="1"/>
          </p:cNvSpPr>
          <p:nvPr>
            <p:ph type="body" sz="quarter" idx="15" hasCustomPrompt="1"/>
          </p:nvPr>
        </p:nvSpPr>
        <p:spPr bwMode="gray">
          <a:xfrm>
            <a:off x="8636741" y="4651582"/>
            <a:ext cx="360000" cy="360000"/>
          </a:xfrm>
          <a:blipFill>
            <a:blip r:embed="rId2"/>
            <a:stretch>
              <a:fillRect/>
            </a:stretch>
          </a:blipFill>
          <a:effectLst>
            <a:outerShdw blurRad="50800" dist="25400" dir="2700000" sx="95000" sy="95000" algn="ctr" rotWithShape="0">
              <a:srgbClr val="000000">
                <a:alpha val="35000"/>
              </a:srgbClr>
            </a:outerShdw>
          </a:effectLst>
        </p:spPr>
        <p:txBody>
          <a:bodyPr/>
          <a:lstStyle>
            <a:lvl1pPr marL="0" indent="0">
              <a:lnSpc>
                <a:spcPct val="50000"/>
              </a:lnSpc>
              <a:spcBef>
                <a:spcPts val="0"/>
              </a:spcBef>
              <a:spcAft>
                <a:spcPts val="0"/>
              </a:spcAft>
              <a:buFont typeface="Arial" panose="020B0604020202020204" pitchFamily="34" charset="0"/>
              <a:buNone/>
              <a:defRPr sz="100" b="0">
                <a:solidFill>
                  <a:schemeClr val="bg1"/>
                </a:solidFill>
              </a:defRPr>
            </a:lvl1pPr>
            <a:lvl2pPr marL="0" indent="0">
              <a:lnSpc>
                <a:spcPct val="50000"/>
              </a:lnSpc>
              <a:spcBef>
                <a:spcPts val="0"/>
              </a:spcBef>
              <a:spcAft>
                <a:spcPts val="0"/>
              </a:spcAft>
              <a:buFont typeface="Arial" panose="020B0604020202020204" pitchFamily="34" charset="0"/>
              <a:buNone/>
              <a:defRPr sz="100" b="0">
                <a:solidFill>
                  <a:schemeClr val="bg1"/>
                </a:solidFill>
              </a:defRPr>
            </a:lvl2pPr>
            <a:lvl3pPr marL="0" indent="0">
              <a:lnSpc>
                <a:spcPct val="50000"/>
              </a:lnSpc>
              <a:spcBef>
                <a:spcPts val="0"/>
              </a:spcBef>
              <a:spcAft>
                <a:spcPts val="0"/>
              </a:spcAft>
              <a:buNone/>
              <a:defRPr sz="100" b="0">
                <a:solidFill>
                  <a:schemeClr val="bg1"/>
                </a:solidFill>
              </a:defRPr>
            </a:lvl3pPr>
            <a:lvl4pPr marL="0" indent="0">
              <a:lnSpc>
                <a:spcPct val="50000"/>
              </a:lnSpc>
              <a:spcBef>
                <a:spcPts val="0"/>
              </a:spcBef>
              <a:spcAft>
                <a:spcPts val="0"/>
              </a:spcAft>
              <a:buNone/>
              <a:defRPr sz="100" b="0">
                <a:solidFill>
                  <a:schemeClr val="bg1"/>
                </a:solidFill>
              </a:defRPr>
            </a:lvl4pPr>
            <a:lvl5pPr marL="0" indent="0">
              <a:lnSpc>
                <a:spcPct val="50000"/>
              </a:lnSpc>
              <a:spcBef>
                <a:spcPts val="0"/>
              </a:spcBef>
              <a:spcAft>
                <a:spcPts val="0"/>
              </a:spcAft>
              <a:buNone/>
              <a:defRPr sz="100" b="0">
                <a:solidFill>
                  <a:schemeClr val="bg1"/>
                </a:solidFill>
              </a:defRPr>
            </a:lvl5pPr>
            <a:lvl6pPr marL="0" indent="0">
              <a:lnSpc>
                <a:spcPct val="50000"/>
              </a:lnSpc>
              <a:spcBef>
                <a:spcPts val="0"/>
              </a:spcBef>
              <a:spcAft>
                <a:spcPts val="0"/>
              </a:spcAft>
              <a:buNone/>
              <a:defRPr sz="100" b="0">
                <a:solidFill>
                  <a:schemeClr val="bg1"/>
                </a:solidFill>
              </a:defRPr>
            </a:lvl6pPr>
            <a:lvl7pPr marL="0" indent="0">
              <a:lnSpc>
                <a:spcPct val="50000"/>
              </a:lnSpc>
              <a:spcBef>
                <a:spcPts val="0"/>
              </a:spcBef>
              <a:spcAft>
                <a:spcPts val="0"/>
              </a:spcAft>
              <a:buNone/>
              <a:defRPr sz="100" b="0">
                <a:solidFill>
                  <a:schemeClr val="bg1"/>
                </a:solidFill>
              </a:defRPr>
            </a:lvl7pPr>
            <a:lvl8pPr marL="0" indent="0">
              <a:lnSpc>
                <a:spcPct val="50000"/>
              </a:lnSpc>
              <a:spcBef>
                <a:spcPts val="0"/>
              </a:spcBef>
              <a:spcAft>
                <a:spcPts val="0"/>
              </a:spcAft>
              <a:buNone/>
              <a:defRPr sz="100" b="0">
                <a:solidFill>
                  <a:schemeClr val="bg1"/>
                </a:solidFill>
              </a:defRPr>
            </a:lvl8pPr>
            <a:lvl9pPr marL="0" indent="0">
              <a:lnSpc>
                <a:spcPct val="50000"/>
              </a:lnSpc>
              <a:spcBef>
                <a:spcPts val="0"/>
              </a:spcBef>
              <a:spcAft>
                <a:spcPts val="0"/>
              </a:spcAft>
              <a:buNone/>
              <a:defRPr sz="100" b="0">
                <a:solidFill>
                  <a:schemeClr val="bg1"/>
                </a:solidFill>
              </a:defRPr>
            </a:lvl9pPr>
          </a:lstStyle>
          <a:p>
            <a:pPr lvl="0"/>
            <a:r>
              <a:rPr lang="de-DE" dirty="0"/>
              <a:t> </a:t>
            </a:r>
          </a:p>
        </p:txBody>
      </p:sp>
    </p:spTree>
    <p:extLst>
      <p:ext uri="{BB962C8B-B14F-4D97-AF65-F5344CB8AC3E}">
        <p14:creationId xmlns:p14="http://schemas.microsoft.com/office/powerpoint/2010/main" val="4145118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622">
          <p15:clr>
            <a:srgbClr val="547EBF"/>
          </p15:clr>
        </p15:guide>
        <p15:guide id="2" orient="horz" pos="3026">
          <p15:clr>
            <a:srgbClr val="547EBF"/>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Vollformatiges Bi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258FF2C9-07B4-4DB8-AD42-498CCAC3F493}"/>
              </a:ext>
            </a:extLst>
          </p:cNvPr>
          <p:cNvSpPr/>
          <p:nvPr userDrawn="1"/>
        </p:nvSpPr>
        <p:spPr bwMode="gray">
          <a:xfrm>
            <a:off x="7812360" y="4371950"/>
            <a:ext cx="1331640" cy="77155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accent1"/>
              </a:solidFill>
            </a:endParaRPr>
          </a:p>
        </p:txBody>
      </p:sp>
      <p:sp>
        <p:nvSpPr>
          <p:cNvPr id="8" name="Bildplatzhalter 8"/>
          <p:cNvSpPr>
            <a:spLocks noGrp="1"/>
          </p:cNvSpPr>
          <p:nvPr>
            <p:ph type="pic" sz="quarter" idx="13" hasCustomPrompt="1"/>
          </p:nvPr>
        </p:nvSpPr>
        <p:spPr bwMode="gray">
          <a:xfrm>
            <a:off x="0" y="0"/>
            <a:ext cx="9144000" cy="4803775"/>
          </a:xfrm>
          <a:solidFill>
            <a:schemeClr val="tx2"/>
          </a:solidFill>
        </p:spPr>
        <p:txBody>
          <a:bodyPr bIns="648000" anchor="ctr"/>
          <a:lstStyle>
            <a:lvl1pPr algn="ctr">
              <a:lnSpc>
                <a:spcPct val="100000"/>
              </a:lnSpc>
              <a:spcBef>
                <a:spcPts val="0"/>
              </a:spcBef>
              <a:defRPr sz="800" b="0"/>
            </a:lvl1pPr>
          </a:lstStyle>
          <a:p>
            <a:r>
              <a:rPr lang="de-DE" dirty="0"/>
              <a:t>Bild durch Klick </a:t>
            </a:r>
            <a:br>
              <a:rPr lang="de-DE" dirty="0"/>
            </a:br>
            <a:r>
              <a:rPr lang="de-DE" dirty="0"/>
              <a:t>auf das Icon einfügen.</a:t>
            </a:r>
          </a:p>
        </p:txBody>
      </p:sp>
      <p:sp>
        <p:nvSpPr>
          <p:cNvPr id="5" name="Datumsplatzhalter 4"/>
          <p:cNvSpPr>
            <a:spLocks noGrp="1"/>
          </p:cNvSpPr>
          <p:nvPr>
            <p:ph type="dt" sz="half" idx="10"/>
          </p:nvPr>
        </p:nvSpPr>
        <p:spPr bwMode="gray"/>
        <p:txBody>
          <a:bodyPr/>
          <a:lstStyle/>
          <a:p>
            <a:r>
              <a:rPr lang="en-US"/>
              <a:t>01.10.2017</a:t>
            </a:r>
            <a:endParaRPr lang="de-DE"/>
          </a:p>
        </p:txBody>
      </p:sp>
      <p:sp>
        <p:nvSpPr>
          <p:cNvPr id="6" name="Fußzeilenplatzhalter 5"/>
          <p:cNvSpPr>
            <a:spLocks noGrp="1"/>
          </p:cNvSpPr>
          <p:nvPr>
            <p:ph type="ftr" sz="quarter" idx="11"/>
          </p:nvPr>
        </p:nvSpPr>
        <p:spPr bwMode="gray"/>
        <p:txBody>
          <a:bodyPr/>
          <a:lstStyle/>
          <a:p>
            <a:r>
              <a:rPr lang="de-DE"/>
              <a:t>Internal PowerPoint Template</a:t>
            </a:r>
          </a:p>
        </p:txBody>
      </p:sp>
      <p:sp>
        <p:nvSpPr>
          <p:cNvPr id="7" name="Foliennummernplatzhalter 6"/>
          <p:cNvSpPr>
            <a:spLocks noGrp="1"/>
          </p:cNvSpPr>
          <p:nvPr>
            <p:ph type="sldNum" sz="quarter" idx="12"/>
          </p:nvPr>
        </p:nvSpPr>
        <p:spPr bwMode="gray"/>
        <p:txBody>
          <a:bodyPr/>
          <a:lstStyle/>
          <a:p>
            <a:fld id="{8FF9B0DE-3FEB-4AA0-B465-B80EF7C1333D}" type="slidenum">
              <a:rPr lang="de-DE" smtClean="0"/>
              <a:t>‹#›</a:t>
            </a:fld>
            <a:endParaRPr lang="de-DE"/>
          </a:p>
        </p:txBody>
      </p:sp>
      <p:sp>
        <p:nvSpPr>
          <p:cNvPr id="9" name="Textplatzhalter 3"/>
          <p:cNvSpPr>
            <a:spLocks noGrp="1"/>
          </p:cNvSpPr>
          <p:nvPr>
            <p:ph type="body" sz="quarter" idx="15" hasCustomPrompt="1"/>
          </p:nvPr>
        </p:nvSpPr>
        <p:spPr bwMode="gray">
          <a:xfrm>
            <a:off x="8636741" y="4651582"/>
            <a:ext cx="360000" cy="360000"/>
          </a:xfrm>
          <a:blipFill>
            <a:blip r:embed="rId2"/>
            <a:stretch>
              <a:fillRect/>
            </a:stretch>
          </a:blipFill>
          <a:effectLst>
            <a:outerShdw blurRad="50800" dist="25400" dir="2700000" sx="95000" sy="95000" algn="ctr" rotWithShape="0">
              <a:srgbClr val="000000">
                <a:alpha val="35000"/>
              </a:srgbClr>
            </a:outerShdw>
          </a:effectLst>
        </p:spPr>
        <p:txBody>
          <a:bodyPr/>
          <a:lstStyle>
            <a:lvl1pPr marL="0" indent="0">
              <a:lnSpc>
                <a:spcPct val="50000"/>
              </a:lnSpc>
              <a:spcBef>
                <a:spcPts val="0"/>
              </a:spcBef>
              <a:spcAft>
                <a:spcPts val="0"/>
              </a:spcAft>
              <a:buFont typeface="Arial" panose="020B0604020202020204" pitchFamily="34" charset="0"/>
              <a:buNone/>
              <a:defRPr sz="100" b="0">
                <a:solidFill>
                  <a:schemeClr val="bg1"/>
                </a:solidFill>
              </a:defRPr>
            </a:lvl1pPr>
            <a:lvl2pPr marL="0" indent="0">
              <a:lnSpc>
                <a:spcPct val="50000"/>
              </a:lnSpc>
              <a:spcBef>
                <a:spcPts val="0"/>
              </a:spcBef>
              <a:spcAft>
                <a:spcPts val="0"/>
              </a:spcAft>
              <a:buFont typeface="Arial" panose="020B0604020202020204" pitchFamily="34" charset="0"/>
              <a:buNone/>
              <a:defRPr sz="100" b="0">
                <a:solidFill>
                  <a:schemeClr val="bg1"/>
                </a:solidFill>
              </a:defRPr>
            </a:lvl2pPr>
            <a:lvl3pPr marL="0" indent="0">
              <a:lnSpc>
                <a:spcPct val="50000"/>
              </a:lnSpc>
              <a:spcBef>
                <a:spcPts val="0"/>
              </a:spcBef>
              <a:spcAft>
                <a:spcPts val="0"/>
              </a:spcAft>
              <a:buNone/>
              <a:defRPr sz="100" b="0">
                <a:solidFill>
                  <a:schemeClr val="bg1"/>
                </a:solidFill>
              </a:defRPr>
            </a:lvl3pPr>
            <a:lvl4pPr marL="0" indent="0">
              <a:lnSpc>
                <a:spcPct val="50000"/>
              </a:lnSpc>
              <a:spcBef>
                <a:spcPts val="0"/>
              </a:spcBef>
              <a:spcAft>
                <a:spcPts val="0"/>
              </a:spcAft>
              <a:buNone/>
              <a:defRPr sz="100" b="0">
                <a:solidFill>
                  <a:schemeClr val="bg1"/>
                </a:solidFill>
              </a:defRPr>
            </a:lvl4pPr>
            <a:lvl5pPr marL="0" indent="0">
              <a:lnSpc>
                <a:spcPct val="50000"/>
              </a:lnSpc>
              <a:spcBef>
                <a:spcPts val="0"/>
              </a:spcBef>
              <a:spcAft>
                <a:spcPts val="0"/>
              </a:spcAft>
              <a:buNone/>
              <a:defRPr sz="100" b="0">
                <a:solidFill>
                  <a:schemeClr val="bg1"/>
                </a:solidFill>
              </a:defRPr>
            </a:lvl5pPr>
            <a:lvl6pPr marL="0" indent="0">
              <a:lnSpc>
                <a:spcPct val="50000"/>
              </a:lnSpc>
              <a:spcBef>
                <a:spcPts val="0"/>
              </a:spcBef>
              <a:spcAft>
                <a:spcPts val="0"/>
              </a:spcAft>
              <a:buNone/>
              <a:defRPr sz="100" b="0">
                <a:solidFill>
                  <a:schemeClr val="bg1"/>
                </a:solidFill>
              </a:defRPr>
            </a:lvl6pPr>
            <a:lvl7pPr marL="0" indent="0">
              <a:lnSpc>
                <a:spcPct val="50000"/>
              </a:lnSpc>
              <a:spcBef>
                <a:spcPts val="0"/>
              </a:spcBef>
              <a:spcAft>
                <a:spcPts val="0"/>
              </a:spcAft>
              <a:buNone/>
              <a:defRPr sz="100" b="0">
                <a:solidFill>
                  <a:schemeClr val="bg1"/>
                </a:solidFill>
              </a:defRPr>
            </a:lvl7pPr>
            <a:lvl8pPr marL="0" indent="0">
              <a:lnSpc>
                <a:spcPct val="50000"/>
              </a:lnSpc>
              <a:spcBef>
                <a:spcPts val="0"/>
              </a:spcBef>
              <a:spcAft>
                <a:spcPts val="0"/>
              </a:spcAft>
              <a:buNone/>
              <a:defRPr sz="100" b="0">
                <a:solidFill>
                  <a:schemeClr val="bg1"/>
                </a:solidFill>
              </a:defRPr>
            </a:lvl8pPr>
            <a:lvl9pPr marL="0" indent="0">
              <a:lnSpc>
                <a:spcPct val="50000"/>
              </a:lnSpc>
              <a:spcBef>
                <a:spcPts val="0"/>
              </a:spcBef>
              <a:spcAft>
                <a:spcPts val="0"/>
              </a:spcAft>
              <a:buNone/>
              <a:defRPr sz="100" b="0">
                <a:solidFill>
                  <a:schemeClr val="bg1"/>
                </a:solidFill>
              </a:defRPr>
            </a:lvl9pPr>
          </a:lstStyle>
          <a:p>
            <a:pPr lvl="0"/>
            <a:r>
              <a:rPr lang="de-DE" dirty="0"/>
              <a:t> </a:t>
            </a:r>
          </a:p>
        </p:txBody>
      </p:sp>
    </p:spTree>
    <p:extLst>
      <p:ext uri="{BB962C8B-B14F-4D97-AF65-F5344CB8AC3E}">
        <p14:creationId xmlns:p14="http://schemas.microsoft.com/office/powerpoint/2010/main" val="3480205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3026">
          <p15:clr>
            <a:srgbClr val="547EBF"/>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de-DE" dirty="0"/>
              <a:t>Folientitel</a:t>
            </a:r>
          </a:p>
        </p:txBody>
      </p:sp>
      <p:sp>
        <p:nvSpPr>
          <p:cNvPr id="3" name="Datumsplatzhalter 2"/>
          <p:cNvSpPr>
            <a:spLocks noGrp="1"/>
          </p:cNvSpPr>
          <p:nvPr>
            <p:ph type="dt" sz="half" idx="10"/>
          </p:nvPr>
        </p:nvSpPr>
        <p:spPr bwMode="gray"/>
        <p:txBody>
          <a:bodyPr/>
          <a:lstStyle/>
          <a:p>
            <a:r>
              <a:rPr lang="en-US"/>
              <a:t>01.10.2017</a:t>
            </a:r>
            <a:endParaRPr lang="de-DE"/>
          </a:p>
        </p:txBody>
      </p:sp>
      <p:sp>
        <p:nvSpPr>
          <p:cNvPr id="4" name="Fußzeilenplatzhalter 3"/>
          <p:cNvSpPr>
            <a:spLocks noGrp="1"/>
          </p:cNvSpPr>
          <p:nvPr>
            <p:ph type="ftr" sz="quarter" idx="11"/>
          </p:nvPr>
        </p:nvSpPr>
        <p:spPr bwMode="gray"/>
        <p:txBody>
          <a:bodyPr/>
          <a:lstStyle/>
          <a:p>
            <a:r>
              <a:rPr lang="de-DE"/>
              <a:t>Internal PowerPoint Template</a:t>
            </a:r>
          </a:p>
        </p:txBody>
      </p:sp>
      <p:sp>
        <p:nvSpPr>
          <p:cNvPr id="5" name="Foliennummernplatzhalter 4"/>
          <p:cNvSpPr>
            <a:spLocks noGrp="1"/>
          </p:cNvSpPr>
          <p:nvPr>
            <p:ph type="sldNum" sz="quarter" idx="12"/>
          </p:nvPr>
        </p:nvSpPr>
        <p:spPr bwMode="gray"/>
        <p:txBody>
          <a:bodyPr/>
          <a:lstStyle/>
          <a:p>
            <a:fld id="{8FF9B0DE-3FEB-4AA0-B465-B80EF7C1333D}" type="slidenum">
              <a:rPr lang="de-DE" smtClean="0"/>
              <a:t>‹#›</a:t>
            </a:fld>
            <a:endParaRPr lang="de-DE"/>
          </a:p>
        </p:txBody>
      </p:sp>
      <p:sp>
        <p:nvSpPr>
          <p:cNvPr id="9" name="Textplatzhalter 9"/>
          <p:cNvSpPr>
            <a:spLocks noGrp="1"/>
          </p:cNvSpPr>
          <p:nvPr>
            <p:ph type="body" sz="quarter" idx="14" hasCustomPrompt="1"/>
          </p:nvPr>
        </p:nvSpPr>
        <p:spPr bwMode="gray">
          <a:xfrm>
            <a:off x="323528" y="195486"/>
            <a:ext cx="8496000" cy="216000"/>
          </a:xfrm>
        </p:spPr>
        <p:txBody>
          <a:bodyPr bIns="0" anchor="b"/>
          <a:lstStyle>
            <a:lvl1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1pPr>
            <a:lvl2pPr marL="0" indent="0">
              <a:lnSpc>
                <a:spcPct val="100000"/>
              </a:lnSpc>
              <a:spcBef>
                <a:spcPts val="0"/>
              </a:spcBef>
              <a:spcAft>
                <a:spcPts val="0"/>
              </a:spcAft>
              <a:buFont typeface="Arial" panose="020B0604020202020204" pitchFamily="34" charset="0"/>
              <a:buNone/>
              <a:defRPr sz="1400" b="0" i="0">
                <a:solidFill>
                  <a:schemeClr val="tx1"/>
                </a:solidFill>
                <a:latin typeface="+mn-lt"/>
              </a:defRPr>
            </a:lvl2pPr>
            <a:lvl3pPr marL="0" indent="0">
              <a:lnSpc>
                <a:spcPct val="100000"/>
              </a:lnSpc>
              <a:spcBef>
                <a:spcPts val="0"/>
              </a:spcBef>
              <a:spcAft>
                <a:spcPts val="0"/>
              </a:spcAft>
              <a:buNone/>
              <a:defRPr sz="1400" b="0" i="0">
                <a:solidFill>
                  <a:schemeClr val="tx1"/>
                </a:solidFill>
                <a:latin typeface="+mn-lt"/>
              </a:defRPr>
            </a:lvl3pPr>
            <a:lvl4pPr marL="0" indent="0">
              <a:lnSpc>
                <a:spcPct val="100000"/>
              </a:lnSpc>
              <a:spcBef>
                <a:spcPts val="0"/>
              </a:spcBef>
              <a:spcAft>
                <a:spcPts val="0"/>
              </a:spcAft>
              <a:buNone/>
              <a:defRPr sz="1400" b="0" i="0">
                <a:solidFill>
                  <a:schemeClr val="tx1"/>
                </a:solidFill>
                <a:latin typeface="+mn-lt"/>
              </a:defRPr>
            </a:lvl4pPr>
            <a:lvl5pPr marL="0" indent="0">
              <a:lnSpc>
                <a:spcPct val="100000"/>
              </a:lnSpc>
              <a:spcBef>
                <a:spcPts val="0"/>
              </a:spcBef>
              <a:spcAft>
                <a:spcPts val="0"/>
              </a:spcAft>
              <a:buNone/>
              <a:defRPr sz="1400" b="0" i="0">
                <a:solidFill>
                  <a:schemeClr val="tx1"/>
                </a:solidFill>
                <a:latin typeface="+mn-lt"/>
              </a:defRPr>
            </a:lvl5pPr>
            <a:lvl6pPr marL="0" indent="0">
              <a:lnSpc>
                <a:spcPct val="100000"/>
              </a:lnSpc>
              <a:spcBef>
                <a:spcPts val="0"/>
              </a:spcBef>
              <a:spcAft>
                <a:spcPts val="0"/>
              </a:spcAft>
              <a:buNone/>
              <a:defRPr sz="1400" b="0" i="0">
                <a:solidFill>
                  <a:schemeClr val="tx1"/>
                </a:solidFill>
                <a:latin typeface="+mn-lt"/>
              </a:defRPr>
            </a:lvl6pPr>
            <a:lvl7pPr marL="0" indent="0">
              <a:lnSpc>
                <a:spcPct val="100000"/>
              </a:lnSpc>
              <a:spcBef>
                <a:spcPts val="0"/>
              </a:spcBef>
              <a:spcAft>
                <a:spcPts val="0"/>
              </a:spcAft>
              <a:buNone/>
              <a:defRPr sz="1400" b="0" i="0">
                <a:solidFill>
                  <a:schemeClr val="tx1"/>
                </a:solidFill>
                <a:latin typeface="+mn-lt"/>
              </a:defRPr>
            </a:lvl7pPr>
            <a:lvl8pPr marL="0" indent="0">
              <a:lnSpc>
                <a:spcPct val="100000"/>
              </a:lnSpc>
              <a:spcBef>
                <a:spcPts val="0"/>
              </a:spcBef>
              <a:spcAft>
                <a:spcPts val="0"/>
              </a:spcAft>
              <a:buNone/>
              <a:defRPr sz="1400" b="0" i="0">
                <a:solidFill>
                  <a:schemeClr val="tx1"/>
                </a:solidFill>
                <a:latin typeface="+mn-lt"/>
              </a:defRPr>
            </a:lvl8pPr>
            <a:lvl9pPr marL="0" indent="0">
              <a:lnSpc>
                <a:spcPct val="100000"/>
              </a:lnSpc>
              <a:spcBef>
                <a:spcPts val="0"/>
              </a:spcBef>
              <a:spcAft>
                <a:spcPts val="0"/>
              </a:spcAft>
              <a:buNone/>
              <a:defRPr sz="1400" b="0" i="0">
                <a:solidFill>
                  <a:schemeClr val="tx1"/>
                </a:solidFill>
                <a:latin typeface="+mn-lt"/>
              </a:defRPr>
            </a:lvl9pPr>
          </a:lstStyle>
          <a:p>
            <a:pPr lvl="0"/>
            <a:r>
              <a:rPr lang="de-DE" dirty="0"/>
              <a:t>Zusatz zum Folientitel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Textplatzhalter 7"/>
          <p:cNvSpPr>
            <a:spLocks noGrp="1"/>
          </p:cNvSpPr>
          <p:nvPr>
            <p:ph type="body" sz="quarter" idx="19" hasCustomPrompt="1"/>
          </p:nvPr>
        </p:nvSpPr>
        <p:spPr bwMode="gray">
          <a:xfrm>
            <a:off x="323528" y="4587998"/>
            <a:ext cx="8136904" cy="216000"/>
          </a:xfrm>
        </p:spPr>
        <p:txBody>
          <a:bodyPr anchor="b"/>
          <a:lstStyle>
            <a:lvl1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2pPr>
            <a:lvl3pPr marL="0" indent="0">
              <a:lnSpc>
                <a:spcPct val="100000"/>
              </a:lnSpc>
              <a:spcBef>
                <a:spcPts val="0"/>
              </a:spcBef>
              <a:spcAft>
                <a:spcPts val="0"/>
              </a:spcAft>
              <a:buNone/>
              <a:defRPr sz="700" b="0">
                <a:solidFill>
                  <a:schemeClr val="accent1"/>
                </a:solidFill>
                <a:latin typeface="+mn-lt"/>
              </a:defRPr>
            </a:lvl3pPr>
            <a:lvl4pPr marL="0" indent="0">
              <a:lnSpc>
                <a:spcPct val="100000"/>
              </a:lnSpc>
              <a:spcBef>
                <a:spcPts val="0"/>
              </a:spcBef>
              <a:spcAft>
                <a:spcPts val="0"/>
              </a:spcAft>
              <a:buNone/>
              <a:defRPr sz="700" b="0">
                <a:solidFill>
                  <a:schemeClr val="accent1"/>
                </a:solidFill>
                <a:latin typeface="+mn-lt"/>
              </a:defRPr>
            </a:lvl4pPr>
            <a:lvl5pPr marL="0" indent="0">
              <a:lnSpc>
                <a:spcPct val="100000"/>
              </a:lnSpc>
              <a:spcBef>
                <a:spcPts val="0"/>
              </a:spcBef>
              <a:spcAft>
                <a:spcPts val="0"/>
              </a:spcAft>
              <a:buNone/>
              <a:defRPr sz="700" b="0">
                <a:solidFill>
                  <a:schemeClr val="accent1"/>
                </a:solidFill>
                <a:latin typeface="+mn-lt"/>
              </a:defRPr>
            </a:lvl5pPr>
            <a:lvl6pPr marL="0" indent="0">
              <a:lnSpc>
                <a:spcPct val="100000"/>
              </a:lnSpc>
              <a:spcBef>
                <a:spcPts val="0"/>
              </a:spcBef>
              <a:spcAft>
                <a:spcPts val="0"/>
              </a:spcAft>
              <a:buNone/>
              <a:defRPr sz="700" b="0">
                <a:solidFill>
                  <a:schemeClr val="accent1"/>
                </a:solidFill>
                <a:latin typeface="+mn-lt"/>
              </a:defRPr>
            </a:lvl6pPr>
            <a:lvl7pPr marL="0" indent="0">
              <a:lnSpc>
                <a:spcPct val="100000"/>
              </a:lnSpc>
              <a:spcBef>
                <a:spcPts val="0"/>
              </a:spcBef>
              <a:spcAft>
                <a:spcPts val="0"/>
              </a:spcAft>
              <a:buNone/>
              <a:defRPr sz="700" b="0">
                <a:solidFill>
                  <a:schemeClr val="accent1"/>
                </a:solidFill>
                <a:latin typeface="+mn-lt"/>
              </a:defRPr>
            </a:lvl7pPr>
            <a:lvl8pPr marL="0" indent="0">
              <a:lnSpc>
                <a:spcPct val="100000"/>
              </a:lnSpc>
              <a:spcBef>
                <a:spcPts val="0"/>
              </a:spcBef>
              <a:spcAft>
                <a:spcPts val="0"/>
              </a:spcAft>
              <a:buNone/>
              <a:defRPr sz="700" b="0">
                <a:solidFill>
                  <a:schemeClr val="accent1"/>
                </a:solidFill>
                <a:latin typeface="+mn-lt"/>
              </a:defRPr>
            </a:lvl8pPr>
            <a:lvl9pPr marL="0" indent="0">
              <a:lnSpc>
                <a:spcPct val="100000"/>
              </a:lnSpc>
              <a:spcBef>
                <a:spcPts val="0"/>
              </a:spcBef>
              <a:spcAft>
                <a:spcPts val="0"/>
              </a:spcAft>
              <a:buNone/>
              <a:defRPr sz="700" b="0">
                <a:solidFill>
                  <a:schemeClr val="accent1"/>
                </a:solidFill>
                <a:latin typeface="+mn-lt"/>
              </a:defRPr>
            </a:lvl9pPr>
          </a:lstStyle>
          <a:p>
            <a:pPr lvl="0"/>
            <a:r>
              <a:rPr lang="de-DE" dirty="0"/>
              <a:t>Fußnote/Quellenangabe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2736739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758">
          <p15:clr>
            <a:srgbClr val="547EBF"/>
          </p15:clr>
        </p15:guide>
        <p15:guide id="2" orient="horz" pos="2845">
          <p15:clr>
            <a:srgbClr val="547EBF"/>
          </p15:clr>
        </p15:guide>
        <p15:guide id="3" pos="2971">
          <p15:clr>
            <a:srgbClr val="5ACBF0"/>
          </p15:clr>
        </p15:guide>
        <p15:guide id="4" pos="2789">
          <p15:clr>
            <a:srgbClr val="5ACBF0"/>
          </p15:clr>
        </p15:guide>
        <p15:guide id="5" pos="3696">
          <p15:clr>
            <a:srgbClr val="5ACBF0"/>
          </p15:clr>
        </p15:guide>
        <p15:guide id="6" pos="3878">
          <p15:clr>
            <a:srgbClr val="5ACBF0"/>
          </p15:clr>
        </p15:guide>
        <p15:guide id="7" pos="2064">
          <p15:clr>
            <a:srgbClr val="5ACBF0"/>
          </p15:clr>
        </p15:guide>
        <p15:guide id="8" pos="1882">
          <p15:clr>
            <a:srgbClr val="5ACBF0"/>
          </p15:clr>
        </p15:guide>
        <p15:guide id="9" orient="horz" pos="1801">
          <p15:clr>
            <a:srgbClr val="547EBF"/>
          </p15:clr>
        </p15:guide>
        <p15:guide id="10" orient="horz" pos="622">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bwMode="gray"/>
        <p:txBody>
          <a:bodyPr/>
          <a:lstStyle/>
          <a:p>
            <a:r>
              <a:rPr lang="en-US"/>
              <a:t>01.10.2017</a:t>
            </a:r>
            <a:endParaRPr lang="de-DE"/>
          </a:p>
        </p:txBody>
      </p:sp>
      <p:sp>
        <p:nvSpPr>
          <p:cNvPr id="3" name="Fußzeilenplatzhalter 2"/>
          <p:cNvSpPr>
            <a:spLocks noGrp="1"/>
          </p:cNvSpPr>
          <p:nvPr>
            <p:ph type="ftr" sz="quarter" idx="11"/>
          </p:nvPr>
        </p:nvSpPr>
        <p:spPr bwMode="gray"/>
        <p:txBody>
          <a:bodyPr/>
          <a:lstStyle/>
          <a:p>
            <a:r>
              <a:rPr lang="de-DE"/>
              <a:t>Internal PowerPoint Template</a:t>
            </a:r>
          </a:p>
        </p:txBody>
      </p:sp>
      <p:sp>
        <p:nvSpPr>
          <p:cNvPr id="4" name="Foliennummernplatzhalter 3"/>
          <p:cNvSpPr>
            <a:spLocks noGrp="1"/>
          </p:cNvSpPr>
          <p:nvPr>
            <p:ph type="sldNum" sz="quarter" idx="12"/>
          </p:nvPr>
        </p:nvSpPr>
        <p:spPr bwMode="gray"/>
        <p:txBody>
          <a:bodyPr/>
          <a:lstStyle/>
          <a:p>
            <a:fld id="{8FF9B0DE-3FEB-4AA0-B465-B80EF7C1333D}" type="slidenum">
              <a:rPr lang="de-DE" smtClean="0"/>
              <a:t>‹#›</a:t>
            </a:fld>
            <a:endParaRPr lang="de-DE"/>
          </a:p>
        </p:txBody>
      </p:sp>
      <p:sp>
        <p:nvSpPr>
          <p:cNvPr id="8" name="Rechteck 7"/>
          <p:cNvSpPr/>
          <p:nvPr userDrawn="1"/>
        </p:nvSpPr>
        <p:spPr bwMode="gray">
          <a:xfrm>
            <a:off x="0" y="915566"/>
            <a:ext cx="827584" cy="287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endParaRPr>
          </a:p>
        </p:txBody>
      </p:sp>
      <p:sp>
        <p:nvSpPr>
          <p:cNvPr id="9" name="Textplatzhalter 7"/>
          <p:cNvSpPr>
            <a:spLocks noGrp="1"/>
          </p:cNvSpPr>
          <p:nvPr>
            <p:ph type="body" sz="quarter" idx="19" hasCustomPrompt="1"/>
          </p:nvPr>
        </p:nvSpPr>
        <p:spPr bwMode="gray">
          <a:xfrm>
            <a:off x="323528" y="4587998"/>
            <a:ext cx="8136904" cy="216000"/>
          </a:xfrm>
        </p:spPr>
        <p:txBody>
          <a:bodyPr anchor="b"/>
          <a:lstStyle>
            <a:lvl1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700" b="0">
                <a:solidFill>
                  <a:schemeClr val="accent1"/>
                </a:solidFill>
                <a:latin typeface="+mn-lt"/>
              </a:defRPr>
            </a:lvl2pPr>
            <a:lvl3pPr marL="0" indent="0">
              <a:lnSpc>
                <a:spcPct val="100000"/>
              </a:lnSpc>
              <a:spcBef>
                <a:spcPts val="0"/>
              </a:spcBef>
              <a:spcAft>
                <a:spcPts val="0"/>
              </a:spcAft>
              <a:buNone/>
              <a:defRPr sz="700" b="0">
                <a:solidFill>
                  <a:schemeClr val="accent1"/>
                </a:solidFill>
                <a:latin typeface="+mn-lt"/>
              </a:defRPr>
            </a:lvl3pPr>
            <a:lvl4pPr marL="0" indent="0">
              <a:lnSpc>
                <a:spcPct val="100000"/>
              </a:lnSpc>
              <a:spcBef>
                <a:spcPts val="0"/>
              </a:spcBef>
              <a:spcAft>
                <a:spcPts val="0"/>
              </a:spcAft>
              <a:buNone/>
              <a:defRPr sz="700" b="0">
                <a:solidFill>
                  <a:schemeClr val="accent1"/>
                </a:solidFill>
                <a:latin typeface="+mn-lt"/>
              </a:defRPr>
            </a:lvl4pPr>
            <a:lvl5pPr marL="0" indent="0">
              <a:lnSpc>
                <a:spcPct val="100000"/>
              </a:lnSpc>
              <a:spcBef>
                <a:spcPts val="0"/>
              </a:spcBef>
              <a:spcAft>
                <a:spcPts val="0"/>
              </a:spcAft>
              <a:buNone/>
              <a:defRPr sz="700" b="0">
                <a:solidFill>
                  <a:schemeClr val="accent1"/>
                </a:solidFill>
                <a:latin typeface="+mn-lt"/>
              </a:defRPr>
            </a:lvl5pPr>
            <a:lvl6pPr marL="0" indent="0">
              <a:lnSpc>
                <a:spcPct val="100000"/>
              </a:lnSpc>
              <a:spcBef>
                <a:spcPts val="0"/>
              </a:spcBef>
              <a:spcAft>
                <a:spcPts val="0"/>
              </a:spcAft>
              <a:buNone/>
              <a:defRPr sz="700" b="0">
                <a:solidFill>
                  <a:schemeClr val="accent1"/>
                </a:solidFill>
                <a:latin typeface="+mn-lt"/>
              </a:defRPr>
            </a:lvl6pPr>
            <a:lvl7pPr marL="0" indent="0">
              <a:lnSpc>
                <a:spcPct val="100000"/>
              </a:lnSpc>
              <a:spcBef>
                <a:spcPts val="0"/>
              </a:spcBef>
              <a:spcAft>
                <a:spcPts val="0"/>
              </a:spcAft>
              <a:buNone/>
              <a:defRPr sz="700" b="0">
                <a:solidFill>
                  <a:schemeClr val="accent1"/>
                </a:solidFill>
                <a:latin typeface="+mn-lt"/>
              </a:defRPr>
            </a:lvl7pPr>
            <a:lvl8pPr marL="0" indent="0">
              <a:lnSpc>
                <a:spcPct val="100000"/>
              </a:lnSpc>
              <a:spcBef>
                <a:spcPts val="0"/>
              </a:spcBef>
              <a:spcAft>
                <a:spcPts val="0"/>
              </a:spcAft>
              <a:buNone/>
              <a:defRPr sz="700" b="0">
                <a:solidFill>
                  <a:schemeClr val="accent1"/>
                </a:solidFill>
                <a:latin typeface="+mn-lt"/>
              </a:defRPr>
            </a:lvl8pPr>
            <a:lvl9pPr marL="0" indent="0">
              <a:lnSpc>
                <a:spcPct val="100000"/>
              </a:lnSpc>
              <a:spcBef>
                <a:spcPts val="0"/>
              </a:spcBef>
              <a:spcAft>
                <a:spcPts val="0"/>
              </a:spcAft>
              <a:buNone/>
              <a:defRPr sz="700" b="0">
                <a:solidFill>
                  <a:schemeClr val="accent1"/>
                </a:solidFill>
                <a:latin typeface="+mn-lt"/>
              </a:defRPr>
            </a:lvl9pPr>
          </a:lstStyle>
          <a:p>
            <a:pPr lvl="0"/>
            <a:r>
              <a:rPr lang="de-DE" dirty="0"/>
              <a:t>Fußnote/Quellenangabe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Tree>
    <p:extLst>
      <p:ext uri="{BB962C8B-B14F-4D97-AF65-F5344CB8AC3E}">
        <p14:creationId xmlns:p14="http://schemas.microsoft.com/office/powerpoint/2010/main" val="1147012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789">
          <p15:clr>
            <a:srgbClr val="5ACBF0"/>
          </p15:clr>
        </p15:guide>
        <p15:guide id="2" pos="2971">
          <p15:clr>
            <a:srgbClr val="5ACBF0"/>
          </p15:clr>
        </p15:guide>
        <p15:guide id="3" pos="2064">
          <p15:clr>
            <a:srgbClr val="5ACBF0"/>
          </p15:clr>
        </p15:guide>
        <p15:guide id="4" pos="1882">
          <p15:clr>
            <a:srgbClr val="5ACBF0"/>
          </p15:clr>
        </p15:guide>
        <p15:guide id="5" pos="3696">
          <p15:clr>
            <a:srgbClr val="5ACBF0"/>
          </p15:clr>
        </p15:guide>
        <p15:guide id="6" pos="3878">
          <p15:clr>
            <a:srgbClr val="5ACBF0"/>
          </p15:clr>
        </p15:guide>
        <p15:guide id="7" orient="horz" pos="758">
          <p15:clr>
            <a:srgbClr val="547EBF"/>
          </p15:clr>
        </p15:guide>
        <p15:guide id="8" orient="horz" pos="2845">
          <p15:clr>
            <a:srgbClr val="547EBF"/>
          </p15:clr>
        </p15:guide>
        <p15:guide id="9" orient="horz" pos="169">
          <p15:clr>
            <a:srgbClr val="5ACBF0"/>
          </p15:clr>
        </p15:guide>
        <p15:guide id="10" orient="horz" pos="1801">
          <p15:clr>
            <a:srgbClr val="547EBF"/>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Kontakt">
    <p:spTree>
      <p:nvGrpSpPr>
        <p:cNvPr id="1" name=""/>
        <p:cNvGrpSpPr/>
        <p:nvPr/>
      </p:nvGrpSpPr>
      <p:grpSpPr>
        <a:xfrm>
          <a:off x="0" y="0"/>
          <a:ext cx="0" cy="0"/>
          <a:chOff x="0" y="0"/>
          <a:chExt cx="0" cy="0"/>
        </a:xfrm>
      </p:grpSpPr>
      <p:sp>
        <p:nvSpPr>
          <p:cNvPr id="4" name="Rechteck 3"/>
          <p:cNvSpPr/>
          <p:nvPr userDrawn="1"/>
        </p:nvSpPr>
        <p:spPr bwMode="gray">
          <a:xfrm>
            <a:off x="0" y="0"/>
            <a:ext cx="9144000" cy="5143500"/>
          </a:xfrm>
          <a:prstGeom prst="rect">
            <a:avLst/>
          </a:prstGeom>
          <a:gradFill flip="none" rotWithShape="1">
            <a:gsLst>
              <a:gs pos="0">
                <a:srgbClr val="054066"/>
              </a:gs>
              <a:gs pos="40000">
                <a:srgbClr val="06507F"/>
              </a:gs>
              <a:gs pos="100000">
                <a:srgbClr val="0076BF"/>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platzhalter 7"/>
          <p:cNvSpPr>
            <a:spLocks noGrp="1"/>
          </p:cNvSpPr>
          <p:nvPr>
            <p:ph type="body" sz="quarter" idx="10" hasCustomPrompt="1"/>
          </p:nvPr>
        </p:nvSpPr>
        <p:spPr bwMode="gray">
          <a:xfrm>
            <a:off x="323528" y="2643998"/>
            <a:ext cx="3600000" cy="2160000"/>
          </a:xfrm>
        </p:spPr>
        <p:txBody>
          <a:bodyPr anchor="b"/>
          <a:lstStyle>
            <a:lvl1pPr algn="l">
              <a:spcBef>
                <a:spcPts val="1000"/>
              </a:spcBef>
              <a:spcAft>
                <a:spcPts val="0"/>
              </a:spcAft>
              <a:defRPr sz="1400" b="1" i="0">
                <a:solidFill>
                  <a:schemeClr val="bg1"/>
                </a:solidFill>
                <a:latin typeface="+mj-lt"/>
              </a:defRPr>
            </a:lvl1pPr>
            <a:lvl2pPr marL="0" indent="0" algn="l">
              <a:spcBef>
                <a:spcPts val="0"/>
              </a:spcBef>
              <a:spcAft>
                <a:spcPts val="1000"/>
              </a:spcAft>
              <a:buFont typeface="Arial" panose="020B0604020202020204" pitchFamily="34" charset="0"/>
              <a:buNone/>
              <a:tabLst>
                <a:tab pos="628650" algn="l"/>
              </a:tabLst>
              <a:defRPr sz="1400" b="0" i="0">
                <a:solidFill>
                  <a:schemeClr val="bg1"/>
                </a:solidFill>
                <a:latin typeface="+mn-lt"/>
              </a:defRPr>
            </a:lvl2pPr>
            <a:lvl3pPr marL="0" indent="0" algn="l">
              <a:spcBef>
                <a:spcPts val="0"/>
              </a:spcBef>
              <a:spcAft>
                <a:spcPts val="1000"/>
              </a:spcAft>
              <a:buNone/>
              <a:tabLst>
                <a:tab pos="628650" algn="l"/>
              </a:tabLst>
              <a:defRPr sz="1400" b="0" i="0">
                <a:solidFill>
                  <a:schemeClr val="bg1"/>
                </a:solidFill>
                <a:latin typeface="+mn-lt"/>
              </a:defRPr>
            </a:lvl3pPr>
            <a:lvl4pPr marL="0" indent="0" algn="l">
              <a:spcBef>
                <a:spcPts val="0"/>
              </a:spcBef>
              <a:spcAft>
                <a:spcPts val="1000"/>
              </a:spcAft>
              <a:buNone/>
              <a:tabLst>
                <a:tab pos="628650" algn="l"/>
              </a:tabLst>
              <a:defRPr sz="1400" b="0" i="0">
                <a:solidFill>
                  <a:schemeClr val="bg1"/>
                </a:solidFill>
                <a:latin typeface="+mn-lt"/>
              </a:defRPr>
            </a:lvl4pPr>
            <a:lvl5pPr marL="0" indent="0" algn="l">
              <a:spcBef>
                <a:spcPts val="0"/>
              </a:spcBef>
              <a:spcAft>
                <a:spcPts val="1000"/>
              </a:spcAft>
              <a:buNone/>
              <a:tabLst>
                <a:tab pos="628650" algn="l"/>
              </a:tabLst>
              <a:defRPr sz="1400" b="0" i="0">
                <a:solidFill>
                  <a:schemeClr val="bg1"/>
                </a:solidFill>
                <a:latin typeface="+mn-lt"/>
              </a:defRPr>
            </a:lvl5pPr>
            <a:lvl6pPr marL="0" indent="0" algn="l">
              <a:spcBef>
                <a:spcPts val="0"/>
              </a:spcBef>
              <a:spcAft>
                <a:spcPts val="1000"/>
              </a:spcAft>
              <a:buNone/>
              <a:tabLst>
                <a:tab pos="628650" algn="l"/>
              </a:tabLst>
              <a:defRPr sz="1400" b="0" i="0">
                <a:solidFill>
                  <a:schemeClr val="bg1"/>
                </a:solidFill>
                <a:latin typeface="+mn-lt"/>
              </a:defRPr>
            </a:lvl6pPr>
            <a:lvl7pPr marL="0" indent="0" algn="l">
              <a:spcBef>
                <a:spcPts val="0"/>
              </a:spcBef>
              <a:spcAft>
                <a:spcPts val="1000"/>
              </a:spcAft>
              <a:buNone/>
              <a:tabLst>
                <a:tab pos="628650" algn="l"/>
              </a:tabLst>
              <a:defRPr sz="1400" b="0" i="0">
                <a:solidFill>
                  <a:schemeClr val="bg1"/>
                </a:solidFill>
                <a:latin typeface="+mn-lt"/>
              </a:defRPr>
            </a:lvl7pPr>
            <a:lvl8pPr marL="0" indent="0" algn="l">
              <a:spcBef>
                <a:spcPts val="0"/>
              </a:spcBef>
              <a:spcAft>
                <a:spcPts val="1000"/>
              </a:spcAft>
              <a:buNone/>
              <a:tabLst>
                <a:tab pos="628650" algn="l"/>
              </a:tabLst>
              <a:defRPr sz="1400" b="0" i="0">
                <a:solidFill>
                  <a:schemeClr val="bg1"/>
                </a:solidFill>
                <a:latin typeface="+mn-lt"/>
              </a:defRPr>
            </a:lvl8pPr>
            <a:lvl9pPr marL="0" indent="0" algn="l">
              <a:spcBef>
                <a:spcPts val="0"/>
              </a:spcBef>
              <a:spcAft>
                <a:spcPts val="1000"/>
              </a:spcAft>
              <a:buNone/>
              <a:tabLst>
                <a:tab pos="628650" algn="l"/>
              </a:tabLst>
              <a:defRPr sz="1400" b="0" i="0">
                <a:solidFill>
                  <a:schemeClr val="bg1"/>
                </a:solidFill>
                <a:latin typeface="+mn-lt"/>
              </a:defRPr>
            </a:lvl9pPr>
          </a:lstStyle>
          <a:p>
            <a:pPr lvl="0"/>
            <a:r>
              <a:rPr lang="de-DE" dirty="0"/>
              <a:t>Kontaktangaben bitte hier eintragen. Nutzen Sie die Buttons „Listenebene erhöhen/verringern“ auf dem Register Start, um zwischen den eingerichteten Textebenen zu wechseln.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2" name="Titel 1"/>
          <p:cNvSpPr>
            <a:spLocks noGrp="1"/>
          </p:cNvSpPr>
          <p:nvPr>
            <p:ph type="title" hasCustomPrompt="1"/>
          </p:nvPr>
        </p:nvSpPr>
        <p:spPr bwMode="gray">
          <a:xfrm>
            <a:off x="323528" y="339742"/>
            <a:ext cx="6192688" cy="1080000"/>
          </a:xfrm>
        </p:spPr>
        <p:txBody>
          <a:bodyPr bIns="36000" anchor="b"/>
          <a:lstStyle>
            <a:lvl1pPr algn="l">
              <a:defRPr sz="3600" b="1" i="0">
                <a:solidFill>
                  <a:schemeClr val="bg1"/>
                </a:solidFill>
                <a:latin typeface="+mj-lt"/>
              </a:defRPr>
            </a:lvl1pPr>
          </a:lstStyle>
          <a:p>
            <a:r>
              <a:rPr lang="de-DE" dirty="0"/>
              <a:t>Danksagung 1</a:t>
            </a:r>
          </a:p>
        </p:txBody>
      </p:sp>
      <p:sp>
        <p:nvSpPr>
          <p:cNvPr id="9" name="Textplatzhalter 7"/>
          <p:cNvSpPr>
            <a:spLocks noGrp="1"/>
          </p:cNvSpPr>
          <p:nvPr>
            <p:ph type="body" sz="quarter" idx="11" hasCustomPrompt="1"/>
          </p:nvPr>
        </p:nvSpPr>
        <p:spPr bwMode="gray">
          <a:xfrm>
            <a:off x="4212360" y="2643998"/>
            <a:ext cx="3600000" cy="2160000"/>
          </a:xfrm>
        </p:spPr>
        <p:txBody>
          <a:bodyPr anchor="b"/>
          <a:lstStyle>
            <a:lvl1pPr algn="l">
              <a:spcBef>
                <a:spcPts val="1000"/>
              </a:spcBef>
              <a:spcAft>
                <a:spcPts val="0"/>
              </a:spcAft>
              <a:defRPr sz="1400" b="1" i="0">
                <a:solidFill>
                  <a:schemeClr val="bg1"/>
                </a:solidFill>
                <a:latin typeface="+mj-lt"/>
              </a:defRPr>
            </a:lvl1pPr>
            <a:lvl2pPr marL="0" indent="0" algn="l">
              <a:spcBef>
                <a:spcPts val="0"/>
              </a:spcBef>
              <a:spcAft>
                <a:spcPts val="1000"/>
              </a:spcAft>
              <a:buFont typeface="Arial" panose="020B0604020202020204" pitchFamily="34" charset="0"/>
              <a:buNone/>
              <a:tabLst>
                <a:tab pos="628650" algn="l"/>
              </a:tabLst>
              <a:defRPr sz="1400" b="0" i="0">
                <a:solidFill>
                  <a:schemeClr val="bg1"/>
                </a:solidFill>
                <a:latin typeface="+mn-lt"/>
              </a:defRPr>
            </a:lvl2pPr>
            <a:lvl3pPr marL="0" indent="0" algn="l">
              <a:spcBef>
                <a:spcPts val="0"/>
              </a:spcBef>
              <a:spcAft>
                <a:spcPts val="1000"/>
              </a:spcAft>
              <a:buNone/>
              <a:tabLst>
                <a:tab pos="628650" algn="l"/>
              </a:tabLst>
              <a:defRPr sz="1400" b="0" i="0">
                <a:solidFill>
                  <a:schemeClr val="bg1"/>
                </a:solidFill>
                <a:latin typeface="+mn-lt"/>
              </a:defRPr>
            </a:lvl3pPr>
            <a:lvl4pPr marL="0" indent="0" algn="l">
              <a:spcBef>
                <a:spcPts val="0"/>
              </a:spcBef>
              <a:spcAft>
                <a:spcPts val="1000"/>
              </a:spcAft>
              <a:buNone/>
              <a:tabLst>
                <a:tab pos="628650" algn="l"/>
              </a:tabLst>
              <a:defRPr sz="1400" b="0" i="0">
                <a:solidFill>
                  <a:schemeClr val="bg1"/>
                </a:solidFill>
                <a:latin typeface="+mn-lt"/>
              </a:defRPr>
            </a:lvl4pPr>
            <a:lvl5pPr marL="0" indent="0" algn="l">
              <a:spcBef>
                <a:spcPts val="0"/>
              </a:spcBef>
              <a:spcAft>
                <a:spcPts val="1000"/>
              </a:spcAft>
              <a:buNone/>
              <a:tabLst>
                <a:tab pos="628650" algn="l"/>
              </a:tabLst>
              <a:defRPr sz="1400" b="0" i="0">
                <a:solidFill>
                  <a:schemeClr val="bg1"/>
                </a:solidFill>
                <a:latin typeface="+mn-lt"/>
              </a:defRPr>
            </a:lvl5pPr>
            <a:lvl6pPr marL="0" indent="0" algn="l">
              <a:spcBef>
                <a:spcPts val="0"/>
              </a:spcBef>
              <a:spcAft>
                <a:spcPts val="1000"/>
              </a:spcAft>
              <a:buNone/>
              <a:tabLst>
                <a:tab pos="628650" algn="l"/>
              </a:tabLst>
              <a:defRPr sz="1400" b="0" i="0">
                <a:solidFill>
                  <a:schemeClr val="bg1"/>
                </a:solidFill>
                <a:latin typeface="+mn-lt"/>
              </a:defRPr>
            </a:lvl6pPr>
            <a:lvl7pPr marL="0" indent="0" algn="l">
              <a:spcBef>
                <a:spcPts val="0"/>
              </a:spcBef>
              <a:spcAft>
                <a:spcPts val="1000"/>
              </a:spcAft>
              <a:buNone/>
              <a:tabLst>
                <a:tab pos="628650" algn="l"/>
              </a:tabLst>
              <a:defRPr sz="1400" b="0" i="0">
                <a:solidFill>
                  <a:schemeClr val="bg1"/>
                </a:solidFill>
                <a:latin typeface="+mn-lt"/>
              </a:defRPr>
            </a:lvl7pPr>
            <a:lvl8pPr marL="0" indent="0" algn="l">
              <a:spcBef>
                <a:spcPts val="0"/>
              </a:spcBef>
              <a:spcAft>
                <a:spcPts val="1000"/>
              </a:spcAft>
              <a:buNone/>
              <a:tabLst>
                <a:tab pos="628650" algn="l"/>
              </a:tabLst>
              <a:defRPr sz="1400" b="0" i="0">
                <a:solidFill>
                  <a:schemeClr val="bg1"/>
                </a:solidFill>
                <a:latin typeface="+mn-lt"/>
              </a:defRPr>
            </a:lvl8pPr>
            <a:lvl9pPr marL="0" indent="0" algn="l">
              <a:spcBef>
                <a:spcPts val="0"/>
              </a:spcBef>
              <a:spcAft>
                <a:spcPts val="1000"/>
              </a:spcAft>
              <a:buNone/>
              <a:tabLst>
                <a:tab pos="628650" algn="l"/>
              </a:tabLst>
              <a:defRPr sz="1400" b="0" i="0">
                <a:solidFill>
                  <a:schemeClr val="bg1"/>
                </a:solidFill>
                <a:latin typeface="+mn-lt"/>
              </a:defRPr>
            </a:lvl9pPr>
          </a:lstStyle>
          <a:p>
            <a:pPr lvl="0"/>
            <a:r>
              <a:rPr lang="de-DE" dirty="0"/>
              <a:t>Kontaktangaben bitte hier eintragen. Nutzen Sie die Buttons „Listenebene erhöhen/verringern“ auf dem Register Start, um zwischen den eingerichteten Textebenen zu wechseln.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7" name="Textplatzhalter 7"/>
          <p:cNvSpPr>
            <a:spLocks noGrp="1"/>
          </p:cNvSpPr>
          <p:nvPr>
            <p:ph type="body" sz="quarter" idx="12" hasCustomPrompt="1"/>
          </p:nvPr>
        </p:nvSpPr>
        <p:spPr bwMode="gray">
          <a:xfrm>
            <a:off x="323528" y="1347734"/>
            <a:ext cx="6192688" cy="1080000"/>
          </a:xfrm>
        </p:spPr>
        <p:txBody>
          <a:bodyPr tIns="36000" anchor="t"/>
          <a:lstStyle>
            <a:lvl1pPr algn="l">
              <a:lnSpc>
                <a:spcPct val="100000"/>
              </a:lnSpc>
              <a:spcBef>
                <a:spcPts val="0"/>
              </a:spcBef>
              <a:spcAft>
                <a:spcPts val="0"/>
              </a:spcAft>
              <a:defRPr sz="3600" b="0" i="0">
                <a:solidFill>
                  <a:schemeClr val="bg1"/>
                </a:solidFill>
                <a:latin typeface="+mn-lt"/>
              </a:defRPr>
            </a:lvl1pPr>
            <a:lvl2pPr marL="0" indent="0" algn="l">
              <a:lnSpc>
                <a:spcPct val="100000"/>
              </a:lnSpc>
              <a:spcBef>
                <a:spcPts val="0"/>
              </a:spcBef>
              <a:spcAft>
                <a:spcPts val="0"/>
              </a:spcAft>
              <a:buFont typeface="Arial" panose="020B0604020202020204" pitchFamily="34" charset="0"/>
              <a:buNone/>
              <a:tabLst>
                <a:tab pos="542925" algn="l"/>
              </a:tabLst>
              <a:defRPr sz="3600" b="0" i="0">
                <a:solidFill>
                  <a:schemeClr val="bg1"/>
                </a:solidFill>
                <a:latin typeface="+mn-lt"/>
              </a:defRPr>
            </a:lvl2pPr>
            <a:lvl3pPr marL="0" indent="0" algn="l">
              <a:lnSpc>
                <a:spcPct val="100000"/>
              </a:lnSpc>
              <a:spcBef>
                <a:spcPts val="0"/>
              </a:spcBef>
              <a:spcAft>
                <a:spcPts val="0"/>
              </a:spcAft>
              <a:buNone/>
              <a:tabLst>
                <a:tab pos="542925" algn="l"/>
              </a:tabLst>
              <a:defRPr sz="3600" b="0" i="0">
                <a:solidFill>
                  <a:schemeClr val="bg1"/>
                </a:solidFill>
                <a:latin typeface="+mn-lt"/>
              </a:defRPr>
            </a:lvl3pPr>
            <a:lvl4pPr marL="0" indent="0" algn="l">
              <a:lnSpc>
                <a:spcPct val="100000"/>
              </a:lnSpc>
              <a:spcBef>
                <a:spcPts val="0"/>
              </a:spcBef>
              <a:spcAft>
                <a:spcPts val="0"/>
              </a:spcAft>
              <a:buNone/>
              <a:tabLst>
                <a:tab pos="542925" algn="l"/>
              </a:tabLst>
              <a:defRPr sz="3600" b="0" i="0">
                <a:solidFill>
                  <a:schemeClr val="bg1"/>
                </a:solidFill>
                <a:latin typeface="+mn-lt"/>
              </a:defRPr>
            </a:lvl4pPr>
            <a:lvl5pPr marL="0" indent="0" algn="l">
              <a:lnSpc>
                <a:spcPct val="100000"/>
              </a:lnSpc>
              <a:spcBef>
                <a:spcPts val="0"/>
              </a:spcBef>
              <a:spcAft>
                <a:spcPts val="0"/>
              </a:spcAft>
              <a:buNone/>
              <a:tabLst>
                <a:tab pos="542925" algn="l"/>
              </a:tabLst>
              <a:defRPr sz="3600" b="0" i="0">
                <a:solidFill>
                  <a:schemeClr val="bg1"/>
                </a:solidFill>
                <a:latin typeface="+mn-lt"/>
              </a:defRPr>
            </a:lvl5pPr>
            <a:lvl6pPr marL="0" indent="0" algn="l">
              <a:lnSpc>
                <a:spcPct val="100000"/>
              </a:lnSpc>
              <a:spcBef>
                <a:spcPts val="0"/>
              </a:spcBef>
              <a:spcAft>
                <a:spcPts val="0"/>
              </a:spcAft>
              <a:buNone/>
              <a:tabLst>
                <a:tab pos="542925" algn="l"/>
              </a:tabLst>
              <a:defRPr sz="3600" b="0" i="0">
                <a:solidFill>
                  <a:schemeClr val="bg1"/>
                </a:solidFill>
                <a:latin typeface="+mn-lt"/>
              </a:defRPr>
            </a:lvl6pPr>
            <a:lvl7pPr marL="0" indent="0" algn="l">
              <a:lnSpc>
                <a:spcPct val="100000"/>
              </a:lnSpc>
              <a:spcBef>
                <a:spcPts val="0"/>
              </a:spcBef>
              <a:spcAft>
                <a:spcPts val="0"/>
              </a:spcAft>
              <a:buNone/>
              <a:tabLst>
                <a:tab pos="542925" algn="l"/>
              </a:tabLst>
              <a:defRPr sz="3600" b="0" i="0">
                <a:solidFill>
                  <a:schemeClr val="bg1"/>
                </a:solidFill>
                <a:latin typeface="+mn-lt"/>
              </a:defRPr>
            </a:lvl7pPr>
            <a:lvl8pPr marL="0" indent="0" algn="l">
              <a:lnSpc>
                <a:spcPct val="100000"/>
              </a:lnSpc>
              <a:spcBef>
                <a:spcPts val="0"/>
              </a:spcBef>
              <a:spcAft>
                <a:spcPts val="0"/>
              </a:spcAft>
              <a:buNone/>
              <a:tabLst>
                <a:tab pos="542925" algn="l"/>
              </a:tabLst>
              <a:defRPr sz="3600" b="0" i="0">
                <a:solidFill>
                  <a:schemeClr val="bg1"/>
                </a:solidFill>
                <a:latin typeface="+mn-lt"/>
              </a:defRPr>
            </a:lvl8pPr>
            <a:lvl9pPr marL="0" indent="0" algn="l">
              <a:lnSpc>
                <a:spcPct val="100000"/>
              </a:lnSpc>
              <a:spcBef>
                <a:spcPts val="0"/>
              </a:spcBef>
              <a:spcAft>
                <a:spcPts val="0"/>
              </a:spcAft>
              <a:buNone/>
              <a:tabLst>
                <a:tab pos="542925" algn="l"/>
              </a:tabLst>
              <a:defRPr sz="3600" b="0" i="0">
                <a:solidFill>
                  <a:schemeClr val="bg1"/>
                </a:solidFill>
                <a:latin typeface="+mn-lt"/>
              </a:defRPr>
            </a:lvl9pPr>
          </a:lstStyle>
          <a:p>
            <a:pPr lvl="0"/>
            <a:r>
              <a:rPr lang="de-DE" dirty="0"/>
              <a:t>Danksagung 2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pic>
        <p:nvPicPr>
          <p:cNvPr id="10" name="Grafik 9">
            <a:extLst>
              <a:ext uri="{FF2B5EF4-FFF2-40B4-BE49-F238E27FC236}">
                <a16:creationId xmlns:a16="http://schemas.microsoft.com/office/drawing/2014/main" id="{29E3BC32-B110-4A80-8E4B-CDB017EA41A1}"/>
              </a:ext>
            </a:extLst>
          </p:cNvPr>
          <p:cNvPicPr>
            <a:picLocks noChangeAspect="1"/>
          </p:cNvPicPr>
          <p:nvPr userDrawn="1"/>
        </p:nvPicPr>
        <p:blipFill>
          <a:blip r:embed="rId2"/>
          <a:stretch>
            <a:fillRect/>
          </a:stretch>
        </p:blipFill>
        <p:spPr>
          <a:xfrm>
            <a:off x="8099667" y="4083998"/>
            <a:ext cx="720805" cy="720000"/>
          </a:xfrm>
          <a:prstGeom prst="rect">
            <a:avLst/>
          </a:prstGeom>
          <a:ln w="6350">
            <a:noFill/>
          </a:ln>
          <a:effectLst>
            <a:outerShdw blurRad="50800" dist="25400" dir="2700000" sx="103000" sy="103000" algn="ctr" rotWithShape="0">
              <a:prstClr val="black">
                <a:alpha val="35000"/>
              </a:prstClr>
            </a:outerShdw>
          </a:effectLst>
        </p:spPr>
      </p:pic>
    </p:spTree>
    <p:extLst>
      <p:ext uri="{BB962C8B-B14F-4D97-AF65-F5344CB8AC3E}">
        <p14:creationId xmlns:p14="http://schemas.microsoft.com/office/powerpoint/2010/main" val="350587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4921">
          <p15:clr>
            <a:srgbClr val="5ACBF0"/>
          </p15:clr>
        </p15:guide>
        <p15:guide id="2" orient="horz" pos="622">
          <p15:clr>
            <a:srgbClr val="5ACBF0"/>
          </p15:clr>
        </p15:guide>
        <p15:guide id="3" orient="horz" pos="3026">
          <p15:clr>
            <a:srgbClr val="5ACBF0"/>
          </p15:clr>
        </p15:guide>
        <p15:guide id="4" pos="204">
          <p15:clr>
            <a:srgbClr val="5ACBF0"/>
          </p15:clr>
        </p15:guide>
        <p15:guide id="5" pos="2472">
          <p15:clr>
            <a:srgbClr val="5ACBF0"/>
          </p15:clr>
        </p15:guide>
        <p15:guide id="6" pos="2653">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Kontakt weiß">
    <p:spTree>
      <p:nvGrpSpPr>
        <p:cNvPr id="1" name=""/>
        <p:cNvGrpSpPr/>
        <p:nvPr/>
      </p:nvGrpSpPr>
      <p:grpSpPr>
        <a:xfrm>
          <a:off x="0" y="0"/>
          <a:ext cx="0" cy="0"/>
          <a:chOff x="0" y="0"/>
          <a:chExt cx="0" cy="0"/>
        </a:xfrm>
      </p:grpSpPr>
      <p:sp>
        <p:nvSpPr>
          <p:cNvPr id="4" name="Rechteck 3"/>
          <p:cNvSpPr/>
          <p:nvPr userDrawn="1"/>
        </p:nvSpPr>
        <p:spPr bwMode="gray">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platzhalter 7"/>
          <p:cNvSpPr>
            <a:spLocks noGrp="1"/>
          </p:cNvSpPr>
          <p:nvPr>
            <p:ph type="body" sz="quarter" idx="10" hasCustomPrompt="1"/>
          </p:nvPr>
        </p:nvSpPr>
        <p:spPr bwMode="gray">
          <a:xfrm>
            <a:off x="323528" y="2643998"/>
            <a:ext cx="3600000" cy="2160000"/>
          </a:xfrm>
        </p:spPr>
        <p:txBody>
          <a:bodyPr anchor="b"/>
          <a:lstStyle>
            <a:lvl1pPr algn="l">
              <a:spcBef>
                <a:spcPts val="1000"/>
              </a:spcBef>
              <a:spcAft>
                <a:spcPts val="0"/>
              </a:spcAft>
              <a:defRPr sz="1400" b="1" i="0">
                <a:solidFill>
                  <a:schemeClr val="accent2"/>
                </a:solidFill>
                <a:latin typeface="+mj-lt"/>
              </a:defRPr>
            </a:lvl1pPr>
            <a:lvl2pPr marL="0" indent="0" algn="l">
              <a:spcBef>
                <a:spcPts val="0"/>
              </a:spcBef>
              <a:spcAft>
                <a:spcPts val="1000"/>
              </a:spcAft>
              <a:buFont typeface="Arial" panose="020B0604020202020204" pitchFamily="34" charset="0"/>
              <a:buNone/>
              <a:tabLst>
                <a:tab pos="628650" algn="l"/>
              </a:tabLst>
              <a:defRPr sz="1400" b="0" i="0">
                <a:solidFill>
                  <a:schemeClr val="tx1"/>
                </a:solidFill>
                <a:latin typeface="+mn-lt"/>
              </a:defRPr>
            </a:lvl2pPr>
            <a:lvl3pPr marL="0" indent="0" algn="l">
              <a:spcBef>
                <a:spcPts val="0"/>
              </a:spcBef>
              <a:spcAft>
                <a:spcPts val="1000"/>
              </a:spcAft>
              <a:buNone/>
              <a:tabLst>
                <a:tab pos="628650" algn="l"/>
              </a:tabLst>
              <a:defRPr sz="1400" b="0" i="0">
                <a:solidFill>
                  <a:schemeClr val="tx1"/>
                </a:solidFill>
                <a:latin typeface="+mn-lt"/>
              </a:defRPr>
            </a:lvl3pPr>
            <a:lvl4pPr marL="0" indent="0" algn="l">
              <a:spcBef>
                <a:spcPts val="0"/>
              </a:spcBef>
              <a:spcAft>
                <a:spcPts val="1000"/>
              </a:spcAft>
              <a:buNone/>
              <a:tabLst>
                <a:tab pos="628650" algn="l"/>
              </a:tabLst>
              <a:defRPr sz="1400" b="0" i="0">
                <a:solidFill>
                  <a:schemeClr val="tx1"/>
                </a:solidFill>
                <a:latin typeface="+mn-lt"/>
              </a:defRPr>
            </a:lvl4pPr>
            <a:lvl5pPr marL="0" indent="0" algn="l">
              <a:spcBef>
                <a:spcPts val="0"/>
              </a:spcBef>
              <a:spcAft>
                <a:spcPts val="1000"/>
              </a:spcAft>
              <a:buNone/>
              <a:tabLst>
                <a:tab pos="628650" algn="l"/>
              </a:tabLst>
              <a:defRPr sz="1400" b="0" i="0">
                <a:solidFill>
                  <a:schemeClr val="tx1"/>
                </a:solidFill>
                <a:latin typeface="+mn-lt"/>
              </a:defRPr>
            </a:lvl5pPr>
            <a:lvl6pPr marL="0" indent="0" algn="l">
              <a:spcBef>
                <a:spcPts val="0"/>
              </a:spcBef>
              <a:spcAft>
                <a:spcPts val="1000"/>
              </a:spcAft>
              <a:buNone/>
              <a:tabLst>
                <a:tab pos="628650" algn="l"/>
              </a:tabLst>
              <a:defRPr sz="1400" b="0" i="0">
                <a:solidFill>
                  <a:schemeClr val="tx1"/>
                </a:solidFill>
                <a:latin typeface="+mn-lt"/>
              </a:defRPr>
            </a:lvl6pPr>
            <a:lvl7pPr marL="0" indent="0" algn="l">
              <a:spcBef>
                <a:spcPts val="0"/>
              </a:spcBef>
              <a:spcAft>
                <a:spcPts val="1000"/>
              </a:spcAft>
              <a:buNone/>
              <a:tabLst>
                <a:tab pos="628650" algn="l"/>
              </a:tabLst>
              <a:defRPr sz="1400" b="0" i="0">
                <a:solidFill>
                  <a:schemeClr val="tx1"/>
                </a:solidFill>
                <a:latin typeface="+mn-lt"/>
              </a:defRPr>
            </a:lvl7pPr>
            <a:lvl8pPr marL="0" indent="0" algn="l">
              <a:spcBef>
                <a:spcPts val="0"/>
              </a:spcBef>
              <a:spcAft>
                <a:spcPts val="1000"/>
              </a:spcAft>
              <a:buNone/>
              <a:tabLst>
                <a:tab pos="628650" algn="l"/>
              </a:tabLst>
              <a:defRPr sz="1400" b="0" i="0">
                <a:solidFill>
                  <a:schemeClr val="tx1"/>
                </a:solidFill>
                <a:latin typeface="+mn-lt"/>
              </a:defRPr>
            </a:lvl8pPr>
            <a:lvl9pPr marL="0" indent="0" algn="l">
              <a:spcBef>
                <a:spcPts val="0"/>
              </a:spcBef>
              <a:spcAft>
                <a:spcPts val="1000"/>
              </a:spcAft>
              <a:buNone/>
              <a:tabLst>
                <a:tab pos="628650" algn="l"/>
              </a:tabLst>
              <a:defRPr sz="1400" b="0" i="0">
                <a:solidFill>
                  <a:schemeClr val="tx1"/>
                </a:solidFill>
                <a:latin typeface="+mn-lt"/>
              </a:defRPr>
            </a:lvl9pPr>
          </a:lstStyle>
          <a:p>
            <a:pPr lvl="0"/>
            <a:r>
              <a:rPr lang="de-DE" dirty="0"/>
              <a:t>Kontaktangaben bitte hier eintragen. Nutzen Sie die Buttons „Listenebene erhöhen/verringern“ auf dem Register Start, um zwischen den eingerichteten Textebenen zu wechseln.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2" name="Titel 1"/>
          <p:cNvSpPr>
            <a:spLocks noGrp="1"/>
          </p:cNvSpPr>
          <p:nvPr>
            <p:ph type="title" hasCustomPrompt="1"/>
          </p:nvPr>
        </p:nvSpPr>
        <p:spPr bwMode="gray">
          <a:xfrm>
            <a:off x="323528" y="339742"/>
            <a:ext cx="6192688" cy="1080000"/>
          </a:xfrm>
        </p:spPr>
        <p:txBody>
          <a:bodyPr bIns="36000" anchor="b"/>
          <a:lstStyle>
            <a:lvl1pPr algn="l">
              <a:defRPr sz="3600" b="1" i="0">
                <a:solidFill>
                  <a:schemeClr val="accent1"/>
                </a:solidFill>
                <a:latin typeface="+mj-lt"/>
              </a:defRPr>
            </a:lvl1pPr>
          </a:lstStyle>
          <a:p>
            <a:r>
              <a:rPr lang="de-DE" dirty="0"/>
              <a:t>Danksagung 1</a:t>
            </a:r>
          </a:p>
        </p:txBody>
      </p:sp>
      <p:sp>
        <p:nvSpPr>
          <p:cNvPr id="9" name="Textplatzhalter 7"/>
          <p:cNvSpPr>
            <a:spLocks noGrp="1"/>
          </p:cNvSpPr>
          <p:nvPr>
            <p:ph type="body" sz="quarter" idx="11" hasCustomPrompt="1"/>
          </p:nvPr>
        </p:nvSpPr>
        <p:spPr bwMode="gray">
          <a:xfrm>
            <a:off x="4212360" y="2643998"/>
            <a:ext cx="3600000" cy="2160000"/>
          </a:xfrm>
        </p:spPr>
        <p:txBody>
          <a:bodyPr anchor="b"/>
          <a:lstStyle>
            <a:lvl1pPr algn="l">
              <a:spcBef>
                <a:spcPts val="1000"/>
              </a:spcBef>
              <a:spcAft>
                <a:spcPts val="0"/>
              </a:spcAft>
              <a:defRPr sz="1400" b="1" i="0">
                <a:solidFill>
                  <a:schemeClr val="accent2"/>
                </a:solidFill>
                <a:latin typeface="+mj-lt"/>
              </a:defRPr>
            </a:lvl1pPr>
            <a:lvl2pPr marL="0" indent="0" algn="l">
              <a:spcBef>
                <a:spcPts val="0"/>
              </a:spcBef>
              <a:spcAft>
                <a:spcPts val="1000"/>
              </a:spcAft>
              <a:buFont typeface="Arial" panose="020B0604020202020204" pitchFamily="34" charset="0"/>
              <a:buNone/>
              <a:tabLst>
                <a:tab pos="628650" algn="l"/>
              </a:tabLst>
              <a:defRPr sz="1400" b="0" i="0">
                <a:solidFill>
                  <a:schemeClr val="tx1"/>
                </a:solidFill>
                <a:latin typeface="+mn-lt"/>
              </a:defRPr>
            </a:lvl2pPr>
            <a:lvl3pPr marL="0" indent="0" algn="l">
              <a:spcBef>
                <a:spcPts val="0"/>
              </a:spcBef>
              <a:spcAft>
                <a:spcPts val="1000"/>
              </a:spcAft>
              <a:buNone/>
              <a:tabLst>
                <a:tab pos="628650" algn="l"/>
              </a:tabLst>
              <a:defRPr sz="1400" b="0" i="0">
                <a:solidFill>
                  <a:schemeClr val="tx1"/>
                </a:solidFill>
                <a:latin typeface="+mn-lt"/>
              </a:defRPr>
            </a:lvl3pPr>
            <a:lvl4pPr marL="0" indent="0" algn="l">
              <a:spcBef>
                <a:spcPts val="0"/>
              </a:spcBef>
              <a:spcAft>
                <a:spcPts val="1000"/>
              </a:spcAft>
              <a:buNone/>
              <a:tabLst>
                <a:tab pos="628650" algn="l"/>
              </a:tabLst>
              <a:defRPr sz="1400" b="0" i="0">
                <a:solidFill>
                  <a:schemeClr val="tx1"/>
                </a:solidFill>
                <a:latin typeface="+mn-lt"/>
              </a:defRPr>
            </a:lvl4pPr>
            <a:lvl5pPr marL="0" indent="0" algn="l">
              <a:spcBef>
                <a:spcPts val="0"/>
              </a:spcBef>
              <a:spcAft>
                <a:spcPts val="1000"/>
              </a:spcAft>
              <a:buNone/>
              <a:tabLst>
                <a:tab pos="628650" algn="l"/>
              </a:tabLst>
              <a:defRPr sz="1400" b="0" i="0">
                <a:solidFill>
                  <a:schemeClr val="tx1"/>
                </a:solidFill>
                <a:latin typeface="+mn-lt"/>
              </a:defRPr>
            </a:lvl5pPr>
            <a:lvl6pPr marL="0" indent="0" algn="l">
              <a:spcBef>
                <a:spcPts val="0"/>
              </a:spcBef>
              <a:spcAft>
                <a:spcPts val="1000"/>
              </a:spcAft>
              <a:buNone/>
              <a:tabLst>
                <a:tab pos="628650" algn="l"/>
              </a:tabLst>
              <a:defRPr sz="1400" b="0" i="0">
                <a:solidFill>
                  <a:schemeClr val="tx1"/>
                </a:solidFill>
                <a:latin typeface="+mn-lt"/>
              </a:defRPr>
            </a:lvl6pPr>
            <a:lvl7pPr marL="0" indent="0" algn="l">
              <a:spcBef>
                <a:spcPts val="0"/>
              </a:spcBef>
              <a:spcAft>
                <a:spcPts val="1000"/>
              </a:spcAft>
              <a:buNone/>
              <a:tabLst>
                <a:tab pos="628650" algn="l"/>
              </a:tabLst>
              <a:defRPr sz="1400" b="0" i="0">
                <a:solidFill>
                  <a:schemeClr val="tx1"/>
                </a:solidFill>
                <a:latin typeface="+mn-lt"/>
              </a:defRPr>
            </a:lvl7pPr>
            <a:lvl8pPr marL="0" indent="0" algn="l">
              <a:spcBef>
                <a:spcPts val="0"/>
              </a:spcBef>
              <a:spcAft>
                <a:spcPts val="1000"/>
              </a:spcAft>
              <a:buNone/>
              <a:tabLst>
                <a:tab pos="628650" algn="l"/>
              </a:tabLst>
              <a:defRPr sz="1400" b="0" i="0">
                <a:solidFill>
                  <a:schemeClr val="tx1"/>
                </a:solidFill>
                <a:latin typeface="+mn-lt"/>
              </a:defRPr>
            </a:lvl8pPr>
            <a:lvl9pPr marL="0" indent="0" algn="l">
              <a:spcBef>
                <a:spcPts val="0"/>
              </a:spcBef>
              <a:spcAft>
                <a:spcPts val="1000"/>
              </a:spcAft>
              <a:buNone/>
              <a:tabLst>
                <a:tab pos="628650" algn="l"/>
              </a:tabLst>
              <a:defRPr sz="1400" b="0" i="0">
                <a:solidFill>
                  <a:schemeClr val="tx1"/>
                </a:solidFill>
                <a:latin typeface="+mn-lt"/>
              </a:defRPr>
            </a:lvl9pPr>
          </a:lstStyle>
          <a:p>
            <a:pPr lvl="0"/>
            <a:r>
              <a:rPr lang="de-DE" dirty="0"/>
              <a:t>Kontaktangaben bitte hier eintragen. Nutzen Sie die Buttons „Listenebene erhöhen/verringern“ auf dem Register Start, um zwischen den eingerichteten Textebenen zu wechseln.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7" name="Textplatzhalter 7"/>
          <p:cNvSpPr>
            <a:spLocks noGrp="1"/>
          </p:cNvSpPr>
          <p:nvPr>
            <p:ph type="body" sz="quarter" idx="12" hasCustomPrompt="1"/>
          </p:nvPr>
        </p:nvSpPr>
        <p:spPr bwMode="gray">
          <a:xfrm>
            <a:off x="323528" y="1347734"/>
            <a:ext cx="6192688" cy="1080000"/>
          </a:xfrm>
        </p:spPr>
        <p:txBody>
          <a:bodyPr tIns="36000" anchor="t"/>
          <a:lstStyle>
            <a:lvl1pPr algn="l">
              <a:lnSpc>
                <a:spcPct val="100000"/>
              </a:lnSpc>
              <a:spcBef>
                <a:spcPts val="0"/>
              </a:spcBef>
              <a:spcAft>
                <a:spcPts val="0"/>
              </a:spcAft>
              <a:defRPr sz="3600" b="0" i="0">
                <a:solidFill>
                  <a:schemeClr val="tx1"/>
                </a:solidFill>
                <a:latin typeface="+mn-lt"/>
              </a:defRPr>
            </a:lvl1pPr>
            <a:lvl2pPr marL="0" indent="0" algn="l">
              <a:lnSpc>
                <a:spcPct val="100000"/>
              </a:lnSpc>
              <a:spcBef>
                <a:spcPts val="0"/>
              </a:spcBef>
              <a:spcAft>
                <a:spcPts val="0"/>
              </a:spcAft>
              <a:buFont typeface="Arial" panose="020B0604020202020204" pitchFamily="34" charset="0"/>
              <a:buNone/>
              <a:tabLst>
                <a:tab pos="542925" algn="l"/>
              </a:tabLst>
              <a:defRPr sz="3600" b="0" i="0">
                <a:solidFill>
                  <a:schemeClr val="tx1"/>
                </a:solidFill>
                <a:latin typeface="+mn-lt"/>
              </a:defRPr>
            </a:lvl2pPr>
            <a:lvl3pPr marL="0" indent="0" algn="l">
              <a:lnSpc>
                <a:spcPct val="100000"/>
              </a:lnSpc>
              <a:spcBef>
                <a:spcPts val="0"/>
              </a:spcBef>
              <a:spcAft>
                <a:spcPts val="0"/>
              </a:spcAft>
              <a:buNone/>
              <a:tabLst>
                <a:tab pos="542925" algn="l"/>
              </a:tabLst>
              <a:defRPr sz="3600" b="0" i="0">
                <a:solidFill>
                  <a:schemeClr val="tx1"/>
                </a:solidFill>
                <a:latin typeface="+mn-lt"/>
              </a:defRPr>
            </a:lvl3pPr>
            <a:lvl4pPr marL="0" indent="0" algn="l">
              <a:lnSpc>
                <a:spcPct val="100000"/>
              </a:lnSpc>
              <a:spcBef>
                <a:spcPts val="0"/>
              </a:spcBef>
              <a:spcAft>
                <a:spcPts val="0"/>
              </a:spcAft>
              <a:buNone/>
              <a:tabLst>
                <a:tab pos="542925" algn="l"/>
              </a:tabLst>
              <a:defRPr sz="3600" b="0" i="0">
                <a:solidFill>
                  <a:schemeClr val="tx1"/>
                </a:solidFill>
                <a:latin typeface="+mn-lt"/>
              </a:defRPr>
            </a:lvl4pPr>
            <a:lvl5pPr marL="0" indent="0" algn="l">
              <a:lnSpc>
                <a:spcPct val="100000"/>
              </a:lnSpc>
              <a:spcBef>
                <a:spcPts val="0"/>
              </a:spcBef>
              <a:spcAft>
                <a:spcPts val="0"/>
              </a:spcAft>
              <a:buNone/>
              <a:tabLst>
                <a:tab pos="542925" algn="l"/>
              </a:tabLst>
              <a:defRPr sz="3600" b="0" i="0">
                <a:solidFill>
                  <a:schemeClr val="tx1"/>
                </a:solidFill>
                <a:latin typeface="+mn-lt"/>
              </a:defRPr>
            </a:lvl5pPr>
            <a:lvl6pPr marL="0" indent="0" algn="l">
              <a:lnSpc>
                <a:spcPct val="100000"/>
              </a:lnSpc>
              <a:spcBef>
                <a:spcPts val="0"/>
              </a:spcBef>
              <a:spcAft>
                <a:spcPts val="0"/>
              </a:spcAft>
              <a:buNone/>
              <a:tabLst>
                <a:tab pos="542925" algn="l"/>
              </a:tabLst>
              <a:defRPr sz="3600" b="0" i="0">
                <a:solidFill>
                  <a:schemeClr val="tx1"/>
                </a:solidFill>
                <a:latin typeface="+mn-lt"/>
              </a:defRPr>
            </a:lvl6pPr>
            <a:lvl7pPr marL="0" indent="0" algn="l">
              <a:lnSpc>
                <a:spcPct val="100000"/>
              </a:lnSpc>
              <a:spcBef>
                <a:spcPts val="0"/>
              </a:spcBef>
              <a:spcAft>
                <a:spcPts val="0"/>
              </a:spcAft>
              <a:buNone/>
              <a:tabLst>
                <a:tab pos="542925" algn="l"/>
              </a:tabLst>
              <a:defRPr sz="3600" b="0" i="0">
                <a:solidFill>
                  <a:schemeClr val="tx1"/>
                </a:solidFill>
                <a:latin typeface="+mn-lt"/>
              </a:defRPr>
            </a:lvl7pPr>
            <a:lvl8pPr marL="0" indent="0" algn="l">
              <a:lnSpc>
                <a:spcPct val="100000"/>
              </a:lnSpc>
              <a:spcBef>
                <a:spcPts val="0"/>
              </a:spcBef>
              <a:spcAft>
                <a:spcPts val="0"/>
              </a:spcAft>
              <a:buNone/>
              <a:tabLst>
                <a:tab pos="542925" algn="l"/>
              </a:tabLst>
              <a:defRPr sz="3600" b="0" i="0">
                <a:solidFill>
                  <a:schemeClr val="tx1"/>
                </a:solidFill>
                <a:latin typeface="+mn-lt"/>
              </a:defRPr>
            </a:lvl8pPr>
            <a:lvl9pPr marL="0" indent="0" algn="l">
              <a:lnSpc>
                <a:spcPct val="100000"/>
              </a:lnSpc>
              <a:spcBef>
                <a:spcPts val="0"/>
              </a:spcBef>
              <a:spcAft>
                <a:spcPts val="0"/>
              </a:spcAft>
              <a:buNone/>
              <a:tabLst>
                <a:tab pos="542925" algn="l"/>
              </a:tabLst>
              <a:defRPr sz="3600" b="0" i="0">
                <a:solidFill>
                  <a:schemeClr val="tx1"/>
                </a:solidFill>
                <a:latin typeface="+mn-lt"/>
              </a:defRPr>
            </a:lvl9pPr>
          </a:lstStyle>
          <a:p>
            <a:pPr lvl="0"/>
            <a:r>
              <a:rPr lang="de-DE" dirty="0"/>
              <a:t>Danksagung 2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pic>
        <p:nvPicPr>
          <p:cNvPr id="10" name="Grafik 9">
            <a:extLst>
              <a:ext uri="{FF2B5EF4-FFF2-40B4-BE49-F238E27FC236}">
                <a16:creationId xmlns:a16="http://schemas.microsoft.com/office/drawing/2014/main" id="{500F184C-0DDE-4BA0-9A32-1073AE241157}"/>
              </a:ext>
            </a:extLst>
          </p:cNvPr>
          <p:cNvPicPr>
            <a:picLocks noChangeAspect="1"/>
          </p:cNvPicPr>
          <p:nvPr userDrawn="1"/>
        </p:nvPicPr>
        <p:blipFill>
          <a:blip r:embed="rId2"/>
          <a:stretch>
            <a:fillRect/>
          </a:stretch>
        </p:blipFill>
        <p:spPr>
          <a:xfrm>
            <a:off x="8099667" y="4083998"/>
            <a:ext cx="720805" cy="720000"/>
          </a:xfrm>
          <a:prstGeom prst="rect">
            <a:avLst/>
          </a:prstGeom>
          <a:ln w="6350">
            <a:noFill/>
          </a:ln>
          <a:effectLst>
            <a:outerShdw blurRad="50800" dist="25400" dir="2700000" sx="103000" sy="103000" algn="ctr" rotWithShape="0">
              <a:prstClr val="black">
                <a:alpha val="35000"/>
              </a:prstClr>
            </a:outerShdw>
          </a:effectLst>
        </p:spPr>
      </p:pic>
    </p:spTree>
    <p:extLst>
      <p:ext uri="{BB962C8B-B14F-4D97-AF65-F5344CB8AC3E}">
        <p14:creationId xmlns:p14="http://schemas.microsoft.com/office/powerpoint/2010/main" val="736082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4921">
          <p15:clr>
            <a:srgbClr val="5ACBF0"/>
          </p15:clr>
        </p15:guide>
        <p15:guide id="2" orient="horz" pos="622">
          <p15:clr>
            <a:srgbClr val="5ACBF0"/>
          </p15:clr>
        </p15:guide>
        <p15:guide id="3" orient="horz" pos="3026">
          <p15:clr>
            <a:srgbClr val="5ACBF0"/>
          </p15:clr>
        </p15:guide>
        <p15:guide id="4" pos="204">
          <p15:clr>
            <a:srgbClr val="5ACBF0"/>
          </p15:clr>
        </p15:guide>
        <p15:guide id="5" pos="2472">
          <p15:clr>
            <a:srgbClr val="5ACBF0"/>
          </p15:clr>
        </p15:guide>
        <p15:guide id="6" pos="2653">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1_Kontakt">
    <p:spTree>
      <p:nvGrpSpPr>
        <p:cNvPr id="1" name=""/>
        <p:cNvGrpSpPr/>
        <p:nvPr/>
      </p:nvGrpSpPr>
      <p:grpSpPr>
        <a:xfrm>
          <a:off x="0" y="0"/>
          <a:ext cx="0" cy="0"/>
          <a:chOff x="0" y="0"/>
          <a:chExt cx="0" cy="0"/>
        </a:xfrm>
      </p:grpSpPr>
      <p:sp>
        <p:nvSpPr>
          <p:cNvPr id="4" name="Rechteck 3"/>
          <p:cNvSpPr/>
          <p:nvPr userDrawn="1"/>
        </p:nvSpPr>
        <p:spPr bwMode="gray">
          <a:xfrm>
            <a:off x="0" y="0"/>
            <a:ext cx="9144000" cy="5143500"/>
          </a:xfrm>
          <a:prstGeom prst="rect">
            <a:avLst/>
          </a:prstGeom>
          <a:gradFill flip="none" rotWithShape="1">
            <a:gsLst>
              <a:gs pos="0">
                <a:srgbClr val="054066"/>
              </a:gs>
              <a:gs pos="40000">
                <a:srgbClr val="06507F"/>
              </a:gs>
              <a:gs pos="100000">
                <a:srgbClr val="0076BF"/>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platzhalter 7"/>
          <p:cNvSpPr>
            <a:spLocks noGrp="1"/>
          </p:cNvSpPr>
          <p:nvPr>
            <p:ph type="body" sz="quarter" idx="10" hasCustomPrompt="1"/>
          </p:nvPr>
        </p:nvSpPr>
        <p:spPr bwMode="gray">
          <a:xfrm>
            <a:off x="323528" y="2643998"/>
            <a:ext cx="3600000" cy="2160000"/>
          </a:xfrm>
        </p:spPr>
        <p:txBody>
          <a:bodyPr anchor="b"/>
          <a:lstStyle>
            <a:lvl1pPr algn="l">
              <a:spcBef>
                <a:spcPts val="1000"/>
              </a:spcBef>
              <a:spcAft>
                <a:spcPts val="0"/>
              </a:spcAft>
              <a:defRPr sz="1400" b="1" i="0">
                <a:solidFill>
                  <a:schemeClr val="bg1"/>
                </a:solidFill>
                <a:latin typeface="+mj-lt"/>
              </a:defRPr>
            </a:lvl1pPr>
            <a:lvl2pPr marL="0" indent="0" algn="l">
              <a:spcBef>
                <a:spcPts val="0"/>
              </a:spcBef>
              <a:spcAft>
                <a:spcPts val="1000"/>
              </a:spcAft>
              <a:buFont typeface="Arial" panose="020B0604020202020204" pitchFamily="34" charset="0"/>
              <a:buNone/>
              <a:tabLst>
                <a:tab pos="628650" algn="l"/>
              </a:tabLst>
              <a:defRPr sz="1400" b="0" i="0">
                <a:solidFill>
                  <a:schemeClr val="bg1"/>
                </a:solidFill>
                <a:latin typeface="+mn-lt"/>
              </a:defRPr>
            </a:lvl2pPr>
            <a:lvl3pPr marL="0" indent="0" algn="l">
              <a:spcBef>
                <a:spcPts val="0"/>
              </a:spcBef>
              <a:spcAft>
                <a:spcPts val="1000"/>
              </a:spcAft>
              <a:buNone/>
              <a:tabLst>
                <a:tab pos="628650" algn="l"/>
              </a:tabLst>
              <a:defRPr sz="1400" b="0" i="0">
                <a:solidFill>
                  <a:schemeClr val="bg1"/>
                </a:solidFill>
                <a:latin typeface="+mn-lt"/>
              </a:defRPr>
            </a:lvl3pPr>
            <a:lvl4pPr marL="0" indent="0" algn="l">
              <a:spcBef>
                <a:spcPts val="0"/>
              </a:spcBef>
              <a:spcAft>
                <a:spcPts val="1000"/>
              </a:spcAft>
              <a:buNone/>
              <a:tabLst>
                <a:tab pos="628650" algn="l"/>
              </a:tabLst>
              <a:defRPr sz="1400" b="0" i="0">
                <a:solidFill>
                  <a:schemeClr val="bg1"/>
                </a:solidFill>
                <a:latin typeface="+mn-lt"/>
              </a:defRPr>
            </a:lvl4pPr>
            <a:lvl5pPr marL="0" indent="0" algn="l">
              <a:spcBef>
                <a:spcPts val="0"/>
              </a:spcBef>
              <a:spcAft>
                <a:spcPts val="1000"/>
              </a:spcAft>
              <a:buNone/>
              <a:tabLst>
                <a:tab pos="628650" algn="l"/>
              </a:tabLst>
              <a:defRPr sz="1400" b="0" i="0">
                <a:solidFill>
                  <a:schemeClr val="bg1"/>
                </a:solidFill>
                <a:latin typeface="+mn-lt"/>
              </a:defRPr>
            </a:lvl5pPr>
            <a:lvl6pPr marL="0" indent="0" algn="l">
              <a:spcBef>
                <a:spcPts val="0"/>
              </a:spcBef>
              <a:spcAft>
                <a:spcPts val="1000"/>
              </a:spcAft>
              <a:buNone/>
              <a:tabLst>
                <a:tab pos="628650" algn="l"/>
              </a:tabLst>
              <a:defRPr sz="1400" b="0" i="0">
                <a:solidFill>
                  <a:schemeClr val="bg1"/>
                </a:solidFill>
                <a:latin typeface="+mn-lt"/>
              </a:defRPr>
            </a:lvl6pPr>
            <a:lvl7pPr marL="0" indent="0" algn="l">
              <a:spcBef>
                <a:spcPts val="0"/>
              </a:spcBef>
              <a:spcAft>
                <a:spcPts val="1000"/>
              </a:spcAft>
              <a:buNone/>
              <a:tabLst>
                <a:tab pos="628650" algn="l"/>
              </a:tabLst>
              <a:defRPr sz="1400" b="0" i="0">
                <a:solidFill>
                  <a:schemeClr val="bg1"/>
                </a:solidFill>
                <a:latin typeface="+mn-lt"/>
              </a:defRPr>
            </a:lvl7pPr>
            <a:lvl8pPr marL="0" indent="0" algn="l">
              <a:spcBef>
                <a:spcPts val="0"/>
              </a:spcBef>
              <a:spcAft>
                <a:spcPts val="1000"/>
              </a:spcAft>
              <a:buNone/>
              <a:tabLst>
                <a:tab pos="628650" algn="l"/>
              </a:tabLst>
              <a:defRPr sz="1400" b="0" i="0">
                <a:solidFill>
                  <a:schemeClr val="bg1"/>
                </a:solidFill>
                <a:latin typeface="+mn-lt"/>
              </a:defRPr>
            </a:lvl8pPr>
            <a:lvl9pPr marL="0" indent="0" algn="l">
              <a:spcBef>
                <a:spcPts val="0"/>
              </a:spcBef>
              <a:spcAft>
                <a:spcPts val="1000"/>
              </a:spcAft>
              <a:buNone/>
              <a:tabLst>
                <a:tab pos="628650" algn="l"/>
              </a:tabLst>
              <a:defRPr sz="1400" b="0" i="0">
                <a:solidFill>
                  <a:schemeClr val="bg1"/>
                </a:solidFill>
                <a:latin typeface="+mn-lt"/>
              </a:defRPr>
            </a:lvl9pPr>
          </a:lstStyle>
          <a:p>
            <a:pPr lvl="0"/>
            <a:r>
              <a:rPr lang="de-DE" dirty="0"/>
              <a:t>Kontaktangaben bitte hier eintragen. Nutzen Sie die Buttons „Listenebene erhöhen/verringern“ auf dem Register Start, um zwischen den eingerichteten Textebenen zu wechseln.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9" name="Textplatzhalter 7"/>
          <p:cNvSpPr>
            <a:spLocks noGrp="1"/>
          </p:cNvSpPr>
          <p:nvPr>
            <p:ph type="body" sz="quarter" idx="11" hasCustomPrompt="1"/>
          </p:nvPr>
        </p:nvSpPr>
        <p:spPr bwMode="gray">
          <a:xfrm>
            <a:off x="4212360" y="2643998"/>
            <a:ext cx="3600000" cy="2160000"/>
          </a:xfrm>
        </p:spPr>
        <p:txBody>
          <a:bodyPr anchor="b"/>
          <a:lstStyle>
            <a:lvl1pPr algn="l">
              <a:spcBef>
                <a:spcPts val="1000"/>
              </a:spcBef>
              <a:spcAft>
                <a:spcPts val="0"/>
              </a:spcAft>
              <a:defRPr sz="1400" b="1" i="0">
                <a:solidFill>
                  <a:schemeClr val="bg1"/>
                </a:solidFill>
                <a:latin typeface="+mj-lt"/>
              </a:defRPr>
            </a:lvl1pPr>
            <a:lvl2pPr marL="0" indent="0" algn="l">
              <a:spcBef>
                <a:spcPts val="0"/>
              </a:spcBef>
              <a:spcAft>
                <a:spcPts val="1000"/>
              </a:spcAft>
              <a:buFont typeface="Arial" panose="020B0604020202020204" pitchFamily="34" charset="0"/>
              <a:buNone/>
              <a:tabLst>
                <a:tab pos="628650" algn="l"/>
              </a:tabLst>
              <a:defRPr sz="1400" b="0" i="0">
                <a:solidFill>
                  <a:schemeClr val="bg1"/>
                </a:solidFill>
                <a:latin typeface="+mn-lt"/>
              </a:defRPr>
            </a:lvl2pPr>
            <a:lvl3pPr marL="0" indent="0" algn="l">
              <a:spcBef>
                <a:spcPts val="0"/>
              </a:spcBef>
              <a:spcAft>
                <a:spcPts val="1000"/>
              </a:spcAft>
              <a:buNone/>
              <a:tabLst>
                <a:tab pos="628650" algn="l"/>
              </a:tabLst>
              <a:defRPr sz="1400" b="0" i="0">
                <a:solidFill>
                  <a:schemeClr val="bg1"/>
                </a:solidFill>
                <a:latin typeface="+mn-lt"/>
              </a:defRPr>
            </a:lvl3pPr>
            <a:lvl4pPr marL="0" indent="0" algn="l">
              <a:spcBef>
                <a:spcPts val="0"/>
              </a:spcBef>
              <a:spcAft>
                <a:spcPts val="1000"/>
              </a:spcAft>
              <a:buNone/>
              <a:tabLst>
                <a:tab pos="628650" algn="l"/>
              </a:tabLst>
              <a:defRPr sz="1400" b="0" i="0">
                <a:solidFill>
                  <a:schemeClr val="bg1"/>
                </a:solidFill>
                <a:latin typeface="+mn-lt"/>
              </a:defRPr>
            </a:lvl4pPr>
            <a:lvl5pPr marL="0" indent="0" algn="l">
              <a:spcBef>
                <a:spcPts val="0"/>
              </a:spcBef>
              <a:spcAft>
                <a:spcPts val="1000"/>
              </a:spcAft>
              <a:buNone/>
              <a:tabLst>
                <a:tab pos="628650" algn="l"/>
              </a:tabLst>
              <a:defRPr sz="1400" b="0" i="0">
                <a:solidFill>
                  <a:schemeClr val="bg1"/>
                </a:solidFill>
                <a:latin typeface="+mn-lt"/>
              </a:defRPr>
            </a:lvl5pPr>
            <a:lvl6pPr marL="0" indent="0" algn="l">
              <a:spcBef>
                <a:spcPts val="0"/>
              </a:spcBef>
              <a:spcAft>
                <a:spcPts val="1000"/>
              </a:spcAft>
              <a:buNone/>
              <a:tabLst>
                <a:tab pos="628650" algn="l"/>
              </a:tabLst>
              <a:defRPr sz="1400" b="0" i="0">
                <a:solidFill>
                  <a:schemeClr val="bg1"/>
                </a:solidFill>
                <a:latin typeface="+mn-lt"/>
              </a:defRPr>
            </a:lvl6pPr>
            <a:lvl7pPr marL="0" indent="0" algn="l">
              <a:spcBef>
                <a:spcPts val="0"/>
              </a:spcBef>
              <a:spcAft>
                <a:spcPts val="1000"/>
              </a:spcAft>
              <a:buNone/>
              <a:tabLst>
                <a:tab pos="628650" algn="l"/>
              </a:tabLst>
              <a:defRPr sz="1400" b="0" i="0">
                <a:solidFill>
                  <a:schemeClr val="bg1"/>
                </a:solidFill>
                <a:latin typeface="+mn-lt"/>
              </a:defRPr>
            </a:lvl7pPr>
            <a:lvl8pPr marL="0" indent="0" algn="l">
              <a:spcBef>
                <a:spcPts val="0"/>
              </a:spcBef>
              <a:spcAft>
                <a:spcPts val="1000"/>
              </a:spcAft>
              <a:buNone/>
              <a:tabLst>
                <a:tab pos="628650" algn="l"/>
              </a:tabLst>
              <a:defRPr sz="1400" b="0" i="0">
                <a:solidFill>
                  <a:schemeClr val="bg1"/>
                </a:solidFill>
                <a:latin typeface="+mn-lt"/>
              </a:defRPr>
            </a:lvl8pPr>
            <a:lvl9pPr marL="0" indent="0" algn="l">
              <a:spcBef>
                <a:spcPts val="0"/>
              </a:spcBef>
              <a:spcAft>
                <a:spcPts val="1000"/>
              </a:spcAft>
              <a:buNone/>
              <a:tabLst>
                <a:tab pos="628650" algn="l"/>
              </a:tabLst>
              <a:defRPr sz="1400" b="0" i="0">
                <a:solidFill>
                  <a:schemeClr val="bg1"/>
                </a:solidFill>
                <a:latin typeface="+mn-lt"/>
              </a:defRPr>
            </a:lvl9pPr>
          </a:lstStyle>
          <a:p>
            <a:pPr lvl="0"/>
            <a:r>
              <a:rPr lang="de-DE" dirty="0"/>
              <a:t>Kontaktangaben bitte hier eintragen. Nutzen Sie die Buttons „Listenebene erhöhen/verringern“ auf dem Register Start, um zwischen den eingerichteten Textebenen zu wechseln.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pic>
        <p:nvPicPr>
          <p:cNvPr id="6"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5072" y="4069060"/>
            <a:ext cx="806400" cy="806400"/>
          </a:xfrm>
          <a:prstGeom prst="rect">
            <a:avLst/>
          </a:prstGeom>
        </p:spPr>
      </p:pic>
    </p:spTree>
    <p:extLst>
      <p:ext uri="{BB962C8B-B14F-4D97-AF65-F5344CB8AC3E}">
        <p14:creationId xmlns:p14="http://schemas.microsoft.com/office/powerpoint/2010/main" val="113275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4921">
          <p15:clr>
            <a:srgbClr val="5ACBF0"/>
          </p15:clr>
        </p15:guide>
        <p15:guide id="2" orient="horz" pos="622">
          <p15:clr>
            <a:srgbClr val="5ACBF0"/>
          </p15:clr>
        </p15:guide>
        <p15:guide id="3" orient="horz" pos="3026">
          <p15:clr>
            <a:srgbClr val="5ACBF0"/>
          </p15:clr>
        </p15:guide>
        <p15:guide id="4" pos="204">
          <p15:clr>
            <a:srgbClr val="5ACBF0"/>
          </p15:clr>
        </p15:guide>
        <p15:guide id="5" pos="2472">
          <p15:clr>
            <a:srgbClr val="5ACBF0"/>
          </p15:clr>
        </p15:guide>
        <p15:guide id="6" pos="2653">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01.10.2017</a:t>
            </a:r>
            <a:endParaRPr lang="de-DE" dirty="0"/>
          </a:p>
        </p:txBody>
      </p:sp>
      <p:sp>
        <p:nvSpPr>
          <p:cNvPr id="6" name="Footer Placeholder 5"/>
          <p:cNvSpPr>
            <a:spLocks noGrp="1"/>
          </p:cNvSpPr>
          <p:nvPr>
            <p:ph type="ftr" sz="quarter" idx="11"/>
          </p:nvPr>
        </p:nvSpPr>
        <p:spPr/>
        <p:txBody>
          <a:bodyPr/>
          <a:lstStyle/>
          <a:p>
            <a:r>
              <a:rPr lang="de-DE"/>
              <a:t>Internal PowerPoint Template</a:t>
            </a:r>
            <a:endParaRPr lang="de-DE" dirty="0"/>
          </a:p>
        </p:txBody>
      </p:sp>
      <p:sp>
        <p:nvSpPr>
          <p:cNvPr id="7" name="Slide Number Placeholder 6"/>
          <p:cNvSpPr>
            <a:spLocks noGrp="1"/>
          </p:cNvSpPr>
          <p:nvPr>
            <p:ph type="sldNum" sz="quarter" idx="12"/>
          </p:nvPr>
        </p:nvSpPr>
        <p:spPr/>
        <p:txBody>
          <a:bodyPr/>
          <a:lstStyle/>
          <a:p>
            <a:fld id="{8FF9B0DE-3FEB-4AA0-B465-B80EF7C1333D}" type="slidenum">
              <a:rPr lang="de-DE" smtClean="0"/>
              <a:pPr/>
              <a:t>‹#›</a:t>
            </a:fld>
            <a:endParaRPr lang="de-DE" dirty="0"/>
          </a:p>
        </p:txBody>
      </p:sp>
    </p:spTree>
    <p:extLst>
      <p:ext uri="{BB962C8B-B14F-4D97-AF65-F5344CB8AC3E}">
        <p14:creationId xmlns:p14="http://schemas.microsoft.com/office/powerpoint/2010/main" val="3747551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0827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microsoft.com/office/2007/relationships/hdphoto" Target="../media/hdphoto1.wdp"/><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9" Type="http://schemas.openxmlformats.org/officeDocument/2006/relationships/slideLayout" Target="../slideLayouts/slideLayout75.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34" Type="http://schemas.openxmlformats.org/officeDocument/2006/relationships/slideLayout" Target="../slideLayouts/slideLayout70.xml"/><Relationship Id="rId42" Type="http://schemas.openxmlformats.org/officeDocument/2006/relationships/slideLayout" Target="../slideLayouts/slideLayout78.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slideLayout" Target="../slideLayouts/slideLayout74.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41" Type="http://schemas.openxmlformats.org/officeDocument/2006/relationships/slideLayout" Target="../slideLayouts/slideLayout77.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slideLayout" Target="../slideLayouts/slideLayout73.xml"/><Relationship Id="rId40" Type="http://schemas.openxmlformats.org/officeDocument/2006/relationships/slideLayout" Target="../slideLayouts/slideLayout76.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4"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43" Type="http://schemas.openxmlformats.org/officeDocument/2006/relationships/slideLayout" Target="../slideLayouts/slideLayout7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image" Target="../media/image33.jpeg"/><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theme" Target="../theme/theme6.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bwMode="gray">
          <a:xfrm>
            <a:off x="323528" y="411510"/>
            <a:ext cx="8496000" cy="360000"/>
          </a:xfrm>
          <a:prstGeom prst="rect">
            <a:avLst/>
          </a:prstGeom>
        </p:spPr>
        <p:txBody>
          <a:bodyPr vert="horz" lIns="0" tIns="0" rIns="0" bIns="0" rtlCol="0" anchor="b">
            <a:noAutofit/>
          </a:bodyPr>
          <a:lstStyle/>
          <a:p>
            <a:r>
              <a:rPr lang="de-DE" dirty="0"/>
              <a:t>Titelmasterformat durch Klicken bearbeiten</a:t>
            </a:r>
          </a:p>
        </p:txBody>
      </p:sp>
      <p:sp>
        <p:nvSpPr>
          <p:cNvPr id="3" name="Textplatzhalter 2"/>
          <p:cNvSpPr>
            <a:spLocks noGrp="1"/>
          </p:cNvSpPr>
          <p:nvPr>
            <p:ph type="body" idx="1"/>
          </p:nvPr>
        </p:nvSpPr>
        <p:spPr bwMode="gray">
          <a:xfrm>
            <a:off x="323528" y="1203598"/>
            <a:ext cx="8496000" cy="3312000"/>
          </a:xfrm>
          <a:prstGeom prst="rect">
            <a:avLst/>
          </a:prstGeom>
        </p:spPr>
        <p:txBody>
          <a:bodyPr vert="horz" lIns="0" tIns="0" rIns="0" bIns="0" rtlCol="0">
            <a:noAutofit/>
          </a:body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4" name="Datumsplatzhalter 3"/>
          <p:cNvSpPr>
            <a:spLocks noGrp="1"/>
          </p:cNvSpPr>
          <p:nvPr>
            <p:ph type="dt" sz="half" idx="2"/>
          </p:nvPr>
        </p:nvSpPr>
        <p:spPr bwMode="gray">
          <a:xfrm>
            <a:off x="539624" y="4948022"/>
            <a:ext cx="504000" cy="72000"/>
          </a:xfrm>
          <a:prstGeom prst="rect">
            <a:avLst/>
          </a:prstGeom>
        </p:spPr>
        <p:txBody>
          <a:bodyPr vert="horz" lIns="0" tIns="0" rIns="0" bIns="0" rtlCol="0" anchor="ctr">
            <a:noAutofit/>
          </a:bodyPr>
          <a:lstStyle>
            <a:lvl1pPr algn="l">
              <a:defRPr sz="700">
                <a:solidFill>
                  <a:schemeClr val="tx1"/>
                </a:solidFill>
              </a:defRPr>
            </a:lvl1pPr>
          </a:lstStyle>
          <a:p>
            <a:r>
              <a:rPr lang="en-US"/>
              <a:t>03.04.2018</a:t>
            </a:r>
            <a:endParaRPr lang="de-DE" dirty="0"/>
          </a:p>
        </p:txBody>
      </p:sp>
      <p:sp>
        <p:nvSpPr>
          <p:cNvPr id="5" name="Fußzeilenplatzhalter 4"/>
          <p:cNvSpPr>
            <a:spLocks noGrp="1"/>
          </p:cNvSpPr>
          <p:nvPr>
            <p:ph type="ftr" sz="quarter" idx="3"/>
          </p:nvPr>
        </p:nvSpPr>
        <p:spPr bwMode="gray">
          <a:xfrm>
            <a:off x="1115616" y="4948022"/>
            <a:ext cx="3168000" cy="72000"/>
          </a:xfrm>
          <a:prstGeom prst="rect">
            <a:avLst/>
          </a:prstGeom>
        </p:spPr>
        <p:txBody>
          <a:bodyPr vert="horz" lIns="0" tIns="0" rIns="0" bIns="0" rtlCol="0" anchor="ctr">
            <a:noAutofit/>
          </a:bodyPr>
          <a:lstStyle>
            <a:lvl1pPr algn="l">
              <a:defRPr sz="700">
                <a:solidFill>
                  <a:schemeClr val="tx1"/>
                </a:solidFill>
              </a:defRPr>
            </a:lvl1pPr>
          </a:lstStyle>
          <a:p>
            <a:r>
              <a:rPr lang="de-DE"/>
              <a:t>Lidl PowerPoint-Standard 2017</a:t>
            </a:r>
            <a:endParaRPr lang="de-DE" dirty="0"/>
          </a:p>
        </p:txBody>
      </p:sp>
      <p:sp>
        <p:nvSpPr>
          <p:cNvPr id="6" name="Foliennummernplatzhalter 5"/>
          <p:cNvSpPr>
            <a:spLocks noGrp="1"/>
          </p:cNvSpPr>
          <p:nvPr>
            <p:ph type="sldNum" sz="quarter" idx="4"/>
          </p:nvPr>
        </p:nvSpPr>
        <p:spPr bwMode="gray">
          <a:xfrm>
            <a:off x="323560" y="4948022"/>
            <a:ext cx="144000" cy="72000"/>
          </a:xfrm>
          <a:prstGeom prst="rect">
            <a:avLst/>
          </a:prstGeom>
        </p:spPr>
        <p:txBody>
          <a:bodyPr vert="horz" lIns="0" tIns="0" rIns="0" bIns="0" rtlCol="0" anchor="ctr">
            <a:noAutofit/>
          </a:bodyPr>
          <a:lstStyle>
            <a:lvl1pPr algn="l">
              <a:defRPr sz="700">
                <a:solidFill>
                  <a:schemeClr val="tx1"/>
                </a:solidFill>
              </a:defRPr>
            </a:lvl1pPr>
          </a:lstStyle>
          <a:p>
            <a:fld id="{8FF9B0DE-3FEB-4AA0-B465-B80EF7C1333D}" type="slidenum">
              <a:rPr lang="de-DE" smtClean="0"/>
              <a:pPr/>
              <a:t>‹#›</a:t>
            </a:fld>
            <a:endParaRPr lang="de-DE" dirty="0"/>
          </a:p>
        </p:txBody>
      </p:sp>
      <p:grpSp>
        <p:nvGrpSpPr>
          <p:cNvPr id="21" name="Gruppieren 20"/>
          <p:cNvGrpSpPr/>
          <p:nvPr userDrawn="1"/>
        </p:nvGrpSpPr>
        <p:grpSpPr bwMode="gray">
          <a:xfrm>
            <a:off x="323528" y="-128550"/>
            <a:ext cx="8496944" cy="54000"/>
            <a:chOff x="431371" y="-243408"/>
            <a:chExt cx="11329258" cy="216000"/>
          </a:xfrm>
        </p:grpSpPr>
        <p:cxnSp>
          <p:nvCxnSpPr>
            <p:cNvPr id="13" name="Gerader Verbinder 12"/>
            <p:cNvCxnSpPr/>
            <p:nvPr userDrawn="1"/>
          </p:nvCxnSpPr>
          <p:spPr bwMode="gray">
            <a:xfrm>
              <a:off x="431371"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userDrawn="1"/>
          </p:nvCxnSpPr>
          <p:spPr bwMode="gray">
            <a:xfrm>
              <a:off x="3983765"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r Verbinder 14"/>
            <p:cNvCxnSpPr/>
            <p:nvPr userDrawn="1"/>
          </p:nvCxnSpPr>
          <p:spPr bwMode="gray">
            <a:xfrm>
              <a:off x="4367808"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r Verbinder 15"/>
            <p:cNvCxnSpPr/>
            <p:nvPr userDrawn="1"/>
          </p:nvCxnSpPr>
          <p:spPr bwMode="gray">
            <a:xfrm>
              <a:off x="5903979"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userDrawn="1"/>
          </p:nvCxnSpPr>
          <p:spPr bwMode="gray">
            <a:xfrm>
              <a:off x="6288021"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userDrawn="1"/>
          </p:nvCxnSpPr>
          <p:spPr bwMode="gray">
            <a:xfrm>
              <a:off x="7824192"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r Verbinder 18"/>
            <p:cNvCxnSpPr/>
            <p:nvPr userDrawn="1"/>
          </p:nvCxnSpPr>
          <p:spPr bwMode="gray">
            <a:xfrm>
              <a:off x="8208235"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userDrawn="1"/>
          </p:nvCxnSpPr>
          <p:spPr bwMode="gray">
            <a:xfrm>
              <a:off x="11760629"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uppieren 24"/>
          <p:cNvGrpSpPr/>
          <p:nvPr userDrawn="1"/>
        </p:nvGrpSpPr>
        <p:grpSpPr bwMode="gray">
          <a:xfrm>
            <a:off x="-126516" y="1203598"/>
            <a:ext cx="54000" cy="3312368"/>
            <a:chOff x="-456728" y="1604797"/>
            <a:chExt cx="216000" cy="4416491"/>
          </a:xfrm>
        </p:grpSpPr>
        <p:cxnSp>
          <p:nvCxnSpPr>
            <p:cNvPr id="23" name="Gerader Verbinder 22"/>
            <p:cNvCxnSpPr/>
            <p:nvPr userDrawn="1"/>
          </p:nvCxnSpPr>
          <p:spPr bwMode="gray">
            <a:xfrm>
              <a:off x="-456728" y="1604797"/>
              <a:ext cx="2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r Verbinder 23"/>
            <p:cNvCxnSpPr/>
            <p:nvPr userDrawn="1"/>
          </p:nvCxnSpPr>
          <p:spPr bwMode="gray">
            <a:xfrm>
              <a:off x="-456728" y="6021288"/>
              <a:ext cx="2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1" name="Rechteck 40"/>
          <p:cNvSpPr/>
          <p:nvPr userDrawn="1"/>
        </p:nvSpPr>
        <p:spPr bwMode="gray">
          <a:xfrm>
            <a:off x="0" y="987588"/>
            <a:ext cx="756000" cy="36000"/>
          </a:xfrm>
          <a:prstGeom prst="rect">
            <a:avLst/>
          </a:prstGeom>
          <a:gradFill flip="none" rotWithShape="1">
            <a:gsLst>
              <a:gs pos="0">
                <a:srgbClr val="054066"/>
              </a:gs>
              <a:gs pos="40000">
                <a:srgbClr val="06507F"/>
              </a:gs>
              <a:gs pos="100000">
                <a:srgbClr val="0076BF"/>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CF80D005-DC61-46FC-A864-72D5D4411313}"/>
              </a:ext>
            </a:extLst>
          </p:cNvPr>
          <p:cNvPicPr>
            <a:picLocks noChangeAspect="1"/>
          </p:cNvPicPr>
          <p:nvPr userDrawn="1"/>
        </p:nvPicPr>
        <p:blipFill>
          <a:blip r:embed="rId27"/>
          <a:stretch>
            <a:fillRect/>
          </a:stretch>
        </p:blipFill>
        <p:spPr>
          <a:xfrm>
            <a:off x="8636366" y="4651582"/>
            <a:ext cx="360375" cy="360000"/>
          </a:xfrm>
          <a:prstGeom prst="rect">
            <a:avLst/>
          </a:prstGeom>
          <a:ln w="6350">
            <a:noFill/>
          </a:ln>
          <a:effectLst>
            <a:outerShdw blurRad="50800" dist="25400" dir="2700000" sx="95000" sy="95000" algn="ctr" rotWithShape="0">
              <a:prstClr val="black">
                <a:alpha val="35000"/>
              </a:prstClr>
            </a:outerShdw>
          </a:effectLst>
        </p:spPr>
      </p:pic>
    </p:spTree>
    <p:extLst>
      <p:ext uri="{BB962C8B-B14F-4D97-AF65-F5344CB8AC3E}">
        <p14:creationId xmlns:p14="http://schemas.microsoft.com/office/powerpoint/2010/main" val="259861064"/>
      </p:ext>
    </p:extLst>
  </p:cSld>
  <p:clrMap bg1="lt1" tx1="dk1" bg2="lt2" tx2="dk2" accent1="accent1" accent2="accent2" accent3="accent3" accent4="accent4" accent5="accent5" accent6="accent6" hlink="hlink" folHlink="folHlink"/>
  <p:sldLayoutIdLst>
    <p:sldLayoutId id="2147483664" r:id="rId1"/>
    <p:sldLayoutId id="2147483663" r:id="rId2"/>
    <p:sldLayoutId id="2147483649" r:id="rId3"/>
    <p:sldLayoutId id="2147483665" r:id="rId4"/>
    <p:sldLayoutId id="2147483661" r:id="rId5"/>
    <p:sldLayoutId id="2147483669" r:id="rId6"/>
    <p:sldLayoutId id="2147483668" r:id="rId7"/>
    <p:sldLayoutId id="2147483651" r:id="rId8"/>
    <p:sldLayoutId id="2147483667" r:id="rId9"/>
    <p:sldLayoutId id="2147483650" r:id="rId10"/>
    <p:sldLayoutId id="2147483652" r:id="rId11"/>
    <p:sldLayoutId id="2147483659" r:id="rId12"/>
    <p:sldLayoutId id="2147483656" r:id="rId13"/>
    <p:sldLayoutId id="2147483660" r:id="rId14"/>
    <p:sldLayoutId id="2147483657" r:id="rId15"/>
    <p:sldLayoutId id="2147483658" r:id="rId16"/>
    <p:sldLayoutId id="2147483654" r:id="rId17"/>
    <p:sldLayoutId id="2147483655" r:id="rId18"/>
    <p:sldLayoutId id="2147483662" r:id="rId19"/>
    <p:sldLayoutId id="2147483666" r:id="rId20"/>
    <p:sldLayoutId id="2147483675" r:id="rId21"/>
    <p:sldLayoutId id="2147483681" r:id="rId22"/>
    <p:sldLayoutId id="2147483734" r:id="rId23"/>
    <p:sldLayoutId id="2147483744" r:id="rId24"/>
    <p:sldLayoutId id="2147483745"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685800" rtl="0" eaLnBrk="1" latinLnBrk="0" hangingPunct="1">
        <a:lnSpc>
          <a:spcPct val="100000"/>
        </a:lnSpc>
        <a:spcBef>
          <a:spcPct val="0"/>
        </a:spcBef>
        <a:buNone/>
        <a:defRPr sz="2400" b="1" kern="1200">
          <a:solidFill>
            <a:schemeClr val="tx1"/>
          </a:solidFill>
          <a:latin typeface="+mj-lt"/>
          <a:ea typeface="+mj-ea"/>
          <a:cs typeface="+mj-cs"/>
        </a:defRPr>
      </a:lvl1pPr>
    </p:titleStyle>
    <p:bodyStyle>
      <a:lvl1pPr marL="0" indent="0" algn="l" defTabSz="685800" rtl="0" eaLnBrk="1" latinLnBrk="0" hangingPunct="1">
        <a:lnSpc>
          <a:spcPct val="120000"/>
        </a:lnSpc>
        <a:spcBef>
          <a:spcPts val="1200"/>
        </a:spcBef>
        <a:spcAft>
          <a:spcPts val="0"/>
        </a:spcAft>
        <a:buFont typeface="Arial" panose="020B0604020202020204" pitchFamily="34" charset="0"/>
        <a:buNone/>
        <a:defRPr sz="1400" b="1" kern="1200">
          <a:solidFill>
            <a:schemeClr val="accent2"/>
          </a:solidFill>
          <a:latin typeface="+mj-lt"/>
          <a:ea typeface="+mn-ea"/>
          <a:cs typeface="+mn-cs"/>
        </a:defRPr>
      </a:lvl1pPr>
      <a:lvl2pPr marL="0" indent="0" algn="l" defTabSz="685800" rtl="0" eaLnBrk="1" latinLnBrk="0" hangingPunct="1">
        <a:lnSpc>
          <a:spcPct val="12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144000" indent="-144000" algn="l" defTabSz="685800" rtl="0" eaLnBrk="1" latinLnBrk="0" hangingPunct="1">
        <a:lnSpc>
          <a:spcPct val="120000"/>
        </a:lnSpc>
        <a:spcBef>
          <a:spcPts val="0"/>
        </a:spcBef>
        <a:spcAft>
          <a:spcPts val="0"/>
        </a:spcAft>
        <a:buFont typeface="Arial" panose="020B0604020202020204" pitchFamily="34" charset="0"/>
        <a:buChar char="•"/>
        <a:defRPr sz="1400" kern="1200">
          <a:solidFill>
            <a:schemeClr val="tx1"/>
          </a:solidFill>
          <a:latin typeface="+mn-lt"/>
          <a:ea typeface="+mn-ea"/>
          <a:cs typeface="+mn-cs"/>
        </a:defRPr>
      </a:lvl3pPr>
      <a:lvl4pPr marL="288000" indent="-144000" algn="l" defTabSz="685800" rtl="0" eaLnBrk="1" latinLnBrk="0" hangingPunct="1">
        <a:lnSpc>
          <a:spcPct val="1200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4pPr>
      <a:lvl5pPr marL="432000" indent="-144000" algn="l" defTabSz="685800" rtl="0" eaLnBrk="1" latinLnBrk="0" hangingPunct="1">
        <a:lnSpc>
          <a:spcPct val="1200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5pPr>
      <a:lvl6pPr marL="576000" indent="-144000" algn="l" defTabSz="685800" rtl="0" eaLnBrk="1" latinLnBrk="0" hangingPunct="1">
        <a:lnSpc>
          <a:spcPct val="1200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6pPr>
      <a:lvl7pPr marL="576000" indent="-144000" algn="l" defTabSz="685800" rtl="0" eaLnBrk="1" latinLnBrk="0" hangingPunct="1">
        <a:lnSpc>
          <a:spcPct val="1200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7pPr>
      <a:lvl8pPr marL="576000" indent="-144000" algn="l" defTabSz="685800" rtl="0" eaLnBrk="1" latinLnBrk="0" hangingPunct="1">
        <a:lnSpc>
          <a:spcPct val="1200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8pPr>
      <a:lvl9pPr marL="576000" indent="-144000" algn="l" defTabSz="685800" rtl="0" eaLnBrk="1" latinLnBrk="0" hangingPunct="1">
        <a:lnSpc>
          <a:spcPct val="1200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9pPr>
    </p:bodyStyle>
    <p:otherStyle>
      <a:defPPr>
        <a:defRPr lang="de-DE"/>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04" userDrawn="1">
          <p15:clr>
            <a:srgbClr val="547EBF"/>
          </p15:clr>
        </p15:guide>
        <p15:guide id="12" pos="5556" userDrawn="1">
          <p15:clr>
            <a:srgbClr val="547EBF"/>
          </p15:clr>
        </p15:guide>
        <p15:guide id="13" pos="2880" userDrawn="1">
          <p15:clr>
            <a:srgbClr val="547EBF"/>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1753" y="1489901"/>
            <a:ext cx="2025000" cy="3142822"/>
          </a:xfrm>
          <a:prstGeom prst="rect">
            <a:avLst/>
          </a:prstGeom>
        </p:spPr>
        <p:txBody>
          <a:bodyPr vert="horz" lIns="0" tIns="45720" rIns="0" bIns="45720" rtlCol="0" anchor="t" anchorCtr="0">
            <a:noAutofit/>
          </a:bodyPr>
          <a:lstStyle/>
          <a:p>
            <a:r>
              <a:rPr lang="en-US" dirty="0"/>
              <a:t>Click to edit Master title style</a:t>
            </a:r>
            <a:endParaRPr lang="en-IE" dirty="0"/>
          </a:p>
        </p:txBody>
      </p:sp>
      <p:sp>
        <p:nvSpPr>
          <p:cNvPr id="3" name="Text Placeholder 2"/>
          <p:cNvSpPr>
            <a:spLocks noGrp="1"/>
          </p:cNvSpPr>
          <p:nvPr>
            <p:ph type="body" idx="1"/>
          </p:nvPr>
        </p:nvSpPr>
        <p:spPr>
          <a:xfrm>
            <a:off x="3233058" y="1489901"/>
            <a:ext cx="5532119" cy="314282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Date Placeholder 3"/>
          <p:cNvSpPr>
            <a:spLocks noGrp="1"/>
          </p:cNvSpPr>
          <p:nvPr>
            <p:ph type="dt" sz="half" idx="2"/>
          </p:nvPr>
        </p:nvSpPr>
        <p:spPr>
          <a:xfrm>
            <a:off x="3233057" y="4767263"/>
            <a:ext cx="2057400" cy="273844"/>
          </a:xfrm>
          <a:prstGeom prst="rect">
            <a:avLst/>
          </a:prstGeom>
        </p:spPr>
        <p:txBody>
          <a:bodyPr vert="horz" lIns="0" tIns="45720" rIns="0" bIns="45720" rtlCol="0" anchor="ctr"/>
          <a:lstStyle>
            <a:lvl1pPr algn="l">
              <a:defRPr sz="750">
                <a:solidFill>
                  <a:schemeClr val="tx2"/>
                </a:solidFill>
              </a:defRPr>
            </a:lvl1pPr>
          </a:lstStyle>
          <a:p>
            <a:fld id="{4703C0C7-1C8D-4C02-99A7-20A2E2D73F70}" type="datetime1">
              <a:rPr lang="en-IE" smtClean="0"/>
              <a:t>31/01/2019</a:t>
            </a:fld>
            <a:endParaRPr lang="en-IE" dirty="0"/>
          </a:p>
        </p:txBody>
      </p:sp>
      <p:sp>
        <p:nvSpPr>
          <p:cNvPr id="5" name="Footer Placeholder 4"/>
          <p:cNvSpPr>
            <a:spLocks noGrp="1"/>
          </p:cNvSpPr>
          <p:nvPr>
            <p:ph type="ftr" sz="quarter" idx="3"/>
          </p:nvPr>
        </p:nvSpPr>
        <p:spPr>
          <a:xfrm>
            <a:off x="371475" y="4767262"/>
            <a:ext cx="2028825" cy="273844"/>
          </a:xfrm>
          <a:prstGeom prst="rect">
            <a:avLst/>
          </a:prstGeom>
        </p:spPr>
        <p:txBody>
          <a:bodyPr vert="horz" lIns="0" tIns="45720" rIns="0" bIns="45720" rtlCol="0" anchor="ctr"/>
          <a:lstStyle>
            <a:lvl1pPr algn="l">
              <a:defRPr sz="750">
                <a:solidFill>
                  <a:schemeClr val="tx2"/>
                </a:solidFill>
              </a:defRPr>
            </a:lvl1pPr>
          </a:lstStyle>
          <a:p>
            <a:r>
              <a:rPr lang="en-IE"/>
              <a:t>Lorem ipsum</a:t>
            </a:r>
            <a:endParaRPr lang="en-IE" dirty="0"/>
          </a:p>
        </p:txBody>
      </p:sp>
      <p:sp>
        <p:nvSpPr>
          <p:cNvPr id="6" name="Slide Number Placeholder 5"/>
          <p:cNvSpPr>
            <a:spLocks noGrp="1"/>
          </p:cNvSpPr>
          <p:nvPr>
            <p:ph type="sldNum" sz="quarter" idx="4"/>
          </p:nvPr>
        </p:nvSpPr>
        <p:spPr>
          <a:xfrm>
            <a:off x="8382414" y="4767263"/>
            <a:ext cx="378619" cy="273844"/>
          </a:xfrm>
          <a:prstGeom prst="rect">
            <a:avLst/>
          </a:prstGeom>
        </p:spPr>
        <p:txBody>
          <a:bodyPr vert="horz" lIns="0" tIns="45720" rIns="0" bIns="45720" rtlCol="0" anchor="ctr"/>
          <a:lstStyle>
            <a:lvl1pPr algn="r">
              <a:defRPr sz="750">
                <a:solidFill>
                  <a:schemeClr val="tx2"/>
                </a:solidFill>
              </a:defRPr>
            </a:lvl1pPr>
          </a:lstStyle>
          <a:p>
            <a:fld id="{6798F34D-5D55-4F61-A8A4-DC39EA9FCD19}" type="slidenum">
              <a:rPr lang="en-IE" smtClean="0"/>
              <a:pPr/>
              <a:t>‹#›</a:t>
            </a:fld>
            <a:endParaRPr lang="en-IE" dirty="0"/>
          </a:p>
        </p:txBody>
      </p:sp>
      <p:pic>
        <p:nvPicPr>
          <p:cNvPr id="8" name="Picture 7">
            <a:extLst>
              <a:ext uri="{FF2B5EF4-FFF2-40B4-BE49-F238E27FC236}">
                <a16:creationId xmlns:a16="http://schemas.microsoft.com/office/drawing/2014/main" id="{0C01E1E1-3696-764F-984D-13A7FAF8F0BE}"/>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061777" y="289120"/>
            <a:ext cx="1703605" cy="180900"/>
          </a:xfrm>
          <a:prstGeom prst="rect">
            <a:avLst/>
          </a:prstGeom>
        </p:spPr>
      </p:pic>
    </p:spTree>
    <p:extLst>
      <p:ext uri="{BB962C8B-B14F-4D97-AF65-F5344CB8AC3E}">
        <p14:creationId xmlns:p14="http://schemas.microsoft.com/office/powerpoint/2010/main" val="3291009753"/>
      </p:ext>
    </p:extLst>
  </p:cSld>
  <p:clrMap bg1="lt1" tx1="dk1" bg2="lt2" tx2="dk2" accent1="accent1" accent2="accent2" accent3="accent3" accent4="accent4" accent5="accent5" accent6="accent6" hlink="hlink" folHlink="folHlink"/>
  <p:sldLayoutIdLst>
    <p:sldLayoutId id="2147483679" r:id="rId1"/>
    <p:sldLayoutId id="2147483680"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685800" rtl="0" eaLnBrk="1" latinLnBrk="0" hangingPunct="1">
        <a:lnSpc>
          <a:spcPct val="100000"/>
        </a:lnSpc>
        <a:spcBef>
          <a:spcPct val="0"/>
        </a:spcBef>
        <a:buNone/>
        <a:defRPr sz="3000" kern="1200">
          <a:solidFill>
            <a:schemeClr val="bg1"/>
          </a:solidFill>
          <a:latin typeface="+mn-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250"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bg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bg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356">
          <p15:clr>
            <a:srgbClr val="F26B43"/>
          </p15:clr>
        </p15:guide>
        <p15:guide id="2" pos="2706">
          <p15:clr>
            <a:srgbClr val="F26B43"/>
          </p15:clr>
        </p15:guide>
        <p15:guide id="3" orient="horz" pos="3894">
          <p15:clr>
            <a:srgbClr val="F26B43"/>
          </p15:clr>
        </p15:guide>
        <p15:guide id="4" pos="7362">
          <p15:clr>
            <a:srgbClr val="F26B43"/>
          </p15:clr>
        </p15:guide>
        <p15:guide id="5" pos="312">
          <p15:clr>
            <a:srgbClr val="F26B43"/>
          </p15:clr>
        </p15:guide>
        <p15:guide id="6" pos="201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1753" y="1489901"/>
            <a:ext cx="2025000" cy="3142822"/>
          </a:xfrm>
          <a:prstGeom prst="rect">
            <a:avLst/>
          </a:prstGeom>
        </p:spPr>
        <p:txBody>
          <a:bodyPr vert="horz" lIns="0" tIns="45720" rIns="0" bIns="45720" rtlCol="0" anchor="t" anchorCtr="0">
            <a:noAutofit/>
          </a:bodyPr>
          <a:lstStyle/>
          <a:p>
            <a:r>
              <a:rPr lang="en-US" dirty="0"/>
              <a:t>Click to edit Master title style</a:t>
            </a:r>
            <a:endParaRPr lang="en-IE" dirty="0"/>
          </a:p>
        </p:txBody>
      </p:sp>
      <p:sp>
        <p:nvSpPr>
          <p:cNvPr id="3" name="Text Placeholder 2"/>
          <p:cNvSpPr>
            <a:spLocks noGrp="1"/>
          </p:cNvSpPr>
          <p:nvPr>
            <p:ph type="body" idx="1"/>
          </p:nvPr>
        </p:nvSpPr>
        <p:spPr>
          <a:xfrm>
            <a:off x="3233058" y="1489901"/>
            <a:ext cx="5532119" cy="314282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Date Placeholder 3"/>
          <p:cNvSpPr>
            <a:spLocks noGrp="1"/>
          </p:cNvSpPr>
          <p:nvPr>
            <p:ph type="dt" sz="half" idx="2"/>
          </p:nvPr>
        </p:nvSpPr>
        <p:spPr>
          <a:xfrm>
            <a:off x="3233057" y="4767263"/>
            <a:ext cx="2057400" cy="273844"/>
          </a:xfrm>
          <a:prstGeom prst="rect">
            <a:avLst/>
          </a:prstGeom>
        </p:spPr>
        <p:txBody>
          <a:bodyPr vert="horz" lIns="0" tIns="45720" rIns="0" bIns="45720" rtlCol="0" anchor="ctr"/>
          <a:lstStyle>
            <a:lvl1pPr algn="l">
              <a:defRPr sz="750">
                <a:solidFill>
                  <a:schemeClr val="tx2"/>
                </a:solidFill>
              </a:defRPr>
            </a:lvl1pPr>
          </a:lstStyle>
          <a:p>
            <a:fld id="{4703C0C7-1C8D-4C02-99A7-20A2E2D73F70}" type="datetime1">
              <a:rPr lang="en-IE" smtClean="0"/>
              <a:t>31/01/2019</a:t>
            </a:fld>
            <a:endParaRPr lang="en-IE" dirty="0"/>
          </a:p>
        </p:txBody>
      </p:sp>
      <p:sp>
        <p:nvSpPr>
          <p:cNvPr id="5" name="Footer Placeholder 4"/>
          <p:cNvSpPr>
            <a:spLocks noGrp="1"/>
          </p:cNvSpPr>
          <p:nvPr>
            <p:ph type="ftr" sz="quarter" idx="3"/>
          </p:nvPr>
        </p:nvSpPr>
        <p:spPr>
          <a:xfrm>
            <a:off x="371475" y="4767262"/>
            <a:ext cx="2028825" cy="273844"/>
          </a:xfrm>
          <a:prstGeom prst="rect">
            <a:avLst/>
          </a:prstGeom>
        </p:spPr>
        <p:txBody>
          <a:bodyPr vert="horz" lIns="0" tIns="45720" rIns="0" bIns="45720" rtlCol="0" anchor="ctr"/>
          <a:lstStyle>
            <a:lvl1pPr algn="l">
              <a:defRPr sz="750">
                <a:solidFill>
                  <a:schemeClr val="tx2"/>
                </a:solidFill>
              </a:defRPr>
            </a:lvl1pPr>
          </a:lstStyle>
          <a:p>
            <a:r>
              <a:rPr lang="en-IE"/>
              <a:t>Lorem ipsum</a:t>
            </a:r>
            <a:endParaRPr lang="en-IE" dirty="0"/>
          </a:p>
        </p:txBody>
      </p:sp>
      <p:sp>
        <p:nvSpPr>
          <p:cNvPr id="6" name="Slide Number Placeholder 5"/>
          <p:cNvSpPr>
            <a:spLocks noGrp="1"/>
          </p:cNvSpPr>
          <p:nvPr>
            <p:ph type="sldNum" sz="quarter" idx="4"/>
          </p:nvPr>
        </p:nvSpPr>
        <p:spPr>
          <a:xfrm>
            <a:off x="8382414" y="4767263"/>
            <a:ext cx="378619" cy="273844"/>
          </a:xfrm>
          <a:prstGeom prst="rect">
            <a:avLst/>
          </a:prstGeom>
        </p:spPr>
        <p:txBody>
          <a:bodyPr vert="horz" lIns="0" tIns="45720" rIns="0" bIns="45720" rtlCol="0" anchor="ctr"/>
          <a:lstStyle>
            <a:lvl1pPr algn="r">
              <a:defRPr sz="750">
                <a:solidFill>
                  <a:schemeClr val="tx2"/>
                </a:solidFill>
              </a:defRPr>
            </a:lvl1pPr>
          </a:lstStyle>
          <a:p>
            <a:fld id="{6798F34D-5D55-4F61-A8A4-DC39EA9FCD19}" type="slidenum">
              <a:rPr lang="en-IE" smtClean="0"/>
              <a:pPr/>
              <a:t>‹#›</a:t>
            </a:fld>
            <a:endParaRPr lang="en-IE" dirty="0"/>
          </a:p>
        </p:txBody>
      </p:sp>
      <p:pic>
        <p:nvPicPr>
          <p:cNvPr id="8" name="Picture 7">
            <a:extLst>
              <a:ext uri="{FF2B5EF4-FFF2-40B4-BE49-F238E27FC236}">
                <a16:creationId xmlns:a16="http://schemas.microsoft.com/office/drawing/2014/main" id="{0C01E1E1-3696-764F-984D-13A7FAF8F0BE}"/>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tretch>
            <a:fillRect/>
          </a:stretch>
        </p:blipFill>
        <p:spPr>
          <a:xfrm>
            <a:off x="7061777" y="289120"/>
            <a:ext cx="1703605" cy="180900"/>
          </a:xfrm>
          <a:prstGeom prst="rect">
            <a:avLst/>
          </a:prstGeom>
        </p:spPr>
      </p:pic>
    </p:spTree>
    <p:extLst>
      <p:ext uri="{BB962C8B-B14F-4D97-AF65-F5344CB8AC3E}">
        <p14:creationId xmlns:p14="http://schemas.microsoft.com/office/powerpoint/2010/main" val="2780427937"/>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6"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685800" rtl="0" eaLnBrk="1" latinLnBrk="0" hangingPunct="1">
        <a:lnSpc>
          <a:spcPct val="100000"/>
        </a:lnSpc>
        <a:spcBef>
          <a:spcPct val="0"/>
        </a:spcBef>
        <a:buNone/>
        <a:defRPr sz="3000" kern="1200">
          <a:solidFill>
            <a:schemeClr val="bg1"/>
          </a:solidFill>
          <a:latin typeface="+mn-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250"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bg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bg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356">
          <p15:clr>
            <a:srgbClr val="F26B43"/>
          </p15:clr>
        </p15:guide>
        <p15:guide id="2" pos="2706">
          <p15:clr>
            <a:srgbClr val="F26B43"/>
          </p15:clr>
        </p15:guide>
        <p15:guide id="3" orient="horz" pos="3894">
          <p15:clr>
            <a:srgbClr val="F26B43"/>
          </p15:clr>
        </p15:guide>
        <p15:guide id="4" pos="7362">
          <p15:clr>
            <a:srgbClr val="F26B43"/>
          </p15:clr>
        </p15:guide>
        <p15:guide id="5" pos="312">
          <p15:clr>
            <a:srgbClr val="F26B43"/>
          </p15:clr>
        </p15:guide>
        <p15:guide id="6" pos="201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9144000" cy="628650"/>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de-DE" dirty="0">
              <a:latin typeface="+mn-lt"/>
              <a:cs typeface="+mn-cs"/>
            </a:endParaRPr>
          </a:p>
        </p:txBody>
      </p:sp>
      <p:sp>
        <p:nvSpPr>
          <p:cNvPr id="8" name="Line 5"/>
          <p:cNvSpPr>
            <a:spLocks noChangeShapeType="1"/>
          </p:cNvSpPr>
          <p:nvPr/>
        </p:nvSpPr>
        <p:spPr bwMode="auto">
          <a:xfrm flipV="1">
            <a:off x="251520" y="4803998"/>
            <a:ext cx="8640960" cy="0"/>
          </a:xfrm>
          <a:prstGeom prst="line">
            <a:avLst/>
          </a:prstGeom>
          <a:noFill/>
          <a:ln w="12700">
            <a:solidFill>
              <a:schemeClr val="tx1"/>
            </a:solidFill>
            <a:round/>
            <a:headEnd/>
            <a:tailEnd/>
          </a:ln>
          <a:effectLst/>
        </p:spPr>
        <p:txBody>
          <a:bodyPr wrap="none" anchor="ctr"/>
          <a:lstStyle/>
          <a:p>
            <a:pPr fontAlgn="auto">
              <a:spcBef>
                <a:spcPts val="0"/>
              </a:spcBef>
              <a:spcAft>
                <a:spcPts val="0"/>
              </a:spcAft>
              <a:defRPr/>
            </a:pPr>
            <a:endParaRPr lang="de-DE" dirty="0">
              <a:latin typeface="+mn-lt"/>
              <a:cs typeface="+mn-cs"/>
            </a:endParaRPr>
          </a:p>
        </p:txBody>
      </p:sp>
      <p:sp>
        <p:nvSpPr>
          <p:cNvPr id="11" name="Rectangle 57"/>
          <p:cNvSpPr>
            <a:spLocks noChangeArrowheads="1"/>
          </p:cNvSpPr>
          <p:nvPr/>
        </p:nvSpPr>
        <p:spPr bwMode="auto">
          <a:xfrm>
            <a:off x="8229600" y="4839891"/>
            <a:ext cx="685800" cy="189309"/>
          </a:xfrm>
          <a:prstGeom prst="rect">
            <a:avLst/>
          </a:prstGeom>
          <a:noFill/>
          <a:ln w="9525">
            <a:noFill/>
            <a:miter lim="800000"/>
            <a:headEnd/>
            <a:tailEnd/>
          </a:ln>
        </p:spPr>
        <p:txBody>
          <a:bodyPr/>
          <a:lstStyle/>
          <a:p>
            <a:pPr algn="r">
              <a:defRPr/>
            </a:pPr>
            <a:fld id="{65A7DBC3-FBAA-46BE-BBBE-15960DFB7504}" type="slidenum">
              <a:rPr lang="de-DE" sz="1500" b="1">
                <a:solidFill>
                  <a:schemeClr val="tx1"/>
                </a:solidFill>
                <a:latin typeface="Calibri" pitchFamily="34" charset="0"/>
              </a:rPr>
              <a:pPr algn="r">
                <a:defRPr/>
              </a:pPr>
              <a:t>‹#›</a:t>
            </a:fld>
            <a:endParaRPr lang="de-DE" sz="1500" b="1" dirty="0">
              <a:solidFill>
                <a:schemeClr val="tx1"/>
              </a:solidFill>
              <a:latin typeface="Calibri" pitchFamily="34" charset="0"/>
            </a:endParaRPr>
          </a:p>
        </p:txBody>
      </p:sp>
    </p:spTree>
    <p:extLst>
      <p:ext uri="{BB962C8B-B14F-4D97-AF65-F5344CB8AC3E}">
        <p14:creationId xmlns:p14="http://schemas.microsoft.com/office/powerpoint/2010/main" val="66519999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ctr" rtl="0" fontAlgn="base">
        <a:spcBef>
          <a:spcPct val="0"/>
        </a:spcBef>
        <a:spcAft>
          <a:spcPct val="0"/>
        </a:spcAft>
        <a:defRPr sz="3600" b="1" kern="1200">
          <a:solidFill>
            <a:schemeClr val="tx1"/>
          </a:solidFill>
          <a:latin typeface="Calibri" pitchFamily="34" charset="0"/>
          <a:ea typeface="+mj-ea"/>
          <a:cs typeface="Arial" pitchFamily="34" charset="0"/>
        </a:defRPr>
      </a:lvl1pPr>
      <a:lvl2pPr algn="ctr" rtl="0" fontAlgn="base">
        <a:spcBef>
          <a:spcPct val="0"/>
        </a:spcBef>
        <a:spcAft>
          <a:spcPct val="0"/>
        </a:spcAft>
        <a:defRPr sz="3600" b="1">
          <a:solidFill>
            <a:srgbClr val="002060"/>
          </a:solidFill>
          <a:latin typeface="Arial" charset="0"/>
          <a:cs typeface="Arial" charset="0"/>
        </a:defRPr>
      </a:lvl2pPr>
      <a:lvl3pPr algn="ctr" rtl="0" fontAlgn="base">
        <a:spcBef>
          <a:spcPct val="0"/>
        </a:spcBef>
        <a:spcAft>
          <a:spcPct val="0"/>
        </a:spcAft>
        <a:defRPr sz="3600" b="1">
          <a:solidFill>
            <a:srgbClr val="002060"/>
          </a:solidFill>
          <a:latin typeface="Arial" charset="0"/>
          <a:cs typeface="Arial" charset="0"/>
        </a:defRPr>
      </a:lvl3pPr>
      <a:lvl4pPr algn="ctr" rtl="0" fontAlgn="base">
        <a:spcBef>
          <a:spcPct val="0"/>
        </a:spcBef>
        <a:spcAft>
          <a:spcPct val="0"/>
        </a:spcAft>
        <a:defRPr sz="3600" b="1">
          <a:solidFill>
            <a:srgbClr val="002060"/>
          </a:solidFill>
          <a:latin typeface="Arial" charset="0"/>
          <a:cs typeface="Arial" charset="0"/>
        </a:defRPr>
      </a:lvl4pPr>
      <a:lvl5pPr algn="ctr" rtl="0" fontAlgn="base">
        <a:spcBef>
          <a:spcPct val="0"/>
        </a:spcBef>
        <a:spcAft>
          <a:spcPct val="0"/>
        </a:spcAft>
        <a:defRPr sz="3600" b="1">
          <a:solidFill>
            <a:srgbClr val="002060"/>
          </a:solidFill>
          <a:latin typeface="Arial" charset="0"/>
          <a:cs typeface="Arial" charset="0"/>
        </a:defRPr>
      </a:lvl5pPr>
      <a:lvl6pPr marL="457200" algn="ctr" rtl="0" fontAlgn="base">
        <a:spcBef>
          <a:spcPct val="0"/>
        </a:spcBef>
        <a:spcAft>
          <a:spcPct val="0"/>
        </a:spcAft>
        <a:defRPr sz="3600" b="1">
          <a:solidFill>
            <a:srgbClr val="002060"/>
          </a:solidFill>
          <a:latin typeface="Arial" charset="0"/>
          <a:cs typeface="Arial" charset="0"/>
        </a:defRPr>
      </a:lvl6pPr>
      <a:lvl7pPr marL="914400" algn="ctr" rtl="0" fontAlgn="base">
        <a:spcBef>
          <a:spcPct val="0"/>
        </a:spcBef>
        <a:spcAft>
          <a:spcPct val="0"/>
        </a:spcAft>
        <a:defRPr sz="3600" b="1">
          <a:solidFill>
            <a:srgbClr val="002060"/>
          </a:solidFill>
          <a:latin typeface="Arial" charset="0"/>
          <a:cs typeface="Arial" charset="0"/>
        </a:defRPr>
      </a:lvl7pPr>
      <a:lvl8pPr marL="1371600" algn="ctr" rtl="0" fontAlgn="base">
        <a:spcBef>
          <a:spcPct val="0"/>
        </a:spcBef>
        <a:spcAft>
          <a:spcPct val="0"/>
        </a:spcAft>
        <a:defRPr sz="3600" b="1">
          <a:solidFill>
            <a:srgbClr val="002060"/>
          </a:solidFill>
          <a:latin typeface="Arial" charset="0"/>
          <a:cs typeface="Arial" charset="0"/>
        </a:defRPr>
      </a:lvl8pPr>
      <a:lvl9pPr marL="1828800" algn="ctr" rtl="0" fontAlgn="base">
        <a:spcBef>
          <a:spcPct val="0"/>
        </a:spcBef>
        <a:spcAft>
          <a:spcPct val="0"/>
        </a:spcAft>
        <a:defRPr sz="3600" b="1">
          <a:solidFill>
            <a:srgbClr val="002060"/>
          </a:solidFill>
          <a:latin typeface="Arial" charset="0"/>
          <a:cs typeface="Arial" charset="0"/>
        </a:defRPr>
      </a:lvl9pPr>
    </p:titleStyle>
    <p:bodyStyle>
      <a:lvl1pPr marL="342900" indent="-342900" algn="l" rtl="0" fontAlgn="base">
        <a:spcBef>
          <a:spcPct val="20000"/>
        </a:spcBef>
        <a:spcAft>
          <a:spcPct val="0"/>
        </a:spcAft>
        <a:buFont typeface="Arial" charset="0"/>
        <a:buChar char="•"/>
        <a:defRPr sz="2800" b="1" kern="1200">
          <a:solidFill>
            <a:schemeClr val="tx1"/>
          </a:solidFill>
          <a:latin typeface="Calibri" pitchFamily="34" charset="0"/>
          <a:ea typeface="+mn-ea"/>
          <a:cs typeface="Arial" pitchFamily="34" charset="0"/>
        </a:defRPr>
      </a:lvl1pPr>
      <a:lvl2pPr marL="742950" indent="-285750" algn="l" rtl="0" fontAlgn="base">
        <a:spcBef>
          <a:spcPct val="20000"/>
        </a:spcBef>
        <a:spcAft>
          <a:spcPct val="0"/>
        </a:spcAft>
        <a:buFont typeface="Arial" charset="0"/>
        <a:buChar char="–"/>
        <a:defRPr sz="2600" kern="1200">
          <a:solidFill>
            <a:schemeClr val="tx1"/>
          </a:solidFill>
          <a:latin typeface="Calibri" pitchFamily="34" charset="0"/>
          <a:ea typeface="+mn-ea"/>
          <a:cs typeface="Arial" pitchFamily="34" charset="0"/>
        </a:defRPr>
      </a:lvl2pPr>
      <a:lvl3pPr marL="1143000" indent="-228600" algn="l" rtl="0" fontAlgn="base">
        <a:spcBef>
          <a:spcPct val="20000"/>
        </a:spcBef>
        <a:spcAft>
          <a:spcPct val="0"/>
        </a:spcAft>
        <a:buFont typeface="Arial" charset="0"/>
        <a:buChar char="•"/>
        <a:defRPr sz="2400" kern="1200">
          <a:solidFill>
            <a:schemeClr val="tx1"/>
          </a:solidFill>
          <a:latin typeface="Calibri" pitchFamily="34" charset="0"/>
          <a:ea typeface="+mn-ea"/>
          <a:cs typeface="Arial" pitchFamily="34" charset="0"/>
        </a:defRPr>
      </a:lvl3pPr>
      <a:lvl4pPr marL="1600200" indent="-228600" algn="l" rtl="0" fontAlgn="base">
        <a:spcBef>
          <a:spcPct val="20000"/>
        </a:spcBef>
        <a:spcAft>
          <a:spcPct val="0"/>
        </a:spcAft>
        <a:buFont typeface="Arial" charset="0"/>
        <a:buChar char="–"/>
        <a:defRPr sz="2200" kern="1200">
          <a:solidFill>
            <a:schemeClr val="tx1"/>
          </a:solidFill>
          <a:latin typeface="Calibri" pitchFamily="34" charset="0"/>
          <a:ea typeface="+mn-ea"/>
          <a:cs typeface="Arial" pitchFamily="34" charset="0"/>
        </a:defRPr>
      </a:lvl4pPr>
      <a:lvl5pPr marL="2057400" indent="-228600" algn="l" rtl="0" fontAlgn="base">
        <a:spcBef>
          <a:spcPct val="20000"/>
        </a:spcBef>
        <a:spcAft>
          <a:spcPct val="0"/>
        </a:spcAft>
        <a:buFont typeface="Arial" charset="0"/>
        <a:buChar char="»"/>
        <a:defRPr sz="2000" kern="1200">
          <a:solidFill>
            <a:schemeClr val="tx1"/>
          </a:solidFill>
          <a:latin typeface="Calibri"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1753" y="1489901"/>
            <a:ext cx="2025000" cy="3142822"/>
          </a:xfrm>
          <a:prstGeom prst="rect">
            <a:avLst/>
          </a:prstGeom>
        </p:spPr>
        <p:txBody>
          <a:bodyPr vert="horz" lIns="0" tIns="45720" rIns="0" bIns="45720" rtlCol="0" anchor="t" anchorCtr="0">
            <a:noAutofit/>
          </a:bodyPr>
          <a:lstStyle/>
          <a:p>
            <a:r>
              <a:rPr lang="en-US"/>
              <a:t>Click to edit Master title style</a:t>
            </a:r>
            <a:endParaRPr lang="en-IE" dirty="0"/>
          </a:p>
        </p:txBody>
      </p:sp>
      <p:sp>
        <p:nvSpPr>
          <p:cNvPr id="3" name="Text Placeholder 2"/>
          <p:cNvSpPr>
            <a:spLocks noGrp="1"/>
          </p:cNvSpPr>
          <p:nvPr>
            <p:ph type="body" idx="1"/>
          </p:nvPr>
        </p:nvSpPr>
        <p:spPr>
          <a:xfrm>
            <a:off x="3233058" y="1619795"/>
            <a:ext cx="5532119" cy="3012927"/>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dirty="0"/>
          </a:p>
        </p:txBody>
      </p:sp>
      <p:sp>
        <p:nvSpPr>
          <p:cNvPr id="4" name="Date Placeholder 3"/>
          <p:cNvSpPr>
            <a:spLocks noGrp="1"/>
          </p:cNvSpPr>
          <p:nvPr>
            <p:ph type="dt" sz="half" idx="2"/>
          </p:nvPr>
        </p:nvSpPr>
        <p:spPr>
          <a:xfrm>
            <a:off x="3233057" y="4767263"/>
            <a:ext cx="2057400" cy="273844"/>
          </a:xfrm>
          <a:prstGeom prst="rect">
            <a:avLst/>
          </a:prstGeom>
        </p:spPr>
        <p:txBody>
          <a:bodyPr vert="horz" lIns="0" tIns="45720" rIns="0" bIns="45720" rtlCol="0" anchor="ctr"/>
          <a:lstStyle>
            <a:lvl1pPr algn="l">
              <a:defRPr sz="750">
                <a:solidFill>
                  <a:schemeClr val="tx2"/>
                </a:solidFill>
              </a:defRPr>
            </a:lvl1pPr>
          </a:lstStyle>
          <a:p>
            <a:endParaRPr lang="en-IE" dirty="0"/>
          </a:p>
        </p:txBody>
      </p:sp>
      <p:sp>
        <p:nvSpPr>
          <p:cNvPr id="5" name="Footer Placeholder 4"/>
          <p:cNvSpPr>
            <a:spLocks noGrp="1"/>
          </p:cNvSpPr>
          <p:nvPr>
            <p:ph type="ftr" sz="quarter" idx="3"/>
          </p:nvPr>
        </p:nvSpPr>
        <p:spPr>
          <a:xfrm>
            <a:off x="371475" y="4767262"/>
            <a:ext cx="2028825" cy="273844"/>
          </a:xfrm>
          <a:prstGeom prst="rect">
            <a:avLst/>
          </a:prstGeom>
        </p:spPr>
        <p:txBody>
          <a:bodyPr vert="horz" lIns="0" tIns="45720" rIns="0" bIns="45720" rtlCol="0" anchor="ctr"/>
          <a:lstStyle>
            <a:lvl1pPr algn="l">
              <a:defRPr sz="750">
                <a:solidFill>
                  <a:schemeClr val="tx2"/>
                </a:solidFill>
              </a:defRPr>
            </a:lvl1pPr>
          </a:lstStyle>
          <a:p>
            <a:endParaRPr lang="en-IE" dirty="0"/>
          </a:p>
        </p:txBody>
      </p:sp>
      <p:sp>
        <p:nvSpPr>
          <p:cNvPr id="6" name="Slide Number Placeholder 5"/>
          <p:cNvSpPr>
            <a:spLocks noGrp="1"/>
          </p:cNvSpPr>
          <p:nvPr>
            <p:ph type="sldNum" sz="quarter" idx="4"/>
          </p:nvPr>
        </p:nvSpPr>
        <p:spPr>
          <a:xfrm>
            <a:off x="8363932" y="4767263"/>
            <a:ext cx="397100" cy="273844"/>
          </a:xfrm>
          <a:prstGeom prst="rect">
            <a:avLst/>
          </a:prstGeom>
        </p:spPr>
        <p:txBody>
          <a:bodyPr vert="horz" lIns="0" tIns="45720" rIns="0" bIns="45720" rtlCol="0" anchor="ctr"/>
          <a:lstStyle>
            <a:lvl1pPr algn="r">
              <a:defRPr sz="750">
                <a:solidFill>
                  <a:schemeClr val="tx2"/>
                </a:solidFill>
              </a:defRPr>
            </a:lvl1pPr>
          </a:lstStyle>
          <a:p>
            <a:fld id="{6798F34D-5D55-4F61-A8A4-DC39EA9FCD19}" type="slidenum">
              <a:rPr lang="en-IE" smtClean="0"/>
              <a:pPr/>
              <a:t>‹#›</a:t>
            </a:fld>
            <a:endParaRPr lang="en-IE" dirty="0"/>
          </a:p>
        </p:txBody>
      </p:sp>
    </p:spTree>
    <p:extLst>
      <p:ext uri="{BB962C8B-B14F-4D97-AF65-F5344CB8AC3E}">
        <p14:creationId xmlns:p14="http://schemas.microsoft.com/office/powerpoint/2010/main" val="69000925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 id="2147483766" r:id="rId20"/>
    <p:sldLayoutId id="2147483767" r:id="rId21"/>
    <p:sldLayoutId id="2147483768" r:id="rId22"/>
    <p:sldLayoutId id="2147483769" r:id="rId23"/>
    <p:sldLayoutId id="2147483770" r:id="rId24"/>
    <p:sldLayoutId id="2147483771" r:id="rId25"/>
    <p:sldLayoutId id="2147483772" r:id="rId26"/>
    <p:sldLayoutId id="2147483773" r:id="rId27"/>
    <p:sldLayoutId id="2147483774" r:id="rId28"/>
    <p:sldLayoutId id="2147483775" r:id="rId29"/>
    <p:sldLayoutId id="2147483776" r:id="rId30"/>
    <p:sldLayoutId id="2147483777" r:id="rId31"/>
    <p:sldLayoutId id="2147483778" r:id="rId32"/>
    <p:sldLayoutId id="2147483779" r:id="rId33"/>
    <p:sldLayoutId id="2147483780" r:id="rId34"/>
    <p:sldLayoutId id="2147483781" r:id="rId35"/>
    <p:sldLayoutId id="2147483782" r:id="rId36"/>
    <p:sldLayoutId id="2147483783" r:id="rId37"/>
    <p:sldLayoutId id="2147483784" r:id="rId38"/>
    <p:sldLayoutId id="2147483785" r:id="rId39"/>
    <p:sldLayoutId id="2147483786" r:id="rId40"/>
    <p:sldLayoutId id="2147483787" r:id="rId41"/>
    <p:sldLayoutId id="2147483788" r:id="rId42"/>
    <p:sldLayoutId id="2147483789" r:id="rId4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685800" rtl="0" eaLnBrk="1" latinLnBrk="0" hangingPunct="1">
        <a:lnSpc>
          <a:spcPct val="100000"/>
        </a:lnSpc>
        <a:spcBef>
          <a:spcPct val="0"/>
        </a:spcBef>
        <a:buNone/>
        <a:defRPr sz="3000" kern="1200">
          <a:solidFill>
            <a:schemeClr val="tx2"/>
          </a:solidFill>
          <a:latin typeface="+mn-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250" kern="1200">
          <a:solidFill>
            <a:schemeClr val="tx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2"/>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2"/>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2"/>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356">
          <p15:clr>
            <a:srgbClr val="F26B43"/>
          </p15:clr>
        </p15:guide>
        <p15:guide id="2" pos="2706">
          <p15:clr>
            <a:srgbClr val="F26B43"/>
          </p15:clr>
        </p15:guide>
        <p15:guide id="3" orient="horz" pos="3894">
          <p15:clr>
            <a:srgbClr val="F26B43"/>
          </p15:clr>
        </p15:guide>
        <p15:guide id="4" pos="7362">
          <p15:clr>
            <a:srgbClr val="F26B43"/>
          </p15:clr>
        </p15:guide>
        <p15:guide id="5" pos="312">
          <p15:clr>
            <a:srgbClr val="F26B43"/>
          </p15:clr>
        </p15:guide>
        <p15:guide id="6" pos="201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bwMode="gray">
          <a:xfrm>
            <a:off x="323528" y="411510"/>
            <a:ext cx="8496000" cy="360000"/>
          </a:xfrm>
          <a:prstGeom prst="rect">
            <a:avLst/>
          </a:prstGeom>
        </p:spPr>
        <p:txBody>
          <a:bodyPr vert="horz" lIns="0" tIns="0" rIns="0" bIns="0" rtlCol="0" anchor="b">
            <a:noAutofit/>
          </a:bodyPr>
          <a:lstStyle/>
          <a:p>
            <a:r>
              <a:rPr lang="de-DE" dirty="0"/>
              <a:t>Titelmasterformat durch Klicken bearbeiten</a:t>
            </a:r>
          </a:p>
        </p:txBody>
      </p:sp>
      <p:sp>
        <p:nvSpPr>
          <p:cNvPr id="3" name="Textplatzhalter 2"/>
          <p:cNvSpPr>
            <a:spLocks noGrp="1"/>
          </p:cNvSpPr>
          <p:nvPr>
            <p:ph type="body" idx="1"/>
          </p:nvPr>
        </p:nvSpPr>
        <p:spPr bwMode="gray">
          <a:xfrm>
            <a:off x="323528" y="1203598"/>
            <a:ext cx="8496000" cy="3312000"/>
          </a:xfrm>
          <a:prstGeom prst="rect">
            <a:avLst/>
          </a:prstGeom>
        </p:spPr>
        <p:txBody>
          <a:bodyPr vert="horz" lIns="0" tIns="0" rIns="0" bIns="0" rtlCol="0">
            <a:noAutofit/>
          </a:bodyPr>
          <a:lstStyle/>
          <a:p>
            <a:pPr lvl="0"/>
            <a:r>
              <a:rPr lang="de-DE" dirty="0"/>
              <a:t>Text durch Klicken bearbeiten. Nutzen Sie die Buttons „Listenebene erhöhen/verringern“ auf dem Register Start, um zwischen den eingerichteten Textebenen zu wechseln.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4" name="Datumsplatzhalter 3"/>
          <p:cNvSpPr>
            <a:spLocks noGrp="1"/>
          </p:cNvSpPr>
          <p:nvPr>
            <p:ph type="dt" sz="half" idx="2"/>
          </p:nvPr>
        </p:nvSpPr>
        <p:spPr bwMode="gray">
          <a:xfrm>
            <a:off x="539624" y="4948022"/>
            <a:ext cx="504000" cy="72000"/>
          </a:xfrm>
          <a:prstGeom prst="rect">
            <a:avLst/>
          </a:prstGeom>
        </p:spPr>
        <p:txBody>
          <a:bodyPr vert="horz" lIns="0" tIns="0" rIns="0" bIns="0" rtlCol="0" anchor="ctr">
            <a:noAutofit/>
          </a:bodyPr>
          <a:lstStyle>
            <a:lvl1pPr algn="l">
              <a:defRPr sz="700">
                <a:solidFill>
                  <a:schemeClr val="tx1"/>
                </a:solidFill>
              </a:defRPr>
            </a:lvl1pPr>
          </a:lstStyle>
          <a:p>
            <a:r>
              <a:rPr lang="en-US"/>
              <a:t>01.10.2017</a:t>
            </a:r>
            <a:endParaRPr lang="de-DE" dirty="0"/>
          </a:p>
        </p:txBody>
      </p:sp>
      <p:sp>
        <p:nvSpPr>
          <p:cNvPr id="5" name="Fußzeilenplatzhalter 4"/>
          <p:cNvSpPr>
            <a:spLocks noGrp="1"/>
          </p:cNvSpPr>
          <p:nvPr>
            <p:ph type="ftr" sz="quarter" idx="3"/>
          </p:nvPr>
        </p:nvSpPr>
        <p:spPr bwMode="gray">
          <a:xfrm>
            <a:off x="1115616" y="4948022"/>
            <a:ext cx="3168000" cy="72000"/>
          </a:xfrm>
          <a:prstGeom prst="rect">
            <a:avLst/>
          </a:prstGeom>
        </p:spPr>
        <p:txBody>
          <a:bodyPr vert="horz" lIns="0" tIns="0" rIns="0" bIns="0" rtlCol="0" anchor="ctr">
            <a:noAutofit/>
          </a:bodyPr>
          <a:lstStyle>
            <a:lvl1pPr algn="l">
              <a:defRPr sz="700">
                <a:solidFill>
                  <a:schemeClr val="tx1"/>
                </a:solidFill>
              </a:defRPr>
            </a:lvl1pPr>
          </a:lstStyle>
          <a:p>
            <a:r>
              <a:rPr lang="de-DE"/>
              <a:t>Internal PowerPoint Template</a:t>
            </a:r>
            <a:endParaRPr lang="de-DE" dirty="0"/>
          </a:p>
        </p:txBody>
      </p:sp>
      <p:sp>
        <p:nvSpPr>
          <p:cNvPr id="6" name="Foliennummernplatzhalter 5"/>
          <p:cNvSpPr>
            <a:spLocks noGrp="1"/>
          </p:cNvSpPr>
          <p:nvPr>
            <p:ph type="sldNum" sz="quarter" idx="4"/>
          </p:nvPr>
        </p:nvSpPr>
        <p:spPr bwMode="gray">
          <a:xfrm>
            <a:off x="323560" y="4948022"/>
            <a:ext cx="144000" cy="72000"/>
          </a:xfrm>
          <a:prstGeom prst="rect">
            <a:avLst/>
          </a:prstGeom>
        </p:spPr>
        <p:txBody>
          <a:bodyPr vert="horz" lIns="0" tIns="0" rIns="0" bIns="0" rtlCol="0" anchor="ctr">
            <a:noAutofit/>
          </a:bodyPr>
          <a:lstStyle>
            <a:lvl1pPr algn="l">
              <a:defRPr sz="700">
                <a:solidFill>
                  <a:schemeClr val="tx1"/>
                </a:solidFill>
              </a:defRPr>
            </a:lvl1pPr>
          </a:lstStyle>
          <a:p>
            <a:fld id="{8FF9B0DE-3FEB-4AA0-B465-B80EF7C1333D}" type="slidenum">
              <a:rPr lang="de-DE" smtClean="0"/>
              <a:pPr/>
              <a:t>‹#›</a:t>
            </a:fld>
            <a:endParaRPr lang="de-DE" dirty="0"/>
          </a:p>
        </p:txBody>
      </p:sp>
      <p:grpSp>
        <p:nvGrpSpPr>
          <p:cNvPr id="21" name="Gruppieren 20"/>
          <p:cNvGrpSpPr/>
          <p:nvPr userDrawn="1"/>
        </p:nvGrpSpPr>
        <p:grpSpPr bwMode="gray">
          <a:xfrm>
            <a:off x="323528" y="-128550"/>
            <a:ext cx="8496944" cy="54000"/>
            <a:chOff x="431371" y="-243408"/>
            <a:chExt cx="11329258" cy="216000"/>
          </a:xfrm>
        </p:grpSpPr>
        <p:cxnSp>
          <p:nvCxnSpPr>
            <p:cNvPr id="13" name="Gerader Verbinder 12"/>
            <p:cNvCxnSpPr/>
            <p:nvPr userDrawn="1"/>
          </p:nvCxnSpPr>
          <p:spPr bwMode="gray">
            <a:xfrm>
              <a:off x="431371"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userDrawn="1"/>
          </p:nvCxnSpPr>
          <p:spPr bwMode="gray">
            <a:xfrm>
              <a:off x="3983765"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r Verbinder 14"/>
            <p:cNvCxnSpPr/>
            <p:nvPr userDrawn="1"/>
          </p:nvCxnSpPr>
          <p:spPr bwMode="gray">
            <a:xfrm>
              <a:off x="4367808"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r Verbinder 15"/>
            <p:cNvCxnSpPr/>
            <p:nvPr userDrawn="1"/>
          </p:nvCxnSpPr>
          <p:spPr bwMode="gray">
            <a:xfrm>
              <a:off x="5903979"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userDrawn="1"/>
          </p:nvCxnSpPr>
          <p:spPr bwMode="gray">
            <a:xfrm>
              <a:off x="6288021"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userDrawn="1"/>
          </p:nvCxnSpPr>
          <p:spPr bwMode="gray">
            <a:xfrm>
              <a:off x="7824192"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r Verbinder 18"/>
            <p:cNvCxnSpPr/>
            <p:nvPr userDrawn="1"/>
          </p:nvCxnSpPr>
          <p:spPr bwMode="gray">
            <a:xfrm>
              <a:off x="8208235"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userDrawn="1"/>
          </p:nvCxnSpPr>
          <p:spPr bwMode="gray">
            <a:xfrm>
              <a:off x="11760629"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uppieren 24"/>
          <p:cNvGrpSpPr/>
          <p:nvPr userDrawn="1"/>
        </p:nvGrpSpPr>
        <p:grpSpPr bwMode="gray">
          <a:xfrm>
            <a:off x="-126516" y="1203598"/>
            <a:ext cx="54000" cy="3312368"/>
            <a:chOff x="-456728" y="1604797"/>
            <a:chExt cx="216000" cy="4416491"/>
          </a:xfrm>
        </p:grpSpPr>
        <p:cxnSp>
          <p:nvCxnSpPr>
            <p:cNvPr id="23" name="Gerader Verbinder 22"/>
            <p:cNvCxnSpPr/>
            <p:nvPr userDrawn="1"/>
          </p:nvCxnSpPr>
          <p:spPr bwMode="gray">
            <a:xfrm>
              <a:off x="-456728" y="1604797"/>
              <a:ext cx="2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r Verbinder 23"/>
            <p:cNvCxnSpPr/>
            <p:nvPr userDrawn="1"/>
          </p:nvCxnSpPr>
          <p:spPr bwMode="gray">
            <a:xfrm>
              <a:off x="-456728" y="6021288"/>
              <a:ext cx="2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1" name="Rechteck 40"/>
          <p:cNvSpPr/>
          <p:nvPr userDrawn="1"/>
        </p:nvSpPr>
        <p:spPr bwMode="gray">
          <a:xfrm>
            <a:off x="0" y="987588"/>
            <a:ext cx="756000" cy="36000"/>
          </a:xfrm>
          <a:prstGeom prst="rect">
            <a:avLst/>
          </a:prstGeom>
          <a:gradFill flip="none" rotWithShape="1">
            <a:gsLst>
              <a:gs pos="0">
                <a:srgbClr val="054066"/>
              </a:gs>
              <a:gs pos="40000">
                <a:srgbClr val="06507F"/>
              </a:gs>
              <a:gs pos="100000">
                <a:srgbClr val="0076BF"/>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Picture 7"/>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8676456" y="4695608"/>
            <a:ext cx="377960" cy="377960"/>
          </a:xfrm>
          <a:prstGeom prst="rect">
            <a:avLst/>
          </a:prstGeom>
        </p:spPr>
      </p:pic>
    </p:spTree>
    <p:extLst>
      <p:ext uri="{BB962C8B-B14F-4D97-AF65-F5344CB8AC3E}">
        <p14:creationId xmlns:p14="http://schemas.microsoft.com/office/powerpoint/2010/main" val="1563638567"/>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 id="2147483811" r:id="rId21"/>
    <p:sldLayoutId id="2147483812" r:id="rId22"/>
    <p:sldLayoutId id="2147483813" r:id="rId2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685800" rtl="0" eaLnBrk="1" latinLnBrk="0" hangingPunct="1">
        <a:lnSpc>
          <a:spcPct val="100000"/>
        </a:lnSpc>
        <a:spcBef>
          <a:spcPct val="0"/>
        </a:spcBef>
        <a:buNone/>
        <a:defRPr sz="2400" b="1" kern="1200">
          <a:solidFill>
            <a:schemeClr val="tx1"/>
          </a:solidFill>
          <a:latin typeface="+mj-lt"/>
          <a:ea typeface="+mj-ea"/>
          <a:cs typeface="+mj-cs"/>
        </a:defRPr>
      </a:lvl1pPr>
    </p:titleStyle>
    <p:bodyStyle>
      <a:lvl1pPr marL="0" indent="0" algn="l" defTabSz="685800" rtl="0" eaLnBrk="1" latinLnBrk="0" hangingPunct="1">
        <a:lnSpc>
          <a:spcPct val="120000"/>
        </a:lnSpc>
        <a:spcBef>
          <a:spcPts val="1200"/>
        </a:spcBef>
        <a:spcAft>
          <a:spcPts val="0"/>
        </a:spcAft>
        <a:buFont typeface="Arial" panose="020B0604020202020204" pitchFamily="34" charset="0"/>
        <a:buNone/>
        <a:defRPr sz="1400" b="1" kern="1200">
          <a:solidFill>
            <a:schemeClr val="accent2"/>
          </a:solidFill>
          <a:latin typeface="+mj-lt"/>
          <a:ea typeface="+mn-ea"/>
          <a:cs typeface="+mn-cs"/>
        </a:defRPr>
      </a:lvl1pPr>
      <a:lvl2pPr marL="0" indent="0" algn="l" defTabSz="685800" rtl="0" eaLnBrk="1" latinLnBrk="0" hangingPunct="1">
        <a:lnSpc>
          <a:spcPct val="12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144000" indent="-144000" algn="l" defTabSz="685800" rtl="0" eaLnBrk="1" latinLnBrk="0" hangingPunct="1">
        <a:lnSpc>
          <a:spcPct val="120000"/>
        </a:lnSpc>
        <a:spcBef>
          <a:spcPts val="0"/>
        </a:spcBef>
        <a:spcAft>
          <a:spcPts val="0"/>
        </a:spcAft>
        <a:buFont typeface="Arial" panose="020B0604020202020204" pitchFamily="34" charset="0"/>
        <a:buChar char="•"/>
        <a:defRPr sz="1400" kern="1200">
          <a:solidFill>
            <a:schemeClr val="tx1"/>
          </a:solidFill>
          <a:latin typeface="+mn-lt"/>
          <a:ea typeface="+mn-ea"/>
          <a:cs typeface="+mn-cs"/>
        </a:defRPr>
      </a:lvl3pPr>
      <a:lvl4pPr marL="288000" indent="-144000" algn="l" defTabSz="685800" rtl="0" eaLnBrk="1" latinLnBrk="0" hangingPunct="1">
        <a:lnSpc>
          <a:spcPct val="1200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4pPr>
      <a:lvl5pPr marL="432000" indent="-144000" algn="l" defTabSz="685800" rtl="0" eaLnBrk="1" latinLnBrk="0" hangingPunct="1">
        <a:lnSpc>
          <a:spcPct val="1200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5pPr>
      <a:lvl6pPr marL="576000" indent="-144000" algn="l" defTabSz="685800" rtl="0" eaLnBrk="1" latinLnBrk="0" hangingPunct="1">
        <a:lnSpc>
          <a:spcPct val="1200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6pPr>
      <a:lvl7pPr marL="576000" indent="-144000" algn="l" defTabSz="685800" rtl="0" eaLnBrk="1" latinLnBrk="0" hangingPunct="1">
        <a:lnSpc>
          <a:spcPct val="1200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7pPr>
      <a:lvl8pPr marL="576000" indent="-144000" algn="l" defTabSz="685800" rtl="0" eaLnBrk="1" latinLnBrk="0" hangingPunct="1">
        <a:lnSpc>
          <a:spcPct val="1200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8pPr>
      <a:lvl9pPr marL="576000" indent="-144000" algn="l" defTabSz="685800" rtl="0" eaLnBrk="1" latinLnBrk="0" hangingPunct="1">
        <a:lnSpc>
          <a:spcPct val="1200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9pPr>
    </p:bodyStyle>
    <p:otherStyle>
      <a:defPPr>
        <a:defRPr lang="de-DE"/>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04">
          <p15:clr>
            <a:srgbClr val="547EBF"/>
          </p15:clr>
        </p15:guide>
        <p15:guide id="12" pos="5556">
          <p15:clr>
            <a:srgbClr val="547EBF"/>
          </p15:clr>
        </p15:guide>
        <p15:guide id="13" pos="2880">
          <p15:clr>
            <a:srgbClr val="547EBF"/>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8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89.xml"/><Relationship Id="rId5" Type="http://schemas.openxmlformats.org/officeDocument/2006/relationships/image" Target="../media/image40.png"/><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89.xml"/><Relationship Id="rId5" Type="http://schemas.openxmlformats.org/officeDocument/2006/relationships/image" Target="../media/image40.pn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102.xml"/></Relationships>
</file>

<file path=ppt/slides/_rels/slide1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2.xml"/><Relationship Id="rId1" Type="http://schemas.openxmlformats.org/officeDocument/2006/relationships/slideLayout" Target="../slideLayouts/slideLayout102.xml"/><Relationship Id="rId4"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102.xml"/><Relationship Id="rId4" Type="http://schemas.openxmlformats.org/officeDocument/2006/relationships/image" Target="../media/image45.jpeg"/></Relationships>
</file>

<file path=ppt/slides/_rels/slide1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4.xml"/><Relationship Id="rId1" Type="http://schemas.openxmlformats.org/officeDocument/2006/relationships/slideLayout" Target="../slideLayouts/slideLayout102.xml"/><Relationship Id="rId4" Type="http://schemas.openxmlformats.org/officeDocument/2006/relationships/image" Target="../media/image45.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0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4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89.xml"/><Relationship Id="rId7" Type="http://schemas.openxmlformats.org/officeDocument/2006/relationships/image" Target="../media/image48.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47.emf"/><Relationship Id="rId5" Type="http://schemas.openxmlformats.org/officeDocument/2006/relationships/oleObject" Target="../embeddings/oleObject1.bin"/><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7.xml"/><Relationship Id="rId1" Type="http://schemas.openxmlformats.org/officeDocument/2006/relationships/slideLayout" Target="../slideLayouts/slideLayout102.xml"/></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42.xml"/><Relationship Id="rId5" Type="http://schemas.openxmlformats.org/officeDocument/2006/relationships/image" Target="../media/image52.png"/><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2.xml"/></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102.xml"/></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102.xml"/></Relationships>
</file>

<file path=ppt/slides/_rels/slide2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0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2.xml"/></Relationships>
</file>

<file path=ppt/slides/_rels/slide2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8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89.xml"/><Relationship Id="rId5" Type="http://schemas.openxmlformats.org/officeDocument/2006/relationships/image" Target="../media/image59.png"/><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smic view during night time">
            <a:extLst>
              <a:ext uri="{FF2B5EF4-FFF2-40B4-BE49-F238E27FC236}">
                <a16:creationId xmlns:a16="http://schemas.microsoft.com/office/drawing/2014/main" id="{E4FDC014-AC98-4232-AC6E-773DDF9536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ctrTitle"/>
          </p:nvPr>
        </p:nvSpPr>
        <p:spPr>
          <a:xfrm>
            <a:off x="802060" y="2489433"/>
            <a:ext cx="3456384" cy="1316762"/>
          </a:xfrm>
        </p:spPr>
        <p:txBody>
          <a:bodyPr/>
          <a:lstStyle/>
          <a:p>
            <a:r>
              <a:rPr lang="de-DE" sz="6600" dirty="0">
                <a:effectLst>
                  <a:outerShdw blurRad="38100" dist="38100" dir="2700000" algn="tl">
                    <a:srgbClr val="000000">
                      <a:alpha val="43137"/>
                    </a:srgbClr>
                  </a:outerShdw>
                </a:effectLst>
              </a:rPr>
              <a:t>Television</a:t>
            </a:r>
          </a:p>
        </p:txBody>
      </p:sp>
      <p:sp>
        <p:nvSpPr>
          <p:cNvPr id="6" name="Titel 1">
            <a:extLst>
              <a:ext uri="{FF2B5EF4-FFF2-40B4-BE49-F238E27FC236}">
                <a16:creationId xmlns:a16="http://schemas.microsoft.com/office/drawing/2014/main" id="{A6B543BF-D8BD-4443-9AD4-80E96527C51D}"/>
              </a:ext>
            </a:extLst>
          </p:cNvPr>
          <p:cNvSpPr txBox="1">
            <a:spLocks/>
          </p:cNvSpPr>
          <p:nvPr/>
        </p:nvSpPr>
        <p:spPr bwMode="gray">
          <a:xfrm>
            <a:off x="820316" y="3003798"/>
            <a:ext cx="4974240" cy="1316762"/>
          </a:xfrm>
          <a:prstGeom prst="rect">
            <a:avLst/>
          </a:prstGeom>
        </p:spPr>
        <p:txBody>
          <a:bodyPr vert="horz" lIns="0" tIns="0" rIns="0" bIns="0" rtlCol="0" anchor="b">
            <a:noAutofit/>
          </a:bodyPr>
          <a:lstStyle>
            <a:lvl1pPr algn="ctr" defTabSz="685800" rtl="0" eaLnBrk="1" latinLnBrk="0" hangingPunct="1">
              <a:lnSpc>
                <a:spcPct val="100000"/>
              </a:lnSpc>
              <a:spcBef>
                <a:spcPct val="0"/>
              </a:spcBef>
              <a:buNone/>
              <a:defRPr sz="3600" b="1" i="0" kern="1200">
                <a:solidFill>
                  <a:schemeClr val="bg1"/>
                </a:solidFill>
                <a:latin typeface="+mj-lt"/>
                <a:ea typeface="+mj-ea"/>
                <a:cs typeface="+mj-cs"/>
              </a:defRPr>
            </a:lvl1pPr>
          </a:lstStyle>
          <a:p>
            <a:pPr algn="l"/>
            <a:r>
              <a:rPr lang="de-DE" sz="4400" dirty="0">
                <a:effectLst>
                  <a:outerShdw blurRad="38100" dist="38100" dir="2700000" algn="tl">
                    <a:srgbClr val="000000">
                      <a:alpha val="43137"/>
                    </a:srgbClr>
                  </a:outerShdw>
                </a:effectLst>
              </a:rPr>
              <a:t>Fuel for growth</a:t>
            </a:r>
          </a:p>
        </p:txBody>
      </p:sp>
      <p:pic>
        <p:nvPicPr>
          <p:cNvPr id="2052" name="Picture 4" descr="Image result for lidl logo">
            <a:extLst>
              <a:ext uri="{FF2B5EF4-FFF2-40B4-BE49-F238E27FC236}">
                <a16:creationId xmlns:a16="http://schemas.microsoft.com/office/drawing/2014/main" id="{F9149D94-7E1A-4723-9DA0-D7C579938B5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75480" y="1805397"/>
            <a:ext cx="1368072" cy="1368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464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B5A123-C86B-49A9-BED6-F4F15B6C0B0D}"/>
              </a:ext>
            </a:extLst>
          </p:cNvPr>
          <p:cNvSpPr>
            <a:spLocks noGrp="1"/>
          </p:cNvSpPr>
          <p:nvPr>
            <p:ph type="subTitle" idx="1"/>
          </p:nvPr>
        </p:nvSpPr>
        <p:spPr>
          <a:xfrm>
            <a:off x="826640" y="2211710"/>
            <a:ext cx="7489776" cy="1080000"/>
          </a:xfrm>
        </p:spPr>
        <p:txBody>
          <a:bodyPr/>
          <a:lstStyle/>
          <a:p>
            <a:r>
              <a:rPr lang="en-IE" b="1" dirty="0"/>
              <a:t>To show you how TV has helped fuel growth for Lidl in Ireland</a:t>
            </a:r>
          </a:p>
          <a:p>
            <a:endParaRPr lang="en-IE" dirty="0"/>
          </a:p>
        </p:txBody>
      </p:sp>
    </p:spTree>
    <p:extLst>
      <p:ext uri="{BB962C8B-B14F-4D97-AF65-F5344CB8AC3E}">
        <p14:creationId xmlns:p14="http://schemas.microsoft.com/office/powerpoint/2010/main" val="1652517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Agenda</a:t>
            </a:r>
          </a:p>
        </p:txBody>
      </p:sp>
      <p:sp>
        <p:nvSpPr>
          <p:cNvPr id="3" name="Date Placeholder 2"/>
          <p:cNvSpPr>
            <a:spLocks noGrp="1"/>
          </p:cNvSpPr>
          <p:nvPr>
            <p:ph type="dt" sz="half" idx="10"/>
          </p:nvPr>
        </p:nvSpPr>
        <p:spPr/>
        <p:txBody>
          <a:bodyPr/>
          <a:lstStyle/>
          <a:p>
            <a:fld id="{4DD72E6A-1BD5-4844-8201-B6B326FC1DB4}" type="datetime1">
              <a:rPr lang="en-GB" smtClean="0"/>
              <a:t>31/01/2019</a:t>
            </a:fld>
            <a:endParaRPr lang="de-DE" dirty="0"/>
          </a:p>
        </p:txBody>
      </p:sp>
      <p:sp>
        <p:nvSpPr>
          <p:cNvPr id="4" name="Footer Placeholder 3"/>
          <p:cNvSpPr>
            <a:spLocks noGrp="1"/>
          </p:cNvSpPr>
          <p:nvPr>
            <p:ph type="ftr" sz="quarter" idx="11"/>
          </p:nvPr>
        </p:nvSpPr>
        <p:spPr/>
        <p:txBody>
          <a:bodyPr/>
          <a:lstStyle/>
          <a:p>
            <a:r>
              <a:rPr lang="de-DE" dirty="0"/>
              <a:t>Project Business Case</a:t>
            </a:r>
          </a:p>
        </p:txBody>
      </p:sp>
      <p:sp>
        <p:nvSpPr>
          <p:cNvPr id="5" name="Slide Number Placeholder 4"/>
          <p:cNvSpPr>
            <a:spLocks noGrp="1"/>
          </p:cNvSpPr>
          <p:nvPr>
            <p:ph type="sldNum" sz="quarter" idx="12"/>
          </p:nvPr>
        </p:nvSpPr>
        <p:spPr/>
        <p:txBody>
          <a:bodyPr/>
          <a:lstStyle/>
          <a:p>
            <a:fld id="{8FF9B0DE-3FEB-4AA0-B465-B80EF7C1333D}" type="slidenum">
              <a:rPr lang="de-DE" smtClean="0"/>
              <a:t>3</a:t>
            </a:fld>
            <a:endParaRPr lang="de-DE"/>
          </a:p>
        </p:txBody>
      </p:sp>
      <p:sp>
        <p:nvSpPr>
          <p:cNvPr id="6" name="Text Placeholder 5"/>
          <p:cNvSpPr>
            <a:spLocks noGrp="1"/>
          </p:cNvSpPr>
          <p:nvPr>
            <p:ph type="body" sz="quarter" idx="14"/>
          </p:nvPr>
        </p:nvSpPr>
        <p:spPr/>
        <p:txBody>
          <a:bodyPr/>
          <a:lstStyle/>
          <a:p>
            <a:r>
              <a:rPr lang="en-GB" dirty="0"/>
              <a:t>TAM </a:t>
            </a:r>
            <a:r>
              <a:rPr lang="en-GB" dirty="0" err="1"/>
              <a:t>Plannervision</a:t>
            </a:r>
            <a:r>
              <a:rPr lang="en-GB" dirty="0"/>
              <a:t> – Fuel for growth</a:t>
            </a:r>
          </a:p>
        </p:txBody>
      </p:sp>
      <p:sp>
        <p:nvSpPr>
          <p:cNvPr id="7" name="Text Placeholder 6"/>
          <p:cNvSpPr>
            <a:spLocks noGrp="1"/>
          </p:cNvSpPr>
          <p:nvPr>
            <p:ph type="body" sz="quarter" idx="15"/>
          </p:nvPr>
        </p:nvSpPr>
        <p:spPr/>
        <p:txBody>
          <a:bodyPr/>
          <a:lstStyle/>
          <a:p>
            <a:r>
              <a:rPr lang="en-IE" dirty="0"/>
              <a:t>Introduction to Lidl</a:t>
            </a:r>
            <a:endParaRPr lang="en-GB" dirty="0"/>
          </a:p>
        </p:txBody>
      </p:sp>
      <p:sp>
        <p:nvSpPr>
          <p:cNvPr id="8" name="Text Placeholder 7"/>
          <p:cNvSpPr>
            <a:spLocks noGrp="1"/>
          </p:cNvSpPr>
          <p:nvPr>
            <p:ph type="body" sz="quarter" idx="16"/>
          </p:nvPr>
        </p:nvSpPr>
        <p:spPr/>
        <p:txBody>
          <a:bodyPr/>
          <a:lstStyle/>
          <a:p>
            <a:r>
              <a:rPr lang="en-GB" dirty="0"/>
              <a:t>01</a:t>
            </a:r>
          </a:p>
        </p:txBody>
      </p:sp>
      <p:sp>
        <p:nvSpPr>
          <p:cNvPr id="9" name="Text Placeholder 8"/>
          <p:cNvSpPr>
            <a:spLocks noGrp="1"/>
          </p:cNvSpPr>
          <p:nvPr>
            <p:ph type="body" sz="quarter" idx="17"/>
          </p:nvPr>
        </p:nvSpPr>
        <p:spPr/>
        <p:txBody>
          <a:bodyPr/>
          <a:lstStyle/>
          <a:p>
            <a:r>
              <a:rPr lang="en-IE" dirty="0"/>
              <a:t>Early Days of Marketing - 2011</a:t>
            </a:r>
            <a:endParaRPr lang="en-GB" dirty="0"/>
          </a:p>
        </p:txBody>
      </p:sp>
      <p:sp>
        <p:nvSpPr>
          <p:cNvPr id="10" name="Text Placeholder 9"/>
          <p:cNvSpPr>
            <a:spLocks noGrp="1"/>
          </p:cNvSpPr>
          <p:nvPr>
            <p:ph type="body" sz="quarter" idx="18"/>
          </p:nvPr>
        </p:nvSpPr>
        <p:spPr/>
        <p:txBody>
          <a:bodyPr/>
          <a:lstStyle/>
          <a:p>
            <a:r>
              <a:rPr lang="en-GB" dirty="0"/>
              <a:t>02</a:t>
            </a:r>
          </a:p>
        </p:txBody>
      </p:sp>
      <p:sp>
        <p:nvSpPr>
          <p:cNvPr id="11" name="Text Placeholder 10"/>
          <p:cNvSpPr>
            <a:spLocks noGrp="1"/>
          </p:cNvSpPr>
          <p:nvPr>
            <p:ph type="body" sz="quarter" idx="19"/>
          </p:nvPr>
        </p:nvSpPr>
        <p:spPr/>
        <p:txBody>
          <a:bodyPr/>
          <a:lstStyle/>
          <a:p>
            <a:r>
              <a:rPr lang="en-IE" dirty="0"/>
              <a:t>What did we do to drive growth?</a:t>
            </a:r>
            <a:endParaRPr lang="en-GB" dirty="0"/>
          </a:p>
        </p:txBody>
      </p:sp>
      <p:sp>
        <p:nvSpPr>
          <p:cNvPr id="12" name="Text Placeholder 11"/>
          <p:cNvSpPr>
            <a:spLocks noGrp="1"/>
          </p:cNvSpPr>
          <p:nvPr>
            <p:ph type="body" sz="quarter" idx="20"/>
          </p:nvPr>
        </p:nvSpPr>
        <p:spPr/>
        <p:txBody>
          <a:bodyPr/>
          <a:lstStyle/>
          <a:p>
            <a:r>
              <a:rPr lang="en-GB" dirty="0"/>
              <a:t>03</a:t>
            </a:r>
          </a:p>
        </p:txBody>
      </p:sp>
      <p:sp>
        <p:nvSpPr>
          <p:cNvPr id="13" name="Text Placeholder 12"/>
          <p:cNvSpPr>
            <a:spLocks noGrp="1"/>
          </p:cNvSpPr>
          <p:nvPr>
            <p:ph type="body" sz="quarter" idx="21"/>
          </p:nvPr>
        </p:nvSpPr>
        <p:spPr/>
        <p:txBody>
          <a:bodyPr/>
          <a:lstStyle/>
          <a:p>
            <a:r>
              <a:rPr lang="en-IE" dirty="0"/>
              <a:t>What’s next for Lidl?</a:t>
            </a:r>
            <a:endParaRPr lang="en-GB" dirty="0"/>
          </a:p>
        </p:txBody>
      </p:sp>
      <p:sp>
        <p:nvSpPr>
          <p:cNvPr id="14" name="Text Placeholder 13"/>
          <p:cNvSpPr>
            <a:spLocks noGrp="1"/>
          </p:cNvSpPr>
          <p:nvPr>
            <p:ph type="body" sz="quarter" idx="22"/>
          </p:nvPr>
        </p:nvSpPr>
        <p:spPr/>
        <p:txBody>
          <a:bodyPr/>
          <a:lstStyle/>
          <a:p>
            <a:r>
              <a:rPr lang="en-GB" dirty="0"/>
              <a:t>04</a:t>
            </a:r>
          </a:p>
        </p:txBody>
      </p:sp>
    </p:spTree>
    <p:extLst>
      <p:ext uri="{BB962C8B-B14F-4D97-AF65-F5344CB8AC3E}">
        <p14:creationId xmlns:p14="http://schemas.microsoft.com/office/powerpoint/2010/main" val="2927589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Introduction to Lidl</a:t>
            </a:r>
          </a:p>
        </p:txBody>
      </p:sp>
      <p:sp>
        <p:nvSpPr>
          <p:cNvPr id="9" name="Text Placeholder 6"/>
          <p:cNvSpPr>
            <a:spLocks noGrp="1"/>
          </p:cNvSpPr>
          <p:nvPr>
            <p:ph type="body" sz="quarter" idx="14"/>
          </p:nvPr>
        </p:nvSpPr>
        <p:spPr/>
        <p:txBody>
          <a:bodyPr/>
          <a:lstStyle/>
          <a:p>
            <a:r>
              <a:rPr lang="en-GB" dirty="0"/>
              <a:t>TAM </a:t>
            </a:r>
            <a:r>
              <a:rPr lang="en-GB" dirty="0" err="1"/>
              <a:t>Plannervision</a:t>
            </a:r>
            <a:r>
              <a:rPr lang="en-GB" dirty="0"/>
              <a:t> – Fuel for growth</a:t>
            </a:r>
          </a:p>
        </p:txBody>
      </p:sp>
      <p:pic>
        <p:nvPicPr>
          <p:cNvPr id="7" name="Picture 6"/>
          <p:cNvPicPr>
            <a:picLocks noChangeAspect="1"/>
          </p:cNvPicPr>
          <p:nvPr/>
        </p:nvPicPr>
        <p:blipFill>
          <a:blip r:embed="rId3"/>
          <a:stretch>
            <a:fillRect/>
          </a:stretch>
        </p:blipFill>
        <p:spPr>
          <a:xfrm>
            <a:off x="930316" y="1021869"/>
            <a:ext cx="7529212" cy="3711262"/>
          </a:xfrm>
          <a:prstGeom prst="rect">
            <a:avLst/>
          </a:prstGeom>
        </p:spPr>
      </p:pic>
    </p:spTree>
    <p:extLst>
      <p:ext uri="{BB962C8B-B14F-4D97-AF65-F5344CB8AC3E}">
        <p14:creationId xmlns:p14="http://schemas.microsoft.com/office/powerpoint/2010/main" val="1476237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Early days of marketing</a:t>
            </a:r>
          </a:p>
        </p:txBody>
      </p:sp>
      <p:sp>
        <p:nvSpPr>
          <p:cNvPr id="14" name="Text Placeholder 6">
            <a:extLst>
              <a:ext uri="{FF2B5EF4-FFF2-40B4-BE49-F238E27FC236}">
                <a16:creationId xmlns:a16="http://schemas.microsoft.com/office/drawing/2014/main" id="{600465BA-946E-4F45-940D-50F749AE22B1}"/>
              </a:ext>
            </a:extLst>
          </p:cNvPr>
          <p:cNvSpPr>
            <a:spLocks noGrp="1"/>
          </p:cNvSpPr>
          <p:nvPr>
            <p:ph type="body" sz="quarter" idx="14"/>
          </p:nvPr>
        </p:nvSpPr>
        <p:spPr>
          <a:xfrm>
            <a:off x="323850" y="195263"/>
            <a:ext cx="8496300" cy="215900"/>
          </a:xfrm>
        </p:spPr>
        <p:txBody>
          <a:bodyPr/>
          <a:lstStyle/>
          <a:p>
            <a:r>
              <a:rPr lang="en-GB" dirty="0"/>
              <a:t>TAM </a:t>
            </a:r>
            <a:r>
              <a:rPr lang="en-GB" dirty="0" err="1"/>
              <a:t>Plannervision</a:t>
            </a:r>
            <a:r>
              <a:rPr lang="en-GB" dirty="0"/>
              <a:t> – Fuel for growth</a:t>
            </a:r>
          </a:p>
        </p:txBody>
      </p:sp>
      <p:grpSp>
        <p:nvGrpSpPr>
          <p:cNvPr id="9" name="Group 8">
            <a:extLst>
              <a:ext uri="{FF2B5EF4-FFF2-40B4-BE49-F238E27FC236}">
                <a16:creationId xmlns:a16="http://schemas.microsoft.com/office/drawing/2014/main" id="{1AEBE970-CD1E-4845-933C-7B0FBDD77980}"/>
              </a:ext>
            </a:extLst>
          </p:cNvPr>
          <p:cNvGrpSpPr/>
          <p:nvPr/>
        </p:nvGrpSpPr>
        <p:grpSpPr>
          <a:xfrm>
            <a:off x="3351733" y="1563638"/>
            <a:ext cx="2440534" cy="2440532"/>
            <a:chOff x="1166949" y="1979842"/>
            <a:chExt cx="2440534" cy="2440532"/>
          </a:xfrm>
          <a:solidFill>
            <a:srgbClr val="055485"/>
          </a:solidFill>
        </p:grpSpPr>
        <p:sp>
          <p:nvSpPr>
            <p:cNvPr id="10" name="Oval 9">
              <a:extLst>
                <a:ext uri="{FF2B5EF4-FFF2-40B4-BE49-F238E27FC236}">
                  <a16:creationId xmlns:a16="http://schemas.microsoft.com/office/drawing/2014/main" id="{35F9EB0C-F8A6-4603-A734-E80556504068}"/>
                </a:ext>
              </a:extLst>
            </p:cNvPr>
            <p:cNvSpPr/>
            <p:nvPr/>
          </p:nvSpPr>
          <p:spPr>
            <a:xfrm>
              <a:off x="1166951" y="1979842"/>
              <a:ext cx="2440532" cy="244053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E"/>
            </a:p>
          </p:txBody>
        </p:sp>
        <p:sp>
          <p:nvSpPr>
            <p:cNvPr id="12" name="TextBox 11">
              <a:extLst>
                <a:ext uri="{FF2B5EF4-FFF2-40B4-BE49-F238E27FC236}">
                  <a16:creationId xmlns:a16="http://schemas.microsoft.com/office/drawing/2014/main" id="{659C6FF9-0D34-4FD0-8543-885A0F674469}"/>
                </a:ext>
              </a:extLst>
            </p:cNvPr>
            <p:cNvSpPr txBox="1"/>
            <p:nvPr/>
          </p:nvSpPr>
          <p:spPr>
            <a:xfrm>
              <a:off x="1166949" y="2476833"/>
              <a:ext cx="2440533" cy="1446550"/>
            </a:xfrm>
            <a:prstGeom prst="rect">
              <a:avLst/>
            </a:prstGeom>
            <a:noFill/>
            <a:ln>
              <a:noFill/>
            </a:ln>
          </p:spPr>
          <p:txBody>
            <a:bodyPr wrap="square" rtlCol="0">
              <a:spAutoFit/>
            </a:bodyPr>
            <a:lstStyle/>
            <a:p>
              <a:pPr algn="ctr"/>
              <a:r>
                <a:rPr lang="en-IE" sz="6000" dirty="0">
                  <a:solidFill>
                    <a:schemeClr val="bg1"/>
                  </a:solidFill>
                  <a:effectLst>
                    <a:outerShdw blurRad="38100" dist="38100" dir="2700000" algn="tl">
                      <a:srgbClr val="000000">
                        <a:alpha val="43137"/>
                      </a:srgbClr>
                    </a:outerShdw>
                  </a:effectLst>
                  <a:latin typeface="+mj-lt"/>
                </a:rPr>
                <a:t>6.1%</a:t>
              </a:r>
            </a:p>
            <a:p>
              <a:pPr algn="ctr"/>
              <a:r>
                <a:rPr lang="en-IE" sz="2800" dirty="0">
                  <a:solidFill>
                    <a:schemeClr val="bg1"/>
                  </a:solidFill>
                  <a:effectLst>
                    <a:outerShdw blurRad="38100" dist="38100" dir="2700000" algn="tl">
                      <a:srgbClr val="000000">
                        <a:alpha val="43137"/>
                      </a:srgbClr>
                    </a:outerShdw>
                  </a:effectLst>
                </a:rPr>
                <a:t>June 2011</a:t>
              </a:r>
            </a:p>
          </p:txBody>
        </p:sp>
      </p:grpSp>
      <p:sp>
        <p:nvSpPr>
          <p:cNvPr id="15" name="Rectangle 14">
            <a:extLst>
              <a:ext uri="{FF2B5EF4-FFF2-40B4-BE49-F238E27FC236}">
                <a16:creationId xmlns:a16="http://schemas.microsoft.com/office/drawing/2014/main" id="{418D0A47-4971-488F-B0B7-B3B066AA93B3}"/>
              </a:ext>
            </a:extLst>
          </p:cNvPr>
          <p:cNvSpPr>
            <a:spLocks/>
          </p:cNvSpPr>
          <p:nvPr/>
        </p:nvSpPr>
        <p:spPr>
          <a:xfrm>
            <a:off x="109425" y="4672970"/>
            <a:ext cx="1848583" cy="261610"/>
          </a:xfrm>
          <a:prstGeom prst="rect">
            <a:avLst/>
          </a:prstGeom>
        </p:spPr>
        <p:txBody>
          <a:bodyPr wrap="non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IE" sz="1100" b="0" i="0" u="none" strike="noStrike" kern="0" cap="none" spc="0" normalizeH="0" baseline="0" noProof="0" dirty="0">
                <a:ln>
                  <a:noFill/>
                </a:ln>
                <a:solidFill>
                  <a:schemeClr val="bg1">
                    <a:lumMod val="65000"/>
                  </a:schemeClr>
                </a:solidFill>
                <a:effectLst/>
                <a:uLnTx/>
                <a:uFillTx/>
                <a:latin typeface="Lato" panose="020F0502020204030203" pitchFamily="34" charset="0"/>
                <a:ea typeface="Calibri" panose="020F0502020204030204" pitchFamily="34" charset="0"/>
                <a:cs typeface="Times New Roman" panose="02020603050405020304" pitchFamily="18" charset="0"/>
              </a:rPr>
              <a:t>Source: Kantar Worldpanel</a:t>
            </a:r>
            <a:endParaRPr kumimoji="0" lang="en-IE" sz="1100" b="0" i="0" u="none" strike="noStrike" kern="0" cap="none" spc="0" normalizeH="0" baseline="0" noProof="0" dirty="0">
              <a:ln>
                <a:noFill/>
              </a:ln>
              <a:solidFill>
                <a:schemeClr val="bg1">
                  <a:lumMod val="65000"/>
                </a:schemeClr>
              </a:solidFill>
              <a:effectLst/>
              <a:uLnTx/>
              <a:uFillTx/>
              <a:latin typeface="Lato" panose="020F0502020204030203" pitchFamily="34" charset="0"/>
            </a:endParaRPr>
          </a:p>
        </p:txBody>
      </p:sp>
      <p:sp>
        <p:nvSpPr>
          <p:cNvPr id="4" name="Rectangle 3">
            <a:extLst>
              <a:ext uri="{FF2B5EF4-FFF2-40B4-BE49-F238E27FC236}">
                <a16:creationId xmlns:a16="http://schemas.microsoft.com/office/drawing/2014/main" id="{95F64AAD-FAFB-4A4F-B321-95D3DAB7B1F0}"/>
              </a:ext>
            </a:extLst>
          </p:cNvPr>
          <p:cNvSpPr/>
          <p:nvPr/>
        </p:nvSpPr>
        <p:spPr>
          <a:xfrm>
            <a:off x="3246108" y="1075031"/>
            <a:ext cx="2650855" cy="307777"/>
          </a:xfrm>
          <a:prstGeom prst="rect">
            <a:avLst/>
          </a:prstGeom>
        </p:spPr>
        <p:txBody>
          <a:bodyPr wrap="none">
            <a:spAutoFit/>
          </a:bodyPr>
          <a:lstStyle/>
          <a:p>
            <a:pPr algn="ctr"/>
            <a:r>
              <a:rPr lang="en-IE" dirty="0">
                <a:solidFill>
                  <a:srgbClr val="064C79"/>
                </a:solidFill>
              </a:rPr>
              <a:t>Lidl Ireland Grocery Markey Share</a:t>
            </a:r>
          </a:p>
        </p:txBody>
      </p:sp>
    </p:spTree>
    <p:extLst>
      <p:ext uri="{BB962C8B-B14F-4D97-AF65-F5344CB8AC3E}">
        <p14:creationId xmlns:p14="http://schemas.microsoft.com/office/powerpoint/2010/main" val="331476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Early days of marketing</a:t>
            </a:r>
          </a:p>
        </p:txBody>
      </p:sp>
      <p:pic>
        <p:nvPicPr>
          <p:cNvPr id="7" name="Content Placeholder 6"/>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723889" y="1099093"/>
            <a:ext cx="2333057" cy="3311525"/>
          </a:xfr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3030" y="1099093"/>
            <a:ext cx="2337939" cy="3304074"/>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1565" y="1099092"/>
            <a:ext cx="2358658" cy="3327933"/>
          </a:xfrm>
          <a:prstGeom prst="rect">
            <a:avLst/>
          </a:prstGeom>
        </p:spPr>
      </p:pic>
      <p:sp>
        <p:nvSpPr>
          <p:cNvPr id="14" name="Text Placeholder 6">
            <a:extLst>
              <a:ext uri="{FF2B5EF4-FFF2-40B4-BE49-F238E27FC236}">
                <a16:creationId xmlns:a16="http://schemas.microsoft.com/office/drawing/2014/main" id="{600465BA-946E-4F45-940D-50F749AE22B1}"/>
              </a:ext>
            </a:extLst>
          </p:cNvPr>
          <p:cNvSpPr>
            <a:spLocks noGrp="1"/>
          </p:cNvSpPr>
          <p:nvPr>
            <p:ph type="body" sz="quarter" idx="14"/>
          </p:nvPr>
        </p:nvSpPr>
        <p:spPr>
          <a:xfrm>
            <a:off x="323850" y="195263"/>
            <a:ext cx="8496300" cy="215900"/>
          </a:xfrm>
        </p:spPr>
        <p:txBody>
          <a:bodyPr/>
          <a:lstStyle/>
          <a:p>
            <a:r>
              <a:rPr lang="en-GB" dirty="0"/>
              <a:t>TAM </a:t>
            </a:r>
            <a:r>
              <a:rPr lang="en-GB" dirty="0" err="1"/>
              <a:t>Plannervision</a:t>
            </a:r>
            <a:r>
              <a:rPr lang="en-GB" dirty="0"/>
              <a:t> – Fuel for growth</a:t>
            </a:r>
          </a:p>
        </p:txBody>
      </p:sp>
    </p:spTree>
    <p:extLst>
      <p:ext uri="{BB962C8B-B14F-4D97-AF65-F5344CB8AC3E}">
        <p14:creationId xmlns:p14="http://schemas.microsoft.com/office/powerpoint/2010/main" val="4135371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Early days of marketing</a:t>
            </a:r>
          </a:p>
        </p:txBody>
      </p:sp>
      <p:pic>
        <p:nvPicPr>
          <p:cNvPr id="7" name="Content Placeholder 6"/>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366559" y="1099093"/>
            <a:ext cx="2333057" cy="3311525"/>
          </a:xfr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5700" y="1099093"/>
            <a:ext cx="2337939" cy="3304074"/>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04235" y="1099092"/>
            <a:ext cx="2358658" cy="3327933"/>
          </a:xfrm>
          <a:prstGeom prst="rect">
            <a:avLst/>
          </a:prstGeom>
        </p:spPr>
      </p:pic>
      <p:sp>
        <p:nvSpPr>
          <p:cNvPr id="14" name="Text Placeholder 6">
            <a:extLst>
              <a:ext uri="{FF2B5EF4-FFF2-40B4-BE49-F238E27FC236}">
                <a16:creationId xmlns:a16="http://schemas.microsoft.com/office/drawing/2014/main" id="{600465BA-946E-4F45-940D-50F749AE22B1}"/>
              </a:ext>
            </a:extLst>
          </p:cNvPr>
          <p:cNvSpPr>
            <a:spLocks noGrp="1"/>
          </p:cNvSpPr>
          <p:nvPr>
            <p:ph type="body" sz="quarter" idx="14"/>
          </p:nvPr>
        </p:nvSpPr>
        <p:spPr>
          <a:xfrm>
            <a:off x="323850" y="195263"/>
            <a:ext cx="8496300" cy="215900"/>
          </a:xfrm>
        </p:spPr>
        <p:txBody>
          <a:bodyPr/>
          <a:lstStyle/>
          <a:p>
            <a:r>
              <a:rPr lang="en-GB" dirty="0"/>
              <a:t>TAM </a:t>
            </a:r>
            <a:r>
              <a:rPr lang="en-GB" dirty="0" err="1"/>
              <a:t>Plannervision</a:t>
            </a:r>
            <a:r>
              <a:rPr lang="en-GB" dirty="0"/>
              <a:t> – Fuel for growth</a:t>
            </a:r>
          </a:p>
        </p:txBody>
      </p:sp>
      <p:sp>
        <p:nvSpPr>
          <p:cNvPr id="6" name="Rectangle 5">
            <a:extLst>
              <a:ext uri="{FF2B5EF4-FFF2-40B4-BE49-F238E27FC236}">
                <a16:creationId xmlns:a16="http://schemas.microsoft.com/office/drawing/2014/main" id="{366CF5F5-0409-4C65-A289-7FC5A10BF85B}"/>
              </a:ext>
            </a:extLst>
          </p:cNvPr>
          <p:cNvSpPr/>
          <p:nvPr/>
        </p:nvSpPr>
        <p:spPr bwMode="gray">
          <a:xfrm>
            <a:off x="0" y="0"/>
            <a:ext cx="9144000" cy="5143500"/>
          </a:xfrm>
          <a:prstGeom prst="rect">
            <a:avLst/>
          </a:prstGeom>
          <a:solidFill>
            <a:schemeClr val="bg1">
              <a:alpha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err="1">
              <a:solidFill>
                <a:schemeClr val="accent1"/>
              </a:solidFill>
            </a:endParaRPr>
          </a:p>
        </p:txBody>
      </p:sp>
      <p:sp>
        <p:nvSpPr>
          <p:cNvPr id="12" name="Rectangle 11">
            <a:extLst>
              <a:ext uri="{FF2B5EF4-FFF2-40B4-BE49-F238E27FC236}">
                <a16:creationId xmlns:a16="http://schemas.microsoft.com/office/drawing/2014/main" id="{32AC0FD5-F0A9-4261-80A8-B0300E382D04}"/>
              </a:ext>
            </a:extLst>
          </p:cNvPr>
          <p:cNvSpPr/>
          <p:nvPr/>
        </p:nvSpPr>
        <p:spPr bwMode="gray">
          <a:xfrm>
            <a:off x="0" y="2295006"/>
            <a:ext cx="9144000" cy="936104"/>
          </a:xfrm>
          <a:prstGeom prst="rect">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800" dirty="0">
                <a:solidFill>
                  <a:prstClr val="white"/>
                </a:solidFill>
                <a:effectLst>
                  <a:outerShdw blurRad="38100" dist="38100" dir="2700000" algn="tl">
                    <a:srgbClr val="000000">
                      <a:alpha val="43137"/>
                    </a:srgbClr>
                  </a:outerShdw>
                </a:effectLst>
              </a:rPr>
              <a:t>In 2011, 90% of our media investment was in print</a:t>
            </a:r>
            <a:endParaRPr lang="en-IE" sz="2800" dirty="0">
              <a:solidFill>
                <a:schemeClr val="accent1"/>
              </a:solidFill>
            </a:endParaRPr>
          </a:p>
        </p:txBody>
      </p:sp>
      <p:sp>
        <p:nvSpPr>
          <p:cNvPr id="15" name="Rectangle 14">
            <a:extLst>
              <a:ext uri="{FF2B5EF4-FFF2-40B4-BE49-F238E27FC236}">
                <a16:creationId xmlns:a16="http://schemas.microsoft.com/office/drawing/2014/main" id="{3CBD2721-8B7B-4394-A2A3-24521D05D0A1}"/>
              </a:ext>
            </a:extLst>
          </p:cNvPr>
          <p:cNvSpPr>
            <a:spLocks/>
          </p:cNvSpPr>
          <p:nvPr/>
        </p:nvSpPr>
        <p:spPr>
          <a:xfrm>
            <a:off x="109425" y="4672970"/>
            <a:ext cx="1880643" cy="261610"/>
          </a:xfrm>
          <a:prstGeom prst="rect">
            <a:avLst/>
          </a:prstGeom>
        </p:spPr>
        <p:txBody>
          <a:bodyPr wrap="non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IE" sz="1100" b="0" i="0" u="none" strike="noStrike" kern="0" cap="none" spc="0" normalizeH="0" baseline="0" noProof="0" dirty="0">
                <a:ln>
                  <a:noFill/>
                </a:ln>
                <a:solidFill>
                  <a:schemeClr val="bg1">
                    <a:lumMod val="65000"/>
                  </a:schemeClr>
                </a:solidFill>
                <a:effectLst/>
                <a:uLnTx/>
                <a:uFillTx/>
                <a:latin typeface="Lato" panose="020F0502020204030203" pitchFamily="34" charset="0"/>
                <a:ea typeface="Calibri" panose="020F0502020204030204" pitchFamily="34" charset="0"/>
                <a:cs typeface="Times New Roman" panose="02020603050405020304" pitchFamily="18" charset="0"/>
              </a:rPr>
              <a:t>Source: Nielsen </a:t>
            </a:r>
            <a:r>
              <a:rPr kumimoji="0" lang="en-IE" sz="1100" b="0" i="0" u="none" strike="noStrike" kern="0" cap="none" spc="0" normalizeH="0" baseline="0" noProof="0" dirty="0" err="1">
                <a:ln>
                  <a:noFill/>
                </a:ln>
                <a:solidFill>
                  <a:schemeClr val="bg1">
                    <a:lumMod val="65000"/>
                  </a:schemeClr>
                </a:solidFill>
                <a:effectLst/>
                <a:uLnTx/>
                <a:uFillTx/>
                <a:latin typeface="Lato" panose="020F0502020204030203" pitchFamily="34" charset="0"/>
                <a:ea typeface="Calibri" panose="020F0502020204030204" pitchFamily="34" charset="0"/>
                <a:cs typeface="Times New Roman" panose="02020603050405020304" pitchFamily="18" charset="0"/>
              </a:rPr>
              <a:t>Addynamix</a:t>
            </a:r>
            <a:endParaRPr kumimoji="0" lang="en-IE" sz="1100" b="0" i="0" u="none" strike="noStrike" kern="0" cap="none" spc="0" normalizeH="0" baseline="0" noProof="0" dirty="0">
              <a:ln>
                <a:noFill/>
              </a:ln>
              <a:solidFill>
                <a:schemeClr val="bg1">
                  <a:lumMod val="65000"/>
                </a:schemeClr>
              </a:solidFill>
              <a:effectLst/>
              <a:uLnTx/>
              <a:uFillTx/>
              <a:latin typeface="Lato" panose="020F0502020204030203" pitchFamily="34" charset="0"/>
            </a:endParaRPr>
          </a:p>
        </p:txBody>
      </p:sp>
    </p:spTree>
    <p:extLst>
      <p:ext uri="{BB962C8B-B14F-4D97-AF65-F5344CB8AC3E}">
        <p14:creationId xmlns:p14="http://schemas.microsoft.com/office/powerpoint/2010/main" val="2387306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TextBox 5"/>
          <p:cNvSpPr txBox="1">
            <a:spLocks noChangeArrowheads="1"/>
          </p:cNvSpPr>
          <p:nvPr/>
        </p:nvSpPr>
        <p:spPr bwMode="auto">
          <a:xfrm>
            <a:off x="242646" y="1018837"/>
            <a:ext cx="530542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altLang="en-US" sz="1500" b="1" i="0" u="none" strike="noStrike" kern="1200" cap="none" spc="0" normalizeH="0" baseline="0" noProof="0" dirty="0">
                <a:ln>
                  <a:noFill/>
                </a:ln>
                <a:solidFill>
                  <a:srgbClr val="06507F"/>
                </a:solidFill>
                <a:effectLst/>
                <a:uLnTx/>
                <a:uFillTx/>
                <a:latin typeface="Calibri"/>
                <a:ea typeface="+mn-ea"/>
                <a:cs typeface="Arial" pitchFamily="34" charset="0"/>
              </a:rPr>
              <a:t>SCALE OF TASK </a:t>
            </a:r>
            <a:endParaRPr kumimoji="0" lang="en-US" altLang="en-US" sz="1500" b="1" i="0" u="none" strike="noStrike" kern="1200" cap="none" spc="0" normalizeH="0" baseline="0" noProof="0" dirty="0">
              <a:ln>
                <a:noFill/>
              </a:ln>
              <a:solidFill>
                <a:srgbClr val="06507F"/>
              </a:solidFill>
              <a:effectLst/>
              <a:uLnTx/>
              <a:uFillTx/>
              <a:latin typeface="Calibri"/>
              <a:ea typeface="+mn-ea"/>
              <a:cs typeface="Arial" pitchFamily="34" charset="0"/>
            </a:endParaRPr>
          </a:p>
        </p:txBody>
      </p:sp>
      <p:sp>
        <p:nvSpPr>
          <p:cNvPr id="23557" name="Text Box 6"/>
          <p:cNvSpPr txBox="1">
            <a:spLocks noChangeArrowheads="1"/>
          </p:cNvSpPr>
          <p:nvPr/>
        </p:nvSpPr>
        <p:spPr bwMode="auto">
          <a:xfrm>
            <a:off x="6156325" y="2611342"/>
            <a:ext cx="2245519" cy="819455"/>
          </a:xfrm>
          <a:prstGeom prst="rect">
            <a:avLst/>
          </a:prstGeom>
          <a:solidFill>
            <a:schemeClr val="bg1">
              <a:lumMod val="50000"/>
            </a:schemeClr>
          </a:solidFill>
          <a:ln>
            <a:noFill/>
          </a:ln>
          <a:effectLst>
            <a:outerShdw blurRad="50800" dist="38100" dir="2700000" algn="tl" rotWithShape="0">
              <a:prstClr val="black">
                <a:alpha val="40000"/>
              </a:prstClr>
            </a:outerShdw>
          </a:effec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en-IE" sz="1050" b="0" i="0" u="none" strike="noStrike" kern="1200" cap="none" spc="0" normalizeH="0" baseline="0" noProof="0" dirty="0">
                <a:ln>
                  <a:noFill/>
                </a:ln>
                <a:solidFill>
                  <a:prstClr val="white"/>
                </a:solidFill>
                <a:effectLst/>
                <a:uLnTx/>
                <a:uFillTx/>
                <a:latin typeface="Calibri" pitchFamily="34" charset="0"/>
                <a:ea typeface="+mn-ea"/>
                <a:cs typeface="Arial" pitchFamily="34" charset="0"/>
              </a:rPr>
              <a:t>Ambitious double digit growth target in a declining market.</a:t>
            </a:r>
            <a:endParaRPr kumimoji="0" lang="en-US" sz="1050" b="0" i="0" u="none" strike="noStrike" kern="1200" cap="none" spc="0" normalizeH="0" baseline="0" noProof="0" dirty="0">
              <a:ln>
                <a:noFill/>
              </a:ln>
              <a:solidFill>
                <a:prstClr val="white"/>
              </a:solidFill>
              <a:effectLst/>
              <a:uLnTx/>
              <a:uFillTx/>
              <a:latin typeface="Calibri" pitchFamily="34" charset="0"/>
              <a:ea typeface="+mn-ea"/>
              <a:cs typeface="Arial" pitchFamily="34" charset="0"/>
            </a:endParaRPr>
          </a:p>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en-IE" sz="1050" b="0" i="0" u="none" strike="noStrike" kern="1200" cap="none" spc="0" normalizeH="0" baseline="0" noProof="0" dirty="0">
                <a:ln>
                  <a:noFill/>
                </a:ln>
                <a:solidFill>
                  <a:prstClr val="white"/>
                </a:solidFill>
                <a:effectLst/>
                <a:uLnTx/>
                <a:uFillTx/>
                <a:latin typeface="Calibri" pitchFamily="34" charset="0"/>
                <a:ea typeface="+mn-ea"/>
                <a:cs typeface="Arial" pitchFamily="34" charset="0"/>
              </a:rPr>
              <a:t>Growth would have to come from brand-led investment. </a:t>
            </a:r>
          </a:p>
        </p:txBody>
      </p:sp>
      <p:sp>
        <p:nvSpPr>
          <p:cNvPr id="13" name="Abgerundetes Rechteck 12"/>
          <p:cNvSpPr/>
          <p:nvPr/>
        </p:nvSpPr>
        <p:spPr>
          <a:xfrm>
            <a:off x="2699582" y="1051777"/>
            <a:ext cx="1999059" cy="916781"/>
          </a:xfrm>
          <a:prstGeom prst="roundRect">
            <a:avLst/>
          </a:prstGeom>
          <a:solidFill>
            <a:srgbClr val="003278"/>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1" i="0" u="sng" strike="noStrike" kern="1200" cap="none" spc="0" normalizeH="0" baseline="0" noProof="0" dirty="0">
                <a:ln>
                  <a:noFill/>
                </a:ln>
                <a:solidFill>
                  <a:prstClr val="white"/>
                </a:solidFill>
                <a:effectLst/>
                <a:uLnTx/>
                <a:uFillTx/>
                <a:latin typeface="Calibri"/>
                <a:ea typeface="+mn-ea"/>
                <a:cs typeface="+mn-cs"/>
              </a:rPr>
              <a:t>Growth</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0" i="0" u="none" strike="noStrike" kern="1200" cap="none" spc="0" normalizeH="0" baseline="0" noProof="0" dirty="0">
                <a:ln>
                  <a:noFill/>
                </a:ln>
                <a:solidFill>
                  <a:prstClr val="white"/>
                </a:solidFill>
                <a:effectLst/>
                <a:uLnTx/>
                <a:uFillTx/>
                <a:latin typeface="Calibri"/>
                <a:ea typeface="+mn-ea"/>
                <a:cs typeface="+mn-cs"/>
              </a:rPr>
              <a:t>Strong growth via organic expansion, rate of store openings slowed, had to look at other avenues for growth.</a:t>
            </a:r>
          </a:p>
        </p:txBody>
      </p:sp>
      <p:sp>
        <p:nvSpPr>
          <p:cNvPr id="2" name="Abgerundetes Rechteck 12"/>
          <p:cNvSpPr/>
          <p:nvPr/>
        </p:nvSpPr>
        <p:spPr>
          <a:xfrm>
            <a:off x="2699582" y="2078096"/>
            <a:ext cx="1999059" cy="916781"/>
          </a:xfrm>
          <a:prstGeom prst="roundRect">
            <a:avLst/>
          </a:prstGeom>
          <a:solidFill>
            <a:srgbClr val="003278"/>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1" i="0" u="sng" strike="noStrike" kern="1200" cap="none" spc="0" normalizeH="0" baseline="0" noProof="0" dirty="0">
                <a:ln>
                  <a:noFill/>
                </a:ln>
                <a:solidFill>
                  <a:prstClr val="white"/>
                </a:solidFill>
                <a:effectLst/>
                <a:uLnTx/>
                <a:uFillTx/>
                <a:latin typeface="Calibri"/>
                <a:ea typeface="+mn-ea"/>
                <a:cs typeface="+mn-cs"/>
              </a:rPr>
              <a:t>Proposition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0" i="0" u="none" strike="noStrike" kern="1200" cap="none" spc="0" normalizeH="0" baseline="0" noProof="0" dirty="0">
                <a:ln>
                  <a:noFill/>
                </a:ln>
                <a:solidFill>
                  <a:prstClr val="white"/>
                </a:solidFill>
                <a:effectLst/>
                <a:uLnTx/>
                <a:uFillTx/>
                <a:latin typeface="Calibri"/>
                <a:ea typeface="+mn-ea"/>
                <a:cs typeface="+mn-cs"/>
              </a:rPr>
              <a:t>Single minded proposition “Low prices” a barrier to growth.</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E" sz="105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Abgerundetes Rechteck 12"/>
          <p:cNvSpPr/>
          <p:nvPr/>
        </p:nvSpPr>
        <p:spPr>
          <a:xfrm>
            <a:off x="2699582" y="3104415"/>
            <a:ext cx="1999059" cy="916781"/>
          </a:xfrm>
          <a:prstGeom prst="roundRect">
            <a:avLst/>
          </a:prstGeom>
          <a:solidFill>
            <a:srgbClr val="003278"/>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1" i="0" u="sng" strike="noStrike" kern="1200" cap="none" spc="0" normalizeH="0" baseline="0" noProof="0" dirty="0">
                <a:ln>
                  <a:noFill/>
                </a:ln>
                <a:solidFill>
                  <a:prstClr val="white"/>
                </a:solidFill>
                <a:effectLst/>
                <a:uLnTx/>
                <a:uFillTx/>
                <a:latin typeface="Calibri"/>
                <a:ea typeface="+mn-ea"/>
                <a:cs typeface="+mn-cs"/>
              </a:rPr>
              <a:t>Recession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0" i="0" u="none" strike="noStrike" kern="1200" cap="none" spc="0" normalizeH="0" baseline="0" noProof="0" dirty="0">
                <a:ln>
                  <a:noFill/>
                </a:ln>
                <a:solidFill>
                  <a:prstClr val="white"/>
                </a:solidFill>
                <a:effectLst/>
                <a:uLnTx/>
                <a:uFillTx/>
                <a:latin typeface="Calibri"/>
                <a:ea typeface="+mn-ea"/>
                <a:cs typeface="+mn-cs"/>
              </a:rPr>
              <a:t>Not converting consumer behaviour as expected.</a:t>
            </a:r>
          </a:p>
        </p:txBody>
      </p:sp>
      <p:sp>
        <p:nvSpPr>
          <p:cNvPr id="4" name="Abgerundetes Rechteck 12"/>
          <p:cNvSpPr/>
          <p:nvPr/>
        </p:nvSpPr>
        <p:spPr>
          <a:xfrm>
            <a:off x="2699582" y="4130734"/>
            <a:ext cx="1999059" cy="916781"/>
          </a:xfrm>
          <a:prstGeom prst="roundRect">
            <a:avLst/>
          </a:prstGeom>
          <a:solidFill>
            <a:srgbClr val="003278"/>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1" i="0" u="sng" strike="noStrike" kern="1200" cap="none" spc="0" normalizeH="0" baseline="0" noProof="0" dirty="0">
                <a:ln>
                  <a:noFill/>
                </a:ln>
                <a:solidFill>
                  <a:prstClr val="white"/>
                </a:solidFill>
                <a:effectLst/>
                <a:uLnTx/>
                <a:uFillTx/>
                <a:latin typeface="Calibri"/>
                <a:ea typeface="+mn-ea"/>
                <a:cs typeface="+mn-cs"/>
              </a:rPr>
              <a:t>A new growth model</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0" i="0" u="none" strike="noStrike" kern="1200" cap="none" spc="0" normalizeH="0" baseline="0" noProof="0" dirty="0">
                <a:ln>
                  <a:noFill/>
                </a:ln>
                <a:solidFill>
                  <a:prstClr val="white"/>
                </a:solidFill>
                <a:effectLst/>
                <a:uLnTx/>
                <a:uFillTx/>
                <a:latin typeface="Calibri"/>
                <a:ea typeface="+mn-ea"/>
                <a:cs typeface="+mn-cs"/>
              </a:rPr>
              <a:t>A dramatic change from single minded promotions through print to 360 degree brand led.</a:t>
            </a:r>
          </a:p>
        </p:txBody>
      </p:sp>
      <p:sp>
        <p:nvSpPr>
          <p:cNvPr id="6153" name="AutoShape 15"/>
          <p:cNvSpPr>
            <a:spLocks noChangeArrowheads="1"/>
          </p:cNvSpPr>
          <p:nvPr/>
        </p:nvSpPr>
        <p:spPr bwMode="auto">
          <a:xfrm>
            <a:off x="4914146" y="2886530"/>
            <a:ext cx="864394" cy="269081"/>
          </a:xfrm>
          <a:prstGeom prst="rightArrow">
            <a:avLst>
              <a:gd name="adj1" fmla="val 50000"/>
              <a:gd name="adj2" fmla="val 80310"/>
            </a:avLst>
          </a:prstGeom>
          <a:solidFill>
            <a:srgbClr val="BFBFB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en-US" sz="1050" b="0" i="0" u="none" strike="noStrike" kern="1200" cap="none" spc="0" normalizeH="0" baseline="0" noProof="0">
              <a:ln>
                <a:noFill/>
              </a:ln>
              <a:solidFill>
                <a:srgbClr val="C2C6D1"/>
              </a:solidFill>
              <a:effectLst/>
              <a:uLnTx/>
              <a:uFillTx/>
              <a:latin typeface="Calibri" panose="020F0502020204030204" pitchFamily="34" charset="0"/>
              <a:ea typeface="+mn-ea"/>
              <a:cs typeface="Arial" panose="020B0604020202020204" pitchFamily="34" charset="0"/>
            </a:endParaRPr>
          </a:p>
        </p:txBody>
      </p:sp>
      <p:sp>
        <p:nvSpPr>
          <p:cNvPr id="10" name="Text Placeholder 6"/>
          <p:cNvSpPr txBox="1">
            <a:spLocks/>
          </p:cNvSpPr>
          <p:nvPr/>
        </p:nvSpPr>
        <p:spPr>
          <a:xfrm>
            <a:off x="242646" y="146615"/>
            <a:ext cx="6372000" cy="162000"/>
          </a:xfrm>
          <a:prstGeom prst="rect">
            <a:avLst/>
          </a:prstGeom>
        </p:spPr>
        <p:txBody>
          <a:bodyPr/>
          <a:lstStyle>
            <a:lvl1pPr marL="0" indent="0" algn="l" defTabSz="914377" rtl="0" eaLnBrk="1" latinLnBrk="0" hangingPunct="1">
              <a:lnSpc>
                <a:spcPct val="120000"/>
              </a:lnSpc>
              <a:spcBef>
                <a:spcPts val="1600"/>
              </a:spcBef>
              <a:spcAft>
                <a:spcPts val="0"/>
              </a:spcAft>
              <a:buFont typeface="Arial" panose="020B0604020202020204" pitchFamily="34" charset="0"/>
              <a:buNone/>
              <a:defRPr sz="1867" b="1" kern="1200">
                <a:solidFill>
                  <a:schemeClr val="accent2"/>
                </a:solidFill>
                <a:latin typeface="+mj-lt"/>
                <a:ea typeface="+mn-ea"/>
                <a:cs typeface="+mn-cs"/>
              </a:defRPr>
            </a:lvl1pPr>
            <a:lvl2pPr marL="0" indent="0" algn="l" defTabSz="914377" rtl="0" eaLnBrk="1" latinLnBrk="0" hangingPunct="1">
              <a:lnSpc>
                <a:spcPct val="120000"/>
              </a:lnSpc>
              <a:spcBef>
                <a:spcPts val="0"/>
              </a:spcBef>
              <a:spcAft>
                <a:spcPts val="1600"/>
              </a:spcAft>
              <a:buFont typeface="Arial" panose="020B0604020202020204" pitchFamily="34" charset="0"/>
              <a:buNone/>
              <a:defRPr sz="1867" kern="1200">
                <a:solidFill>
                  <a:schemeClr val="tx1"/>
                </a:solidFill>
                <a:latin typeface="+mn-lt"/>
                <a:ea typeface="+mn-ea"/>
                <a:cs typeface="+mn-cs"/>
              </a:defRPr>
            </a:lvl2pPr>
            <a:lvl3pPr marL="191995" indent="-191995" algn="l" defTabSz="914377" rtl="0" eaLnBrk="1" latinLnBrk="0" hangingPunct="1">
              <a:lnSpc>
                <a:spcPct val="120000"/>
              </a:lnSpc>
              <a:spcBef>
                <a:spcPts val="0"/>
              </a:spcBef>
              <a:spcAft>
                <a:spcPts val="0"/>
              </a:spcAft>
              <a:buFont typeface="Arial" panose="020B0604020202020204" pitchFamily="34" charset="0"/>
              <a:buChar char="•"/>
              <a:defRPr sz="1867" kern="1200">
                <a:solidFill>
                  <a:schemeClr val="tx1"/>
                </a:solidFill>
                <a:latin typeface="+mn-lt"/>
                <a:ea typeface="+mn-ea"/>
                <a:cs typeface="+mn-cs"/>
              </a:defRPr>
            </a:lvl3pPr>
            <a:lvl4pPr marL="383990"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4pPr>
            <a:lvl5pPr marL="575986"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5pPr>
            <a:lvl6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6pPr>
            <a:lvl7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7pPr>
            <a:lvl8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8pPr>
            <a:lvl9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9pPr>
          </a:lstStyle>
          <a:p>
            <a:pPr lvl="0">
              <a:defRPr/>
            </a:pPr>
            <a:r>
              <a:rPr lang="en-IE" sz="1400" b="0" dirty="0">
                <a:solidFill>
                  <a:srgbClr val="06507F"/>
                </a:solidFill>
              </a:rPr>
              <a:t>TAM </a:t>
            </a:r>
            <a:r>
              <a:rPr lang="en-IE" sz="1400" b="0" dirty="0" err="1">
                <a:solidFill>
                  <a:srgbClr val="06507F"/>
                </a:solidFill>
              </a:rPr>
              <a:t>Plannervision</a:t>
            </a:r>
            <a:r>
              <a:rPr lang="en-IE" sz="1400" b="0" dirty="0">
                <a:solidFill>
                  <a:srgbClr val="06507F"/>
                </a:solidFill>
              </a:rPr>
              <a:t> – Fuel for growth</a:t>
            </a:r>
          </a:p>
        </p:txBody>
      </p:sp>
      <p:sp>
        <p:nvSpPr>
          <p:cNvPr id="12" name="Title 4"/>
          <p:cNvSpPr txBox="1">
            <a:spLocks/>
          </p:cNvSpPr>
          <p:nvPr/>
        </p:nvSpPr>
        <p:spPr>
          <a:xfrm>
            <a:off x="242646" y="387929"/>
            <a:ext cx="8496000" cy="360000"/>
          </a:xfrm>
          <a:prstGeom prst="rect">
            <a:avLst/>
          </a:prstGeom>
        </p:spPr>
        <p:txBody>
          <a:bodyPr/>
          <a:lstStyle>
            <a:lvl1pPr algn="l" defTabSz="914377" rtl="0" eaLnBrk="1" latinLnBrk="0" hangingPunct="1">
              <a:lnSpc>
                <a:spcPct val="100000"/>
              </a:lnSpc>
              <a:spcBef>
                <a:spcPct val="0"/>
              </a:spcBef>
              <a:buNone/>
              <a:defRPr sz="3200" b="1" kern="1200">
                <a:solidFill>
                  <a:schemeClr val="tx1"/>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06507F"/>
                </a:solidFill>
                <a:effectLst/>
                <a:uLnTx/>
                <a:uFillTx/>
                <a:latin typeface="Calibri"/>
                <a:ea typeface="+mj-ea"/>
                <a:cs typeface="+mj-cs"/>
              </a:rPr>
              <a:t>Positioning Lidl Brand for Growth</a:t>
            </a:r>
          </a:p>
        </p:txBody>
      </p:sp>
    </p:spTree>
    <p:extLst>
      <p:ext uri="{BB962C8B-B14F-4D97-AF65-F5344CB8AC3E}">
        <p14:creationId xmlns:p14="http://schemas.microsoft.com/office/powerpoint/2010/main" val="3842247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TextBox 5"/>
          <p:cNvSpPr txBox="1">
            <a:spLocks noChangeArrowheads="1"/>
          </p:cNvSpPr>
          <p:nvPr/>
        </p:nvSpPr>
        <p:spPr bwMode="auto">
          <a:xfrm>
            <a:off x="242646" y="1018837"/>
            <a:ext cx="530542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altLang="en-US" sz="1500" b="1" i="0" u="none" strike="noStrike" kern="1200" cap="none" spc="0" normalizeH="0" baseline="0" noProof="0" dirty="0">
                <a:ln>
                  <a:noFill/>
                </a:ln>
                <a:solidFill>
                  <a:srgbClr val="06507F"/>
                </a:solidFill>
                <a:effectLst/>
                <a:uLnTx/>
                <a:uFillTx/>
                <a:latin typeface="Calibri"/>
                <a:ea typeface="+mn-ea"/>
                <a:cs typeface="Arial" pitchFamily="34" charset="0"/>
              </a:rPr>
              <a:t>SCALE OF TASK </a:t>
            </a:r>
            <a:endParaRPr kumimoji="0" lang="en-US" altLang="en-US" sz="1500" b="1" i="0" u="none" strike="noStrike" kern="1200" cap="none" spc="0" normalizeH="0" baseline="0" noProof="0" dirty="0">
              <a:ln>
                <a:noFill/>
              </a:ln>
              <a:solidFill>
                <a:srgbClr val="06507F"/>
              </a:solidFill>
              <a:effectLst/>
              <a:uLnTx/>
              <a:uFillTx/>
              <a:latin typeface="Calibri"/>
              <a:ea typeface="+mn-ea"/>
              <a:cs typeface="Arial" pitchFamily="34" charset="0"/>
            </a:endParaRPr>
          </a:p>
        </p:txBody>
      </p:sp>
      <p:sp>
        <p:nvSpPr>
          <p:cNvPr id="23557" name="Text Box 6"/>
          <p:cNvSpPr txBox="1">
            <a:spLocks noChangeArrowheads="1"/>
          </p:cNvSpPr>
          <p:nvPr/>
        </p:nvSpPr>
        <p:spPr bwMode="auto">
          <a:xfrm>
            <a:off x="6156325" y="2611342"/>
            <a:ext cx="2245519" cy="819455"/>
          </a:xfrm>
          <a:prstGeom prst="rect">
            <a:avLst/>
          </a:prstGeom>
          <a:solidFill>
            <a:schemeClr val="bg1">
              <a:lumMod val="50000"/>
            </a:schemeClr>
          </a:solidFill>
          <a:ln>
            <a:noFill/>
          </a:ln>
          <a:effectLst>
            <a:outerShdw blurRad="50800" dist="38100" dir="2700000" algn="tl" rotWithShape="0">
              <a:prstClr val="black">
                <a:alpha val="40000"/>
              </a:prstClr>
            </a:outerShdw>
          </a:effec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en-IE" sz="1050" b="0" i="0" u="none" strike="noStrike" kern="1200" cap="none" spc="0" normalizeH="0" baseline="0" noProof="0" dirty="0">
                <a:ln>
                  <a:noFill/>
                </a:ln>
                <a:solidFill>
                  <a:prstClr val="white"/>
                </a:solidFill>
                <a:effectLst/>
                <a:uLnTx/>
                <a:uFillTx/>
                <a:latin typeface="Calibri" pitchFamily="34" charset="0"/>
                <a:ea typeface="+mn-ea"/>
                <a:cs typeface="Arial" pitchFamily="34" charset="0"/>
              </a:rPr>
              <a:t>Ambitious double digit growth target in a declining market.</a:t>
            </a:r>
            <a:endParaRPr kumimoji="0" lang="en-US" sz="1050" b="0" i="0" u="none" strike="noStrike" kern="1200" cap="none" spc="0" normalizeH="0" baseline="0" noProof="0" dirty="0">
              <a:ln>
                <a:noFill/>
              </a:ln>
              <a:solidFill>
                <a:prstClr val="white"/>
              </a:solidFill>
              <a:effectLst/>
              <a:uLnTx/>
              <a:uFillTx/>
              <a:latin typeface="Calibri" pitchFamily="34" charset="0"/>
              <a:ea typeface="+mn-ea"/>
              <a:cs typeface="Arial" pitchFamily="34" charset="0"/>
            </a:endParaRPr>
          </a:p>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en-IE" sz="1050" b="0" i="0" u="none" strike="noStrike" kern="1200" cap="none" spc="0" normalizeH="0" baseline="0" noProof="0" dirty="0">
                <a:ln>
                  <a:noFill/>
                </a:ln>
                <a:solidFill>
                  <a:prstClr val="white"/>
                </a:solidFill>
                <a:effectLst/>
                <a:uLnTx/>
                <a:uFillTx/>
                <a:latin typeface="Calibri" pitchFamily="34" charset="0"/>
                <a:ea typeface="+mn-ea"/>
                <a:cs typeface="Arial" pitchFamily="34" charset="0"/>
              </a:rPr>
              <a:t>Growth would have to come from brand-led investment. </a:t>
            </a:r>
          </a:p>
        </p:txBody>
      </p:sp>
      <p:sp>
        <p:nvSpPr>
          <p:cNvPr id="13" name="Abgerundetes Rechteck 12"/>
          <p:cNvSpPr/>
          <p:nvPr/>
        </p:nvSpPr>
        <p:spPr>
          <a:xfrm>
            <a:off x="2699582" y="1051777"/>
            <a:ext cx="1999059" cy="916781"/>
          </a:xfrm>
          <a:prstGeom prst="roundRect">
            <a:avLst/>
          </a:prstGeom>
          <a:solidFill>
            <a:srgbClr val="003278"/>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1" i="0" u="sng" strike="noStrike" kern="1200" cap="none" spc="0" normalizeH="0" baseline="0" noProof="0" dirty="0">
                <a:ln>
                  <a:noFill/>
                </a:ln>
                <a:solidFill>
                  <a:prstClr val="white"/>
                </a:solidFill>
                <a:effectLst/>
                <a:uLnTx/>
                <a:uFillTx/>
                <a:latin typeface="Calibri"/>
                <a:ea typeface="+mn-ea"/>
                <a:cs typeface="+mn-cs"/>
              </a:rPr>
              <a:t>Growth</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0" i="0" u="none" strike="noStrike" kern="1200" cap="none" spc="0" normalizeH="0" baseline="0" noProof="0" dirty="0">
                <a:ln>
                  <a:noFill/>
                </a:ln>
                <a:solidFill>
                  <a:prstClr val="white"/>
                </a:solidFill>
                <a:effectLst/>
                <a:uLnTx/>
                <a:uFillTx/>
                <a:latin typeface="Calibri"/>
                <a:ea typeface="+mn-ea"/>
                <a:cs typeface="+mn-cs"/>
              </a:rPr>
              <a:t>Strong growth via organic expansion, rate of store openings slowed, had to look at other avenues for growth.</a:t>
            </a:r>
          </a:p>
        </p:txBody>
      </p:sp>
      <p:sp>
        <p:nvSpPr>
          <p:cNvPr id="2" name="Abgerundetes Rechteck 12"/>
          <p:cNvSpPr/>
          <p:nvPr/>
        </p:nvSpPr>
        <p:spPr>
          <a:xfrm>
            <a:off x="2699582" y="2078096"/>
            <a:ext cx="1999059" cy="916781"/>
          </a:xfrm>
          <a:prstGeom prst="roundRect">
            <a:avLst/>
          </a:prstGeom>
          <a:solidFill>
            <a:srgbClr val="003278"/>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1" i="0" u="sng" strike="noStrike" kern="1200" cap="none" spc="0" normalizeH="0" baseline="0" noProof="0" dirty="0">
                <a:ln>
                  <a:noFill/>
                </a:ln>
                <a:solidFill>
                  <a:prstClr val="white"/>
                </a:solidFill>
                <a:effectLst/>
                <a:uLnTx/>
                <a:uFillTx/>
                <a:latin typeface="Calibri"/>
                <a:ea typeface="+mn-ea"/>
                <a:cs typeface="+mn-cs"/>
              </a:rPr>
              <a:t>Proposition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0" i="0" u="none" strike="noStrike" kern="1200" cap="none" spc="0" normalizeH="0" baseline="0" noProof="0" dirty="0">
                <a:ln>
                  <a:noFill/>
                </a:ln>
                <a:solidFill>
                  <a:prstClr val="white"/>
                </a:solidFill>
                <a:effectLst/>
                <a:uLnTx/>
                <a:uFillTx/>
                <a:latin typeface="Calibri"/>
                <a:ea typeface="+mn-ea"/>
                <a:cs typeface="+mn-cs"/>
              </a:rPr>
              <a:t>Single minded proposition “Low prices” a barrier to growth.</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E" sz="105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Abgerundetes Rechteck 12"/>
          <p:cNvSpPr/>
          <p:nvPr/>
        </p:nvSpPr>
        <p:spPr>
          <a:xfrm>
            <a:off x="2699582" y="3104415"/>
            <a:ext cx="1999059" cy="916781"/>
          </a:xfrm>
          <a:prstGeom prst="roundRect">
            <a:avLst/>
          </a:prstGeom>
          <a:solidFill>
            <a:srgbClr val="003278"/>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1" i="0" u="sng" strike="noStrike" kern="1200" cap="none" spc="0" normalizeH="0" baseline="0" noProof="0" dirty="0">
                <a:ln>
                  <a:noFill/>
                </a:ln>
                <a:solidFill>
                  <a:prstClr val="white"/>
                </a:solidFill>
                <a:effectLst/>
                <a:uLnTx/>
                <a:uFillTx/>
                <a:latin typeface="Calibri"/>
                <a:ea typeface="+mn-ea"/>
                <a:cs typeface="+mn-cs"/>
              </a:rPr>
              <a:t>Recession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0" i="0" u="none" strike="noStrike" kern="1200" cap="none" spc="0" normalizeH="0" baseline="0" noProof="0" dirty="0">
                <a:ln>
                  <a:noFill/>
                </a:ln>
                <a:solidFill>
                  <a:prstClr val="white"/>
                </a:solidFill>
                <a:effectLst/>
                <a:uLnTx/>
                <a:uFillTx/>
                <a:latin typeface="Calibri"/>
                <a:ea typeface="+mn-ea"/>
                <a:cs typeface="+mn-cs"/>
              </a:rPr>
              <a:t>Not converting consumer behaviour as expected.</a:t>
            </a:r>
          </a:p>
        </p:txBody>
      </p:sp>
      <p:sp>
        <p:nvSpPr>
          <p:cNvPr id="4" name="Abgerundetes Rechteck 12"/>
          <p:cNvSpPr/>
          <p:nvPr/>
        </p:nvSpPr>
        <p:spPr>
          <a:xfrm>
            <a:off x="2699582" y="4130734"/>
            <a:ext cx="1999059" cy="916781"/>
          </a:xfrm>
          <a:prstGeom prst="roundRect">
            <a:avLst/>
          </a:prstGeom>
          <a:solidFill>
            <a:srgbClr val="003278"/>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1" i="0" u="sng" strike="noStrike" kern="1200" cap="none" spc="0" normalizeH="0" baseline="0" noProof="0" dirty="0">
                <a:ln>
                  <a:noFill/>
                </a:ln>
                <a:solidFill>
                  <a:prstClr val="white"/>
                </a:solidFill>
                <a:effectLst/>
                <a:uLnTx/>
                <a:uFillTx/>
                <a:latin typeface="Calibri"/>
                <a:ea typeface="+mn-ea"/>
                <a:cs typeface="+mn-cs"/>
              </a:rPr>
              <a:t>A new growth model</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050" b="0" i="0" u="none" strike="noStrike" kern="1200" cap="none" spc="0" normalizeH="0" baseline="0" noProof="0" dirty="0">
                <a:ln>
                  <a:noFill/>
                </a:ln>
                <a:solidFill>
                  <a:prstClr val="white"/>
                </a:solidFill>
                <a:effectLst/>
                <a:uLnTx/>
                <a:uFillTx/>
                <a:latin typeface="Calibri"/>
                <a:ea typeface="+mn-ea"/>
                <a:cs typeface="+mn-cs"/>
              </a:rPr>
              <a:t>A dramatic change from single minded promotions through print to 360 degree brand led.</a:t>
            </a:r>
          </a:p>
        </p:txBody>
      </p:sp>
      <p:sp>
        <p:nvSpPr>
          <p:cNvPr id="6153" name="AutoShape 15"/>
          <p:cNvSpPr>
            <a:spLocks noChangeArrowheads="1"/>
          </p:cNvSpPr>
          <p:nvPr/>
        </p:nvSpPr>
        <p:spPr bwMode="auto">
          <a:xfrm>
            <a:off x="4914146" y="2886530"/>
            <a:ext cx="864394" cy="269081"/>
          </a:xfrm>
          <a:prstGeom prst="rightArrow">
            <a:avLst>
              <a:gd name="adj1" fmla="val 50000"/>
              <a:gd name="adj2" fmla="val 80310"/>
            </a:avLst>
          </a:prstGeom>
          <a:solidFill>
            <a:srgbClr val="BFBFB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en-US" sz="1050" b="0" i="0" u="none" strike="noStrike" kern="1200" cap="none" spc="0" normalizeH="0" baseline="0" noProof="0">
              <a:ln>
                <a:noFill/>
              </a:ln>
              <a:solidFill>
                <a:srgbClr val="C2C6D1"/>
              </a:solidFill>
              <a:effectLst/>
              <a:uLnTx/>
              <a:uFillTx/>
              <a:latin typeface="Calibri" panose="020F0502020204030204" pitchFamily="34" charset="0"/>
              <a:ea typeface="+mn-ea"/>
              <a:cs typeface="Arial" panose="020B0604020202020204" pitchFamily="34" charset="0"/>
            </a:endParaRPr>
          </a:p>
        </p:txBody>
      </p:sp>
      <p:sp>
        <p:nvSpPr>
          <p:cNvPr id="10" name="Text Placeholder 6"/>
          <p:cNvSpPr txBox="1">
            <a:spLocks/>
          </p:cNvSpPr>
          <p:nvPr/>
        </p:nvSpPr>
        <p:spPr>
          <a:xfrm>
            <a:off x="242646" y="146615"/>
            <a:ext cx="6372000" cy="162000"/>
          </a:xfrm>
          <a:prstGeom prst="rect">
            <a:avLst/>
          </a:prstGeom>
        </p:spPr>
        <p:txBody>
          <a:bodyPr/>
          <a:lstStyle>
            <a:lvl1pPr marL="0" indent="0" algn="l" defTabSz="914377" rtl="0" eaLnBrk="1" latinLnBrk="0" hangingPunct="1">
              <a:lnSpc>
                <a:spcPct val="120000"/>
              </a:lnSpc>
              <a:spcBef>
                <a:spcPts val="1600"/>
              </a:spcBef>
              <a:spcAft>
                <a:spcPts val="0"/>
              </a:spcAft>
              <a:buFont typeface="Arial" panose="020B0604020202020204" pitchFamily="34" charset="0"/>
              <a:buNone/>
              <a:defRPr sz="1867" b="1" kern="1200">
                <a:solidFill>
                  <a:schemeClr val="accent2"/>
                </a:solidFill>
                <a:latin typeface="+mj-lt"/>
                <a:ea typeface="+mn-ea"/>
                <a:cs typeface="+mn-cs"/>
              </a:defRPr>
            </a:lvl1pPr>
            <a:lvl2pPr marL="0" indent="0" algn="l" defTabSz="914377" rtl="0" eaLnBrk="1" latinLnBrk="0" hangingPunct="1">
              <a:lnSpc>
                <a:spcPct val="120000"/>
              </a:lnSpc>
              <a:spcBef>
                <a:spcPts val="0"/>
              </a:spcBef>
              <a:spcAft>
                <a:spcPts val="1600"/>
              </a:spcAft>
              <a:buFont typeface="Arial" panose="020B0604020202020204" pitchFamily="34" charset="0"/>
              <a:buNone/>
              <a:defRPr sz="1867" kern="1200">
                <a:solidFill>
                  <a:schemeClr val="tx1"/>
                </a:solidFill>
                <a:latin typeface="+mn-lt"/>
                <a:ea typeface="+mn-ea"/>
                <a:cs typeface="+mn-cs"/>
              </a:defRPr>
            </a:lvl2pPr>
            <a:lvl3pPr marL="191995" indent="-191995" algn="l" defTabSz="914377" rtl="0" eaLnBrk="1" latinLnBrk="0" hangingPunct="1">
              <a:lnSpc>
                <a:spcPct val="120000"/>
              </a:lnSpc>
              <a:spcBef>
                <a:spcPts val="0"/>
              </a:spcBef>
              <a:spcAft>
                <a:spcPts val="0"/>
              </a:spcAft>
              <a:buFont typeface="Arial" panose="020B0604020202020204" pitchFamily="34" charset="0"/>
              <a:buChar char="•"/>
              <a:defRPr sz="1867" kern="1200">
                <a:solidFill>
                  <a:schemeClr val="tx1"/>
                </a:solidFill>
                <a:latin typeface="+mn-lt"/>
                <a:ea typeface="+mn-ea"/>
                <a:cs typeface="+mn-cs"/>
              </a:defRPr>
            </a:lvl3pPr>
            <a:lvl4pPr marL="383990"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4pPr>
            <a:lvl5pPr marL="575986"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5pPr>
            <a:lvl6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6pPr>
            <a:lvl7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7pPr>
            <a:lvl8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8pPr>
            <a:lvl9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9pPr>
          </a:lstStyle>
          <a:p>
            <a:pPr lvl="0">
              <a:defRPr/>
            </a:pPr>
            <a:r>
              <a:rPr lang="en-IE" sz="1400" b="0" dirty="0">
                <a:solidFill>
                  <a:srgbClr val="06507F"/>
                </a:solidFill>
              </a:rPr>
              <a:t>TAM </a:t>
            </a:r>
            <a:r>
              <a:rPr lang="en-IE" sz="1400" b="0" dirty="0" err="1">
                <a:solidFill>
                  <a:srgbClr val="06507F"/>
                </a:solidFill>
              </a:rPr>
              <a:t>Plannervision</a:t>
            </a:r>
            <a:r>
              <a:rPr lang="en-IE" sz="1400" b="0" dirty="0">
                <a:solidFill>
                  <a:srgbClr val="06507F"/>
                </a:solidFill>
              </a:rPr>
              <a:t> – Fuel for growth</a:t>
            </a:r>
          </a:p>
        </p:txBody>
      </p:sp>
      <p:sp>
        <p:nvSpPr>
          <p:cNvPr id="12" name="Title 4"/>
          <p:cNvSpPr txBox="1">
            <a:spLocks/>
          </p:cNvSpPr>
          <p:nvPr/>
        </p:nvSpPr>
        <p:spPr>
          <a:xfrm>
            <a:off x="242646" y="387929"/>
            <a:ext cx="8496000" cy="360000"/>
          </a:xfrm>
          <a:prstGeom prst="rect">
            <a:avLst/>
          </a:prstGeom>
        </p:spPr>
        <p:txBody>
          <a:bodyPr/>
          <a:lstStyle>
            <a:lvl1pPr algn="l" defTabSz="914377" rtl="0" eaLnBrk="1" latinLnBrk="0" hangingPunct="1">
              <a:lnSpc>
                <a:spcPct val="100000"/>
              </a:lnSpc>
              <a:spcBef>
                <a:spcPct val="0"/>
              </a:spcBef>
              <a:buNone/>
              <a:defRPr sz="3200" b="1" kern="1200">
                <a:solidFill>
                  <a:schemeClr val="tx1"/>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06507F"/>
                </a:solidFill>
                <a:effectLst/>
                <a:uLnTx/>
                <a:uFillTx/>
                <a:latin typeface="Calibri"/>
                <a:ea typeface="+mj-ea"/>
                <a:cs typeface="+mj-cs"/>
              </a:rPr>
              <a:t>Positioning Lidl Brand for Growth</a:t>
            </a:r>
          </a:p>
        </p:txBody>
      </p:sp>
      <p:sp>
        <p:nvSpPr>
          <p:cNvPr id="11" name="Abgerundetes Rechteck 12"/>
          <p:cNvSpPr/>
          <p:nvPr/>
        </p:nvSpPr>
        <p:spPr>
          <a:xfrm>
            <a:off x="2143946" y="1199862"/>
            <a:ext cx="3339218" cy="495920"/>
          </a:xfrm>
          <a:prstGeom prst="roundRect">
            <a:avLst/>
          </a:prstGeom>
          <a:solidFill>
            <a:srgbClr val="C00000"/>
          </a:solidFill>
          <a:ln>
            <a:solidFill>
              <a:schemeClr val="accent1"/>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schemeClr val="bg1"/>
                </a:solidFill>
                <a:effectLst/>
                <a:uLnTx/>
                <a:uFillTx/>
                <a:latin typeface="Calibri"/>
                <a:ea typeface="+mn-ea"/>
                <a:cs typeface="+mn-cs"/>
              </a:rPr>
              <a:t>Increase</a:t>
            </a:r>
            <a:r>
              <a:rPr kumimoji="0" lang="en-IE" sz="2400" b="0" i="0" u="none" strike="noStrike" kern="1200" cap="none" spc="0" normalizeH="0" noProof="0" dirty="0">
                <a:ln>
                  <a:noFill/>
                </a:ln>
                <a:solidFill>
                  <a:schemeClr val="bg1"/>
                </a:solidFill>
                <a:effectLst/>
                <a:uLnTx/>
                <a:uFillTx/>
                <a:latin typeface="Calibri"/>
                <a:ea typeface="+mn-ea"/>
                <a:cs typeface="+mn-cs"/>
              </a:rPr>
              <a:t> Penetration</a:t>
            </a:r>
            <a:endParaRPr kumimoji="0" lang="en-IE" sz="2400" b="0" i="0" u="none" strike="noStrike" kern="1200" cap="none" spc="0" normalizeH="0" baseline="0" noProof="0" dirty="0">
              <a:ln>
                <a:noFill/>
              </a:ln>
              <a:solidFill>
                <a:schemeClr val="bg1"/>
              </a:solidFill>
              <a:effectLst/>
              <a:uLnTx/>
              <a:uFillTx/>
              <a:latin typeface="Calibri"/>
              <a:ea typeface="+mn-ea"/>
              <a:cs typeface="+mn-cs"/>
            </a:endParaRPr>
          </a:p>
        </p:txBody>
      </p:sp>
      <p:sp>
        <p:nvSpPr>
          <p:cNvPr id="15" name="Abgerundetes Rechteck 12"/>
          <p:cNvSpPr/>
          <p:nvPr/>
        </p:nvSpPr>
        <p:spPr>
          <a:xfrm>
            <a:off x="2143946" y="3245347"/>
            <a:ext cx="3339218" cy="495920"/>
          </a:xfrm>
          <a:prstGeom prst="roundRect">
            <a:avLst/>
          </a:prstGeom>
          <a:solidFill>
            <a:srgbClr val="C00000"/>
          </a:solidFill>
          <a:ln>
            <a:solidFill>
              <a:schemeClr val="accent1"/>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IE" sz="2400" dirty="0">
                <a:solidFill>
                  <a:schemeClr val="bg1"/>
                </a:solidFill>
                <a:latin typeface="Calibri"/>
              </a:rPr>
              <a:t>Increase Consideration</a:t>
            </a:r>
            <a:endParaRPr kumimoji="0" lang="en-IE" sz="2400" b="0" i="0" u="none" strike="noStrike" kern="1200" cap="none" spc="0" normalizeH="0" baseline="0" noProof="0" dirty="0">
              <a:ln>
                <a:noFill/>
              </a:ln>
              <a:solidFill>
                <a:schemeClr val="bg1"/>
              </a:solidFill>
              <a:effectLst/>
              <a:uLnTx/>
              <a:uFillTx/>
              <a:latin typeface="Calibri"/>
            </a:endParaRPr>
          </a:p>
        </p:txBody>
      </p:sp>
      <p:sp>
        <p:nvSpPr>
          <p:cNvPr id="16" name="Abgerundetes Rechteck 12"/>
          <p:cNvSpPr/>
          <p:nvPr/>
        </p:nvSpPr>
        <p:spPr>
          <a:xfrm>
            <a:off x="2148496" y="2250496"/>
            <a:ext cx="3339218" cy="495920"/>
          </a:xfrm>
          <a:prstGeom prst="roundRect">
            <a:avLst/>
          </a:prstGeom>
          <a:solidFill>
            <a:srgbClr val="C00000"/>
          </a:solidFill>
          <a:ln>
            <a:solidFill>
              <a:schemeClr val="accent1"/>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schemeClr val="bg1"/>
                </a:solidFill>
                <a:effectLst/>
                <a:uLnTx/>
                <a:uFillTx/>
                <a:latin typeface="Calibri"/>
                <a:ea typeface="+mn-ea"/>
                <a:cs typeface="+mn-cs"/>
              </a:rPr>
              <a:t>Change</a:t>
            </a:r>
            <a:r>
              <a:rPr kumimoji="0" lang="en-IE" sz="2400" b="0" i="0" u="none" strike="noStrike" kern="1200" cap="none" spc="0" normalizeH="0" noProof="0" dirty="0">
                <a:ln>
                  <a:noFill/>
                </a:ln>
                <a:solidFill>
                  <a:schemeClr val="bg1"/>
                </a:solidFill>
                <a:effectLst/>
                <a:uLnTx/>
                <a:uFillTx/>
                <a:latin typeface="Calibri"/>
                <a:ea typeface="+mn-ea"/>
                <a:cs typeface="+mn-cs"/>
              </a:rPr>
              <a:t> Perceptions</a:t>
            </a:r>
            <a:endParaRPr kumimoji="0" lang="en-IE" sz="2400" b="0" i="0" u="none" strike="noStrike" kern="1200" cap="none" spc="0" normalizeH="0" baseline="0" noProof="0" dirty="0">
              <a:ln>
                <a:noFill/>
              </a:ln>
              <a:solidFill>
                <a:schemeClr val="bg1"/>
              </a:solidFill>
              <a:effectLst/>
              <a:uLnTx/>
              <a:uFillTx/>
              <a:latin typeface="Calibri"/>
              <a:ea typeface="+mn-ea"/>
              <a:cs typeface="+mn-cs"/>
            </a:endParaRPr>
          </a:p>
        </p:txBody>
      </p:sp>
      <p:sp>
        <p:nvSpPr>
          <p:cNvPr id="17" name="Abgerundetes Rechteck 12"/>
          <p:cNvSpPr/>
          <p:nvPr/>
        </p:nvSpPr>
        <p:spPr>
          <a:xfrm>
            <a:off x="2143946" y="4315760"/>
            <a:ext cx="3339218" cy="495920"/>
          </a:xfrm>
          <a:prstGeom prst="roundRect">
            <a:avLst/>
          </a:prstGeom>
          <a:solidFill>
            <a:srgbClr val="C00000"/>
          </a:solidFill>
          <a:ln>
            <a:solidFill>
              <a:schemeClr val="accent1"/>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IE" sz="2400" dirty="0">
                <a:solidFill>
                  <a:schemeClr val="bg1"/>
                </a:solidFill>
                <a:latin typeface="Calibri"/>
              </a:rPr>
              <a:t>Change Strategy</a:t>
            </a:r>
            <a:endParaRPr kumimoji="0" lang="en-IE" sz="2400" b="0" i="0" u="none" strike="noStrike" kern="1200" cap="none" spc="0" normalizeH="0" baseline="0" noProof="0" dirty="0">
              <a:ln>
                <a:noFill/>
              </a:ln>
              <a:solidFill>
                <a:schemeClr val="bg1"/>
              </a:solidFill>
              <a:effectLst/>
              <a:uLnTx/>
              <a:uFillTx/>
              <a:latin typeface="Calibri"/>
            </a:endParaRPr>
          </a:p>
        </p:txBody>
      </p:sp>
    </p:spTree>
    <p:extLst>
      <p:ext uri="{BB962C8B-B14F-4D97-AF65-F5344CB8AC3E}">
        <p14:creationId xmlns:p14="http://schemas.microsoft.com/office/powerpoint/2010/main" val="782084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6"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B5A123-C86B-49A9-BED6-F4F15B6C0B0D}"/>
              </a:ext>
            </a:extLst>
          </p:cNvPr>
          <p:cNvSpPr>
            <a:spLocks noGrp="1"/>
          </p:cNvSpPr>
          <p:nvPr>
            <p:ph type="subTitle" idx="1"/>
          </p:nvPr>
        </p:nvSpPr>
        <p:spPr/>
        <p:txBody>
          <a:bodyPr/>
          <a:lstStyle/>
          <a:p>
            <a:r>
              <a:rPr lang="en-IE" b="1" dirty="0"/>
              <a:t>What did consumers think about Lidl?</a:t>
            </a:r>
          </a:p>
          <a:p>
            <a:endParaRPr lang="en-IE" dirty="0"/>
          </a:p>
        </p:txBody>
      </p:sp>
    </p:spTree>
    <p:extLst>
      <p:ext uri="{BB962C8B-B14F-4D97-AF65-F5344CB8AC3E}">
        <p14:creationId xmlns:p14="http://schemas.microsoft.com/office/powerpoint/2010/main" val="1805611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bgerundetes Rechteck 4"/>
          <p:cNvSpPr/>
          <p:nvPr/>
        </p:nvSpPr>
        <p:spPr>
          <a:xfrm>
            <a:off x="1385888" y="789386"/>
            <a:ext cx="6230541" cy="434578"/>
          </a:xfrm>
          <a:prstGeom prst="rect">
            <a:avLst/>
          </a:prstGeom>
        </p:spPr>
        <p:style>
          <a:lnRef idx="0">
            <a:scrgbClr r="0" g="0" b="0"/>
          </a:lnRef>
          <a:fillRef idx="0">
            <a:scrgbClr r="0" g="0" b="0"/>
          </a:fillRef>
          <a:effectRef idx="0">
            <a:scrgbClr r="0" g="0" b="0"/>
          </a:effectRef>
          <a:fontRef idx="minor">
            <a:schemeClr val="lt1"/>
          </a:fontRef>
        </p:style>
        <p:txBody>
          <a:bodyPr spcCol="1270" anchor="ctr"/>
          <a:lstStyle/>
          <a:p>
            <a:pPr marL="0" marR="0" lvl="0" indent="0" algn="l" defTabSz="800100" rtl="0" eaLnBrk="1" fontAlgn="auto" latinLnBrk="0" hangingPunct="1">
              <a:lnSpc>
                <a:spcPct val="90000"/>
              </a:lnSpc>
              <a:spcBef>
                <a:spcPts val="0"/>
              </a:spcBef>
              <a:spcAft>
                <a:spcPct val="35000"/>
              </a:spcAft>
              <a:buClrTx/>
              <a:buSzTx/>
              <a:buFontTx/>
              <a:buNone/>
              <a:tabLst/>
              <a:defRPr/>
            </a:pPr>
            <a:endParaRPr kumimoji="0" lang="de-DE" sz="1800" b="1"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Abgerundetes Rechteck 4"/>
          <p:cNvSpPr/>
          <p:nvPr/>
        </p:nvSpPr>
        <p:spPr>
          <a:xfrm>
            <a:off x="1483519" y="1928813"/>
            <a:ext cx="6230541" cy="1982391"/>
          </a:xfrm>
          <a:prstGeom prst="rect">
            <a:avLst/>
          </a:prstGeom>
          <a:noFill/>
        </p:spPr>
        <p:style>
          <a:lnRef idx="0">
            <a:scrgbClr r="0" g="0" b="0"/>
          </a:lnRef>
          <a:fillRef idx="0">
            <a:scrgbClr r="0" g="0" b="0"/>
          </a:fillRef>
          <a:effectRef idx="0">
            <a:scrgbClr r="0" g="0" b="0"/>
          </a:effectRef>
          <a:fontRef idx="minor">
            <a:schemeClr val="lt1"/>
          </a:fontRef>
        </p:style>
        <p:txBody>
          <a:bodyPr anchor="ctr"/>
          <a:lstStyle/>
          <a:p>
            <a:pPr marL="0" marR="0" lvl="0" indent="0" algn="l" defTabSz="685800" rtl="0" eaLnBrk="1" fontAlgn="auto" latinLnBrk="0" hangingPunct="1">
              <a:lnSpc>
                <a:spcPct val="100000"/>
              </a:lnSpc>
              <a:spcBef>
                <a:spcPts val="450"/>
              </a:spcBef>
              <a:spcAft>
                <a:spcPts val="0"/>
              </a:spcAft>
              <a:buClrTx/>
              <a:buSzTx/>
              <a:buFontTx/>
              <a:buNone/>
              <a:tabLst/>
              <a:defRPr/>
            </a:pPr>
            <a:endParaRPr kumimoji="0" lang="en-US" sz="2100" b="0" i="0" u="none" strike="noStrike" kern="1200" cap="none" spc="0" normalizeH="0" baseline="0" noProof="0">
              <a:ln>
                <a:noFill/>
              </a:ln>
              <a:solidFill>
                <a:srgbClr val="003278"/>
              </a:solidFill>
              <a:effectLst/>
              <a:uLnTx/>
              <a:uFillTx/>
              <a:latin typeface="Calibri"/>
              <a:ea typeface="+mn-ea"/>
              <a:cs typeface="Arial" pitchFamily="34" charset="0"/>
            </a:endParaRPr>
          </a:p>
        </p:txBody>
      </p:sp>
      <p:grpSp>
        <p:nvGrpSpPr>
          <p:cNvPr id="2" name="Group 1">
            <a:extLst>
              <a:ext uri="{FF2B5EF4-FFF2-40B4-BE49-F238E27FC236}">
                <a16:creationId xmlns:a16="http://schemas.microsoft.com/office/drawing/2014/main" id="{B88A2D85-1307-447A-8401-B7D31B4C05AA}"/>
              </a:ext>
            </a:extLst>
          </p:cNvPr>
          <p:cNvGrpSpPr/>
          <p:nvPr/>
        </p:nvGrpSpPr>
        <p:grpSpPr>
          <a:xfrm>
            <a:off x="1782338" y="884832"/>
            <a:ext cx="5666082" cy="3795270"/>
            <a:chOff x="2637019" y="1766349"/>
            <a:chExt cx="4369060" cy="2926495"/>
          </a:xfrm>
        </p:grpSpPr>
        <p:pic>
          <p:nvPicPr>
            <p:cNvPr id="87048" name="Picture 8" descr="truth_in_pricing_lead"/>
            <p:cNvPicPr>
              <a:picLocks noChangeAspect="1" noChangeArrowheads="1"/>
            </p:cNvPicPr>
            <p:nvPr/>
          </p:nvPicPr>
          <p:blipFill rotWithShape="1">
            <a:blip r:embed="rId3"/>
            <a:srcRect l="1573" t="1573" r="1573" b="1573"/>
            <a:stretch/>
          </p:blipFill>
          <p:spPr bwMode="auto">
            <a:xfrm>
              <a:off x="2637019" y="2049778"/>
              <a:ext cx="3872345" cy="2643066"/>
            </a:xfrm>
            <a:prstGeom prst="rect">
              <a:avLst/>
            </a:prstGeom>
            <a:noFill/>
            <a:ln>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223" name="AutoShape 10"/>
            <p:cNvSpPr>
              <a:spLocks noChangeArrowheads="1"/>
            </p:cNvSpPr>
            <p:nvPr/>
          </p:nvSpPr>
          <p:spPr bwMode="auto">
            <a:xfrm>
              <a:off x="5651898" y="1766349"/>
              <a:ext cx="1350169" cy="1026319"/>
            </a:xfrm>
            <a:prstGeom prst="wedgeEllipseCallout">
              <a:avLst>
                <a:gd name="adj1" fmla="val -43750"/>
                <a:gd name="adj2" fmla="val 70000"/>
              </a:avLst>
            </a:prstGeom>
            <a:solidFill>
              <a:schemeClr val="bg1"/>
            </a:solidFill>
            <a:ln w="9525">
              <a:solidFill>
                <a:schemeClr val="tx1"/>
              </a:solidFill>
              <a:miter lim="800000"/>
              <a:headEnd/>
              <a:tailEnd/>
            </a:ln>
            <a:effectLst>
              <a:outerShdw dist="35921" dir="2700000" algn="ctr" rotWithShape="0">
                <a:schemeClr val="bg2"/>
              </a:outerShdw>
            </a:effec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en-US" sz="1050" b="0" i="0" u="none" strike="noStrike" kern="1200" cap="none" spc="0" normalizeH="0" baseline="0" noProof="0">
                <a:ln>
                  <a:noFill/>
                </a:ln>
                <a:solidFill>
                  <a:srgbClr val="06507F"/>
                </a:solidFill>
                <a:effectLst/>
                <a:uLnTx/>
                <a:uFillTx/>
                <a:latin typeface="Arial" panose="020B0604020202020204" pitchFamily="34" charset="0"/>
                <a:ea typeface="+mn-ea"/>
                <a:cs typeface="Arial" panose="020B0604020202020204" pitchFamily="34" charset="0"/>
              </a:endParaRPr>
            </a:p>
          </p:txBody>
        </p:sp>
        <p:sp>
          <p:nvSpPr>
            <p:cNvPr id="9224" name="Text Box 11"/>
            <p:cNvSpPr txBox="1">
              <a:spLocks noChangeArrowheads="1"/>
            </p:cNvSpPr>
            <p:nvPr/>
          </p:nvSpPr>
          <p:spPr bwMode="auto">
            <a:xfrm>
              <a:off x="5823507" y="1959122"/>
              <a:ext cx="1182572" cy="640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en-IE" altLang="en-US" sz="1600" b="0" i="0" u="none" strike="noStrike" kern="1200" cap="none" spc="0" normalizeH="0" baseline="0" noProof="0" dirty="0">
                  <a:ln>
                    <a:noFill/>
                  </a:ln>
                  <a:solidFill>
                    <a:srgbClr val="06507F"/>
                  </a:solidFill>
                  <a:effectLst/>
                  <a:uLnTx/>
                  <a:uFillTx/>
                  <a:latin typeface="Forte" pitchFamily="66" charset="0"/>
                  <a:ea typeface="+mn-ea"/>
                  <a:cs typeface="Arial" panose="020B0604020202020204" pitchFamily="34" charset="0"/>
                </a:rPr>
                <a:t>Sure it’s grand for toilet paper...</a:t>
              </a:r>
              <a:r>
                <a:rPr kumimoji="0" lang="en-IE" altLang="en-US" sz="1200" b="0" i="0" u="none" strike="noStrike" kern="1200" cap="none" spc="0" normalizeH="0" baseline="0" noProof="0" dirty="0">
                  <a:ln>
                    <a:noFill/>
                  </a:ln>
                  <a:solidFill>
                    <a:srgbClr val="06507F"/>
                  </a:solidFill>
                  <a:effectLst/>
                  <a:uLnTx/>
                  <a:uFillTx/>
                  <a:latin typeface="Forte" pitchFamily="66" charset="0"/>
                  <a:ea typeface="+mn-ea"/>
                  <a:cs typeface="Arial" panose="020B0604020202020204" pitchFamily="34" charset="0"/>
                </a:rPr>
                <a:t> </a:t>
              </a:r>
              <a:endParaRPr kumimoji="0" lang="en-US" altLang="en-US" sz="1200" b="0" i="0" u="none" strike="noStrike" kern="1200" cap="none" spc="0" normalizeH="0" baseline="0" noProof="0" dirty="0">
                <a:ln>
                  <a:noFill/>
                </a:ln>
                <a:solidFill>
                  <a:srgbClr val="06507F"/>
                </a:solidFill>
                <a:effectLst/>
                <a:uLnTx/>
                <a:uFillTx/>
                <a:latin typeface="Forte" pitchFamily="66" charset="0"/>
                <a:ea typeface="+mn-ea"/>
                <a:cs typeface="Arial" panose="020B0604020202020204" pitchFamily="34" charset="0"/>
              </a:endParaRPr>
            </a:p>
          </p:txBody>
        </p:sp>
      </p:grpSp>
      <p:sp>
        <p:nvSpPr>
          <p:cNvPr id="11" name="Text Placeholder 6"/>
          <p:cNvSpPr txBox="1">
            <a:spLocks/>
          </p:cNvSpPr>
          <p:nvPr/>
        </p:nvSpPr>
        <p:spPr>
          <a:xfrm>
            <a:off x="242646" y="146615"/>
            <a:ext cx="6372000" cy="162000"/>
          </a:xfrm>
          <a:prstGeom prst="rect">
            <a:avLst/>
          </a:prstGeom>
        </p:spPr>
        <p:txBody>
          <a:bodyPr/>
          <a:lstStyle>
            <a:lvl1pPr marL="0" indent="0" algn="l" defTabSz="914377" rtl="0" eaLnBrk="1" latinLnBrk="0" hangingPunct="1">
              <a:lnSpc>
                <a:spcPct val="120000"/>
              </a:lnSpc>
              <a:spcBef>
                <a:spcPts val="1600"/>
              </a:spcBef>
              <a:spcAft>
                <a:spcPts val="0"/>
              </a:spcAft>
              <a:buFont typeface="Arial" panose="020B0604020202020204" pitchFamily="34" charset="0"/>
              <a:buNone/>
              <a:defRPr sz="1867" b="1" kern="1200">
                <a:solidFill>
                  <a:schemeClr val="accent2"/>
                </a:solidFill>
                <a:latin typeface="+mj-lt"/>
                <a:ea typeface="+mn-ea"/>
                <a:cs typeface="+mn-cs"/>
              </a:defRPr>
            </a:lvl1pPr>
            <a:lvl2pPr marL="0" indent="0" algn="l" defTabSz="914377" rtl="0" eaLnBrk="1" latinLnBrk="0" hangingPunct="1">
              <a:lnSpc>
                <a:spcPct val="120000"/>
              </a:lnSpc>
              <a:spcBef>
                <a:spcPts val="0"/>
              </a:spcBef>
              <a:spcAft>
                <a:spcPts val="1600"/>
              </a:spcAft>
              <a:buFont typeface="Arial" panose="020B0604020202020204" pitchFamily="34" charset="0"/>
              <a:buNone/>
              <a:defRPr sz="1867" kern="1200">
                <a:solidFill>
                  <a:schemeClr val="tx1"/>
                </a:solidFill>
                <a:latin typeface="+mn-lt"/>
                <a:ea typeface="+mn-ea"/>
                <a:cs typeface="+mn-cs"/>
              </a:defRPr>
            </a:lvl2pPr>
            <a:lvl3pPr marL="191995" indent="-191995" algn="l" defTabSz="914377" rtl="0" eaLnBrk="1" latinLnBrk="0" hangingPunct="1">
              <a:lnSpc>
                <a:spcPct val="120000"/>
              </a:lnSpc>
              <a:spcBef>
                <a:spcPts val="0"/>
              </a:spcBef>
              <a:spcAft>
                <a:spcPts val="0"/>
              </a:spcAft>
              <a:buFont typeface="Arial" panose="020B0604020202020204" pitchFamily="34" charset="0"/>
              <a:buChar char="•"/>
              <a:defRPr sz="1867" kern="1200">
                <a:solidFill>
                  <a:schemeClr val="tx1"/>
                </a:solidFill>
                <a:latin typeface="+mn-lt"/>
                <a:ea typeface="+mn-ea"/>
                <a:cs typeface="+mn-cs"/>
              </a:defRPr>
            </a:lvl3pPr>
            <a:lvl4pPr marL="383990"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4pPr>
            <a:lvl5pPr marL="575986"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5pPr>
            <a:lvl6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6pPr>
            <a:lvl7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7pPr>
            <a:lvl8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8pPr>
            <a:lvl9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9pPr>
          </a:lstStyle>
          <a:p>
            <a:pPr lvl="0">
              <a:defRPr/>
            </a:pPr>
            <a:r>
              <a:rPr lang="en-IE" sz="1400" b="0" dirty="0">
                <a:solidFill>
                  <a:srgbClr val="06507F"/>
                </a:solidFill>
              </a:rPr>
              <a:t>TAM </a:t>
            </a:r>
            <a:r>
              <a:rPr lang="en-IE" sz="1400" b="0" dirty="0" err="1">
                <a:solidFill>
                  <a:srgbClr val="06507F"/>
                </a:solidFill>
              </a:rPr>
              <a:t>Plannervision</a:t>
            </a:r>
            <a:r>
              <a:rPr lang="en-IE" sz="1400" b="0" dirty="0">
                <a:solidFill>
                  <a:srgbClr val="06507F"/>
                </a:solidFill>
              </a:rPr>
              <a:t> – Fuel for growth</a:t>
            </a:r>
          </a:p>
        </p:txBody>
      </p:sp>
      <p:sp>
        <p:nvSpPr>
          <p:cNvPr id="12" name="Title 4"/>
          <p:cNvSpPr txBox="1">
            <a:spLocks/>
          </p:cNvSpPr>
          <p:nvPr/>
        </p:nvSpPr>
        <p:spPr>
          <a:xfrm>
            <a:off x="242646" y="387929"/>
            <a:ext cx="8496000" cy="360000"/>
          </a:xfrm>
          <a:prstGeom prst="rect">
            <a:avLst/>
          </a:prstGeom>
        </p:spPr>
        <p:txBody>
          <a:bodyPr/>
          <a:lstStyle>
            <a:lvl1pPr algn="l" defTabSz="914377" rtl="0" eaLnBrk="1" latinLnBrk="0" hangingPunct="1">
              <a:lnSpc>
                <a:spcPct val="100000"/>
              </a:lnSpc>
              <a:spcBef>
                <a:spcPct val="0"/>
              </a:spcBef>
              <a:buNone/>
              <a:defRPr sz="3200" b="1" kern="1200">
                <a:solidFill>
                  <a:schemeClr val="tx1"/>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06507F"/>
                </a:solidFill>
                <a:effectLst/>
                <a:uLnTx/>
                <a:uFillTx/>
                <a:latin typeface="Calibri"/>
                <a:ea typeface="+mj-ea"/>
                <a:cs typeface="+mj-cs"/>
              </a:rPr>
              <a:t>Positioning Lidl Brand for Growth</a:t>
            </a:r>
          </a:p>
        </p:txBody>
      </p:sp>
    </p:spTree>
    <p:extLst>
      <p:ext uri="{BB962C8B-B14F-4D97-AF65-F5344CB8AC3E}">
        <p14:creationId xmlns:p14="http://schemas.microsoft.com/office/powerpoint/2010/main" val="1667731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5004" name="Picture 12" descr="toptoiletpaper2"/>
          <p:cNvPicPr>
            <a:picLocks noChangeAspect="1" noChangeArrowheads="1"/>
          </p:cNvPicPr>
          <p:nvPr/>
        </p:nvPicPr>
        <p:blipFill>
          <a:blip r:embed="rId3"/>
          <a:srcRect/>
          <a:stretch>
            <a:fillRect/>
          </a:stretch>
        </p:blipFill>
        <p:spPr bwMode="auto">
          <a:xfrm>
            <a:off x="1601392" y="1526274"/>
            <a:ext cx="2436019" cy="243601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316" name="TextBox 5"/>
          <p:cNvSpPr txBox="1">
            <a:spLocks noChangeArrowheads="1"/>
          </p:cNvSpPr>
          <p:nvPr/>
        </p:nvSpPr>
        <p:spPr bwMode="auto">
          <a:xfrm>
            <a:off x="258696" y="1110042"/>
            <a:ext cx="577929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altLang="en-US" sz="1500" b="1" i="0" u="none" strike="noStrike" kern="1200" cap="none" spc="0" normalizeH="0" baseline="0" noProof="0" dirty="0">
                <a:ln>
                  <a:noFill/>
                </a:ln>
                <a:solidFill>
                  <a:srgbClr val="06507F"/>
                </a:solidFill>
                <a:effectLst/>
                <a:uLnTx/>
                <a:uFillTx/>
                <a:latin typeface="Calibri"/>
                <a:ea typeface="+mn-ea"/>
                <a:cs typeface="Arial" pitchFamily="34" charset="0"/>
              </a:rPr>
              <a:t>Lidl Brand Equity : The</a:t>
            </a:r>
            <a:r>
              <a:rPr kumimoji="0" lang="en-IE" altLang="en-US" sz="1500" b="1" i="0" u="none" strike="noStrike" kern="1200" cap="none" spc="0" normalizeH="0" noProof="0" dirty="0">
                <a:ln>
                  <a:noFill/>
                </a:ln>
                <a:solidFill>
                  <a:srgbClr val="06507F"/>
                </a:solidFill>
                <a:effectLst/>
                <a:uLnTx/>
                <a:uFillTx/>
                <a:latin typeface="Calibri"/>
                <a:ea typeface="+mn-ea"/>
                <a:cs typeface="Arial" pitchFamily="34" charset="0"/>
              </a:rPr>
              <a:t> Dark</a:t>
            </a:r>
            <a:r>
              <a:rPr kumimoji="0" lang="en-IE" altLang="en-US" sz="1500" b="1" i="0" u="none" strike="noStrike" kern="1200" cap="none" spc="0" normalizeH="0" baseline="0" noProof="0" dirty="0">
                <a:ln>
                  <a:noFill/>
                </a:ln>
                <a:solidFill>
                  <a:srgbClr val="06507F"/>
                </a:solidFill>
                <a:effectLst/>
                <a:uLnTx/>
                <a:uFillTx/>
                <a:latin typeface="Calibri"/>
                <a:ea typeface="+mn-ea"/>
                <a:cs typeface="Arial" pitchFamily="34" charset="0"/>
              </a:rPr>
              <a:t> </a:t>
            </a:r>
            <a:r>
              <a:rPr lang="en-IE" altLang="en-US" sz="1500" b="1" dirty="0">
                <a:solidFill>
                  <a:srgbClr val="06507F"/>
                </a:solidFill>
                <a:latin typeface="Calibri"/>
              </a:rPr>
              <a:t>S</a:t>
            </a:r>
            <a:r>
              <a:rPr kumimoji="0" lang="en-IE" altLang="en-US" sz="1500" b="1" i="0" u="none" strike="noStrike" kern="1200" cap="none" spc="0" normalizeH="0" baseline="0" noProof="0" dirty="0">
                <a:ln>
                  <a:noFill/>
                </a:ln>
                <a:solidFill>
                  <a:srgbClr val="06507F"/>
                </a:solidFill>
                <a:effectLst/>
                <a:uLnTx/>
                <a:uFillTx/>
                <a:latin typeface="Calibri"/>
                <a:ea typeface="+mn-ea"/>
                <a:cs typeface="Arial" pitchFamily="34" charset="0"/>
              </a:rPr>
              <a:t>ide of Value (cheap) </a:t>
            </a:r>
            <a:endParaRPr kumimoji="0" lang="en-US" altLang="en-US" sz="1500" b="1" i="0" u="none" strike="noStrike" kern="1200" cap="none" spc="0" normalizeH="0" baseline="0" noProof="0" dirty="0">
              <a:ln>
                <a:noFill/>
              </a:ln>
              <a:solidFill>
                <a:srgbClr val="06507F"/>
              </a:solidFill>
              <a:effectLst/>
              <a:uLnTx/>
              <a:uFillTx/>
              <a:latin typeface="Calibri"/>
              <a:ea typeface="+mn-ea"/>
              <a:cs typeface="Arial" pitchFamily="34" charset="0"/>
            </a:endParaRPr>
          </a:p>
        </p:txBody>
      </p:sp>
      <p:pic>
        <p:nvPicPr>
          <p:cNvPr id="85009" name="Picture 17" descr="handwritten-grocery-list"/>
          <p:cNvPicPr>
            <a:picLocks noChangeAspect="1" noChangeArrowheads="1"/>
          </p:cNvPicPr>
          <p:nvPr/>
        </p:nvPicPr>
        <p:blipFill>
          <a:blip r:embed="rId4"/>
          <a:srcRect/>
          <a:stretch>
            <a:fillRect/>
          </a:stretch>
        </p:blipFill>
        <p:spPr bwMode="auto">
          <a:xfrm>
            <a:off x="4944667" y="1526274"/>
            <a:ext cx="2436019" cy="243601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5010" name="Text Box 18"/>
          <p:cNvSpPr txBox="1">
            <a:spLocks noChangeArrowheads="1"/>
          </p:cNvSpPr>
          <p:nvPr/>
        </p:nvSpPr>
        <p:spPr bwMode="auto">
          <a:xfrm>
            <a:off x="1601392" y="4226611"/>
            <a:ext cx="2436019" cy="276999"/>
          </a:xfrm>
          <a:prstGeom prst="rect">
            <a:avLst/>
          </a:prstGeom>
          <a:solidFill>
            <a:schemeClr val="accent1">
              <a:lumMod val="50000"/>
            </a:schemeClr>
          </a:solidFill>
          <a:ln w="9525">
            <a:noFill/>
            <a:miter lim="800000"/>
            <a:headEnd/>
            <a:tailEnd/>
          </a:ln>
          <a:effectLst>
            <a:outerShdw blurRad="50800" dist="38100" dir="2700000" algn="tl" rotWithShape="0">
              <a:prstClr val="black">
                <a:alpha val="40000"/>
              </a:prstClr>
            </a:outerShdw>
          </a:effectLst>
        </p:spPr>
        <p:txBody>
          <a:bodyPr>
            <a:spAutoFit/>
          </a:body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lang="en-IE" sz="1200" dirty="0">
                <a:solidFill>
                  <a:prstClr val="white"/>
                </a:solidFill>
                <a:latin typeface="Calibri"/>
              </a:rPr>
              <a:t>G</a:t>
            </a:r>
            <a:r>
              <a:rPr kumimoji="0" lang="en-IE" sz="1200" b="0" i="0" u="none" strike="noStrike" kern="1200" cap="none" spc="0" normalizeH="0" baseline="0" noProof="0" dirty="0" err="1">
                <a:ln>
                  <a:noFill/>
                </a:ln>
                <a:solidFill>
                  <a:prstClr val="white"/>
                </a:solidFill>
                <a:effectLst/>
                <a:uLnTx/>
                <a:uFillTx/>
                <a:latin typeface="Calibri"/>
                <a:ea typeface="+mn-ea"/>
                <a:cs typeface="+mn-cs"/>
              </a:rPr>
              <a:t>ood</a:t>
            </a:r>
            <a:r>
              <a:rPr kumimoji="0" lang="en-IE" sz="1200" b="0" i="0" u="none" strike="noStrike" kern="1200" cap="none" spc="0" normalizeH="0" baseline="0" noProof="0" dirty="0">
                <a:ln>
                  <a:noFill/>
                </a:ln>
                <a:solidFill>
                  <a:prstClr val="white"/>
                </a:solidFill>
                <a:effectLst/>
                <a:uLnTx/>
                <a:uFillTx/>
                <a:latin typeface="Calibri"/>
                <a:ea typeface="+mn-ea"/>
                <a:cs typeface="+mn-cs"/>
              </a:rPr>
              <a:t> for cheap bulk and bargains</a:t>
            </a:r>
            <a:r>
              <a:rPr kumimoji="0" lang="en-IE" sz="1050" b="0" i="0" u="none" strike="noStrike" kern="1200" cap="none" spc="0" normalizeH="0" baseline="0" noProof="0" dirty="0">
                <a:ln>
                  <a:noFill/>
                </a:ln>
                <a:solidFill>
                  <a:prstClr val="white"/>
                </a:solidFill>
                <a:effectLst/>
                <a:uLnTx/>
                <a:uFillTx/>
                <a:latin typeface="Calibri"/>
                <a:ea typeface="+mn-ea"/>
                <a:cs typeface="+mn-cs"/>
              </a:rPr>
              <a:t> </a:t>
            </a:r>
            <a:endParaRPr kumimoji="0" lang="en-US" sz="1050" b="0" i="0" u="none" strike="noStrike" kern="1200" cap="none" spc="0" normalizeH="0" baseline="0" noProof="0" dirty="0">
              <a:ln>
                <a:noFill/>
              </a:ln>
              <a:solidFill>
                <a:prstClr val="white"/>
              </a:solidFill>
              <a:effectLst/>
              <a:uLnTx/>
              <a:uFillTx/>
              <a:latin typeface="Calibri"/>
              <a:ea typeface="+mn-ea"/>
              <a:cs typeface="+mn-cs"/>
            </a:endParaRPr>
          </a:p>
        </p:txBody>
      </p:sp>
      <p:sp>
        <p:nvSpPr>
          <p:cNvPr id="85011" name="Rectangle 19"/>
          <p:cNvSpPr>
            <a:spLocks noChangeArrowheads="1"/>
          </p:cNvSpPr>
          <p:nvPr/>
        </p:nvSpPr>
        <p:spPr bwMode="auto">
          <a:xfrm>
            <a:off x="4944667" y="4226611"/>
            <a:ext cx="2436019" cy="276999"/>
          </a:xfrm>
          <a:prstGeom prst="rect">
            <a:avLst/>
          </a:prstGeom>
          <a:solidFill>
            <a:schemeClr val="accent1">
              <a:lumMod val="50000"/>
            </a:schemeClr>
          </a:solidFill>
          <a:ln>
            <a:noFill/>
          </a:ln>
          <a:effectLst>
            <a:outerShdw blurRad="50800" dist="38100" dir="2700000" algn="tl" rotWithShape="0">
              <a:prstClr val="black">
                <a:alpha val="40000"/>
              </a:prstClr>
            </a:outerShdw>
          </a:effectLst>
        </p:spPr>
        <p:txBody>
          <a:bodyPr>
            <a:spAutoFit/>
          </a:body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lang="en-IE" sz="1200" dirty="0">
                <a:solidFill>
                  <a:prstClr val="white"/>
                </a:solidFill>
                <a:latin typeface="Calibri"/>
              </a:rPr>
              <a:t>N</a:t>
            </a:r>
            <a:r>
              <a:rPr kumimoji="0" lang="en-IE" sz="1200" b="0" i="0" u="none" strike="noStrike" kern="1200" cap="none" spc="0" normalizeH="0" baseline="0" noProof="0" dirty="0" err="1">
                <a:ln>
                  <a:noFill/>
                </a:ln>
                <a:solidFill>
                  <a:prstClr val="white"/>
                </a:solidFill>
                <a:effectLst/>
                <a:uLnTx/>
                <a:uFillTx/>
                <a:latin typeface="Calibri"/>
                <a:ea typeface="+mn-ea"/>
                <a:cs typeface="+mn-cs"/>
              </a:rPr>
              <a:t>ot</a:t>
            </a:r>
            <a:r>
              <a:rPr kumimoji="0" lang="en-IE" sz="1200" b="0" i="0" u="none" strike="noStrike" kern="1200" cap="none" spc="0" normalizeH="0" baseline="0" noProof="0" dirty="0">
                <a:ln>
                  <a:noFill/>
                </a:ln>
                <a:solidFill>
                  <a:prstClr val="white"/>
                </a:solidFill>
                <a:effectLst/>
                <a:uLnTx/>
                <a:uFillTx/>
                <a:latin typeface="Calibri"/>
                <a:ea typeface="+mn-ea"/>
                <a:cs typeface="+mn-cs"/>
              </a:rPr>
              <a:t> suitable for main weekly shop</a:t>
            </a:r>
            <a:r>
              <a:rPr kumimoji="0" lang="en-IE" sz="1050" b="0" i="0" u="none" strike="noStrike" kern="1200" cap="none" spc="0" normalizeH="0" baseline="0" noProof="0" dirty="0">
                <a:ln>
                  <a:noFill/>
                </a:ln>
                <a:solidFill>
                  <a:prstClr val="white"/>
                </a:solidFill>
                <a:effectLst/>
                <a:uLnTx/>
                <a:uFillTx/>
                <a:latin typeface="Calibri"/>
                <a:ea typeface="+mn-ea"/>
                <a:cs typeface="+mn-cs"/>
              </a:rPr>
              <a:t>  </a:t>
            </a:r>
            <a:endParaRPr kumimoji="0" lang="en-US" sz="105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 Placeholder 6"/>
          <p:cNvSpPr txBox="1">
            <a:spLocks/>
          </p:cNvSpPr>
          <p:nvPr/>
        </p:nvSpPr>
        <p:spPr>
          <a:xfrm>
            <a:off x="242646" y="146615"/>
            <a:ext cx="6372000" cy="162000"/>
          </a:xfrm>
          <a:prstGeom prst="rect">
            <a:avLst/>
          </a:prstGeom>
        </p:spPr>
        <p:txBody>
          <a:bodyPr/>
          <a:lstStyle>
            <a:lvl1pPr marL="0" indent="0" algn="l" defTabSz="914377" rtl="0" eaLnBrk="1" latinLnBrk="0" hangingPunct="1">
              <a:lnSpc>
                <a:spcPct val="120000"/>
              </a:lnSpc>
              <a:spcBef>
                <a:spcPts val="1600"/>
              </a:spcBef>
              <a:spcAft>
                <a:spcPts val="0"/>
              </a:spcAft>
              <a:buFont typeface="Arial" panose="020B0604020202020204" pitchFamily="34" charset="0"/>
              <a:buNone/>
              <a:defRPr sz="1867" b="1" kern="1200">
                <a:solidFill>
                  <a:schemeClr val="accent2"/>
                </a:solidFill>
                <a:latin typeface="+mj-lt"/>
                <a:ea typeface="+mn-ea"/>
                <a:cs typeface="+mn-cs"/>
              </a:defRPr>
            </a:lvl1pPr>
            <a:lvl2pPr marL="0" indent="0" algn="l" defTabSz="914377" rtl="0" eaLnBrk="1" latinLnBrk="0" hangingPunct="1">
              <a:lnSpc>
                <a:spcPct val="120000"/>
              </a:lnSpc>
              <a:spcBef>
                <a:spcPts val="0"/>
              </a:spcBef>
              <a:spcAft>
                <a:spcPts val="1600"/>
              </a:spcAft>
              <a:buFont typeface="Arial" panose="020B0604020202020204" pitchFamily="34" charset="0"/>
              <a:buNone/>
              <a:defRPr sz="1867" kern="1200">
                <a:solidFill>
                  <a:schemeClr val="tx1"/>
                </a:solidFill>
                <a:latin typeface="+mn-lt"/>
                <a:ea typeface="+mn-ea"/>
                <a:cs typeface="+mn-cs"/>
              </a:defRPr>
            </a:lvl2pPr>
            <a:lvl3pPr marL="191995" indent="-191995" algn="l" defTabSz="914377" rtl="0" eaLnBrk="1" latinLnBrk="0" hangingPunct="1">
              <a:lnSpc>
                <a:spcPct val="120000"/>
              </a:lnSpc>
              <a:spcBef>
                <a:spcPts val="0"/>
              </a:spcBef>
              <a:spcAft>
                <a:spcPts val="0"/>
              </a:spcAft>
              <a:buFont typeface="Arial" panose="020B0604020202020204" pitchFamily="34" charset="0"/>
              <a:buChar char="•"/>
              <a:defRPr sz="1867" kern="1200">
                <a:solidFill>
                  <a:schemeClr val="tx1"/>
                </a:solidFill>
                <a:latin typeface="+mn-lt"/>
                <a:ea typeface="+mn-ea"/>
                <a:cs typeface="+mn-cs"/>
              </a:defRPr>
            </a:lvl3pPr>
            <a:lvl4pPr marL="383990"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4pPr>
            <a:lvl5pPr marL="575986"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5pPr>
            <a:lvl6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6pPr>
            <a:lvl7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7pPr>
            <a:lvl8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8pPr>
            <a:lvl9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9pPr>
          </a:lstStyle>
          <a:p>
            <a:pPr lvl="0">
              <a:defRPr/>
            </a:pPr>
            <a:r>
              <a:rPr lang="en-IE" sz="1400" b="0" dirty="0">
                <a:solidFill>
                  <a:srgbClr val="06507F"/>
                </a:solidFill>
              </a:rPr>
              <a:t>TAM </a:t>
            </a:r>
            <a:r>
              <a:rPr lang="en-IE" sz="1400" b="0" dirty="0" err="1">
                <a:solidFill>
                  <a:srgbClr val="06507F"/>
                </a:solidFill>
              </a:rPr>
              <a:t>Plannervision</a:t>
            </a:r>
            <a:r>
              <a:rPr lang="en-IE" sz="1400" b="0" dirty="0">
                <a:solidFill>
                  <a:srgbClr val="06507F"/>
                </a:solidFill>
              </a:rPr>
              <a:t> – Fuel for growth</a:t>
            </a:r>
          </a:p>
        </p:txBody>
      </p:sp>
      <p:sp>
        <p:nvSpPr>
          <p:cNvPr id="9" name="Title 4"/>
          <p:cNvSpPr txBox="1">
            <a:spLocks/>
          </p:cNvSpPr>
          <p:nvPr/>
        </p:nvSpPr>
        <p:spPr>
          <a:xfrm>
            <a:off x="242646" y="387929"/>
            <a:ext cx="8496000" cy="360000"/>
          </a:xfrm>
          <a:prstGeom prst="rect">
            <a:avLst/>
          </a:prstGeom>
        </p:spPr>
        <p:txBody>
          <a:bodyPr/>
          <a:lstStyle>
            <a:lvl1pPr algn="l" defTabSz="914377" rtl="0" eaLnBrk="1" latinLnBrk="0" hangingPunct="1">
              <a:lnSpc>
                <a:spcPct val="100000"/>
              </a:lnSpc>
              <a:spcBef>
                <a:spcPct val="0"/>
              </a:spcBef>
              <a:buNone/>
              <a:defRPr sz="3200" b="1" kern="1200">
                <a:solidFill>
                  <a:schemeClr val="tx1"/>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06507F"/>
                </a:solidFill>
                <a:effectLst/>
                <a:uLnTx/>
                <a:uFillTx/>
                <a:latin typeface="Calibri"/>
                <a:ea typeface="+mj-ea"/>
                <a:cs typeface="+mj-cs"/>
              </a:rPr>
              <a:t>Positioning Lidl Brand for Growth</a:t>
            </a:r>
          </a:p>
        </p:txBody>
      </p:sp>
    </p:spTree>
    <p:extLst>
      <p:ext uri="{BB962C8B-B14F-4D97-AF65-F5344CB8AC3E}">
        <p14:creationId xmlns:p14="http://schemas.microsoft.com/office/powerpoint/2010/main" val="110879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4037" name="Picture 5" descr="11-1046159-montage-of-healthy-family-lifestyle-activities"/>
          <p:cNvPicPr>
            <a:picLocks noChangeAspect="1" noChangeArrowheads="1"/>
          </p:cNvPicPr>
          <p:nvPr/>
        </p:nvPicPr>
        <p:blipFill>
          <a:blip r:embed="rId3"/>
          <a:srcRect/>
          <a:stretch>
            <a:fillRect/>
          </a:stretch>
        </p:blipFill>
        <p:spPr bwMode="auto">
          <a:xfrm>
            <a:off x="5426993" y="2025208"/>
            <a:ext cx="2564606" cy="144065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ext Box 7"/>
          <p:cNvSpPr txBox="1">
            <a:spLocks noChangeArrowheads="1"/>
          </p:cNvSpPr>
          <p:nvPr/>
        </p:nvSpPr>
        <p:spPr bwMode="auto">
          <a:xfrm>
            <a:off x="1378867" y="1542573"/>
            <a:ext cx="221218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en-IE" altLang="en-US" b="0" i="0" u="none" strike="noStrike" kern="1200" cap="none" spc="0" normalizeH="0" baseline="0" noProof="0" dirty="0">
                <a:ln>
                  <a:noFill/>
                </a:ln>
                <a:solidFill>
                  <a:srgbClr val="969696"/>
                </a:solidFill>
                <a:effectLst/>
                <a:uLnTx/>
                <a:uFillTx/>
                <a:latin typeface="Calibri" panose="020F0502020204030204" pitchFamily="34" charset="0"/>
                <a:ea typeface="+mn-ea"/>
                <a:cs typeface="Arial" panose="020B0604020202020204" pitchFamily="34" charset="0"/>
              </a:rPr>
              <a:t> </a:t>
            </a:r>
            <a:r>
              <a:rPr kumimoji="0" lang="en-IE" altLang="en-US" b="0" i="0" u="none" strike="noStrike" kern="1200" cap="none" spc="0" normalizeH="0" baseline="0" noProof="0" dirty="0">
                <a:ln>
                  <a:noFill/>
                </a:ln>
                <a:solidFill>
                  <a:srgbClr val="06507F"/>
                </a:solidFill>
                <a:effectLst/>
                <a:uLnTx/>
                <a:uFillTx/>
                <a:latin typeface="Calibri" panose="020F0502020204030204" pitchFamily="34" charset="0"/>
                <a:ea typeface="+mn-ea"/>
                <a:cs typeface="Arial" panose="020B0604020202020204" pitchFamily="34" charset="0"/>
                <a:sym typeface="Arial" panose="020B0604020202020204" pitchFamily="34" charset="0"/>
              </a:rPr>
              <a:t>Best known for Low Price </a:t>
            </a:r>
            <a:endParaRPr kumimoji="0" lang="en-US" altLang="en-US" b="0" i="0" u="none" strike="noStrike" kern="1200" cap="none" spc="0" normalizeH="0" baseline="0" noProof="0" dirty="0">
              <a:ln>
                <a:noFill/>
              </a:ln>
              <a:solidFill>
                <a:srgbClr val="06507F"/>
              </a:solidFill>
              <a:effectLst/>
              <a:uLnTx/>
              <a:uFillTx/>
              <a:latin typeface="Calibri" panose="020F0502020204030204" pitchFamily="34" charset="0"/>
              <a:ea typeface="+mn-ea"/>
              <a:cs typeface="Arial" panose="020B0604020202020204" pitchFamily="34" charset="0"/>
              <a:sym typeface="Arial" panose="020B0604020202020204" pitchFamily="34" charset="0"/>
            </a:endParaRPr>
          </a:p>
        </p:txBody>
      </p:sp>
      <p:pic>
        <p:nvPicPr>
          <p:cNvPr id="44041" name="Picture 9" descr="low-price_jpg_460x345_q85"/>
          <p:cNvPicPr>
            <a:picLocks noChangeAspect="1" noChangeArrowheads="1"/>
          </p:cNvPicPr>
          <p:nvPr/>
        </p:nvPicPr>
        <p:blipFill>
          <a:blip r:embed="rId4"/>
          <a:srcRect/>
          <a:stretch>
            <a:fillRect/>
          </a:stretch>
        </p:blipFill>
        <p:spPr bwMode="auto">
          <a:xfrm>
            <a:off x="1378868" y="2057355"/>
            <a:ext cx="2212181" cy="1383506"/>
          </a:xfrm>
          <a:prstGeom prst="rect">
            <a:avLst/>
          </a:prstGeom>
          <a:noFill/>
          <a:ln w="317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9464" name="Text Box 11"/>
          <p:cNvSpPr txBox="1">
            <a:spLocks noChangeArrowheads="1"/>
          </p:cNvSpPr>
          <p:nvPr/>
        </p:nvSpPr>
        <p:spPr bwMode="auto">
          <a:xfrm>
            <a:off x="1439467" y="951310"/>
            <a:ext cx="149661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endParaRPr kumimoji="0" lang="en-US" altLang="en-US" sz="1050" b="1" i="1" u="none" strike="noStrike" kern="1200" cap="none" spc="0" normalizeH="0" baseline="0" noProof="0">
              <a:ln>
                <a:noFill/>
              </a:ln>
              <a:solidFill>
                <a:srgbClr val="969696"/>
              </a:solidFill>
              <a:effectLst/>
              <a:uLnTx/>
              <a:uFillTx/>
              <a:latin typeface="Calibri" panose="020F0502020204030204" pitchFamily="34" charset="0"/>
              <a:ea typeface="+mn-ea"/>
              <a:cs typeface="Arial" panose="020B0604020202020204" pitchFamily="34" charset="0"/>
            </a:endParaRPr>
          </a:p>
        </p:txBody>
      </p:sp>
      <p:sp>
        <p:nvSpPr>
          <p:cNvPr id="19465" name="Text Box 12"/>
          <p:cNvSpPr txBox="1">
            <a:spLocks noChangeArrowheads="1"/>
          </p:cNvSpPr>
          <p:nvPr/>
        </p:nvSpPr>
        <p:spPr bwMode="auto">
          <a:xfrm>
            <a:off x="6220595" y="1133169"/>
            <a:ext cx="78810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en-IE" altLang="en-US" sz="2000" b="1" i="1" u="none" strike="noStrike" kern="1200" cap="none" spc="0" normalizeH="0" baseline="0" noProof="0" dirty="0">
                <a:ln>
                  <a:noFill/>
                </a:ln>
                <a:solidFill>
                  <a:srgbClr val="969696"/>
                </a:solidFill>
                <a:effectLst/>
                <a:uLnTx/>
                <a:uFillTx/>
                <a:latin typeface="Calibri" panose="020F0502020204030204" pitchFamily="34" charset="0"/>
                <a:ea typeface="+mn-ea"/>
                <a:cs typeface="Arial" panose="020B0604020202020204" pitchFamily="34" charset="0"/>
              </a:rPr>
              <a:t>To </a:t>
            </a:r>
            <a:endParaRPr kumimoji="0" lang="en-US" altLang="en-US" sz="2000" b="1" i="1" u="none" strike="noStrike" kern="1200" cap="none" spc="0" normalizeH="0" baseline="0" noProof="0" dirty="0">
              <a:ln>
                <a:noFill/>
              </a:ln>
              <a:solidFill>
                <a:srgbClr val="969696"/>
              </a:solidFill>
              <a:effectLst/>
              <a:uLnTx/>
              <a:uFillTx/>
              <a:latin typeface="Calibri" panose="020F0502020204030204" pitchFamily="34" charset="0"/>
              <a:ea typeface="+mn-ea"/>
              <a:cs typeface="Arial" panose="020B0604020202020204" pitchFamily="34" charset="0"/>
            </a:endParaRPr>
          </a:p>
        </p:txBody>
      </p:sp>
      <p:sp>
        <p:nvSpPr>
          <p:cNvPr id="19466" name="AutoShape 14"/>
          <p:cNvSpPr>
            <a:spLocks noChangeArrowheads="1"/>
          </p:cNvSpPr>
          <p:nvPr/>
        </p:nvSpPr>
        <p:spPr bwMode="auto">
          <a:xfrm>
            <a:off x="4203030" y="2544321"/>
            <a:ext cx="864394" cy="269081"/>
          </a:xfrm>
          <a:prstGeom prst="rightArrow">
            <a:avLst>
              <a:gd name="adj1" fmla="val 50000"/>
              <a:gd name="adj2" fmla="val 80310"/>
            </a:avLst>
          </a:prstGeom>
          <a:solidFill>
            <a:srgbClr val="BFBFB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en-US" sz="1050" b="0" i="0" u="none" strike="noStrike" kern="1200" cap="none" spc="0" normalizeH="0" baseline="0" noProof="0">
              <a:ln>
                <a:noFill/>
              </a:ln>
              <a:solidFill>
                <a:srgbClr val="C2C6D1"/>
              </a:solidFill>
              <a:effectLst/>
              <a:uLnTx/>
              <a:uFillTx/>
              <a:latin typeface="Calibri" panose="020F0502020204030204" pitchFamily="34" charset="0"/>
              <a:ea typeface="+mn-ea"/>
              <a:cs typeface="Arial" panose="020B0604020202020204" pitchFamily="34" charset="0"/>
            </a:endParaRPr>
          </a:p>
        </p:txBody>
      </p:sp>
      <p:sp>
        <p:nvSpPr>
          <p:cNvPr id="19467" name="Rectangle 15"/>
          <p:cNvSpPr>
            <a:spLocks noChangeArrowheads="1"/>
          </p:cNvSpPr>
          <p:nvPr/>
        </p:nvSpPr>
        <p:spPr bwMode="auto">
          <a:xfrm>
            <a:off x="2090906" y="1133169"/>
            <a:ext cx="78810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IE" altLang="en-US" sz="2000" b="1" i="1" dirty="0">
                <a:solidFill>
                  <a:srgbClr val="969696"/>
                </a:solidFill>
                <a:latin typeface="Calibri" panose="020F0502020204030204" pitchFamily="34" charset="0"/>
              </a:rPr>
              <a:t>From </a:t>
            </a:r>
            <a:endParaRPr lang="en-US" altLang="en-US" sz="2000" b="1" i="1" dirty="0">
              <a:solidFill>
                <a:srgbClr val="969696"/>
              </a:solidFill>
              <a:latin typeface="Calibri" panose="020F0502020204030204" pitchFamily="34" charset="0"/>
            </a:endParaRPr>
          </a:p>
        </p:txBody>
      </p:sp>
      <p:sp>
        <p:nvSpPr>
          <p:cNvPr id="19468" name="Rectangle 16"/>
          <p:cNvSpPr>
            <a:spLocks noChangeArrowheads="1"/>
          </p:cNvSpPr>
          <p:nvPr/>
        </p:nvSpPr>
        <p:spPr bwMode="auto">
          <a:xfrm>
            <a:off x="5426993" y="1537728"/>
            <a:ext cx="256460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E" altLang="en-US" b="0" i="0" u="none" strike="noStrike" kern="1200" cap="none" spc="0" normalizeH="0" baseline="0" noProof="0" dirty="0">
                <a:ln>
                  <a:noFill/>
                </a:ln>
                <a:solidFill>
                  <a:srgbClr val="06507F"/>
                </a:solidFill>
                <a:effectLst/>
                <a:uLnTx/>
                <a:uFillTx/>
                <a:latin typeface="Calibri" panose="020F0502020204030204" pitchFamily="34" charset="0"/>
                <a:ea typeface="+mn-ea"/>
                <a:cs typeface="Arial" panose="020B0604020202020204" pitchFamily="34" charset="0"/>
              </a:rPr>
              <a:t> Good </a:t>
            </a:r>
            <a:r>
              <a:rPr kumimoji="0" lang="en-IE" altLang="en-US" b="0" i="0" u="none" strike="noStrike" kern="1200" cap="none" spc="0" normalizeH="0" baseline="0" noProof="0" dirty="0">
                <a:ln>
                  <a:noFill/>
                </a:ln>
                <a:solidFill>
                  <a:srgbClr val="06507F"/>
                </a:solidFill>
                <a:effectLst/>
                <a:uLnTx/>
                <a:uFillTx/>
                <a:latin typeface="Calibri" panose="020F0502020204030204" pitchFamily="34" charset="0"/>
                <a:ea typeface="+mn-ea"/>
                <a:cs typeface="Arial" panose="020B0604020202020204" pitchFamily="34" charset="0"/>
                <a:sym typeface="Arial" panose="020B0604020202020204" pitchFamily="34" charset="0"/>
              </a:rPr>
              <a:t>Quality Value for Money </a:t>
            </a:r>
            <a:endParaRPr kumimoji="0" lang="en-US" altLang="en-US" b="0" i="0" u="none" strike="noStrike" kern="1200" cap="none" spc="0" normalizeH="0" baseline="0" noProof="0" dirty="0">
              <a:ln>
                <a:noFill/>
              </a:ln>
              <a:solidFill>
                <a:srgbClr val="06507F"/>
              </a:solidFill>
              <a:effectLst/>
              <a:uLnTx/>
              <a:uFillTx/>
              <a:latin typeface="Calibri" panose="020F0502020204030204" pitchFamily="34" charset="0"/>
              <a:ea typeface="+mn-ea"/>
              <a:cs typeface="Arial" panose="020B0604020202020204" pitchFamily="34" charset="0"/>
              <a:sym typeface="Arial" panose="020B0604020202020204" pitchFamily="34" charset="0"/>
            </a:endParaRPr>
          </a:p>
        </p:txBody>
      </p:sp>
      <p:sp>
        <p:nvSpPr>
          <p:cNvPr id="44049" name="Rectangle 17"/>
          <p:cNvSpPr>
            <a:spLocks noChangeArrowheads="1"/>
          </p:cNvSpPr>
          <p:nvPr/>
        </p:nvSpPr>
        <p:spPr bwMode="auto">
          <a:xfrm>
            <a:off x="1378867" y="3923161"/>
            <a:ext cx="6612731" cy="707886"/>
          </a:xfrm>
          <a:prstGeom prst="rect">
            <a:avLst/>
          </a:prstGeom>
          <a:solidFill>
            <a:srgbClr val="003278"/>
          </a:solidFill>
          <a:ln>
            <a:noFill/>
          </a:ln>
          <a:effectLst>
            <a:outerShdw blurRad="50800" dist="38100" dir="2700000" algn="tl" rotWithShape="0">
              <a:prstClr val="black">
                <a:alpha val="40000"/>
              </a:prstClr>
            </a:outerShdw>
          </a:effec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sym typeface="Arial" pitchFamily="34" charset="0"/>
              </a:rPr>
              <a:t>Close the positioning &amp; reality gap for consumer by repositioning Lidl from Low prices to VFM   </a:t>
            </a:r>
            <a:endParaRPr kumimoji="0" lang="en-US" sz="2000" b="0" i="0" u="none" strike="noStrike" kern="1200" cap="none" spc="0" normalizeH="0" baseline="0" noProof="0" dirty="0">
              <a:ln>
                <a:noFill/>
              </a:ln>
              <a:solidFill>
                <a:prstClr val="white"/>
              </a:solidFill>
              <a:effectLst/>
              <a:uLnTx/>
              <a:uFillTx/>
              <a:latin typeface="Calibri"/>
              <a:ea typeface="+mn-ea"/>
              <a:cs typeface="+mn-cs"/>
              <a:sym typeface="Arial" pitchFamily="34" charset="0"/>
            </a:endParaRPr>
          </a:p>
        </p:txBody>
      </p:sp>
      <p:sp>
        <p:nvSpPr>
          <p:cNvPr id="14" name="Text Placeholder 6"/>
          <p:cNvSpPr txBox="1">
            <a:spLocks/>
          </p:cNvSpPr>
          <p:nvPr/>
        </p:nvSpPr>
        <p:spPr>
          <a:xfrm>
            <a:off x="242646" y="146615"/>
            <a:ext cx="6372000" cy="162000"/>
          </a:xfrm>
          <a:prstGeom prst="rect">
            <a:avLst/>
          </a:prstGeom>
        </p:spPr>
        <p:txBody>
          <a:bodyPr/>
          <a:lstStyle>
            <a:lvl1pPr marL="0" indent="0" algn="l" defTabSz="914377" rtl="0" eaLnBrk="1" latinLnBrk="0" hangingPunct="1">
              <a:lnSpc>
                <a:spcPct val="120000"/>
              </a:lnSpc>
              <a:spcBef>
                <a:spcPts val="1600"/>
              </a:spcBef>
              <a:spcAft>
                <a:spcPts val="0"/>
              </a:spcAft>
              <a:buFont typeface="Arial" panose="020B0604020202020204" pitchFamily="34" charset="0"/>
              <a:buNone/>
              <a:defRPr sz="1867" b="1" kern="1200">
                <a:solidFill>
                  <a:schemeClr val="accent2"/>
                </a:solidFill>
                <a:latin typeface="+mj-lt"/>
                <a:ea typeface="+mn-ea"/>
                <a:cs typeface="+mn-cs"/>
              </a:defRPr>
            </a:lvl1pPr>
            <a:lvl2pPr marL="0" indent="0" algn="l" defTabSz="914377" rtl="0" eaLnBrk="1" latinLnBrk="0" hangingPunct="1">
              <a:lnSpc>
                <a:spcPct val="120000"/>
              </a:lnSpc>
              <a:spcBef>
                <a:spcPts val="0"/>
              </a:spcBef>
              <a:spcAft>
                <a:spcPts val="1600"/>
              </a:spcAft>
              <a:buFont typeface="Arial" panose="020B0604020202020204" pitchFamily="34" charset="0"/>
              <a:buNone/>
              <a:defRPr sz="1867" kern="1200">
                <a:solidFill>
                  <a:schemeClr val="tx1"/>
                </a:solidFill>
                <a:latin typeface="+mn-lt"/>
                <a:ea typeface="+mn-ea"/>
                <a:cs typeface="+mn-cs"/>
              </a:defRPr>
            </a:lvl2pPr>
            <a:lvl3pPr marL="191995" indent="-191995" algn="l" defTabSz="914377" rtl="0" eaLnBrk="1" latinLnBrk="0" hangingPunct="1">
              <a:lnSpc>
                <a:spcPct val="120000"/>
              </a:lnSpc>
              <a:spcBef>
                <a:spcPts val="0"/>
              </a:spcBef>
              <a:spcAft>
                <a:spcPts val="0"/>
              </a:spcAft>
              <a:buFont typeface="Arial" panose="020B0604020202020204" pitchFamily="34" charset="0"/>
              <a:buChar char="•"/>
              <a:defRPr sz="1867" kern="1200">
                <a:solidFill>
                  <a:schemeClr val="tx1"/>
                </a:solidFill>
                <a:latin typeface="+mn-lt"/>
                <a:ea typeface="+mn-ea"/>
                <a:cs typeface="+mn-cs"/>
              </a:defRPr>
            </a:lvl3pPr>
            <a:lvl4pPr marL="383990"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4pPr>
            <a:lvl5pPr marL="575986"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5pPr>
            <a:lvl6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6pPr>
            <a:lvl7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7pPr>
            <a:lvl8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8pPr>
            <a:lvl9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9pPr>
          </a:lstStyle>
          <a:p>
            <a:pPr lvl="0">
              <a:defRPr/>
            </a:pPr>
            <a:r>
              <a:rPr lang="en-IE" sz="1400" b="0" dirty="0">
                <a:solidFill>
                  <a:srgbClr val="06507F"/>
                </a:solidFill>
              </a:rPr>
              <a:t>TAM </a:t>
            </a:r>
            <a:r>
              <a:rPr lang="en-IE" sz="1400" b="0" dirty="0" err="1">
                <a:solidFill>
                  <a:srgbClr val="06507F"/>
                </a:solidFill>
              </a:rPr>
              <a:t>Plannervision</a:t>
            </a:r>
            <a:r>
              <a:rPr lang="en-IE" sz="1400" b="0" dirty="0">
                <a:solidFill>
                  <a:srgbClr val="06507F"/>
                </a:solidFill>
              </a:rPr>
              <a:t> – Fuel for growth</a:t>
            </a:r>
          </a:p>
        </p:txBody>
      </p:sp>
      <p:sp>
        <p:nvSpPr>
          <p:cNvPr id="15" name="Title 4"/>
          <p:cNvSpPr txBox="1">
            <a:spLocks/>
          </p:cNvSpPr>
          <p:nvPr/>
        </p:nvSpPr>
        <p:spPr>
          <a:xfrm>
            <a:off x="242646" y="387929"/>
            <a:ext cx="8496000" cy="360000"/>
          </a:xfrm>
          <a:prstGeom prst="rect">
            <a:avLst/>
          </a:prstGeom>
        </p:spPr>
        <p:txBody>
          <a:bodyPr/>
          <a:lstStyle>
            <a:lvl1pPr algn="l" defTabSz="914377" rtl="0" eaLnBrk="1" latinLnBrk="0" hangingPunct="1">
              <a:lnSpc>
                <a:spcPct val="100000"/>
              </a:lnSpc>
              <a:spcBef>
                <a:spcPct val="0"/>
              </a:spcBef>
              <a:buNone/>
              <a:defRPr sz="3200" b="1" kern="1200">
                <a:solidFill>
                  <a:schemeClr val="tx1"/>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06507F"/>
                </a:solidFill>
                <a:effectLst/>
                <a:uLnTx/>
                <a:uFillTx/>
                <a:latin typeface="Calibri"/>
                <a:ea typeface="+mj-ea"/>
                <a:cs typeface="+mj-cs"/>
              </a:rPr>
              <a:t>Positioning Lidl Brand for Growth</a:t>
            </a:r>
          </a:p>
        </p:txBody>
      </p:sp>
    </p:spTree>
    <p:extLst>
      <p:ext uri="{BB962C8B-B14F-4D97-AF65-F5344CB8AC3E}">
        <p14:creationId xmlns:p14="http://schemas.microsoft.com/office/powerpoint/2010/main" val="3997422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049"/>
                                        </p:tgtEl>
                                        <p:attrNameLst>
                                          <p:attrName>style.visibility</p:attrName>
                                        </p:attrNameLst>
                                      </p:cBhvr>
                                      <p:to>
                                        <p:strVal val="visible"/>
                                      </p:to>
                                    </p:set>
                                    <p:anim calcmode="lin" valueType="num">
                                      <p:cBhvr additive="base">
                                        <p:cTn id="7" dur="500" fill="hold"/>
                                        <p:tgtEl>
                                          <p:spTgt spid="44049"/>
                                        </p:tgtEl>
                                        <p:attrNameLst>
                                          <p:attrName>ppt_x</p:attrName>
                                        </p:attrNameLst>
                                      </p:cBhvr>
                                      <p:tavLst>
                                        <p:tav tm="0">
                                          <p:val>
                                            <p:strVal val="#ppt_x"/>
                                          </p:val>
                                        </p:tav>
                                        <p:tav tm="100000">
                                          <p:val>
                                            <p:strVal val="#ppt_x"/>
                                          </p:val>
                                        </p:tav>
                                      </p:tavLst>
                                    </p:anim>
                                    <p:anim calcmode="lin" valueType="num">
                                      <p:cBhvr additive="base">
                                        <p:cTn id="8" dur="500" fill="hold"/>
                                        <p:tgtEl>
                                          <p:spTgt spid="440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9"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TextBox 5"/>
          <p:cNvSpPr txBox="1">
            <a:spLocks noChangeArrowheads="1"/>
          </p:cNvSpPr>
          <p:nvPr/>
        </p:nvSpPr>
        <p:spPr bwMode="auto">
          <a:xfrm>
            <a:off x="1919287" y="1120380"/>
            <a:ext cx="530542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E" altLang="en-US" sz="1500" b="1" i="0" u="none" strike="noStrike" kern="1200" cap="none" spc="0" normalizeH="0" baseline="0" noProof="0" dirty="0">
                <a:ln>
                  <a:noFill/>
                </a:ln>
                <a:solidFill>
                  <a:srgbClr val="06507F"/>
                </a:solidFill>
                <a:effectLst/>
                <a:uLnTx/>
                <a:uFillTx/>
                <a:latin typeface="Calibri"/>
                <a:ea typeface="+mn-ea"/>
                <a:cs typeface="Arial" pitchFamily="34" charset="0"/>
              </a:rPr>
              <a:t>CHOOSE AS THE BRAND POSITIONING </a:t>
            </a:r>
            <a:endParaRPr kumimoji="0" lang="en-US" altLang="en-US" sz="1500" b="1" i="0" u="none" strike="noStrike" kern="1200" cap="none" spc="0" normalizeH="0" baseline="0" noProof="0" dirty="0">
              <a:ln>
                <a:noFill/>
              </a:ln>
              <a:solidFill>
                <a:srgbClr val="06507F"/>
              </a:solidFill>
              <a:effectLst/>
              <a:uLnTx/>
              <a:uFillTx/>
              <a:latin typeface="Calibri"/>
              <a:ea typeface="+mn-ea"/>
              <a:cs typeface="Arial" pitchFamily="34" charset="0"/>
            </a:endParaRPr>
          </a:p>
        </p:txBody>
      </p:sp>
      <p:pic>
        <p:nvPicPr>
          <p:cNvPr id="45061" name="Picture 4" descr="11-1046159-montage-of-healthy-family-lifestyle-activities"/>
          <p:cNvPicPr>
            <a:picLocks noChangeAspect="1" noChangeArrowheads="1"/>
          </p:cNvPicPr>
          <p:nvPr/>
        </p:nvPicPr>
        <p:blipFill>
          <a:blip r:embed="rId3"/>
          <a:srcRect/>
          <a:stretch>
            <a:fillRect/>
          </a:stretch>
        </p:blipFill>
        <p:spPr bwMode="auto">
          <a:xfrm>
            <a:off x="4572000" y="2787774"/>
            <a:ext cx="2776538" cy="1558058"/>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5062" name="Picture 8" descr="low-price_jpg_460x345_q85"/>
          <p:cNvPicPr>
            <a:picLocks noChangeAspect="1" noChangeArrowheads="1"/>
          </p:cNvPicPr>
          <p:nvPr/>
        </p:nvPicPr>
        <p:blipFill>
          <a:blip r:embed="rId4"/>
          <a:srcRect/>
          <a:stretch>
            <a:fillRect/>
          </a:stretch>
        </p:blipFill>
        <p:spPr bwMode="auto">
          <a:xfrm>
            <a:off x="1934223" y="2787774"/>
            <a:ext cx="2491534" cy="1558058"/>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5063" name="Text Box 9"/>
          <p:cNvSpPr txBox="1">
            <a:spLocks noChangeArrowheads="1"/>
          </p:cNvSpPr>
          <p:nvPr/>
        </p:nvSpPr>
        <p:spPr bwMode="auto">
          <a:xfrm>
            <a:off x="1215553" y="1491854"/>
            <a:ext cx="671289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en-IE" b="0" i="0" u="none" strike="noStrike" kern="1200" cap="none" spc="0" normalizeH="0" baseline="0" noProof="0" dirty="0">
                <a:ln>
                  <a:noFill/>
                </a:ln>
                <a:solidFill>
                  <a:prstClr val="white">
                    <a:lumMod val="50000"/>
                  </a:prstClr>
                </a:solidFill>
                <a:effectLst/>
                <a:uLnTx/>
                <a:uFillTx/>
                <a:latin typeface="Calibri" pitchFamily="34" charset="0"/>
                <a:ea typeface="+mn-ea"/>
                <a:cs typeface="Arial" pitchFamily="34" charset="0"/>
              </a:rPr>
              <a:t>Show consumers (Mum) that when she shops at Lidl, she doesn’t have to choose between the quality and value she seeks. Even on a tight budget or in recession, she still has choice and can make the very best choices with Lidl.  </a:t>
            </a:r>
            <a:endParaRPr kumimoji="0" lang="en-US" b="0" i="0" u="none" strike="noStrike" kern="1200" cap="none" spc="0" normalizeH="0" baseline="0" noProof="0" dirty="0">
              <a:ln>
                <a:noFill/>
              </a:ln>
              <a:solidFill>
                <a:prstClr val="white">
                  <a:lumMod val="50000"/>
                </a:prstClr>
              </a:solidFill>
              <a:effectLst/>
              <a:uLnTx/>
              <a:uFillTx/>
              <a:latin typeface="Calibri" pitchFamily="34" charset="0"/>
              <a:ea typeface="+mn-ea"/>
              <a:cs typeface="Arial" pitchFamily="34" charset="0"/>
            </a:endParaRPr>
          </a:p>
        </p:txBody>
      </p:sp>
      <p:sp>
        <p:nvSpPr>
          <p:cNvPr id="20487" name="Text Box 12"/>
          <p:cNvSpPr txBox="1">
            <a:spLocks noChangeArrowheads="1"/>
          </p:cNvSpPr>
          <p:nvPr/>
        </p:nvSpPr>
        <p:spPr bwMode="auto">
          <a:xfrm>
            <a:off x="3538539" y="2370536"/>
            <a:ext cx="195143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E" altLang="en-US" sz="1500" b="1" i="1" u="none" strike="noStrike" kern="1200" cap="none" spc="0" normalizeH="0" baseline="0" noProof="0" dirty="0">
                <a:ln>
                  <a:noFill/>
                </a:ln>
                <a:solidFill>
                  <a:srgbClr val="06507F"/>
                </a:solidFill>
                <a:effectLst/>
                <a:uLnTx/>
                <a:uFillTx/>
                <a:latin typeface="Calibri" panose="020F0502020204030204" pitchFamily="34" charset="0"/>
                <a:ea typeface="+mn-ea"/>
                <a:cs typeface="Arial" panose="020B0604020202020204" pitchFamily="34" charset="0"/>
                <a:sym typeface="Arial" panose="020B0604020202020204" pitchFamily="34" charset="0"/>
              </a:rPr>
              <a:t>Align these closer</a:t>
            </a:r>
            <a:endParaRPr kumimoji="0" lang="en-US" altLang="en-US" sz="1500" b="1" i="1" u="none" strike="noStrike" kern="1200" cap="none" spc="0" normalizeH="0" baseline="0" noProof="0" dirty="0">
              <a:ln>
                <a:noFill/>
              </a:ln>
              <a:solidFill>
                <a:srgbClr val="969696"/>
              </a:solidFill>
              <a:effectLst/>
              <a:uLnTx/>
              <a:uFillTx/>
              <a:latin typeface="Calibri" panose="020F0502020204030204" pitchFamily="34" charset="0"/>
              <a:ea typeface="+mn-ea"/>
              <a:cs typeface="Arial" panose="020B0604020202020204" pitchFamily="34" charset="0"/>
            </a:endParaRPr>
          </a:p>
        </p:txBody>
      </p:sp>
      <p:sp>
        <p:nvSpPr>
          <p:cNvPr id="13" name="Text Placeholder 6"/>
          <p:cNvSpPr txBox="1">
            <a:spLocks/>
          </p:cNvSpPr>
          <p:nvPr/>
        </p:nvSpPr>
        <p:spPr>
          <a:xfrm>
            <a:off x="242646" y="146615"/>
            <a:ext cx="6372000" cy="162000"/>
          </a:xfrm>
          <a:prstGeom prst="rect">
            <a:avLst/>
          </a:prstGeom>
        </p:spPr>
        <p:txBody>
          <a:bodyPr/>
          <a:lstStyle>
            <a:lvl1pPr marL="0" indent="0" algn="l" defTabSz="914377" rtl="0" eaLnBrk="1" latinLnBrk="0" hangingPunct="1">
              <a:lnSpc>
                <a:spcPct val="120000"/>
              </a:lnSpc>
              <a:spcBef>
                <a:spcPts val="1600"/>
              </a:spcBef>
              <a:spcAft>
                <a:spcPts val="0"/>
              </a:spcAft>
              <a:buFont typeface="Arial" panose="020B0604020202020204" pitchFamily="34" charset="0"/>
              <a:buNone/>
              <a:defRPr sz="1867" b="1" kern="1200">
                <a:solidFill>
                  <a:schemeClr val="accent2"/>
                </a:solidFill>
                <a:latin typeface="+mj-lt"/>
                <a:ea typeface="+mn-ea"/>
                <a:cs typeface="+mn-cs"/>
              </a:defRPr>
            </a:lvl1pPr>
            <a:lvl2pPr marL="0" indent="0" algn="l" defTabSz="914377" rtl="0" eaLnBrk="1" latinLnBrk="0" hangingPunct="1">
              <a:lnSpc>
                <a:spcPct val="120000"/>
              </a:lnSpc>
              <a:spcBef>
                <a:spcPts val="0"/>
              </a:spcBef>
              <a:spcAft>
                <a:spcPts val="1600"/>
              </a:spcAft>
              <a:buFont typeface="Arial" panose="020B0604020202020204" pitchFamily="34" charset="0"/>
              <a:buNone/>
              <a:defRPr sz="1867" kern="1200">
                <a:solidFill>
                  <a:schemeClr val="tx1"/>
                </a:solidFill>
                <a:latin typeface="+mn-lt"/>
                <a:ea typeface="+mn-ea"/>
                <a:cs typeface="+mn-cs"/>
              </a:defRPr>
            </a:lvl2pPr>
            <a:lvl3pPr marL="191995" indent="-191995" algn="l" defTabSz="914377" rtl="0" eaLnBrk="1" latinLnBrk="0" hangingPunct="1">
              <a:lnSpc>
                <a:spcPct val="120000"/>
              </a:lnSpc>
              <a:spcBef>
                <a:spcPts val="0"/>
              </a:spcBef>
              <a:spcAft>
                <a:spcPts val="0"/>
              </a:spcAft>
              <a:buFont typeface="Arial" panose="020B0604020202020204" pitchFamily="34" charset="0"/>
              <a:buChar char="•"/>
              <a:defRPr sz="1867" kern="1200">
                <a:solidFill>
                  <a:schemeClr val="tx1"/>
                </a:solidFill>
                <a:latin typeface="+mn-lt"/>
                <a:ea typeface="+mn-ea"/>
                <a:cs typeface="+mn-cs"/>
              </a:defRPr>
            </a:lvl3pPr>
            <a:lvl4pPr marL="383990"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4pPr>
            <a:lvl5pPr marL="575986"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5pPr>
            <a:lvl6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6pPr>
            <a:lvl7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7pPr>
            <a:lvl8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8pPr>
            <a:lvl9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9pPr>
          </a:lstStyle>
          <a:p>
            <a:pPr lvl="0">
              <a:defRPr/>
            </a:pPr>
            <a:r>
              <a:rPr lang="en-IE" sz="1400" b="0" dirty="0">
                <a:solidFill>
                  <a:srgbClr val="06507F"/>
                </a:solidFill>
              </a:rPr>
              <a:t>TAM </a:t>
            </a:r>
            <a:r>
              <a:rPr lang="en-IE" sz="1400" b="0" dirty="0" err="1">
                <a:solidFill>
                  <a:srgbClr val="06507F"/>
                </a:solidFill>
              </a:rPr>
              <a:t>Plannervision</a:t>
            </a:r>
            <a:r>
              <a:rPr lang="en-IE" sz="1400" b="0" dirty="0">
                <a:solidFill>
                  <a:srgbClr val="06507F"/>
                </a:solidFill>
              </a:rPr>
              <a:t> – Fuel for growth</a:t>
            </a:r>
          </a:p>
        </p:txBody>
      </p:sp>
      <p:sp>
        <p:nvSpPr>
          <p:cNvPr id="14" name="Title 4"/>
          <p:cNvSpPr txBox="1">
            <a:spLocks/>
          </p:cNvSpPr>
          <p:nvPr/>
        </p:nvSpPr>
        <p:spPr>
          <a:xfrm>
            <a:off x="242646" y="387929"/>
            <a:ext cx="8496000" cy="360000"/>
          </a:xfrm>
          <a:prstGeom prst="rect">
            <a:avLst/>
          </a:prstGeom>
        </p:spPr>
        <p:txBody>
          <a:bodyPr/>
          <a:lstStyle>
            <a:lvl1pPr algn="l" defTabSz="914377" rtl="0" eaLnBrk="1" latinLnBrk="0" hangingPunct="1">
              <a:lnSpc>
                <a:spcPct val="100000"/>
              </a:lnSpc>
              <a:spcBef>
                <a:spcPct val="0"/>
              </a:spcBef>
              <a:buNone/>
              <a:defRPr sz="3200" b="1" kern="1200">
                <a:solidFill>
                  <a:schemeClr val="tx1"/>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06507F"/>
                </a:solidFill>
                <a:effectLst/>
                <a:uLnTx/>
                <a:uFillTx/>
                <a:latin typeface="Calibri"/>
                <a:ea typeface="+mj-ea"/>
                <a:cs typeface="+mj-cs"/>
              </a:rPr>
              <a:t>Positioning Lidl Brand for Growth</a:t>
            </a:r>
          </a:p>
        </p:txBody>
      </p:sp>
    </p:spTree>
    <p:extLst>
      <p:ext uri="{BB962C8B-B14F-4D97-AF65-F5344CB8AC3E}">
        <p14:creationId xmlns:p14="http://schemas.microsoft.com/office/powerpoint/2010/main" val="3048464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5"/>
          <p:cNvSpPr txBox="1">
            <a:spLocks noGrp="1"/>
          </p:cNvSpPr>
          <p:nvPr/>
        </p:nvSpPr>
        <p:spPr>
          <a:xfrm>
            <a:off x="6057900" y="4767264"/>
            <a:ext cx="1600200" cy="273844"/>
          </a:xfrm>
          <a:prstGeom prst="rect">
            <a:avLst/>
          </a:prstGeom>
          <a:noFill/>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ABD86CDC-7753-4D0C-B3D7-6CE6B1CD4803}" type="slidenum">
              <a:rPr kumimoji="0" lang="en-US" altLang="en-US" sz="900" b="0" i="0" u="none" strike="noStrike" kern="1200" cap="none" spc="0" normalizeH="0" baseline="0" noProof="0">
                <a:ln>
                  <a:noFill/>
                </a:ln>
                <a:solidFill>
                  <a:srgbClr val="8C95AA"/>
                </a:solidFill>
                <a:effectLst/>
                <a:uLnTx/>
                <a:uFillTx/>
                <a:latin typeface="Calibri" panose="020F0502020204030204" pitchFamily="34" charset="0"/>
                <a:ea typeface="+mn-ea"/>
                <a:cs typeface="Arial" panose="020B060402020202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en-US" altLang="en-US" sz="900" b="0" i="0" u="none" strike="noStrike" kern="1200" cap="none" spc="0" normalizeH="0" baseline="0" noProof="0">
              <a:ln>
                <a:noFill/>
              </a:ln>
              <a:solidFill>
                <a:srgbClr val="8C95AA"/>
              </a:solidFill>
              <a:effectLst/>
              <a:uLnTx/>
              <a:uFillTx/>
              <a:latin typeface="Calibri" panose="020F0502020204030204" pitchFamily="34" charset="0"/>
              <a:ea typeface="+mn-ea"/>
              <a:cs typeface="Arial" panose="020B0604020202020204" pitchFamily="34" charset="0"/>
            </a:endParaRPr>
          </a:p>
        </p:txBody>
      </p:sp>
      <p:sp>
        <p:nvSpPr>
          <p:cNvPr id="10" name="Text Placeholder 6"/>
          <p:cNvSpPr txBox="1">
            <a:spLocks/>
          </p:cNvSpPr>
          <p:nvPr/>
        </p:nvSpPr>
        <p:spPr>
          <a:xfrm>
            <a:off x="242646" y="146615"/>
            <a:ext cx="6372000" cy="162000"/>
          </a:xfrm>
          <a:prstGeom prst="rect">
            <a:avLst/>
          </a:prstGeom>
        </p:spPr>
        <p:txBody>
          <a:bodyPr/>
          <a:lstStyle>
            <a:lvl1pPr marL="0" indent="0" algn="l" defTabSz="914377" rtl="0" eaLnBrk="1" latinLnBrk="0" hangingPunct="1">
              <a:lnSpc>
                <a:spcPct val="120000"/>
              </a:lnSpc>
              <a:spcBef>
                <a:spcPts val="1600"/>
              </a:spcBef>
              <a:spcAft>
                <a:spcPts val="0"/>
              </a:spcAft>
              <a:buFont typeface="Arial" panose="020B0604020202020204" pitchFamily="34" charset="0"/>
              <a:buNone/>
              <a:defRPr sz="1867" b="1" kern="1200">
                <a:solidFill>
                  <a:schemeClr val="accent2"/>
                </a:solidFill>
                <a:latin typeface="+mj-lt"/>
                <a:ea typeface="+mn-ea"/>
                <a:cs typeface="+mn-cs"/>
              </a:defRPr>
            </a:lvl1pPr>
            <a:lvl2pPr marL="0" indent="0" algn="l" defTabSz="914377" rtl="0" eaLnBrk="1" latinLnBrk="0" hangingPunct="1">
              <a:lnSpc>
                <a:spcPct val="120000"/>
              </a:lnSpc>
              <a:spcBef>
                <a:spcPts val="0"/>
              </a:spcBef>
              <a:spcAft>
                <a:spcPts val="1600"/>
              </a:spcAft>
              <a:buFont typeface="Arial" panose="020B0604020202020204" pitchFamily="34" charset="0"/>
              <a:buNone/>
              <a:defRPr sz="1867" kern="1200">
                <a:solidFill>
                  <a:schemeClr val="tx1"/>
                </a:solidFill>
                <a:latin typeface="+mn-lt"/>
                <a:ea typeface="+mn-ea"/>
                <a:cs typeface="+mn-cs"/>
              </a:defRPr>
            </a:lvl2pPr>
            <a:lvl3pPr marL="191995" indent="-191995" algn="l" defTabSz="914377" rtl="0" eaLnBrk="1" latinLnBrk="0" hangingPunct="1">
              <a:lnSpc>
                <a:spcPct val="120000"/>
              </a:lnSpc>
              <a:spcBef>
                <a:spcPts val="0"/>
              </a:spcBef>
              <a:spcAft>
                <a:spcPts val="0"/>
              </a:spcAft>
              <a:buFont typeface="Arial" panose="020B0604020202020204" pitchFamily="34" charset="0"/>
              <a:buChar char="•"/>
              <a:defRPr sz="1867" kern="1200">
                <a:solidFill>
                  <a:schemeClr val="tx1"/>
                </a:solidFill>
                <a:latin typeface="+mn-lt"/>
                <a:ea typeface="+mn-ea"/>
                <a:cs typeface="+mn-cs"/>
              </a:defRPr>
            </a:lvl3pPr>
            <a:lvl4pPr marL="383990"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4pPr>
            <a:lvl5pPr marL="575986"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5pPr>
            <a:lvl6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6pPr>
            <a:lvl7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7pPr>
            <a:lvl8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8pPr>
            <a:lvl9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9pPr>
          </a:lstStyle>
          <a:p>
            <a:pPr lvl="0">
              <a:defRPr/>
            </a:pPr>
            <a:r>
              <a:rPr lang="en-IE" sz="1400" b="0" dirty="0">
                <a:solidFill>
                  <a:srgbClr val="06507F"/>
                </a:solidFill>
              </a:rPr>
              <a:t>TAM </a:t>
            </a:r>
            <a:r>
              <a:rPr lang="en-IE" sz="1400" b="0" dirty="0" err="1">
                <a:solidFill>
                  <a:srgbClr val="06507F"/>
                </a:solidFill>
              </a:rPr>
              <a:t>Plannervision</a:t>
            </a:r>
            <a:r>
              <a:rPr lang="en-IE" sz="1400" b="0" dirty="0">
                <a:solidFill>
                  <a:srgbClr val="06507F"/>
                </a:solidFill>
              </a:rPr>
              <a:t> – Fuel for growth</a:t>
            </a:r>
          </a:p>
        </p:txBody>
      </p:sp>
      <p:sp>
        <p:nvSpPr>
          <p:cNvPr id="12" name="Title 4"/>
          <p:cNvSpPr txBox="1">
            <a:spLocks/>
          </p:cNvSpPr>
          <p:nvPr/>
        </p:nvSpPr>
        <p:spPr>
          <a:xfrm>
            <a:off x="242646" y="387929"/>
            <a:ext cx="8496000" cy="360000"/>
          </a:xfrm>
          <a:prstGeom prst="rect">
            <a:avLst/>
          </a:prstGeom>
        </p:spPr>
        <p:txBody>
          <a:bodyPr/>
          <a:lstStyle>
            <a:lvl1pPr algn="l" defTabSz="914377" rtl="0" eaLnBrk="1" latinLnBrk="0" hangingPunct="1">
              <a:lnSpc>
                <a:spcPct val="100000"/>
              </a:lnSpc>
              <a:spcBef>
                <a:spcPct val="0"/>
              </a:spcBef>
              <a:buNone/>
              <a:defRPr sz="3200" b="1" kern="1200">
                <a:solidFill>
                  <a:schemeClr val="tx1"/>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06507F"/>
                </a:solidFill>
                <a:effectLst/>
                <a:uLnTx/>
                <a:uFillTx/>
                <a:latin typeface="Calibri"/>
                <a:ea typeface="+mj-ea"/>
                <a:cs typeface="+mj-cs"/>
              </a:rPr>
              <a:t>Choose Campaign</a:t>
            </a:r>
          </a:p>
        </p:txBody>
      </p:sp>
      <p:pic>
        <p:nvPicPr>
          <p:cNvPr id="2" name="Choose_Freshnes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8520" y="0"/>
            <a:ext cx="9375492" cy="5143500"/>
          </a:xfrm>
          <a:prstGeom prst="rect">
            <a:avLst/>
          </a:prstGeom>
        </p:spPr>
      </p:pic>
    </p:spTree>
    <p:extLst>
      <p:ext uri="{BB962C8B-B14F-4D97-AF65-F5344CB8AC3E}">
        <p14:creationId xmlns:p14="http://schemas.microsoft.com/office/powerpoint/2010/main" val="638361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2"/>
            </p:custDataLs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spid="_x0000_s1054" name="think-cell Folie" r:id="rId5" imgW="347" imgH="348" progId="TCLayout.ActiveDocument.1">
                  <p:embed/>
                </p:oleObj>
              </mc:Choice>
              <mc:Fallback>
                <p:oleObj name="think-cell Folie" r:id="rId5" imgW="347" imgH="348" progId="TCLayout.ActiveDocument.1">
                  <p:embed/>
                  <p:pic>
                    <p:nvPicPr>
                      <p:cNvPr id="7" name="Objekt 6" hidden="1"/>
                      <p:cNvPicPr/>
                      <p:nvPr/>
                    </p:nvPicPr>
                    <p:blipFill>
                      <a:blip r:embed="rId6"/>
                      <a:stretch>
                        <a:fillRect/>
                      </a:stretch>
                    </p:blipFill>
                    <p:spPr>
                      <a:xfrm>
                        <a:off x="1589" y="1589"/>
                        <a:ext cx="1587" cy="1587"/>
                      </a:xfrm>
                      <a:prstGeom prst="rect">
                        <a:avLst/>
                      </a:prstGeom>
                    </p:spPr>
                  </p:pic>
                </p:oleObj>
              </mc:Fallback>
            </mc:AlternateContent>
          </a:graphicData>
        </a:graphic>
      </p:graphicFrame>
      <p:cxnSp>
        <p:nvCxnSpPr>
          <p:cNvPr id="34" name="Gerade Verbindung 147"/>
          <p:cNvCxnSpPr/>
          <p:nvPr/>
        </p:nvCxnSpPr>
        <p:spPr>
          <a:xfrm flipV="1">
            <a:off x="1494958" y="3268955"/>
            <a:ext cx="2" cy="9497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Gerade Verbindung 133"/>
          <p:cNvCxnSpPr>
            <a:stCxn id="20" idx="1"/>
          </p:cNvCxnSpPr>
          <p:nvPr/>
        </p:nvCxnSpPr>
        <p:spPr>
          <a:xfrm flipV="1">
            <a:off x="250262" y="3370533"/>
            <a:ext cx="8501014" cy="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Titel 26"/>
          <p:cNvSpPr>
            <a:spLocks noGrp="1"/>
          </p:cNvSpPr>
          <p:nvPr>
            <p:ph type="title"/>
          </p:nvPr>
        </p:nvSpPr>
        <p:spPr/>
        <p:txBody>
          <a:bodyPr/>
          <a:lstStyle/>
          <a:p>
            <a:r>
              <a:rPr lang="de-DE" dirty="0"/>
              <a:t>Timeline</a:t>
            </a:r>
          </a:p>
        </p:txBody>
      </p:sp>
      <p:pic>
        <p:nvPicPr>
          <p:cNvPr id="18" name="Bild 13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49196" y="3287322"/>
            <a:ext cx="166421" cy="166421"/>
          </a:xfrm>
          <a:prstGeom prst="rect">
            <a:avLst/>
          </a:prstGeom>
          <a:ln w="28575">
            <a:solidFill>
              <a:schemeClr val="bg1"/>
            </a:solidFill>
          </a:ln>
        </p:spPr>
      </p:pic>
      <p:pic>
        <p:nvPicPr>
          <p:cNvPr id="20" name="Bild 1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0262" y="3208568"/>
            <a:ext cx="323932" cy="323932"/>
          </a:xfrm>
          <a:prstGeom prst="rect">
            <a:avLst/>
          </a:prstGeom>
          <a:ln w="28575">
            <a:solidFill>
              <a:schemeClr val="bg1"/>
            </a:solidFill>
          </a:ln>
        </p:spPr>
      </p:pic>
      <p:pic>
        <p:nvPicPr>
          <p:cNvPr id="21" name="Bild 1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02591" y="3287321"/>
            <a:ext cx="166421" cy="166421"/>
          </a:xfrm>
          <a:prstGeom prst="rect">
            <a:avLst/>
          </a:prstGeom>
          <a:ln w="28575">
            <a:solidFill>
              <a:schemeClr val="bg1"/>
            </a:solidFill>
          </a:ln>
        </p:spPr>
      </p:pic>
      <p:pic>
        <p:nvPicPr>
          <p:cNvPr id="22" name="Bild 13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9593" y="3287322"/>
            <a:ext cx="166421" cy="166421"/>
          </a:xfrm>
          <a:prstGeom prst="rect">
            <a:avLst/>
          </a:prstGeom>
          <a:ln w="28575">
            <a:solidFill>
              <a:schemeClr val="bg1"/>
            </a:solidFill>
          </a:ln>
        </p:spPr>
      </p:pic>
      <p:pic>
        <p:nvPicPr>
          <p:cNvPr id="24" name="Bild 14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09576" y="3283768"/>
            <a:ext cx="166421" cy="166421"/>
          </a:xfrm>
          <a:prstGeom prst="rect">
            <a:avLst/>
          </a:prstGeom>
          <a:ln w="28575">
            <a:solidFill>
              <a:schemeClr val="bg1"/>
            </a:solidFill>
          </a:ln>
        </p:spPr>
      </p:pic>
      <p:pic>
        <p:nvPicPr>
          <p:cNvPr id="36" name="Bild 14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54105" y="3281481"/>
            <a:ext cx="166421" cy="166421"/>
          </a:xfrm>
          <a:prstGeom prst="rect">
            <a:avLst/>
          </a:prstGeom>
          <a:ln w="28575">
            <a:solidFill>
              <a:schemeClr val="bg1"/>
            </a:solidFill>
          </a:ln>
        </p:spPr>
      </p:pic>
      <p:pic>
        <p:nvPicPr>
          <p:cNvPr id="37" name="Bild 15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74183" y="3279578"/>
            <a:ext cx="166421" cy="166421"/>
          </a:xfrm>
          <a:prstGeom prst="rect">
            <a:avLst/>
          </a:prstGeom>
          <a:ln w="28575">
            <a:solidFill>
              <a:schemeClr val="bg1"/>
            </a:solidFill>
          </a:ln>
        </p:spPr>
      </p:pic>
      <p:pic>
        <p:nvPicPr>
          <p:cNvPr id="39" name="Bild 1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78388" y="3277646"/>
            <a:ext cx="166421" cy="166421"/>
          </a:xfrm>
          <a:prstGeom prst="rect">
            <a:avLst/>
          </a:prstGeom>
          <a:ln w="28575">
            <a:solidFill>
              <a:schemeClr val="bg1"/>
            </a:solidFill>
          </a:ln>
        </p:spPr>
      </p:pic>
      <p:cxnSp>
        <p:nvCxnSpPr>
          <p:cNvPr id="46" name="Gerade Verbindung 147"/>
          <p:cNvCxnSpPr/>
          <p:nvPr/>
        </p:nvCxnSpPr>
        <p:spPr>
          <a:xfrm>
            <a:off x="6710975" y="2628867"/>
            <a:ext cx="0" cy="57877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Gerade Verbindung 131"/>
          <p:cNvCxnSpPr/>
          <p:nvPr/>
        </p:nvCxnSpPr>
        <p:spPr>
          <a:xfrm>
            <a:off x="4623155" y="2690180"/>
            <a:ext cx="0" cy="57877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1" name="Bild 13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35794" y="3283769"/>
            <a:ext cx="166421" cy="166421"/>
          </a:xfrm>
          <a:prstGeom prst="rect">
            <a:avLst/>
          </a:prstGeom>
          <a:ln w="28575">
            <a:solidFill>
              <a:schemeClr val="bg1"/>
            </a:solidFill>
          </a:ln>
        </p:spPr>
      </p:pic>
      <p:pic>
        <p:nvPicPr>
          <p:cNvPr id="42" name="Bild 1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34661" y="3208566"/>
            <a:ext cx="323932" cy="323932"/>
          </a:xfrm>
          <a:prstGeom prst="rect">
            <a:avLst/>
          </a:prstGeom>
          <a:ln w="28575">
            <a:solidFill>
              <a:schemeClr val="bg1"/>
            </a:solidFill>
          </a:ln>
        </p:spPr>
      </p:pic>
      <p:pic>
        <p:nvPicPr>
          <p:cNvPr id="43" name="Bild 1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1323" y="3208566"/>
            <a:ext cx="323932" cy="323932"/>
          </a:xfrm>
          <a:prstGeom prst="rect">
            <a:avLst/>
          </a:prstGeom>
          <a:ln w="28575">
            <a:solidFill>
              <a:schemeClr val="bg1"/>
            </a:solidFill>
          </a:ln>
        </p:spPr>
      </p:pic>
      <p:pic>
        <p:nvPicPr>
          <p:cNvPr id="45" name="Bild 1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30593" y="3160488"/>
            <a:ext cx="323932" cy="323932"/>
          </a:xfrm>
          <a:prstGeom prst="rect">
            <a:avLst/>
          </a:prstGeom>
          <a:ln w="28575">
            <a:solidFill>
              <a:schemeClr val="bg1"/>
            </a:solidFill>
          </a:ln>
        </p:spPr>
      </p:pic>
      <p:pic>
        <p:nvPicPr>
          <p:cNvPr id="47" name="Bild 1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66928" y="3205013"/>
            <a:ext cx="323932" cy="323932"/>
          </a:xfrm>
          <a:prstGeom prst="rect">
            <a:avLst/>
          </a:prstGeom>
          <a:ln w="28575">
            <a:solidFill>
              <a:schemeClr val="bg1"/>
            </a:solidFill>
          </a:ln>
        </p:spPr>
      </p:pic>
      <p:pic>
        <p:nvPicPr>
          <p:cNvPr id="49" name="Bild 1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53084" y="3202725"/>
            <a:ext cx="323932" cy="323932"/>
          </a:xfrm>
          <a:prstGeom prst="rect">
            <a:avLst/>
          </a:prstGeom>
          <a:ln w="28575">
            <a:solidFill>
              <a:schemeClr val="bg1"/>
            </a:solidFill>
          </a:ln>
        </p:spPr>
      </p:pic>
      <p:pic>
        <p:nvPicPr>
          <p:cNvPr id="50" name="Bild 1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69280" y="3160488"/>
            <a:ext cx="323932" cy="323932"/>
          </a:xfrm>
          <a:prstGeom prst="rect">
            <a:avLst/>
          </a:prstGeom>
          <a:ln w="28575">
            <a:solidFill>
              <a:schemeClr val="bg1"/>
            </a:solidFill>
          </a:ln>
        </p:spPr>
      </p:pic>
      <p:pic>
        <p:nvPicPr>
          <p:cNvPr id="51" name="Bild 1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62461" y="3177657"/>
            <a:ext cx="323932" cy="323932"/>
          </a:xfrm>
          <a:prstGeom prst="rect">
            <a:avLst/>
          </a:prstGeom>
          <a:ln w="28575">
            <a:solidFill>
              <a:schemeClr val="bg1"/>
            </a:solidFill>
          </a:ln>
        </p:spPr>
      </p:pic>
      <p:pic>
        <p:nvPicPr>
          <p:cNvPr id="52" name="Bild 1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47149" y="3207641"/>
            <a:ext cx="323932" cy="323932"/>
          </a:xfrm>
          <a:prstGeom prst="rect">
            <a:avLst/>
          </a:prstGeom>
          <a:ln w="28575">
            <a:solidFill>
              <a:schemeClr val="bg1"/>
            </a:solidFill>
          </a:ln>
        </p:spPr>
      </p:pic>
      <p:cxnSp>
        <p:nvCxnSpPr>
          <p:cNvPr id="53" name="Gerade Verbindung 147"/>
          <p:cNvCxnSpPr>
            <a:stCxn id="20" idx="0"/>
          </p:cNvCxnSpPr>
          <p:nvPr/>
        </p:nvCxnSpPr>
        <p:spPr>
          <a:xfrm flipH="1" flipV="1">
            <a:off x="405517" y="2313831"/>
            <a:ext cx="6711" cy="89473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Gerade Verbindung 147"/>
          <p:cNvCxnSpPr>
            <a:stCxn id="43" idx="0"/>
          </p:cNvCxnSpPr>
          <p:nvPr/>
        </p:nvCxnSpPr>
        <p:spPr>
          <a:xfrm flipH="1" flipV="1">
            <a:off x="2533288" y="2516851"/>
            <a:ext cx="1" cy="69171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Gerade Verbindung 147"/>
          <p:cNvCxnSpPr/>
          <p:nvPr/>
        </p:nvCxnSpPr>
        <p:spPr>
          <a:xfrm flipH="1">
            <a:off x="3618913" y="3547281"/>
            <a:ext cx="1669" cy="61236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Gerade Verbindung 147"/>
          <p:cNvCxnSpPr/>
          <p:nvPr/>
        </p:nvCxnSpPr>
        <p:spPr>
          <a:xfrm flipH="1">
            <a:off x="5721013" y="3552174"/>
            <a:ext cx="1669" cy="61236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Gerade Verbindung 147"/>
          <p:cNvCxnSpPr/>
          <p:nvPr/>
        </p:nvCxnSpPr>
        <p:spPr>
          <a:xfrm flipH="1">
            <a:off x="7803515" y="3501589"/>
            <a:ext cx="1669" cy="61236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5" name="Text Placeholder 6"/>
          <p:cNvSpPr txBox="1">
            <a:spLocks/>
          </p:cNvSpPr>
          <p:nvPr/>
        </p:nvSpPr>
        <p:spPr>
          <a:xfrm>
            <a:off x="242646" y="146615"/>
            <a:ext cx="6372000" cy="162000"/>
          </a:xfrm>
          <a:prstGeom prst="rect">
            <a:avLst/>
          </a:prstGeom>
        </p:spPr>
        <p:txBody>
          <a:bodyPr/>
          <a:lstStyle>
            <a:lvl1pPr marL="0" indent="0" algn="l" defTabSz="914377" rtl="0" eaLnBrk="1" latinLnBrk="0" hangingPunct="1">
              <a:lnSpc>
                <a:spcPct val="120000"/>
              </a:lnSpc>
              <a:spcBef>
                <a:spcPts val="1600"/>
              </a:spcBef>
              <a:spcAft>
                <a:spcPts val="0"/>
              </a:spcAft>
              <a:buFont typeface="Arial" panose="020B0604020202020204" pitchFamily="34" charset="0"/>
              <a:buNone/>
              <a:defRPr sz="1867" b="1" kern="1200">
                <a:solidFill>
                  <a:schemeClr val="accent2"/>
                </a:solidFill>
                <a:latin typeface="+mj-lt"/>
                <a:ea typeface="+mn-ea"/>
                <a:cs typeface="+mn-cs"/>
              </a:defRPr>
            </a:lvl1pPr>
            <a:lvl2pPr marL="0" indent="0" algn="l" defTabSz="914377" rtl="0" eaLnBrk="1" latinLnBrk="0" hangingPunct="1">
              <a:lnSpc>
                <a:spcPct val="120000"/>
              </a:lnSpc>
              <a:spcBef>
                <a:spcPts val="0"/>
              </a:spcBef>
              <a:spcAft>
                <a:spcPts val="1600"/>
              </a:spcAft>
              <a:buFont typeface="Arial" panose="020B0604020202020204" pitchFamily="34" charset="0"/>
              <a:buNone/>
              <a:defRPr sz="1867" kern="1200">
                <a:solidFill>
                  <a:schemeClr val="tx1"/>
                </a:solidFill>
                <a:latin typeface="+mn-lt"/>
                <a:ea typeface="+mn-ea"/>
                <a:cs typeface="+mn-cs"/>
              </a:defRPr>
            </a:lvl2pPr>
            <a:lvl3pPr marL="191995" indent="-191995" algn="l" defTabSz="914377" rtl="0" eaLnBrk="1" latinLnBrk="0" hangingPunct="1">
              <a:lnSpc>
                <a:spcPct val="120000"/>
              </a:lnSpc>
              <a:spcBef>
                <a:spcPts val="0"/>
              </a:spcBef>
              <a:spcAft>
                <a:spcPts val="0"/>
              </a:spcAft>
              <a:buFont typeface="Arial" panose="020B0604020202020204" pitchFamily="34" charset="0"/>
              <a:buChar char="•"/>
              <a:defRPr sz="1867" kern="1200">
                <a:solidFill>
                  <a:schemeClr val="tx1"/>
                </a:solidFill>
                <a:latin typeface="+mn-lt"/>
                <a:ea typeface="+mn-ea"/>
                <a:cs typeface="+mn-cs"/>
              </a:defRPr>
            </a:lvl3pPr>
            <a:lvl4pPr marL="383990"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4pPr>
            <a:lvl5pPr marL="575986"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5pPr>
            <a:lvl6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6pPr>
            <a:lvl7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7pPr>
            <a:lvl8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8pPr>
            <a:lvl9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9pPr>
          </a:lstStyle>
          <a:p>
            <a:pPr lvl="0">
              <a:defRPr/>
            </a:pPr>
            <a:r>
              <a:rPr lang="en-IE" sz="1400" b="0" dirty="0">
                <a:solidFill>
                  <a:srgbClr val="06507F"/>
                </a:solidFill>
              </a:rPr>
              <a:t>TAM </a:t>
            </a:r>
            <a:r>
              <a:rPr lang="en-IE" sz="1400" b="0" dirty="0" err="1">
                <a:solidFill>
                  <a:srgbClr val="06507F"/>
                </a:solidFill>
              </a:rPr>
              <a:t>Plannervision</a:t>
            </a:r>
            <a:r>
              <a:rPr lang="en-IE" sz="1400" b="0" dirty="0">
                <a:solidFill>
                  <a:srgbClr val="06507F"/>
                </a:solidFill>
              </a:rPr>
              <a:t> – Fuel for growth</a:t>
            </a:r>
          </a:p>
        </p:txBody>
      </p:sp>
      <p:sp>
        <p:nvSpPr>
          <p:cNvPr id="56" name="Rechteck 10"/>
          <p:cNvSpPr/>
          <p:nvPr/>
        </p:nvSpPr>
        <p:spPr>
          <a:xfrm>
            <a:off x="10770" y="1827025"/>
            <a:ext cx="1323892" cy="436017"/>
          </a:xfrm>
          <a:prstGeom prst="rect">
            <a:avLst/>
          </a:prstGeom>
          <a:solidFill>
            <a:schemeClr val="bg1"/>
          </a:solidFill>
          <a:ln w="12700">
            <a:solidFill>
              <a:schemeClr val="bg1"/>
            </a:solidFill>
          </a:ln>
        </p:spPr>
        <p:txBody>
          <a:bodyPr wrap="square" lIns="0" tIns="0" rIns="0" bIns="0" anchor="b">
            <a:spAutoFit/>
          </a:bodyPr>
          <a:lstStyle/>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1" i="0" u="none" strike="noStrike" kern="1200" cap="none" spc="0" normalizeH="0" baseline="0" noProof="0" dirty="0">
                <a:ln>
                  <a:noFill/>
                </a:ln>
                <a:solidFill>
                  <a:srgbClr val="0076BF"/>
                </a:solidFill>
                <a:effectLst/>
                <a:uLnTx/>
                <a:uFillTx/>
                <a:latin typeface="Calibri"/>
                <a:ea typeface="Calibri Fett" charset="0"/>
                <a:cs typeface="Calibri Fett" charset="0"/>
              </a:rPr>
              <a:t>2012</a:t>
            </a:r>
          </a:p>
          <a:p>
            <a:pPr marL="0" marR="0" lvl="0" indent="0" algn="ctr" defTabSz="685783" rtl="0" eaLnBrk="1" fontAlgn="base" latinLnBrk="0" hangingPunct="1">
              <a:lnSpc>
                <a:spcPts val="1650"/>
              </a:lnSpc>
              <a:spcBef>
                <a:spcPct val="0"/>
              </a:spcBef>
              <a:spcAft>
                <a:spcPct val="0"/>
              </a:spcAft>
              <a:buClrTx/>
              <a:buSzTx/>
              <a:buFontTx/>
              <a:buNone/>
              <a:tabLst/>
              <a:defRPr/>
            </a:pPr>
            <a:r>
              <a:rPr kumimoji="0" lang="de-DE" sz="1100" b="0" i="0" u="none" strike="noStrike" kern="1200" cap="none" spc="0" normalizeH="0" baseline="0" noProof="0" dirty="0" err="1">
                <a:ln>
                  <a:noFill/>
                </a:ln>
                <a:solidFill>
                  <a:srgbClr val="06507F"/>
                </a:solidFill>
                <a:effectLst/>
                <a:uLnTx/>
                <a:uFillTx/>
                <a:latin typeface="Calibri"/>
                <a:ea typeface="Calibri Fett" charset="0"/>
                <a:cs typeface="Calibri Fett" charset="0"/>
              </a:rPr>
              <a:t>Choose</a:t>
            </a:r>
            <a:r>
              <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rPr>
              <a:t> </a:t>
            </a:r>
            <a:r>
              <a:rPr kumimoji="0" lang="de-DE" sz="1100" b="0" i="0" u="none" strike="noStrike" kern="1200" cap="none" spc="0" normalizeH="0" baseline="0" noProof="0" dirty="0" err="1">
                <a:ln>
                  <a:noFill/>
                </a:ln>
                <a:solidFill>
                  <a:srgbClr val="06507F"/>
                </a:solidFill>
                <a:effectLst/>
                <a:uLnTx/>
                <a:uFillTx/>
                <a:latin typeface="Calibri"/>
                <a:ea typeface="Calibri Fett" charset="0"/>
                <a:cs typeface="Calibri Fett" charset="0"/>
              </a:rPr>
              <a:t>Campaign</a:t>
            </a:r>
            <a:endPar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endParaRPr>
          </a:p>
        </p:txBody>
      </p:sp>
      <p:sp>
        <p:nvSpPr>
          <p:cNvPr id="57" name="Rechteck 8"/>
          <p:cNvSpPr/>
          <p:nvPr/>
        </p:nvSpPr>
        <p:spPr>
          <a:xfrm>
            <a:off x="791576" y="4307708"/>
            <a:ext cx="1386867" cy="436017"/>
          </a:xfrm>
          <a:prstGeom prst="rect">
            <a:avLst/>
          </a:prstGeom>
          <a:solidFill>
            <a:schemeClr val="bg1"/>
          </a:solidFill>
          <a:ln w="12700">
            <a:solidFill>
              <a:schemeClr val="bg1"/>
            </a:solidFill>
          </a:ln>
        </p:spPr>
        <p:txBody>
          <a:bodyPr wrap="square" lIns="0" tIns="0" rIns="0" bIns="0">
            <a:spAutoFit/>
          </a:bodyPr>
          <a:lstStyle/>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1" i="0" u="none" strike="noStrike" kern="1200" cap="none" spc="0" normalizeH="0" baseline="0" noProof="0" dirty="0">
                <a:ln>
                  <a:noFill/>
                </a:ln>
                <a:solidFill>
                  <a:srgbClr val="0076BF"/>
                </a:solidFill>
                <a:effectLst/>
                <a:uLnTx/>
                <a:uFillTx/>
                <a:latin typeface="Calibri"/>
                <a:ea typeface="Calibri Fett" charset="0"/>
                <a:cs typeface="Calibri Fett" charset="0"/>
              </a:rPr>
              <a:t>Summer 2013</a:t>
            </a:r>
          </a:p>
          <a:p>
            <a:pPr marL="0" marR="0" lvl="0" indent="0" algn="ctr" defTabSz="685783" rtl="0" eaLnBrk="1" fontAlgn="base" latinLnBrk="0" hangingPunct="1">
              <a:lnSpc>
                <a:spcPts val="1650"/>
              </a:lnSpc>
              <a:spcBef>
                <a:spcPct val="0"/>
              </a:spcBef>
              <a:spcAft>
                <a:spcPct val="0"/>
              </a:spcAft>
              <a:buClrTx/>
              <a:buSzTx/>
              <a:buFontTx/>
              <a:buNone/>
              <a:tabLst/>
              <a:defRPr/>
            </a:pPr>
            <a:r>
              <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rPr>
              <a:t>Brand Challenge</a:t>
            </a:r>
          </a:p>
        </p:txBody>
      </p:sp>
      <p:sp>
        <p:nvSpPr>
          <p:cNvPr id="68" name="Rechteck 11"/>
          <p:cNvSpPr/>
          <p:nvPr/>
        </p:nvSpPr>
        <p:spPr>
          <a:xfrm>
            <a:off x="1621806" y="2007697"/>
            <a:ext cx="1776595" cy="436017"/>
          </a:xfrm>
          <a:prstGeom prst="rect">
            <a:avLst/>
          </a:prstGeom>
          <a:solidFill>
            <a:schemeClr val="bg1"/>
          </a:solidFill>
          <a:ln w="12700">
            <a:solidFill>
              <a:schemeClr val="bg1"/>
            </a:solidFill>
          </a:ln>
        </p:spPr>
        <p:txBody>
          <a:bodyPr wrap="square" lIns="0" tIns="0" rIns="0" bIns="0" anchor="b">
            <a:spAutoFit/>
          </a:bodyPr>
          <a:lstStyle/>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1" i="0" u="none" strike="noStrike" kern="1200" cap="none" spc="0" normalizeH="0" baseline="0" noProof="0" dirty="0">
                <a:ln>
                  <a:noFill/>
                </a:ln>
                <a:solidFill>
                  <a:srgbClr val="0076BF"/>
                </a:solidFill>
                <a:effectLst/>
                <a:uLnTx/>
                <a:uFillTx/>
                <a:latin typeface="Calibri"/>
                <a:ea typeface="Calibri Fett" charset="0"/>
                <a:cs typeface="Calibri Fett" charset="0"/>
              </a:rPr>
              <a:t>2014</a:t>
            </a:r>
          </a:p>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0" i="0" u="none" strike="noStrike" kern="1200" cap="none" spc="0" normalizeH="0" baseline="0" noProof="0" dirty="0" err="1">
                <a:ln>
                  <a:noFill/>
                </a:ln>
                <a:solidFill>
                  <a:srgbClr val="06507F"/>
                </a:solidFill>
                <a:effectLst/>
                <a:uLnTx/>
                <a:uFillTx/>
                <a:latin typeface="Calibri"/>
                <a:ea typeface="Calibri Fett" charset="0"/>
                <a:cs typeface="Calibri Fett" charset="0"/>
              </a:rPr>
              <a:t>Choose</a:t>
            </a:r>
            <a:r>
              <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rPr>
              <a:t> </a:t>
            </a:r>
            <a:r>
              <a:rPr kumimoji="0" lang="de-DE" sz="1100" b="0" i="0" u="none" strike="noStrike" kern="1200" cap="none" spc="0" normalizeH="0" baseline="0" noProof="0" dirty="0" err="1">
                <a:ln>
                  <a:noFill/>
                </a:ln>
                <a:solidFill>
                  <a:srgbClr val="06507F"/>
                </a:solidFill>
                <a:effectLst/>
                <a:uLnTx/>
                <a:uFillTx/>
                <a:latin typeface="Calibri"/>
                <a:ea typeface="Calibri Fett" charset="0"/>
                <a:cs typeface="Calibri Fett" charset="0"/>
              </a:rPr>
              <a:t>to</a:t>
            </a:r>
            <a:r>
              <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rPr>
              <a:t> Live a </a:t>
            </a:r>
            <a:r>
              <a:rPr kumimoji="0" lang="de-DE" sz="1100" b="0" i="0" u="none" strike="noStrike" kern="1200" cap="none" spc="0" normalizeH="0" baseline="0" noProof="0" dirty="0" err="1">
                <a:ln>
                  <a:noFill/>
                </a:ln>
                <a:solidFill>
                  <a:srgbClr val="06507F"/>
                </a:solidFill>
                <a:effectLst/>
                <a:uLnTx/>
                <a:uFillTx/>
                <a:latin typeface="Calibri"/>
                <a:ea typeface="Calibri Fett" charset="0"/>
                <a:cs typeface="Calibri Fett" charset="0"/>
              </a:rPr>
              <a:t>little</a:t>
            </a:r>
            <a:endPar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endParaRPr>
          </a:p>
        </p:txBody>
      </p:sp>
      <p:sp>
        <p:nvSpPr>
          <p:cNvPr id="69" name="Rechteck 8"/>
          <p:cNvSpPr/>
          <p:nvPr/>
        </p:nvSpPr>
        <p:spPr>
          <a:xfrm>
            <a:off x="2845482" y="4168965"/>
            <a:ext cx="1512000" cy="436017"/>
          </a:xfrm>
          <a:prstGeom prst="rect">
            <a:avLst/>
          </a:prstGeom>
          <a:solidFill>
            <a:schemeClr val="bg1"/>
          </a:solidFill>
          <a:ln w="12700">
            <a:solidFill>
              <a:schemeClr val="bg1"/>
            </a:solidFill>
          </a:ln>
        </p:spPr>
        <p:txBody>
          <a:bodyPr wrap="square" lIns="0" tIns="0" rIns="0" bIns="0">
            <a:spAutoFit/>
          </a:bodyPr>
          <a:lstStyle/>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1" i="0" u="none" strike="noStrike" kern="1200" cap="none" spc="0" normalizeH="0" baseline="0" noProof="0" dirty="0">
                <a:ln>
                  <a:noFill/>
                </a:ln>
                <a:solidFill>
                  <a:srgbClr val="0076BF"/>
                </a:solidFill>
                <a:effectLst/>
                <a:uLnTx/>
                <a:uFillTx/>
                <a:latin typeface="Calibri"/>
                <a:ea typeface="Calibri Fett" charset="0"/>
                <a:cs typeface="Calibri Fett" charset="0"/>
              </a:rPr>
              <a:t>2014</a:t>
            </a:r>
          </a:p>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0" i="0" u="none" strike="noStrike" kern="1200" cap="none" spc="0" normalizeH="0" baseline="0" noProof="0" dirty="0" err="1">
                <a:ln>
                  <a:noFill/>
                </a:ln>
                <a:solidFill>
                  <a:srgbClr val="06507F"/>
                </a:solidFill>
                <a:effectLst/>
                <a:uLnTx/>
                <a:uFillTx/>
                <a:latin typeface="Calibri"/>
                <a:ea typeface="Calibri Fett" charset="0"/>
                <a:cs typeface="Calibri Fett" charset="0"/>
              </a:rPr>
              <a:t>Approved</a:t>
            </a:r>
            <a:r>
              <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rPr>
              <a:t> </a:t>
            </a:r>
            <a:r>
              <a:rPr kumimoji="0" lang="de-DE" sz="1100" b="0" i="0" u="none" strike="noStrike" kern="1200" cap="none" spc="0" normalizeH="0" baseline="0" noProof="0" dirty="0" err="1">
                <a:ln>
                  <a:noFill/>
                </a:ln>
                <a:solidFill>
                  <a:srgbClr val="06507F"/>
                </a:solidFill>
                <a:effectLst/>
                <a:uLnTx/>
                <a:uFillTx/>
                <a:latin typeface="Calibri"/>
                <a:ea typeface="Calibri Fett" charset="0"/>
                <a:cs typeface="Calibri Fett" charset="0"/>
              </a:rPr>
              <a:t>by</a:t>
            </a:r>
            <a:r>
              <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rPr>
              <a:t> </a:t>
            </a:r>
            <a:r>
              <a:rPr kumimoji="0" lang="de-DE" sz="1100" b="0" i="0" u="none" strike="noStrike" kern="1200" cap="none" spc="0" normalizeH="0" baseline="0" noProof="0" dirty="0" err="1">
                <a:ln>
                  <a:noFill/>
                </a:ln>
                <a:solidFill>
                  <a:srgbClr val="06507F"/>
                </a:solidFill>
                <a:effectLst/>
                <a:uLnTx/>
                <a:uFillTx/>
                <a:latin typeface="Calibri"/>
                <a:ea typeface="Calibri Fett" charset="0"/>
                <a:cs typeface="Calibri Fett" charset="0"/>
              </a:rPr>
              <a:t>you</a:t>
            </a:r>
            <a:r>
              <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rPr>
              <a:t> </a:t>
            </a:r>
          </a:p>
        </p:txBody>
      </p:sp>
      <p:sp>
        <p:nvSpPr>
          <p:cNvPr id="70" name="Rechteck 9"/>
          <p:cNvSpPr/>
          <p:nvPr/>
        </p:nvSpPr>
        <p:spPr>
          <a:xfrm>
            <a:off x="3867155" y="2158184"/>
            <a:ext cx="1512000" cy="436017"/>
          </a:xfrm>
          <a:prstGeom prst="rect">
            <a:avLst/>
          </a:prstGeom>
          <a:solidFill>
            <a:schemeClr val="bg1"/>
          </a:solidFill>
          <a:ln w="12700">
            <a:solidFill>
              <a:schemeClr val="bg1"/>
            </a:solidFill>
          </a:ln>
        </p:spPr>
        <p:txBody>
          <a:bodyPr wrap="square" lIns="0" tIns="0" rIns="0" bIns="0" anchor="b">
            <a:spAutoFit/>
          </a:bodyPr>
          <a:lstStyle/>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1" i="0" u="none" strike="noStrike" kern="1200" cap="none" spc="0" normalizeH="0" baseline="0" noProof="0" dirty="0">
                <a:ln>
                  <a:noFill/>
                </a:ln>
                <a:solidFill>
                  <a:srgbClr val="0076BF"/>
                </a:solidFill>
                <a:effectLst/>
                <a:uLnTx/>
                <a:uFillTx/>
                <a:latin typeface="Calibri"/>
                <a:ea typeface="Calibri Fett" charset="0"/>
                <a:cs typeface="Calibri Fett" charset="0"/>
              </a:rPr>
              <a:t>2016</a:t>
            </a:r>
          </a:p>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rPr>
              <a:t>LGFA</a:t>
            </a:r>
          </a:p>
        </p:txBody>
      </p:sp>
      <p:sp>
        <p:nvSpPr>
          <p:cNvPr id="71" name="Rectangle 70"/>
          <p:cNvSpPr/>
          <p:nvPr/>
        </p:nvSpPr>
        <p:spPr>
          <a:xfrm>
            <a:off x="4775480" y="4146297"/>
            <a:ext cx="1865049" cy="528350"/>
          </a:xfrm>
          <a:prstGeom prst="rect">
            <a:avLst/>
          </a:prstGeom>
        </p:spPr>
        <p:txBody>
          <a:bodyPr wrap="square">
            <a:spAutoFit/>
          </a:bodyPr>
          <a:lstStyle/>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1" i="0" u="none" strike="noStrike" kern="1200" cap="none" spc="0" normalizeH="0" baseline="0" noProof="0" dirty="0">
                <a:ln>
                  <a:noFill/>
                </a:ln>
                <a:solidFill>
                  <a:srgbClr val="0076BF"/>
                </a:solidFill>
                <a:effectLst/>
                <a:uLnTx/>
                <a:uFillTx/>
                <a:latin typeface="Calibri"/>
                <a:ea typeface="Calibri Fett" charset="0"/>
                <a:cs typeface="Calibri Fett" charset="0"/>
              </a:rPr>
              <a:t>2016</a:t>
            </a:r>
          </a:p>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0" i="0" u="none" strike="noStrike" kern="1200" cap="none" spc="0" normalizeH="0" baseline="0" noProof="0" dirty="0" err="1">
                <a:ln>
                  <a:noFill/>
                </a:ln>
                <a:solidFill>
                  <a:srgbClr val="06507F"/>
                </a:solidFill>
                <a:effectLst/>
                <a:uLnTx/>
                <a:uFillTx/>
                <a:latin typeface="Calibri"/>
                <a:ea typeface="Calibri Fett" charset="0"/>
                <a:cs typeface="Calibri Fett" charset="0"/>
              </a:rPr>
              <a:t>Full</a:t>
            </a:r>
            <a:r>
              <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rPr>
              <a:t> Shop Half Price </a:t>
            </a:r>
          </a:p>
        </p:txBody>
      </p:sp>
      <p:sp>
        <p:nvSpPr>
          <p:cNvPr id="72" name="Rechteck 9"/>
          <p:cNvSpPr/>
          <p:nvPr/>
        </p:nvSpPr>
        <p:spPr>
          <a:xfrm>
            <a:off x="5954975" y="2130051"/>
            <a:ext cx="1512000" cy="436017"/>
          </a:xfrm>
          <a:prstGeom prst="rect">
            <a:avLst/>
          </a:prstGeom>
          <a:solidFill>
            <a:schemeClr val="bg1"/>
          </a:solidFill>
          <a:ln w="12700">
            <a:solidFill>
              <a:schemeClr val="bg1"/>
            </a:solidFill>
          </a:ln>
        </p:spPr>
        <p:txBody>
          <a:bodyPr wrap="square" lIns="0" tIns="0" rIns="0" bIns="0" anchor="b">
            <a:spAutoFit/>
          </a:bodyPr>
          <a:lstStyle/>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1" i="0" u="none" strike="noStrike" kern="1200" cap="none" spc="0" normalizeH="0" baseline="0" noProof="0" dirty="0">
                <a:ln>
                  <a:noFill/>
                </a:ln>
                <a:solidFill>
                  <a:srgbClr val="0076BF"/>
                </a:solidFill>
                <a:effectLst/>
                <a:uLnTx/>
                <a:uFillTx/>
                <a:latin typeface="Calibri"/>
                <a:ea typeface="Calibri Fett" charset="0"/>
                <a:cs typeface="Calibri Fett" charset="0"/>
              </a:rPr>
              <a:t>2017</a:t>
            </a:r>
          </a:p>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0" i="0" u="none" strike="noStrike" kern="1200" cap="none" spc="0" normalizeH="0" baseline="0" noProof="0" dirty="0" err="1">
                <a:ln>
                  <a:noFill/>
                </a:ln>
                <a:solidFill>
                  <a:srgbClr val="06507F"/>
                </a:solidFill>
                <a:effectLst/>
                <a:uLnTx/>
                <a:uFillTx/>
                <a:latin typeface="Calibri"/>
                <a:ea typeface="Calibri Fett" charset="0"/>
                <a:cs typeface="Calibri Fett" charset="0"/>
              </a:rPr>
              <a:t>Trolleycam</a:t>
            </a:r>
            <a:endPar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endParaRPr>
          </a:p>
        </p:txBody>
      </p:sp>
      <p:sp>
        <p:nvSpPr>
          <p:cNvPr id="73" name="Rectangle 72"/>
          <p:cNvSpPr/>
          <p:nvPr/>
        </p:nvSpPr>
        <p:spPr>
          <a:xfrm>
            <a:off x="6844690" y="4146297"/>
            <a:ext cx="1865049" cy="528350"/>
          </a:xfrm>
          <a:prstGeom prst="rect">
            <a:avLst/>
          </a:prstGeom>
        </p:spPr>
        <p:txBody>
          <a:bodyPr wrap="square">
            <a:spAutoFit/>
          </a:bodyPr>
          <a:lstStyle/>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1" i="0" u="none" strike="noStrike" kern="1200" cap="none" spc="0" normalizeH="0" baseline="0" noProof="0" dirty="0">
                <a:ln>
                  <a:noFill/>
                </a:ln>
                <a:solidFill>
                  <a:srgbClr val="0076BF"/>
                </a:solidFill>
                <a:effectLst/>
                <a:uLnTx/>
                <a:uFillTx/>
                <a:latin typeface="Calibri"/>
                <a:ea typeface="Calibri Fett" charset="0"/>
                <a:cs typeface="Calibri Fett" charset="0"/>
              </a:rPr>
              <a:t>2018</a:t>
            </a:r>
          </a:p>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rPr>
              <a:t>Beef </a:t>
            </a:r>
            <a:r>
              <a:rPr kumimoji="0" lang="de-DE" sz="1100" b="0" i="0" u="none" strike="noStrike" kern="1200" cap="none" spc="0" normalizeH="0" baseline="0" noProof="0" dirty="0" err="1">
                <a:ln>
                  <a:noFill/>
                </a:ln>
                <a:solidFill>
                  <a:srgbClr val="06507F"/>
                </a:solidFill>
                <a:effectLst/>
                <a:uLnTx/>
                <a:uFillTx/>
                <a:latin typeface="Calibri"/>
                <a:ea typeface="Calibri Fett" charset="0"/>
                <a:cs typeface="Calibri Fett" charset="0"/>
              </a:rPr>
              <a:t>Campaign</a:t>
            </a:r>
            <a:endPar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endParaRPr>
          </a:p>
        </p:txBody>
      </p:sp>
      <p:cxnSp>
        <p:nvCxnSpPr>
          <p:cNvPr id="74" name="Gerade Verbindung 147"/>
          <p:cNvCxnSpPr/>
          <p:nvPr/>
        </p:nvCxnSpPr>
        <p:spPr>
          <a:xfrm>
            <a:off x="8829006" y="2558300"/>
            <a:ext cx="0" cy="57877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5" name="Rechteck 9"/>
          <p:cNvSpPr/>
          <p:nvPr/>
        </p:nvSpPr>
        <p:spPr>
          <a:xfrm>
            <a:off x="8269684" y="2116051"/>
            <a:ext cx="799191" cy="436017"/>
          </a:xfrm>
          <a:prstGeom prst="rect">
            <a:avLst/>
          </a:prstGeom>
          <a:solidFill>
            <a:schemeClr val="bg1"/>
          </a:solidFill>
          <a:ln w="12700">
            <a:solidFill>
              <a:schemeClr val="bg1"/>
            </a:solidFill>
          </a:ln>
        </p:spPr>
        <p:txBody>
          <a:bodyPr wrap="square" lIns="0" tIns="0" rIns="0" bIns="0" anchor="b">
            <a:spAutoFit/>
          </a:bodyPr>
          <a:lstStyle/>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1" i="0" u="none" strike="noStrike" kern="1200" cap="none" spc="0" normalizeH="0" baseline="0" noProof="0" dirty="0">
                <a:ln>
                  <a:noFill/>
                </a:ln>
                <a:solidFill>
                  <a:srgbClr val="0076BF"/>
                </a:solidFill>
                <a:effectLst/>
                <a:uLnTx/>
                <a:uFillTx/>
                <a:latin typeface="Calibri"/>
                <a:ea typeface="Calibri Fett" charset="0"/>
                <a:cs typeface="Calibri Fett" charset="0"/>
              </a:rPr>
              <a:t>2018</a:t>
            </a:r>
          </a:p>
          <a:p>
            <a:pPr marL="0" marR="0" lvl="0" indent="0" algn="ctr" defTabSz="685783" rtl="0" eaLnBrk="1" fontAlgn="auto" latinLnBrk="0" hangingPunct="1">
              <a:lnSpc>
                <a:spcPts val="1650"/>
              </a:lnSpc>
              <a:spcBef>
                <a:spcPts val="0"/>
              </a:spcBef>
              <a:spcAft>
                <a:spcPts val="0"/>
              </a:spcAft>
              <a:buClrTx/>
              <a:buSzTx/>
              <a:buFontTx/>
              <a:buNone/>
              <a:tabLst/>
              <a:defRPr/>
            </a:pPr>
            <a:r>
              <a:rPr kumimoji="0" lang="de-DE" sz="1100" b="0" i="0" u="none" strike="noStrike" kern="1200" cap="none" spc="0" normalizeH="0" baseline="0" noProof="0" dirty="0" err="1">
                <a:ln>
                  <a:noFill/>
                </a:ln>
                <a:solidFill>
                  <a:srgbClr val="06507F"/>
                </a:solidFill>
                <a:effectLst/>
                <a:uLnTx/>
                <a:uFillTx/>
                <a:latin typeface="Calibri"/>
                <a:ea typeface="Calibri Fett" charset="0"/>
                <a:cs typeface="Calibri Fett" charset="0"/>
              </a:rPr>
              <a:t>Trolleycam</a:t>
            </a:r>
            <a:endParaRPr kumimoji="0" lang="de-DE" sz="1100" b="0" i="0" u="none" strike="noStrike" kern="1200" cap="none" spc="0" normalizeH="0" baseline="0" noProof="0" dirty="0">
              <a:ln>
                <a:noFill/>
              </a:ln>
              <a:solidFill>
                <a:srgbClr val="06507F"/>
              </a:solidFill>
              <a:effectLst/>
              <a:uLnTx/>
              <a:uFillTx/>
              <a:latin typeface="Calibri"/>
              <a:ea typeface="Calibri Fett" charset="0"/>
              <a:cs typeface="Calibri Fett" charset="0"/>
            </a:endParaRPr>
          </a:p>
        </p:txBody>
      </p:sp>
    </p:spTree>
    <p:extLst>
      <p:ext uri="{BB962C8B-B14F-4D97-AF65-F5344CB8AC3E}">
        <p14:creationId xmlns:p14="http://schemas.microsoft.com/office/powerpoint/2010/main" val="239355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5"/>
          <p:cNvSpPr txBox="1">
            <a:spLocks noGrp="1"/>
          </p:cNvSpPr>
          <p:nvPr/>
        </p:nvSpPr>
        <p:spPr>
          <a:xfrm>
            <a:off x="6057900" y="4767264"/>
            <a:ext cx="1600200" cy="273844"/>
          </a:xfrm>
          <a:prstGeom prst="rect">
            <a:avLst/>
          </a:prstGeom>
          <a:noFill/>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ABD86CDC-7753-4D0C-B3D7-6CE6B1CD4803}" type="slidenum">
              <a:rPr kumimoji="0" lang="en-US" altLang="en-US" sz="900" b="0" i="0" u="none" strike="noStrike" kern="1200" cap="none" spc="0" normalizeH="0" baseline="0" noProof="0">
                <a:ln>
                  <a:noFill/>
                </a:ln>
                <a:solidFill>
                  <a:srgbClr val="8C95AA"/>
                </a:solidFill>
                <a:effectLst/>
                <a:uLnTx/>
                <a:uFillTx/>
                <a:latin typeface="Calibri" panose="020F0502020204030204" pitchFamily="34" charset="0"/>
                <a:ea typeface="+mn-ea"/>
                <a:cs typeface="Arial" panose="020B060402020202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altLang="en-US" sz="900" b="0" i="0" u="none" strike="noStrike" kern="1200" cap="none" spc="0" normalizeH="0" baseline="0" noProof="0">
              <a:ln>
                <a:noFill/>
              </a:ln>
              <a:solidFill>
                <a:srgbClr val="8C95AA"/>
              </a:solidFill>
              <a:effectLst/>
              <a:uLnTx/>
              <a:uFillTx/>
              <a:latin typeface="Calibri" panose="020F0502020204030204" pitchFamily="34" charset="0"/>
              <a:ea typeface="+mn-ea"/>
              <a:cs typeface="Arial" panose="020B0604020202020204" pitchFamily="34" charset="0"/>
            </a:endParaRPr>
          </a:p>
        </p:txBody>
      </p:sp>
      <p:sp>
        <p:nvSpPr>
          <p:cNvPr id="10" name="Text Placeholder 6"/>
          <p:cNvSpPr txBox="1">
            <a:spLocks/>
          </p:cNvSpPr>
          <p:nvPr/>
        </p:nvSpPr>
        <p:spPr>
          <a:xfrm>
            <a:off x="242646" y="146615"/>
            <a:ext cx="6372000" cy="162000"/>
          </a:xfrm>
          <a:prstGeom prst="rect">
            <a:avLst/>
          </a:prstGeom>
        </p:spPr>
        <p:txBody>
          <a:bodyPr/>
          <a:lstStyle>
            <a:lvl1pPr marL="0" indent="0" algn="l" defTabSz="914377" rtl="0" eaLnBrk="1" latinLnBrk="0" hangingPunct="1">
              <a:lnSpc>
                <a:spcPct val="120000"/>
              </a:lnSpc>
              <a:spcBef>
                <a:spcPts val="1600"/>
              </a:spcBef>
              <a:spcAft>
                <a:spcPts val="0"/>
              </a:spcAft>
              <a:buFont typeface="Arial" panose="020B0604020202020204" pitchFamily="34" charset="0"/>
              <a:buNone/>
              <a:defRPr sz="1867" b="1" kern="1200">
                <a:solidFill>
                  <a:schemeClr val="accent2"/>
                </a:solidFill>
                <a:latin typeface="+mj-lt"/>
                <a:ea typeface="+mn-ea"/>
                <a:cs typeface="+mn-cs"/>
              </a:defRPr>
            </a:lvl1pPr>
            <a:lvl2pPr marL="0" indent="0" algn="l" defTabSz="914377" rtl="0" eaLnBrk="1" latinLnBrk="0" hangingPunct="1">
              <a:lnSpc>
                <a:spcPct val="120000"/>
              </a:lnSpc>
              <a:spcBef>
                <a:spcPts val="0"/>
              </a:spcBef>
              <a:spcAft>
                <a:spcPts val="1600"/>
              </a:spcAft>
              <a:buFont typeface="Arial" panose="020B0604020202020204" pitchFamily="34" charset="0"/>
              <a:buNone/>
              <a:defRPr sz="1867" kern="1200">
                <a:solidFill>
                  <a:schemeClr val="tx1"/>
                </a:solidFill>
                <a:latin typeface="+mn-lt"/>
                <a:ea typeface="+mn-ea"/>
                <a:cs typeface="+mn-cs"/>
              </a:defRPr>
            </a:lvl2pPr>
            <a:lvl3pPr marL="191995" indent="-191995" algn="l" defTabSz="914377" rtl="0" eaLnBrk="1" latinLnBrk="0" hangingPunct="1">
              <a:lnSpc>
                <a:spcPct val="120000"/>
              </a:lnSpc>
              <a:spcBef>
                <a:spcPts val="0"/>
              </a:spcBef>
              <a:spcAft>
                <a:spcPts val="0"/>
              </a:spcAft>
              <a:buFont typeface="Arial" panose="020B0604020202020204" pitchFamily="34" charset="0"/>
              <a:buChar char="•"/>
              <a:defRPr sz="1867" kern="1200">
                <a:solidFill>
                  <a:schemeClr val="tx1"/>
                </a:solidFill>
                <a:latin typeface="+mn-lt"/>
                <a:ea typeface="+mn-ea"/>
                <a:cs typeface="+mn-cs"/>
              </a:defRPr>
            </a:lvl3pPr>
            <a:lvl4pPr marL="383990"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4pPr>
            <a:lvl5pPr marL="575986"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5pPr>
            <a:lvl6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6pPr>
            <a:lvl7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7pPr>
            <a:lvl8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8pPr>
            <a:lvl9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9pPr>
          </a:lstStyle>
          <a:p>
            <a:pPr marL="0" marR="0" lvl="0" indent="0" algn="l" defTabSz="914377" rtl="0" eaLnBrk="1" fontAlgn="auto" latinLnBrk="0" hangingPunct="1">
              <a:lnSpc>
                <a:spcPct val="120000"/>
              </a:lnSpc>
              <a:spcBef>
                <a:spcPts val="16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6507F"/>
                </a:solidFill>
                <a:effectLst/>
                <a:uLnTx/>
                <a:uFillTx/>
                <a:latin typeface="Calibri"/>
                <a:ea typeface="+mn-ea"/>
                <a:cs typeface="+mn-cs"/>
              </a:rPr>
              <a:t>Challenger brands – Lidl Ireland &amp; Northern Ireland </a:t>
            </a:r>
          </a:p>
        </p:txBody>
      </p:sp>
      <p:pic>
        <p:nvPicPr>
          <p:cNvPr id="9" name="Picture 2" descr="LIDL_140227_D2S5-7039_FA.tif"/>
          <p:cNvPicPr>
            <a:picLocks noChangeAspect="1"/>
          </p:cNvPicPr>
          <p:nvPr/>
        </p:nvPicPr>
        <p:blipFill>
          <a:blip r:embed="rId3">
            <a:extLst>
              <a:ext uri="{28A0092B-C50C-407E-A947-70E740481C1C}">
                <a14:useLocalDpi xmlns:a14="http://schemas.microsoft.com/office/drawing/2010/main" val="0"/>
              </a:ext>
            </a:extLst>
          </a:blip>
          <a:srcRect l="28871" t="6059"/>
          <a:stretch>
            <a:fillRect/>
          </a:stretch>
        </p:blipFill>
        <p:spPr bwMode="auto">
          <a:xfrm>
            <a:off x="1191" y="-69057"/>
            <a:ext cx="9142810" cy="521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bgerundetes Rechteck 12"/>
          <p:cNvSpPr/>
          <p:nvPr/>
        </p:nvSpPr>
        <p:spPr>
          <a:xfrm>
            <a:off x="107504" y="4084217"/>
            <a:ext cx="7389787" cy="672058"/>
          </a:xfrm>
          <a:prstGeom prst="roundRect">
            <a:avLst/>
          </a:prstGeom>
          <a:solidFill>
            <a:srgbClr val="003278"/>
          </a:solidFill>
          <a:ln w="25400" cap="flat" cmpd="sng" algn="ctr">
            <a:noFill/>
            <a:prstDash val="solid"/>
          </a:ln>
          <a:effec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IE" sz="3200" b="0" i="0" u="none" strike="noStrike" kern="0" cap="all" spc="0" normalizeH="0" baseline="0" noProof="0" dirty="0">
                <a:ln>
                  <a:noFill/>
                </a:ln>
                <a:solidFill>
                  <a:prstClr val="white"/>
                </a:solidFill>
                <a:effectLst/>
                <a:uLnTx/>
                <a:uFillTx/>
                <a:latin typeface="Calibri"/>
                <a:ea typeface="+mn-ea"/>
                <a:cs typeface="+mn-cs"/>
              </a:rPr>
              <a:t>More emotive brand strategy</a:t>
            </a:r>
          </a:p>
        </p:txBody>
      </p:sp>
    </p:spTree>
    <p:extLst>
      <p:ext uri="{BB962C8B-B14F-4D97-AF65-F5344CB8AC3E}">
        <p14:creationId xmlns:p14="http://schemas.microsoft.com/office/powerpoint/2010/main" val="3861965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photos clipped on clothesline">
            <a:extLst>
              <a:ext uri="{FF2B5EF4-FFF2-40B4-BE49-F238E27FC236}">
                <a16:creationId xmlns:a16="http://schemas.microsoft.com/office/drawing/2014/main" id="{06B03943-794B-43CB-85F6-39C238C7D0E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21219"/>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644F01D8-7F12-46F7-B92D-E025F75A920F}"/>
              </a:ext>
            </a:extLst>
          </p:cNvPr>
          <p:cNvSpPr/>
          <p:nvPr/>
        </p:nvSpPr>
        <p:spPr>
          <a:xfrm>
            <a:off x="371476" y="1199799"/>
            <a:ext cx="2850356" cy="2548178"/>
          </a:xfrm>
          <a:prstGeom prst="rect">
            <a:avLst/>
          </a:prstGeom>
        </p:spPr>
        <p:txBody>
          <a:bodyPr vert="horz" lIns="68580" tIns="34290" rIns="68580" bIns="34290" rtlCol="0" anchor="t" anchorCtr="0">
            <a:normAutofit lnSpcReduction="10000"/>
          </a:bodyPr>
          <a:lstStyle/>
          <a:p>
            <a:pPr>
              <a:lnSpc>
                <a:spcPct val="90000"/>
              </a:lnSpc>
              <a:spcBef>
                <a:spcPct val="0"/>
              </a:spcBef>
            </a:pPr>
            <a:r>
              <a:rPr lang="en-IE" sz="3300" b="1" dirty="0">
                <a:solidFill>
                  <a:prstClr val="white"/>
                </a:solidFill>
                <a:effectLst>
                  <a:outerShdw blurRad="38100" dist="38100" dir="2700000" algn="tl">
                    <a:srgbClr val="000000">
                      <a:alpha val="43137"/>
                    </a:srgbClr>
                  </a:outerShdw>
                </a:effectLst>
                <a:latin typeface="Lato"/>
              </a:rPr>
              <a:t>TV’s ability to connect with audiences on an emotional level is unique</a:t>
            </a:r>
          </a:p>
        </p:txBody>
      </p:sp>
      <p:pic>
        <p:nvPicPr>
          <p:cNvPr id="4" name="Picture 3">
            <a:extLst>
              <a:ext uri="{FF2B5EF4-FFF2-40B4-BE49-F238E27FC236}">
                <a16:creationId xmlns:a16="http://schemas.microsoft.com/office/drawing/2014/main" id="{B53CA1C9-8339-440B-96BB-7B8C3C5ED268}"/>
              </a:ext>
            </a:extLst>
          </p:cNvPr>
          <p:cNvPicPr>
            <a:picLocks noChangeAspect="1"/>
          </p:cNvPicPr>
          <p:nvPr/>
        </p:nvPicPr>
        <p:blipFill>
          <a:blip r:embed="rId5"/>
          <a:stretch>
            <a:fillRect/>
          </a:stretch>
        </p:blipFill>
        <p:spPr>
          <a:xfrm>
            <a:off x="3315634" y="1024385"/>
            <a:ext cx="5533403" cy="30947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98755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6"/>
          <p:cNvSpPr txBox="1">
            <a:spLocks/>
          </p:cNvSpPr>
          <p:nvPr/>
        </p:nvSpPr>
        <p:spPr>
          <a:xfrm>
            <a:off x="242646" y="146615"/>
            <a:ext cx="6372000" cy="162000"/>
          </a:xfrm>
          <a:prstGeom prst="rect">
            <a:avLst/>
          </a:prstGeom>
        </p:spPr>
        <p:txBody>
          <a:bodyPr/>
          <a:lstStyle>
            <a:lvl1pPr marL="0" indent="0" algn="l" defTabSz="914377" rtl="0" eaLnBrk="1" latinLnBrk="0" hangingPunct="1">
              <a:lnSpc>
                <a:spcPct val="120000"/>
              </a:lnSpc>
              <a:spcBef>
                <a:spcPts val="1600"/>
              </a:spcBef>
              <a:spcAft>
                <a:spcPts val="0"/>
              </a:spcAft>
              <a:buFont typeface="Arial" panose="020B0604020202020204" pitchFamily="34" charset="0"/>
              <a:buNone/>
              <a:defRPr sz="1867" b="1" kern="1200">
                <a:solidFill>
                  <a:schemeClr val="accent2"/>
                </a:solidFill>
                <a:latin typeface="+mj-lt"/>
                <a:ea typeface="+mn-ea"/>
                <a:cs typeface="+mn-cs"/>
              </a:defRPr>
            </a:lvl1pPr>
            <a:lvl2pPr marL="0" indent="0" algn="l" defTabSz="914377" rtl="0" eaLnBrk="1" latinLnBrk="0" hangingPunct="1">
              <a:lnSpc>
                <a:spcPct val="120000"/>
              </a:lnSpc>
              <a:spcBef>
                <a:spcPts val="0"/>
              </a:spcBef>
              <a:spcAft>
                <a:spcPts val="1600"/>
              </a:spcAft>
              <a:buFont typeface="Arial" panose="020B0604020202020204" pitchFamily="34" charset="0"/>
              <a:buNone/>
              <a:defRPr sz="1867" kern="1200">
                <a:solidFill>
                  <a:schemeClr val="tx1"/>
                </a:solidFill>
                <a:latin typeface="+mn-lt"/>
                <a:ea typeface="+mn-ea"/>
                <a:cs typeface="+mn-cs"/>
              </a:defRPr>
            </a:lvl2pPr>
            <a:lvl3pPr marL="191995" indent="-191995" algn="l" defTabSz="914377" rtl="0" eaLnBrk="1" latinLnBrk="0" hangingPunct="1">
              <a:lnSpc>
                <a:spcPct val="120000"/>
              </a:lnSpc>
              <a:spcBef>
                <a:spcPts val="0"/>
              </a:spcBef>
              <a:spcAft>
                <a:spcPts val="0"/>
              </a:spcAft>
              <a:buFont typeface="Arial" panose="020B0604020202020204" pitchFamily="34" charset="0"/>
              <a:buChar char="•"/>
              <a:defRPr sz="1867" kern="1200">
                <a:solidFill>
                  <a:schemeClr val="tx1"/>
                </a:solidFill>
                <a:latin typeface="+mn-lt"/>
                <a:ea typeface="+mn-ea"/>
                <a:cs typeface="+mn-cs"/>
              </a:defRPr>
            </a:lvl3pPr>
            <a:lvl4pPr marL="383990"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4pPr>
            <a:lvl5pPr marL="575986"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5pPr>
            <a:lvl6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6pPr>
            <a:lvl7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7pPr>
            <a:lvl8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8pPr>
            <a:lvl9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9pPr>
          </a:lstStyle>
          <a:p>
            <a:pPr lvl="0">
              <a:defRPr/>
            </a:pPr>
            <a:r>
              <a:rPr lang="en-IE" sz="1400" b="0" dirty="0">
                <a:solidFill>
                  <a:srgbClr val="06507F"/>
                </a:solidFill>
              </a:rPr>
              <a:t>TAM </a:t>
            </a:r>
            <a:r>
              <a:rPr lang="en-IE" sz="1400" b="0" dirty="0" err="1">
                <a:solidFill>
                  <a:srgbClr val="06507F"/>
                </a:solidFill>
              </a:rPr>
              <a:t>Plannervision</a:t>
            </a:r>
            <a:r>
              <a:rPr lang="en-IE" sz="1400" b="0" dirty="0">
                <a:solidFill>
                  <a:srgbClr val="06507F"/>
                </a:solidFill>
              </a:rPr>
              <a:t> – Fuel for growth</a:t>
            </a:r>
          </a:p>
        </p:txBody>
      </p:sp>
      <p:sp>
        <p:nvSpPr>
          <p:cNvPr id="6" name="Title 4"/>
          <p:cNvSpPr txBox="1">
            <a:spLocks/>
          </p:cNvSpPr>
          <p:nvPr/>
        </p:nvSpPr>
        <p:spPr>
          <a:xfrm>
            <a:off x="242646" y="387929"/>
            <a:ext cx="8496000" cy="360000"/>
          </a:xfrm>
          <a:prstGeom prst="rect">
            <a:avLst/>
          </a:prstGeom>
        </p:spPr>
        <p:txBody>
          <a:bodyPr/>
          <a:lstStyle>
            <a:lvl1pPr algn="l" defTabSz="914377" rtl="0" eaLnBrk="1" latinLnBrk="0" hangingPunct="1">
              <a:lnSpc>
                <a:spcPct val="100000"/>
              </a:lnSpc>
              <a:spcBef>
                <a:spcPct val="0"/>
              </a:spcBef>
              <a:buNone/>
              <a:defRPr sz="3200" b="1" kern="1200">
                <a:solidFill>
                  <a:schemeClr val="tx1"/>
                </a:solidFill>
                <a:latin typeface="+mj-lt"/>
                <a:ea typeface="+mj-ea"/>
                <a:cs typeface="+mj-cs"/>
              </a:defRPr>
            </a:lvl1pPr>
          </a:lstStyle>
          <a:p>
            <a:pPr lvl="0">
              <a:defRPr/>
            </a:pPr>
            <a:r>
              <a:rPr lang="en-GB" sz="2400" dirty="0">
                <a:solidFill>
                  <a:srgbClr val="06507F"/>
                </a:solidFill>
              </a:rPr>
              <a:t>Consistency is key</a:t>
            </a:r>
          </a:p>
        </p:txBody>
      </p:sp>
      <p:sp>
        <p:nvSpPr>
          <p:cNvPr id="7" name="TextBox 6">
            <a:extLst>
              <a:ext uri="{FF2B5EF4-FFF2-40B4-BE49-F238E27FC236}">
                <a16:creationId xmlns:a16="http://schemas.microsoft.com/office/drawing/2014/main" id="{4FD7B3B1-C32F-4FC0-B3C7-EC00DD8E2439}"/>
              </a:ext>
            </a:extLst>
          </p:cNvPr>
          <p:cNvSpPr txBox="1"/>
          <p:nvPr/>
        </p:nvSpPr>
        <p:spPr>
          <a:xfrm>
            <a:off x="892292" y="1710268"/>
            <a:ext cx="2997000" cy="830997"/>
          </a:xfrm>
          <a:prstGeom prst="snip2DiagRect">
            <a:avLst>
              <a:gd name="adj1" fmla="val 0"/>
              <a:gd name="adj2" fmla="val 0"/>
            </a:avLst>
          </a:prstGeom>
          <a:solidFill>
            <a:schemeClr val="tx1"/>
          </a:solidFill>
          <a:ln>
            <a:noFill/>
          </a:ln>
        </p:spPr>
        <p:txBody>
          <a:bodyPr wrap="square" rtlCol="0" anchor="ctr">
            <a:spAutoFit/>
          </a:bodyPr>
          <a:lstStyle/>
          <a:p>
            <a:pPr algn="ctr"/>
            <a:r>
              <a:rPr lang="en-IE" sz="2400" b="1" dirty="0">
                <a:solidFill>
                  <a:prstClr val="white"/>
                </a:solidFill>
              </a:rPr>
              <a:t>Higher amounts of </a:t>
            </a:r>
          </a:p>
          <a:p>
            <a:pPr algn="ctr"/>
            <a:r>
              <a:rPr lang="en-IE" sz="2400" b="1" dirty="0">
                <a:solidFill>
                  <a:prstClr val="white"/>
                </a:solidFill>
              </a:rPr>
              <a:t>exposure</a:t>
            </a:r>
          </a:p>
        </p:txBody>
      </p:sp>
      <p:sp>
        <p:nvSpPr>
          <p:cNvPr id="8" name="TextBox 7">
            <a:extLst>
              <a:ext uri="{FF2B5EF4-FFF2-40B4-BE49-F238E27FC236}">
                <a16:creationId xmlns:a16="http://schemas.microsoft.com/office/drawing/2014/main" id="{DE2FBA7B-B706-4224-8051-4DFD526A0054}"/>
              </a:ext>
            </a:extLst>
          </p:cNvPr>
          <p:cNvSpPr txBox="1"/>
          <p:nvPr/>
        </p:nvSpPr>
        <p:spPr>
          <a:xfrm>
            <a:off x="5116146" y="1684298"/>
            <a:ext cx="2997000" cy="830997"/>
          </a:xfrm>
          <a:prstGeom prst="snip2DiagRect">
            <a:avLst>
              <a:gd name="adj1" fmla="val 0"/>
              <a:gd name="adj2" fmla="val 0"/>
            </a:avLst>
          </a:prstGeom>
          <a:solidFill>
            <a:schemeClr val="tx1"/>
          </a:solidFill>
          <a:ln>
            <a:noFill/>
          </a:ln>
        </p:spPr>
        <p:txBody>
          <a:bodyPr wrap="square" rtlCol="0" anchor="ctr">
            <a:spAutoFit/>
          </a:bodyPr>
          <a:lstStyle/>
          <a:p>
            <a:pPr algn="ctr"/>
            <a:r>
              <a:rPr lang="en-IE" sz="2400" b="1" dirty="0">
                <a:solidFill>
                  <a:prstClr val="white"/>
                </a:solidFill>
              </a:rPr>
              <a:t>Higher chance of consideration</a:t>
            </a:r>
          </a:p>
        </p:txBody>
      </p:sp>
      <p:sp>
        <p:nvSpPr>
          <p:cNvPr id="9" name="Arrow: Right 8">
            <a:extLst>
              <a:ext uri="{FF2B5EF4-FFF2-40B4-BE49-F238E27FC236}">
                <a16:creationId xmlns:a16="http://schemas.microsoft.com/office/drawing/2014/main" id="{672E59AF-D58A-443F-B077-DBE07E4563C0}"/>
              </a:ext>
            </a:extLst>
          </p:cNvPr>
          <p:cNvSpPr/>
          <p:nvPr/>
        </p:nvSpPr>
        <p:spPr>
          <a:xfrm>
            <a:off x="4319359" y="1865616"/>
            <a:ext cx="497662" cy="517998"/>
          </a:xfrm>
          <a:prstGeom prst="rightArrow">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800" dirty="0" err="1">
              <a:solidFill>
                <a:prstClr val="white"/>
              </a:solidFill>
            </a:endParaRPr>
          </a:p>
        </p:txBody>
      </p:sp>
      <p:sp>
        <p:nvSpPr>
          <p:cNvPr id="10" name="Text Box 7">
            <a:extLst>
              <a:ext uri="{FF2B5EF4-FFF2-40B4-BE49-F238E27FC236}">
                <a16:creationId xmlns:a16="http://schemas.microsoft.com/office/drawing/2014/main" id="{9D44B8F2-A17A-4EBC-BFF2-2316FCA1B0B8}"/>
              </a:ext>
            </a:extLst>
          </p:cNvPr>
          <p:cNvSpPr txBox="1">
            <a:spLocks noChangeArrowheads="1"/>
          </p:cNvSpPr>
          <p:nvPr/>
        </p:nvSpPr>
        <p:spPr bwMode="auto">
          <a:xfrm>
            <a:off x="1695971" y="3221439"/>
            <a:ext cx="150787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en-IE" altLang="en-US" b="0" i="0" u="none" strike="noStrike" kern="1200" cap="none" spc="0" normalizeH="0" baseline="0" noProof="0" dirty="0">
                <a:ln>
                  <a:noFill/>
                </a:ln>
                <a:solidFill>
                  <a:srgbClr val="969696"/>
                </a:solidFill>
                <a:effectLst/>
                <a:uLnTx/>
                <a:uFillTx/>
                <a:latin typeface="Calibri" panose="020F0502020204030204" pitchFamily="34" charset="0"/>
                <a:ea typeface="+mn-ea"/>
                <a:cs typeface="Arial" panose="020B0604020202020204" pitchFamily="34" charset="0"/>
              </a:rPr>
              <a:t> “</a:t>
            </a:r>
            <a:r>
              <a:rPr kumimoji="0" lang="en-IE" altLang="en-US" b="0" i="1" u="none" strike="noStrike" kern="1200" cap="none" spc="0" normalizeH="0" baseline="0" noProof="0" dirty="0">
                <a:ln>
                  <a:noFill/>
                </a:ln>
                <a:solidFill>
                  <a:srgbClr val="06507F"/>
                </a:solidFill>
                <a:effectLst/>
                <a:uLnTx/>
                <a:uFillTx/>
                <a:latin typeface="Calibri" panose="020F0502020204030204" pitchFamily="34" charset="0"/>
                <a:ea typeface="+mn-ea"/>
                <a:cs typeface="Arial" panose="020B0604020202020204" pitchFamily="34" charset="0"/>
                <a:sym typeface="Arial" panose="020B0604020202020204" pitchFamily="34" charset="0"/>
              </a:rPr>
              <a:t>In and Out</a:t>
            </a:r>
            <a:r>
              <a:rPr kumimoji="0" lang="en-IE" altLang="en-US" b="0" i="0" u="none" strike="noStrike" kern="1200" cap="none" spc="0" normalizeH="0" baseline="0" noProof="0" dirty="0">
                <a:ln>
                  <a:noFill/>
                </a:ln>
                <a:solidFill>
                  <a:srgbClr val="06507F"/>
                </a:solidFill>
                <a:effectLst/>
                <a:uLnTx/>
                <a:uFillTx/>
                <a:latin typeface="Calibri" panose="020F0502020204030204" pitchFamily="34" charset="0"/>
                <a:ea typeface="+mn-ea"/>
                <a:cs typeface="Arial" panose="020B0604020202020204" pitchFamily="34" charset="0"/>
                <a:sym typeface="Arial" panose="020B0604020202020204" pitchFamily="34" charset="0"/>
              </a:rPr>
              <a:t>” weekly offers </a:t>
            </a:r>
            <a:endParaRPr kumimoji="0" lang="en-US" altLang="en-US" b="0" i="0" u="none" strike="noStrike" kern="1200" cap="none" spc="0" normalizeH="0" baseline="0" noProof="0" dirty="0">
              <a:ln>
                <a:noFill/>
              </a:ln>
              <a:solidFill>
                <a:srgbClr val="06507F"/>
              </a:solidFill>
              <a:effectLst/>
              <a:uLnTx/>
              <a:uFillTx/>
              <a:latin typeface="Calibri" panose="020F0502020204030204" pitchFamily="34" charset="0"/>
              <a:ea typeface="+mn-ea"/>
              <a:cs typeface="Arial" panose="020B0604020202020204" pitchFamily="34" charset="0"/>
              <a:sym typeface="Arial" panose="020B0604020202020204" pitchFamily="34" charset="0"/>
            </a:endParaRPr>
          </a:p>
        </p:txBody>
      </p:sp>
      <p:sp>
        <p:nvSpPr>
          <p:cNvPr id="11" name="Text Box 12">
            <a:extLst>
              <a:ext uri="{FF2B5EF4-FFF2-40B4-BE49-F238E27FC236}">
                <a16:creationId xmlns:a16="http://schemas.microsoft.com/office/drawing/2014/main" id="{E97E3B98-B760-4EFE-94E8-9D89381B1FB0}"/>
              </a:ext>
            </a:extLst>
          </p:cNvPr>
          <p:cNvSpPr txBox="1">
            <a:spLocks noChangeArrowheads="1"/>
          </p:cNvSpPr>
          <p:nvPr/>
        </p:nvSpPr>
        <p:spPr bwMode="auto">
          <a:xfrm>
            <a:off x="6185547" y="2812035"/>
            <a:ext cx="78810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en-IE" altLang="en-US" sz="2000" b="1" i="1" u="none" strike="noStrike" kern="1200" cap="none" spc="0" normalizeH="0" baseline="0" noProof="0" dirty="0">
                <a:ln>
                  <a:noFill/>
                </a:ln>
                <a:solidFill>
                  <a:srgbClr val="969696"/>
                </a:solidFill>
                <a:effectLst/>
                <a:uLnTx/>
                <a:uFillTx/>
                <a:latin typeface="Calibri" panose="020F0502020204030204" pitchFamily="34" charset="0"/>
                <a:ea typeface="+mn-ea"/>
                <a:cs typeface="Arial" panose="020B0604020202020204" pitchFamily="34" charset="0"/>
              </a:rPr>
              <a:t>To </a:t>
            </a:r>
            <a:endParaRPr kumimoji="0" lang="en-US" altLang="en-US" sz="2000" b="1" i="1" u="none" strike="noStrike" kern="1200" cap="none" spc="0" normalizeH="0" baseline="0" noProof="0" dirty="0">
              <a:ln>
                <a:noFill/>
              </a:ln>
              <a:solidFill>
                <a:srgbClr val="969696"/>
              </a:solidFill>
              <a:effectLst/>
              <a:uLnTx/>
              <a:uFillTx/>
              <a:latin typeface="Calibri" panose="020F0502020204030204" pitchFamily="34" charset="0"/>
              <a:ea typeface="+mn-ea"/>
              <a:cs typeface="Arial" panose="020B0604020202020204" pitchFamily="34" charset="0"/>
            </a:endParaRPr>
          </a:p>
        </p:txBody>
      </p:sp>
      <p:sp>
        <p:nvSpPr>
          <p:cNvPr id="12" name="Rectangle 15">
            <a:extLst>
              <a:ext uri="{FF2B5EF4-FFF2-40B4-BE49-F238E27FC236}">
                <a16:creationId xmlns:a16="http://schemas.microsoft.com/office/drawing/2014/main" id="{F88AD1CA-A7DD-4667-B207-6A505E49AE7B}"/>
              </a:ext>
            </a:extLst>
          </p:cNvPr>
          <p:cNvSpPr>
            <a:spLocks noChangeArrowheads="1"/>
          </p:cNvSpPr>
          <p:nvPr/>
        </p:nvSpPr>
        <p:spPr bwMode="auto">
          <a:xfrm>
            <a:off x="2055858" y="2812035"/>
            <a:ext cx="78810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IE" altLang="en-US" sz="2000" b="1" i="1" dirty="0">
                <a:solidFill>
                  <a:srgbClr val="969696"/>
                </a:solidFill>
                <a:latin typeface="Calibri" panose="020F0502020204030204" pitchFamily="34" charset="0"/>
              </a:rPr>
              <a:t>From </a:t>
            </a:r>
            <a:endParaRPr lang="en-US" altLang="en-US" sz="2000" b="1" i="1" dirty="0">
              <a:solidFill>
                <a:srgbClr val="969696"/>
              </a:solidFill>
              <a:latin typeface="Calibri" panose="020F0502020204030204" pitchFamily="34" charset="0"/>
            </a:endParaRPr>
          </a:p>
        </p:txBody>
      </p:sp>
      <p:sp>
        <p:nvSpPr>
          <p:cNvPr id="13" name="Rectangle 16">
            <a:extLst>
              <a:ext uri="{FF2B5EF4-FFF2-40B4-BE49-F238E27FC236}">
                <a16:creationId xmlns:a16="http://schemas.microsoft.com/office/drawing/2014/main" id="{AAE08D35-2218-4019-9E75-47E8D6DB3A43}"/>
              </a:ext>
            </a:extLst>
          </p:cNvPr>
          <p:cNvSpPr>
            <a:spLocks noChangeArrowheads="1"/>
          </p:cNvSpPr>
          <p:nvPr/>
        </p:nvSpPr>
        <p:spPr bwMode="auto">
          <a:xfrm>
            <a:off x="5391945" y="3216594"/>
            <a:ext cx="25646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E" altLang="en-US" b="0" i="0" u="none" strike="noStrike" kern="1200" cap="none" spc="0" normalizeH="0" baseline="0" noProof="0" dirty="0">
                <a:ln>
                  <a:noFill/>
                </a:ln>
                <a:solidFill>
                  <a:srgbClr val="06507F"/>
                </a:solidFill>
                <a:effectLst/>
                <a:uLnTx/>
                <a:uFillTx/>
                <a:latin typeface="Calibri" panose="020F0502020204030204" pitchFamily="34" charset="0"/>
                <a:ea typeface="+mn-ea"/>
                <a:cs typeface="Arial" panose="020B0604020202020204" pitchFamily="34" charset="0"/>
              </a:rPr>
              <a:t> Campaigns communicating the Lidl value promise</a:t>
            </a:r>
            <a:endParaRPr kumimoji="0" lang="en-US" altLang="en-US" b="0" i="0" u="none" strike="noStrike" kern="1200" cap="none" spc="0" normalizeH="0" baseline="0" noProof="0" dirty="0">
              <a:ln>
                <a:noFill/>
              </a:ln>
              <a:solidFill>
                <a:srgbClr val="06507F"/>
              </a:solidFill>
              <a:effectLst/>
              <a:uLnTx/>
              <a:uFillTx/>
              <a:latin typeface="Calibri" panose="020F050202020403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491016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Text Placeholder 6"/>
          <p:cNvSpPr txBox="1">
            <a:spLocks/>
          </p:cNvSpPr>
          <p:nvPr/>
        </p:nvSpPr>
        <p:spPr>
          <a:xfrm>
            <a:off x="242646" y="146615"/>
            <a:ext cx="6372000" cy="162000"/>
          </a:xfrm>
          <a:prstGeom prst="rect">
            <a:avLst/>
          </a:prstGeom>
        </p:spPr>
        <p:txBody>
          <a:bodyPr/>
          <a:lstStyle>
            <a:lvl1pPr marL="0" indent="0" algn="l" defTabSz="914377" rtl="0" eaLnBrk="1" latinLnBrk="0" hangingPunct="1">
              <a:lnSpc>
                <a:spcPct val="120000"/>
              </a:lnSpc>
              <a:spcBef>
                <a:spcPts val="1600"/>
              </a:spcBef>
              <a:spcAft>
                <a:spcPts val="0"/>
              </a:spcAft>
              <a:buFont typeface="Arial" panose="020B0604020202020204" pitchFamily="34" charset="0"/>
              <a:buNone/>
              <a:defRPr sz="1867" b="1" kern="1200">
                <a:solidFill>
                  <a:schemeClr val="accent2"/>
                </a:solidFill>
                <a:latin typeface="+mj-lt"/>
                <a:ea typeface="+mn-ea"/>
                <a:cs typeface="+mn-cs"/>
              </a:defRPr>
            </a:lvl1pPr>
            <a:lvl2pPr marL="0" indent="0" algn="l" defTabSz="914377" rtl="0" eaLnBrk="1" latinLnBrk="0" hangingPunct="1">
              <a:lnSpc>
                <a:spcPct val="120000"/>
              </a:lnSpc>
              <a:spcBef>
                <a:spcPts val="0"/>
              </a:spcBef>
              <a:spcAft>
                <a:spcPts val="1600"/>
              </a:spcAft>
              <a:buFont typeface="Arial" panose="020B0604020202020204" pitchFamily="34" charset="0"/>
              <a:buNone/>
              <a:defRPr sz="1867" kern="1200">
                <a:solidFill>
                  <a:schemeClr val="tx1"/>
                </a:solidFill>
                <a:latin typeface="+mn-lt"/>
                <a:ea typeface="+mn-ea"/>
                <a:cs typeface="+mn-cs"/>
              </a:defRPr>
            </a:lvl2pPr>
            <a:lvl3pPr marL="191995" indent="-191995" algn="l" defTabSz="914377" rtl="0" eaLnBrk="1" latinLnBrk="0" hangingPunct="1">
              <a:lnSpc>
                <a:spcPct val="120000"/>
              </a:lnSpc>
              <a:spcBef>
                <a:spcPts val="0"/>
              </a:spcBef>
              <a:spcAft>
                <a:spcPts val="0"/>
              </a:spcAft>
              <a:buFont typeface="Arial" panose="020B0604020202020204" pitchFamily="34" charset="0"/>
              <a:buChar char="•"/>
              <a:defRPr sz="1867" kern="1200">
                <a:solidFill>
                  <a:schemeClr val="tx1"/>
                </a:solidFill>
                <a:latin typeface="+mn-lt"/>
                <a:ea typeface="+mn-ea"/>
                <a:cs typeface="+mn-cs"/>
              </a:defRPr>
            </a:lvl3pPr>
            <a:lvl4pPr marL="383990"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4pPr>
            <a:lvl5pPr marL="575986"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5pPr>
            <a:lvl6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6pPr>
            <a:lvl7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7pPr>
            <a:lvl8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8pPr>
            <a:lvl9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9pPr>
          </a:lstStyle>
          <a:p>
            <a:pPr lvl="0">
              <a:defRPr/>
            </a:pPr>
            <a:r>
              <a:rPr lang="en-IE" sz="1400" b="0" dirty="0">
                <a:solidFill>
                  <a:srgbClr val="06507F"/>
                </a:solidFill>
              </a:rPr>
              <a:t>TAM </a:t>
            </a:r>
            <a:r>
              <a:rPr lang="en-IE" sz="1400" b="0" dirty="0" err="1">
                <a:solidFill>
                  <a:srgbClr val="06507F"/>
                </a:solidFill>
              </a:rPr>
              <a:t>Plannervision</a:t>
            </a:r>
            <a:r>
              <a:rPr lang="en-IE" sz="1400" b="0" dirty="0">
                <a:solidFill>
                  <a:srgbClr val="06507F"/>
                </a:solidFill>
              </a:rPr>
              <a:t> – Fuel for growth</a:t>
            </a:r>
          </a:p>
        </p:txBody>
      </p:sp>
      <p:sp>
        <p:nvSpPr>
          <p:cNvPr id="12" name="Title 4"/>
          <p:cNvSpPr txBox="1">
            <a:spLocks/>
          </p:cNvSpPr>
          <p:nvPr/>
        </p:nvSpPr>
        <p:spPr>
          <a:xfrm>
            <a:off x="242646" y="387929"/>
            <a:ext cx="8496000" cy="360000"/>
          </a:xfrm>
          <a:prstGeom prst="rect">
            <a:avLst/>
          </a:prstGeom>
        </p:spPr>
        <p:txBody>
          <a:bodyPr/>
          <a:lstStyle>
            <a:lvl1pPr algn="l" defTabSz="914377" rtl="0" eaLnBrk="1" latinLnBrk="0" hangingPunct="1">
              <a:lnSpc>
                <a:spcPct val="100000"/>
              </a:lnSpc>
              <a:spcBef>
                <a:spcPct val="0"/>
              </a:spcBef>
              <a:buNone/>
              <a:defRPr sz="3200" b="1" kern="1200">
                <a:solidFill>
                  <a:schemeClr val="tx1"/>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err="1">
                <a:ln>
                  <a:noFill/>
                </a:ln>
                <a:solidFill>
                  <a:srgbClr val="06507F"/>
                </a:solidFill>
                <a:effectLst/>
                <a:uLnTx/>
                <a:uFillTx/>
                <a:latin typeface="Calibri"/>
                <a:ea typeface="+mj-ea"/>
                <a:cs typeface="+mj-cs"/>
              </a:rPr>
              <a:t>Trolleycam</a:t>
            </a:r>
            <a:endParaRPr kumimoji="0" lang="en-GB" sz="2400" b="1" i="0" u="none" strike="noStrike" kern="1200" cap="none" spc="0" normalizeH="0" baseline="0" noProof="0" dirty="0">
              <a:ln>
                <a:noFill/>
              </a:ln>
              <a:solidFill>
                <a:srgbClr val="06507F"/>
              </a:solidFill>
              <a:effectLst/>
              <a:uLnTx/>
              <a:uFillTx/>
              <a:latin typeface="Calibri"/>
              <a:ea typeface="+mj-ea"/>
              <a:cs typeface="+mj-cs"/>
            </a:endParaRPr>
          </a:p>
        </p:txBody>
      </p:sp>
      <p:sp>
        <p:nvSpPr>
          <p:cNvPr id="8" name="Title 1"/>
          <p:cNvSpPr txBox="1">
            <a:spLocks/>
          </p:cNvSpPr>
          <p:nvPr/>
        </p:nvSpPr>
        <p:spPr>
          <a:xfrm>
            <a:off x="138545" y="2628603"/>
            <a:ext cx="3782291" cy="316035"/>
          </a:xfrm>
          <a:prstGeom prst="rect">
            <a:avLst/>
          </a:prstGeom>
          <a:solidFill>
            <a:sysClr val="window" lastClr="FFFFFF"/>
          </a:solidFill>
        </p:spPr>
        <p:txBody>
          <a:bodyPr lIns="68558" tIns="34277" rIns="68558" bIns="34277" anchor="ctr"/>
          <a:lstStyle>
            <a:lvl1pPr algn="l" defTabSz="914400" rtl="0" eaLnBrk="1" latinLnBrk="0" hangingPunct="1">
              <a:spcBef>
                <a:spcPct val="0"/>
              </a:spcBef>
              <a:buNone/>
              <a:defRPr sz="1800" kern="1200" cap="small" baseline="0">
                <a:solidFill>
                  <a:schemeClr val="bg1"/>
                </a:solidFill>
                <a:latin typeface="Arial" panose="020B0604020202020204" pitchFamily="34" charset="0"/>
                <a:ea typeface="+mj-ea"/>
                <a:cs typeface="Arial" panose="020B0604020202020204" pitchFamily="34" charset="0"/>
              </a:defRPr>
            </a:lvl1pPr>
          </a:lstStyle>
          <a:p>
            <a:pPr marL="214313" marR="0" lvl="0" indent="-214313"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defRPr/>
            </a:pPr>
            <a:endParaRPr kumimoji="0" lang="en-IE" sz="2100" b="0" i="0" u="none" strike="noStrike" kern="1200" cap="small" spc="0" normalizeH="0" baseline="0" noProof="0" dirty="0">
              <a:ln>
                <a:noFill/>
              </a:ln>
              <a:solidFill>
                <a:srgbClr val="06507F"/>
              </a:solidFill>
              <a:effectLst/>
              <a:uLnTx/>
              <a:uFillTx/>
              <a:latin typeface="Calibri"/>
              <a:ea typeface="+mj-ea"/>
              <a:cs typeface="Arial" panose="020B0604020202020204" pitchFamily="34" charset="0"/>
            </a:endParaRPr>
          </a:p>
        </p:txBody>
      </p:sp>
      <p:pic>
        <p:nvPicPr>
          <p:cNvPr id="1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8169"/>
          <a:stretch/>
        </p:blipFill>
        <p:spPr bwMode="auto">
          <a:xfrm>
            <a:off x="913393" y="1054793"/>
            <a:ext cx="7317214" cy="3779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itle 1"/>
          <p:cNvSpPr txBox="1">
            <a:spLocks/>
          </p:cNvSpPr>
          <p:nvPr/>
        </p:nvSpPr>
        <p:spPr>
          <a:xfrm>
            <a:off x="832039" y="2139702"/>
            <a:ext cx="2726922" cy="316035"/>
          </a:xfrm>
          <a:prstGeom prst="rect">
            <a:avLst/>
          </a:prstGeom>
          <a:solidFill>
            <a:sysClr val="window" lastClr="FFFFFF"/>
          </a:solidFill>
        </p:spPr>
        <p:txBody>
          <a:bodyPr lIns="68558" tIns="34277" rIns="68558" bIns="34277" anchor="ctr"/>
          <a:lstStyle>
            <a:lvl1pPr algn="l" defTabSz="914400" rtl="0" eaLnBrk="1" latinLnBrk="0" hangingPunct="1">
              <a:spcBef>
                <a:spcPct val="0"/>
              </a:spcBef>
              <a:buNone/>
              <a:defRPr sz="1800" kern="1200" cap="small" baseline="0">
                <a:solidFill>
                  <a:schemeClr val="bg1"/>
                </a:solidFill>
                <a:latin typeface="Arial" panose="020B0604020202020204" pitchFamily="34" charset="0"/>
                <a:ea typeface="+mj-ea"/>
                <a:cs typeface="Arial" panose="020B0604020202020204" pitchFamily="34" charset="0"/>
              </a:defRPr>
            </a:lvl1pPr>
          </a:lstStyle>
          <a:p>
            <a:pPr marL="214313" marR="0" lvl="0" indent="-214313" algn="l" defTabSz="685800"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en-IE" sz="1350" b="0" i="0" u="none" strike="noStrike" kern="1200" cap="small"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Contemporary  </a:t>
            </a:r>
          </a:p>
        </p:txBody>
      </p:sp>
      <p:sp>
        <p:nvSpPr>
          <p:cNvPr id="18" name="Title 1"/>
          <p:cNvSpPr txBox="1">
            <a:spLocks/>
          </p:cNvSpPr>
          <p:nvPr/>
        </p:nvSpPr>
        <p:spPr>
          <a:xfrm>
            <a:off x="832039" y="2693395"/>
            <a:ext cx="2726922" cy="316035"/>
          </a:xfrm>
          <a:prstGeom prst="rect">
            <a:avLst/>
          </a:prstGeom>
          <a:solidFill>
            <a:sysClr val="window" lastClr="FFFFFF"/>
          </a:solidFill>
        </p:spPr>
        <p:txBody>
          <a:bodyPr lIns="68558" tIns="34277" rIns="68558" bIns="34277" anchor="ctr"/>
          <a:lstStyle>
            <a:lvl1pPr algn="l" defTabSz="914400" rtl="0" eaLnBrk="1" latinLnBrk="0" hangingPunct="1">
              <a:spcBef>
                <a:spcPct val="0"/>
              </a:spcBef>
              <a:buNone/>
              <a:defRPr sz="1800" kern="1200" cap="small" baseline="0">
                <a:solidFill>
                  <a:schemeClr val="bg1"/>
                </a:solidFill>
                <a:latin typeface="Arial" panose="020B0604020202020204" pitchFamily="34" charset="0"/>
                <a:ea typeface="+mj-ea"/>
                <a:cs typeface="Arial" panose="020B0604020202020204" pitchFamily="34" charset="0"/>
              </a:defRPr>
            </a:lvl1pPr>
          </a:lstStyle>
          <a:p>
            <a:pPr marL="214313" marR="0" lvl="0" indent="-214313" algn="l" defTabSz="685800"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en-IE" sz="1350" b="0" i="0" u="none" strike="noStrike" kern="1200" cap="small"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Memorability    </a:t>
            </a:r>
          </a:p>
        </p:txBody>
      </p:sp>
      <p:sp>
        <p:nvSpPr>
          <p:cNvPr id="19" name="Title 1"/>
          <p:cNvSpPr txBox="1">
            <a:spLocks/>
          </p:cNvSpPr>
          <p:nvPr/>
        </p:nvSpPr>
        <p:spPr>
          <a:xfrm>
            <a:off x="859373" y="3291967"/>
            <a:ext cx="2726922" cy="316035"/>
          </a:xfrm>
          <a:prstGeom prst="rect">
            <a:avLst/>
          </a:prstGeom>
          <a:solidFill>
            <a:sysClr val="window" lastClr="FFFFFF"/>
          </a:solidFill>
        </p:spPr>
        <p:txBody>
          <a:bodyPr lIns="68558" tIns="34277" rIns="68558" bIns="34277" anchor="ctr"/>
          <a:lstStyle>
            <a:lvl1pPr algn="l" defTabSz="914400" rtl="0" eaLnBrk="1" latinLnBrk="0" hangingPunct="1">
              <a:spcBef>
                <a:spcPct val="0"/>
              </a:spcBef>
              <a:buNone/>
              <a:defRPr sz="1800" kern="1200" cap="small" baseline="0">
                <a:solidFill>
                  <a:schemeClr val="bg1"/>
                </a:solidFill>
                <a:latin typeface="Arial" panose="020B0604020202020204" pitchFamily="34" charset="0"/>
                <a:ea typeface="+mj-ea"/>
                <a:cs typeface="Arial" panose="020B0604020202020204" pitchFamily="34" charset="0"/>
              </a:defRPr>
            </a:lvl1pPr>
          </a:lstStyle>
          <a:p>
            <a:pPr marL="214313" marR="0" lvl="0" indent="-214313" algn="l" defTabSz="685800"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en-IE" sz="1350" b="0" i="0" u="none" strike="noStrike" kern="1200" cap="small"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More for you (meaning)    </a:t>
            </a:r>
          </a:p>
        </p:txBody>
      </p:sp>
      <p:sp>
        <p:nvSpPr>
          <p:cNvPr id="20" name="Title 1"/>
          <p:cNvSpPr txBox="1">
            <a:spLocks/>
          </p:cNvSpPr>
          <p:nvPr/>
        </p:nvSpPr>
        <p:spPr>
          <a:xfrm>
            <a:off x="832039" y="3821889"/>
            <a:ext cx="2726922" cy="316035"/>
          </a:xfrm>
          <a:prstGeom prst="rect">
            <a:avLst/>
          </a:prstGeom>
          <a:solidFill>
            <a:sysClr val="window" lastClr="FFFFFF"/>
          </a:solidFill>
        </p:spPr>
        <p:txBody>
          <a:bodyPr lIns="68558" tIns="34277" rIns="68558" bIns="34277" anchor="ctr"/>
          <a:lstStyle>
            <a:lvl1pPr algn="l" defTabSz="914400" rtl="0" eaLnBrk="1" latinLnBrk="0" hangingPunct="1">
              <a:spcBef>
                <a:spcPct val="0"/>
              </a:spcBef>
              <a:buNone/>
              <a:defRPr sz="1800" kern="1200" cap="small" baseline="0">
                <a:solidFill>
                  <a:schemeClr val="bg1"/>
                </a:solidFill>
                <a:latin typeface="Arial" panose="020B0604020202020204" pitchFamily="34" charset="0"/>
                <a:ea typeface="+mj-ea"/>
                <a:cs typeface="Arial" panose="020B0604020202020204" pitchFamily="34" charset="0"/>
              </a:defRPr>
            </a:lvl1pPr>
          </a:lstStyle>
          <a:p>
            <a:pPr marL="214313" marR="0" lvl="0" indent="-214313" algn="l" defTabSz="685800"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en-IE" sz="1350" b="0" i="0" u="none" strike="noStrike" kern="1200" cap="small"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Range </a:t>
            </a:r>
          </a:p>
        </p:txBody>
      </p:sp>
      <p:sp>
        <p:nvSpPr>
          <p:cNvPr id="14" name="Title 1"/>
          <p:cNvSpPr txBox="1">
            <a:spLocks/>
          </p:cNvSpPr>
          <p:nvPr/>
        </p:nvSpPr>
        <p:spPr>
          <a:xfrm>
            <a:off x="832039" y="1104433"/>
            <a:ext cx="2726922" cy="316035"/>
          </a:xfrm>
          <a:prstGeom prst="rect">
            <a:avLst/>
          </a:prstGeom>
          <a:solidFill>
            <a:srgbClr val="FF6600"/>
          </a:solidFill>
        </p:spPr>
        <p:txBody>
          <a:bodyPr lIns="68558" tIns="34277" rIns="68558" bIns="34277" anchor="ctr"/>
          <a:lstStyle>
            <a:lvl1pPr algn="l" defTabSz="914400" rtl="0" eaLnBrk="1" latinLnBrk="0" hangingPunct="1">
              <a:spcBef>
                <a:spcPct val="0"/>
              </a:spcBef>
              <a:buNone/>
              <a:defRPr sz="1800" kern="1200" cap="small" baseline="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IE" sz="1350" b="0" i="0" u="none" strike="noStrike" kern="1200" cap="small"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Building on Full shop 2016 </a:t>
            </a:r>
          </a:p>
        </p:txBody>
      </p:sp>
    </p:spTree>
    <p:extLst>
      <p:ext uri="{BB962C8B-B14F-4D97-AF65-F5344CB8AC3E}">
        <p14:creationId xmlns:p14="http://schemas.microsoft.com/office/powerpoint/2010/main" val="241228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Text Placeholder 6"/>
          <p:cNvSpPr txBox="1">
            <a:spLocks/>
          </p:cNvSpPr>
          <p:nvPr/>
        </p:nvSpPr>
        <p:spPr>
          <a:xfrm>
            <a:off x="242646" y="146615"/>
            <a:ext cx="6372000" cy="162000"/>
          </a:xfrm>
          <a:prstGeom prst="rect">
            <a:avLst/>
          </a:prstGeom>
        </p:spPr>
        <p:txBody>
          <a:bodyPr/>
          <a:lstStyle>
            <a:lvl1pPr marL="0" indent="0" algn="l" defTabSz="914377" rtl="0" eaLnBrk="1" latinLnBrk="0" hangingPunct="1">
              <a:lnSpc>
                <a:spcPct val="120000"/>
              </a:lnSpc>
              <a:spcBef>
                <a:spcPts val="1600"/>
              </a:spcBef>
              <a:spcAft>
                <a:spcPts val="0"/>
              </a:spcAft>
              <a:buFont typeface="Arial" panose="020B0604020202020204" pitchFamily="34" charset="0"/>
              <a:buNone/>
              <a:defRPr sz="1867" b="1" kern="1200">
                <a:solidFill>
                  <a:schemeClr val="accent2"/>
                </a:solidFill>
                <a:latin typeface="+mj-lt"/>
                <a:ea typeface="+mn-ea"/>
                <a:cs typeface="+mn-cs"/>
              </a:defRPr>
            </a:lvl1pPr>
            <a:lvl2pPr marL="0" indent="0" algn="l" defTabSz="914377" rtl="0" eaLnBrk="1" latinLnBrk="0" hangingPunct="1">
              <a:lnSpc>
                <a:spcPct val="120000"/>
              </a:lnSpc>
              <a:spcBef>
                <a:spcPts val="0"/>
              </a:spcBef>
              <a:spcAft>
                <a:spcPts val="1600"/>
              </a:spcAft>
              <a:buFont typeface="Arial" panose="020B0604020202020204" pitchFamily="34" charset="0"/>
              <a:buNone/>
              <a:defRPr sz="1867" kern="1200">
                <a:solidFill>
                  <a:schemeClr val="tx1"/>
                </a:solidFill>
                <a:latin typeface="+mn-lt"/>
                <a:ea typeface="+mn-ea"/>
                <a:cs typeface="+mn-cs"/>
              </a:defRPr>
            </a:lvl2pPr>
            <a:lvl3pPr marL="191995" indent="-191995" algn="l" defTabSz="914377" rtl="0" eaLnBrk="1" latinLnBrk="0" hangingPunct="1">
              <a:lnSpc>
                <a:spcPct val="120000"/>
              </a:lnSpc>
              <a:spcBef>
                <a:spcPts val="0"/>
              </a:spcBef>
              <a:spcAft>
                <a:spcPts val="0"/>
              </a:spcAft>
              <a:buFont typeface="Arial" panose="020B0604020202020204" pitchFamily="34" charset="0"/>
              <a:buChar char="•"/>
              <a:defRPr sz="1867" kern="1200">
                <a:solidFill>
                  <a:schemeClr val="tx1"/>
                </a:solidFill>
                <a:latin typeface="+mn-lt"/>
                <a:ea typeface="+mn-ea"/>
                <a:cs typeface="+mn-cs"/>
              </a:defRPr>
            </a:lvl3pPr>
            <a:lvl4pPr marL="383990"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4pPr>
            <a:lvl5pPr marL="575986"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5pPr>
            <a:lvl6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6pPr>
            <a:lvl7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7pPr>
            <a:lvl8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8pPr>
            <a:lvl9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9pPr>
          </a:lstStyle>
          <a:p>
            <a:pPr lvl="0">
              <a:defRPr/>
            </a:pPr>
            <a:r>
              <a:rPr lang="en-IE" sz="1400" b="0" dirty="0">
                <a:solidFill>
                  <a:srgbClr val="06507F"/>
                </a:solidFill>
              </a:rPr>
              <a:t>TAM </a:t>
            </a:r>
            <a:r>
              <a:rPr lang="en-IE" sz="1400" b="0" dirty="0" err="1">
                <a:solidFill>
                  <a:srgbClr val="06507F"/>
                </a:solidFill>
              </a:rPr>
              <a:t>Plannervision</a:t>
            </a:r>
            <a:r>
              <a:rPr lang="en-IE" sz="1400" b="0" dirty="0">
                <a:solidFill>
                  <a:srgbClr val="06507F"/>
                </a:solidFill>
              </a:rPr>
              <a:t> – Fuel for growth</a:t>
            </a:r>
          </a:p>
        </p:txBody>
      </p:sp>
      <p:sp>
        <p:nvSpPr>
          <p:cNvPr id="12" name="Title 4"/>
          <p:cNvSpPr txBox="1">
            <a:spLocks/>
          </p:cNvSpPr>
          <p:nvPr/>
        </p:nvSpPr>
        <p:spPr>
          <a:xfrm>
            <a:off x="242646" y="387929"/>
            <a:ext cx="8496000" cy="360000"/>
          </a:xfrm>
          <a:prstGeom prst="rect">
            <a:avLst/>
          </a:prstGeom>
        </p:spPr>
        <p:txBody>
          <a:bodyPr/>
          <a:lstStyle>
            <a:lvl1pPr algn="l" defTabSz="914377" rtl="0" eaLnBrk="1" latinLnBrk="0" hangingPunct="1">
              <a:lnSpc>
                <a:spcPct val="100000"/>
              </a:lnSpc>
              <a:spcBef>
                <a:spcPct val="0"/>
              </a:spcBef>
              <a:buNone/>
              <a:defRPr sz="3200" b="1" kern="1200">
                <a:solidFill>
                  <a:schemeClr val="tx1"/>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err="1">
                <a:ln>
                  <a:noFill/>
                </a:ln>
                <a:solidFill>
                  <a:srgbClr val="06507F"/>
                </a:solidFill>
                <a:effectLst/>
                <a:uLnTx/>
                <a:uFillTx/>
                <a:latin typeface="Calibri"/>
                <a:ea typeface="+mj-ea"/>
                <a:cs typeface="+mj-cs"/>
              </a:rPr>
              <a:t>Trolleycam</a:t>
            </a:r>
            <a:endParaRPr kumimoji="0" lang="en-GB" sz="2400" b="1" i="0" u="none" strike="noStrike" kern="1200" cap="none" spc="0" normalizeH="0" baseline="0" noProof="0" dirty="0">
              <a:ln>
                <a:noFill/>
              </a:ln>
              <a:solidFill>
                <a:srgbClr val="06507F"/>
              </a:solidFill>
              <a:effectLst/>
              <a:uLnTx/>
              <a:uFillTx/>
              <a:latin typeface="Calibri"/>
              <a:ea typeface="+mj-ea"/>
              <a:cs typeface="+mj-cs"/>
            </a:endParaRPr>
          </a:p>
        </p:txBody>
      </p:sp>
      <p:pic>
        <p:nvPicPr>
          <p:cNvPr id="25" name="Picture Placeholder 4" descr="Lidl_Full_Shop Final deck - for board meeting.pptx [Read-Only] - PowerPoint"/>
          <p:cNvPicPr>
            <a:picLocks noChangeAspect="1"/>
          </p:cNvPicPr>
          <p:nvPr/>
        </p:nvPicPr>
        <p:blipFill rotWithShape="1">
          <a:blip r:embed="rId3">
            <a:extLst>
              <a:ext uri="{28A0092B-C50C-407E-A947-70E740481C1C}">
                <a14:useLocalDpi xmlns:a14="http://schemas.microsoft.com/office/drawing/2010/main" val="0"/>
              </a:ext>
            </a:extLst>
          </a:blip>
          <a:srcRect b="4585"/>
          <a:stretch/>
        </p:blipFill>
        <p:spPr>
          <a:xfrm>
            <a:off x="242647" y="1100353"/>
            <a:ext cx="8656379" cy="3487622"/>
          </a:xfrm>
          <a:prstGeom prst="rect">
            <a:avLst/>
          </a:prstGeom>
        </p:spPr>
      </p:pic>
    </p:spTree>
    <p:extLst>
      <p:ext uri="{BB962C8B-B14F-4D97-AF65-F5344CB8AC3E}">
        <p14:creationId xmlns:p14="http://schemas.microsoft.com/office/powerpoint/2010/main" val="549231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9C0F8C-382C-46DD-AB26-E950E20CD758}"/>
              </a:ext>
            </a:extLst>
          </p:cNvPr>
          <p:cNvPicPr>
            <a:picLocks noChangeAspect="1"/>
          </p:cNvPicPr>
          <p:nvPr/>
        </p:nvPicPr>
        <p:blipFill>
          <a:blip r:embed="rId2"/>
          <a:stretch>
            <a:fillRect/>
          </a:stretch>
        </p:blipFill>
        <p:spPr>
          <a:xfrm>
            <a:off x="1354" y="0"/>
            <a:ext cx="9141292" cy="5143500"/>
          </a:xfrm>
          <a:prstGeom prst="rect">
            <a:avLst/>
          </a:prstGeom>
        </p:spPr>
      </p:pic>
    </p:spTree>
    <p:extLst>
      <p:ext uri="{BB962C8B-B14F-4D97-AF65-F5344CB8AC3E}">
        <p14:creationId xmlns:p14="http://schemas.microsoft.com/office/powerpoint/2010/main" val="1529971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6"/>
          <p:cNvSpPr txBox="1">
            <a:spLocks/>
          </p:cNvSpPr>
          <p:nvPr/>
        </p:nvSpPr>
        <p:spPr>
          <a:xfrm>
            <a:off x="242646" y="146615"/>
            <a:ext cx="6372000" cy="162000"/>
          </a:xfrm>
          <a:prstGeom prst="rect">
            <a:avLst/>
          </a:prstGeom>
        </p:spPr>
        <p:txBody>
          <a:bodyPr/>
          <a:lstStyle>
            <a:lvl1pPr marL="0" indent="0" algn="l" defTabSz="914377" rtl="0" eaLnBrk="1" latinLnBrk="0" hangingPunct="1">
              <a:lnSpc>
                <a:spcPct val="120000"/>
              </a:lnSpc>
              <a:spcBef>
                <a:spcPts val="1600"/>
              </a:spcBef>
              <a:spcAft>
                <a:spcPts val="0"/>
              </a:spcAft>
              <a:buFont typeface="Arial" panose="020B0604020202020204" pitchFamily="34" charset="0"/>
              <a:buNone/>
              <a:defRPr sz="1867" b="1" kern="1200">
                <a:solidFill>
                  <a:schemeClr val="accent2"/>
                </a:solidFill>
                <a:latin typeface="+mj-lt"/>
                <a:ea typeface="+mn-ea"/>
                <a:cs typeface="+mn-cs"/>
              </a:defRPr>
            </a:lvl1pPr>
            <a:lvl2pPr marL="0" indent="0" algn="l" defTabSz="914377" rtl="0" eaLnBrk="1" latinLnBrk="0" hangingPunct="1">
              <a:lnSpc>
                <a:spcPct val="120000"/>
              </a:lnSpc>
              <a:spcBef>
                <a:spcPts val="0"/>
              </a:spcBef>
              <a:spcAft>
                <a:spcPts val="1600"/>
              </a:spcAft>
              <a:buFont typeface="Arial" panose="020B0604020202020204" pitchFamily="34" charset="0"/>
              <a:buNone/>
              <a:defRPr sz="1867" kern="1200">
                <a:solidFill>
                  <a:schemeClr val="tx1"/>
                </a:solidFill>
                <a:latin typeface="+mn-lt"/>
                <a:ea typeface="+mn-ea"/>
                <a:cs typeface="+mn-cs"/>
              </a:defRPr>
            </a:lvl2pPr>
            <a:lvl3pPr marL="191995" indent="-191995" algn="l" defTabSz="914377" rtl="0" eaLnBrk="1" latinLnBrk="0" hangingPunct="1">
              <a:lnSpc>
                <a:spcPct val="120000"/>
              </a:lnSpc>
              <a:spcBef>
                <a:spcPts val="0"/>
              </a:spcBef>
              <a:spcAft>
                <a:spcPts val="0"/>
              </a:spcAft>
              <a:buFont typeface="Arial" panose="020B0604020202020204" pitchFamily="34" charset="0"/>
              <a:buChar char="•"/>
              <a:defRPr sz="1867" kern="1200">
                <a:solidFill>
                  <a:schemeClr val="tx1"/>
                </a:solidFill>
                <a:latin typeface="+mn-lt"/>
                <a:ea typeface="+mn-ea"/>
                <a:cs typeface="+mn-cs"/>
              </a:defRPr>
            </a:lvl3pPr>
            <a:lvl4pPr marL="383990"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4pPr>
            <a:lvl5pPr marL="575986"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5pPr>
            <a:lvl6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6pPr>
            <a:lvl7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7pPr>
            <a:lvl8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8pPr>
            <a:lvl9pPr marL="767981" indent="-191995" algn="l" defTabSz="914377" rtl="0" eaLnBrk="1" latinLnBrk="0" hangingPunct="1">
              <a:lnSpc>
                <a:spcPct val="120000"/>
              </a:lnSpc>
              <a:spcBef>
                <a:spcPts val="0"/>
              </a:spcBef>
              <a:spcAft>
                <a:spcPts val="0"/>
              </a:spcAft>
              <a:buFont typeface="Symbol" panose="05050102010706020507" pitchFamily="18" charset="2"/>
              <a:buChar char="-"/>
              <a:defRPr sz="1867" kern="1200">
                <a:solidFill>
                  <a:schemeClr val="tx1"/>
                </a:solidFill>
                <a:latin typeface="+mn-lt"/>
                <a:ea typeface="+mn-ea"/>
                <a:cs typeface="+mn-cs"/>
              </a:defRPr>
            </a:lvl9pPr>
          </a:lstStyle>
          <a:p>
            <a:pPr lvl="0">
              <a:defRPr/>
            </a:pPr>
            <a:r>
              <a:rPr lang="en-IE" sz="1400" b="0" dirty="0">
                <a:solidFill>
                  <a:srgbClr val="06507F"/>
                </a:solidFill>
              </a:rPr>
              <a:t>TAM </a:t>
            </a:r>
            <a:r>
              <a:rPr lang="en-IE" sz="1400" b="0" dirty="0" err="1">
                <a:solidFill>
                  <a:srgbClr val="06507F"/>
                </a:solidFill>
              </a:rPr>
              <a:t>Plannervision</a:t>
            </a:r>
            <a:r>
              <a:rPr lang="en-IE" sz="1400" b="0" dirty="0">
                <a:solidFill>
                  <a:srgbClr val="06507F"/>
                </a:solidFill>
              </a:rPr>
              <a:t> – Fuel for growth</a:t>
            </a:r>
          </a:p>
        </p:txBody>
      </p:sp>
      <p:sp>
        <p:nvSpPr>
          <p:cNvPr id="6" name="Title 4"/>
          <p:cNvSpPr txBox="1">
            <a:spLocks/>
          </p:cNvSpPr>
          <p:nvPr/>
        </p:nvSpPr>
        <p:spPr>
          <a:xfrm>
            <a:off x="242646" y="387929"/>
            <a:ext cx="8496000" cy="360000"/>
          </a:xfrm>
          <a:prstGeom prst="rect">
            <a:avLst/>
          </a:prstGeom>
        </p:spPr>
        <p:txBody>
          <a:bodyPr/>
          <a:lstStyle>
            <a:lvl1pPr algn="l" defTabSz="914377" rtl="0" eaLnBrk="1" latinLnBrk="0" hangingPunct="1">
              <a:lnSpc>
                <a:spcPct val="100000"/>
              </a:lnSpc>
              <a:spcBef>
                <a:spcPct val="0"/>
              </a:spcBef>
              <a:buNone/>
              <a:defRPr sz="3200" b="1" kern="1200">
                <a:solidFill>
                  <a:schemeClr val="tx1"/>
                </a:solidFill>
                <a:latin typeface="+mj-lt"/>
                <a:ea typeface="+mj-ea"/>
                <a:cs typeface="+mj-cs"/>
              </a:defRPr>
            </a:lvl1pPr>
          </a:lstStyle>
          <a:p>
            <a:pPr lvl="0">
              <a:defRPr/>
            </a:pPr>
            <a:r>
              <a:rPr lang="en-GB" sz="2400" dirty="0">
                <a:solidFill>
                  <a:srgbClr val="06507F"/>
                </a:solidFill>
              </a:rPr>
              <a:t>Creating assets that are distinctive is critical</a:t>
            </a:r>
          </a:p>
        </p:txBody>
      </p:sp>
      <p:sp>
        <p:nvSpPr>
          <p:cNvPr id="10" name="Rectangle 9">
            <a:extLst>
              <a:ext uri="{FF2B5EF4-FFF2-40B4-BE49-F238E27FC236}">
                <a16:creationId xmlns:a16="http://schemas.microsoft.com/office/drawing/2014/main" id="{00529EAE-0D87-4D22-BF25-B33913739469}"/>
              </a:ext>
            </a:extLst>
          </p:cNvPr>
          <p:cNvSpPr/>
          <p:nvPr/>
        </p:nvSpPr>
        <p:spPr>
          <a:xfrm>
            <a:off x="1896793" y="2033955"/>
            <a:ext cx="1680507" cy="631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prstClr val="white"/>
                </a:solidFill>
                <a:effectLst/>
                <a:uLnTx/>
                <a:uFillTx/>
                <a:ea typeface="+mn-ea"/>
                <a:cs typeface="+mn-cs"/>
              </a:rPr>
              <a:t>2007</a:t>
            </a:r>
            <a:endParaRPr kumimoji="0" lang="en-IE" sz="2400" b="1" i="0" u="sng" strike="noStrike" kern="1200" cap="none" spc="0" normalizeH="0" baseline="0" noProof="0" dirty="0">
              <a:ln>
                <a:noFill/>
              </a:ln>
              <a:solidFill>
                <a:prstClr val="white"/>
              </a:solidFill>
              <a:effectLst/>
              <a:uLnTx/>
              <a:uFillTx/>
              <a:ea typeface="+mn-ea"/>
              <a:cs typeface="+mn-cs"/>
            </a:endParaRPr>
          </a:p>
        </p:txBody>
      </p:sp>
      <p:sp>
        <p:nvSpPr>
          <p:cNvPr id="11" name="Rectangle 10">
            <a:extLst>
              <a:ext uri="{FF2B5EF4-FFF2-40B4-BE49-F238E27FC236}">
                <a16:creationId xmlns:a16="http://schemas.microsoft.com/office/drawing/2014/main" id="{EF7A07BB-AF7C-4745-B95A-9D51AD5AA2A9}"/>
              </a:ext>
            </a:extLst>
          </p:cNvPr>
          <p:cNvSpPr/>
          <p:nvPr/>
        </p:nvSpPr>
        <p:spPr>
          <a:xfrm>
            <a:off x="1896793" y="2974933"/>
            <a:ext cx="1680507" cy="631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IE" sz="2400" dirty="0">
                <a:solidFill>
                  <a:prstClr val="white"/>
                </a:solidFill>
              </a:rPr>
              <a:t>2016</a:t>
            </a:r>
          </a:p>
        </p:txBody>
      </p:sp>
      <p:sp>
        <p:nvSpPr>
          <p:cNvPr id="12" name="Rectangle 11">
            <a:extLst>
              <a:ext uri="{FF2B5EF4-FFF2-40B4-BE49-F238E27FC236}">
                <a16:creationId xmlns:a16="http://schemas.microsoft.com/office/drawing/2014/main" id="{FB5F898A-1E62-4732-8881-EF1C79F58452}"/>
              </a:ext>
            </a:extLst>
          </p:cNvPr>
          <p:cNvSpPr/>
          <p:nvPr/>
        </p:nvSpPr>
        <p:spPr>
          <a:xfrm>
            <a:off x="1896793" y="3913119"/>
            <a:ext cx="1680507" cy="631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IE" sz="2400" dirty="0">
                <a:solidFill>
                  <a:prstClr val="white"/>
                </a:solidFill>
              </a:rPr>
              <a:t>2021</a:t>
            </a:r>
          </a:p>
        </p:txBody>
      </p:sp>
      <p:sp>
        <p:nvSpPr>
          <p:cNvPr id="13" name="Rectangle 12">
            <a:extLst>
              <a:ext uri="{FF2B5EF4-FFF2-40B4-BE49-F238E27FC236}">
                <a16:creationId xmlns:a16="http://schemas.microsoft.com/office/drawing/2014/main" id="{25B774B6-A45B-4D29-A924-D541A98AE0EC}"/>
              </a:ext>
            </a:extLst>
          </p:cNvPr>
          <p:cNvSpPr/>
          <p:nvPr/>
        </p:nvSpPr>
        <p:spPr>
          <a:xfrm>
            <a:off x="4283969" y="2033955"/>
            <a:ext cx="2714171" cy="63137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prstClr val="white"/>
                </a:solidFill>
                <a:effectLst/>
                <a:uLnTx/>
                <a:uFillTx/>
                <a:ea typeface="+mn-ea"/>
                <a:cs typeface="+mn-cs"/>
              </a:rPr>
              <a:t>140</a:t>
            </a:r>
            <a:endParaRPr kumimoji="0" lang="en-IE" sz="2400" b="1" i="0" u="sng" strike="noStrike" kern="1200" cap="none" spc="0" normalizeH="0" baseline="0" noProof="0" dirty="0">
              <a:ln>
                <a:noFill/>
              </a:ln>
              <a:solidFill>
                <a:prstClr val="white"/>
              </a:solidFill>
              <a:effectLst/>
              <a:uLnTx/>
              <a:uFillTx/>
              <a:ea typeface="+mn-ea"/>
              <a:cs typeface="+mn-cs"/>
            </a:endParaRPr>
          </a:p>
        </p:txBody>
      </p:sp>
      <p:sp>
        <p:nvSpPr>
          <p:cNvPr id="14" name="Rectangle 13">
            <a:extLst>
              <a:ext uri="{FF2B5EF4-FFF2-40B4-BE49-F238E27FC236}">
                <a16:creationId xmlns:a16="http://schemas.microsoft.com/office/drawing/2014/main" id="{770753D2-0858-4472-ADE1-CFAB34BEDC20}"/>
              </a:ext>
            </a:extLst>
          </p:cNvPr>
          <p:cNvSpPr/>
          <p:nvPr/>
        </p:nvSpPr>
        <p:spPr>
          <a:xfrm>
            <a:off x="4283969" y="2974933"/>
            <a:ext cx="2714171" cy="63137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prstClr val="white"/>
                </a:solidFill>
                <a:effectLst/>
                <a:uLnTx/>
                <a:uFillTx/>
                <a:ea typeface="+mn-ea"/>
                <a:cs typeface="+mn-cs"/>
              </a:rPr>
              <a:t>346</a:t>
            </a:r>
            <a:endParaRPr kumimoji="0" lang="en-IE" sz="2400" b="1" i="0" u="sng" strike="noStrike" kern="1200" cap="none" spc="0" normalizeH="0" baseline="0" noProof="0" dirty="0">
              <a:ln>
                <a:noFill/>
              </a:ln>
              <a:solidFill>
                <a:prstClr val="white"/>
              </a:solidFill>
              <a:effectLst/>
              <a:uLnTx/>
              <a:uFillTx/>
              <a:ea typeface="+mn-ea"/>
              <a:cs typeface="+mn-cs"/>
            </a:endParaRPr>
          </a:p>
        </p:txBody>
      </p:sp>
      <p:sp>
        <p:nvSpPr>
          <p:cNvPr id="15" name="Rectangle 14">
            <a:extLst>
              <a:ext uri="{FF2B5EF4-FFF2-40B4-BE49-F238E27FC236}">
                <a16:creationId xmlns:a16="http://schemas.microsoft.com/office/drawing/2014/main" id="{9F216CAD-7E15-4F45-8BD9-E83BA59F26C8}"/>
              </a:ext>
            </a:extLst>
          </p:cNvPr>
          <p:cNvSpPr/>
          <p:nvPr/>
        </p:nvSpPr>
        <p:spPr>
          <a:xfrm>
            <a:off x="4283968" y="3913119"/>
            <a:ext cx="2714171" cy="63137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prstClr val="white"/>
                </a:solidFill>
                <a:effectLst/>
                <a:uLnTx/>
                <a:uFillTx/>
                <a:ea typeface="+mn-ea"/>
                <a:cs typeface="+mn-cs"/>
              </a:rPr>
              <a:t>426</a:t>
            </a:r>
            <a:endParaRPr kumimoji="0" lang="en-IE" sz="2400" b="1" i="0" u="sng" strike="noStrike" kern="1200" cap="none" spc="0" normalizeH="0" baseline="0" noProof="0" dirty="0">
              <a:ln>
                <a:noFill/>
              </a:ln>
              <a:solidFill>
                <a:prstClr val="white"/>
              </a:solidFill>
              <a:effectLst/>
              <a:uLnTx/>
              <a:uFillTx/>
              <a:ea typeface="+mn-ea"/>
              <a:cs typeface="+mn-cs"/>
            </a:endParaRPr>
          </a:p>
        </p:txBody>
      </p:sp>
      <p:sp>
        <p:nvSpPr>
          <p:cNvPr id="16" name="TextBox 15">
            <a:extLst>
              <a:ext uri="{FF2B5EF4-FFF2-40B4-BE49-F238E27FC236}">
                <a16:creationId xmlns:a16="http://schemas.microsoft.com/office/drawing/2014/main" id="{58CF95EC-35C1-4AE4-A17A-5A20D7513494}"/>
              </a:ext>
            </a:extLst>
          </p:cNvPr>
          <p:cNvSpPr txBox="1"/>
          <p:nvPr/>
        </p:nvSpPr>
        <p:spPr>
          <a:xfrm>
            <a:off x="3825685" y="1255625"/>
            <a:ext cx="3630738" cy="646331"/>
          </a:xfrm>
          <a:prstGeom prst="rect">
            <a:avLst/>
          </a:prstGeom>
          <a:noFill/>
        </p:spPr>
        <p:txBody>
          <a:bodyPr wrap="square" rtlCol="0">
            <a:spAutoFit/>
          </a:bodyPr>
          <a:lstStyle>
            <a:defPPr>
              <a:defRPr lang="en-US"/>
            </a:defPPr>
            <a:lvl1pPr algn="ctr">
              <a:defRPr b="1">
                <a:solidFill>
                  <a:schemeClr val="bg1"/>
                </a:solidFill>
                <a:latin typeface="Lato Light" panose="020F0302020204030203"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064C79"/>
                </a:solidFill>
                <a:effectLst/>
                <a:uLnTx/>
                <a:uFillTx/>
                <a:latin typeface="+mn-lt"/>
                <a:ea typeface="+mn-ea"/>
                <a:cs typeface="+mn-cs"/>
              </a:rPr>
              <a:t>Number of ads the average</a:t>
            </a:r>
            <a:r>
              <a:rPr kumimoji="0" lang="en-IE" sz="1800" b="1" i="0" u="none" strike="noStrike" kern="1200" cap="none" spc="0" normalizeH="0" noProof="0" dirty="0">
                <a:ln>
                  <a:noFill/>
                </a:ln>
                <a:solidFill>
                  <a:srgbClr val="064C79"/>
                </a:solidFill>
                <a:effectLst/>
                <a:uLnTx/>
                <a:uFillTx/>
                <a:latin typeface="+mn-lt"/>
                <a:ea typeface="+mn-ea"/>
                <a:cs typeface="+mn-cs"/>
              </a:rPr>
              <a:t> Irish person</a:t>
            </a:r>
            <a:r>
              <a:rPr kumimoji="0" lang="en-IE" sz="1800" b="1" i="0" u="none" strike="noStrike" kern="1200" cap="none" spc="0" normalizeH="0" baseline="0" noProof="0" dirty="0">
                <a:ln>
                  <a:noFill/>
                </a:ln>
                <a:solidFill>
                  <a:srgbClr val="064C79"/>
                </a:solidFill>
                <a:effectLst/>
                <a:uLnTx/>
                <a:uFillTx/>
                <a:latin typeface="+mn-lt"/>
                <a:ea typeface="+mn-ea"/>
                <a:cs typeface="+mn-cs"/>
              </a:rPr>
              <a:t> see’s per day</a:t>
            </a:r>
          </a:p>
        </p:txBody>
      </p:sp>
    </p:spTree>
    <p:extLst>
      <p:ext uri="{BB962C8B-B14F-4D97-AF65-F5344CB8AC3E}">
        <p14:creationId xmlns:p14="http://schemas.microsoft.com/office/powerpoint/2010/main" val="4285395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28CA80-AAF9-49A8-AC9E-ECBDC858B833}"/>
              </a:ext>
            </a:extLst>
          </p:cNvPr>
          <p:cNvSpPr>
            <a:spLocks noGrp="1"/>
          </p:cNvSpPr>
          <p:nvPr>
            <p:ph type="dt" sz="half" idx="15"/>
          </p:nvPr>
        </p:nvSpPr>
        <p:spPr/>
        <p:txBody>
          <a:bodyPr/>
          <a:lstStyle/>
          <a:p>
            <a:r>
              <a:rPr lang="en-US"/>
              <a:t>01.10.2017</a:t>
            </a:r>
            <a:endParaRPr lang="de-DE" dirty="0"/>
          </a:p>
        </p:txBody>
      </p:sp>
      <p:sp>
        <p:nvSpPr>
          <p:cNvPr id="3" name="Footer Placeholder 2">
            <a:extLst>
              <a:ext uri="{FF2B5EF4-FFF2-40B4-BE49-F238E27FC236}">
                <a16:creationId xmlns:a16="http://schemas.microsoft.com/office/drawing/2014/main" id="{FC1FE9BD-857D-4165-8696-FAD629FC83E8}"/>
              </a:ext>
            </a:extLst>
          </p:cNvPr>
          <p:cNvSpPr>
            <a:spLocks noGrp="1"/>
          </p:cNvSpPr>
          <p:nvPr>
            <p:ph type="ftr" sz="quarter" idx="16"/>
          </p:nvPr>
        </p:nvSpPr>
        <p:spPr/>
        <p:txBody>
          <a:bodyPr/>
          <a:lstStyle/>
          <a:p>
            <a:r>
              <a:rPr lang="de-DE"/>
              <a:t>Internal PowerPoint Template</a:t>
            </a:r>
            <a:endParaRPr lang="de-DE" dirty="0"/>
          </a:p>
        </p:txBody>
      </p:sp>
      <p:sp>
        <p:nvSpPr>
          <p:cNvPr id="4" name="Slide Number Placeholder 3">
            <a:extLst>
              <a:ext uri="{FF2B5EF4-FFF2-40B4-BE49-F238E27FC236}">
                <a16:creationId xmlns:a16="http://schemas.microsoft.com/office/drawing/2014/main" id="{FA9B2BB4-216E-40C5-9B6E-6928FCC78051}"/>
              </a:ext>
            </a:extLst>
          </p:cNvPr>
          <p:cNvSpPr>
            <a:spLocks noGrp="1"/>
          </p:cNvSpPr>
          <p:nvPr>
            <p:ph type="sldNum" sz="quarter" idx="17"/>
          </p:nvPr>
        </p:nvSpPr>
        <p:spPr/>
        <p:txBody>
          <a:bodyPr/>
          <a:lstStyle/>
          <a:p>
            <a:fld id="{8FF9B0DE-3FEB-4AA0-B465-B80EF7C1333D}" type="slidenum">
              <a:rPr lang="de-DE" smtClean="0"/>
              <a:pPr/>
              <a:t>24</a:t>
            </a:fld>
            <a:endParaRPr lang="de-DE" dirty="0"/>
          </a:p>
        </p:txBody>
      </p:sp>
      <p:sp>
        <p:nvSpPr>
          <p:cNvPr id="5" name="Title 4">
            <a:extLst>
              <a:ext uri="{FF2B5EF4-FFF2-40B4-BE49-F238E27FC236}">
                <a16:creationId xmlns:a16="http://schemas.microsoft.com/office/drawing/2014/main" id="{2F289445-BCD7-4B3F-BFEE-FFE8EFE9AE30}"/>
              </a:ext>
            </a:extLst>
          </p:cNvPr>
          <p:cNvSpPr>
            <a:spLocks noGrp="1"/>
          </p:cNvSpPr>
          <p:nvPr>
            <p:ph type="title"/>
          </p:nvPr>
        </p:nvSpPr>
        <p:spPr/>
        <p:txBody>
          <a:bodyPr/>
          <a:lstStyle/>
          <a:p>
            <a:endParaRPr lang="en-IE"/>
          </a:p>
        </p:txBody>
      </p:sp>
      <p:pic>
        <p:nvPicPr>
          <p:cNvPr id="11" name="Content Placeholder 10">
            <a:extLst>
              <a:ext uri="{FF2B5EF4-FFF2-40B4-BE49-F238E27FC236}">
                <a16:creationId xmlns:a16="http://schemas.microsoft.com/office/drawing/2014/main" id="{32B36795-898B-40BC-82F3-A2436239E542}"/>
              </a:ext>
            </a:extLst>
          </p:cNvPr>
          <p:cNvPicPr>
            <a:picLocks noGrp="1" noChangeAspect="1"/>
          </p:cNvPicPr>
          <p:nvPr>
            <p:ph sz="half" idx="1"/>
          </p:nvPr>
        </p:nvPicPr>
        <p:blipFill>
          <a:blip r:embed="rId2"/>
          <a:stretch>
            <a:fillRect/>
          </a:stretch>
        </p:blipFill>
        <p:spPr>
          <a:xfrm>
            <a:off x="43227" y="214487"/>
            <a:ext cx="9056602" cy="4847034"/>
          </a:xfrm>
          <a:prstGeom prst="rect">
            <a:avLst/>
          </a:prstGeom>
        </p:spPr>
      </p:pic>
      <p:sp>
        <p:nvSpPr>
          <p:cNvPr id="7" name="Text Placeholder 6">
            <a:extLst>
              <a:ext uri="{FF2B5EF4-FFF2-40B4-BE49-F238E27FC236}">
                <a16:creationId xmlns:a16="http://schemas.microsoft.com/office/drawing/2014/main" id="{3D437844-0CC6-45A2-B280-411A85A5C8E4}"/>
              </a:ext>
            </a:extLst>
          </p:cNvPr>
          <p:cNvSpPr>
            <a:spLocks noGrp="1"/>
          </p:cNvSpPr>
          <p:nvPr>
            <p:ph type="body" sz="quarter" idx="14"/>
          </p:nvPr>
        </p:nvSpPr>
        <p:spPr/>
        <p:txBody>
          <a:bodyPr/>
          <a:lstStyle/>
          <a:p>
            <a:endParaRPr lang="en-IE"/>
          </a:p>
        </p:txBody>
      </p:sp>
      <p:sp>
        <p:nvSpPr>
          <p:cNvPr id="8" name="Text Placeholder 7">
            <a:extLst>
              <a:ext uri="{FF2B5EF4-FFF2-40B4-BE49-F238E27FC236}">
                <a16:creationId xmlns:a16="http://schemas.microsoft.com/office/drawing/2014/main" id="{CB874F25-0ABC-4ECE-AE11-14742FFF4189}"/>
              </a:ext>
            </a:extLst>
          </p:cNvPr>
          <p:cNvSpPr>
            <a:spLocks noGrp="1"/>
          </p:cNvSpPr>
          <p:nvPr>
            <p:ph type="body" sz="quarter" idx="13"/>
          </p:nvPr>
        </p:nvSpPr>
        <p:spPr/>
        <p:txBody>
          <a:bodyPr/>
          <a:lstStyle/>
          <a:p>
            <a:endParaRPr lang="en-IE"/>
          </a:p>
        </p:txBody>
      </p:sp>
    </p:spTree>
    <p:extLst>
      <p:ext uri="{BB962C8B-B14F-4D97-AF65-F5344CB8AC3E}">
        <p14:creationId xmlns:p14="http://schemas.microsoft.com/office/powerpoint/2010/main" val="617757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B5A123-C86B-49A9-BED6-F4F15B6C0B0D}"/>
              </a:ext>
            </a:extLst>
          </p:cNvPr>
          <p:cNvSpPr>
            <a:spLocks noGrp="1"/>
          </p:cNvSpPr>
          <p:nvPr>
            <p:ph type="subTitle" idx="1"/>
          </p:nvPr>
        </p:nvSpPr>
        <p:spPr/>
        <p:txBody>
          <a:bodyPr/>
          <a:lstStyle/>
          <a:p>
            <a:r>
              <a:rPr lang="en-IE" b="1" dirty="0"/>
              <a:t>Where to next?</a:t>
            </a:r>
          </a:p>
          <a:p>
            <a:endParaRPr lang="en-IE" dirty="0"/>
          </a:p>
        </p:txBody>
      </p:sp>
    </p:spTree>
    <p:extLst>
      <p:ext uri="{BB962C8B-B14F-4D97-AF65-F5344CB8AC3E}">
        <p14:creationId xmlns:p14="http://schemas.microsoft.com/office/powerpoint/2010/main" val="3843194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123478"/>
            <a:ext cx="2834237" cy="307777"/>
          </a:xfrm>
          <a:prstGeom prst="rect">
            <a:avLst/>
          </a:prstGeom>
        </p:spPr>
        <p:txBody>
          <a:bodyPr wrap="none">
            <a:spAutoFit/>
          </a:bodyPr>
          <a:lstStyle/>
          <a:p>
            <a:pPr lvl="0">
              <a:defRPr/>
            </a:pPr>
            <a:r>
              <a:rPr lang="en-IE" dirty="0">
                <a:solidFill>
                  <a:srgbClr val="06507F"/>
                </a:solidFill>
              </a:rPr>
              <a:t>TAM </a:t>
            </a:r>
            <a:r>
              <a:rPr lang="en-IE" dirty="0" err="1">
                <a:solidFill>
                  <a:srgbClr val="06507F"/>
                </a:solidFill>
              </a:rPr>
              <a:t>Plannervision</a:t>
            </a:r>
            <a:r>
              <a:rPr lang="en-IE" dirty="0">
                <a:solidFill>
                  <a:srgbClr val="06507F"/>
                </a:solidFill>
              </a:rPr>
              <a:t> – Fuel for growth</a:t>
            </a:r>
          </a:p>
        </p:txBody>
      </p:sp>
      <p:sp>
        <p:nvSpPr>
          <p:cNvPr id="4" name="Title 4"/>
          <p:cNvSpPr>
            <a:spLocks noGrp="1"/>
          </p:cNvSpPr>
          <p:nvPr>
            <p:ph type="title"/>
          </p:nvPr>
        </p:nvSpPr>
        <p:spPr>
          <a:xfrm>
            <a:off x="251520" y="411510"/>
            <a:ext cx="8496000" cy="360000"/>
          </a:xfrm>
        </p:spPr>
        <p:txBody>
          <a:bodyPr/>
          <a:lstStyle/>
          <a:p>
            <a:r>
              <a:rPr lang="en-GB" dirty="0"/>
              <a:t>Evolving roles of media</a:t>
            </a:r>
          </a:p>
        </p:txBody>
      </p:sp>
      <p:grpSp>
        <p:nvGrpSpPr>
          <p:cNvPr id="8" name="Group 7">
            <a:extLst>
              <a:ext uri="{FF2B5EF4-FFF2-40B4-BE49-F238E27FC236}">
                <a16:creationId xmlns:a16="http://schemas.microsoft.com/office/drawing/2014/main" id="{5F305D52-81EF-486C-AE9D-D7F137F58FF0}"/>
              </a:ext>
            </a:extLst>
          </p:cNvPr>
          <p:cNvGrpSpPr/>
          <p:nvPr/>
        </p:nvGrpSpPr>
        <p:grpSpPr>
          <a:xfrm>
            <a:off x="1115616" y="1203326"/>
            <a:ext cx="2952328" cy="3239388"/>
            <a:chOff x="396480" y="771510"/>
            <a:chExt cx="5344013" cy="5863620"/>
          </a:xfrm>
          <a:effectLst>
            <a:outerShdw blurRad="50800" dist="38100" dir="2700000" algn="tl" rotWithShape="0">
              <a:prstClr val="black">
                <a:alpha val="40000"/>
              </a:prstClr>
            </a:outerShdw>
          </a:effectLst>
        </p:grpSpPr>
        <p:pic>
          <p:nvPicPr>
            <p:cNvPr id="6" name="Picture 5">
              <a:extLst>
                <a:ext uri="{FF2B5EF4-FFF2-40B4-BE49-F238E27FC236}">
                  <a16:creationId xmlns:a16="http://schemas.microsoft.com/office/drawing/2014/main" id="{3A4E4836-1135-468F-A496-C11F19594FC6}"/>
                </a:ext>
              </a:extLst>
            </p:cNvPr>
            <p:cNvPicPr>
              <a:picLocks noChangeAspect="1"/>
            </p:cNvPicPr>
            <p:nvPr/>
          </p:nvPicPr>
          <p:blipFill>
            <a:blip r:embed="rId3"/>
            <a:stretch>
              <a:fillRect/>
            </a:stretch>
          </p:blipFill>
          <p:spPr>
            <a:xfrm>
              <a:off x="396480" y="771510"/>
              <a:ext cx="3679481" cy="5143500"/>
            </a:xfrm>
            <a:prstGeom prst="rect">
              <a:avLst/>
            </a:prstGeom>
          </p:spPr>
        </p:pic>
        <p:pic>
          <p:nvPicPr>
            <p:cNvPr id="7" name="Picture 6">
              <a:extLst>
                <a:ext uri="{FF2B5EF4-FFF2-40B4-BE49-F238E27FC236}">
                  <a16:creationId xmlns:a16="http://schemas.microsoft.com/office/drawing/2014/main" id="{F6802DC8-319D-410A-8871-BF79A41053A5}"/>
                </a:ext>
              </a:extLst>
            </p:cNvPr>
            <p:cNvPicPr>
              <a:picLocks noChangeAspect="1"/>
            </p:cNvPicPr>
            <p:nvPr/>
          </p:nvPicPr>
          <p:blipFill>
            <a:blip r:embed="rId4"/>
            <a:stretch>
              <a:fillRect/>
            </a:stretch>
          </p:blipFill>
          <p:spPr>
            <a:xfrm>
              <a:off x="2051720" y="1491630"/>
              <a:ext cx="3688773" cy="5143500"/>
            </a:xfrm>
            <a:prstGeom prst="rect">
              <a:avLst/>
            </a:prstGeom>
          </p:spPr>
        </p:pic>
      </p:grpSp>
      <p:pic>
        <p:nvPicPr>
          <p:cNvPr id="13" name="Picture 12">
            <a:extLst>
              <a:ext uri="{FF2B5EF4-FFF2-40B4-BE49-F238E27FC236}">
                <a16:creationId xmlns:a16="http://schemas.microsoft.com/office/drawing/2014/main" id="{D1D9DF77-EE5F-46E2-BE32-EDB3B2A5AE19}"/>
              </a:ext>
            </a:extLst>
          </p:cNvPr>
          <p:cNvPicPr>
            <a:picLocks noChangeAspect="1"/>
          </p:cNvPicPr>
          <p:nvPr/>
        </p:nvPicPr>
        <p:blipFill>
          <a:blip r:embed="rId5"/>
          <a:stretch>
            <a:fillRect/>
          </a:stretch>
        </p:blipFill>
        <p:spPr>
          <a:xfrm>
            <a:off x="4982342" y="1203326"/>
            <a:ext cx="3603819" cy="323938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76810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123478"/>
            <a:ext cx="2834237" cy="307777"/>
          </a:xfrm>
          <a:prstGeom prst="rect">
            <a:avLst/>
          </a:prstGeom>
        </p:spPr>
        <p:txBody>
          <a:bodyPr wrap="none">
            <a:spAutoFit/>
          </a:bodyPr>
          <a:lstStyle/>
          <a:p>
            <a:pPr lvl="0">
              <a:defRPr/>
            </a:pPr>
            <a:r>
              <a:rPr lang="en-IE" dirty="0">
                <a:solidFill>
                  <a:srgbClr val="06507F"/>
                </a:solidFill>
              </a:rPr>
              <a:t>TAM </a:t>
            </a:r>
            <a:r>
              <a:rPr lang="en-IE" dirty="0" err="1">
                <a:solidFill>
                  <a:srgbClr val="06507F"/>
                </a:solidFill>
              </a:rPr>
              <a:t>Plannervision</a:t>
            </a:r>
            <a:r>
              <a:rPr lang="en-IE" dirty="0">
                <a:solidFill>
                  <a:srgbClr val="06507F"/>
                </a:solidFill>
              </a:rPr>
              <a:t> – Fuel for growth</a:t>
            </a:r>
          </a:p>
        </p:txBody>
      </p:sp>
      <p:sp>
        <p:nvSpPr>
          <p:cNvPr id="4" name="Title 4"/>
          <p:cNvSpPr>
            <a:spLocks noGrp="1"/>
          </p:cNvSpPr>
          <p:nvPr>
            <p:ph type="title"/>
          </p:nvPr>
        </p:nvSpPr>
        <p:spPr>
          <a:xfrm>
            <a:off x="251520" y="411510"/>
            <a:ext cx="8496000" cy="360000"/>
          </a:xfrm>
        </p:spPr>
        <p:txBody>
          <a:bodyPr/>
          <a:lstStyle/>
          <a:p>
            <a:r>
              <a:rPr lang="en-GB" dirty="0"/>
              <a:t>Using video in more dynamic ways</a:t>
            </a:r>
          </a:p>
        </p:txBody>
      </p:sp>
      <p:grpSp>
        <p:nvGrpSpPr>
          <p:cNvPr id="3" name="Group 2">
            <a:extLst>
              <a:ext uri="{FF2B5EF4-FFF2-40B4-BE49-F238E27FC236}">
                <a16:creationId xmlns:a16="http://schemas.microsoft.com/office/drawing/2014/main" id="{3803FE3F-A6ED-4906-A339-E536A63F57A5}"/>
              </a:ext>
            </a:extLst>
          </p:cNvPr>
          <p:cNvGrpSpPr/>
          <p:nvPr/>
        </p:nvGrpSpPr>
        <p:grpSpPr>
          <a:xfrm>
            <a:off x="188873" y="1851670"/>
            <a:ext cx="8766253" cy="2056294"/>
            <a:chOff x="53897" y="2514600"/>
            <a:chExt cx="12048085" cy="2826111"/>
          </a:xfrm>
        </p:grpSpPr>
        <p:sp>
          <p:nvSpPr>
            <p:cNvPr id="5" name="TextBox 4">
              <a:extLst>
                <a:ext uri="{FF2B5EF4-FFF2-40B4-BE49-F238E27FC236}">
                  <a16:creationId xmlns:a16="http://schemas.microsoft.com/office/drawing/2014/main" id="{EF700BA5-289B-426D-B0BD-504CF9A6BD6E}"/>
                </a:ext>
              </a:extLst>
            </p:cNvPr>
            <p:cNvSpPr txBox="1"/>
            <p:nvPr/>
          </p:nvSpPr>
          <p:spPr>
            <a:xfrm>
              <a:off x="3113868" y="4790811"/>
              <a:ext cx="5891234" cy="54990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dirty="0">
                  <a:ln>
                    <a:noFill/>
                  </a:ln>
                  <a:solidFill>
                    <a:srgbClr val="064C79"/>
                  </a:solidFill>
                  <a:effectLst/>
                  <a:uLnTx/>
                  <a:uFillTx/>
                  <a:ea typeface="+mn-ea"/>
                  <a:cs typeface="+mn-cs"/>
                </a:rPr>
                <a:t>Right Message, Right Place, Right Time</a:t>
              </a:r>
            </a:p>
          </p:txBody>
        </p:sp>
        <p:sp>
          <p:nvSpPr>
            <p:cNvPr id="6" name="Arrow: Left-Right 5">
              <a:extLst>
                <a:ext uri="{FF2B5EF4-FFF2-40B4-BE49-F238E27FC236}">
                  <a16:creationId xmlns:a16="http://schemas.microsoft.com/office/drawing/2014/main" id="{96C6FF67-DE6A-47E0-BCAE-DCEB72CA225A}"/>
                </a:ext>
              </a:extLst>
            </p:cNvPr>
            <p:cNvSpPr/>
            <p:nvPr/>
          </p:nvSpPr>
          <p:spPr>
            <a:xfrm>
              <a:off x="450211" y="2514600"/>
              <a:ext cx="11460637" cy="476250"/>
            </a:xfrm>
            <a:prstGeom prst="leftRightArrow">
              <a:avLst>
                <a:gd name="adj1" fmla="val 50000"/>
                <a:gd name="adj2" fmla="val 116000"/>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100" b="1" i="0" u="none" strike="noStrike" kern="1200" cap="none" spc="0" normalizeH="0" baseline="0" noProof="0">
                <a:ln>
                  <a:noFill/>
                </a:ln>
                <a:solidFill>
                  <a:prstClr val="white"/>
                </a:solidFill>
                <a:effectLst/>
                <a:uLnTx/>
                <a:uFillTx/>
                <a:ea typeface="+mn-ea"/>
                <a:cs typeface="+mn-cs"/>
              </a:endParaRPr>
            </a:p>
          </p:txBody>
        </p:sp>
        <p:sp>
          <p:nvSpPr>
            <p:cNvPr id="7" name="TextBox 6">
              <a:extLst>
                <a:ext uri="{FF2B5EF4-FFF2-40B4-BE49-F238E27FC236}">
                  <a16:creationId xmlns:a16="http://schemas.microsoft.com/office/drawing/2014/main" id="{A75A65C6-8414-494C-9F38-A4C1C060C5D2}"/>
                </a:ext>
              </a:extLst>
            </p:cNvPr>
            <p:cNvSpPr txBox="1"/>
            <p:nvPr/>
          </p:nvSpPr>
          <p:spPr>
            <a:xfrm>
              <a:off x="1279064" y="3168052"/>
              <a:ext cx="1124734" cy="1184397"/>
            </a:xfrm>
            <a:prstGeom prst="rect">
              <a:avLst/>
            </a:prstGeom>
            <a:solidFill>
              <a:srgbClr val="FFC000"/>
            </a:solidFill>
            <a:ln w="19050">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Create impact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30-60”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App. to View</a:t>
              </a:r>
            </a:p>
          </p:txBody>
        </p:sp>
        <p:sp>
          <p:nvSpPr>
            <p:cNvPr id="8" name="TextBox 7">
              <a:extLst>
                <a:ext uri="{FF2B5EF4-FFF2-40B4-BE49-F238E27FC236}">
                  <a16:creationId xmlns:a16="http://schemas.microsoft.com/office/drawing/2014/main" id="{83340C9B-4D6C-4D1D-9F98-54C649C8E76F}"/>
                </a:ext>
              </a:extLst>
            </p:cNvPr>
            <p:cNvSpPr txBox="1"/>
            <p:nvPr/>
          </p:nvSpPr>
          <p:spPr>
            <a:xfrm>
              <a:off x="2491336" y="3168052"/>
              <a:ext cx="1124734" cy="1184397"/>
            </a:xfrm>
            <a:prstGeom prst="rect">
              <a:avLst/>
            </a:prstGeom>
            <a:solidFill>
              <a:srgbClr val="FFFF00"/>
            </a:solidFill>
            <a:ln w="19050">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Campaign Linear TV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30-60”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Building Reach</a:t>
              </a:r>
            </a:p>
          </p:txBody>
        </p:sp>
        <p:sp>
          <p:nvSpPr>
            <p:cNvPr id="9" name="TextBox 8">
              <a:extLst>
                <a:ext uri="{FF2B5EF4-FFF2-40B4-BE49-F238E27FC236}">
                  <a16:creationId xmlns:a16="http://schemas.microsoft.com/office/drawing/2014/main" id="{7EE78E9E-5EC9-4599-ABC6-6B6070F51852}"/>
                </a:ext>
              </a:extLst>
            </p:cNvPr>
            <p:cNvSpPr txBox="1"/>
            <p:nvPr/>
          </p:nvSpPr>
          <p:spPr>
            <a:xfrm>
              <a:off x="3703610" y="3168052"/>
              <a:ext cx="1124734" cy="1184397"/>
            </a:xfrm>
            <a:prstGeom prst="rect">
              <a:avLst/>
            </a:prstGeom>
            <a:solidFill>
              <a:srgbClr val="92D050"/>
            </a:solidFill>
            <a:ln w="19050">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Catch-Up (TV)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10-30”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Visual Cue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1" i="0" u="none" strike="noStrike" kern="1200" cap="none" spc="0" normalizeH="0" baseline="0" noProof="0" dirty="0">
                <a:ln>
                  <a:noFill/>
                </a:ln>
                <a:solidFill>
                  <a:prstClr val="black"/>
                </a:solidFill>
                <a:effectLst/>
                <a:uLnTx/>
                <a:uFillTx/>
                <a:ea typeface="+mn-ea"/>
                <a:cs typeface="+mn-cs"/>
              </a:endParaRPr>
            </a:p>
          </p:txBody>
        </p:sp>
        <p:sp>
          <p:nvSpPr>
            <p:cNvPr id="10" name="TextBox 9">
              <a:extLst>
                <a:ext uri="{FF2B5EF4-FFF2-40B4-BE49-F238E27FC236}">
                  <a16:creationId xmlns:a16="http://schemas.microsoft.com/office/drawing/2014/main" id="{F118828B-C0FF-4368-A9DB-81EBE28955F3}"/>
                </a:ext>
              </a:extLst>
            </p:cNvPr>
            <p:cNvSpPr txBox="1"/>
            <p:nvPr/>
          </p:nvSpPr>
          <p:spPr>
            <a:xfrm>
              <a:off x="4915882" y="3168052"/>
              <a:ext cx="1124734" cy="1184397"/>
            </a:xfrm>
            <a:prstGeom prst="rect">
              <a:avLst/>
            </a:prstGeom>
            <a:solidFill>
              <a:srgbClr val="00B050"/>
            </a:solidFill>
            <a:ln w="19050">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VOD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(on TV)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30”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Extra Reach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1" i="0" u="none" strike="noStrike" kern="1200" cap="none" spc="0" normalizeH="0" baseline="0" noProof="0" dirty="0">
                <a:ln>
                  <a:noFill/>
                </a:ln>
                <a:solidFill>
                  <a:prstClr val="black"/>
                </a:solidFill>
                <a:effectLst/>
                <a:uLnTx/>
                <a:uFillTx/>
                <a:ea typeface="+mn-ea"/>
                <a:cs typeface="+mn-cs"/>
              </a:endParaRPr>
            </a:p>
          </p:txBody>
        </p:sp>
        <p:sp>
          <p:nvSpPr>
            <p:cNvPr id="11" name="TextBox 10">
              <a:extLst>
                <a:ext uri="{FF2B5EF4-FFF2-40B4-BE49-F238E27FC236}">
                  <a16:creationId xmlns:a16="http://schemas.microsoft.com/office/drawing/2014/main" id="{CF48F6BA-1E46-4B35-BF42-96FC28EB691C}"/>
                </a:ext>
              </a:extLst>
            </p:cNvPr>
            <p:cNvSpPr txBox="1"/>
            <p:nvPr/>
          </p:nvSpPr>
          <p:spPr>
            <a:xfrm>
              <a:off x="7340427" y="3168052"/>
              <a:ext cx="1124734" cy="1184397"/>
            </a:xfrm>
            <a:prstGeom prst="rect">
              <a:avLst/>
            </a:prstGeom>
            <a:solidFill>
              <a:schemeClr val="accent1">
                <a:lumMod val="75000"/>
              </a:schemeClr>
            </a:solidFill>
            <a:ln w="19050">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white"/>
                  </a:solidFill>
                  <a:effectLst/>
                  <a:uLnTx/>
                  <a:uFillTx/>
                  <a:ea typeface="+mn-ea"/>
                  <a:cs typeface="+mn-cs"/>
                </a:rPr>
                <a:t>Long Form Device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white"/>
                  </a:solidFill>
                  <a:effectLst/>
                  <a:uLnTx/>
                  <a:uFillTx/>
                  <a:ea typeface="+mn-ea"/>
                  <a:cs typeface="+mn-cs"/>
                </a:rPr>
                <a:t>10”-20”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white"/>
                  </a:solidFill>
                  <a:effectLst/>
                  <a:uLnTx/>
                  <a:uFillTx/>
                  <a:ea typeface="+mn-ea"/>
                  <a:cs typeface="+mn-cs"/>
                </a:rPr>
                <a:t>Personal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1" i="0" u="none" strike="noStrike" kern="1200" cap="none" spc="0" normalizeH="0" baseline="0" noProof="0" dirty="0">
                <a:ln>
                  <a:noFill/>
                </a:ln>
                <a:solidFill>
                  <a:prstClr val="white"/>
                </a:solidFill>
                <a:effectLst/>
                <a:uLnTx/>
                <a:uFillTx/>
                <a:ea typeface="+mn-ea"/>
                <a:cs typeface="+mn-cs"/>
              </a:endParaRPr>
            </a:p>
          </p:txBody>
        </p:sp>
        <p:sp>
          <p:nvSpPr>
            <p:cNvPr id="12" name="TextBox 11">
              <a:extLst>
                <a:ext uri="{FF2B5EF4-FFF2-40B4-BE49-F238E27FC236}">
                  <a16:creationId xmlns:a16="http://schemas.microsoft.com/office/drawing/2014/main" id="{BD8EB9E9-67E8-4C01-ABEC-B8CDD9B69A8E}"/>
                </a:ext>
              </a:extLst>
            </p:cNvPr>
            <p:cNvSpPr txBox="1"/>
            <p:nvPr/>
          </p:nvSpPr>
          <p:spPr>
            <a:xfrm>
              <a:off x="8552700" y="3168052"/>
              <a:ext cx="1124734" cy="1184397"/>
            </a:xfrm>
            <a:prstGeom prst="rect">
              <a:avLst/>
            </a:prstGeom>
            <a:solidFill>
              <a:srgbClr val="002060"/>
            </a:solidFill>
            <a:ln w="19050">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white"/>
                  </a:solidFill>
                  <a:effectLst/>
                  <a:uLnTx/>
                  <a:uFillTx/>
                  <a:ea typeface="+mn-ea"/>
                  <a:cs typeface="+mn-cs"/>
                </a:rPr>
                <a:t>Social Feed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white"/>
                  </a:solidFill>
                  <a:effectLst/>
                  <a:uLnTx/>
                  <a:uFillTx/>
                  <a:ea typeface="+mn-ea"/>
                  <a:cs typeface="+mn-cs"/>
                </a:rPr>
                <a:t>&gt;10”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white"/>
                  </a:solidFill>
                  <a:effectLst/>
                  <a:uLnTx/>
                  <a:uFillTx/>
                  <a:ea typeface="+mn-ea"/>
                  <a:cs typeface="+mn-cs"/>
                </a:rPr>
                <a:t>Billboard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1" i="0" u="none" strike="noStrike" kern="1200" cap="none" spc="0" normalizeH="0" baseline="0" noProof="0" dirty="0">
                <a:ln>
                  <a:noFill/>
                </a:ln>
                <a:solidFill>
                  <a:prstClr val="white"/>
                </a:solidFill>
                <a:effectLst/>
                <a:uLnTx/>
                <a:uFillTx/>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1" i="0" u="none" strike="noStrike" kern="1200" cap="none" spc="0" normalizeH="0" baseline="0" noProof="0" dirty="0">
                <a:ln>
                  <a:noFill/>
                </a:ln>
                <a:solidFill>
                  <a:prstClr val="white"/>
                </a:solidFill>
                <a:effectLst/>
                <a:uLnTx/>
                <a:uFillTx/>
                <a:ea typeface="+mn-ea"/>
                <a:cs typeface="+mn-cs"/>
              </a:endParaRPr>
            </a:p>
          </p:txBody>
        </p:sp>
        <p:sp>
          <p:nvSpPr>
            <p:cNvPr id="13" name="TextBox 12">
              <a:extLst>
                <a:ext uri="{FF2B5EF4-FFF2-40B4-BE49-F238E27FC236}">
                  <a16:creationId xmlns:a16="http://schemas.microsoft.com/office/drawing/2014/main" id="{DE76AFC0-1854-4DD8-BE24-C81F53CDBA90}"/>
                </a:ext>
              </a:extLst>
            </p:cNvPr>
            <p:cNvSpPr txBox="1"/>
            <p:nvPr/>
          </p:nvSpPr>
          <p:spPr>
            <a:xfrm>
              <a:off x="6128156" y="3168052"/>
              <a:ext cx="1124734" cy="1184397"/>
            </a:xfrm>
            <a:prstGeom prst="rect">
              <a:avLst/>
            </a:prstGeom>
            <a:solidFill>
              <a:schemeClr val="accent1">
                <a:lumMod val="40000"/>
                <a:lumOff val="60000"/>
              </a:schemeClr>
            </a:solidFill>
            <a:ln w="19050">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Owned Social Site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&gt;60”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black"/>
                  </a:solidFill>
                  <a:effectLst/>
                  <a:uLnTx/>
                  <a:uFillTx/>
                  <a:ea typeface="+mn-ea"/>
                  <a:cs typeface="+mn-cs"/>
                </a:rPr>
                <a:t>Tell The Story</a:t>
              </a:r>
            </a:p>
          </p:txBody>
        </p:sp>
        <p:sp>
          <p:nvSpPr>
            <p:cNvPr id="14" name="TextBox 13">
              <a:extLst>
                <a:ext uri="{FF2B5EF4-FFF2-40B4-BE49-F238E27FC236}">
                  <a16:creationId xmlns:a16="http://schemas.microsoft.com/office/drawing/2014/main" id="{63F3AC63-F4D6-40ED-A839-81C2EFD4C660}"/>
                </a:ext>
              </a:extLst>
            </p:cNvPr>
            <p:cNvSpPr txBox="1"/>
            <p:nvPr/>
          </p:nvSpPr>
          <p:spPr>
            <a:xfrm>
              <a:off x="9764972" y="3163863"/>
              <a:ext cx="1124734" cy="1184397"/>
            </a:xfrm>
            <a:prstGeom prst="rect">
              <a:avLst/>
            </a:prstGeom>
            <a:solidFill>
              <a:srgbClr val="7030A0"/>
            </a:solidFill>
            <a:ln w="19050">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white"/>
                  </a:solidFill>
                  <a:effectLst/>
                  <a:uLnTx/>
                  <a:uFillTx/>
                  <a:ea typeface="+mn-ea"/>
                  <a:cs typeface="+mn-cs"/>
                </a:rPr>
                <a:t>Short Form Device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white"/>
                  </a:solidFill>
                  <a:effectLst/>
                  <a:uLnTx/>
                  <a:uFillTx/>
                  <a:ea typeface="+mn-ea"/>
                  <a:cs typeface="+mn-cs"/>
                </a:rPr>
                <a:t>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white"/>
                  </a:solidFill>
                  <a:effectLst/>
                  <a:uLnTx/>
                  <a:uFillTx/>
                  <a:ea typeface="+mn-ea"/>
                  <a:cs typeface="+mn-cs"/>
                </a:rPr>
                <a:t>Recency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1" i="0" u="none" strike="noStrike" kern="1200" cap="none" spc="0" normalizeH="0" baseline="0" noProof="0" dirty="0">
                <a:ln>
                  <a:noFill/>
                </a:ln>
                <a:solidFill>
                  <a:prstClr val="white"/>
                </a:solidFill>
                <a:effectLst/>
                <a:uLnTx/>
                <a:uFillTx/>
                <a:ea typeface="+mn-ea"/>
                <a:cs typeface="+mn-cs"/>
              </a:endParaRPr>
            </a:p>
          </p:txBody>
        </p:sp>
        <p:sp>
          <p:nvSpPr>
            <p:cNvPr id="15" name="TextBox 14">
              <a:extLst>
                <a:ext uri="{FF2B5EF4-FFF2-40B4-BE49-F238E27FC236}">
                  <a16:creationId xmlns:a16="http://schemas.microsoft.com/office/drawing/2014/main" id="{09015E9B-76E5-41FD-9D37-B034A1ECC1F4}"/>
                </a:ext>
              </a:extLst>
            </p:cNvPr>
            <p:cNvSpPr txBox="1"/>
            <p:nvPr/>
          </p:nvSpPr>
          <p:spPr>
            <a:xfrm>
              <a:off x="10977248" y="3163863"/>
              <a:ext cx="1124734" cy="1184397"/>
            </a:xfrm>
            <a:prstGeom prst="rect">
              <a:avLst/>
            </a:prstGeom>
            <a:solidFill>
              <a:srgbClr val="ED4DAD"/>
            </a:solidFill>
            <a:ln w="19050">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white"/>
                  </a:solidFill>
                  <a:effectLst/>
                  <a:uLnTx/>
                  <a:uFillTx/>
                  <a:ea typeface="+mn-ea"/>
                  <a:cs typeface="+mn-cs"/>
                </a:rPr>
                <a:t>OOH Digital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white"/>
                  </a:solidFill>
                  <a:effectLst/>
                  <a:uLnTx/>
                  <a:uFillTx/>
                  <a:ea typeface="+mn-ea"/>
                  <a:cs typeface="+mn-cs"/>
                </a:rPr>
                <a:t>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prstClr val="white"/>
                  </a:solidFill>
                  <a:effectLst/>
                  <a:uLnTx/>
                  <a:uFillTx/>
                  <a:ea typeface="+mn-ea"/>
                  <a:cs typeface="+mn-cs"/>
                </a:rPr>
                <a:t>Recency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1" i="0" u="none" strike="noStrike" kern="1200" cap="none" spc="0" normalizeH="0" baseline="0" noProof="0" dirty="0">
                <a:ln>
                  <a:noFill/>
                </a:ln>
                <a:solidFill>
                  <a:prstClr val="white"/>
                </a:solidFill>
                <a:effectLst/>
                <a:uLnTx/>
                <a:uFillTx/>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1" i="0" u="none" strike="noStrike" kern="1200" cap="none" spc="0" normalizeH="0" baseline="0" noProof="0" dirty="0">
                <a:ln>
                  <a:noFill/>
                </a:ln>
                <a:solidFill>
                  <a:prstClr val="white"/>
                </a:solidFill>
                <a:effectLst/>
                <a:uLnTx/>
                <a:uFillTx/>
                <a:ea typeface="+mn-ea"/>
                <a:cs typeface="+mn-cs"/>
              </a:endParaRPr>
            </a:p>
          </p:txBody>
        </p:sp>
        <p:sp>
          <p:nvSpPr>
            <p:cNvPr id="16" name="TextBox 15">
              <a:extLst>
                <a:ext uri="{FF2B5EF4-FFF2-40B4-BE49-F238E27FC236}">
                  <a16:creationId xmlns:a16="http://schemas.microsoft.com/office/drawing/2014/main" id="{36251E5B-E720-4CBA-9CF6-388838A1B98B}"/>
                </a:ext>
              </a:extLst>
            </p:cNvPr>
            <p:cNvSpPr txBox="1"/>
            <p:nvPr/>
          </p:nvSpPr>
          <p:spPr>
            <a:xfrm>
              <a:off x="53897" y="3163863"/>
              <a:ext cx="1124734" cy="1184397"/>
            </a:xfrm>
            <a:prstGeom prst="rect">
              <a:avLst/>
            </a:prstGeom>
            <a:solidFill>
              <a:srgbClr val="FF0000"/>
            </a:solidFill>
            <a:ln w="19050">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schemeClr val="bg1"/>
                  </a:solidFill>
                  <a:effectLst/>
                  <a:uLnTx/>
                  <a:uFillTx/>
                  <a:ea typeface="+mn-ea"/>
                  <a:cs typeface="+mn-cs"/>
                </a:rPr>
                <a:t>Create impact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schemeClr val="bg1"/>
                  </a:solidFill>
                  <a:effectLst/>
                  <a:uLnTx/>
                  <a:uFillTx/>
                  <a:ea typeface="+mn-ea"/>
                  <a:cs typeface="+mn-cs"/>
                </a:rPr>
                <a:t>&lt;60”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000" b="1" i="0" u="none" strike="noStrike" kern="1200" cap="none" spc="0" normalizeH="0" baseline="0" noProof="0" dirty="0">
                  <a:ln>
                    <a:noFill/>
                  </a:ln>
                  <a:solidFill>
                    <a:schemeClr val="bg1"/>
                  </a:solidFill>
                  <a:effectLst/>
                  <a:uLnTx/>
                  <a:uFillTx/>
                  <a:ea typeface="+mn-ea"/>
                  <a:cs typeface="+mn-cs"/>
                </a:rPr>
                <a:t>Cinema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1" i="0" u="none" strike="noStrike" kern="1200" cap="none" spc="0" normalizeH="0" baseline="0" noProof="0" dirty="0">
                <a:ln>
                  <a:noFill/>
                </a:ln>
                <a:solidFill>
                  <a:schemeClr val="bg1"/>
                </a:solidFill>
                <a:effectLst/>
                <a:uLnTx/>
                <a:uFillTx/>
                <a:ea typeface="+mn-ea"/>
                <a:cs typeface="+mn-cs"/>
              </a:endParaRPr>
            </a:p>
          </p:txBody>
        </p:sp>
      </p:grpSp>
    </p:spTree>
    <p:extLst>
      <p:ext uri="{BB962C8B-B14F-4D97-AF65-F5344CB8AC3E}">
        <p14:creationId xmlns:p14="http://schemas.microsoft.com/office/powerpoint/2010/main" val="3301315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Early days of marketing</a:t>
            </a:r>
          </a:p>
        </p:txBody>
      </p:sp>
      <p:sp>
        <p:nvSpPr>
          <p:cNvPr id="14" name="Text Placeholder 6">
            <a:extLst>
              <a:ext uri="{FF2B5EF4-FFF2-40B4-BE49-F238E27FC236}">
                <a16:creationId xmlns:a16="http://schemas.microsoft.com/office/drawing/2014/main" id="{600465BA-946E-4F45-940D-50F749AE22B1}"/>
              </a:ext>
            </a:extLst>
          </p:cNvPr>
          <p:cNvSpPr>
            <a:spLocks noGrp="1"/>
          </p:cNvSpPr>
          <p:nvPr>
            <p:ph type="body" sz="quarter" idx="14"/>
          </p:nvPr>
        </p:nvSpPr>
        <p:spPr>
          <a:xfrm>
            <a:off x="323850" y="195263"/>
            <a:ext cx="8496300" cy="215900"/>
          </a:xfrm>
        </p:spPr>
        <p:txBody>
          <a:bodyPr/>
          <a:lstStyle/>
          <a:p>
            <a:r>
              <a:rPr lang="en-GB" dirty="0"/>
              <a:t>TAM </a:t>
            </a:r>
            <a:r>
              <a:rPr lang="en-GB" dirty="0" err="1"/>
              <a:t>Plannervision</a:t>
            </a:r>
            <a:r>
              <a:rPr lang="en-GB" dirty="0"/>
              <a:t> – Fuel for growth</a:t>
            </a:r>
          </a:p>
        </p:txBody>
      </p:sp>
      <p:grpSp>
        <p:nvGrpSpPr>
          <p:cNvPr id="9" name="Group 8">
            <a:extLst>
              <a:ext uri="{FF2B5EF4-FFF2-40B4-BE49-F238E27FC236}">
                <a16:creationId xmlns:a16="http://schemas.microsoft.com/office/drawing/2014/main" id="{1AEBE970-CD1E-4845-933C-7B0FBDD77980}"/>
              </a:ext>
            </a:extLst>
          </p:cNvPr>
          <p:cNvGrpSpPr/>
          <p:nvPr/>
        </p:nvGrpSpPr>
        <p:grpSpPr>
          <a:xfrm>
            <a:off x="3351733" y="1563638"/>
            <a:ext cx="2440534" cy="2440532"/>
            <a:chOff x="1166949" y="1979842"/>
            <a:chExt cx="2440534" cy="2440532"/>
          </a:xfrm>
          <a:solidFill>
            <a:srgbClr val="055485"/>
          </a:solidFill>
        </p:grpSpPr>
        <p:sp>
          <p:nvSpPr>
            <p:cNvPr id="10" name="Oval 9">
              <a:extLst>
                <a:ext uri="{FF2B5EF4-FFF2-40B4-BE49-F238E27FC236}">
                  <a16:creationId xmlns:a16="http://schemas.microsoft.com/office/drawing/2014/main" id="{35F9EB0C-F8A6-4603-A734-E80556504068}"/>
                </a:ext>
              </a:extLst>
            </p:cNvPr>
            <p:cNvSpPr/>
            <p:nvPr/>
          </p:nvSpPr>
          <p:spPr>
            <a:xfrm>
              <a:off x="1166951" y="1979842"/>
              <a:ext cx="2440532" cy="244053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E" sz="14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659C6FF9-0D34-4FD0-8543-885A0F674469}"/>
                </a:ext>
              </a:extLst>
            </p:cNvPr>
            <p:cNvSpPr txBox="1"/>
            <p:nvPr/>
          </p:nvSpPr>
          <p:spPr>
            <a:xfrm>
              <a:off x="1166949" y="2476833"/>
              <a:ext cx="2440533" cy="1446550"/>
            </a:xfrm>
            <a:prstGeom prst="rect">
              <a:avLst/>
            </a:prstGeom>
            <a:noFill/>
            <a:ln>
              <a:noFill/>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E"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6.1%</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E"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June 2011</a:t>
              </a:r>
            </a:p>
          </p:txBody>
        </p:sp>
      </p:grpSp>
      <p:sp>
        <p:nvSpPr>
          <p:cNvPr id="15" name="Rectangle 14">
            <a:extLst>
              <a:ext uri="{FF2B5EF4-FFF2-40B4-BE49-F238E27FC236}">
                <a16:creationId xmlns:a16="http://schemas.microsoft.com/office/drawing/2014/main" id="{418D0A47-4971-488F-B0B7-B3B066AA93B3}"/>
              </a:ext>
            </a:extLst>
          </p:cNvPr>
          <p:cNvSpPr>
            <a:spLocks/>
          </p:cNvSpPr>
          <p:nvPr/>
        </p:nvSpPr>
        <p:spPr>
          <a:xfrm>
            <a:off x="109425" y="4672970"/>
            <a:ext cx="1848583" cy="261610"/>
          </a:xfrm>
          <a:prstGeom prst="rect">
            <a:avLst/>
          </a:prstGeom>
        </p:spPr>
        <p:txBody>
          <a:bodyPr wrap="non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IE" sz="1100" b="0" i="0" u="none" strike="noStrike" kern="0" cap="none" spc="0" normalizeH="0" baseline="0" noProof="0" dirty="0">
                <a:ln>
                  <a:noFill/>
                </a:ln>
                <a:solidFill>
                  <a:prstClr val="white">
                    <a:lumMod val="65000"/>
                  </a:prstClr>
                </a:solidFill>
                <a:effectLst/>
                <a:uLnTx/>
                <a:uFillTx/>
                <a:latin typeface="Lato" panose="020F0502020204030203" pitchFamily="34" charset="0"/>
                <a:ea typeface="Calibri" panose="020F0502020204030204" pitchFamily="34" charset="0"/>
                <a:cs typeface="Times New Roman" panose="02020603050405020304" pitchFamily="18" charset="0"/>
              </a:rPr>
              <a:t>Source: Kantar Worldpanel</a:t>
            </a:r>
            <a:endParaRPr kumimoji="0" lang="en-IE" sz="1100" b="0" i="0" u="none" strike="noStrike" kern="0" cap="none" spc="0" normalizeH="0" baseline="0" noProof="0" dirty="0">
              <a:ln>
                <a:noFill/>
              </a:ln>
              <a:solidFill>
                <a:prstClr val="white">
                  <a:lumMod val="65000"/>
                </a:prstClr>
              </a:solidFill>
              <a:effectLst/>
              <a:uLnTx/>
              <a:uFillTx/>
              <a:latin typeface="Lato" panose="020F0502020204030203" pitchFamily="34" charset="0"/>
              <a:ea typeface="+mn-ea"/>
              <a:cs typeface="+mn-cs"/>
            </a:endParaRPr>
          </a:p>
        </p:txBody>
      </p:sp>
      <p:sp>
        <p:nvSpPr>
          <p:cNvPr id="4" name="Rectangle 3">
            <a:extLst>
              <a:ext uri="{FF2B5EF4-FFF2-40B4-BE49-F238E27FC236}">
                <a16:creationId xmlns:a16="http://schemas.microsoft.com/office/drawing/2014/main" id="{95F64AAD-FAFB-4A4F-B321-95D3DAB7B1F0}"/>
              </a:ext>
            </a:extLst>
          </p:cNvPr>
          <p:cNvSpPr/>
          <p:nvPr/>
        </p:nvSpPr>
        <p:spPr>
          <a:xfrm>
            <a:off x="3246108" y="1075031"/>
            <a:ext cx="2650855" cy="307777"/>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E" sz="1400" b="0" i="0" u="none" strike="noStrike" kern="1200" cap="none" spc="0" normalizeH="0" baseline="0" noProof="0" dirty="0">
                <a:ln>
                  <a:noFill/>
                </a:ln>
                <a:solidFill>
                  <a:srgbClr val="064C79"/>
                </a:solidFill>
                <a:effectLst/>
                <a:uLnTx/>
                <a:uFillTx/>
                <a:latin typeface="Calibri"/>
                <a:ea typeface="+mn-ea"/>
                <a:cs typeface="+mn-cs"/>
              </a:rPr>
              <a:t>Lidl Ireland Grocery Markey Share</a:t>
            </a:r>
          </a:p>
        </p:txBody>
      </p:sp>
    </p:spTree>
    <p:extLst>
      <p:ext uri="{BB962C8B-B14F-4D97-AF65-F5344CB8AC3E}">
        <p14:creationId xmlns:p14="http://schemas.microsoft.com/office/powerpoint/2010/main" val="3861186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9"/>
                                        </p:tgtEl>
                                        <p:attrNameLst>
                                          <p:attrName>ppt_w</p:attrName>
                                        </p:attrNameLst>
                                      </p:cBhvr>
                                      <p:tavLst>
                                        <p:tav tm="0">
                                          <p:val>
                                            <p:strVal val="ppt_w"/>
                                          </p:val>
                                        </p:tav>
                                        <p:tav tm="100000">
                                          <p:val>
                                            <p:fltVal val="0"/>
                                          </p:val>
                                        </p:tav>
                                      </p:tavLst>
                                    </p:anim>
                                    <p:anim calcmode="lin" valueType="num">
                                      <p:cBhvr>
                                        <p:cTn id="7" dur="500"/>
                                        <p:tgtEl>
                                          <p:spTgt spid="9"/>
                                        </p:tgtEl>
                                        <p:attrNameLst>
                                          <p:attrName>ppt_h</p:attrName>
                                        </p:attrNameLst>
                                      </p:cBhvr>
                                      <p:tavLst>
                                        <p:tav tm="0">
                                          <p:val>
                                            <p:strVal val="ppt_h"/>
                                          </p:val>
                                        </p:tav>
                                        <p:tav tm="100000">
                                          <p:val>
                                            <p:fltVal val="0"/>
                                          </p:val>
                                        </p:tav>
                                      </p:tavLst>
                                    </p:anim>
                                    <p:animEffect transition="out" filter="fade">
                                      <p:cBhvr>
                                        <p:cTn id="8" dur="500"/>
                                        <p:tgtEl>
                                          <p:spTgt spid="9"/>
                                        </p:tgtEl>
                                      </p:cBhvr>
                                    </p:animEffect>
                                    <p:set>
                                      <p:cBhvr>
                                        <p:cTn id="9" dur="1" fill="hold">
                                          <p:stCondLst>
                                            <p:cond delay="499"/>
                                          </p:stCondLst>
                                        </p:cTn>
                                        <p:tgtEl>
                                          <p:spTgt spid="9"/>
                                        </p:tgtEl>
                                        <p:attrNameLst>
                                          <p:attrName>style.visibility</p:attrName>
                                        </p:attrNameLst>
                                      </p:cBhvr>
                                      <p:to>
                                        <p:strVal val="hidden"/>
                                      </p:to>
                                    </p:set>
                                  </p:childTnLst>
                                </p:cTn>
                              </p:par>
                              <p:par>
                                <p:cTn id="10" presetID="53" presetClass="exit" presetSubtype="32" fill="hold" grpId="0" nodeType="withEffect">
                                  <p:stCondLst>
                                    <p:cond delay="0"/>
                                  </p:stCondLst>
                                  <p:childTnLst>
                                    <p:anim calcmode="lin" valueType="num">
                                      <p:cBhvr>
                                        <p:cTn id="11" dur="500"/>
                                        <p:tgtEl>
                                          <p:spTgt spid="4"/>
                                        </p:tgtEl>
                                        <p:attrNameLst>
                                          <p:attrName>ppt_w</p:attrName>
                                        </p:attrNameLst>
                                      </p:cBhvr>
                                      <p:tavLst>
                                        <p:tav tm="0">
                                          <p:val>
                                            <p:strVal val="ppt_w"/>
                                          </p:val>
                                        </p:tav>
                                        <p:tav tm="100000">
                                          <p:val>
                                            <p:fltVal val="0"/>
                                          </p:val>
                                        </p:tav>
                                      </p:tavLst>
                                    </p:anim>
                                    <p:anim calcmode="lin" valueType="num">
                                      <p:cBhvr>
                                        <p:cTn id="12" dur="500"/>
                                        <p:tgtEl>
                                          <p:spTgt spid="4"/>
                                        </p:tgtEl>
                                        <p:attrNameLst>
                                          <p:attrName>ppt_h</p:attrName>
                                        </p:attrNameLst>
                                      </p:cBhvr>
                                      <p:tavLst>
                                        <p:tav tm="0">
                                          <p:val>
                                            <p:strVal val="ppt_h"/>
                                          </p:val>
                                        </p:tav>
                                        <p:tav tm="100000">
                                          <p:val>
                                            <p:fltVal val="0"/>
                                          </p:val>
                                        </p:tav>
                                      </p:tavLst>
                                    </p:anim>
                                    <p:animEffect transition="out" filter="fade">
                                      <p:cBhvr>
                                        <p:cTn id="13" dur="500"/>
                                        <p:tgtEl>
                                          <p:spTgt spid="4"/>
                                        </p:tgtEl>
                                      </p:cBhvr>
                                    </p:animEffect>
                                    <p:set>
                                      <p:cBhvr>
                                        <p:cTn id="14"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603D206-4505-470F-A689-09ED2C8493F7}"/>
              </a:ext>
            </a:extLst>
          </p:cNvPr>
          <p:cNvGrpSpPr/>
          <p:nvPr/>
        </p:nvGrpSpPr>
        <p:grpSpPr>
          <a:xfrm>
            <a:off x="2783120" y="843558"/>
            <a:ext cx="3576816" cy="3576816"/>
            <a:chOff x="4168459" y="444642"/>
            <a:chExt cx="3975732" cy="3975732"/>
          </a:xfrm>
        </p:grpSpPr>
        <p:sp>
          <p:nvSpPr>
            <p:cNvPr id="13" name="Oval 12">
              <a:extLst>
                <a:ext uri="{FF2B5EF4-FFF2-40B4-BE49-F238E27FC236}">
                  <a16:creationId xmlns:a16="http://schemas.microsoft.com/office/drawing/2014/main" id="{F9620490-53AB-4B23-8332-D296E54029B7}"/>
                </a:ext>
              </a:extLst>
            </p:cNvPr>
            <p:cNvSpPr/>
            <p:nvPr/>
          </p:nvSpPr>
          <p:spPr>
            <a:xfrm>
              <a:off x="4168459" y="444642"/>
              <a:ext cx="3975732" cy="3975732"/>
            </a:xfrm>
            <a:prstGeom prst="ellipse">
              <a:avLst/>
            </a:prstGeom>
            <a:solidFill>
              <a:srgbClr val="05548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E"/>
            </a:p>
          </p:txBody>
        </p:sp>
        <p:sp>
          <p:nvSpPr>
            <p:cNvPr id="16" name="TextBox 15">
              <a:extLst>
                <a:ext uri="{FF2B5EF4-FFF2-40B4-BE49-F238E27FC236}">
                  <a16:creationId xmlns:a16="http://schemas.microsoft.com/office/drawing/2014/main" id="{B8BEB011-C8F8-4F45-8DCD-315F59DC97C8}"/>
                </a:ext>
              </a:extLst>
            </p:cNvPr>
            <p:cNvSpPr txBox="1"/>
            <p:nvPr/>
          </p:nvSpPr>
          <p:spPr>
            <a:xfrm>
              <a:off x="4715518" y="1709233"/>
              <a:ext cx="2880360" cy="1607881"/>
            </a:xfrm>
            <a:prstGeom prst="rect">
              <a:avLst/>
            </a:prstGeom>
            <a:noFill/>
          </p:spPr>
          <p:txBody>
            <a:bodyPr wrap="square" rtlCol="0">
              <a:spAutoFit/>
            </a:bodyPr>
            <a:lstStyle/>
            <a:p>
              <a:pPr algn="ctr"/>
              <a:r>
                <a:rPr lang="en-IE" sz="6000" dirty="0">
                  <a:solidFill>
                    <a:schemeClr val="bg1"/>
                  </a:solidFill>
                  <a:effectLst>
                    <a:outerShdw blurRad="38100" dist="38100" dir="2700000" algn="tl">
                      <a:srgbClr val="000000">
                        <a:alpha val="43137"/>
                      </a:srgbClr>
                    </a:outerShdw>
                  </a:effectLst>
                  <a:latin typeface="+mj-lt"/>
                </a:rPr>
                <a:t>11.9%</a:t>
              </a:r>
            </a:p>
            <a:p>
              <a:pPr algn="ctr"/>
              <a:r>
                <a:rPr lang="en-IE" sz="2800" dirty="0">
                  <a:solidFill>
                    <a:schemeClr val="bg1"/>
                  </a:solidFill>
                  <a:effectLst>
                    <a:outerShdw blurRad="38100" dist="38100" dir="2700000" algn="tl">
                      <a:srgbClr val="000000">
                        <a:alpha val="43137"/>
                      </a:srgbClr>
                    </a:outerShdw>
                  </a:effectLst>
                </a:rPr>
                <a:t>July 2018</a:t>
              </a:r>
            </a:p>
          </p:txBody>
        </p:sp>
      </p:grpSp>
      <p:sp>
        <p:nvSpPr>
          <p:cNvPr id="5" name="Title 4"/>
          <p:cNvSpPr>
            <a:spLocks noGrp="1"/>
          </p:cNvSpPr>
          <p:nvPr>
            <p:ph type="title"/>
          </p:nvPr>
        </p:nvSpPr>
        <p:spPr/>
        <p:txBody>
          <a:bodyPr/>
          <a:lstStyle/>
          <a:p>
            <a:r>
              <a:rPr lang="en-GB" dirty="0"/>
              <a:t>Where we are now</a:t>
            </a:r>
          </a:p>
        </p:txBody>
      </p:sp>
      <p:sp>
        <p:nvSpPr>
          <p:cNvPr id="14" name="Text Placeholder 6">
            <a:extLst>
              <a:ext uri="{FF2B5EF4-FFF2-40B4-BE49-F238E27FC236}">
                <a16:creationId xmlns:a16="http://schemas.microsoft.com/office/drawing/2014/main" id="{600465BA-946E-4F45-940D-50F749AE22B1}"/>
              </a:ext>
            </a:extLst>
          </p:cNvPr>
          <p:cNvSpPr>
            <a:spLocks noGrp="1"/>
          </p:cNvSpPr>
          <p:nvPr>
            <p:ph type="body" sz="quarter" idx="14"/>
          </p:nvPr>
        </p:nvSpPr>
        <p:spPr>
          <a:xfrm>
            <a:off x="323850" y="195263"/>
            <a:ext cx="8496300" cy="215900"/>
          </a:xfrm>
        </p:spPr>
        <p:txBody>
          <a:bodyPr/>
          <a:lstStyle/>
          <a:p>
            <a:r>
              <a:rPr lang="en-GB" dirty="0"/>
              <a:t>TAM </a:t>
            </a:r>
            <a:r>
              <a:rPr lang="en-GB" dirty="0" err="1"/>
              <a:t>Plannervision</a:t>
            </a:r>
            <a:r>
              <a:rPr lang="en-GB" dirty="0"/>
              <a:t> – Fuel for growth</a:t>
            </a:r>
          </a:p>
        </p:txBody>
      </p:sp>
      <p:sp>
        <p:nvSpPr>
          <p:cNvPr id="15" name="Rectangle 14">
            <a:extLst>
              <a:ext uri="{FF2B5EF4-FFF2-40B4-BE49-F238E27FC236}">
                <a16:creationId xmlns:a16="http://schemas.microsoft.com/office/drawing/2014/main" id="{418D0A47-4971-488F-B0B7-B3B066AA93B3}"/>
              </a:ext>
            </a:extLst>
          </p:cNvPr>
          <p:cNvSpPr>
            <a:spLocks/>
          </p:cNvSpPr>
          <p:nvPr/>
        </p:nvSpPr>
        <p:spPr>
          <a:xfrm>
            <a:off x="109425" y="4672970"/>
            <a:ext cx="1848583" cy="261610"/>
          </a:xfrm>
          <a:prstGeom prst="rect">
            <a:avLst/>
          </a:prstGeom>
        </p:spPr>
        <p:txBody>
          <a:bodyPr wrap="non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IE" sz="1100" b="0" i="0" u="none" strike="noStrike" kern="0" cap="none" spc="0" normalizeH="0" baseline="0" noProof="0" dirty="0">
                <a:ln>
                  <a:noFill/>
                </a:ln>
                <a:solidFill>
                  <a:prstClr val="white">
                    <a:lumMod val="65000"/>
                  </a:prstClr>
                </a:solidFill>
                <a:effectLst/>
                <a:uLnTx/>
                <a:uFillTx/>
                <a:latin typeface="Lato" panose="020F0502020204030203" pitchFamily="34" charset="0"/>
                <a:ea typeface="Calibri" panose="020F0502020204030204" pitchFamily="34" charset="0"/>
                <a:cs typeface="Times New Roman" panose="02020603050405020304" pitchFamily="18" charset="0"/>
              </a:rPr>
              <a:t>Source: Kantar Worldpanel</a:t>
            </a:r>
            <a:endParaRPr kumimoji="0" lang="en-IE" sz="1100" b="0" i="0" u="none" strike="noStrike" kern="0" cap="none" spc="0" normalizeH="0" baseline="0" noProof="0" dirty="0">
              <a:ln>
                <a:noFill/>
              </a:ln>
              <a:solidFill>
                <a:prstClr val="white">
                  <a:lumMod val="65000"/>
                </a:prstClr>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958112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osmic view during night time">
            <a:extLst>
              <a:ext uri="{FF2B5EF4-FFF2-40B4-BE49-F238E27FC236}">
                <a16:creationId xmlns:a16="http://schemas.microsoft.com/office/drawing/2014/main" id="{3D2DB242-6C10-432A-870E-60458F7BA6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ctrTitle"/>
          </p:nvPr>
        </p:nvSpPr>
        <p:spPr>
          <a:xfrm>
            <a:off x="251520" y="2566272"/>
            <a:ext cx="3456384" cy="1316762"/>
          </a:xfrm>
        </p:spPr>
        <p:txBody>
          <a:bodyPr/>
          <a:lstStyle/>
          <a:p>
            <a:r>
              <a:rPr lang="de-DE" sz="5400" dirty="0">
                <a:effectLst>
                  <a:outerShdw blurRad="38100" dist="38100" dir="2700000" algn="tl">
                    <a:srgbClr val="000000">
                      <a:alpha val="43137"/>
                    </a:srgbClr>
                  </a:outerShdw>
                </a:effectLst>
              </a:rPr>
              <a:t>Thank</a:t>
            </a:r>
          </a:p>
        </p:txBody>
      </p:sp>
      <p:sp>
        <p:nvSpPr>
          <p:cNvPr id="6" name="Titel 1">
            <a:extLst>
              <a:ext uri="{FF2B5EF4-FFF2-40B4-BE49-F238E27FC236}">
                <a16:creationId xmlns:a16="http://schemas.microsoft.com/office/drawing/2014/main" id="{A6B543BF-D8BD-4443-9AD4-80E96527C51D}"/>
              </a:ext>
            </a:extLst>
          </p:cNvPr>
          <p:cNvSpPr txBox="1">
            <a:spLocks/>
          </p:cNvSpPr>
          <p:nvPr/>
        </p:nvSpPr>
        <p:spPr bwMode="gray">
          <a:xfrm>
            <a:off x="1037920" y="3199676"/>
            <a:ext cx="3456384" cy="1316762"/>
          </a:xfrm>
          <a:prstGeom prst="rect">
            <a:avLst/>
          </a:prstGeom>
        </p:spPr>
        <p:txBody>
          <a:bodyPr vert="horz" lIns="0" tIns="0" rIns="0" bIns="0" rtlCol="0" anchor="b">
            <a:noAutofit/>
          </a:bodyPr>
          <a:lstStyle>
            <a:lvl1pPr algn="ctr" defTabSz="685800" rtl="0" eaLnBrk="1" latinLnBrk="0" hangingPunct="1">
              <a:lnSpc>
                <a:spcPct val="100000"/>
              </a:lnSpc>
              <a:spcBef>
                <a:spcPct val="0"/>
              </a:spcBef>
              <a:buNone/>
              <a:defRPr sz="3600" b="1" i="0" kern="1200">
                <a:solidFill>
                  <a:schemeClr val="bg1"/>
                </a:solidFill>
                <a:latin typeface="+mj-lt"/>
                <a:ea typeface="+mj-ea"/>
                <a:cs typeface="+mj-cs"/>
              </a:defRPr>
            </a:lvl1pPr>
          </a:lstStyle>
          <a:p>
            <a:r>
              <a:rPr lang="de-DE" sz="5400" dirty="0">
                <a:effectLst>
                  <a:outerShdw blurRad="38100" dist="38100" dir="2700000" algn="tl">
                    <a:srgbClr val="000000">
                      <a:alpha val="43137"/>
                    </a:srgbClr>
                  </a:outerShdw>
                </a:effectLst>
              </a:rPr>
              <a:t>You</a:t>
            </a:r>
          </a:p>
        </p:txBody>
      </p:sp>
      <p:pic>
        <p:nvPicPr>
          <p:cNvPr id="11" name="Picture 4" descr="Image result for lidl logo">
            <a:extLst>
              <a:ext uri="{FF2B5EF4-FFF2-40B4-BE49-F238E27FC236}">
                <a16:creationId xmlns:a16="http://schemas.microsoft.com/office/drawing/2014/main" id="{508E829A-8EB7-4994-8E53-5940B228C48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4492" y="699542"/>
            <a:ext cx="2211710" cy="2211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0427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PPT-Master 16:9">
  <a:themeElements>
    <a:clrScheme name="Lidl">
      <a:dk1>
        <a:srgbClr val="06507F"/>
      </a:dk1>
      <a:lt1>
        <a:sysClr val="window" lastClr="FFFFFF"/>
      </a:lt1>
      <a:dk2>
        <a:srgbClr val="ECECEC"/>
      </a:dk2>
      <a:lt2>
        <a:srgbClr val="8A979E"/>
      </a:lt2>
      <a:accent1>
        <a:srgbClr val="06507F"/>
      </a:accent1>
      <a:accent2>
        <a:srgbClr val="0076BF"/>
      </a:accent2>
      <a:accent3>
        <a:srgbClr val="4C9FD2"/>
      </a:accent3>
      <a:accent4>
        <a:srgbClr val="80BADF"/>
      </a:accent4>
      <a:accent5>
        <a:srgbClr val="A6CFE9"/>
      </a:accent5>
      <a:accent6>
        <a:srgbClr val="D4ECFB"/>
      </a:accent6>
      <a:hlink>
        <a:srgbClr val="06507F"/>
      </a:hlink>
      <a:folHlink>
        <a:srgbClr val="06507F"/>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rtlCol="0" anchor="ctr"/>
      <a:lstStyle>
        <a:defPPr algn="ctr">
          <a:defRPr dirty="0" err="1" smtClean="0">
            <a:solidFill>
              <a:schemeClr val="accent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144000" indent="-144000">
          <a:lnSpc>
            <a:spcPct val="120000"/>
          </a:lnSpc>
          <a:buFont typeface="Arial" panose="020B0604020202020204" pitchFamily="34" charset="0"/>
          <a:buChar char="•"/>
          <a:defRPr dirty="0" err="1" smtClean="0">
            <a:solidFill>
              <a:schemeClr val="accent1"/>
            </a:solidFill>
          </a:defRPr>
        </a:defPPr>
      </a:lstStyle>
    </a:txDef>
  </a:objectDefaults>
  <a:extraClrSchemeLst/>
  <a:custClrLst>
    <a:custClr name="Blau-Verlauf 1">
      <a:srgbClr val="054066"/>
    </a:custClr>
    <a:custClr name="Rot-Verlauf 1">
      <a:srgbClr val="961E19"/>
    </a:custClr>
    <a:custClr name="Gelb-Verlauf 1">
      <a:srgbClr val="FDB338"/>
    </a:custClr>
    <a:custClr>
      <a:srgbClr val="FFFFFF"/>
    </a:custClr>
    <a:custClr>
      <a:srgbClr val="FFFFFF"/>
    </a:custClr>
    <a:custClr>
      <a:srgbClr val="FFFFFF"/>
    </a:custClr>
    <a:custClr>
      <a:srgbClr val="FFFFFF"/>
    </a:custClr>
    <a:custClr>
      <a:srgbClr val="FFFFFF"/>
    </a:custClr>
    <a:custClr>
      <a:srgbClr val="FFFFFF"/>
    </a:custClr>
    <a:custClr>
      <a:srgbClr val="000000"/>
    </a:custClr>
    <a:custClr name="Blau-Verlauf 2">
      <a:srgbClr val="06507F"/>
    </a:custClr>
    <a:custClr name="Rot-Verlauf 2">
      <a:srgbClr val="BB251F"/>
    </a:custClr>
    <a:custClr name="Gelb-Verlauf 2">
      <a:srgbClr val="FFF100"/>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Blau-Verlauf 3">
      <a:srgbClr val="0076BF"/>
    </a:custClr>
    <a:custClr name="Rot-Verlauf 3">
      <a:srgbClr val="EE393A"/>
    </a:custClr>
    <a:custClr name="Gelb-Verlauf 3">
      <a:srgbClr val="FFF458"/>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Lidl_INT-Master_2017-08-11.potx" id="{A1FFB127-E253-4782-AEF3-0E2354C2D7E4}" vid="{A5F80797-682A-4BEA-BFF1-9B7790F80B5A}"/>
    </a:ext>
  </a:extLst>
</a:theme>
</file>

<file path=ppt/theme/theme2.xml><?xml version="1.0" encoding="utf-8"?>
<a:theme xmlns:a="http://schemas.openxmlformats.org/drawingml/2006/main" name="3_Core Research">
  <a:themeElements>
    <a:clrScheme name="Core Media">
      <a:dk1>
        <a:sysClr val="windowText" lastClr="000000"/>
      </a:dk1>
      <a:lt1>
        <a:sysClr val="window" lastClr="FFFFFF"/>
      </a:lt1>
      <a:dk2>
        <a:srgbClr val="162138"/>
      </a:dk2>
      <a:lt2>
        <a:srgbClr val="D9DBDE"/>
      </a:lt2>
      <a:accent1>
        <a:srgbClr val="0080FF"/>
      </a:accent1>
      <a:accent2>
        <a:srgbClr val="ED4DAD"/>
      </a:accent2>
      <a:accent3>
        <a:srgbClr val="91999E"/>
      </a:accent3>
      <a:accent4>
        <a:srgbClr val="FFEB00"/>
      </a:accent4>
      <a:accent5>
        <a:srgbClr val="FF7866"/>
      </a:accent5>
      <a:accent6>
        <a:srgbClr val="7557AE"/>
      </a:accent6>
      <a:hlink>
        <a:srgbClr val="F65058"/>
      </a:hlink>
      <a:folHlink>
        <a:srgbClr val="91206E"/>
      </a:folHlink>
    </a:clrScheme>
    <a:fontScheme name="Core Media">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e Research template" id="{65017B18-D333-1745-8086-9F87BF51EE3E}" vid="{44ACD3B6-EF50-5C44-813A-EDD144649684}"/>
    </a:ext>
  </a:extLst>
</a:theme>
</file>

<file path=ppt/theme/theme3.xml><?xml version="1.0" encoding="utf-8"?>
<a:theme xmlns:a="http://schemas.openxmlformats.org/drawingml/2006/main" name="4_Core Research">
  <a:themeElements>
    <a:clrScheme name="Core Media">
      <a:dk1>
        <a:sysClr val="windowText" lastClr="000000"/>
      </a:dk1>
      <a:lt1>
        <a:sysClr val="window" lastClr="FFFFFF"/>
      </a:lt1>
      <a:dk2>
        <a:srgbClr val="162138"/>
      </a:dk2>
      <a:lt2>
        <a:srgbClr val="D9DBDE"/>
      </a:lt2>
      <a:accent1>
        <a:srgbClr val="0080FF"/>
      </a:accent1>
      <a:accent2>
        <a:srgbClr val="ED4DAD"/>
      </a:accent2>
      <a:accent3>
        <a:srgbClr val="91999E"/>
      </a:accent3>
      <a:accent4>
        <a:srgbClr val="FFEB00"/>
      </a:accent4>
      <a:accent5>
        <a:srgbClr val="FF7866"/>
      </a:accent5>
      <a:accent6>
        <a:srgbClr val="7557AE"/>
      </a:accent6>
      <a:hlink>
        <a:srgbClr val="F65058"/>
      </a:hlink>
      <a:folHlink>
        <a:srgbClr val="91206E"/>
      </a:folHlink>
    </a:clrScheme>
    <a:fontScheme name="Core Media">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e Research template" id="{65017B18-D333-1745-8086-9F87BF51EE3E}" vid="{44ACD3B6-EF50-5C44-813A-EDD144649684}"/>
    </a:ext>
  </a:extLst>
</a:theme>
</file>

<file path=ppt/theme/theme4.xml><?xml version="1.0" encoding="utf-8"?>
<a:theme xmlns:a="http://schemas.openxmlformats.org/drawingml/2006/main" name="3_Lidl_Balken">
  <a:themeElements>
    <a:clrScheme name="Lidl Corporate Colours">
      <a:dk1>
        <a:srgbClr val="06507F"/>
      </a:dk1>
      <a:lt1>
        <a:srgbClr val="FFFFFF"/>
      </a:lt1>
      <a:dk2>
        <a:srgbClr val="06507F"/>
      </a:dk2>
      <a:lt2>
        <a:srgbClr val="CFD0D0"/>
      </a:lt2>
      <a:accent1>
        <a:srgbClr val="06507F"/>
      </a:accent1>
      <a:accent2>
        <a:srgbClr val="0060A6"/>
      </a:accent2>
      <a:accent3>
        <a:srgbClr val="6B96CA"/>
      </a:accent3>
      <a:accent4>
        <a:srgbClr val="9EC0E3"/>
      </a:accent4>
      <a:accent5>
        <a:srgbClr val="B8D2EC"/>
      </a:accent5>
      <a:accent6>
        <a:srgbClr val="00539B"/>
      </a:accent6>
      <a:hlink>
        <a:srgbClr val="00539B"/>
      </a:hlink>
      <a:folHlink>
        <a:srgbClr val="00539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bg1"/>
        </a:solidFill>
        <a:ln w="9525">
          <a:noFill/>
          <a:round/>
          <a:headEnd/>
          <a:tailEnd/>
        </a:ln>
        <a:effectLst>
          <a:outerShdw sx="1000" sy="1000" algn="ctr" rotWithShape="0">
            <a:srgbClr val="000000"/>
          </a:outerShdw>
        </a:effectLst>
        <a:scene3d>
          <a:camera prst="orthographicFront"/>
          <a:lightRig rig="threePt" dir="t"/>
        </a:scene3d>
        <a:sp3d>
          <a:bevelT w="0" h="0"/>
        </a:sp3d>
      </a:spPr>
      <a:bodyPr rtlCol="0" anchor="ctr"/>
      <a:lstStyle>
        <a:defPPr marL="177800" indent="-177800" algn="ctr" defTabSz="801688">
          <a:defRPr sz="1100" b="1" dirty="0" smtClean="0">
            <a:solidFill>
              <a:srgbClr val="000000"/>
            </a:solidFill>
          </a:defRPr>
        </a:defPPr>
      </a:lstStyle>
    </a:spDef>
  </a:objectDefaults>
  <a:extraClrSchemeLst/>
</a:theme>
</file>

<file path=ppt/theme/theme5.xml><?xml version="1.0" encoding="utf-8"?>
<a:theme xmlns:a="http://schemas.openxmlformats.org/drawingml/2006/main" name="3_Office Theme">
  <a:themeElements>
    <a:clrScheme name="Core Media">
      <a:dk1>
        <a:sysClr val="windowText" lastClr="000000"/>
      </a:dk1>
      <a:lt1>
        <a:sysClr val="window" lastClr="FFFFFF"/>
      </a:lt1>
      <a:dk2>
        <a:srgbClr val="162138"/>
      </a:dk2>
      <a:lt2>
        <a:srgbClr val="D9DBDE"/>
      </a:lt2>
      <a:accent1>
        <a:srgbClr val="0080FF"/>
      </a:accent1>
      <a:accent2>
        <a:srgbClr val="ED4DAD"/>
      </a:accent2>
      <a:accent3>
        <a:srgbClr val="91999E"/>
      </a:accent3>
      <a:accent4>
        <a:srgbClr val="FFEB00"/>
      </a:accent4>
      <a:accent5>
        <a:srgbClr val="FF7866"/>
      </a:accent5>
      <a:accent6>
        <a:srgbClr val="7557AE"/>
      </a:accent6>
      <a:hlink>
        <a:srgbClr val="F65058"/>
      </a:hlink>
      <a:folHlink>
        <a:srgbClr val="91206E"/>
      </a:folHlink>
    </a:clrScheme>
    <a:fontScheme name="Core Media">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e PowerPoint Template v1.7.potx" id="{D0CCD6BA-5D65-4D38-BFFF-6AA01DD2A01D}" vid="{07656484-8AC2-4DEA-A1E7-0C5181B7BD4A}"/>
    </a:ext>
  </a:extLst>
</a:theme>
</file>

<file path=ppt/theme/theme6.xml><?xml version="1.0" encoding="utf-8"?>
<a:theme xmlns:a="http://schemas.openxmlformats.org/drawingml/2006/main" name="1_PPT-Master 16:9">
  <a:themeElements>
    <a:clrScheme name="Lidl">
      <a:dk1>
        <a:srgbClr val="06507F"/>
      </a:dk1>
      <a:lt1>
        <a:sysClr val="window" lastClr="FFFFFF"/>
      </a:lt1>
      <a:dk2>
        <a:srgbClr val="ECECEC"/>
      </a:dk2>
      <a:lt2>
        <a:srgbClr val="8A979E"/>
      </a:lt2>
      <a:accent1>
        <a:srgbClr val="06507F"/>
      </a:accent1>
      <a:accent2>
        <a:srgbClr val="0076BF"/>
      </a:accent2>
      <a:accent3>
        <a:srgbClr val="4C9FD2"/>
      </a:accent3>
      <a:accent4>
        <a:srgbClr val="80BADF"/>
      </a:accent4>
      <a:accent5>
        <a:srgbClr val="A6CFE9"/>
      </a:accent5>
      <a:accent6>
        <a:srgbClr val="D4ECFB"/>
      </a:accent6>
      <a:hlink>
        <a:srgbClr val="06507F"/>
      </a:hlink>
      <a:folHlink>
        <a:srgbClr val="06507F"/>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rtlCol="0" anchor="ctr"/>
      <a:lstStyle>
        <a:defPPr algn="ctr">
          <a:defRPr dirty="0" err="1" smtClean="0">
            <a:solidFill>
              <a:schemeClr val="accent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144000" indent="-144000">
          <a:lnSpc>
            <a:spcPct val="120000"/>
          </a:lnSpc>
          <a:buFont typeface="Arial" panose="020B0604020202020204" pitchFamily="34" charset="0"/>
          <a:buChar char="•"/>
          <a:defRPr dirty="0" err="1" smtClean="0">
            <a:solidFill>
              <a:schemeClr val="accent1"/>
            </a:solidFill>
          </a:defRPr>
        </a:defPPr>
      </a:lstStyle>
    </a:txDef>
  </a:objectDefaults>
  <a:extraClrSchemeLst/>
  <a:custClrLst>
    <a:custClr name="Blau-Verlauf 1">
      <a:srgbClr val="054066"/>
    </a:custClr>
    <a:custClr name="Rot-Verlauf 1">
      <a:srgbClr val="961E19"/>
    </a:custClr>
    <a:custClr name="Gelb-Verlauf 1">
      <a:srgbClr val="FDB338"/>
    </a:custClr>
    <a:custClr>
      <a:srgbClr val="FFFFFF"/>
    </a:custClr>
    <a:custClr>
      <a:srgbClr val="FFFFFF"/>
    </a:custClr>
    <a:custClr>
      <a:srgbClr val="FFFFFF"/>
    </a:custClr>
    <a:custClr>
      <a:srgbClr val="FFFFFF"/>
    </a:custClr>
    <a:custClr>
      <a:srgbClr val="FFFFFF"/>
    </a:custClr>
    <a:custClr>
      <a:srgbClr val="FFFFFF"/>
    </a:custClr>
    <a:custClr>
      <a:srgbClr val="000000"/>
    </a:custClr>
    <a:custClr name="Blau-Verlauf 2">
      <a:srgbClr val="06507F"/>
    </a:custClr>
    <a:custClr name="Rot-Verlauf 2">
      <a:srgbClr val="BB251F"/>
    </a:custClr>
    <a:custClr name="Gelb-Verlauf 2">
      <a:srgbClr val="FFF100"/>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Blau-Verlauf 3">
      <a:srgbClr val="0076BF"/>
    </a:custClr>
    <a:custClr name="Rot-Verlauf 3">
      <a:srgbClr val="EE393A"/>
    </a:custClr>
    <a:custClr name="Gelb-Verlauf 3">
      <a:srgbClr val="FFF458"/>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Presentation1" id="{7C50CFDD-D7A6-4B3C-BD0B-B2A1E59FD6CA}" vid="{0B2BE2F0-9D69-440A-94F1-BB67ED79D301}"/>
    </a:ext>
  </a:extLst>
</a:theme>
</file>

<file path=ppt/theme/theme7.xml><?xml version="1.0" encoding="utf-8"?>
<a:theme xmlns:a="http://schemas.openxmlformats.org/drawingml/2006/main" name="Office">
  <a:themeElements>
    <a:clrScheme name="Lidl">
      <a:dk1>
        <a:srgbClr val="06507F"/>
      </a:dk1>
      <a:lt1>
        <a:sysClr val="window" lastClr="FFFFFF"/>
      </a:lt1>
      <a:dk2>
        <a:srgbClr val="ECECEC"/>
      </a:dk2>
      <a:lt2>
        <a:srgbClr val="8A979E"/>
      </a:lt2>
      <a:accent1>
        <a:srgbClr val="06507F"/>
      </a:accent1>
      <a:accent2>
        <a:srgbClr val="0076BF"/>
      </a:accent2>
      <a:accent3>
        <a:srgbClr val="4C9FD2"/>
      </a:accent3>
      <a:accent4>
        <a:srgbClr val="80BADF"/>
      </a:accent4>
      <a:accent5>
        <a:srgbClr val="A6CFE9"/>
      </a:accent5>
      <a:accent6>
        <a:srgbClr val="D4ECFB"/>
      </a:accent6>
      <a:hlink>
        <a:srgbClr val="06507F"/>
      </a:hlink>
      <a:folHlink>
        <a:srgbClr val="06507F"/>
      </a:folHlink>
    </a:clrScheme>
    <a:fontScheme name="Benutzerdefiniert 2">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a:themeElements>
    <a:clrScheme name="Lidl">
      <a:dk1>
        <a:srgbClr val="06507F"/>
      </a:dk1>
      <a:lt1>
        <a:sysClr val="window" lastClr="FFFFFF"/>
      </a:lt1>
      <a:dk2>
        <a:srgbClr val="ECECEC"/>
      </a:dk2>
      <a:lt2>
        <a:srgbClr val="8A979E"/>
      </a:lt2>
      <a:accent1>
        <a:srgbClr val="06507F"/>
      </a:accent1>
      <a:accent2>
        <a:srgbClr val="0076BF"/>
      </a:accent2>
      <a:accent3>
        <a:srgbClr val="4C9FD2"/>
      </a:accent3>
      <a:accent4>
        <a:srgbClr val="80BADF"/>
      </a:accent4>
      <a:accent5>
        <a:srgbClr val="A6CFE9"/>
      </a:accent5>
      <a:accent6>
        <a:srgbClr val="D4ECFB"/>
      </a:accent6>
      <a:hlink>
        <a:srgbClr val="06507F"/>
      </a:hlink>
      <a:folHlink>
        <a:srgbClr val="06507F"/>
      </a:folHlink>
    </a:clrScheme>
    <a:fontScheme name="Benutzerdefiniert 2">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FDDB07FBBA207D40BC1F758372A00ABA" ma:contentTypeVersion="1" ma:contentTypeDescription="Ein neues Dokument erstellen." ma:contentTypeScope="" ma:versionID="793b6b94423ab9122eba9ed5338538fb">
  <xsd:schema xmlns:xsd="http://www.w3.org/2001/XMLSchema" xmlns:xs="http://www.w3.org/2001/XMLSchema" xmlns:p="http://schemas.microsoft.com/office/2006/metadata/properties" xmlns:ns1="http://schemas.microsoft.com/sharepoint/v3" targetNamespace="http://schemas.microsoft.com/office/2006/metadata/properties" ma:root="true" ma:fieldsID="527feafd7c2aaee042aea6d2d3f7a934"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Geplantes Startdatum" ma:description="Geplantes Startdatum ist eine Websitespalte, die über das Feature zum Veröffentlichen erstellt wird. Es wird zur Angabe des Datums und der Uhrzeit verwendet, wann diese Seite Besuchern zum ersten Mal angezeigt wird." ma:hidden="true" ma:internalName="PublishingStartDate">
      <xsd:simpleType>
        <xsd:restriction base="dms:Unknown"/>
      </xsd:simpleType>
    </xsd:element>
    <xsd:element name="PublishingExpirationDate" ma:index="9" nillable="true" ma:displayName="Geplantes Enddatum" ma:description="Geplantes Enddatum ist eine Websitespalte, die über das Feature zum Veröffentlichen erstellt wird. Es wird zur Angabe des Datums und der Uhrzeit verwendet, wann diese Seite Besuchern nicht mehr angezeigt wird."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2B02804-906D-437A-8643-B175E25E2D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2EA86D8-8991-4954-8BBF-83DC6707E22E}">
  <ds:schemaRefs>
    <ds:schemaRef ds:uri="http://schemas.microsoft.com/office/2006/documentManagement/type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27B714DE-67C1-42C0-8FBB-BD11F3534BF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Lidl_INT-Master_2017-08-11</Template>
  <TotalTime>16</TotalTime>
  <Words>969</Words>
  <Application>Microsoft Office PowerPoint</Application>
  <PresentationFormat>On-screen Show (16:9)</PresentationFormat>
  <Paragraphs>203</Paragraphs>
  <Slides>30</Slides>
  <Notes>28</Notes>
  <HiddenSlides>0</HiddenSlides>
  <MMClips>1</MMClips>
  <ScaleCrop>false</ScaleCrop>
  <HeadingPairs>
    <vt:vector size="8" baseType="variant">
      <vt:variant>
        <vt:lpstr>Fonts Used</vt:lpstr>
      </vt:variant>
      <vt:variant>
        <vt:i4>14</vt:i4>
      </vt:variant>
      <vt:variant>
        <vt:lpstr>Theme</vt:lpstr>
      </vt:variant>
      <vt:variant>
        <vt:i4>6</vt:i4>
      </vt:variant>
      <vt:variant>
        <vt:lpstr>Embedded OLE Servers</vt:lpstr>
      </vt:variant>
      <vt:variant>
        <vt:i4>1</vt:i4>
      </vt:variant>
      <vt:variant>
        <vt:lpstr>Slide Titles</vt:lpstr>
      </vt:variant>
      <vt:variant>
        <vt:i4>30</vt:i4>
      </vt:variant>
    </vt:vector>
  </HeadingPairs>
  <TitlesOfParts>
    <vt:vector size="51" baseType="lpstr">
      <vt:lpstr>Arial</vt:lpstr>
      <vt:lpstr>Calibri</vt:lpstr>
      <vt:lpstr>Calibri Light</vt:lpstr>
      <vt:lpstr>CorisandeLight</vt:lpstr>
      <vt:lpstr>Forte</vt:lpstr>
      <vt:lpstr>JJBk-Regular</vt:lpstr>
      <vt:lpstr>JJBl-Regular</vt:lpstr>
      <vt:lpstr>JJRg-Bold</vt:lpstr>
      <vt:lpstr>JJRg-BoldItalic</vt:lpstr>
      <vt:lpstr>Lato</vt:lpstr>
      <vt:lpstr>Lato Light</vt:lpstr>
      <vt:lpstr>Montserrat Light</vt:lpstr>
      <vt:lpstr>Symbol</vt:lpstr>
      <vt:lpstr>Wingdings</vt:lpstr>
      <vt:lpstr>PPT-Master 16:9</vt:lpstr>
      <vt:lpstr>3_Core Research</vt:lpstr>
      <vt:lpstr>4_Core Research</vt:lpstr>
      <vt:lpstr>3_Lidl_Balken</vt:lpstr>
      <vt:lpstr>3_Office Theme</vt:lpstr>
      <vt:lpstr>1_PPT-Master 16:9</vt:lpstr>
      <vt:lpstr>think-cell Folie</vt:lpstr>
      <vt:lpstr>Television</vt:lpstr>
      <vt:lpstr>PowerPoint Presentation</vt:lpstr>
      <vt:lpstr>Agenda</vt:lpstr>
      <vt:lpstr>Introduction to Lidl</vt:lpstr>
      <vt:lpstr>Early days of marketing</vt:lpstr>
      <vt:lpstr>Early days of marketing</vt:lpstr>
      <vt:lpstr>Early days of marketing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Timeline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Evolving roles of media</vt:lpstr>
      <vt:lpstr>Using video in more dynamic ways</vt:lpstr>
      <vt:lpstr>Early days of marketing</vt:lpstr>
      <vt:lpstr>Where we are now</vt:lpstr>
      <vt:lpstr>Thank</vt:lpstr>
    </vt:vector>
  </TitlesOfParts>
  <Company>Lidl Stiftung &amp; Co. KG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Killes, Laura</dc:creator>
  <dc:description>Optimiert für Office 2016</dc:description>
  <cp:lastModifiedBy>Eimear Keane</cp:lastModifiedBy>
  <cp:revision>861</cp:revision>
  <cp:lastPrinted>2018-06-27T10:40:44Z</cp:lastPrinted>
  <dcterms:created xsi:type="dcterms:W3CDTF">2017-08-14T07:19:08Z</dcterms:created>
  <dcterms:modified xsi:type="dcterms:W3CDTF">2019-01-31T10:08:59Z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0x010100FDDB07FBBA207D40BC1F758372A00ABA</vt:lpwstr>
  </property>
</Properties>
</file>