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charts/chart9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charts/chart10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1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32"/>
  </p:notesMasterIdLst>
  <p:sldIdLst>
    <p:sldId id="2930" r:id="rId3"/>
    <p:sldId id="2898" r:id="rId4"/>
    <p:sldId id="2899" r:id="rId5"/>
    <p:sldId id="2900" r:id="rId6"/>
    <p:sldId id="2931" r:id="rId7"/>
    <p:sldId id="2932" r:id="rId8"/>
    <p:sldId id="2933" r:id="rId9"/>
    <p:sldId id="2934" r:id="rId10"/>
    <p:sldId id="2935" r:id="rId11"/>
    <p:sldId id="2936" r:id="rId12"/>
    <p:sldId id="2937" r:id="rId13"/>
    <p:sldId id="2939" r:id="rId14"/>
    <p:sldId id="2940" r:id="rId15"/>
    <p:sldId id="2941" r:id="rId16"/>
    <p:sldId id="2942" r:id="rId17"/>
    <p:sldId id="2943" r:id="rId18"/>
    <p:sldId id="2944" r:id="rId19"/>
    <p:sldId id="2945" r:id="rId20"/>
    <p:sldId id="2946" r:id="rId21"/>
    <p:sldId id="2947" r:id="rId22"/>
    <p:sldId id="2948" r:id="rId23"/>
    <p:sldId id="2949" r:id="rId24"/>
    <p:sldId id="2950" r:id="rId25"/>
    <p:sldId id="2952" r:id="rId26"/>
    <p:sldId id="2951" r:id="rId27"/>
    <p:sldId id="3642" r:id="rId28"/>
    <p:sldId id="3634" r:id="rId29"/>
    <p:sldId id="3637" r:id="rId30"/>
    <p:sldId id="363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1B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35"/>
    <p:restoredTop sz="91818"/>
  </p:normalViewPr>
  <p:slideViewPr>
    <p:cSldViewPr snapToGrid="0" snapToObjects="1">
      <p:cViewPr varScale="1">
        <p:scale>
          <a:sx n="67" d="100"/>
          <a:sy n="67" d="100"/>
        </p:scale>
        <p:origin x="77" y="4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2c19cd728e57dabf" providerId="LiveId" clId="{3113F052-4F7B-44BD-B4DC-D8EFC344B2BB}"/>
    <pc:docChg chg="undo redo custSel addSld delSld modSld delMainMaster">
      <pc:chgData name="Eimear Keane" userId="2c19cd728e57dabf" providerId="LiveId" clId="{3113F052-4F7B-44BD-B4DC-D8EFC344B2BB}" dt="2019-02-27T12:47:10.112" v="3373" actId="478"/>
      <pc:docMkLst>
        <pc:docMk/>
      </pc:docMkLst>
      <pc:sldChg chg="modSp del">
        <pc:chgData name="Eimear Keane" userId="2c19cd728e57dabf" providerId="LiveId" clId="{3113F052-4F7B-44BD-B4DC-D8EFC344B2BB}" dt="2019-02-27T12:44:14.800" v="3355" actId="2696"/>
        <pc:sldMkLst>
          <pc:docMk/>
          <pc:sldMk cId="1789726139" sldId="257"/>
        </pc:sldMkLst>
        <pc:spChg chg="mod">
          <ac:chgData name="Eimear Keane" userId="2c19cd728e57dabf" providerId="LiveId" clId="{3113F052-4F7B-44BD-B4DC-D8EFC344B2BB}" dt="2019-02-27T09:16:40.895" v="719" actId="207"/>
          <ac:spMkLst>
            <pc:docMk/>
            <pc:sldMk cId="1789726139" sldId="257"/>
            <ac:spMk id="8" creationId="{D6342EFB-5F4D-7648-A043-A2192B6D99CC}"/>
          </ac:spMkLst>
        </pc:spChg>
        <pc:spChg chg="mod">
          <ac:chgData name="Eimear Keane" userId="2c19cd728e57dabf" providerId="LiveId" clId="{3113F052-4F7B-44BD-B4DC-D8EFC344B2BB}" dt="2019-02-27T09:16:34.426" v="718" actId="207"/>
          <ac:spMkLst>
            <pc:docMk/>
            <pc:sldMk cId="1789726139" sldId="257"/>
            <ac:spMk id="25" creationId="{593EC295-0538-C348-983E-75B3FBC75A6E}"/>
          </ac:spMkLst>
        </pc:spChg>
      </pc:sldChg>
      <pc:sldChg chg="addSp delSp modSp">
        <pc:chgData name="Eimear Keane" userId="2c19cd728e57dabf" providerId="LiveId" clId="{3113F052-4F7B-44BD-B4DC-D8EFC344B2BB}" dt="2019-02-27T11:35:27.548" v="2375" actId="20577"/>
        <pc:sldMkLst>
          <pc:docMk/>
          <pc:sldMk cId="1105238262" sldId="2898"/>
        </pc:sldMkLst>
        <pc:spChg chg="mod">
          <ac:chgData name="Eimear Keane" userId="2c19cd728e57dabf" providerId="LiveId" clId="{3113F052-4F7B-44BD-B4DC-D8EFC344B2BB}" dt="2019-02-27T11:35:27.548" v="2375" actId="20577"/>
          <ac:spMkLst>
            <pc:docMk/>
            <pc:sldMk cId="1105238262" sldId="2898"/>
            <ac:spMk id="2" creationId="{E584F5C4-0022-4111-872E-BD43BFBB3777}"/>
          </ac:spMkLst>
        </pc:spChg>
        <pc:spChg chg="del">
          <ac:chgData name="Eimear Keane" userId="2c19cd728e57dabf" providerId="LiveId" clId="{3113F052-4F7B-44BD-B4DC-D8EFC344B2BB}" dt="2019-02-25T13:09:21.024" v="4" actId="478"/>
          <ac:spMkLst>
            <pc:docMk/>
            <pc:sldMk cId="1105238262" sldId="2898"/>
            <ac:spMk id="3" creationId="{3695816F-BC18-4AE4-AA09-33922DCD0436}"/>
          </ac:spMkLst>
        </pc:spChg>
        <pc:spChg chg="mod">
          <ac:chgData name="Eimear Keane" userId="2c19cd728e57dabf" providerId="LiveId" clId="{3113F052-4F7B-44BD-B4DC-D8EFC344B2BB}" dt="2019-02-25T18:36:04.938" v="563" actId="207"/>
          <ac:spMkLst>
            <pc:docMk/>
            <pc:sldMk cId="1105238262" sldId="2898"/>
            <ac:spMk id="9" creationId="{F97EC555-0469-4DFF-AB45-584EEFB3D90F}"/>
          </ac:spMkLst>
        </pc:spChg>
        <pc:spChg chg="mod">
          <ac:chgData name="Eimear Keane" userId="2c19cd728e57dabf" providerId="LiveId" clId="{3113F052-4F7B-44BD-B4DC-D8EFC344B2BB}" dt="2019-02-25T18:36:16.416" v="565" actId="207"/>
          <ac:spMkLst>
            <pc:docMk/>
            <pc:sldMk cId="1105238262" sldId="2898"/>
            <ac:spMk id="10" creationId="{CF407DEC-BEF2-426B-9AD6-A09F023FB337}"/>
          </ac:spMkLst>
        </pc:spChg>
        <pc:spChg chg="mod">
          <ac:chgData name="Eimear Keane" userId="2c19cd728e57dabf" providerId="LiveId" clId="{3113F052-4F7B-44BD-B4DC-D8EFC344B2BB}" dt="2019-02-25T18:36:19.473" v="566" actId="207"/>
          <ac:spMkLst>
            <pc:docMk/>
            <pc:sldMk cId="1105238262" sldId="2898"/>
            <ac:spMk id="11" creationId="{61BB7C3F-CCB8-4E05-AC74-E29C2F48DDC2}"/>
          </ac:spMkLst>
        </pc:spChg>
        <pc:spChg chg="mod">
          <ac:chgData name="Eimear Keane" userId="2c19cd728e57dabf" providerId="LiveId" clId="{3113F052-4F7B-44BD-B4DC-D8EFC344B2BB}" dt="2019-02-25T18:36:13.031" v="564" actId="207"/>
          <ac:spMkLst>
            <pc:docMk/>
            <pc:sldMk cId="1105238262" sldId="2898"/>
            <ac:spMk id="12" creationId="{976CF675-E115-4F3A-8148-223502639F90}"/>
          </ac:spMkLst>
        </pc:spChg>
        <pc:spChg chg="mod">
          <ac:chgData name="Eimear Keane" userId="2c19cd728e57dabf" providerId="LiveId" clId="{3113F052-4F7B-44BD-B4DC-D8EFC344B2BB}" dt="2019-02-25T18:36:22.694" v="567" actId="207"/>
          <ac:spMkLst>
            <pc:docMk/>
            <pc:sldMk cId="1105238262" sldId="2898"/>
            <ac:spMk id="13" creationId="{55F406F8-02B8-4BA5-8B4B-D7DAE2492156}"/>
          </ac:spMkLst>
        </pc:spChg>
        <pc:grpChg chg="mod">
          <ac:chgData name="Eimear Keane" userId="2c19cd728e57dabf" providerId="LiveId" clId="{3113F052-4F7B-44BD-B4DC-D8EFC344B2BB}" dt="2019-02-25T18:57:33.933" v="675" actId="207"/>
          <ac:grpSpMkLst>
            <pc:docMk/>
            <pc:sldMk cId="1105238262" sldId="2898"/>
            <ac:grpSpMk id="7" creationId="{F30F3CD2-4E1C-4CFF-A817-9EA4910B7345}"/>
          </ac:grpSpMkLst>
        </pc:grpChg>
        <pc:graphicFrameChg chg="add del mod">
          <ac:chgData name="Eimear Keane" userId="2c19cd728e57dabf" providerId="LiveId" clId="{3113F052-4F7B-44BD-B4DC-D8EFC344B2BB}" dt="2019-02-25T13:09:45.187" v="8" actId="18245"/>
          <ac:graphicFrameMkLst>
            <pc:docMk/>
            <pc:sldMk cId="1105238262" sldId="2898"/>
            <ac:graphicFrameMk id="8" creationId="{05E3D3A9-5C1D-43D8-8E04-C4CC59EAF928}"/>
          </ac:graphicFrameMkLst>
        </pc:graphicFrameChg>
        <pc:picChg chg="mod">
          <ac:chgData name="Eimear Keane" userId="2c19cd728e57dabf" providerId="LiveId" clId="{3113F052-4F7B-44BD-B4DC-D8EFC344B2BB}" dt="2019-02-25T13:10:02.498" v="14" actId="1076"/>
          <ac:picMkLst>
            <pc:docMk/>
            <pc:sldMk cId="1105238262" sldId="2898"/>
            <ac:picMk id="1026" creationId="{C30FD2DB-BC51-420E-871B-DAC42CB119BD}"/>
          </ac:picMkLst>
        </pc:picChg>
      </pc:sldChg>
      <pc:sldChg chg="addSp delSp modSp add">
        <pc:chgData name="Eimear Keane" userId="2c19cd728e57dabf" providerId="LiveId" clId="{3113F052-4F7B-44BD-B4DC-D8EFC344B2BB}" dt="2019-02-27T10:00:41.473" v="1109" actId="1076"/>
        <pc:sldMkLst>
          <pc:docMk/>
          <pc:sldMk cId="3776643562" sldId="2899"/>
        </pc:sldMkLst>
        <pc:spChg chg="del">
          <ac:chgData name="Eimear Keane" userId="2c19cd728e57dabf" providerId="LiveId" clId="{3113F052-4F7B-44BD-B4DC-D8EFC344B2BB}" dt="2019-02-25T13:13:16.076" v="32" actId="478"/>
          <ac:spMkLst>
            <pc:docMk/>
            <pc:sldMk cId="3776643562" sldId="2899"/>
            <ac:spMk id="2" creationId="{461ACAAD-C017-4B16-9C38-85792630F41F}"/>
          </ac:spMkLst>
        </pc:spChg>
        <pc:spChg chg="add mod">
          <ac:chgData name="Eimear Keane" userId="2c19cd728e57dabf" providerId="LiveId" clId="{3113F052-4F7B-44BD-B4DC-D8EFC344B2BB}" dt="2019-02-27T09:45:47.729" v="870" actId="1076"/>
          <ac:spMkLst>
            <pc:docMk/>
            <pc:sldMk cId="3776643562" sldId="2899"/>
            <ac:spMk id="3" creationId="{1B6D77E9-DD29-430F-AC5F-B18B4DA679DC}"/>
          </ac:spMkLst>
        </pc:spChg>
        <pc:spChg chg="del">
          <ac:chgData name="Eimear Keane" userId="2c19cd728e57dabf" providerId="LiveId" clId="{3113F052-4F7B-44BD-B4DC-D8EFC344B2BB}" dt="2019-02-25T13:13:17.686" v="33" actId="478"/>
          <ac:spMkLst>
            <pc:docMk/>
            <pc:sldMk cId="3776643562" sldId="2899"/>
            <ac:spMk id="3" creationId="{4E685E89-649A-4F9A-B361-088476D3A823}"/>
          </ac:spMkLst>
        </pc:spChg>
        <pc:spChg chg="add del">
          <ac:chgData name="Eimear Keane" userId="2c19cd728e57dabf" providerId="LiveId" clId="{3113F052-4F7B-44BD-B4DC-D8EFC344B2BB}" dt="2019-02-25T13:54:32.136" v="262" actId="478"/>
          <ac:spMkLst>
            <pc:docMk/>
            <pc:sldMk cId="3776643562" sldId="2899"/>
            <ac:spMk id="7" creationId="{AA3B463F-A5E4-4A10-8394-56F09ABBAF04}"/>
          </ac:spMkLst>
        </pc:spChg>
        <pc:spChg chg="add mod">
          <ac:chgData name="Eimear Keane" userId="2c19cd728e57dabf" providerId="LiveId" clId="{3113F052-4F7B-44BD-B4DC-D8EFC344B2BB}" dt="2019-02-25T14:34:13.770" v="300" actId="20577"/>
          <ac:spMkLst>
            <pc:docMk/>
            <pc:sldMk cId="3776643562" sldId="2899"/>
            <ac:spMk id="8" creationId="{55D30B69-E602-45FF-A881-91D2E41AF9F8}"/>
          </ac:spMkLst>
        </pc:spChg>
        <pc:spChg chg="mod topLvl">
          <ac:chgData name="Eimear Keane" userId="2c19cd728e57dabf" providerId="LiveId" clId="{3113F052-4F7B-44BD-B4DC-D8EFC344B2BB}" dt="2019-02-25T18:44:29.517" v="597" actId="164"/>
          <ac:spMkLst>
            <pc:docMk/>
            <pc:sldMk cId="3776643562" sldId="2899"/>
            <ac:spMk id="11" creationId="{093B9AFB-364C-4504-B72B-899B9C7FFCB1}"/>
          </ac:spMkLst>
        </pc:spChg>
        <pc:spChg chg="add mod">
          <ac:chgData name="Eimear Keane" userId="2c19cd728e57dabf" providerId="LiveId" clId="{3113F052-4F7B-44BD-B4DC-D8EFC344B2BB}" dt="2019-02-25T18:46:41.868" v="610" actId="164"/>
          <ac:spMkLst>
            <pc:docMk/>
            <pc:sldMk cId="3776643562" sldId="2899"/>
            <ac:spMk id="13" creationId="{2706BAB9-7F41-456B-9DCC-E6AE572DAD16}"/>
          </ac:spMkLst>
        </pc:spChg>
        <pc:spChg chg="add del mod">
          <ac:chgData name="Eimear Keane" userId="2c19cd728e57dabf" providerId="LiveId" clId="{3113F052-4F7B-44BD-B4DC-D8EFC344B2BB}" dt="2019-02-25T18:41:25.780" v="583" actId="478"/>
          <ac:spMkLst>
            <pc:docMk/>
            <pc:sldMk cId="3776643562" sldId="2899"/>
            <ac:spMk id="15" creationId="{4272022D-CF66-49D0-9658-A69F8B2A487D}"/>
          </ac:spMkLst>
        </pc:spChg>
        <pc:spChg chg="add mod">
          <ac:chgData name="Eimear Keane" userId="2c19cd728e57dabf" providerId="LiveId" clId="{3113F052-4F7B-44BD-B4DC-D8EFC344B2BB}" dt="2019-02-25T18:44:34.204" v="598" actId="164"/>
          <ac:spMkLst>
            <pc:docMk/>
            <pc:sldMk cId="3776643562" sldId="2899"/>
            <ac:spMk id="24" creationId="{59119104-3B2C-4D77-96B3-5F8F21DBF501}"/>
          </ac:spMkLst>
        </pc:spChg>
        <pc:spChg chg="add mod">
          <ac:chgData name="Eimear Keane" userId="2c19cd728e57dabf" providerId="LiveId" clId="{3113F052-4F7B-44BD-B4DC-D8EFC344B2BB}" dt="2019-02-27T09:46:07.093" v="873" actId="14100"/>
          <ac:spMkLst>
            <pc:docMk/>
            <pc:sldMk cId="3776643562" sldId="2899"/>
            <ac:spMk id="30" creationId="{690B2ACF-EE02-46C4-AD65-3734794B5613}"/>
          </ac:spMkLst>
        </pc:spChg>
        <pc:spChg chg="add del mod">
          <ac:chgData name="Eimear Keane" userId="2c19cd728e57dabf" providerId="LiveId" clId="{3113F052-4F7B-44BD-B4DC-D8EFC344B2BB}" dt="2019-02-27T09:51:32.164" v="957" actId="478"/>
          <ac:spMkLst>
            <pc:docMk/>
            <pc:sldMk cId="3776643562" sldId="2899"/>
            <ac:spMk id="32" creationId="{D6D0B1B4-DF5F-462E-9E9D-30EC9C86FB96}"/>
          </ac:spMkLst>
        </pc:spChg>
        <pc:spChg chg="add mod">
          <ac:chgData name="Eimear Keane" userId="2c19cd728e57dabf" providerId="LiveId" clId="{3113F052-4F7B-44BD-B4DC-D8EFC344B2BB}" dt="2019-02-25T18:48:13.211" v="629" actId="1076"/>
          <ac:spMkLst>
            <pc:docMk/>
            <pc:sldMk cId="3776643562" sldId="2899"/>
            <ac:spMk id="33" creationId="{A1D51652-C110-4D54-B40B-00046DF859B2}"/>
          </ac:spMkLst>
        </pc:spChg>
        <pc:spChg chg="add mod">
          <ac:chgData name="Eimear Keane" userId="2c19cd728e57dabf" providerId="LiveId" clId="{3113F052-4F7B-44BD-B4DC-D8EFC344B2BB}" dt="2019-02-25T18:48:24.172" v="631" actId="1076"/>
          <ac:spMkLst>
            <pc:docMk/>
            <pc:sldMk cId="3776643562" sldId="2899"/>
            <ac:spMk id="34" creationId="{5E9663DC-857A-41C0-ADE6-7A79267AFF92}"/>
          </ac:spMkLst>
        </pc:spChg>
        <pc:spChg chg="add mod">
          <ac:chgData name="Eimear Keane" userId="2c19cd728e57dabf" providerId="LiveId" clId="{3113F052-4F7B-44BD-B4DC-D8EFC344B2BB}" dt="2019-02-25T18:48:13.211" v="629" actId="1076"/>
          <ac:spMkLst>
            <pc:docMk/>
            <pc:sldMk cId="3776643562" sldId="2899"/>
            <ac:spMk id="35" creationId="{372B2614-A111-4CB0-8D61-BD5B401157C3}"/>
          </ac:spMkLst>
        </pc:spChg>
        <pc:spChg chg="add mod">
          <ac:chgData name="Eimear Keane" userId="2c19cd728e57dabf" providerId="LiveId" clId="{3113F052-4F7B-44BD-B4DC-D8EFC344B2BB}" dt="2019-02-27T10:00:41.473" v="1109" actId="1076"/>
          <ac:spMkLst>
            <pc:docMk/>
            <pc:sldMk cId="3776643562" sldId="2899"/>
            <ac:spMk id="38" creationId="{0B372637-BB0D-4357-A8AC-FD7F1504DA9D}"/>
          </ac:spMkLst>
        </pc:spChg>
        <pc:spChg chg="add mod">
          <ac:chgData name="Eimear Keane" userId="2c19cd728e57dabf" providerId="LiveId" clId="{3113F052-4F7B-44BD-B4DC-D8EFC344B2BB}" dt="2019-02-25T18:48:39.407" v="635" actId="14100"/>
          <ac:spMkLst>
            <pc:docMk/>
            <pc:sldMk cId="3776643562" sldId="2899"/>
            <ac:spMk id="39" creationId="{74B3C0B6-690C-45CB-932E-CEFF36639031}"/>
          </ac:spMkLst>
        </pc:spChg>
        <pc:spChg chg="add mod">
          <ac:chgData name="Eimear Keane" userId="2c19cd728e57dabf" providerId="LiveId" clId="{3113F052-4F7B-44BD-B4DC-D8EFC344B2BB}" dt="2019-02-25T18:48:39.407" v="635" actId="14100"/>
          <ac:spMkLst>
            <pc:docMk/>
            <pc:sldMk cId="3776643562" sldId="2899"/>
            <ac:spMk id="40" creationId="{526BF613-F557-4619-B254-DD95719F95DE}"/>
          </ac:spMkLst>
        </pc:spChg>
        <pc:spChg chg="add del mod">
          <ac:chgData name="Eimear Keane" userId="2c19cd728e57dabf" providerId="LiveId" clId="{3113F052-4F7B-44BD-B4DC-D8EFC344B2BB}" dt="2019-02-25T18:48:51.188" v="636" actId="478"/>
          <ac:spMkLst>
            <pc:docMk/>
            <pc:sldMk cId="3776643562" sldId="2899"/>
            <ac:spMk id="45" creationId="{7C5E9A9A-FEE4-424B-B4B5-709E7A0148F8}"/>
          </ac:spMkLst>
        </pc:spChg>
        <pc:spChg chg="add del mod">
          <ac:chgData name="Eimear Keane" userId="2c19cd728e57dabf" providerId="LiveId" clId="{3113F052-4F7B-44BD-B4DC-D8EFC344B2BB}" dt="2019-02-25T18:47:33.970" v="624" actId="478"/>
          <ac:spMkLst>
            <pc:docMk/>
            <pc:sldMk cId="3776643562" sldId="2899"/>
            <ac:spMk id="46" creationId="{2E2949E5-578D-4E22-AF8E-02A43FBF233C}"/>
          </ac:spMkLst>
        </pc:spChg>
        <pc:spChg chg="add del mod">
          <ac:chgData name="Eimear Keane" userId="2c19cd728e57dabf" providerId="LiveId" clId="{3113F052-4F7B-44BD-B4DC-D8EFC344B2BB}" dt="2019-02-25T18:47:32.051" v="623" actId="478"/>
          <ac:spMkLst>
            <pc:docMk/>
            <pc:sldMk cId="3776643562" sldId="2899"/>
            <ac:spMk id="47" creationId="{007C00A4-DD24-4137-A64C-F2BB289835EA}"/>
          </ac:spMkLst>
        </pc:spChg>
        <pc:spChg chg="add del mod">
          <ac:chgData name="Eimear Keane" userId="2c19cd728e57dabf" providerId="LiveId" clId="{3113F052-4F7B-44BD-B4DC-D8EFC344B2BB}" dt="2019-02-25T22:17:03.143" v="705" actId="478"/>
          <ac:spMkLst>
            <pc:docMk/>
            <pc:sldMk cId="3776643562" sldId="2899"/>
            <ac:spMk id="51" creationId="{305D6E72-AE95-4B74-B33F-15040FDE6F84}"/>
          </ac:spMkLst>
        </pc:spChg>
        <pc:spChg chg="add del mod">
          <ac:chgData name="Eimear Keane" userId="2c19cd728e57dabf" providerId="LiveId" clId="{3113F052-4F7B-44BD-B4DC-D8EFC344B2BB}" dt="2019-02-25T22:17:10.558" v="709" actId="478"/>
          <ac:spMkLst>
            <pc:docMk/>
            <pc:sldMk cId="3776643562" sldId="2899"/>
            <ac:spMk id="52" creationId="{6AB5C40D-D80F-4B8D-9131-6461A897BC87}"/>
          </ac:spMkLst>
        </pc:spChg>
        <pc:spChg chg="add del mod">
          <ac:chgData name="Eimear Keane" userId="2c19cd728e57dabf" providerId="LiveId" clId="{3113F052-4F7B-44BD-B4DC-D8EFC344B2BB}" dt="2019-02-25T22:17:00.882" v="704" actId="478"/>
          <ac:spMkLst>
            <pc:docMk/>
            <pc:sldMk cId="3776643562" sldId="2899"/>
            <ac:spMk id="53" creationId="{F612CCD9-009B-4D4E-8048-9D5EEFA30BE2}"/>
          </ac:spMkLst>
        </pc:spChg>
        <pc:grpChg chg="add mod">
          <ac:chgData name="Eimear Keane" userId="2c19cd728e57dabf" providerId="LiveId" clId="{3113F052-4F7B-44BD-B4DC-D8EFC344B2BB}" dt="2019-02-27T10:00:38.372" v="1107" actId="1076"/>
          <ac:grpSpMkLst>
            <pc:docMk/>
            <pc:sldMk cId="3776643562" sldId="2899"/>
            <ac:grpSpMk id="9" creationId="{D1AD2807-97F5-41E4-9ED6-1ACF4560D279}"/>
          </ac:grpSpMkLst>
        </pc:grpChg>
        <pc:grpChg chg="add del mod">
          <ac:chgData name="Eimear Keane" userId="2c19cd728e57dabf" providerId="LiveId" clId="{3113F052-4F7B-44BD-B4DC-D8EFC344B2BB}" dt="2019-02-25T13:19:18.514" v="125" actId="478"/>
          <ac:grpSpMkLst>
            <pc:docMk/>
            <pc:sldMk cId="3776643562" sldId="2899"/>
            <ac:grpSpMk id="10" creationId="{5986A0E7-0905-452E-9108-0A598BB4D747}"/>
          </ac:grpSpMkLst>
        </pc:grpChg>
        <pc:grpChg chg="add mod">
          <ac:chgData name="Eimear Keane" userId="2c19cd728e57dabf" providerId="LiveId" clId="{3113F052-4F7B-44BD-B4DC-D8EFC344B2BB}" dt="2019-02-27T10:00:30.767" v="1106" actId="1076"/>
          <ac:grpSpMkLst>
            <pc:docMk/>
            <pc:sldMk cId="3776643562" sldId="2899"/>
            <ac:grpSpMk id="28" creationId="{E985B423-C87F-4B62-A7FD-86ADB25F2E2A}"/>
          </ac:grpSpMkLst>
        </pc:grpChg>
        <pc:grpChg chg="add mod">
          <ac:chgData name="Eimear Keane" userId="2c19cd728e57dabf" providerId="LiveId" clId="{3113F052-4F7B-44BD-B4DC-D8EFC344B2BB}" dt="2019-02-27T10:00:28.059" v="1105" actId="1076"/>
          <ac:grpSpMkLst>
            <pc:docMk/>
            <pc:sldMk cId="3776643562" sldId="2899"/>
            <ac:grpSpMk id="29" creationId="{D2BE8DB2-AFBB-4C26-9B44-74657B006FBA}"/>
          </ac:grpSpMkLst>
        </pc:grpChg>
        <pc:grpChg chg="add del mod">
          <ac:chgData name="Eimear Keane" userId="2c19cd728e57dabf" providerId="LiveId" clId="{3113F052-4F7B-44BD-B4DC-D8EFC344B2BB}" dt="2019-02-27T10:00:01.269" v="1095" actId="478"/>
          <ac:grpSpMkLst>
            <pc:docMk/>
            <pc:sldMk cId="3776643562" sldId="2899"/>
            <ac:grpSpMk id="31" creationId="{E6FD060F-794C-48F8-93E4-6005F024FE20}"/>
          </ac:grpSpMkLst>
        </pc:grpChg>
        <pc:grpChg chg="add del mod">
          <ac:chgData name="Eimear Keane" userId="2c19cd728e57dabf" providerId="LiveId" clId="{3113F052-4F7B-44BD-B4DC-D8EFC344B2BB}" dt="2019-02-25T22:14:33.823" v="688" actId="478"/>
          <ac:grpSpMkLst>
            <pc:docMk/>
            <pc:sldMk cId="3776643562" sldId="2899"/>
            <ac:grpSpMk id="56" creationId="{D0BB8912-3BE5-4DB0-8503-8DDD097682DB}"/>
          </ac:grpSpMkLst>
        </pc:grpChg>
        <pc:graphicFrameChg chg="add del mod">
          <ac:chgData name="Eimear Keane" userId="2c19cd728e57dabf" providerId="LiveId" clId="{3113F052-4F7B-44BD-B4DC-D8EFC344B2BB}" dt="2019-02-25T18:39:07.179" v="575" actId="478"/>
          <ac:graphicFrameMkLst>
            <pc:docMk/>
            <pc:sldMk cId="3776643562" sldId="2899"/>
            <ac:graphicFrameMk id="16" creationId="{FAF5D25E-0EF4-4898-9A94-92C15257A797}"/>
          </ac:graphicFrameMkLst>
        </pc:graphicFrameChg>
        <pc:graphicFrameChg chg="add del mod modGraphic">
          <ac:chgData name="Eimear Keane" userId="2c19cd728e57dabf" providerId="LiveId" clId="{3113F052-4F7B-44BD-B4DC-D8EFC344B2BB}" dt="2019-02-25T18:39:11.556" v="577" actId="478"/>
          <ac:graphicFrameMkLst>
            <pc:docMk/>
            <pc:sldMk cId="3776643562" sldId="2899"/>
            <ac:graphicFrameMk id="17" creationId="{E1BC9795-F388-4C0B-A309-721DCEADE499}"/>
          </ac:graphicFrameMkLst>
        </pc:graphicFrameChg>
        <pc:graphicFrameChg chg="add del mod">
          <ac:chgData name="Eimear Keane" userId="2c19cd728e57dabf" providerId="LiveId" clId="{3113F052-4F7B-44BD-B4DC-D8EFC344B2BB}" dt="2019-02-25T18:39:13.403" v="578" actId="478"/>
          <ac:graphicFrameMkLst>
            <pc:docMk/>
            <pc:sldMk cId="3776643562" sldId="2899"/>
            <ac:graphicFrameMk id="18" creationId="{A8476EB8-0BE2-4E61-ADCA-504C685E8664}"/>
          </ac:graphicFrameMkLst>
        </pc:graphicFrameChg>
        <pc:graphicFrameChg chg="add del mod">
          <ac:chgData name="Eimear Keane" userId="2c19cd728e57dabf" providerId="LiveId" clId="{3113F052-4F7B-44BD-B4DC-D8EFC344B2BB}" dt="2019-02-25T18:39:15.205" v="579" actId="478"/>
          <ac:graphicFrameMkLst>
            <pc:docMk/>
            <pc:sldMk cId="3776643562" sldId="2899"/>
            <ac:graphicFrameMk id="19" creationId="{14DCCCC3-9C49-485A-B626-CF666D8D1266}"/>
          </ac:graphicFrameMkLst>
        </pc:graphicFrameChg>
        <pc:graphicFrameChg chg="add del mod">
          <ac:chgData name="Eimear Keane" userId="2c19cd728e57dabf" providerId="LiveId" clId="{3113F052-4F7B-44BD-B4DC-D8EFC344B2BB}" dt="2019-02-25T18:41:28.405" v="584" actId="478"/>
          <ac:graphicFrameMkLst>
            <pc:docMk/>
            <pc:sldMk cId="3776643562" sldId="2899"/>
            <ac:graphicFrameMk id="30" creationId="{7027D142-FA98-431A-8093-E3891FA1E77D}"/>
          </ac:graphicFrameMkLst>
        </pc:graphicFrameChg>
        <pc:graphicFrameChg chg="add mod">
          <ac:chgData name="Eimear Keane" userId="2c19cd728e57dabf" providerId="LiveId" clId="{3113F052-4F7B-44BD-B4DC-D8EFC344B2BB}" dt="2019-02-25T22:16:11.621" v="701" actId="14100"/>
          <ac:graphicFrameMkLst>
            <pc:docMk/>
            <pc:sldMk cId="3776643562" sldId="2899"/>
            <ac:graphicFrameMk id="36" creationId="{245E7C87-796C-4FB0-92C8-B57CC0CC49EF}"/>
          </ac:graphicFrameMkLst>
        </pc:graphicFrameChg>
        <pc:graphicFrameChg chg="add mod">
          <ac:chgData name="Eimear Keane" userId="2c19cd728e57dabf" providerId="LiveId" clId="{3113F052-4F7B-44BD-B4DC-D8EFC344B2BB}" dt="2019-02-25T22:15:49.514" v="698" actId="14100"/>
          <ac:graphicFrameMkLst>
            <pc:docMk/>
            <pc:sldMk cId="3776643562" sldId="2899"/>
            <ac:graphicFrameMk id="37" creationId="{5F780B22-BA00-46CB-8500-7C5CDE94441D}"/>
          </ac:graphicFrameMkLst>
        </pc:graphicFrameChg>
        <pc:graphicFrameChg chg="add mod">
          <ac:chgData name="Eimear Keane" userId="2c19cd728e57dabf" providerId="LiveId" clId="{3113F052-4F7B-44BD-B4DC-D8EFC344B2BB}" dt="2019-02-25T22:15:41.573" v="697" actId="14100"/>
          <ac:graphicFrameMkLst>
            <pc:docMk/>
            <pc:sldMk cId="3776643562" sldId="2899"/>
            <ac:graphicFrameMk id="41" creationId="{20538452-B308-481D-8E6E-B536C99A0FCB}"/>
          </ac:graphicFrameMkLst>
        </pc:graphicFrameChg>
        <pc:graphicFrameChg chg="add mod">
          <ac:chgData name="Eimear Keane" userId="2c19cd728e57dabf" providerId="LiveId" clId="{3113F052-4F7B-44BD-B4DC-D8EFC344B2BB}" dt="2019-02-25T22:15:41.573" v="697" actId="14100"/>
          <ac:graphicFrameMkLst>
            <pc:docMk/>
            <pc:sldMk cId="3776643562" sldId="2899"/>
            <ac:graphicFrameMk id="42" creationId="{6414ED95-08D9-4078-B8E0-13B27AD7989F}"/>
          </ac:graphicFrameMkLst>
        </pc:graphicFrameChg>
        <pc:graphicFrameChg chg="add del mod">
          <ac:chgData name="Eimear Keane" userId="2c19cd728e57dabf" providerId="LiveId" clId="{3113F052-4F7B-44BD-B4DC-D8EFC344B2BB}" dt="2019-02-25T18:47:29.563" v="620" actId="478"/>
          <ac:graphicFrameMkLst>
            <pc:docMk/>
            <pc:sldMk cId="3776643562" sldId="2899"/>
            <ac:graphicFrameMk id="48" creationId="{564C5A4B-6E3B-40B5-B4BE-ED9488EAD8B5}"/>
          </ac:graphicFrameMkLst>
        </pc:graphicFrameChg>
        <pc:graphicFrameChg chg="add del mod">
          <ac:chgData name="Eimear Keane" userId="2c19cd728e57dabf" providerId="LiveId" clId="{3113F052-4F7B-44BD-B4DC-D8EFC344B2BB}" dt="2019-02-25T18:47:27.169" v="619" actId="478"/>
          <ac:graphicFrameMkLst>
            <pc:docMk/>
            <pc:sldMk cId="3776643562" sldId="2899"/>
            <ac:graphicFrameMk id="49" creationId="{6E5869CB-BDE7-4EC4-B8E9-61D71933565B}"/>
          </ac:graphicFrameMkLst>
        </pc:graphicFrameChg>
        <pc:graphicFrameChg chg="add del mod">
          <ac:chgData name="Eimear Keane" userId="2c19cd728e57dabf" providerId="LiveId" clId="{3113F052-4F7B-44BD-B4DC-D8EFC344B2BB}" dt="2019-02-25T22:17:07.756" v="707" actId="478"/>
          <ac:graphicFrameMkLst>
            <pc:docMk/>
            <pc:sldMk cId="3776643562" sldId="2899"/>
            <ac:graphicFrameMk id="54" creationId="{77BEA383-86EA-4AAE-8DA1-D28B3B065760}"/>
          </ac:graphicFrameMkLst>
        </pc:graphicFrameChg>
        <pc:graphicFrameChg chg="add del mod modGraphic">
          <ac:chgData name="Eimear Keane" userId="2c19cd728e57dabf" providerId="LiveId" clId="{3113F052-4F7B-44BD-B4DC-D8EFC344B2BB}" dt="2019-02-25T22:17:05.105" v="706" actId="478"/>
          <ac:graphicFrameMkLst>
            <pc:docMk/>
            <pc:sldMk cId="3776643562" sldId="2899"/>
            <ac:graphicFrameMk id="55" creationId="{5EBD6974-0CD4-4B77-BFFC-1CA1D412FBE7}"/>
          </ac:graphicFrameMkLst>
        </pc:graphicFrameChg>
        <pc:picChg chg="add del mod">
          <ac:chgData name="Eimear Keane" userId="2c19cd728e57dabf" providerId="LiveId" clId="{3113F052-4F7B-44BD-B4DC-D8EFC344B2BB}" dt="2019-02-27T09:40:57.862" v="831"/>
          <ac:picMkLst>
            <pc:docMk/>
            <pc:sldMk cId="3776643562" sldId="2899"/>
            <ac:picMk id="2" creationId="{819DF736-D712-4A33-A7B1-8E2C2E477A1D}"/>
          </ac:picMkLst>
        </pc:picChg>
        <pc:picChg chg="add mod ord">
          <ac:chgData name="Eimear Keane" userId="2c19cd728e57dabf" providerId="LiveId" clId="{3113F052-4F7B-44BD-B4DC-D8EFC344B2BB}" dt="2019-02-25T13:19:05.141" v="122" actId="164"/>
          <ac:picMkLst>
            <pc:docMk/>
            <pc:sldMk cId="3776643562" sldId="2899"/>
            <ac:picMk id="4" creationId="{D0846875-7FFA-485D-A5AD-ED9B623E3CF0}"/>
          </ac:picMkLst>
        </pc:picChg>
        <pc:picChg chg="add mod ord">
          <ac:chgData name="Eimear Keane" userId="2c19cd728e57dabf" providerId="LiveId" clId="{3113F052-4F7B-44BD-B4DC-D8EFC344B2BB}" dt="2019-02-25T18:44:29.517" v="597" actId="164"/>
          <ac:picMkLst>
            <pc:docMk/>
            <pc:sldMk cId="3776643562" sldId="2899"/>
            <ac:picMk id="5" creationId="{6F19E3EA-4D2F-4B42-804E-48494071F208}"/>
          </ac:picMkLst>
        </pc:picChg>
        <pc:picChg chg="add del mod ord">
          <ac:chgData name="Eimear Keane" userId="2c19cd728e57dabf" providerId="LiveId" clId="{3113F052-4F7B-44BD-B4DC-D8EFC344B2BB}" dt="2019-02-25T13:20:06.812" v="128" actId="478"/>
          <ac:picMkLst>
            <pc:docMk/>
            <pc:sldMk cId="3776643562" sldId="2899"/>
            <ac:picMk id="6" creationId="{FFF2B0CF-1695-4B3D-BDD2-08CBBE39FD9D}"/>
          </ac:picMkLst>
        </pc:picChg>
        <pc:picChg chg="del topLvl">
          <ac:chgData name="Eimear Keane" userId="2c19cd728e57dabf" providerId="LiveId" clId="{3113F052-4F7B-44BD-B4DC-D8EFC344B2BB}" dt="2019-02-25T13:19:18.514" v="125" actId="478"/>
          <ac:picMkLst>
            <pc:docMk/>
            <pc:sldMk cId="3776643562" sldId="2899"/>
            <ac:picMk id="12" creationId="{15B92570-6EBE-46BF-8221-6159A8D8FD6C}"/>
          </ac:picMkLst>
        </pc:picChg>
        <pc:picChg chg="add mod">
          <ac:chgData name="Eimear Keane" userId="2c19cd728e57dabf" providerId="LiveId" clId="{3113F052-4F7B-44BD-B4DC-D8EFC344B2BB}" dt="2019-02-25T18:46:46.511" v="612" actId="1076"/>
          <ac:picMkLst>
            <pc:docMk/>
            <pc:sldMk cId="3776643562" sldId="2899"/>
            <ac:picMk id="14" creationId="{E136FF66-B9C3-4FE3-AB14-87D3FAB5C007}"/>
          </ac:picMkLst>
        </pc:picChg>
        <pc:picChg chg="add del mod">
          <ac:chgData name="Eimear Keane" userId="2c19cd728e57dabf" providerId="LiveId" clId="{3113F052-4F7B-44BD-B4DC-D8EFC344B2BB}" dt="2019-02-25T18:42:10.533" v="592" actId="478"/>
          <ac:picMkLst>
            <pc:docMk/>
            <pc:sldMk cId="3776643562" sldId="2899"/>
            <ac:picMk id="20" creationId="{05099C10-0357-4050-8597-7023F80F1F39}"/>
          </ac:picMkLst>
        </pc:picChg>
        <pc:picChg chg="add del mod">
          <ac:chgData name="Eimear Keane" userId="2c19cd728e57dabf" providerId="LiveId" clId="{3113F052-4F7B-44BD-B4DC-D8EFC344B2BB}" dt="2019-02-25T18:42:08.707" v="591" actId="478"/>
          <ac:picMkLst>
            <pc:docMk/>
            <pc:sldMk cId="3776643562" sldId="2899"/>
            <ac:picMk id="21" creationId="{BF9D50E0-36A4-4C6F-B3DE-F63BF4A0A283}"/>
          </ac:picMkLst>
        </pc:picChg>
        <pc:picChg chg="add del mod">
          <ac:chgData name="Eimear Keane" userId="2c19cd728e57dabf" providerId="LiveId" clId="{3113F052-4F7B-44BD-B4DC-D8EFC344B2BB}" dt="2019-02-25T18:42:06.568" v="589" actId="478"/>
          <ac:picMkLst>
            <pc:docMk/>
            <pc:sldMk cId="3776643562" sldId="2899"/>
            <ac:picMk id="22" creationId="{C59E1BC7-2364-4394-8AAA-25EAB348FEBA}"/>
          </ac:picMkLst>
        </pc:picChg>
        <pc:picChg chg="add del mod">
          <ac:chgData name="Eimear Keane" userId="2c19cd728e57dabf" providerId="LiveId" clId="{3113F052-4F7B-44BD-B4DC-D8EFC344B2BB}" dt="2019-02-25T18:42:08.215" v="590" actId="478"/>
          <ac:picMkLst>
            <pc:docMk/>
            <pc:sldMk cId="3776643562" sldId="2899"/>
            <ac:picMk id="23" creationId="{6D41AC7C-8E72-4058-AC4A-AF57ECB0FF9B}"/>
          </ac:picMkLst>
        </pc:picChg>
        <pc:picChg chg="add del mod">
          <ac:chgData name="Eimear Keane" userId="2c19cd728e57dabf" providerId="LiveId" clId="{3113F052-4F7B-44BD-B4DC-D8EFC344B2BB}" dt="2019-02-25T14:38:11.057" v="348"/>
          <ac:picMkLst>
            <pc:docMk/>
            <pc:sldMk cId="3776643562" sldId="2899"/>
            <ac:picMk id="25" creationId="{2639DBFA-38F8-47E3-AB38-4EF1F1EFCC31}"/>
          </ac:picMkLst>
        </pc:picChg>
        <pc:picChg chg="add del mod">
          <ac:chgData name="Eimear Keane" userId="2c19cd728e57dabf" providerId="LiveId" clId="{3113F052-4F7B-44BD-B4DC-D8EFC344B2BB}" dt="2019-02-27T09:40:58.393" v="832" actId="478"/>
          <ac:picMkLst>
            <pc:docMk/>
            <pc:sldMk cId="3776643562" sldId="2899"/>
            <ac:picMk id="26" creationId="{B6CBF50B-7E48-407D-8E7B-99A171397975}"/>
          </ac:picMkLst>
        </pc:picChg>
        <pc:picChg chg="add mod">
          <ac:chgData name="Eimear Keane" userId="2c19cd728e57dabf" providerId="LiveId" clId="{3113F052-4F7B-44BD-B4DC-D8EFC344B2BB}" dt="2019-02-25T22:17:53.933" v="716" actId="1076"/>
          <ac:picMkLst>
            <pc:docMk/>
            <pc:sldMk cId="3776643562" sldId="2899"/>
            <ac:picMk id="27" creationId="{8B70CF18-BB64-48F3-B27C-480DED2539FD}"/>
          </ac:picMkLst>
        </pc:picChg>
        <pc:picChg chg="add mod">
          <ac:chgData name="Eimear Keane" userId="2c19cd728e57dabf" providerId="LiveId" clId="{3113F052-4F7B-44BD-B4DC-D8EFC344B2BB}" dt="2019-02-27T09:45:43.860" v="869" actId="1076"/>
          <ac:picMkLst>
            <pc:docMk/>
            <pc:sldMk cId="3776643562" sldId="2899"/>
            <ac:picMk id="2048" creationId="{E16FCB18-118D-45FC-A214-24C76B98CEB7}"/>
          </ac:picMkLst>
        </pc:picChg>
        <pc:picChg chg="add del mod">
          <ac:chgData name="Eimear Keane" userId="2c19cd728e57dabf" providerId="LiveId" clId="{3113F052-4F7B-44BD-B4DC-D8EFC344B2BB}" dt="2019-02-25T14:41:18.759" v="367" actId="478"/>
          <ac:picMkLst>
            <pc:docMk/>
            <pc:sldMk cId="3776643562" sldId="2899"/>
            <ac:picMk id="2050" creationId="{34A1DDFE-857B-46F2-AEB5-5586D298A3D4}"/>
          </ac:picMkLst>
        </pc:picChg>
        <pc:picChg chg="add del mod">
          <ac:chgData name="Eimear Keane" userId="2c19cd728e57dabf" providerId="LiveId" clId="{3113F052-4F7B-44BD-B4DC-D8EFC344B2BB}" dt="2019-02-25T14:40:59.196" v="359"/>
          <ac:picMkLst>
            <pc:docMk/>
            <pc:sldMk cId="3776643562" sldId="2899"/>
            <ac:picMk id="2052" creationId="{9421C7EB-3C03-4FF5-9DF5-0D6FDA83FF2D}"/>
          </ac:picMkLst>
        </pc:picChg>
        <pc:picChg chg="add del mod">
          <ac:chgData name="Eimear Keane" userId="2c19cd728e57dabf" providerId="LiveId" clId="{3113F052-4F7B-44BD-B4DC-D8EFC344B2BB}" dt="2019-02-25T14:41:13.634" v="365"/>
          <ac:picMkLst>
            <pc:docMk/>
            <pc:sldMk cId="3776643562" sldId="2899"/>
            <ac:picMk id="2054" creationId="{B8643416-58F8-4A84-86A5-E24A13340081}"/>
          </ac:picMkLst>
        </pc:picChg>
        <pc:picChg chg="add mod">
          <ac:chgData name="Eimear Keane" userId="2c19cd728e57dabf" providerId="LiveId" clId="{3113F052-4F7B-44BD-B4DC-D8EFC344B2BB}" dt="2019-02-27T10:00:24.651" v="1103" actId="14100"/>
          <ac:picMkLst>
            <pc:docMk/>
            <pc:sldMk cId="3776643562" sldId="2899"/>
            <ac:picMk id="2056" creationId="{E3BA2E62-D773-4336-BC04-28B9577ADF16}"/>
          </ac:picMkLst>
        </pc:picChg>
      </pc:sldChg>
      <pc:sldChg chg="addSp delSp modSp add">
        <pc:chgData name="Eimear Keane" userId="2c19cd728e57dabf" providerId="LiveId" clId="{3113F052-4F7B-44BD-B4DC-D8EFC344B2BB}" dt="2019-02-27T09:59:50.454" v="1094"/>
        <pc:sldMkLst>
          <pc:docMk/>
          <pc:sldMk cId="2480189126" sldId="2900"/>
        </pc:sldMkLst>
        <pc:spChg chg="del">
          <ac:chgData name="Eimear Keane" userId="2c19cd728e57dabf" providerId="LiveId" clId="{3113F052-4F7B-44BD-B4DC-D8EFC344B2BB}" dt="2019-02-25T14:43:18.041" v="382"/>
          <ac:spMkLst>
            <pc:docMk/>
            <pc:sldMk cId="2480189126" sldId="2900"/>
            <ac:spMk id="2" creationId="{D6923802-55A7-4F7F-9CDC-38287AA10D9D}"/>
          </ac:spMkLst>
        </pc:spChg>
        <pc:spChg chg="del">
          <ac:chgData name="Eimear Keane" userId="2c19cd728e57dabf" providerId="LiveId" clId="{3113F052-4F7B-44BD-B4DC-D8EFC344B2BB}" dt="2019-02-25T14:43:18.041" v="382"/>
          <ac:spMkLst>
            <pc:docMk/>
            <pc:sldMk cId="2480189126" sldId="2900"/>
            <ac:spMk id="3" creationId="{B81BE42F-4B44-428A-AC55-06EE655B781F}"/>
          </ac:spMkLst>
        </pc:spChg>
        <pc:spChg chg="add del mod">
          <ac:chgData name="Eimear Keane" userId="2c19cd728e57dabf" providerId="LiveId" clId="{3113F052-4F7B-44BD-B4DC-D8EFC344B2BB}" dt="2019-02-25T14:48:08.541" v="461" actId="478"/>
          <ac:spMkLst>
            <pc:docMk/>
            <pc:sldMk cId="2480189126" sldId="2900"/>
            <ac:spMk id="4" creationId="{A406D9D7-3E95-4AFB-8AA9-6C1ACA9BE0A0}"/>
          </ac:spMkLst>
        </pc:spChg>
        <pc:spChg chg="add del mod">
          <ac:chgData name="Eimear Keane" userId="2c19cd728e57dabf" providerId="LiveId" clId="{3113F052-4F7B-44BD-B4DC-D8EFC344B2BB}" dt="2019-02-25T14:44:36.525" v="385" actId="1032"/>
          <ac:spMkLst>
            <pc:docMk/>
            <pc:sldMk cId="2480189126" sldId="2900"/>
            <ac:spMk id="5" creationId="{B8BE8E42-77C2-4FBC-B5D8-44E7A5BE1ED7}"/>
          </ac:spMkLst>
        </pc:spChg>
        <pc:spChg chg="add mod">
          <ac:chgData name="Eimear Keane" userId="2c19cd728e57dabf" providerId="LiveId" clId="{3113F052-4F7B-44BD-B4DC-D8EFC344B2BB}" dt="2019-02-27T09:46:48.732" v="880" actId="1076"/>
          <ac:spMkLst>
            <pc:docMk/>
            <pc:sldMk cId="2480189126" sldId="2900"/>
            <ac:spMk id="5" creationId="{E78421F8-7F7F-4AC4-B9A5-B48C9D47E5AC}"/>
          </ac:spMkLst>
        </pc:spChg>
        <pc:spChg chg="add mod">
          <ac:chgData name="Eimear Keane" userId="2c19cd728e57dabf" providerId="LiveId" clId="{3113F052-4F7B-44BD-B4DC-D8EFC344B2BB}" dt="2019-02-27T09:53:18.543" v="968" actId="14100"/>
          <ac:spMkLst>
            <pc:docMk/>
            <pc:sldMk cId="2480189126" sldId="2900"/>
            <ac:spMk id="6" creationId="{A067183F-C32D-40AA-820C-09B0AFB7919E}"/>
          </ac:spMkLst>
        </pc:spChg>
        <pc:spChg chg="mod topLvl">
          <ac:chgData name="Eimear Keane" userId="2c19cd728e57dabf" providerId="LiveId" clId="{3113F052-4F7B-44BD-B4DC-D8EFC344B2BB}" dt="2019-02-27T09:59:40.986" v="1057" actId="122"/>
          <ac:spMkLst>
            <pc:docMk/>
            <pc:sldMk cId="2480189126" sldId="2900"/>
            <ac:spMk id="9" creationId="{627B6903-CE97-4E1F-9933-B7EEC27C6C3F}"/>
          </ac:spMkLst>
        </pc:spChg>
        <pc:spChg chg="add del mod">
          <ac:chgData name="Eimear Keane" userId="2c19cd728e57dabf" providerId="LiveId" clId="{3113F052-4F7B-44BD-B4DC-D8EFC344B2BB}" dt="2019-02-25T14:49:51.901" v="475" actId="478"/>
          <ac:spMkLst>
            <pc:docMk/>
            <pc:sldMk cId="2480189126" sldId="2900"/>
            <ac:spMk id="10" creationId="{8058C79F-B2B4-4F01-A4BF-03BA0F77977B}"/>
          </ac:spMkLst>
        </pc:spChg>
        <pc:spChg chg="add del mod">
          <ac:chgData name="Eimear Keane" userId="2c19cd728e57dabf" providerId="LiveId" clId="{3113F052-4F7B-44BD-B4DC-D8EFC344B2BB}" dt="2019-02-25T14:49:27.272" v="472" actId="478"/>
          <ac:spMkLst>
            <pc:docMk/>
            <pc:sldMk cId="2480189126" sldId="2900"/>
            <ac:spMk id="11" creationId="{03634E30-640C-4204-BAD3-4DBBF623B64F}"/>
          </ac:spMkLst>
        </pc:spChg>
        <pc:spChg chg="add del mod">
          <ac:chgData name="Eimear Keane" userId="2c19cd728e57dabf" providerId="LiveId" clId="{3113F052-4F7B-44BD-B4DC-D8EFC344B2BB}" dt="2019-02-25T18:52:50.126" v="652"/>
          <ac:spMkLst>
            <pc:docMk/>
            <pc:sldMk cId="2480189126" sldId="2900"/>
            <ac:spMk id="15" creationId="{A5095446-AD01-4FD1-A806-7011629888BA}"/>
          </ac:spMkLst>
        </pc:spChg>
        <pc:spChg chg="add del mod">
          <ac:chgData name="Eimear Keane" userId="2c19cd728e57dabf" providerId="LiveId" clId="{3113F052-4F7B-44BD-B4DC-D8EFC344B2BB}" dt="2019-02-25T18:52:50.126" v="652"/>
          <ac:spMkLst>
            <pc:docMk/>
            <pc:sldMk cId="2480189126" sldId="2900"/>
            <ac:spMk id="17" creationId="{834E4BF9-CBBC-412E-8D17-0A60EEA08ECD}"/>
          </ac:spMkLst>
        </pc:spChg>
        <pc:spChg chg="add del mod">
          <ac:chgData name="Eimear Keane" userId="2c19cd728e57dabf" providerId="LiveId" clId="{3113F052-4F7B-44BD-B4DC-D8EFC344B2BB}" dt="2019-02-25T18:52:50.126" v="652"/>
          <ac:spMkLst>
            <pc:docMk/>
            <pc:sldMk cId="2480189126" sldId="2900"/>
            <ac:spMk id="18" creationId="{6BC690BE-E52A-413A-9680-A31039642C3F}"/>
          </ac:spMkLst>
        </pc:spChg>
        <pc:grpChg chg="add del mod">
          <ac:chgData name="Eimear Keane" userId="2c19cd728e57dabf" providerId="LiveId" clId="{3113F052-4F7B-44BD-B4DC-D8EFC344B2BB}" dt="2019-02-27T09:59:36.764" v="1056" actId="478"/>
          <ac:grpSpMkLst>
            <pc:docMk/>
            <pc:sldMk cId="2480189126" sldId="2900"/>
            <ac:grpSpMk id="8" creationId="{CA87371F-A20D-4977-B068-7BFA6884E6E7}"/>
          </ac:grpSpMkLst>
        </pc:grpChg>
        <pc:graphicFrameChg chg="add del mod">
          <ac:chgData name="Eimear Keane" userId="2c19cd728e57dabf" providerId="LiveId" clId="{3113F052-4F7B-44BD-B4DC-D8EFC344B2BB}" dt="2019-02-25T14:43:48.134" v="384" actId="1032"/>
          <ac:graphicFrameMkLst>
            <pc:docMk/>
            <pc:sldMk cId="2480189126" sldId="2900"/>
            <ac:graphicFrameMk id="6" creationId="{F7A5162C-4F2B-42EF-BC64-B124BECD22E1}"/>
          </ac:graphicFrameMkLst>
        </pc:graphicFrameChg>
        <pc:graphicFrameChg chg="add mod">
          <ac:chgData name="Eimear Keane" userId="2c19cd728e57dabf" providerId="LiveId" clId="{3113F052-4F7B-44BD-B4DC-D8EFC344B2BB}" dt="2019-02-27T09:59:50.454" v="1094"/>
          <ac:graphicFrameMkLst>
            <pc:docMk/>
            <pc:sldMk cId="2480189126" sldId="2900"/>
            <ac:graphicFrameMk id="7" creationId="{249B0820-3227-4F6C-AAC2-F51DB7F8FE99}"/>
          </ac:graphicFrameMkLst>
        </pc:graphicFrameChg>
        <pc:graphicFrameChg chg="add del">
          <ac:chgData name="Eimear Keane" userId="2c19cd728e57dabf" providerId="LiveId" clId="{3113F052-4F7B-44BD-B4DC-D8EFC344B2BB}" dt="2019-02-25T18:33:25.870" v="521"/>
          <ac:graphicFrameMkLst>
            <pc:docMk/>
            <pc:sldMk cId="2480189126" sldId="2900"/>
            <ac:graphicFrameMk id="12" creationId="{7EA1FBE3-E3FB-4844-A420-D7A0384E27A1}"/>
          </ac:graphicFrameMkLst>
        </pc:graphicFrameChg>
        <pc:graphicFrameChg chg="add del mod">
          <ac:chgData name="Eimear Keane" userId="2c19cd728e57dabf" providerId="LiveId" clId="{3113F052-4F7B-44BD-B4DC-D8EFC344B2BB}" dt="2019-02-25T18:52:50.126" v="652"/>
          <ac:graphicFrameMkLst>
            <pc:docMk/>
            <pc:sldMk cId="2480189126" sldId="2900"/>
            <ac:graphicFrameMk id="16" creationId="{B813DAD8-A5DE-42EE-A5A7-9E00077C5C22}"/>
          </ac:graphicFrameMkLst>
        </pc:graphicFrameChg>
        <pc:graphicFrameChg chg="add del mod">
          <ac:chgData name="Eimear Keane" userId="2c19cd728e57dabf" providerId="LiveId" clId="{3113F052-4F7B-44BD-B4DC-D8EFC344B2BB}" dt="2019-02-25T18:52:50.126" v="652"/>
          <ac:graphicFrameMkLst>
            <pc:docMk/>
            <pc:sldMk cId="2480189126" sldId="2900"/>
            <ac:graphicFrameMk id="19" creationId="{8C0079F1-AEF5-42D2-AE15-0B3DC4D42C86}"/>
          </ac:graphicFrameMkLst>
        </pc:graphicFrameChg>
        <pc:picChg chg="add del mod">
          <ac:chgData name="Eimear Keane" userId="2c19cd728e57dabf" providerId="LiveId" clId="{3113F052-4F7B-44BD-B4DC-D8EFC344B2BB}" dt="2019-02-25T18:49:26.862" v="640" actId="478"/>
          <ac:picMkLst>
            <pc:docMk/>
            <pc:sldMk cId="2480189126" sldId="2900"/>
            <ac:picMk id="8" creationId="{26659FEE-921E-45A5-8775-FA8F31170DA3}"/>
          </ac:picMkLst>
        </pc:picChg>
        <pc:picChg chg="add del mod">
          <ac:chgData name="Eimear Keane" userId="2c19cd728e57dabf" providerId="LiveId" clId="{3113F052-4F7B-44BD-B4DC-D8EFC344B2BB}" dt="2019-02-25T18:33:16.419" v="519" actId="478"/>
          <ac:picMkLst>
            <pc:docMk/>
            <pc:sldMk cId="2480189126" sldId="2900"/>
            <ac:picMk id="9" creationId="{FA4C7332-320C-4813-AD63-DDF090A72923}"/>
          </ac:picMkLst>
        </pc:picChg>
        <pc:picChg chg="del mod topLvl">
          <ac:chgData name="Eimear Keane" userId="2c19cd728e57dabf" providerId="LiveId" clId="{3113F052-4F7B-44BD-B4DC-D8EFC344B2BB}" dt="2019-02-27T09:59:36.764" v="1056" actId="478"/>
          <ac:picMkLst>
            <pc:docMk/>
            <pc:sldMk cId="2480189126" sldId="2900"/>
            <ac:picMk id="10" creationId="{13CFEFD5-7541-478B-9EDF-9E0D525FB14C}"/>
          </ac:picMkLst>
        </pc:picChg>
        <pc:picChg chg="add del mod modCrop">
          <ac:chgData name="Eimear Keane" userId="2c19cd728e57dabf" providerId="LiveId" clId="{3113F052-4F7B-44BD-B4DC-D8EFC344B2BB}" dt="2019-02-25T18:52:22.807" v="646" actId="478"/>
          <ac:picMkLst>
            <pc:docMk/>
            <pc:sldMk cId="2480189126" sldId="2900"/>
            <ac:picMk id="13" creationId="{158EFFFE-E6AD-44A0-AC34-74EE80AE9650}"/>
          </ac:picMkLst>
        </pc:picChg>
        <pc:picChg chg="add mod">
          <ac:chgData name="Eimear Keane" userId="2c19cd728e57dabf" providerId="LiveId" clId="{3113F052-4F7B-44BD-B4DC-D8EFC344B2BB}" dt="2019-02-27T09:52:56.392" v="964" actId="14100"/>
          <ac:picMkLst>
            <pc:docMk/>
            <pc:sldMk cId="2480189126" sldId="2900"/>
            <ac:picMk id="14" creationId="{C7FD7C50-8291-465A-9013-41D18EB7D74B}"/>
          </ac:picMkLst>
        </pc:picChg>
        <pc:picChg chg="add mod">
          <ac:chgData name="Eimear Keane" userId="2c19cd728e57dabf" providerId="LiveId" clId="{3113F052-4F7B-44BD-B4DC-D8EFC344B2BB}" dt="2019-02-25T18:53:00.845" v="656" actId="1076"/>
          <ac:picMkLst>
            <pc:docMk/>
            <pc:sldMk cId="2480189126" sldId="2900"/>
            <ac:picMk id="20" creationId="{DF21725E-5F28-4617-AA15-4677388FA2BB}"/>
          </ac:picMkLst>
        </pc:picChg>
      </pc:sldChg>
      <pc:sldChg chg="modSp">
        <pc:chgData name="Eimear Keane" userId="2c19cd728e57dabf" providerId="LiveId" clId="{3113F052-4F7B-44BD-B4DC-D8EFC344B2BB}" dt="2019-02-27T12:46:25.027" v="3368" actId="207"/>
        <pc:sldMkLst>
          <pc:docMk/>
          <pc:sldMk cId="3298112336" sldId="2930"/>
        </pc:sldMkLst>
        <pc:spChg chg="mod">
          <ac:chgData name="Eimear Keane" userId="2c19cd728e57dabf" providerId="LiveId" clId="{3113F052-4F7B-44BD-B4DC-D8EFC344B2BB}" dt="2019-02-27T12:44:02.171" v="3354" actId="207"/>
          <ac:spMkLst>
            <pc:docMk/>
            <pc:sldMk cId="3298112336" sldId="2930"/>
            <ac:spMk id="54" creationId="{EFCCC517-D06D-4608-8989-688C6E690E45}"/>
          </ac:spMkLst>
        </pc:spChg>
        <pc:spChg chg="mod">
          <ac:chgData name="Eimear Keane" userId="2c19cd728e57dabf" providerId="LiveId" clId="{3113F052-4F7B-44BD-B4DC-D8EFC344B2BB}" dt="2019-02-27T12:44:36.563" v="3358" actId="207"/>
          <ac:spMkLst>
            <pc:docMk/>
            <pc:sldMk cId="3298112336" sldId="2930"/>
            <ac:spMk id="55" creationId="{DA2919BA-4765-428E-8C58-F8EAB4072A59}"/>
          </ac:spMkLst>
        </pc:spChg>
        <pc:spChg chg="mod">
          <ac:chgData name="Eimear Keane" userId="2c19cd728e57dabf" providerId="LiveId" clId="{3113F052-4F7B-44BD-B4DC-D8EFC344B2BB}" dt="2019-02-27T12:43:57.577" v="3353" actId="207"/>
          <ac:spMkLst>
            <pc:docMk/>
            <pc:sldMk cId="3298112336" sldId="2930"/>
            <ac:spMk id="56" creationId="{90CC8BD1-5E5E-48DD-B635-EBA10C9868F0}"/>
          </ac:spMkLst>
        </pc:spChg>
        <pc:spChg chg="mod">
          <ac:chgData name="Eimear Keane" userId="2c19cd728e57dabf" providerId="LiveId" clId="{3113F052-4F7B-44BD-B4DC-D8EFC344B2BB}" dt="2019-02-27T12:45:48.265" v="3366" actId="207"/>
          <ac:spMkLst>
            <pc:docMk/>
            <pc:sldMk cId="3298112336" sldId="2930"/>
            <ac:spMk id="57" creationId="{1BD9F386-593F-451A-9A6A-8F8C82EE1ADC}"/>
          </ac:spMkLst>
        </pc:spChg>
        <pc:spChg chg="mod">
          <ac:chgData name="Eimear Keane" userId="2c19cd728e57dabf" providerId="LiveId" clId="{3113F052-4F7B-44BD-B4DC-D8EFC344B2BB}" dt="2019-02-27T12:46:25.027" v="3368" actId="207"/>
          <ac:spMkLst>
            <pc:docMk/>
            <pc:sldMk cId="3298112336" sldId="2930"/>
            <ac:spMk id="58" creationId="{C6933615-6364-4563-9084-D6B7C8139A4E}"/>
          </ac:spMkLst>
        </pc:spChg>
        <pc:spChg chg="mod">
          <ac:chgData name="Eimear Keane" userId="2c19cd728e57dabf" providerId="LiveId" clId="{3113F052-4F7B-44BD-B4DC-D8EFC344B2BB}" dt="2019-02-27T12:45:08.198" v="3362" actId="207"/>
          <ac:spMkLst>
            <pc:docMk/>
            <pc:sldMk cId="3298112336" sldId="2930"/>
            <ac:spMk id="59" creationId="{C7161FF1-0A1C-4915-94AD-B2EB2AD75B7A}"/>
          </ac:spMkLst>
        </pc:spChg>
        <pc:spChg chg="mod">
          <ac:chgData name="Eimear Keane" userId="2c19cd728e57dabf" providerId="LiveId" clId="{3113F052-4F7B-44BD-B4DC-D8EFC344B2BB}" dt="2019-02-27T12:45:26.050" v="3364" actId="207"/>
          <ac:spMkLst>
            <pc:docMk/>
            <pc:sldMk cId="3298112336" sldId="2930"/>
            <ac:spMk id="60" creationId="{68D175CA-F12E-4823-935D-28F5E708DB99}"/>
          </ac:spMkLst>
        </pc:spChg>
        <pc:spChg chg="mod">
          <ac:chgData name="Eimear Keane" userId="2c19cd728e57dabf" providerId="LiveId" clId="{3113F052-4F7B-44BD-B4DC-D8EFC344B2BB}" dt="2019-02-27T12:44:52.094" v="3360" actId="207"/>
          <ac:spMkLst>
            <pc:docMk/>
            <pc:sldMk cId="3298112336" sldId="2930"/>
            <ac:spMk id="61" creationId="{AA7B3C94-DEBF-4395-943B-3BAAF58EF15A}"/>
          </ac:spMkLst>
        </pc:spChg>
        <pc:spChg chg="mod">
          <ac:chgData name="Eimear Keane" userId="2c19cd728e57dabf" providerId="LiveId" clId="{3113F052-4F7B-44BD-B4DC-D8EFC344B2BB}" dt="2019-02-27T12:43:49.627" v="3352" actId="207"/>
          <ac:spMkLst>
            <pc:docMk/>
            <pc:sldMk cId="3298112336" sldId="2930"/>
            <ac:spMk id="70" creationId="{CA39B616-647E-45FE-8303-1C34B6BE6EF7}"/>
          </ac:spMkLst>
        </pc:spChg>
        <pc:spChg chg="mod">
          <ac:chgData name="Eimear Keane" userId="2c19cd728e57dabf" providerId="LiveId" clId="{3113F052-4F7B-44BD-B4DC-D8EFC344B2BB}" dt="2019-02-27T12:46:18.502" v="3367" actId="207"/>
          <ac:spMkLst>
            <pc:docMk/>
            <pc:sldMk cId="3298112336" sldId="2930"/>
            <ac:spMk id="71" creationId="{CD8DAD49-C190-455B-8CA8-AC57E03E6442}"/>
          </ac:spMkLst>
        </pc:spChg>
        <pc:spChg chg="mod">
          <ac:chgData name="Eimear Keane" userId="2c19cd728e57dabf" providerId="LiveId" clId="{3113F052-4F7B-44BD-B4DC-D8EFC344B2BB}" dt="2019-02-27T12:45:38.829" v="3365" actId="207"/>
          <ac:spMkLst>
            <pc:docMk/>
            <pc:sldMk cId="3298112336" sldId="2930"/>
            <ac:spMk id="72" creationId="{9C72A150-F780-4DEF-9C15-8048C99F27D5}"/>
          </ac:spMkLst>
        </pc:spChg>
        <pc:spChg chg="mod">
          <ac:chgData name="Eimear Keane" userId="2c19cd728e57dabf" providerId="LiveId" clId="{3113F052-4F7B-44BD-B4DC-D8EFC344B2BB}" dt="2019-02-27T12:43:35.400" v="3351" actId="207"/>
          <ac:spMkLst>
            <pc:docMk/>
            <pc:sldMk cId="3298112336" sldId="2930"/>
            <ac:spMk id="73" creationId="{8FB426FE-D026-4B35-8B27-EEAA72D4100C}"/>
          </ac:spMkLst>
        </pc:spChg>
        <pc:spChg chg="mod">
          <ac:chgData name="Eimear Keane" userId="2c19cd728e57dabf" providerId="LiveId" clId="{3113F052-4F7B-44BD-B4DC-D8EFC344B2BB}" dt="2019-02-27T12:45:01.414" v="3361" actId="207"/>
          <ac:spMkLst>
            <pc:docMk/>
            <pc:sldMk cId="3298112336" sldId="2930"/>
            <ac:spMk id="74" creationId="{5E889072-4CE0-48F7-B4A8-8AF30FB5B073}"/>
          </ac:spMkLst>
        </pc:spChg>
        <pc:spChg chg="mod">
          <ac:chgData name="Eimear Keane" userId="2c19cd728e57dabf" providerId="LiveId" clId="{3113F052-4F7B-44BD-B4DC-D8EFC344B2BB}" dt="2019-02-27T12:45:21.396" v="3363" actId="207"/>
          <ac:spMkLst>
            <pc:docMk/>
            <pc:sldMk cId="3298112336" sldId="2930"/>
            <ac:spMk id="75" creationId="{E7E024A9-AC22-46B2-9808-E3C368D2ABEC}"/>
          </ac:spMkLst>
        </pc:spChg>
        <pc:spChg chg="mod">
          <ac:chgData name="Eimear Keane" userId="2c19cd728e57dabf" providerId="LiveId" clId="{3113F052-4F7B-44BD-B4DC-D8EFC344B2BB}" dt="2019-02-27T12:44:46.633" v="3359" actId="207"/>
          <ac:spMkLst>
            <pc:docMk/>
            <pc:sldMk cId="3298112336" sldId="2930"/>
            <ac:spMk id="76" creationId="{928CF7A8-94D9-471D-8749-458CD788D0FD}"/>
          </ac:spMkLst>
        </pc:spChg>
        <pc:spChg chg="mod">
          <ac:chgData name="Eimear Keane" userId="2c19cd728e57dabf" providerId="LiveId" clId="{3113F052-4F7B-44BD-B4DC-D8EFC344B2BB}" dt="2019-02-27T12:44:30.895" v="3357" actId="207"/>
          <ac:spMkLst>
            <pc:docMk/>
            <pc:sldMk cId="3298112336" sldId="2930"/>
            <ac:spMk id="77" creationId="{272675B5-0441-4602-BF0A-9025BF3FC90A}"/>
          </ac:spMkLst>
        </pc:spChg>
      </pc:sldChg>
      <pc:sldChg chg="addSp delSp modSp">
        <pc:chgData name="Eimear Keane" userId="2c19cd728e57dabf" providerId="LiveId" clId="{3113F052-4F7B-44BD-B4DC-D8EFC344B2BB}" dt="2019-02-27T11:35:14.560" v="2360" actId="20577"/>
        <pc:sldMkLst>
          <pc:docMk/>
          <pc:sldMk cId="3250819272" sldId="2931"/>
        </pc:sldMkLst>
        <pc:spChg chg="mod">
          <ac:chgData name="Eimear Keane" userId="2c19cd728e57dabf" providerId="LiveId" clId="{3113F052-4F7B-44BD-B4DC-D8EFC344B2BB}" dt="2019-02-27T11:35:14.560" v="2360" actId="20577"/>
          <ac:spMkLst>
            <pc:docMk/>
            <pc:sldMk cId="3250819272" sldId="2931"/>
            <ac:spMk id="2" creationId="{E584F5C4-0022-4111-872E-BD43BFBB3777}"/>
          </ac:spMkLst>
        </pc:spChg>
        <pc:spChg chg="mod">
          <ac:chgData name="Eimear Keane" userId="2c19cd728e57dabf" providerId="LiveId" clId="{3113F052-4F7B-44BD-B4DC-D8EFC344B2BB}" dt="2019-02-27T09:35:29.688" v="776" actId="20577"/>
          <ac:spMkLst>
            <pc:docMk/>
            <pc:sldMk cId="3250819272" sldId="2931"/>
            <ac:spMk id="9" creationId="{F97EC555-0469-4DFF-AB45-584EEFB3D90F}"/>
          </ac:spMkLst>
        </pc:spChg>
        <pc:spChg chg="mod">
          <ac:chgData name="Eimear Keane" userId="2c19cd728e57dabf" providerId="LiveId" clId="{3113F052-4F7B-44BD-B4DC-D8EFC344B2BB}" dt="2019-02-27T09:37:08.197" v="805" actId="207"/>
          <ac:spMkLst>
            <pc:docMk/>
            <pc:sldMk cId="3250819272" sldId="2931"/>
            <ac:spMk id="10" creationId="{CF407DEC-BEF2-426B-9AD6-A09F023FB337}"/>
          </ac:spMkLst>
        </pc:spChg>
        <pc:spChg chg="mod">
          <ac:chgData name="Eimear Keane" userId="2c19cd728e57dabf" providerId="LiveId" clId="{3113F052-4F7B-44BD-B4DC-D8EFC344B2BB}" dt="2019-02-27T09:35:53.405" v="777"/>
          <ac:spMkLst>
            <pc:docMk/>
            <pc:sldMk cId="3250819272" sldId="2931"/>
            <ac:spMk id="11" creationId="{61BB7C3F-CCB8-4E05-AC74-E29C2F48DDC2}"/>
          </ac:spMkLst>
        </pc:spChg>
        <pc:spChg chg="mod">
          <ac:chgData name="Eimear Keane" userId="2c19cd728e57dabf" providerId="LiveId" clId="{3113F052-4F7B-44BD-B4DC-D8EFC344B2BB}" dt="2019-02-27T09:36:46.742" v="779" actId="207"/>
          <ac:spMkLst>
            <pc:docMk/>
            <pc:sldMk cId="3250819272" sldId="2931"/>
            <ac:spMk id="12" creationId="{976CF675-E115-4F3A-8148-223502639F90}"/>
          </ac:spMkLst>
        </pc:spChg>
        <pc:spChg chg="mod">
          <ac:chgData name="Eimear Keane" userId="2c19cd728e57dabf" providerId="LiveId" clId="{3113F052-4F7B-44BD-B4DC-D8EFC344B2BB}" dt="2019-02-27T09:39:26.701" v="826" actId="207"/>
          <ac:spMkLst>
            <pc:docMk/>
            <pc:sldMk cId="3250819272" sldId="2931"/>
            <ac:spMk id="13" creationId="{55F406F8-02B8-4BA5-8B4B-D7DAE2492156}"/>
          </ac:spMkLst>
        </pc:spChg>
        <pc:picChg chg="add del mod">
          <ac:chgData name="Eimear Keane" userId="2c19cd728e57dabf" providerId="LiveId" clId="{3113F052-4F7B-44BD-B4DC-D8EFC344B2BB}" dt="2019-02-27T09:34:52.909" v="737" actId="478"/>
          <ac:picMkLst>
            <pc:docMk/>
            <pc:sldMk cId="3250819272" sldId="2931"/>
            <ac:picMk id="3" creationId="{553ACAA3-4F58-43C3-AF0C-DA3688709205}"/>
          </ac:picMkLst>
        </pc:picChg>
        <pc:picChg chg="add mod">
          <ac:chgData name="Eimear Keane" userId="2c19cd728e57dabf" providerId="LiveId" clId="{3113F052-4F7B-44BD-B4DC-D8EFC344B2BB}" dt="2019-02-27T09:35:10.393" v="742" actId="1076"/>
          <ac:picMkLst>
            <pc:docMk/>
            <pc:sldMk cId="3250819272" sldId="2931"/>
            <ac:picMk id="14" creationId="{E97F6B9C-AFC1-47AE-8DA6-47E7368813E0}"/>
          </ac:picMkLst>
        </pc:picChg>
        <pc:picChg chg="del">
          <ac:chgData name="Eimear Keane" userId="2c19cd728e57dabf" providerId="LiveId" clId="{3113F052-4F7B-44BD-B4DC-D8EFC344B2BB}" dt="2019-02-27T09:26:44.361" v="733" actId="478"/>
          <ac:picMkLst>
            <pc:docMk/>
            <pc:sldMk cId="3250819272" sldId="2931"/>
            <ac:picMk id="1026" creationId="{C30FD2DB-BC51-420E-871B-DAC42CB119BD}"/>
          </ac:picMkLst>
        </pc:picChg>
      </pc:sldChg>
      <pc:sldChg chg="addSp delSp modSp add">
        <pc:chgData name="Eimear Keane" userId="2c19cd728e57dabf" providerId="LiveId" clId="{3113F052-4F7B-44BD-B4DC-D8EFC344B2BB}" dt="2019-02-27T10:01:07.208" v="1114" actId="1076"/>
        <pc:sldMkLst>
          <pc:docMk/>
          <pc:sldMk cId="2168723060" sldId="2932"/>
        </pc:sldMkLst>
        <pc:spChg chg="mod topLvl">
          <ac:chgData name="Eimear Keane" userId="2c19cd728e57dabf" providerId="LiveId" clId="{3113F052-4F7B-44BD-B4DC-D8EFC344B2BB}" dt="2019-02-27T10:01:01.221" v="1112" actId="1076"/>
          <ac:spMkLst>
            <pc:docMk/>
            <pc:sldMk cId="2168723060" sldId="2932"/>
            <ac:spMk id="8" creationId="{55D30B69-E602-45FF-A881-91D2E41AF9F8}"/>
          </ac:spMkLst>
        </pc:spChg>
        <pc:spChg chg="mod">
          <ac:chgData name="Eimear Keane" userId="2c19cd728e57dabf" providerId="LiveId" clId="{3113F052-4F7B-44BD-B4DC-D8EFC344B2BB}" dt="2019-02-27T09:54:13.133" v="980" actId="2085"/>
          <ac:spMkLst>
            <pc:docMk/>
            <pc:sldMk cId="2168723060" sldId="2932"/>
            <ac:spMk id="11" creationId="{093B9AFB-364C-4504-B72B-899B9C7FFCB1}"/>
          </ac:spMkLst>
        </pc:spChg>
        <pc:spChg chg="mod">
          <ac:chgData name="Eimear Keane" userId="2c19cd728e57dabf" providerId="LiveId" clId="{3113F052-4F7B-44BD-B4DC-D8EFC344B2BB}" dt="2019-02-27T09:56:26.190" v="1026" actId="20577"/>
          <ac:spMkLst>
            <pc:docMk/>
            <pc:sldMk cId="2168723060" sldId="2932"/>
            <ac:spMk id="13" creationId="{2706BAB9-7F41-456B-9DCC-E6AE572DAD16}"/>
          </ac:spMkLst>
        </pc:spChg>
        <pc:spChg chg="mod">
          <ac:chgData name="Eimear Keane" userId="2c19cd728e57dabf" providerId="LiveId" clId="{3113F052-4F7B-44BD-B4DC-D8EFC344B2BB}" dt="2019-02-27T09:54:10.080" v="979" actId="2085"/>
          <ac:spMkLst>
            <pc:docMk/>
            <pc:sldMk cId="2168723060" sldId="2932"/>
            <ac:spMk id="24" creationId="{59119104-3B2C-4D77-96B3-5F8F21DBF501}"/>
          </ac:spMkLst>
        </pc:spChg>
        <pc:spChg chg="add mod">
          <ac:chgData name="Eimear Keane" userId="2c19cd728e57dabf" providerId="LiveId" clId="{3113F052-4F7B-44BD-B4DC-D8EFC344B2BB}" dt="2019-02-27T09:41:21.304" v="838" actId="1076"/>
          <ac:spMkLst>
            <pc:docMk/>
            <pc:sldMk cId="2168723060" sldId="2932"/>
            <ac:spMk id="30" creationId="{B4D3D5EA-4C2E-42A4-A4BB-7959CE966C09}"/>
          </ac:spMkLst>
        </pc:spChg>
        <pc:spChg chg="add mod">
          <ac:chgData name="Eimear Keane" userId="2c19cd728e57dabf" providerId="LiveId" clId="{3113F052-4F7B-44BD-B4DC-D8EFC344B2BB}" dt="2019-02-27T09:41:21.304" v="838" actId="1076"/>
          <ac:spMkLst>
            <pc:docMk/>
            <pc:sldMk cId="2168723060" sldId="2932"/>
            <ac:spMk id="32" creationId="{D10E3298-2645-4764-BBC9-19B12850E60C}"/>
          </ac:spMkLst>
        </pc:spChg>
        <pc:spChg chg="del">
          <ac:chgData name="Eimear Keane" userId="2c19cd728e57dabf" providerId="LiveId" clId="{3113F052-4F7B-44BD-B4DC-D8EFC344B2BB}" dt="2019-02-27T09:43:20.128" v="842" actId="478"/>
          <ac:spMkLst>
            <pc:docMk/>
            <pc:sldMk cId="2168723060" sldId="2932"/>
            <ac:spMk id="33" creationId="{A1D51652-C110-4D54-B40B-00046DF859B2}"/>
          </ac:spMkLst>
        </pc:spChg>
        <pc:spChg chg="del mod">
          <ac:chgData name="Eimear Keane" userId="2c19cd728e57dabf" providerId="LiveId" clId="{3113F052-4F7B-44BD-B4DC-D8EFC344B2BB}" dt="2019-02-27T09:43:24.753" v="845" actId="478"/>
          <ac:spMkLst>
            <pc:docMk/>
            <pc:sldMk cId="2168723060" sldId="2932"/>
            <ac:spMk id="34" creationId="{5E9663DC-857A-41C0-ADE6-7A79267AFF92}"/>
          </ac:spMkLst>
        </pc:spChg>
        <pc:spChg chg="del">
          <ac:chgData name="Eimear Keane" userId="2c19cd728e57dabf" providerId="LiveId" clId="{3113F052-4F7B-44BD-B4DC-D8EFC344B2BB}" dt="2019-02-27T09:43:23.317" v="844" actId="478"/>
          <ac:spMkLst>
            <pc:docMk/>
            <pc:sldMk cId="2168723060" sldId="2932"/>
            <ac:spMk id="35" creationId="{372B2614-A111-4CB0-8D61-BD5B401157C3}"/>
          </ac:spMkLst>
        </pc:spChg>
        <pc:spChg chg="del">
          <ac:chgData name="Eimear Keane" userId="2c19cd728e57dabf" providerId="LiveId" clId="{3113F052-4F7B-44BD-B4DC-D8EFC344B2BB}" dt="2019-02-27T09:44:03.038" v="853" actId="478"/>
          <ac:spMkLst>
            <pc:docMk/>
            <pc:sldMk cId="2168723060" sldId="2932"/>
            <ac:spMk id="38" creationId="{0B372637-BB0D-4357-A8AC-FD7F1504DA9D}"/>
          </ac:spMkLst>
        </pc:spChg>
        <pc:spChg chg="del">
          <ac:chgData name="Eimear Keane" userId="2c19cd728e57dabf" providerId="LiveId" clId="{3113F052-4F7B-44BD-B4DC-D8EFC344B2BB}" dt="2019-02-27T09:44:07.353" v="856" actId="478"/>
          <ac:spMkLst>
            <pc:docMk/>
            <pc:sldMk cId="2168723060" sldId="2932"/>
            <ac:spMk id="39" creationId="{74B3C0B6-690C-45CB-932E-CEFF36639031}"/>
          </ac:spMkLst>
        </pc:spChg>
        <pc:spChg chg="del">
          <ac:chgData name="Eimear Keane" userId="2c19cd728e57dabf" providerId="LiveId" clId="{3113F052-4F7B-44BD-B4DC-D8EFC344B2BB}" dt="2019-02-27T09:44:06.852" v="855" actId="478"/>
          <ac:spMkLst>
            <pc:docMk/>
            <pc:sldMk cId="2168723060" sldId="2932"/>
            <ac:spMk id="40" creationId="{526BF613-F557-4619-B254-DD95719F95DE}"/>
          </ac:spMkLst>
        </pc:spChg>
        <pc:spChg chg="add mod">
          <ac:chgData name="Eimear Keane" userId="2c19cd728e57dabf" providerId="LiveId" clId="{3113F052-4F7B-44BD-B4DC-D8EFC344B2BB}" dt="2019-02-27T09:41:21.304" v="838" actId="1076"/>
          <ac:spMkLst>
            <pc:docMk/>
            <pc:sldMk cId="2168723060" sldId="2932"/>
            <ac:spMk id="43" creationId="{EC7DF893-FEA7-4622-8D3D-F324CC929FB9}"/>
          </ac:spMkLst>
        </pc:spChg>
        <pc:spChg chg="add mod">
          <ac:chgData name="Eimear Keane" userId="2c19cd728e57dabf" providerId="LiveId" clId="{3113F052-4F7B-44BD-B4DC-D8EFC344B2BB}" dt="2019-02-27T09:42:19.454" v="841" actId="1076"/>
          <ac:spMkLst>
            <pc:docMk/>
            <pc:sldMk cId="2168723060" sldId="2932"/>
            <ac:spMk id="46" creationId="{35FD22F8-B986-4AE4-8A6D-B1429B3F7479}"/>
          </ac:spMkLst>
        </pc:spChg>
        <pc:spChg chg="add mod">
          <ac:chgData name="Eimear Keane" userId="2c19cd728e57dabf" providerId="LiveId" clId="{3113F052-4F7B-44BD-B4DC-D8EFC344B2BB}" dt="2019-02-27T09:42:19.454" v="841" actId="1076"/>
          <ac:spMkLst>
            <pc:docMk/>
            <pc:sldMk cId="2168723060" sldId="2932"/>
            <ac:spMk id="47" creationId="{62471495-E0DB-445F-A67D-4C70E64006A7}"/>
          </ac:spMkLst>
        </pc:spChg>
        <pc:spChg chg="add mod">
          <ac:chgData name="Eimear Keane" userId="2c19cd728e57dabf" providerId="LiveId" clId="{3113F052-4F7B-44BD-B4DC-D8EFC344B2BB}" dt="2019-02-27T09:42:19.454" v="841" actId="1076"/>
          <ac:spMkLst>
            <pc:docMk/>
            <pc:sldMk cId="2168723060" sldId="2932"/>
            <ac:spMk id="50" creationId="{86CB5E60-FCD2-41D5-8294-20D542934B0E}"/>
          </ac:spMkLst>
        </pc:spChg>
        <pc:spChg chg="add del">
          <ac:chgData name="Eimear Keane" userId="2c19cd728e57dabf" providerId="LiveId" clId="{3113F052-4F7B-44BD-B4DC-D8EFC344B2BB}" dt="2019-02-27T09:44:48.351" v="859"/>
          <ac:spMkLst>
            <pc:docMk/>
            <pc:sldMk cId="2168723060" sldId="2932"/>
            <ac:spMk id="51" creationId="{05E55746-A268-48F5-951D-FEEF3E4D77B0}"/>
          </ac:spMkLst>
        </pc:spChg>
        <pc:spChg chg="add del">
          <ac:chgData name="Eimear Keane" userId="2c19cd728e57dabf" providerId="LiveId" clId="{3113F052-4F7B-44BD-B4DC-D8EFC344B2BB}" dt="2019-02-27T09:44:48.351" v="859"/>
          <ac:spMkLst>
            <pc:docMk/>
            <pc:sldMk cId="2168723060" sldId="2932"/>
            <ac:spMk id="52" creationId="{EF04F0B4-82FC-44E1-9BB7-969A261466A2}"/>
          </ac:spMkLst>
        </pc:spChg>
        <pc:spChg chg="add del">
          <ac:chgData name="Eimear Keane" userId="2c19cd728e57dabf" providerId="LiveId" clId="{3113F052-4F7B-44BD-B4DC-D8EFC344B2BB}" dt="2019-02-27T09:44:48.351" v="859"/>
          <ac:spMkLst>
            <pc:docMk/>
            <pc:sldMk cId="2168723060" sldId="2932"/>
            <ac:spMk id="55" creationId="{701ECB6C-927B-45FA-8CF0-84BE225FDF1C}"/>
          </ac:spMkLst>
        </pc:spChg>
        <pc:spChg chg="add mod">
          <ac:chgData name="Eimear Keane" userId="2c19cd728e57dabf" providerId="LiveId" clId="{3113F052-4F7B-44BD-B4DC-D8EFC344B2BB}" dt="2019-02-27T09:50:41.129" v="938" actId="208"/>
          <ac:spMkLst>
            <pc:docMk/>
            <pc:sldMk cId="2168723060" sldId="2932"/>
            <ac:spMk id="56" creationId="{73FB6A6E-E31D-468C-9A57-8A65E43ABFE9}"/>
          </ac:spMkLst>
        </pc:spChg>
        <pc:spChg chg="add mod">
          <ac:chgData name="Eimear Keane" userId="2c19cd728e57dabf" providerId="LiveId" clId="{3113F052-4F7B-44BD-B4DC-D8EFC344B2BB}" dt="2019-02-27T09:50:53.061" v="941" actId="14100"/>
          <ac:spMkLst>
            <pc:docMk/>
            <pc:sldMk cId="2168723060" sldId="2932"/>
            <ac:spMk id="57" creationId="{72371B6F-9AB4-4AFF-BEA6-85D8583A469B}"/>
          </ac:spMkLst>
        </pc:spChg>
        <pc:spChg chg="add mod">
          <ac:chgData name="Eimear Keane" userId="2c19cd728e57dabf" providerId="LiveId" clId="{3113F052-4F7B-44BD-B4DC-D8EFC344B2BB}" dt="2019-02-27T09:51:03.888" v="943" actId="1076"/>
          <ac:spMkLst>
            <pc:docMk/>
            <pc:sldMk cId="2168723060" sldId="2932"/>
            <ac:spMk id="58" creationId="{12BFBFF1-9681-45C0-80C8-21F8C199F485}"/>
          </ac:spMkLst>
        </pc:spChg>
        <pc:grpChg chg="del">
          <ac:chgData name="Eimear Keane" userId="2c19cd728e57dabf" providerId="LiveId" clId="{3113F052-4F7B-44BD-B4DC-D8EFC344B2BB}" dt="2019-02-27T09:48:28.126" v="881" actId="478"/>
          <ac:grpSpMkLst>
            <pc:docMk/>
            <pc:sldMk cId="2168723060" sldId="2932"/>
            <ac:grpSpMk id="9" creationId="{D1AD2807-97F5-41E4-9ED6-1ACF4560D279}"/>
          </ac:grpSpMkLst>
        </pc:grpChg>
        <pc:grpChg chg="mod">
          <ac:chgData name="Eimear Keane" userId="2c19cd728e57dabf" providerId="LiveId" clId="{3113F052-4F7B-44BD-B4DC-D8EFC344B2BB}" dt="2019-02-27T10:01:03.247" v="1113" actId="1076"/>
          <ac:grpSpMkLst>
            <pc:docMk/>
            <pc:sldMk cId="2168723060" sldId="2932"/>
            <ac:grpSpMk id="28" creationId="{E985B423-C87F-4B62-A7FD-86ADB25F2E2A}"/>
          </ac:grpSpMkLst>
        </pc:grpChg>
        <pc:grpChg chg="mod">
          <ac:chgData name="Eimear Keane" userId="2c19cd728e57dabf" providerId="LiveId" clId="{3113F052-4F7B-44BD-B4DC-D8EFC344B2BB}" dt="2019-02-27T10:00:54.733" v="1111" actId="1076"/>
          <ac:grpSpMkLst>
            <pc:docMk/>
            <pc:sldMk cId="2168723060" sldId="2932"/>
            <ac:grpSpMk id="29" creationId="{D2BE8DB2-AFBB-4C26-9B44-74657B006FBA}"/>
          </ac:grpSpMkLst>
        </pc:grpChg>
        <pc:grpChg chg="del mod">
          <ac:chgData name="Eimear Keane" userId="2c19cd728e57dabf" providerId="LiveId" clId="{3113F052-4F7B-44BD-B4DC-D8EFC344B2BB}" dt="2019-02-27T10:00:50.924" v="1110" actId="478"/>
          <ac:grpSpMkLst>
            <pc:docMk/>
            <pc:sldMk cId="2168723060" sldId="2932"/>
            <ac:grpSpMk id="31" creationId="{E6FD060F-794C-48F8-93E4-6005F024FE20}"/>
          </ac:grpSpMkLst>
        </pc:grpChg>
        <pc:graphicFrameChg chg="del">
          <ac:chgData name="Eimear Keane" userId="2c19cd728e57dabf" providerId="LiveId" clId="{3113F052-4F7B-44BD-B4DC-D8EFC344B2BB}" dt="2019-02-27T09:43:26.168" v="846" actId="478"/>
          <ac:graphicFrameMkLst>
            <pc:docMk/>
            <pc:sldMk cId="2168723060" sldId="2932"/>
            <ac:graphicFrameMk id="36" creationId="{245E7C87-796C-4FB0-92C8-B57CC0CC49EF}"/>
          </ac:graphicFrameMkLst>
        </pc:graphicFrameChg>
        <pc:graphicFrameChg chg="del">
          <ac:chgData name="Eimear Keane" userId="2c19cd728e57dabf" providerId="LiveId" clId="{3113F052-4F7B-44BD-B4DC-D8EFC344B2BB}" dt="2019-02-27T09:43:27.108" v="847" actId="478"/>
          <ac:graphicFrameMkLst>
            <pc:docMk/>
            <pc:sldMk cId="2168723060" sldId="2932"/>
            <ac:graphicFrameMk id="37" creationId="{5F780B22-BA00-46CB-8500-7C5CDE94441D}"/>
          </ac:graphicFrameMkLst>
        </pc:graphicFrameChg>
        <pc:graphicFrameChg chg="del">
          <ac:chgData name="Eimear Keane" userId="2c19cd728e57dabf" providerId="LiveId" clId="{3113F052-4F7B-44BD-B4DC-D8EFC344B2BB}" dt="2019-02-27T09:44:08.743" v="857" actId="478"/>
          <ac:graphicFrameMkLst>
            <pc:docMk/>
            <pc:sldMk cId="2168723060" sldId="2932"/>
            <ac:graphicFrameMk id="41" creationId="{20538452-B308-481D-8E6E-B536C99A0FCB}"/>
          </ac:graphicFrameMkLst>
        </pc:graphicFrameChg>
        <pc:graphicFrameChg chg="del">
          <ac:chgData name="Eimear Keane" userId="2c19cd728e57dabf" providerId="LiveId" clId="{3113F052-4F7B-44BD-B4DC-D8EFC344B2BB}" dt="2019-02-27T09:44:05.455" v="854" actId="478"/>
          <ac:graphicFrameMkLst>
            <pc:docMk/>
            <pc:sldMk cId="2168723060" sldId="2932"/>
            <ac:graphicFrameMk id="42" creationId="{6414ED95-08D9-4078-B8E0-13B27AD7989F}"/>
          </ac:graphicFrameMkLst>
        </pc:graphicFrameChg>
        <pc:graphicFrameChg chg="add mod">
          <ac:chgData name="Eimear Keane" userId="2c19cd728e57dabf" providerId="LiveId" clId="{3113F052-4F7B-44BD-B4DC-D8EFC344B2BB}" dt="2019-02-27T09:41:21.304" v="838" actId="1076"/>
          <ac:graphicFrameMkLst>
            <pc:docMk/>
            <pc:sldMk cId="2168723060" sldId="2932"/>
            <ac:graphicFrameMk id="44" creationId="{16C7D7ED-2AD5-4432-9804-593DA34CED99}"/>
          </ac:graphicFrameMkLst>
        </pc:graphicFrameChg>
        <pc:graphicFrameChg chg="add mod">
          <ac:chgData name="Eimear Keane" userId="2c19cd728e57dabf" providerId="LiveId" clId="{3113F052-4F7B-44BD-B4DC-D8EFC344B2BB}" dt="2019-02-27T09:41:21.304" v="838" actId="1076"/>
          <ac:graphicFrameMkLst>
            <pc:docMk/>
            <pc:sldMk cId="2168723060" sldId="2932"/>
            <ac:graphicFrameMk id="45" creationId="{8AA6B57A-090F-4DB4-B250-16B9DA2A5DF2}"/>
          </ac:graphicFrameMkLst>
        </pc:graphicFrameChg>
        <pc:graphicFrameChg chg="add mod">
          <ac:chgData name="Eimear Keane" userId="2c19cd728e57dabf" providerId="LiveId" clId="{3113F052-4F7B-44BD-B4DC-D8EFC344B2BB}" dt="2019-02-27T09:42:19.454" v="841" actId="1076"/>
          <ac:graphicFrameMkLst>
            <pc:docMk/>
            <pc:sldMk cId="2168723060" sldId="2932"/>
            <ac:graphicFrameMk id="48" creationId="{E112AE86-4D14-4B95-9B30-5EAA0AB8BBC8}"/>
          </ac:graphicFrameMkLst>
        </pc:graphicFrameChg>
        <pc:graphicFrameChg chg="add mod">
          <ac:chgData name="Eimear Keane" userId="2c19cd728e57dabf" providerId="LiveId" clId="{3113F052-4F7B-44BD-B4DC-D8EFC344B2BB}" dt="2019-02-27T09:42:19.454" v="841" actId="1076"/>
          <ac:graphicFrameMkLst>
            <pc:docMk/>
            <pc:sldMk cId="2168723060" sldId="2932"/>
            <ac:graphicFrameMk id="49" creationId="{D7650C08-7C6E-4CFD-AC00-F0699D849958}"/>
          </ac:graphicFrameMkLst>
        </pc:graphicFrameChg>
        <pc:graphicFrameChg chg="add del">
          <ac:chgData name="Eimear Keane" userId="2c19cd728e57dabf" providerId="LiveId" clId="{3113F052-4F7B-44BD-B4DC-D8EFC344B2BB}" dt="2019-02-27T09:44:48.351" v="859"/>
          <ac:graphicFrameMkLst>
            <pc:docMk/>
            <pc:sldMk cId="2168723060" sldId="2932"/>
            <ac:graphicFrameMk id="53" creationId="{344BF8B1-F06C-4856-9B35-8BA3CBF0083E}"/>
          </ac:graphicFrameMkLst>
        </pc:graphicFrameChg>
        <pc:graphicFrameChg chg="add del">
          <ac:chgData name="Eimear Keane" userId="2c19cd728e57dabf" providerId="LiveId" clId="{3113F052-4F7B-44BD-B4DC-D8EFC344B2BB}" dt="2019-02-27T09:44:48.351" v="859"/>
          <ac:graphicFrameMkLst>
            <pc:docMk/>
            <pc:sldMk cId="2168723060" sldId="2932"/>
            <ac:graphicFrameMk id="54" creationId="{BCA175EA-992B-4D91-96FF-6E59A40D268B}"/>
          </ac:graphicFrameMkLst>
        </pc:graphicFrameChg>
        <pc:picChg chg="add del">
          <ac:chgData name="Eimear Keane" userId="2c19cd728e57dabf" providerId="LiveId" clId="{3113F052-4F7B-44BD-B4DC-D8EFC344B2BB}" dt="2019-02-27T09:41:09.815" v="836"/>
          <ac:picMkLst>
            <pc:docMk/>
            <pc:sldMk cId="2168723060" sldId="2932"/>
            <ac:picMk id="2" creationId="{A6C4CA8A-84DC-4E34-A64B-715E6A865CD0}"/>
          </ac:picMkLst>
        </pc:picChg>
        <pc:picChg chg="add mod">
          <ac:chgData name="Eimear Keane" userId="2c19cd728e57dabf" providerId="LiveId" clId="{3113F052-4F7B-44BD-B4DC-D8EFC344B2BB}" dt="2019-02-27T09:43:32.579" v="849" actId="1076"/>
          <ac:picMkLst>
            <pc:docMk/>
            <pc:sldMk cId="2168723060" sldId="2932"/>
            <ac:picMk id="3" creationId="{2B7B63DA-1C08-4B2D-8A04-9D3F65D321CF}"/>
          </ac:picMkLst>
        </pc:picChg>
        <pc:picChg chg="del topLvl">
          <ac:chgData name="Eimear Keane" userId="2c19cd728e57dabf" providerId="LiveId" clId="{3113F052-4F7B-44BD-B4DC-D8EFC344B2BB}" dt="2019-02-27T09:48:28.126" v="881" actId="478"/>
          <ac:picMkLst>
            <pc:docMk/>
            <pc:sldMk cId="2168723060" sldId="2932"/>
            <ac:picMk id="4" creationId="{D0846875-7FFA-485D-A5AD-ED9B623E3CF0}"/>
          </ac:picMkLst>
        </pc:picChg>
        <pc:picChg chg="mod">
          <ac:chgData name="Eimear Keane" userId="2c19cd728e57dabf" providerId="LiveId" clId="{3113F052-4F7B-44BD-B4DC-D8EFC344B2BB}" dt="2019-02-27T09:55:14.390" v="1002" actId="14100"/>
          <ac:picMkLst>
            <pc:docMk/>
            <pc:sldMk cId="2168723060" sldId="2932"/>
            <ac:picMk id="5" creationId="{6F19E3EA-4D2F-4B42-804E-48494071F208}"/>
          </ac:picMkLst>
        </pc:picChg>
        <pc:picChg chg="add mod">
          <ac:chgData name="Eimear Keane" userId="2c19cd728e57dabf" providerId="LiveId" clId="{3113F052-4F7B-44BD-B4DC-D8EFC344B2BB}" dt="2019-02-27T09:43:58.984" v="852" actId="1076"/>
          <ac:picMkLst>
            <pc:docMk/>
            <pc:sldMk cId="2168723060" sldId="2932"/>
            <ac:picMk id="6" creationId="{988D4CB5-FFD6-4B3E-A25C-D8F472FB9125}"/>
          </ac:picMkLst>
        </pc:picChg>
        <pc:picChg chg="add mod">
          <ac:chgData name="Eimear Keane" userId="2c19cd728e57dabf" providerId="LiveId" clId="{3113F052-4F7B-44BD-B4DC-D8EFC344B2BB}" dt="2019-02-27T09:44:55.447" v="861" actId="1076"/>
          <ac:picMkLst>
            <pc:docMk/>
            <pc:sldMk cId="2168723060" sldId="2932"/>
            <ac:picMk id="7" creationId="{B4834D5A-FCC0-47B1-9F57-F0D85C0724B3}"/>
          </ac:picMkLst>
        </pc:picChg>
        <pc:picChg chg="add mod">
          <ac:chgData name="Eimear Keane" userId="2c19cd728e57dabf" providerId="LiveId" clId="{3113F052-4F7B-44BD-B4DC-D8EFC344B2BB}" dt="2019-02-27T10:01:07.208" v="1114" actId="1076"/>
          <ac:picMkLst>
            <pc:docMk/>
            <pc:sldMk cId="2168723060" sldId="2932"/>
            <ac:picMk id="10" creationId="{422EBD75-A62F-4A88-A2A0-A355CEBC505B}"/>
          </ac:picMkLst>
        </pc:picChg>
        <pc:picChg chg="mod">
          <ac:chgData name="Eimear Keane" userId="2c19cd728e57dabf" providerId="LiveId" clId="{3113F052-4F7B-44BD-B4DC-D8EFC344B2BB}" dt="2019-02-27T09:55:04.728" v="999" actId="1076"/>
          <ac:picMkLst>
            <pc:docMk/>
            <pc:sldMk cId="2168723060" sldId="2932"/>
            <ac:picMk id="14" creationId="{E136FF66-B9C3-4FE3-AB14-87D3FAB5C007}"/>
          </ac:picMkLst>
        </pc:picChg>
        <pc:picChg chg="del">
          <ac:chgData name="Eimear Keane" userId="2c19cd728e57dabf" providerId="LiveId" clId="{3113F052-4F7B-44BD-B4DC-D8EFC344B2BB}" dt="2019-02-27T09:41:05.597" v="834" actId="478"/>
          <ac:picMkLst>
            <pc:docMk/>
            <pc:sldMk cId="2168723060" sldId="2932"/>
            <ac:picMk id="26" creationId="{B6CBF50B-7E48-407D-8E7B-99A171397975}"/>
          </ac:picMkLst>
        </pc:picChg>
        <pc:picChg chg="del">
          <ac:chgData name="Eimear Keane" userId="2c19cd728e57dabf" providerId="LiveId" clId="{3113F052-4F7B-44BD-B4DC-D8EFC344B2BB}" dt="2019-02-27T09:41:55.862" v="839" actId="478"/>
          <ac:picMkLst>
            <pc:docMk/>
            <pc:sldMk cId="2168723060" sldId="2932"/>
            <ac:picMk id="27" creationId="{8B70CF18-BB64-48F3-B27C-480DED2539FD}"/>
          </ac:picMkLst>
        </pc:picChg>
        <pc:picChg chg="del">
          <ac:chgData name="Eimear Keane" userId="2c19cd728e57dabf" providerId="LiveId" clId="{3113F052-4F7B-44BD-B4DC-D8EFC344B2BB}" dt="2019-02-27T09:43:54.926" v="850" actId="478"/>
          <ac:picMkLst>
            <pc:docMk/>
            <pc:sldMk cId="2168723060" sldId="2932"/>
            <ac:picMk id="2048" creationId="{E16FCB18-118D-45FC-A214-24C76B98CEB7}"/>
          </ac:picMkLst>
        </pc:picChg>
        <pc:picChg chg="mod">
          <ac:chgData name="Eimear Keane" userId="2c19cd728e57dabf" providerId="LiveId" clId="{3113F052-4F7B-44BD-B4DC-D8EFC344B2BB}" dt="2019-02-27T09:54:40.661" v="989" actId="14100"/>
          <ac:picMkLst>
            <pc:docMk/>
            <pc:sldMk cId="2168723060" sldId="2932"/>
            <ac:picMk id="2056" creationId="{E3BA2E62-D773-4336-BC04-28B9577ADF16}"/>
          </ac:picMkLst>
        </pc:picChg>
      </pc:sldChg>
      <pc:sldChg chg="addSp delSp modSp add">
        <pc:chgData name="Eimear Keane" userId="2c19cd728e57dabf" providerId="LiveId" clId="{3113F052-4F7B-44BD-B4DC-D8EFC344B2BB}" dt="2019-02-27T10:09:02.231" v="1193"/>
        <pc:sldMkLst>
          <pc:docMk/>
          <pc:sldMk cId="2037937703" sldId="2933"/>
        </pc:sldMkLst>
        <pc:spChg chg="del">
          <ac:chgData name="Eimear Keane" userId="2c19cd728e57dabf" providerId="LiveId" clId="{3113F052-4F7B-44BD-B4DC-D8EFC344B2BB}" dt="2019-02-27T09:53:44.577" v="973" actId="478"/>
          <ac:spMkLst>
            <pc:docMk/>
            <pc:sldMk cId="2037937703" sldId="2933"/>
            <ac:spMk id="5" creationId="{E78421F8-7F7F-4AC4-B9A5-B48C9D47E5AC}"/>
          </ac:spMkLst>
        </pc:spChg>
        <pc:spChg chg="add mod">
          <ac:chgData name="Eimear Keane" userId="2c19cd728e57dabf" providerId="LiveId" clId="{3113F052-4F7B-44BD-B4DC-D8EFC344B2BB}" dt="2019-02-27T10:05:48.396" v="1167" actId="2085"/>
          <ac:spMkLst>
            <pc:docMk/>
            <pc:sldMk cId="2037937703" sldId="2933"/>
            <ac:spMk id="8" creationId="{D1DE38D1-140D-4F0B-81BA-4477064AC666}"/>
          </ac:spMkLst>
        </pc:spChg>
        <pc:spChg chg="add mod">
          <ac:chgData name="Eimear Keane" userId="2c19cd728e57dabf" providerId="LiveId" clId="{3113F052-4F7B-44BD-B4DC-D8EFC344B2BB}" dt="2019-02-27T10:05:06.460" v="1164" actId="1076"/>
          <ac:spMkLst>
            <pc:docMk/>
            <pc:sldMk cId="2037937703" sldId="2933"/>
            <ac:spMk id="9" creationId="{6DD624A9-E061-4795-9592-AD2A14D28E9A}"/>
          </ac:spMkLst>
        </pc:spChg>
        <pc:spChg chg="add mod">
          <ac:chgData name="Eimear Keane" userId="2c19cd728e57dabf" providerId="LiveId" clId="{3113F052-4F7B-44BD-B4DC-D8EFC344B2BB}" dt="2019-02-27T10:05:14.899" v="1166" actId="1076"/>
          <ac:spMkLst>
            <pc:docMk/>
            <pc:sldMk cId="2037937703" sldId="2933"/>
            <ac:spMk id="10" creationId="{F9EC51A0-F07F-4F78-86DB-777870CC48DB}"/>
          </ac:spMkLst>
        </pc:spChg>
        <pc:graphicFrameChg chg="mod">
          <ac:chgData name="Eimear Keane" userId="2c19cd728e57dabf" providerId="LiveId" clId="{3113F052-4F7B-44BD-B4DC-D8EFC344B2BB}" dt="2019-02-27T10:09:02.231" v="1193"/>
          <ac:graphicFrameMkLst>
            <pc:docMk/>
            <pc:sldMk cId="2037937703" sldId="2933"/>
            <ac:graphicFrameMk id="7" creationId="{249B0820-3227-4F6C-AAC2-F51DB7F8FE99}"/>
          </ac:graphicFrameMkLst>
        </pc:graphicFrameChg>
        <pc:picChg chg="add mod">
          <ac:chgData name="Eimear Keane" userId="2c19cd728e57dabf" providerId="LiveId" clId="{3113F052-4F7B-44BD-B4DC-D8EFC344B2BB}" dt="2019-02-27T09:53:03.790" v="965" actId="14100"/>
          <ac:picMkLst>
            <pc:docMk/>
            <pc:sldMk cId="2037937703" sldId="2933"/>
            <ac:picMk id="2" creationId="{7AB3B694-9BA0-4B1E-8C8E-9280BDE585F8}"/>
          </ac:picMkLst>
        </pc:picChg>
        <pc:picChg chg="add mod">
          <ac:chgData name="Eimear Keane" userId="2c19cd728e57dabf" providerId="LiveId" clId="{3113F052-4F7B-44BD-B4DC-D8EFC344B2BB}" dt="2019-02-27T10:05:01.893" v="1163" actId="1076"/>
          <ac:picMkLst>
            <pc:docMk/>
            <pc:sldMk cId="2037937703" sldId="2933"/>
            <ac:picMk id="3" creationId="{824495BC-1B25-42F4-A8E1-41ACF9838580}"/>
          </ac:picMkLst>
        </pc:picChg>
        <pc:picChg chg="del">
          <ac:chgData name="Eimear Keane" userId="2c19cd728e57dabf" providerId="LiveId" clId="{3113F052-4F7B-44BD-B4DC-D8EFC344B2BB}" dt="2019-02-27T09:52:36.895" v="959" actId="478"/>
          <ac:picMkLst>
            <pc:docMk/>
            <pc:sldMk cId="2037937703" sldId="2933"/>
            <ac:picMk id="14" creationId="{C7FD7C50-8291-465A-9013-41D18EB7D74B}"/>
          </ac:picMkLst>
        </pc:picChg>
        <pc:picChg chg="del">
          <ac:chgData name="Eimear Keane" userId="2c19cd728e57dabf" providerId="LiveId" clId="{3113F052-4F7B-44BD-B4DC-D8EFC344B2BB}" dt="2019-02-27T09:53:38.109" v="969" actId="478"/>
          <ac:picMkLst>
            <pc:docMk/>
            <pc:sldMk cId="2037937703" sldId="2933"/>
            <ac:picMk id="20" creationId="{DF21725E-5F28-4617-AA15-4677388FA2BB}"/>
          </ac:picMkLst>
        </pc:picChg>
      </pc:sldChg>
      <pc:sldChg chg="addSp delSp modSp add">
        <pc:chgData name="Eimear Keane" userId="2c19cd728e57dabf" providerId="LiveId" clId="{3113F052-4F7B-44BD-B4DC-D8EFC344B2BB}" dt="2019-02-27T10:17:02.393" v="1347" actId="20577"/>
        <pc:sldMkLst>
          <pc:docMk/>
          <pc:sldMk cId="2722445268" sldId="2934"/>
        </pc:sldMkLst>
        <pc:spChg chg="mod">
          <ac:chgData name="Eimear Keane" userId="2c19cd728e57dabf" providerId="LiveId" clId="{3113F052-4F7B-44BD-B4DC-D8EFC344B2BB}" dt="2019-02-27T10:09:50.834" v="1217" actId="20577"/>
          <ac:spMkLst>
            <pc:docMk/>
            <pc:sldMk cId="2722445268" sldId="2934"/>
            <ac:spMk id="2" creationId="{E584F5C4-0022-4111-872E-BD43BFBB3777}"/>
          </ac:spMkLst>
        </pc:spChg>
        <pc:spChg chg="mod">
          <ac:chgData name="Eimear Keane" userId="2c19cd728e57dabf" providerId="LiveId" clId="{3113F052-4F7B-44BD-B4DC-D8EFC344B2BB}" dt="2019-02-27T10:12:03.533" v="1230" actId="207"/>
          <ac:spMkLst>
            <pc:docMk/>
            <pc:sldMk cId="2722445268" sldId="2934"/>
            <ac:spMk id="9" creationId="{F97EC555-0469-4DFF-AB45-584EEFB3D90F}"/>
          </ac:spMkLst>
        </pc:spChg>
        <pc:spChg chg="mod">
          <ac:chgData name="Eimear Keane" userId="2c19cd728e57dabf" providerId="LiveId" clId="{3113F052-4F7B-44BD-B4DC-D8EFC344B2BB}" dt="2019-02-27T10:15:16.784" v="1319" actId="20577"/>
          <ac:spMkLst>
            <pc:docMk/>
            <pc:sldMk cId="2722445268" sldId="2934"/>
            <ac:spMk id="10" creationId="{CF407DEC-BEF2-426B-9AD6-A09F023FB337}"/>
          </ac:spMkLst>
        </pc:spChg>
        <pc:spChg chg="mod">
          <ac:chgData name="Eimear Keane" userId="2c19cd728e57dabf" providerId="LiveId" clId="{3113F052-4F7B-44BD-B4DC-D8EFC344B2BB}" dt="2019-02-27T10:17:02.393" v="1347" actId="20577"/>
          <ac:spMkLst>
            <pc:docMk/>
            <pc:sldMk cId="2722445268" sldId="2934"/>
            <ac:spMk id="11" creationId="{61BB7C3F-CCB8-4E05-AC74-E29C2F48DDC2}"/>
          </ac:spMkLst>
        </pc:spChg>
        <pc:spChg chg="mod">
          <ac:chgData name="Eimear Keane" userId="2c19cd728e57dabf" providerId="LiveId" clId="{3113F052-4F7B-44BD-B4DC-D8EFC344B2BB}" dt="2019-02-27T10:12:00.736" v="1229" actId="207"/>
          <ac:spMkLst>
            <pc:docMk/>
            <pc:sldMk cId="2722445268" sldId="2934"/>
            <ac:spMk id="12" creationId="{976CF675-E115-4F3A-8148-223502639F90}"/>
          </ac:spMkLst>
        </pc:spChg>
        <pc:spChg chg="mod">
          <ac:chgData name="Eimear Keane" userId="2c19cd728e57dabf" providerId="LiveId" clId="{3113F052-4F7B-44BD-B4DC-D8EFC344B2BB}" dt="2019-02-27T10:14:33.049" v="1317" actId="20577"/>
          <ac:spMkLst>
            <pc:docMk/>
            <pc:sldMk cId="2722445268" sldId="2934"/>
            <ac:spMk id="13" creationId="{55F406F8-02B8-4BA5-8B4B-D7DAE2492156}"/>
          </ac:spMkLst>
        </pc:spChg>
        <pc:picChg chg="add mod">
          <ac:chgData name="Eimear Keane" userId="2c19cd728e57dabf" providerId="LiveId" clId="{3113F052-4F7B-44BD-B4DC-D8EFC344B2BB}" dt="2019-02-27T10:10:37.154" v="1224"/>
          <ac:picMkLst>
            <pc:docMk/>
            <pc:sldMk cId="2722445268" sldId="2934"/>
            <ac:picMk id="3" creationId="{DFF127BF-EC7B-4B7E-90B5-AFBA98496587}"/>
          </ac:picMkLst>
        </pc:picChg>
        <pc:picChg chg="del">
          <ac:chgData name="Eimear Keane" userId="2c19cd728e57dabf" providerId="LiveId" clId="{3113F052-4F7B-44BD-B4DC-D8EFC344B2BB}" dt="2019-02-27T10:10:05.540" v="1218" actId="478"/>
          <ac:picMkLst>
            <pc:docMk/>
            <pc:sldMk cId="2722445268" sldId="2934"/>
            <ac:picMk id="14" creationId="{E97F6B9C-AFC1-47AE-8DA6-47E7368813E0}"/>
          </ac:picMkLst>
        </pc:picChg>
      </pc:sldChg>
      <pc:sldChg chg="addSp delSp modSp add">
        <pc:chgData name="Eimear Keane" userId="2c19cd728e57dabf" providerId="LiveId" clId="{3113F052-4F7B-44BD-B4DC-D8EFC344B2BB}" dt="2019-02-27T10:28:16.441" v="1528" actId="20577"/>
        <pc:sldMkLst>
          <pc:docMk/>
          <pc:sldMk cId="152431032" sldId="2935"/>
        </pc:sldMkLst>
        <pc:spChg chg="mod">
          <ac:chgData name="Eimear Keane" userId="2c19cd728e57dabf" providerId="LiveId" clId="{3113F052-4F7B-44BD-B4DC-D8EFC344B2BB}" dt="2019-02-27T10:26:33.784" v="1463" actId="14100"/>
          <ac:spMkLst>
            <pc:docMk/>
            <pc:sldMk cId="152431032" sldId="2935"/>
            <ac:spMk id="8" creationId="{55D30B69-E602-45FF-A881-91D2E41AF9F8}"/>
          </ac:spMkLst>
        </pc:spChg>
        <pc:spChg chg="mod">
          <ac:chgData name="Eimear Keane" userId="2c19cd728e57dabf" providerId="LiveId" clId="{3113F052-4F7B-44BD-B4DC-D8EFC344B2BB}" dt="2019-02-27T10:28:16.441" v="1528" actId="20577"/>
          <ac:spMkLst>
            <pc:docMk/>
            <pc:sldMk cId="152431032" sldId="2935"/>
            <ac:spMk id="24" creationId="{59119104-3B2C-4D77-96B3-5F8F21DBF501}"/>
          </ac:spMkLst>
        </pc:spChg>
        <pc:spChg chg="add mod">
          <ac:chgData name="Eimear Keane" userId="2c19cd728e57dabf" providerId="LiveId" clId="{3113F052-4F7B-44BD-B4DC-D8EFC344B2BB}" dt="2019-02-27T10:18:54.192" v="1360" actId="1076"/>
          <ac:spMkLst>
            <pc:docMk/>
            <pc:sldMk cId="152431032" sldId="2935"/>
            <ac:spMk id="27" creationId="{1F98E543-2400-4747-8A59-32A532718B2D}"/>
          </ac:spMkLst>
        </pc:spChg>
        <pc:spChg chg="del">
          <ac:chgData name="Eimear Keane" userId="2c19cd728e57dabf" providerId="LiveId" clId="{3113F052-4F7B-44BD-B4DC-D8EFC344B2BB}" dt="2019-02-27T10:19:34.506" v="1361" actId="478"/>
          <ac:spMkLst>
            <pc:docMk/>
            <pc:sldMk cId="152431032" sldId="2935"/>
            <ac:spMk id="30" creationId="{B4D3D5EA-4C2E-42A4-A4BB-7959CE966C09}"/>
          </ac:spMkLst>
        </pc:spChg>
        <pc:spChg chg="add mod">
          <ac:chgData name="Eimear Keane" userId="2c19cd728e57dabf" providerId="LiveId" clId="{3113F052-4F7B-44BD-B4DC-D8EFC344B2BB}" dt="2019-02-27T10:18:54.192" v="1360" actId="1076"/>
          <ac:spMkLst>
            <pc:docMk/>
            <pc:sldMk cId="152431032" sldId="2935"/>
            <ac:spMk id="31" creationId="{A430A24C-F190-4DB1-9D57-39D166C8A225}"/>
          </ac:spMkLst>
        </pc:spChg>
        <pc:spChg chg="del mod">
          <ac:chgData name="Eimear Keane" userId="2c19cd728e57dabf" providerId="LiveId" clId="{3113F052-4F7B-44BD-B4DC-D8EFC344B2BB}" dt="2019-02-27T10:19:38.758" v="1365" actId="478"/>
          <ac:spMkLst>
            <pc:docMk/>
            <pc:sldMk cId="152431032" sldId="2935"/>
            <ac:spMk id="32" creationId="{D10E3298-2645-4764-BBC9-19B12850E60C}"/>
          </ac:spMkLst>
        </pc:spChg>
        <pc:spChg chg="add mod">
          <ac:chgData name="Eimear Keane" userId="2c19cd728e57dabf" providerId="LiveId" clId="{3113F052-4F7B-44BD-B4DC-D8EFC344B2BB}" dt="2019-02-27T10:18:54.192" v="1360" actId="1076"/>
          <ac:spMkLst>
            <pc:docMk/>
            <pc:sldMk cId="152431032" sldId="2935"/>
            <ac:spMk id="35" creationId="{92358D44-1A1B-464D-880D-F67CE2EE5F7A}"/>
          </ac:spMkLst>
        </pc:spChg>
        <pc:spChg chg="add mod">
          <ac:chgData name="Eimear Keane" userId="2c19cd728e57dabf" providerId="LiveId" clId="{3113F052-4F7B-44BD-B4DC-D8EFC344B2BB}" dt="2019-02-27T10:22:40.527" v="1385" actId="1076"/>
          <ac:spMkLst>
            <pc:docMk/>
            <pc:sldMk cId="152431032" sldId="2935"/>
            <ac:spMk id="36" creationId="{7E757A5F-FE46-4398-AD68-5DD5D6C1B6BE}"/>
          </ac:spMkLst>
        </pc:spChg>
        <pc:spChg chg="add mod">
          <ac:chgData name="Eimear Keane" userId="2c19cd728e57dabf" providerId="LiveId" clId="{3113F052-4F7B-44BD-B4DC-D8EFC344B2BB}" dt="2019-02-27T10:22:40.527" v="1385" actId="1076"/>
          <ac:spMkLst>
            <pc:docMk/>
            <pc:sldMk cId="152431032" sldId="2935"/>
            <ac:spMk id="37" creationId="{BF76A196-FBDB-4C10-8EFE-EF4B40E725FE}"/>
          </ac:spMkLst>
        </pc:spChg>
        <pc:spChg chg="add mod">
          <ac:chgData name="Eimear Keane" userId="2c19cd728e57dabf" providerId="LiveId" clId="{3113F052-4F7B-44BD-B4DC-D8EFC344B2BB}" dt="2019-02-27T10:22:40.527" v="1385" actId="1076"/>
          <ac:spMkLst>
            <pc:docMk/>
            <pc:sldMk cId="152431032" sldId="2935"/>
            <ac:spMk id="40" creationId="{1932770A-4BDF-44E1-B02C-1B220CB508CB}"/>
          </ac:spMkLst>
        </pc:spChg>
        <pc:spChg chg="add mod">
          <ac:chgData name="Eimear Keane" userId="2c19cd728e57dabf" providerId="LiveId" clId="{3113F052-4F7B-44BD-B4DC-D8EFC344B2BB}" dt="2019-02-27T10:26:57.441" v="1466" actId="1076"/>
          <ac:spMkLst>
            <pc:docMk/>
            <pc:sldMk cId="152431032" sldId="2935"/>
            <ac:spMk id="41" creationId="{63543BD2-118C-4B69-ABB2-D550BCD03C80}"/>
          </ac:spMkLst>
        </pc:spChg>
        <pc:spChg chg="add del">
          <ac:chgData name="Eimear Keane" userId="2c19cd728e57dabf" providerId="LiveId" clId="{3113F052-4F7B-44BD-B4DC-D8EFC344B2BB}" dt="2019-02-27T10:27:19.237" v="1470"/>
          <ac:spMkLst>
            <pc:docMk/>
            <pc:sldMk cId="152431032" sldId="2935"/>
            <ac:spMk id="42" creationId="{F3B83E0A-1CE9-481A-B8FC-591D7C70D358}"/>
          </ac:spMkLst>
        </pc:spChg>
        <pc:spChg chg="del mod">
          <ac:chgData name="Eimear Keane" userId="2c19cd728e57dabf" providerId="LiveId" clId="{3113F052-4F7B-44BD-B4DC-D8EFC344B2BB}" dt="2019-02-27T10:19:39.789" v="1366" actId="478"/>
          <ac:spMkLst>
            <pc:docMk/>
            <pc:sldMk cId="152431032" sldId="2935"/>
            <ac:spMk id="43" creationId="{EC7DF893-FEA7-4622-8D3D-F324CC929FB9}"/>
          </ac:spMkLst>
        </pc:spChg>
        <pc:spChg chg="del">
          <ac:chgData name="Eimear Keane" userId="2c19cd728e57dabf" providerId="LiveId" clId="{3113F052-4F7B-44BD-B4DC-D8EFC344B2BB}" dt="2019-02-27T10:17:38.723" v="1349" actId="478"/>
          <ac:spMkLst>
            <pc:docMk/>
            <pc:sldMk cId="152431032" sldId="2935"/>
            <ac:spMk id="46" creationId="{35FD22F8-B986-4AE4-8A6D-B1429B3F7479}"/>
          </ac:spMkLst>
        </pc:spChg>
        <pc:spChg chg="del">
          <ac:chgData name="Eimear Keane" userId="2c19cd728e57dabf" providerId="LiveId" clId="{3113F052-4F7B-44BD-B4DC-D8EFC344B2BB}" dt="2019-02-27T10:17:45.444" v="1353" actId="478"/>
          <ac:spMkLst>
            <pc:docMk/>
            <pc:sldMk cId="152431032" sldId="2935"/>
            <ac:spMk id="47" creationId="{62471495-E0DB-445F-A67D-4C70E64006A7}"/>
          </ac:spMkLst>
        </pc:spChg>
        <pc:spChg chg="del mod">
          <ac:chgData name="Eimear Keane" userId="2c19cd728e57dabf" providerId="LiveId" clId="{3113F052-4F7B-44BD-B4DC-D8EFC344B2BB}" dt="2019-02-27T10:17:44.351" v="1352" actId="478"/>
          <ac:spMkLst>
            <pc:docMk/>
            <pc:sldMk cId="152431032" sldId="2935"/>
            <ac:spMk id="50" creationId="{86CB5E60-FCD2-41D5-8294-20D542934B0E}"/>
          </ac:spMkLst>
        </pc:spChg>
        <pc:spChg chg="add mod">
          <ac:chgData name="Eimear Keane" userId="2c19cd728e57dabf" providerId="LiveId" clId="{3113F052-4F7B-44BD-B4DC-D8EFC344B2BB}" dt="2019-02-27T10:27:35.405" v="1472" actId="1076"/>
          <ac:spMkLst>
            <pc:docMk/>
            <pc:sldMk cId="152431032" sldId="2935"/>
            <ac:spMk id="51" creationId="{24218CB7-758F-4391-B4B4-0D8E8FC597E5}"/>
          </ac:spMkLst>
        </pc:spChg>
        <pc:spChg chg="del">
          <ac:chgData name="Eimear Keane" userId="2c19cd728e57dabf" providerId="LiveId" clId="{3113F052-4F7B-44BD-B4DC-D8EFC344B2BB}" dt="2019-02-27T10:21:22.408" v="1382" actId="478"/>
          <ac:spMkLst>
            <pc:docMk/>
            <pc:sldMk cId="152431032" sldId="2935"/>
            <ac:spMk id="56" creationId="{73FB6A6E-E31D-468C-9A57-8A65E43ABFE9}"/>
          </ac:spMkLst>
        </pc:spChg>
        <pc:spChg chg="del mod">
          <ac:chgData name="Eimear Keane" userId="2c19cd728e57dabf" providerId="LiveId" clId="{3113F052-4F7B-44BD-B4DC-D8EFC344B2BB}" dt="2019-02-27T10:24:03.518" v="1391" actId="478"/>
          <ac:spMkLst>
            <pc:docMk/>
            <pc:sldMk cId="152431032" sldId="2935"/>
            <ac:spMk id="57" creationId="{72371B6F-9AB4-4AFF-BEA6-85D8583A469B}"/>
          </ac:spMkLst>
        </pc:spChg>
        <pc:spChg chg="mod">
          <ac:chgData name="Eimear Keane" userId="2c19cd728e57dabf" providerId="LiveId" clId="{3113F052-4F7B-44BD-B4DC-D8EFC344B2BB}" dt="2019-02-27T10:23:55.568" v="1388" actId="208"/>
          <ac:spMkLst>
            <pc:docMk/>
            <pc:sldMk cId="152431032" sldId="2935"/>
            <ac:spMk id="58" creationId="{12BFBFF1-9681-45C0-80C8-21F8C199F485}"/>
          </ac:spMkLst>
        </pc:spChg>
        <pc:grpChg chg="mod">
          <ac:chgData name="Eimear Keane" userId="2c19cd728e57dabf" providerId="LiveId" clId="{3113F052-4F7B-44BD-B4DC-D8EFC344B2BB}" dt="2019-02-27T10:24:39.990" v="1393" actId="207"/>
          <ac:grpSpMkLst>
            <pc:docMk/>
            <pc:sldMk cId="152431032" sldId="2935"/>
            <ac:grpSpMk id="28" creationId="{E985B423-C87F-4B62-A7FD-86ADB25F2E2A}"/>
          </ac:grpSpMkLst>
        </pc:grpChg>
        <pc:grpChg chg="mod">
          <ac:chgData name="Eimear Keane" userId="2c19cd728e57dabf" providerId="LiveId" clId="{3113F052-4F7B-44BD-B4DC-D8EFC344B2BB}" dt="2019-02-27T10:27:49.815" v="1501" actId="207"/>
          <ac:grpSpMkLst>
            <pc:docMk/>
            <pc:sldMk cId="152431032" sldId="2935"/>
            <ac:grpSpMk id="29" creationId="{D2BE8DB2-AFBB-4C26-9B44-74657B006FBA}"/>
          </ac:grpSpMkLst>
        </pc:grpChg>
        <pc:graphicFrameChg chg="add mod">
          <ac:chgData name="Eimear Keane" userId="2c19cd728e57dabf" providerId="LiveId" clId="{3113F052-4F7B-44BD-B4DC-D8EFC344B2BB}" dt="2019-02-27T10:18:54.192" v="1360" actId="1076"/>
          <ac:graphicFrameMkLst>
            <pc:docMk/>
            <pc:sldMk cId="152431032" sldId="2935"/>
            <ac:graphicFrameMk id="33" creationId="{CF736DE9-43BA-418B-82A0-6390773C6F3B}"/>
          </ac:graphicFrameMkLst>
        </pc:graphicFrameChg>
        <pc:graphicFrameChg chg="add mod">
          <ac:chgData name="Eimear Keane" userId="2c19cd728e57dabf" providerId="LiveId" clId="{3113F052-4F7B-44BD-B4DC-D8EFC344B2BB}" dt="2019-02-27T10:18:54.192" v="1360" actId="1076"/>
          <ac:graphicFrameMkLst>
            <pc:docMk/>
            <pc:sldMk cId="152431032" sldId="2935"/>
            <ac:graphicFrameMk id="34" creationId="{AA953DC5-EA2B-4800-9735-BF80AC825975}"/>
          </ac:graphicFrameMkLst>
        </pc:graphicFrameChg>
        <pc:graphicFrameChg chg="add mod">
          <ac:chgData name="Eimear Keane" userId="2c19cd728e57dabf" providerId="LiveId" clId="{3113F052-4F7B-44BD-B4DC-D8EFC344B2BB}" dt="2019-02-27T10:22:40.527" v="1385" actId="1076"/>
          <ac:graphicFrameMkLst>
            <pc:docMk/>
            <pc:sldMk cId="152431032" sldId="2935"/>
            <ac:graphicFrameMk id="38" creationId="{CFB01087-53D6-4875-9FCD-E2BA56FC5E7C}"/>
          </ac:graphicFrameMkLst>
        </pc:graphicFrameChg>
        <pc:graphicFrameChg chg="add mod">
          <ac:chgData name="Eimear Keane" userId="2c19cd728e57dabf" providerId="LiveId" clId="{3113F052-4F7B-44BD-B4DC-D8EFC344B2BB}" dt="2019-02-27T10:22:40.527" v="1385" actId="1076"/>
          <ac:graphicFrameMkLst>
            <pc:docMk/>
            <pc:sldMk cId="152431032" sldId="2935"/>
            <ac:graphicFrameMk id="39" creationId="{47C4F581-7EFD-4EDB-8D5B-28DCC3D43DC6}"/>
          </ac:graphicFrameMkLst>
        </pc:graphicFrameChg>
        <pc:graphicFrameChg chg="del">
          <ac:chgData name="Eimear Keane" userId="2c19cd728e57dabf" providerId="LiveId" clId="{3113F052-4F7B-44BD-B4DC-D8EFC344B2BB}" dt="2019-02-27T10:19:41.424" v="1367" actId="478"/>
          <ac:graphicFrameMkLst>
            <pc:docMk/>
            <pc:sldMk cId="152431032" sldId="2935"/>
            <ac:graphicFrameMk id="44" creationId="{16C7D7ED-2AD5-4432-9804-593DA34CED99}"/>
          </ac:graphicFrameMkLst>
        </pc:graphicFrameChg>
        <pc:graphicFrameChg chg="del">
          <ac:chgData name="Eimear Keane" userId="2c19cd728e57dabf" providerId="LiveId" clId="{3113F052-4F7B-44BD-B4DC-D8EFC344B2BB}" dt="2019-02-27T10:19:37.445" v="1364" actId="478"/>
          <ac:graphicFrameMkLst>
            <pc:docMk/>
            <pc:sldMk cId="152431032" sldId="2935"/>
            <ac:graphicFrameMk id="45" creationId="{8AA6B57A-090F-4DB4-B250-16B9DA2A5DF2}"/>
          </ac:graphicFrameMkLst>
        </pc:graphicFrameChg>
        <pc:graphicFrameChg chg="del">
          <ac:chgData name="Eimear Keane" userId="2c19cd728e57dabf" providerId="LiveId" clId="{3113F052-4F7B-44BD-B4DC-D8EFC344B2BB}" dt="2019-02-27T10:17:42.818" v="1350" actId="478"/>
          <ac:graphicFrameMkLst>
            <pc:docMk/>
            <pc:sldMk cId="152431032" sldId="2935"/>
            <ac:graphicFrameMk id="48" creationId="{E112AE86-4D14-4B95-9B30-5EAA0AB8BBC8}"/>
          </ac:graphicFrameMkLst>
        </pc:graphicFrameChg>
        <pc:graphicFrameChg chg="del">
          <ac:chgData name="Eimear Keane" userId="2c19cd728e57dabf" providerId="LiveId" clId="{3113F052-4F7B-44BD-B4DC-D8EFC344B2BB}" dt="2019-02-27T10:17:47.804" v="1354" actId="478"/>
          <ac:graphicFrameMkLst>
            <pc:docMk/>
            <pc:sldMk cId="152431032" sldId="2935"/>
            <ac:graphicFrameMk id="49" creationId="{D7650C08-7C6E-4CFD-AC00-F0699D849958}"/>
          </ac:graphicFrameMkLst>
        </pc:graphicFrameChg>
        <pc:picChg chg="add del mod">
          <ac:chgData name="Eimear Keane" userId="2c19cd728e57dabf" providerId="LiveId" clId="{3113F052-4F7B-44BD-B4DC-D8EFC344B2BB}" dt="2019-02-27T10:18:26.015" v="1358"/>
          <ac:picMkLst>
            <pc:docMk/>
            <pc:sldMk cId="152431032" sldId="2935"/>
            <ac:picMk id="2" creationId="{DF280F9B-7C9E-4D06-A0BB-6933D107AFA1}"/>
          </ac:picMkLst>
        </pc:picChg>
        <pc:picChg chg="del">
          <ac:chgData name="Eimear Keane" userId="2c19cd728e57dabf" providerId="LiveId" clId="{3113F052-4F7B-44BD-B4DC-D8EFC344B2BB}" dt="2019-02-27T10:20:19.816" v="1370" actId="478"/>
          <ac:picMkLst>
            <pc:docMk/>
            <pc:sldMk cId="152431032" sldId="2935"/>
            <ac:picMk id="3" creationId="{2B7B63DA-1C08-4B2D-8A04-9D3F65D321CF}"/>
          </ac:picMkLst>
        </pc:picChg>
        <pc:picChg chg="add mod">
          <ac:chgData name="Eimear Keane" userId="2c19cd728e57dabf" providerId="LiveId" clId="{3113F052-4F7B-44BD-B4DC-D8EFC344B2BB}" dt="2019-02-27T10:19:48.675" v="1369" actId="1076"/>
          <ac:picMkLst>
            <pc:docMk/>
            <pc:sldMk cId="152431032" sldId="2935"/>
            <ac:picMk id="4" creationId="{2C108503-9DCC-4A2C-8B0D-C3057FDEE719}"/>
          </ac:picMkLst>
        </pc:picChg>
        <pc:picChg chg="del mod">
          <ac:chgData name="Eimear Keane" userId="2c19cd728e57dabf" providerId="LiveId" clId="{3113F052-4F7B-44BD-B4DC-D8EFC344B2BB}" dt="2019-02-27T10:21:15.002" v="1379" actId="478"/>
          <ac:picMkLst>
            <pc:docMk/>
            <pc:sldMk cId="152431032" sldId="2935"/>
            <ac:picMk id="6" creationId="{988D4CB5-FFD6-4B3E-A25C-D8F472FB9125}"/>
          </ac:picMkLst>
        </pc:picChg>
        <pc:picChg chg="del">
          <ac:chgData name="Eimear Keane" userId="2c19cd728e57dabf" providerId="LiveId" clId="{3113F052-4F7B-44BD-B4DC-D8EFC344B2BB}" dt="2019-02-27T10:21:23.501" v="1383" actId="478"/>
          <ac:picMkLst>
            <pc:docMk/>
            <pc:sldMk cId="152431032" sldId="2935"/>
            <ac:picMk id="7" creationId="{B4834D5A-FCC0-47B1-9F57-F0D85C0724B3}"/>
          </ac:picMkLst>
        </pc:picChg>
        <pc:picChg chg="add mod">
          <ac:chgData name="Eimear Keane" userId="2c19cd728e57dabf" providerId="LiveId" clId="{3113F052-4F7B-44BD-B4DC-D8EFC344B2BB}" dt="2019-02-27T10:24:10.936" v="1392" actId="1076"/>
          <ac:picMkLst>
            <pc:docMk/>
            <pc:sldMk cId="152431032" sldId="2935"/>
            <ac:picMk id="9" creationId="{F0EA536C-4850-4BD0-914C-E25722084CD6}"/>
          </ac:picMkLst>
        </pc:picChg>
        <pc:picChg chg="mod">
          <ac:chgData name="Eimear Keane" userId="2c19cd728e57dabf" providerId="LiveId" clId="{3113F052-4F7B-44BD-B4DC-D8EFC344B2BB}" dt="2019-02-27T10:26:39.255" v="1464" actId="1076"/>
          <ac:picMkLst>
            <pc:docMk/>
            <pc:sldMk cId="152431032" sldId="2935"/>
            <ac:picMk id="10" creationId="{422EBD75-A62F-4A88-A2A0-A355CEBC505B}"/>
          </ac:picMkLst>
        </pc:picChg>
        <pc:picChg chg="add mod">
          <ac:chgData name="Eimear Keane" userId="2c19cd728e57dabf" providerId="LiveId" clId="{3113F052-4F7B-44BD-B4DC-D8EFC344B2BB}" dt="2019-02-27T10:27:18.534" v="1469" actId="1076"/>
          <ac:picMkLst>
            <pc:docMk/>
            <pc:sldMk cId="152431032" sldId="2935"/>
            <ac:picMk id="12" creationId="{A2A5DF9C-670B-46ED-9210-EE372D7964B7}"/>
          </ac:picMkLst>
        </pc:picChg>
        <pc:picChg chg="mod">
          <ac:chgData name="Eimear Keane" userId="2c19cd728e57dabf" providerId="LiveId" clId="{3113F052-4F7B-44BD-B4DC-D8EFC344B2BB}" dt="2019-02-27T10:28:04.376" v="1507" actId="1076"/>
          <ac:picMkLst>
            <pc:docMk/>
            <pc:sldMk cId="152431032" sldId="2935"/>
            <ac:picMk id="2056" creationId="{E3BA2E62-D773-4336-BC04-28B9577ADF16}"/>
          </ac:picMkLst>
        </pc:picChg>
      </pc:sldChg>
      <pc:sldChg chg="addSp delSp modSp add">
        <pc:chgData name="Eimear Keane" userId="2c19cd728e57dabf" providerId="LiveId" clId="{3113F052-4F7B-44BD-B4DC-D8EFC344B2BB}" dt="2019-02-27T11:21:52.935" v="2271" actId="2085"/>
        <pc:sldMkLst>
          <pc:docMk/>
          <pc:sldMk cId="2984945318" sldId="2936"/>
        </pc:sldMkLst>
        <pc:spChg chg="add del">
          <ac:chgData name="Eimear Keane" userId="2c19cd728e57dabf" providerId="LiveId" clId="{3113F052-4F7B-44BD-B4DC-D8EFC344B2BB}" dt="2019-02-27T10:30:40.021" v="1552" actId="478"/>
          <ac:spMkLst>
            <pc:docMk/>
            <pc:sldMk cId="2984945318" sldId="2936"/>
            <ac:spMk id="5" creationId="{E78421F8-7F7F-4AC4-B9A5-B48C9D47E5AC}"/>
          </ac:spMkLst>
        </pc:spChg>
        <pc:spChg chg="mod">
          <ac:chgData name="Eimear Keane" userId="2c19cd728e57dabf" providerId="LiveId" clId="{3113F052-4F7B-44BD-B4DC-D8EFC344B2BB}" dt="2019-02-27T10:29:54.565" v="1540" actId="14100"/>
          <ac:spMkLst>
            <pc:docMk/>
            <pc:sldMk cId="2984945318" sldId="2936"/>
            <ac:spMk id="6" creationId="{A067183F-C32D-40AA-820C-09B0AFB7919E}"/>
          </ac:spMkLst>
        </pc:spChg>
        <pc:spChg chg="mod">
          <ac:chgData name="Eimear Keane" userId="2c19cd728e57dabf" providerId="LiveId" clId="{3113F052-4F7B-44BD-B4DC-D8EFC344B2BB}" dt="2019-02-27T11:21:52.935" v="2271" actId="2085"/>
          <ac:spMkLst>
            <pc:docMk/>
            <pc:sldMk cId="2984945318" sldId="2936"/>
            <ac:spMk id="9" creationId="{627B6903-CE97-4E1F-9933-B7EEC27C6C3F}"/>
          </ac:spMkLst>
        </pc:spChg>
        <pc:spChg chg="add mod">
          <ac:chgData name="Eimear Keane" userId="2c19cd728e57dabf" providerId="LiveId" clId="{3113F052-4F7B-44BD-B4DC-D8EFC344B2BB}" dt="2019-02-27T10:30:01.805" v="1542" actId="1076"/>
          <ac:spMkLst>
            <pc:docMk/>
            <pc:sldMk cId="2984945318" sldId="2936"/>
            <ac:spMk id="10" creationId="{9CBE67A9-1C6C-4A30-A00F-F250AF1133C5}"/>
          </ac:spMkLst>
        </pc:spChg>
        <pc:spChg chg="add mod">
          <ac:chgData name="Eimear Keane" userId="2c19cd728e57dabf" providerId="LiveId" clId="{3113F052-4F7B-44BD-B4DC-D8EFC344B2BB}" dt="2019-02-27T10:30:07.707" v="1544" actId="1076"/>
          <ac:spMkLst>
            <pc:docMk/>
            <pc:sldMk cId="2984945318" sldId="2936"/>
            <ac:spMk id="11" creationId="{905454B9-291E-419C-BE4D-3F65BBA7A7EB}"/>
          </ac:spMkLst>
        </pc:spChg>
        <pc:spChg chg="add del mod">
          <ac:chgData name="Eimear Keane" userId="2c19cd728e57dabf" providerId="LiveId" clId="{3113F052-4F7B-44BD-B4DC-D8EFC344B2BB}" dt="2019-02-27T10:30:37.379" v="1551"/>
          <ac:spMkLst>
            <pc:docMk/>
            <pc:sldMk cId="2984945318" sldId="2936"/>
            <ac:spMk id="12" creationId="{DFFFE563-137D-43F3-B89C-E0411CB7144E}"/>
          </ac:spMkLst>
        </pc:spChg>
        <pc:spChg chg="add del">
          <ac:chgData name="Eimear Keane" userId="2c19cd728e57dabf" providerId="LiveId" clId="{3113F052-4F7B-44BD-B4DC-D8EFC344B2BB}" dt="2019-02-27T10:30:37.379" v="1551"/>
          <ac:spMkLst>
            <pc:docMk/>
            <pc:sldMk cId="2984945318" sldId="2936"/>
            <ac:spMk id="15" creationId="{D5615DE3-CC11-4977-B473-90CB40497701}"/>
          </ac:spMkLst>
        </pc:spChg>
        <pc:spChg chg="add del">
          <ac:chgData name="Eimear Keane" userId="2c19cd728e57dabf" providerId="LiveId" clId="{3113F052-4F7B-44BD-B4DC-D8EFC344B2BB}" dt="2019-02-27T10:30:37.379" v="1551"/>
          <ac:spMkLst>
            <pc:docMk/>
            <pc:sldMk cId="2984945318" sldId="2936"/>
            <ac:spMk id="17" creationId="{FF63B485-0E78-4B4D-B437-D29E94F954F8}"/>
          </ac:spMkLst>
        </pc:spChg>
        <pc:spChg chg="add mod">
          <ac:chgData name="Eimear Keane" userId="2c19cd728e57dabf" providerId="LiveId" clId="{3113F052-4F7B-44BD-B4DC-D8EFC344B2BB}" dt="2019-02-27T10:31:02.988" v="1559" actId="14100"/>
          <ac:spMkLst>
            <pc:docMk/>
            <pc:sldMk cId="2984945318" sldId="2936"/>
            <ac:spMk id="18" creationId="{BAA227C4-55D1-4ACB-9506-A889189BB8CA}"/>
          </ac:spMkLst>
        </pc:spChg>
        <pc:graphicFrameChg chg="mod">
          <ac:chgData name="Eimear Keane" userId="2c19cd728e57dabf" providerId="LiveId" clId="{3113F052-4F7B-44BD-B4DC-D8EFC344B2BB}" dt="2019-02-27T10:36:19.580" v="1747"/>
          <ac:graphicFrameMkLst>
            <pc:docMk/>
            <pc:sldMk cId="2984945318" sldId="2936"/>
            <ac:graphicFrameMk id="7" creationId="{249B0820-3227-4F6C-AAC2-F51DB7F8FE99}"/>
          </ac:graphicFrameMkLst>
        </pc:graphicFrameChg>
        <pc:graphicFrameChg chg="add del">
          <ac:chgData name="Eimear Keane" userId="2c19cd728e57dabf" providerId="LiveId" clId="{3113F052-4F7B-44BD-B4DC-D8EFC344B2BB}" dt="2019-02-27T10:30:37.379" v="1551"/>
          <ac:graphicFrameMkLst>
            <pc:docMk/>
            <pc:sldMk cId="2984945318" sldId="2936"/>
            <ac:graphicFrameMk id="13" creationId="{58DE3F1B-D4B6-4698-81A8-C4E9FA439EFC}"/>
          </ac:graphicFrameMkLst>
        </pc:graphicFrameChg>
        <pc:graphicFrameChg chg="add del">
          <ac:chgData name="Eimear Keane" userId="2c19cd728e57dabf" providerId="LiveId" clId="{3113F052-4F7B-44BD-B4DC-D8EFC344B2BB}" dt="2019-02-27T10:30:37.379" v="1551"/>
          <ac:graphicFrameMkLst>
            <pc:docMk/>
            <pc:sldMk cId="2984945318" sldId="2936"/>
            <ac:graphicFrameMk id="16" creationId="{5CCCBFBC-36AA-42B6-99C9-EB4D37515A76}"/>
          </ac:graphicFrameMkLst>
        </pc:graphicFrameChg>
        <pc:picChg chg="add mod">
          <ac:chgData name="Eimear Keane" userId="2c19cd728e57dabf" providerId="LiveId" clId="{3113F052-4F7B-44BD-B4DC-D8EFC344B2BB}" dt="2019-02-27T10:29:43.749" v="1537" actId="1076"/>
          <ac:picMkLst>
            <pc:docMk/>
            <pc:sldMk cId="2984945318" sldId="2936"/>
            <ac:picMk id="2" creationId="{602360BE-2978-4668-9BB2-76774D2BA4EA}"/>
          </ac:picMkLst>
        </pc:picChg>
        <pc:picChg chg="add mod">
          <ac:chgData name="Eimear Keane" userId="2c19cd728e57dabf" providerId="LiveId" clId="{3113F052-4F7B-44BD-B4DC-D8EFC344B2BB}" dt="2019-02-27T10:30:51.019" v="1556" actId="1076"/>
          <ac:picMkLst>
            <pc:docMk/>
            <pc:sldMk cId="2984945318" sldId="2936"/>
            <ac:picMk id="3" creationId="{26B43C19-6951-4BC0-82B6-F9309E33AEEC}"/>
          </ac:picMkLst>
        </pc:picChg>
        <pc:picChg chg="del">
          <ac:chgData name="Eimear Keane" userId="2c19cd728e57dabf" providerId="LiveId" clId="{3113F052-4F7B-44BD-B4DC-D8EFC344B2BB}" dt="2019-02-27T10:29:00.861" v="1530" actId="478"/>
          <ac:picMkLst>
            <pc:docMk/>
            <pc:sldMk cId="2984945318" sldId="2936"/>
            <ac:picMk id="14" creationId="{C7FD7C50-8291-465A-9013-41D18EB7D74B}"/>
          </ac:picMkLst>
        </pc:picChg>
        <pc:picChg chg="del">
          <ac:chgData name="Eimear Keane" userId="2c19cd728e57dabf" providerId="LiveId" clId="{3113F052-4F7B-44BD-B4DC-D8EFC344B2BB}" dt="2019-02-27T10:30:09.635" v="1545" actId="478"/>
          <ac:picMkLst>
            <pc:docMk/>
            <pc:sldMk cId="2984945318" sldId="2936"/>
            <ac:picMk id="20" creationId="{DF21725E-5F28-4617-AA15-4677388FA2BB}"/>
          </ac:picMkLst>
        </pc:picChg>
      </pc:sldChg>
      <pc:sldChg chg="addSp delSp modSp add">
        <pc:chgData name="Eimear Keane" userId="2c19cd728e57dabf" providerId="LiveId" clId="{3113F052-4F7B-44BD-B4DC-D8EFC344B2BB}" dt="2019-02-27T10:46:59.426" v="1892" actId="207"/>
        <pc:sldMkLst>
          <pc:docMk/>
          <pc:sldMk cId="1162265226" sldId="2937"/>
        </pc:sldMkLst>
        <pc:spChg chg="mod">
          <ac:chgData name="Eimear Keane" userId="2c19cd728e57dabf" providerId="LiveId" clId="{3113F052-4F7B-44BD-B4DC-D8EFC344B2BB}" dt="2019-02-27T10:38:02.127" v="1760" actId="20577"/>
          <ac:spMkLst>
            <pc:docMk/>
            <pc:sldMk cId="1162265226" sldId="2937"/>
            <ac:spMk id="2" creationId="{E584F5C4-0022-4111-872E-BD43BFBB3777}"/>
          </ac:spMkLst>
        </pc:spChg>
        <pc:spChg chg="mod">
          <ac:chgData name="Eimear Keane" userId="2c19cd728e57dabf" providerId="LiveId" clId="{3113F052-4F7B-44BD-B4DC-D8EFC344B2BB}" dt="2019-02-27T10:42:01.709" v="1772"/>
          <ac:spMkLst>
            <pc:docMk/>
            <pc:sldMk cId="1162265226" sldId="2937"/>
            <ac:spMk id="9" creationId="{F97EC555-0469-4DFF-AB45-584EEFB3D90F}"/>
          </ac:spMkLst>
        </pc:spChg>
        <pc:spChg chg="mod">
          <ac:chgData name="Eimear Keane" userId="2c19cd728e57dabf" providerId="LiveId" clId="{3113F052-4F7B-44BD-B4DC-D8EFC344B2BB}" dt="2019-02-27T10:43:52.198" v="1777" actId="207"/>
          <ac:spMkLst>
            <pc:docMk/>
            <pc:sldMk cId="1162265226" sldId="2937"/>
            <ac:spMk id="10" creationId="{CF407DEC-BEF2-426B-9AD6-A09F023FB337}"/>
          </ac:spMkLst>
        </pc:spChg>
        <pc:spChg chg="mod">
          <ac:chgData name="Eimear Keane" userId="2c19cd728e57dabf" providerId="LiveId" clId="{3113F052-4F7B-44BD-B4DC-D8EFC344B2BB}" dt="2019-02-27T10:46:48.768" v="1890" actId="207"/>
          <ac:spMkLst>
            <pc:docMk/>
            <pc:sldMk cId="1162265226" sldId="2937"/>
            <ac:spMk id="11" creationId="{61BB7C3F-CCB8-4E05-AC74-E29C2F48DDC2}"/>
          </ac:spMkLst>
        </pc:spChg>
        <pc:spChg chg="mod">
          <ac:chgData name="Eimear Keane" userId="2c19cd728e57dabf" providerId="LiveId" clId="{3113F052-4F7B-44BD-B4DC-D8EFC344B2BB}" dt="2019-02-27T10:41:47.967" v="1770" actId="207"/>
          <ac:spMkLst>
            <pc:docMk/>
            <pc:sldMk cId="1162265226" sldId="2937"/>
            <ac:spMk id="12" creationId="{976CF675-E115-4F3A-8148-223502639F90}"/>
          </ac:spMkLst>
        </pc:spChg>
        <pc:spChg chg="mod">
          <ac:chgData name="Eimear Keane" userId="2c19cd728e57dabf" providerId="LiveId" clId="{3113F052-4F7B-44BD-B4DC-D8EFC344B2BB}" dt="2019-02-27T10:46:20.568" v="1852" actId="207"/>
          <ac:spMkLst>
            <pc:docMk/>
            <pc:sldMk cId="1162265226" sldId="2937"/>
            <ac:spMk id="13" creationId="{55F406F8-02B8-4BA5-8B4B-D7DAE2492156}"/>
          </ac:spMkLst>
        </pc:spChg>
        <pc:grpChg chg="mod">
          <ac:chgData name="Eimear Keane" userId="2c19cd728e57dabf" providerId="LiveId" clId="{3113F052-4F7B-44BD-B4DC-D8EFC344B2BB}" dt="2019-02-27T10:46:59.426" v="1892" actId="207"/>
          <ac:grpSpMkLst>
            <pc:docMk/>
            <pc:sldMk cId="1162265226" sldId="2937"/>
            <ac:grpSpMk id="7" creationId="{F30F3CD2-4E1C-4CFF-A817-9EA4910B7345}"/>
          </ac:grpSpMkLst>
        </pc:grpChg>
        <pc:picChg chg="del">
          <ac:chgData name="Eimear Keane" userId="2c19cd728e57dabf" providerId="LiveId" clId="{3113F052-4F7B-44BD-B4DC-D8EFC344B2BB}" dt="2019-02-27T10:38:23.549" v="1761" actId="478"/>
          <ac:picMkLst>
            <pc:docMk/>
            <pc:sldMk cId="1162265226" sldId="2937"/>
            <ac:picMk id="3" creationId="{DFF127BF-EC7B-4B7E-90B5-AFBA98496587}"/>
          </ac:picMkLst>
        </pc:picChg>
        <pc:picChg chg="add mod">
          <ac:chgData name="Eimear Keane" userId="2c19cd728e57dabf" providerId="LiveId" clId="{3113F052-4F7B-44BD-B4DC-D8EFC344B2BB}" dt="2019-02-27T10:41:20.451" v="1768" actId="1076"/>
          <ac:picMkLst>
            <pc:docMk/>
            <pc:sldMk cId="1162265226" sldId="2937"/>
            <ac:picMk id="4" creationId="{0AA8CF12-2EC6-4962-86DA-490984E392BB}"/>
          </ac:picMkLst>
        </pc:picChg>
      </pc:sldChg>
      <pc:sldChg chg="delSp modSp add del">
        <pc:chgData name="Eimear Keane" userId="2c19cd728e57dabf" providerId="LiveId" clId="{3113F052-4F7B-44BD-B4DC-D8EFC344B2BB}" dt="2019-02-27T10:47:53.018" v="1900" actId="2696"/>
        <pc:sldMkLst>
          <pc:docMk/>
          <pc:sldMk cId="1903780167" sldId="2938"/>
        </pc:sldMkLst>
        <pc:spChg chg="del">
          <ac:chgData name="Eimear Keane" userId="2c19cd728e57dabf" providerId="LiveId" clId="{3113F052-4F7B-44BD-B4DC-D8EFC344B2BB}" dt="2019-02-27T10:47:34.814" v="1893" actId="478"/>
          <ac:spMkLst>
            <pc:docMk/>
            <pc:sldMk cId="1903780167" sldId="2938"/>
            <ac:spMk id="46" creationId="{35FD22F8-B986-4AE4-8A6D-B1429B3F7479}"/>
          </ac:spMkLst>
        </pc:spChg>
        <pc:spChg chg="del mod">
          <ac:chgData name="Eimear Keane" userId="2c19cd728e57dabf" providerId="LiveId" clId="{3113F052-4F7B-44BD-B4DC-D8EFC344B2BB}" dt="2019-02-27T10:47:43.707" v="1898" actId="478"/>
          <ac:spMkLst>
            <pc:docMk/>
            <pc:sldMk cId="1903780167" sldId="2938"/>
            <ac:spMk id="47" creationId="{62471495-E0DB-445F-A67D-4C70E64006A7}"/>
          </ac:spMkLst>
        </pc:spChg>
        <pc:spChg chg="del mod">
          <ac:chgData name="Eimear Keane" userId="2c19cd728e57dabf" providerId="LiveId" clId="{3113F052-4F7B-44BD-B4DC-D8EFC344B2BB}" dt="2019-02-27T10:47:36.736" v="1896" actId="478"/>
          <ac:spMkLst>
            <pc:docMk/>
            <pc:sldMk cId="1903780167" sldId="2938"/>
            <ac:spMk id="50" creationId="{86CB5E60-FCD2-41D5-8294-20D542934B0E}"/>
          </ac:spMkLst>
        </pc:spChg>
      </pc:sldChg>
      <pc:sldChg chg="addSp delSp modSp add">
        <pc:chgData name="Eimear Keane" userId="2c19cd728e57dabf" providerId="LiveId" clId="{3113F052-4F7B-44BD-B4DC-D8EFC344B2BB}" dt="2019-02-27T11:07:39.220" v="2097" actId="1076"/>
        <pc:sldMkLst>
          <pc:docMk/>
          <pc:sldMk cId="1996720863" sldId="2939"/>
        </pc:sldMkLst>
        <pc:spChg chg="mod">
          <ac:chgData name="Eimear Keane" userId="2c19cd728e57dabf" providerId="LiveId" clId="{3113F052-4F7B-44BD-B4DC-D8EFC344B2BB}" dt="2019-02-27T11:06:07.232" v="2084" actId="207"/>
          <ac:spMkLst>
            <pc:docMk/>
            <pc:sldMk cId="1996720863" sldId="2939"/>
            <ac:spMk id="8" creationId="{55D30B69-E602-45FF-A881-91D2E41AF9F8}"/>
          </ac:spMkLst>
        </pc:spChg>
        <pc:spChg chg="mod">
          <ac:chgData name="Eimear Keane" userId="2c19cd728e57dabf" providerId="LiveId" clId="{3113F052-4F7B-44BD-B4DC-D8EFC344B2BB}" dt="2019-02-27T11:05:52.748" v="2080" actId="208"/>
          <ac:spMkLst>
            <pc:docMk/>
            <pc:sldMk cId="1996720863" sldId="2939"/>
            <ac:spMk id="24" creationId="{59119104-3B2C-4D77-96B3-5F8F21DBF501}"/>
          </ac:spMkLst>
        </pc:spChg>
        <pc:spChg chg="del">
          <ac:chgData name="Eimear Keane" userId="2c19cd728e57dabf" providerId="LiveId" clId="{3113F052-4F7B-44BD-B4DC-D8EFC344B2BB}" dt="2019-02-27T10:47:55.393" v="1901" actId="478"/>
          <ac:spMkLst>
            <pc:docMk/>
            <pc:sldMk cId="1996720863" sldId="2939"/>
            <ac:spMk id="27" creationId="{1F98E543-2400-4747-8A59-32A532718B2D}"/>
          </ac:spMkLst>
        </pc:spChg>
        <pc:spChg chg="del mod">
          <ac:chgData name="Eimear Keane" userId="2c19cd728e57dabf" providerId="LiveId" clId="{3113F052-4F7B-44BD-B4DC-D8EFC344B2BB}" dt="2019-02-27T10:47:59.018" v="1905" actId="478"/>
          <ac:spMkLst>
            <pc:docMk/>
            <pc:sldMk cId="1996720863" sldId="2939"/>
            <ac:spMk id="31" creationId="{A430A24C-F190-4DB1-9D57-39D166C8A225}"/>
          </ac:spMkLst>
        </pc:spChg>
        <pc:spChg chg="add mod">
          <ac:chgData name="Eimear Keane" userId="2c19cd728e57dabf" providerId="LiveId" clId="{3113F052-4F7B-44BD-B4DC-D8EFC344B2BB}" dt="2019-02-27T11:07:14.458" v="2091" actId="208"/>
          <ac:spMkLst>
            <pc:docMk/>
            <pc:sldMk cId="1996720863" sldId="2939"/>
            <ac:spMk id="32" creationId="{FAFBAAE4-E237-403F-9285-F99CD67F60CF}"/>
          </ac:spMkLst>
        </pc:spChg>
        <pc:spChg chg="del mod">
          <ac:chgData name="Eimear Keane" userId="2c19cd728e57dabf" providerId="LiveId" clId="{3113F052-4F7B-44BD-B4DC-D8EFC344B2BB}" dt="2019-02-27T10:47:57.784" v="1904" actId="478"/>
          <ac:spMkLst>
            <pc:docMk/>
            <pc:sldMk cId="1996720863" sldId="2939"/>
            <ac:spMk id="35" creationId="{92358D44-1A1B-464D-880D-F67CE2EE5F7A}"/>
          </ac:spMkLst>
        </pc:spChg>
        <pc:spChg chg="del">
          <ac:chgData name="Eimear Keane" userId="2c19cd728e57dabf" providerId="LiveId" clId="{3113F052-4F7B-44BD-B4DC-D8EFC344B2BB}" dt="2019-02-27T10:49:41.097" v="1923" actId="478"/>
          <ac:spMkLst>
            <pc:docMk/>
            <pc:sldMk cId="1996720863" sldId="2939"/>
            <ac:spMk id="36" creationId="{7E757A5F-FE46-4398-AD68-5DD5D6C1B6BE}"/>
          </ac:spMkLst>
        </pc:spChg>
        <pc:spChg chg="del mod">
          <ac:chgData name="Eimear Keane" userId="2c19cd728e57dabf" providerId="LiveId" clId="{3113F052-4F7B-44BD-B4DC-D8EFC344B2BB}" dt="2019-02-27T10:49:47.816" v="1929" actId="478"/>
          <ac:spMkLst>
            <pc:docMk/>
            <pc:sldMk cId="1996720863" sldId="2939"/>
            <ac:spMk id="37" creationId="{BF76A196-FBDB-4C10-8EFE-EF4B40E725FE}"/>
          </ac:spMkLst>
        </pc:spChg>
        <pc:spChg chg="del">
          <ac:chgData name="Eimear Keane" userId="2c19cd728e57dabf" providerId="LiveId" clId="{3113F052-4F7B-44BD-B4DC-D8EFC344B2BB}" dt="2019-02-27T10:49:42.581" v="1924" actId="478"/>
          <ac:spMkLst>
            <pc:docMk/>
            <pc:sldMk cId="1996720863" sldId="2939"/>
            <ac:spMk id="40" creationId="{1932770A-4BDF-44E1-B02C-1B220CB508CB}"/>
          </ac:spMkLst>
        </pc:spChg>
        <pc:spChg chg="mod">
          <ac:chgData name="Eimear Keane" userId="2c19cd728e57dabf" providerId="LiveId" clId="{3113F052-4F7B-44BD-B4DC-D8EFC344B2BB}" dt="2019-02-27T11:07:11.497" v="2090" actId="208"/>
          <ac:spMkLst>
            <pc:docMk/>
            <pc:sldMk cId="1996720863" sldId="2939"/>
            <ac:spMk id="41" creationId="{63543BD2-118C-4B69-ABB2-D550BCD03C80}"/>
          </ac:spMkLst>
        </pc:spChg>
        <pc:spChg chg="mod">
          <ac:chgData name="Eimear Keane" userId="2c19cd728e57dabf" providerId="LiveId" clId="{3113F052-4F7B-44BD-B4DC-D8EFC344B2BB}" dt="2019-02-27T11:07:20.254" v="2093" actId="208"/>
          <ac:spMkLst>
            <pc:docMk/>
            <pc:sldMk cId="1996720863" sldId="2939"/>
            <ac:spMk id="51" creationId="{24218CB7-758F-4391-B4B4-0D8E8FC597E5}"/>
          </ac:spMkLst>
        </pc:spChg>
        <pc:spChg chg="mod">
          <ac:chgData name="Eimear Keane" userId="2c19cd728e57dabf" providerId="LiveId" clId="{3113F052-4F7B-44BD-B4DC-D8EFC344B2BB}" dt="2019-02-27T11:07:30.407" v="2096" actId="208"/>
          <ac:spMkLst>
            <pc:docMk/>
            <pc:sldMk cId="1996720863" sldId="2939"/>
            <ac:spMk id="58" creationId="{12BFBFF1-9681-45C0-80C8-21F8C199F485}"/>
          </ac:spMkLst>
        </pc:spChg>
        <pc:grpChg chg="mod">
          <ac:chgData name="Eimear Keane" userId="2c19cd728e57dabf" providerId="LiveId" clId="{3113F052-4F7B-44BD-B4DC-D8EFC344B2BB}" dt="2019-02-27T11:05:59.170" v="2082" actId="207"/>
          <ac:grpSpMkLst>
            <pc:docMk/>
            <pc:sldMk cId="1996720863" sldId="2939"/>
            <ac:grpSpMk id="28" creationId="{E985B423-C87F-4B62-A7FD-86ADB25F2E2A}"/>
          </ac:grpSpMkLst>
        </pc:grpChg>
        <pc:grpChg chg="mod">
          <ac:chgData name="Eimear Keane" userId="2c19cd728e57dabf" providerId="LiveId" clId="{3113F052-4F7B-44BD-B4DC-D8EFC344B2BB}" dt="2019-02-27T11:05:55.950" v="2081" actId="207"/>
          <ac:grpSpMkLst>
            <pc:docMk/>
            <pc:sldMk cId="1996720863" sldId="2939"/>
            <ac:grpSpMk id="29" creationId="{D2BE8DB2-AFBB-4C26-9B44-74657B006FBA}"/>
          </ac:grpSpMkLst>
        </pc:grpChg>
        <pc:graphicFrameChg chg="del">
          <ac:chgData name="Eimear Keane" userId="2c19cd728e57dabf" providerId="LiveId" clId="{3113F052-4F7B-44BD-B4DC-D8EFC344B2BB}" dt="2019-02-27T10:48:01.457" v="1907" actId="478"/>
          <ac:graphicFrameMkLst>
            <pc:docMk/>
            <pc:sldMk cId="1996720863" sldId="2939"/>
            <ac:graphicFrameMk id="33" creationId="{CF736DE9-43BA-418B-82A0-6390773C6F3B}"/>
          </ac:graphicFrameMkLst>
        </pc:graphicFrameChg>
        <pc:graphicFrameChg chg="del">
          <ac:chgData name="Eimear Keane" userId="2c19cd728e57dabf" providerId="LiveId" clId="{3113F052-4F7B-44BD-B4DC-D8EFC344B2BB}" dt="2019-02-27T10:48:00.237" v="1906" actId="478"/>
          <ac:graphicFrameMkLst>
            <pc:docMk/>
            <pc:sldMk cId="1996720863" sldId="2939"/>
            <ac:graphicFrameMk id="34" creationId="{AA953DC5-EA2B-4800-9735-BF80AC825975}"/>
          </ac:graphicFrameMkLst>
        </pc:graphicFrameChg>
        <pc:graphicFrameChg chg="del">
          <ac:chgData name="Eimear Keane" userId="2c19cd728e57dabf" providerId="LiveId" clId="{3113F052-4F7B-44BD-B4DC-D8EFC344B2BB}" dt="2019-02-27T10:49:44.752" v="1926" actId="478"/>
          <ac:graphicFrameMkLst>
            <pc:docMk/>
            <pc:sldMk cId="1996720863" sldId="2939"/>
            <ac:graphicFrameMk id="38" creationId="{CFB01087-53D6-4875-9FCD-E2BA56FC5E7C}"/>
          </ac:graphicFrameMkLst>
        </pc:graphicFrameChg>
        <pc:graphicFrameChg chg="del modGraphic">
          <ac:chgData name="Eimear Keane" userId="2c19cd728e57dabf" providerId="LiveId" clId="{3113F052-4F7B-44BD-B4DC-D8EFC344B2BB}" dt="2019-02-27T10:49:46.580" v="1928" actId="478"/>
          <ac:graphicFrameMkLst>
            <pc:docMk/>
            <pc:sldMk cId="1996720863" sldId="2939"/>
            <ac:graphicFrameMk id="39" creationId="{47C4F581-7EFD-4EDB-8D5B-28DCC3D43DC6}"/>
          </ac:graphicFrameMkLst>
        </pc:graphicFrameChg>
        <pc:picChg chg="add del">
          <ac:chgData name="Eimear Keane" userId="2c19cd728e57dabf" providerId="LiveId" clId="{3113F052-4F7B-44BD-B4DC-D8EFC344B2BB}" dt="2019-02-27T10:48:06.048" v="1910" actId="478"/>
          <ac:picMkLst>
            <pc:docMk/>
            <pc:sldMk cId="1996720863" sldId="2939"/>
            <ac:picMk id="2" creationId="{0DC4107F-12F6-4C5C-9460-05CBCBC667C9}"/>
          </ac:picMkLst>
        </pc:picChg>
        <pc:picChg chg="add mod">
          <ac:chgData name="Eimear Keane" userId="2c19cd728e57dabf" providerId="LiveId" clId="{3113F052-4F7B-44BD-B4DC-D8EFC344B2BB}" dt="2019-02-27T10:48:22.083" v="1912" actId="1076"/>
          <ac:picMkLst>
            <pc:docMk/>
            <pc:sldMk cId="1996720863" sldId="2939"/>
            <ac:picMk id="3" creationId="{6DEBDAFB-2BCC-4246-853B-728693248A75}"/>
          </ac:picMkLst>
        </pc:picChg>
        <pc:picChg chg="del">
          <ac:chgData name="Eimear Keane" userId="2c19cd728e57dabf" providerId="LiveId" clId="{3113F052-4F7B-44BD-B4DC-D8EFC344B2BB}" dt="2019-02-27T10:48:47.277" v="1913" actId="478"/>
          <ac:picMkLst>
            <pc:docMk/>
            <pc:sldMk cId="1996720863" sldId="2939"/>
            <ac:picMk id="4" creationId="{2C108503-9DCC-4A2C-8B0D-C3057FDEE719}"/>
          </ac:picMkLst>
        </pc:picChg>
        <pc:picChg chg="add mod">
          <ac:chgData name="Eimear Keane" userId="2c19cd728e57dabf" providerId="LiveId" clId="{3113F052-4F7B-44BD-B4DC-D8EFC344B2BB}" dt="2019-02-27T11:07:24.875" v="2094" actId="1076"/>
          <ac:picMkLst>
            <pc:docMk/>
            <pc:sldMk cId="1996720863" sldId="2939"/>
            <ac:picMk id="6" creationId="{E38B1255-B82F-4603-8CA6-1F7BACC534D1}"/>
          </ac:picMkLst>
        </pc:picChg>
        <pc:picChg chg="add mod">
          <ac:chgData name="Eimear Keane" userId="2c19cd728e57dabf" providerId="LiveId" clId="{3113F052-4F7B-44BD-B4DC-D8EFC344B2BB}" dt="2019-02-27T11:07:39.220" v="2097" actId="1076"/>
          <ac:picMkLst>
            <pc:docMk/>
            <pc:sldMk cId="1996720863" sldId="2939"/>
            <ac:picMk id="7" creationId="{E1D78055-78F7-4CD5-AA05-5934151BB59C}"/>
          </ac:picMkLst>
        </pc:picChg>
        <pc:picChg chg="del">
          <ac:chgData name="Eimear Keane" userId="2c19cd728e57dabf" providerId="LiveId" clId="{3113F052-4F7B-44BD-B4DC-D8EFC344B2BB}" dt="2019-02-27T10:49:12.035" v="1916" actId="478"/>
          <ac:picMkLst>
            <pc:docMk/>
            <pc:sldMk cId="1996720863" sldId="2939"/>
            <ac:picMk id="9" creationId="{F0EA536C-4850-4BD0-914C-E25722084CD6}"/>
          </ac:picMkLst>
        </pc:picChg>
        <pc:picChg chg="del">
          <ac:chgData name="Eimear Keane" userId="2c19cd728e57dabf" providerId="LiveId" clId="{3113F052-4F7B-44BD-B4DC-D8EFC344B2BB}" dt="2019-02-27T10:49:31.185" v="1919" actId="478"/>
          <ac:picMkLst>
            <pc:docMk/>
            <pc:sldMk cId="1996720863" sldId="2939"/>
            <ac:picMk id="12" creationId="{A2A5DF9C-670B-46ED-9210-EE372D7964B7}"/>
          </ac:picMkLst>
        </pc:picChg>
        <pc:picChg chg="add mod">
          <ac:chgData name="Eimear Keane" userId="2c19cd728e57dabf" providerId="LiveId" clId="{3113F052-4F7B-44BD-B4DC-D8EFC344B2BB}" dt="2019-02-27T10:49:39.393" v="1922" actId="1076"/>
          <ac:picMkLst>
            <pc:docMk/>
            <pc:sldMk cId="1996720863" sldId="2939"/>
            <ac:picMk id="13" creationId="{78D28AAC-63EF-42A3-8E64-AE53FCB7D50A}"/>
          </ac:picMkLst>
        </pc:picChg>
        <pc:picChg chg="add mod">
          <ac:chgData name="Eimear Keane" userId="2c19cd728e57dabf" providerId="LiveId" clId="{3113F052-4F7B-44BD-B4DC-D8EFC344B2BB}" dt="2019-02-27T10:50:58.786" v="1932" actId="1076"/>
          <ac:picMkLst>
            <pc:docMk/>
            <pc:sldMk cId="1996720863" sldId="2939"/>
            <ac:picMk id="14" creationId="{7FA55577-23B4-4C77-861B-C0A0388B4730}"/>
          </ac:picMkLst>
        </pc:picChg>
        <pc:picChg chg="mod">
          <ac:chgData name="Eimear Keane" userId="2c19cd728e57dabf" providerId="LiveId" clId="{3113F052-4F7B-44BD-B4DC-D8EFC344B2BB}" dt="2019-02-27T11:05:52.748" v="2080" actId="208"/>
          <ac:picMkLst>
            <pc:docMk/>
            <pc:sldMk cId="1996720863" sldId="2939"/>
            <ac:picMk id="2056" creationId="{E3BA2E62-D773-4336-BC04-28B9577ADF16}"/>
          </ac:picMkLst>
        </pc:picChg>
      </pc:sldChg>
      <pc:sldChg chg="addSp delSp modSp add">
        <pc:chgData name="Eimear Keane" userId="2c19cd728e57dabf" providerId="LiveId" clId="{3113F052-4F7B-44BD-B4DC-D8EFC344B2BB}" dt="2019-02-27T10:59:53.046" v="2013" actId="20577"/>
        <pc:sldMkLst>
          <pc:docMk/>
          <pc:sldMk cId="487196054" sldId="2940"/>
        </pc:sldMkLst>
        <pc:spChg chg="mod">
          <ac:chgData name="Eimear Keane" userId="2c19cd728e57dabf" providerId="LiveId" clId="{3113F052-4F7B-44BD-B4DC-D8EFC344B2BB}" dt="2019-02-27T10:55:53.343" v="1978" actId="207"/>
          <ac:spMkLst>
            <pc:docMk/>
            <pc:sldMk cId="487196054" sldId="2940"/>
            <ac:spMk id="8" creationId="{D1DE38D1-140D-4F0B-81BA-4477064AC666}"/>
          </ac:spMkLst>
        </pc:spChg>
        <pc:spChg chg="mod">
          <ac:chgData name="Eimear Keane" userId="2c19cd728e57dabf" providerId="LiveId" clId="{3113F052-4F7B-44BD-B4DC-D8EFC344B2BB}" dt="2019-02-27T10:54:21.161" v="1968" actId="1076"/>
          <ac:spMkLst>
            <pc:docMk/>
            <pc:sldMk cId="487196054" sldId="2940"/>
            <ac:spMk id="9" creationId="{6DD624A9-E061-4795-9592-AD2A14D28E9A}"/>
          </ac:spMkLst>
        </pc:spChg>
        <pc:spChg chg="del mod">
          <ac:chgData name="Eimear Keane" userId="2c19cd728e57dabf" providerId="LiveId" clId="{3113F052-4F7B-44BD-B4DC-D8EFC344B2BB}" dt="2019-02-27T10:55:04.502" v="1976" actId="478"/>
          <ac:spMkLst>
            <pc:docMk/>
            <pc:sldMk cId="487196054" sldId="2940"/>
            <ac:spMk id="10" creationId="{F9EC51A0-F07F-4F78-86DB-777870CC48DB}"/>
          </ac:spMkLst>
        </pc:spChg>
        <pc:spChg chg="add mod">
          <ac:chgData name="Eimear Keane" userId="2c19cd728e57dabf" providerId="LiveId" clId="{3113F052-4F7B-44BD-B4DC-D8EFC344B2BB}" dt="2019-02-27T10:55:02.069" v="1975" actId="1076"/>
          <ac:spMkLst>
            <pc:docMk/>
            <pc:sldMk cId="487196054" sldId="2940"/>
            <ac:spMk id="11" creationId="{9564ECFC-CECC-4BC8-BFA9-24574A735C3F}"/>
          </ac:spMkLst>
        </pc:spChg>
        <pc:graphicFrameChg chg="mod">
          <ac:chgData name="Eimear Keane" userId="2c19cd728e57dabf" providerId="LiveId" clId="{3113F052-4F7B-44BD-B4DC-D8EFC344B2BB}" dt="2019-02-27T10:59:53.046" v="2013" actId="20577"/>
          <ac:graphicFrameMkLst>
            <pc:docMk/>
            <pc:sldMk cId="487196054" sldId="2940"/>
            <ac:graphicFrameMk id="7" creationId="{249B0820-3227-4F6C-AAC2-F51DB7F8FE99}"/>
          </ac:graphicFrameMkLst>
        </pc:graphicFrameChg>
        <pc:picChg chg="del">
          <ac:chgData name="Eimear Keane" userId="2c19cd728e57dabf" providerId="LiveId" clId="{3113F052-4F7B-44BD-B4DC-D8EFC344B2BB}" dt="2019-02-27T10:53:02.362" v="1949" actId="478"/>
          <ac:picMkLst>
            <pc:docMk/>
            <pc:sldMk cId="487196054" sldId="2940"/>
            <ac:picMk id="2" creationId="{7AB3B694-9BA0-4B1E-8C8E-9280BDE585F8}"/>
          </ac:picMkLst>
        </pc:picChg>
        <pc:picChg chg="del">
          <ac:chgData name="Eimear Keane" userId="2c19cd728e57dabf" providerId="LiveId" clId="{3113F052-4F7B-44BD-B4DC-D8EFC344B2BB}" dt="2019-02-27T10:54:29.793" v="1970" actId="478"/>
          <ac:picMkLst>
            <pc:docMk/>
            <pc:sldMk cId="487196054" sldId="2940"/>
            <ac:picMk id="3" creationId="{824495BC-1B25-42F4-A8E1-41ACF9838580}"/>
          </ac:picMkLst>
        </pc:picChg>
        <pc:picChg chg="add mod">
          <ac:chgData name="Eimear Keane" userId="2c19cd728e57dabf" providerId="LiveId" clId="{3113F052-4F7B-44BD-B4DC-D8EFC344B2BB}" dt="2019-02-27T10:54:17.474" v="1967" actId="1076"/>
          <ac:picMkLst>
            <pc:docMk/>
            <pc:sldMk cId="487196054" sldId="2940"/>
            <ac:picMk id="4" creationId="{442FFB63-FD4E-41CB-AB37-037CFE4A2D8D}"/>
          </ac:picMkLst>
        </pc:picChg>
        <pc:picChg chg="add mod">
          <ac:chgData name="Eimear Keane" userId="2c19cd728e57dabf" providerId="LiveId" clId="{3113F052-4F7B-44BD-B4DC-D8EFC344B2BB}" dt="2019-02-27T10:54:57.410" v="1974" actId="1076"/>
          <ac:picMkLst>
            <pc:docMk/>
            <pc:sldMk cId="487196054" sldId="2940"/>
            <ac:picMk id="5" creationId="{5D41A8CC-A614-43EA-85E8-41DC41B40F28}"/>
          </ac:picMkLst>
        </pc:picChg>
      </pc:sldChg>
      <pc:sldChg chg="addSp delSp modSp add">
        <pc:chgData name="Eimear Keane" userId="2c19cd728e57dabf" providerId="LiveId" clId="{3113F052-4F7B-44BD-B4DC-D8EFC344B2BB}" dt="2019-02-27T11:05:37.434" v="2077" actId="207"/>
        <pc:sldMkLst>
          <pc:docMk/>
          <pc:sldMk cId="3798723976" sldId="2941"/>
        </pc:sldMkLst>
        <pc:spChg chg="mod">
          <ac:chgData name="Eimear Keane" userId="2c19cd728e57dabf" providerId="LiveId" clId="{3113F052-4F7B-44BD-B4DC-D8EFC344B2BB}" dt="2019-02-27T11:00:29.578" v="2032" actId="20577"/>
          <ac:spMkLst>
            <pc:docMk/>
            <pc:sldMk cId="3798723976" sldId="2941"/>
            <ac:spMk id="2" creationId="{E584F5C4-0022-4111-872E-BD43BFBB3777}"/>
          </ac:spMkLst>
        </pc:spChg>
        <pc:spChg chg="add del">
          <ac:chgData name="Eimear Keane" userId="2c19cd728e57dabf" providerId="LiveId" clId="{3113F052-4F7B-44BD-B4DC-D8EFC344B2BB}" dt="2019-02-27T11:03:54.656" v="2070"/>
          <ac:spMkLst>
            <pc:docMk/>
            <pc:sldMk cId="3798723976" sldId="2941"/>
            <ac:spMk id="6" creationId="{88C7F50A-C240-40A5-8F72-BA097CDD1989}"/>
          </ac:spMkLst>
        </pc:spChg>
        <pc:spChg chg="mod">
          <ac:chgData name="Eimear Keane" userId="2c19cd728e57dabf" providerId="LiveId" clId="{3113F052-4F7B-44BD-B4DC-D8EFC344B2BB}" dt="2019-02-27T11:03:15.581" v="2065" actId="122"/>
          <ac:spMkLst>
            <pc:docMk/>
            <pc:sldMk cId="3798723976" sldId="2941"/>
            <ac:spMk id="9" creationId="{F97EC555-0469-4DFF-AB45-584EEFB3D90F}"/>
          </ac:spMkLst>
        </pc:spChg>
        <pc:spChg chg="mod">
          <ac:chgData name="Eimear Keane" userId="2c19cd728e57dabf" providerId="LiveId" clId="{3113F052-4F7B-44BD-B4DC-D8EFC344B2BB}" dt="2019-02-27T11:04:08.356" v="2073" actId="207"/>
          <ac:spMkLst>
            <pc:docMk/>
            <pc:sldMk cId="3798723976" sldId="2941"/>
            <ac:spMk id="10" creationId="{CF407DEC-BEF2-426B-9AD6-A09F023FB337}"/>
          </ac:spMkLst>
        </pc:spChg>
        <pc:spChg chg="mod">
          <ac:chgData name="Eimear Keane" userId="2c19cd728e57dabf" providerId="LiveId" clId="{3113F052-4F7B-44BD-B4DC-D8EFC344B2BB}" dt="2019-02-27T11:04:28.607" v="2075" actId="207"/>
          <ac:spMkLst>
            <pc:docMk/>
            <pc:sldMk cId="3798723976" sldId="2941"/>
            <ac:spMk id="11" creationId="{61BB7C3F-CCB8-4E05-AC74-E29C2F48DDC2}"/>
          </ac:spMkLst>
        </pc:spChg>
        <pc:spChg chg="mod">
          <ac:chgData name="Eimear Keane" userId="2c19cd728e57dabf" providerId="LiveId" clId="{3113F052-4F7B-44BD-B4DC-D8EFC344B2BB}" dt="2019-02-27T11:03:34.624" v="2067" actId="207"/>
          <ac:spMkLst>
            <pc:docMk/>
            <pc:sldMk cId="3798723976" sldId="2941"/>
            <ac:spMk id="12" creationId="{976CF675-E115-4F3A-8148-223502639F90}"/>
          </ac:spMkLst>
        </pc:spChg>
        <pc:spChg chg="mod">
          <ac:chgData name="Eimear Keane" userId="2c19cd728e57dabf" providerId="LiveId" clId="{3113F052-4F7B-44BD-B4DC-D8EFC344B2BB}" dt="2019-02-27T11:05:37.434" v="2077" actId="207"/>
          <ac:spMkLst>
            <pc:docMk/>
            <pc:sldMk cId="3798723976" sldId="2941"/>
            <ac:spMk id="13" creationId="{55F406F8-02B8-4BA5-8B4B-D7DAE2492156}"/>
          </ac:spMkLst>
        </pc:spChg>
        <pc:picChg chg="add del mod">
          <ac:chgData name="Eimear Keane" userId="2c19cd728e57dabf" providerId="LiveId" clId="{3113F052-4F7B-44BD-B4DC-D8EFC344B2BB}" dt="2019-02-27T11:01:40.775" v="2040" actId="478"/>
          <ac:picMkLst>
            <pc:docMk/>
            <pc:sldMk cId="3798723976" sldId="2941"/>
            <ac:picMk id="3" creationId="{5CB95B06-4471-43EB-A789-05626A7D7576}"/>
          </ac:picMkLst>
        </pc:picChg>
        <pc:picChg chg="del">
          <ac:chgData name="Eimear Keane" userId="2c19cd728e57dabf" providerId="LiveId" clId="{3113F052-4F7B-44BD-B4DC-D8EFC344B2BB}" dt="2019-02-27T11:00:41.893" v="2033" actId="478"/>
          <ac:picMkLst>
            <pc:docMk/>
            <pc:sldMk cId="3798723976" sldId="2941"/>
            <ac:picMk id="4" creationId="{0AA8CF12-2EC6-4962-86DA-490984E392BB}"/>
          </ac:picMkLst>
        </pc:picChg>
        <pc:picChg chg="add del">
          <ac:chgData name="Eimear Keane" userId="2c19cd728e57dabf" providerId="LiveId" clId="{3113F052-4F7B-44BD-B4DC-D8EFC344B2BB}" dt="2019-02-27T11:01:43.780" v="2042" actId="478"/>
          <ac:picMkLst>
            <pc:docMk/>
            <pc:sldMk cId="3798723976" sldId="2941"/>
            <ac:picMk id="5" creationId="{A48905AE-D6DD-4AE1-B1B9-968B93044D56}"/>
          </ac:picMkLst>
        </pc:picChg>
        <pc:picChg chg="add mod">
          <ac:chgData name="Eimear Keane" userId="2c19cd728e57dabf" providerId="LiveId" clId="{3113F052-4F7B-44BD-B4DC-D8EFC344B2BB}" dt="2019-02-27T11:01:58.028" v="2046" actId="1076"/>
          <ac:picMkLst>
            <pc:docMk/>
            <pc:sldMk cId="3798723976" sldId="2941"/>
            <ac:picMk id="1026" creationId="{55F34E73-478B-46F2-9A52-D3F9C614203B}"/>
          </ac:picMkLst>
        </pc:picChg>
      </pc:sldChg>
      <pc:sldChg chg="addSp delSp modSp add">
        <pc:chgData name="Eimear Keane" userId="2c19cd728e57dabf" providerId="LiveId" clId="{3113F052-4F7B-44BD-B4DC-D8EFC344B2BB}" dt="2019-02-27T11:22:57.356" v="2276" actId="208"/>
        <pc:sldMkLst>
          <pc:docMk/>
          <pc:sldMk cId="1542243987" sldId="2942"/>
        </pc:sldMkLst>
        <pc:spChg chg="mod">
          <ac:chgData name="Eimear Keane" userId="2c19cd728e57dabf" providerId="LiveId" clId="{3113F052-4F7B-44BD-B4DC-D8EFC344B2BB}" dt="2019-02-27T11:20:09.028" v="2241" actId="20577"/>
          <ac:spMkLst>
            <pc:docMk/>
            <pc:sldMk cId="1542243987" sldId="2942"/>
            <ac:spMk id="8" creationId="{55D30B69-E602-45FF-A881-91D2E41AF9F8}"/>
          </ac:spMkLst>
        </pc:spChg>
        <pc:spChg chg="mod">
          <ac:chgData name="Eimear Keane" userId="2c19cd728e57dabf" providerId="LiveId" clId="{3113F052-4F7B-44BD-B4DC-D8EFC344B2BB}" dt="2019-02-27T11:21:35.107" v="2269" actId="207"/>
          <ac:spMkLst>
            <pc:docMk/>
            <pc:sldMk cId="1542243987" sldId="2942"/>
            <ac:spMk id="11" creationId="{093B9AFB-364C-4504-B72B-899B9C7FFCB1}"/>
          </ac:spMkLst>
        </pc:spChg>
        <pc:spChg chg="mod topLvl">
          <ac:chgData name="Eimear Keane" userId="2c19cd728e57dabf" providerId="LiveId" clId="{3113F052-4F7B-44BD-B4DC-D8EFC344B2BB}" dt="2019-02-27T11:15:57.373" v="2225" actId="1076"/>
          <ac:spMkLst>
            <pc:docMk/>
            <pc:sldMk cId="1542243987" sldId="2942"/>
            <ac:spMk id="24" creationId="{59119104-3B2C-4D77-96B3-5F8F21DBF501}"/>
          </ac:spMkLst>
        </pc:spChg>
        <pc:spChg chg="del">
          <ac:chgData name="Eimear Keane" userId="2c19cd728e57dabf" providerId="LiveId" clId="{3113F052-4F7B-44BD-B4DC-D8EFC344B2BB}" dt="2019-02-27T11:08:52.059" v="2108" actId="478"/>
          <ac:spMkLst>
            <pc:docMk/>
            <pc:sldMk cId="1542243987" sldId="2942"/>
            <ac:spMk id="32" creationId="{FAFBAAE4-E237-403F-9285-F99CD67F60CF}"/>
          </ac:spMkLst>
        </pc:spChg>
        <pc:spChg chg="del">
          <ac:chgData name="Eimear Keane" userId="2c19cd728e57dabf" providerId="LiveId" clId="{3113F052-4F7B-44BD-B4DC-D8EFC344B2BB}" dt="2019-02-27T11:08:53.075" v="2109" actId="478"/>
          <ac:spMkLst>
            <pc:docMk/>
            <pc:sldMk cId="1542243987" sldId="2942"/>
            <ac:spMk id="41" creationId="{63543BD2-118C-4B69-ABB2-D550BCD03C80}"/>
          </ac:spMkLst>
        </pc:spChg>
        <pc:spChg chg="mod">
          <ac:chgData name="Eimear Keane" userId="2c19cd728e57dabf" providerId="LiveId" clId="{3113F052-4F7B-44BD-B4DC-D8EFC344B2BB}" dt="2019-02-27T11:11:27.243" v="2181" actId="1076"/>
          <ac:spMkLst>
            <pc:docMk/>
            <pc:sldMk cId="1542243987" sldId="2942"/>
            <ac:spMk id="51" creationId="{24218CB7-758F-4391-B4B4-0D8E8FC597E5}"/>
          </ac:spMkLst>
        </pc:spChg>
        <pc:spChg chg="mod">
          <ac:chgData name="Eimear Keane" userId="2c19cd728e57dabf" providerId="LiveId" clId="{3113F052-4F7B-44BD-B4DC-D8EFC344B2BB}" dt="2019-02-27T11:22:57.356" v="2276" actId="208"/>
          <ac:spMkLst>
            <pc:docMk/>
            <pc:sldMk cId="1542243987" sldId="2942"/>
            <ac:spMk id="58" creationId="{12BFBFF1-9681-45C0-80C8-21F8C199F485}"/>
          </ac:spMkLst>
        </pc:spChg>
        <pc:grpChg chg="mod">
          <ac:chgData name="Eimear Keane" userId="2c19cd728e57dabf" providerId="LiveId" clId="{3113F052-4F7B-44BD-B4DC-D8EFC344B2BB}" dt="2019-02-27T11:21:16.085" v="2265" actId="1076"/>
          <ac:grpSpMkLst>
            <pc:docMk/>
            <pc:sldMk cId="1542243987" sldId="2942"/>
            <ac:grpSpMk id="28" creationId="{E985B423-C87F-4B62-A7FD-86ADB25F2E2A}"/>
          </ac:grpSpMkLst>
        </pc:grpChg>
        <pc:grpChg chg="del">
          <ac:chgData name="Eimear Keane" userId="2c19cd728e57dabf" providerId="LiveId" clId="{3113F052-4F7B-44BD-B4DC-D8EFC344B2BB}" dt="2019-02-27T11:13:36.762" v="2209" actId="478"/>
          <ac:grpSpMkLst>
            <pc:docMk/>
            <pc:sldMk cId="1542243987" sldId="2942"/>
            <ac:grpSpMk id="29" creationId="{D2BE8DB2-AFBB-4C26-9B44-74657B006FBA}"/>
          </ac:grpSpMkLst>
        </pc:grpChg>
        <pc:picChg chg="add mod">
          <ac:chgData name="Eimear Keane" userId="2c19cd728e57dabf" providerId="LiveId" clId="{3113F052-4F7B-44BD-B4DC-D8EFC344B2BB}" dt="2019-02-27T11:06:51.560" v="2087" actId="1076"/>
          <ac:picMkLst>
            <pc:docMk/>
            <pc:sldMk cId="1542243987" sldId="2942"/>
            <ac:picMk id="2" creationId="{9C2E1414-FBC2-43FE-910D-AD7E1C722CB2}"/>
          </ac:picMkLst>
        </pc:picChg>
        <pc:picChg chg="del">
          <ac:chgData name="Eimear Keane" userId="2c19cd728e57dabf" providerId="LiveId" clId="{3113F052-4F7B-44BD-B4DC-D8EFC344B2BB}" dt="2019-02-27T11:06:45.550" v="2085" actId="478"/>
          <ac:picMkLst>
            <pc:docMk/>
            <pc:sldMk cId="1542243987" sldId="2942"/>
            <ac:picMk id="3" creationId="{6DEBDAFB-2BCC-4246-853B-728693248A75}"/>
          </ac:picMkLst>
        </pc:picChg>
        <pc:picChg chg="add mod ord">
          <ac:chgData name="Eimear Keane" userId="2c19cd728e57dabf" providerId="LiveId" clId="{3113F052-4F7B-44BD-B4DC-D8EFC344B2BB}" dt="2019-02-27T11:11:16.591" v="2177" actId="167"/>
          <ac:picMkLst>
            <pc:docMk/>
            <pc:sldMk cId="1542243987" sldId="2942"/>
            <ac:picMk id="4" creationId="{9D13D52C-BFB2-46F3-90E0-41ED68CD7409}"/>
          </ac:picMkLst>
        </pc:picChg>
        <pc:picChg chg="mod">
          <ac:chgData name="Eimear Keane" userId="2c19cd728e57dabf" providerId="LiveId" clId="{3113F052-4F7B-44BD-B4DC-D8EFC344B2BB}" dt="2019-02-27T11:21:38.338" v="2270" actId="207"/>
          <ac:picMkLst>
            <pc:docMk/>
            <pc:sldMk cId="1542243987" sldId="2942"/>
            <ac:picMk id="5" creationId="{6F19E3EA-4D2F-4B42-804E-48494071F208}"/>
          </ac:picMkLst>
        </pc:picChg>
        <pc:picChg chg="del">
          <ac:chgData name="Eimear Keane" userId="2c19cd728e57dabf" providerId="LiveId" clId="{3113F052-4F7B-44BD-B4DC-D8EFC344B2BB}" dt="2019-02-27T11:06:55.223" v="2088" actId="478"/>
          <ac:picMkLst>
            <pc:docMk/>
            <pc:sldMk cId="1542243987" sldId="2942"/>
            <ac:picMk id="6" creationId="{E38B1255-B82F-4603-8CA6-1F7BACC534D1}"/>
          </ac:picMkLst>
        </pc:picChg>
        <pc:picChg chg="del">
          <ac:chgData name="Eimear Keane" userId="2c19cd728e57dabf" providerId="LiveId" clId="{3113F052-4F7B-44BD-B4DC-D8EFC344B2BB}" dt="2019-02-27T11:08:03.184" v="2100" actId="478"/>
          <ac:picMkLst>
            <pc:docMk/>
            <pc:sldMk cId="1542243987" sldId="2942"/>
            <ac:picMk id="7" creationId="{E1D78055-78F7-4CD5-AA05-5934151BB59C}"/>
          </ac:picMkLst>
        </pc:picChg>
        <pc:picChg chg="add mod">
          <ac:chgData name="Eimear Keane" userId="2c19cd728e57dabf" providerId="LiveId" clId="{3113F052-4F7B-44BD-B4DC-D8EFC344B2BB}" dt="2019-02-27T11:08:30.566" v="2103" actId="1076"/>
          <ac:picMkLst>
            <pc:docMk/>
            <pc:sldMk cId="1542243987" sldId="2942"/>
            <ac:picMk id="9" creationId="{64782D75-45C5-4669-AB8C-E2E66AB082A7}"/>
          </ac:picMkLst>
        </pc:picChg>
        <pc:picChg chg="del">
          <ac:chgData name="Eimear Keane" userId="2c19cd728e57dabf" providerId="LiveId" clId="{3113F052-4F7B-44BD-B4DC-D8EFC344B2BB}" dt="2019-02-27T11:11:45.347" v="2182" actId="478"/>
          <ac:picMkLst>
            <pc:docMk/>
            <pc:sldMk cId="1542243987" sldId="2942"/>
            <ac:picMk id="10" creationId="{422EBD75-A62F-4A88-A2A0-A355CEBC505B}"/>
          </ac:picMkLst>
        </pc:picChg>
        <pc:picChg chg="add mod">
          <ac:chgData name="Eimear Keane" userId="2c19cd728e57dabf" providerId="LiveId" clId="{3113F052-4F7B-44BD-B4DC-D8EFC344B2BB}" dt="2019-02-27T11:08:49.465" v="2106" actId="1076"/>
          <ac:picMkLst>
            <pc:docMk/>
            <pc:sldMk cId="1542243987" sldId="2942"/>
            <ac:picMk id="12" creationId="{915CE7E7-CDE7-4829-B1E6-98985A55E71E}"/>
          </ac:picMkLst>
        </pc:picChg>
        <pc:picChg chg="del">
          <ac:chgData name="Eimear Keane" userId="2c19cd728e57dabf" providerId="LiveId" clId="{3113F052-4F7B-44BD-B4DC-D8EFC344B2BB}" dt="2019-02-27T11:08:32.450" v="2104" actId="478"/>
          <ac:picMkLst>
            <pc:docMk/>
            <pc:sldMk cId="1542243987" sldId="2942"/>
            <ac:picMk id="13" creationId="{78D28AAC-63EF-42A3-8E64-AE53FCB7D50A}"/>
          </ac:picMkLst>
        </pc:picChg>
        <pc:picChg chg="del">
          <ac:chgData name="Eimear Keane" userId="2c19cd728e57dabf" providerId="LiveId" clId="{3113F052-4F7B-44BD-B4DC-D8EFC344B2BB}" dt="2019-02-27T11:08:51.425" v="2107" actId="478"/>
          <ac:picMkLst>
            <pc:docMk/>
            <pc:sldMk cId="1542243987" sldId="2942"/>
            <ac:picMk id="14" creationId="{7FA55577-23B4-4C77-861B-C0A0388B4730}"/>
          </ac:picMkLst>
        </pc:picChg>
        <pc:picChg chg="add mod">
          <ac:chgData name="Eimear Keane" userId="2c19cd728e57dabf" providerId="LiveId" clId="{3113F052-4F7B-44BD-B4DC-D8EFC344B2BB}" dt="2019-02-27T11:09:15.283" v="2111" actId="1076"/>
          <ac:picMkLst>
            <pc:docMk/>
            <pc:sldMk cId="1542243987" sldId="2942"/>
            <ac:picMk id="15" creationId="{A873B345-5CD7-410D-9153-05DCBD37F9AF}"/>
          </ac:picMkLst>
        </pc:picChg>
        <pc:picChg chg="add del mod">
          <ac:chgData name="Eimear Keane" userId="2c19cd728e57dabf" providerId="LiveId" clId="{3113F052-4F7B-44BD-B4DC-D8EFC344B2BB}" dt="2019-02-27T11:14:08.294" v="2212" actId="478"/>
          <ac:picMkLst>
            <pc:docMk/>
            <pc:sldMk cId="1542243987" sldId="2942"/>
            <ac:picMk id="16" creationId="{EDA377C7-DD63-4AE5-924F-4755C0C0F2FE}"/>
          </ac:picMkLst>
        </pc:picChg>
        <pc:picChg chg="add del">
          <ac:chgData name="Eimear Keane" userId="2c19cd728e57dabf" providerId="LiveId" clId="{3113F052-4F7B-44BD-B4DC-D8EFC344B2BB}" dt="2019-02-27T11:14:15.044" v="2214"/>
          <ac:picMkLst>
            <pc:docMk/>
            <pc:sldMk cId="1542243987" sldId="2942"/>
            <ac:picMk id="17" creationId="{B797AD3E-CF5E-4096-86A0-D3968109FE51}"/>
          </ac:picMkLst>
        </pc:picChg>
        <pc:picChg chg="add del">
          <ac:chgData name="Eimear Keane" userId="2c19cd728e57dabf" providerId="LiveId" clId="{3113F052-4F7B-44BD-B4DC-D8EFC344B2BB}" dt="2019-02-27T11:16:17.872" v="2228"/>
          <ac:picMkLst>
            <pc:docMk/>
            <pc:sldMk cId="1542243987" sldId="2942"/>
            <ac:picMk id="18" creationId="{BBFBE97E-8421-496B-B76A-D9239D56A4C6}"/>
          </ac:picMkLst>
        </pc:picChg>
        <pc:picChg chg="add mod">
          <ac:chgData name="Eimear Keane" userId="2c19cd728e57dabf" providerId="LiveId" clId="{3113F052-4F7B-44BD-B4DC-D8EFC344B2BB}" dt="2019-02-27T11:20:15.185" v="2243" actId="1076"/>
          <ac:picMkLst>
            <pc:docMk/>
            <pc:sldMk cId="1542243987" sldId="2942"/>
            <ac:picMk id="25" creationId="{63A9581F-BA13-4630-9431-098D72559732}"/>
          </ac:picMkLst>
        </pc:picChg>
        <pc:picChg chg="add del mod">
          <ac:chgData name="Eimear Keane" userId="2c19cd728e57dabf" providerId="LiveId" clId="{3113F052-4F7B-44BD-B4DC-D8EFC344B2BB}" dt="2019-02-27T11:14:43.122" v="2218" actId="478"/>
          <ac:picMkLst>
            <pc:docMk/>
            <pc:sldMk cId="1542243987" sldId="2942"/>
            <ac:picMk id="27" creationId="{32980050-2545-4860-8364-5CFBC7D4B024}"/>
          </ac:picMkLst>
        </pc:picChg>
        <pc:picChg chg="add del mod">
          <ac:chgData name="Eimear Keane" userId="2c19cd728e57dabf" providerId="LiveId" clId="{3113F052-4F7B-44BD-B4DC-D8EFC344B2BB}" dt="2019-02-27T11:15:57.825" v="2226"/>
          <ac:picMkLst>
            <pc:docMk/>
            <pc:sldMk cId="1542243987" sldId="2942"/>
            <ac:picMk id="2050" creationId="{7453614C-F346-4218-BB2B-625E67E9701A}"/>
          </ac:picMkLst>
        </pc:picChg>
        <pc:picChg chg="add mod">
          <ac:chgData name="Eimear Keane" userId="2c19cd728e57dabf" providerId="LiveId" clId="{3113F052-4F7B-44BD-B4DC-D8EFC344B2BB}" dt="2019-02-27T11:17:13.654" v="2237" actId="1076"/>
          <ac:picMkLst>
            <pc:docMk/>
            <pc:sldMk cId="1542243987" sldId="2942"/>
            <ac:picMk id="2052" creationId="{B6928CFC-C01D-414F-9545-3E76813B6622}"/>
          </ac:picMkLst>
        </pc:picChg>
        <pc:picChg chg="del mod topLvl">
          <ac:chgData name="Eimear Keane" userId="2c19cd728e57dabf" providerId="LiveId" clId="{3113F052-4F7B-44BD-B4DC-D8EFC344B2BB}" dt="2019-02-27T11:13:36.762" v="2209" actId="478"/>
          <ac:picMkLst>
            <pc:docMk/>
            <pc:sldMk cId="1542243987" sldId="2942"/>
            <ac:picMk id="2056" creationId="{E3BA2E62-D773-4336-BC04-28B9577ADF16}"/>
          </ac:picMkLst>
        </pc:picChg>
      </pc:sldChg>
      <pc:sldChg chg="addSp delSp modSp add">
        <pc:chgData name="Eimear Keane" userId="2c19cd728e57dabf" providerId="LiveId" clId="{3113F052-4F7B-44BD-B4DC-D8EFC344B2BB}" dt="2019-02-27T11:28:40.550" v="2348"/>
        <pc:sldMkLst>
          <pc:docMk/>
          <pc:sldMk cId="1139053885" sldId="2943"/>
        </pc:sldMkLst>
        <pc:spChg chg="del mod">
          <ac:chgData name="Eimear Keane" userId="2c19cd728e57dabf" providerId="LiveId" clId="{3113F052-4F7B-44BD-B4DC-D8EFC344B2BB}" dt="2019-02-27T11:24:12.795" v="2289" actId="478"/>
          <ac:spMkLst>
            <pc:docMk/>
            <pc:sldMk cId="1139053885" sldId="2943"/>
            <ac:spMk id="6" creationId="{A067183F-C32D-40AA-820C-09B0AFB7919E}"/>
          </ac:spMkLst>
        </pc:spChg>
        <pc:spChg chg="mod">
          <ac:chgData name="Eimear Keane" userId="2c19cd728e57dabf" providerId="LiveId" clId="{3113F052-4F7B-44BD-B4DC-D8EFC344B2BB}" dt="2019-02-27T11:25:39.438" v="2307" actId="207"/>
          <ac:spMkLst>
            <pc:docMk/>
            <pc:sldMk cId="1139053885" sldId="2943"/>
            <ac:spMk id="9" creationId="{627B6903-CE97-4E1F-9933-B7EEC27C6C3F}"/>
          </ac:spMkLst>
        </pc:spChg>
        <pc:spChg chg="mod">
          <ac:chgData name="Eimear Keane" userId="2c19cd728e57dabf" providerId="LiveId" clId="{3113F052-4F7B-44BD-B4DC-D8EFC344B2BB}" dt="2019-02-27T11:25:15.904" v="2304" actId="1076"/>
          <ac:spMkLst>
            <pc:docMk/>
            <pc:sldMk cId="1139053885" sldId="2943"/>
            <ac:spMk id="10" creationId="{9CBE67A9-1C6C-4A30-A00F-F250AF1133C5}"/>
          </ac:spMkLst>
        </pc:spChg>
        <pc:spChg chg="mod">
          <ac:chgData name="Eimear Keane" userId="2c19cd728e57dabf" providerId="LiveId" clId="{3113F052-4F7B-44BD-B4DC-D8EFC344B2BB}" dt="2019-02-27T11:24:05.264" v="2287" actId="14100"/>
          <ac:spMkLst>
            <pc:docMk/>
            <pc:sldMk cId="1139053885" sldId="2943"/>
            <ac:spMk id="11" creationId="{905454B9-291E-419C-BE4D-3F65BBA7A7EB}"/>
          </ac:spMkLst>
        </pc:spChg>
        <pc:spChg chg="del mod">
          <ac:chgData name="Eimear Keane" userId="2c19cd728e57dabf" providerId="LiveId" clId="{3113F052-4F7B-44BD-B4DC-D8EFC344B2BB}" dt="2019-02-27T11:25:17.731" v="2305" actId="478"/>
          <ac:spMkLst>
            <pc:docMk/>
            <pc:sldMk cId="1139053885" sldId="2943"/>
            <ac:spMk id="18" creationId="{BAA227C4-55D1-4ACB-9506-A889189BB8CA}"/>
          </ac:spMkLst>
        </pc:spChg>
        <pc:graphicFrameChg chg="mod">
          <ac:chgData name="Eimear Keane" userId="2c19cd728e57dabf" providerId="LiveId" clId="{3113F052-4F7B-44BD-B4DC-D8EFC344B2BB}" dt="2019-02-27T11:28:40.550" v="2348"/>
          <ac:graphicFrameMkLst>
            <pc:docMk/>
            <pc:sldMk cId="1139053885" sldId="2943"/>
            <ac:graphicFrameMk id="7" creationId="{249B0820-3227-4F6C-AAC2-F51DB7F8FE99}"/>
          </ac:graphicFrameMkLst>
        </pc:graphicFrameChg>
        <pc:picChg chg="del">
          <ac:chgData name="Eimear Keane" userId="2c19cd728e57dabf" providerId="LiveId" clId="{3113F052-4F7B-44BD-B4DC-D8EFC344B2BB}" dt="2019-02-27T11:22:20.591" v="2273" actId="478"/>
          <ac:picMkLst>
            <pc:docMk/>
            <pc:sldMk cId="1139053885" sldId="2943"/>
            <ac:picMk id="2" creationId="{602360BE-2978-4668-9BB2-76774D2BA4EA}"/>
          </ac:picMkLst>
        </pc:picChg>
        <pc:picChg chg="del">
          <ac:chgData name="Eimear Keane" userId="2c19cd728e57dabf" providerId="LiveId" clId="{3113F052-4F7B-44BD-B4DC-D8EFC344B2BB}" dt="2019-02-27T11:24:11.455" v="2288" actId="478"/>
          <ac:picMkLst>
            <pc:docMk/>
            <pc:sldMk cId="1139053885" sldId="2943"/>
            <ac:picMk id="3" creationId="{26B43C19-6951-4BC0-82B6-F9309E33AEEC}"/>
          </ac:picMkLst>
        </pc:picChg>
        <pc:picChg chg="add mod">
          <ac:chgData name="Eimear Keane" userId="2c19cd728e57dabf" providerId="LiveId" clId="{3113F052-4F7B-44BD-B4DC-D8EFC344B2BB}" dt="2019-02-27T11:27:05.794" v="2335" actId="1076"/>
          <ac:picMkLst>
            <pc:docMk/>
            <pc:sldMk cId="1139053885" sldId="2943"/>
            <ac:picMk id="4" creationId="{6229461C-6F71-4B7B-8A41-D8F26E862D0B}"/>
          </ac:picMkLst>
        </pc:picChg>
        <pc:picChg chg="add mod ord">
          <ac:chgData name="Eimear Keane" userId="2c19cd728e57dabf" providerId="LiveId" clId="{3113F052-4F7B-44BD-B4DC-D8EFC344B2BB}" dt="2019-02-27T11:25:11.108" v="2303" actId="167"/>
          <ac:picMkLst>
            <pc:docMk/>
            <pc:sldMk cId="1139053885" sldId="2943"/>
            <ac:picMk id="5" creationId="{11ED751D-E52A-4BEC-8F1D-03B47192FE1A}"/>
          </ac:picMkLst>
        </pc:picChg>
      </pc:sldChg>
      <pc:sldChg chg="addSp delSp modSp add">
        <pc:chgData name="Eimear Keane" userId="2c19cd728e57dabf" providerId="LiveId" clId="{3113F052-4F7B-44BD-B4DC-D8EFC344B2BB}" dt="2019-02-27T11:38:53.966" v="2403" actId="207"/>
        <pc:sldMkLst>
          <pc:docMk/>
          <pc:sldMk cId="2421196369" sldId="2944"/>
        </pc:sldMkLst>
        <pc:spChg chg="mod">
          <ac:chgData name="Eimear Keane" userId="2c19cd728e57dabf" providerId="LiveId" clId="{3113F052-4F7B-44BD-B4DC-D8EFC344B2BB}" dt="2019-02-27T11:35:54.918" v="2383" actId="20577"/>
          <ac:spMkLst>
            <pc:docMk/>
            <pc:sldMk cId="2421196369" sldId="2944"/>
            <ac:spMk id="2" creationId="{E584F5C4-0022-4111-872E-BD43BFBB3777}"/>
          </ac:spMkLst>
        </pc:spChg>
        <pc:spChg chg="mod">
          <ac:chgData name="Eimear Keane" userId="2c19cd728e57dabf" providerId="LiveId" clId="{3113F052-4F7B-44BD-B4DC-D8EFC344B2BB}" dt="2019-02-27T11:36:55.250" v="2392" actId="20577"/>
          <ac:spMkLst>
            <pc:docMk/>
            <pc:sldMk cId="2421196369" sldId="2944"/>
            <ac:spMk id="9" creationId="{F97EC555-0469-4DFF-AB45-584EEFB3D90F}"/>
          </ac:spMkLst>
        </pc:spChg>
        <pc:spChg chg="mod">
          <ac:chgData name="Eimear Keane" userId="2c19cd728e57dabf" providerId="LiveId" clId="{3113F052-4F7B-44BD-B4DC-D8EFC344B2BB}" dt="2019-02-27T11:38:13.580" v="2399" actId="207"/>
          <ac:spMkLst>
            <pc:docMk/>
            <pc:sldMk cId="2421196369" sldId="2944"/>
            <ac:spMk id="10" creationId="{CF407DEC-BEF2-426B-9AD6-A09F023FB337}"/>
          </ac:spMkLst>
        </pc:spChg>
        <pc:spChg chg="mod">
          <ac:chgData name="Eimear Keane" userId="2c19cd728e57dabf" providerId="LiveId" clId="{3113F052-4F7B-44BD-B4DC-D8EFC344B2BB}" dt="2019-02-27T11:38:26.575" v="2401" actId="207"/>
          <ac:spMkLst>
            <pc:docMk/>
            <pc:sldMk cId="2421196369" sldId="2944"/>
            <ac:spMk id="11" creationId="{61BB7C3F-CCB8-4E05-AC74-E29C2F48DDC2}"/>
          </ac:spMkLst>
        </pc:spChg>
        <pc:spChg chg="mod">
          <ac:chgData name="Eimear Keane" userId="2c19cd728e57dabf" providerId="LiveId" clId="{3113F052-4F7B-44BD-B4DC-D8EFC344B2BB}" dt="2019-02-27T11:37:10.080" v="2397" actId="207"/>
          <ac:spMkLst>
            <pc:docMk/>
            <pc:sldMk cId="2421196369" sldId="2944"/>
            <ac:spMk id="12" creationId="{976CF675-E115-4F3A-8148-223502639F90}"/>
          </ac:spMkLst>
        </pc:spChg>
        <pc:spChg chg="mod">
          <ac:chgData name="Eimear Keane" userId="2c19cd728e57dabf" providerId="LiveId" clId="{3113F052-4F7B-44BD-B4DC-D8EFC344B2BB}" dt="2019-02-27T11:38:53.966" v="2403" actId="207"/>
          <ac:spMkLst>
            <pc:docMk/>
            <pc:sldMk cId="2421196369" sldId="2944"/>
            <ac:spMk id="13" creationId="{55F406F8-02B8-4BA5-8B4B-D7DAE2492156}"/>
          </ac:spMkLst>
        </pc:spChg>
        <pc:picChg chg="add mod">
          <ac:chgData name="Eimear Keane" userId="2c19cd728e57dabf" providerId="LiveId" clId="{3113F052-4F7B-44BD-B4DC-D8EFC344B2BB}" dt="2019-02-27T11:36:36.592" v="2390"/>
          <ac:picMkLst>
            <pc:docMk/>
            <pc:sldMk cId="2421196369" sldId="2944"/>
            <ac:picMk id="3" creationId="{AB3E7796-5B06-4127-A0E6-CC661FE24C88}"/>
          </ac:picMkLst>
        </pc:picChg>
        <pc:picChg chg="del">
          <ac:chgData name="Eimear Keane" userId="2c19cd728e57dabf" providerId="LiveId" clId="{3113F052-4F7B-44BD-B4DC-D8EFC344B2BB}" dt="2019-02-27T11:36:11.420" v="2384" actId="478"/>
          <ac:picMkLst>
            <pc:docMk/>
            <pc:sldMk cId="2421196369" sldId="2944"/>
            <ac:picMk id="4" creationId="{0AA8CF12-2EC6-4962-86DA-490984E392BB}"/>
          </ac:picMkLst>
        </pc:picChg>
      </pc:sldChg>
      <pc:sldChg chg="addSp delSp modSp add">
        <pc:chgData name="Eimear Keane" userId="2c19cd728e57dabf" providerId="LiveId" clId="{3113F052-4F7B-44BD-B4DC-D8EFC344B2BB}" dt="2019-02-27T11:44:34.122" v="2571" actId="20577"/>
        <pc:sldMkLst>
          <pc:docMk/>
          <pc:sldMk cId="3438052269" sldId="2945"/>
        </pc:sldMkLst>
        <pc:spChg chg="mod">
          <ac:chgData name="Eimear Keane" userId="2c19cd728e57dabf" providerId="LiveId" clId="{3113F052-4F7B-44BD-B4DC-D8EFC344B2BB}" dt="2019-02-27T11:43:25.578" v="2550" actId="207"/>
          <ac:spMkLst>
            <pc:docMk/>
            <pc:sldMk cId="3438052269" sldId="2945"/>
            <ac:spMk id="8" creationId="{55D30B69-E602-45FF-A881-91D2E41AF9F8}"/>
          </ac:spMkLst>
        </pc:spChg>
        <pc:spChg chg="mod">
          <ac:chgData name="Eimear Keane" userId="2c19cd728e57dabf" providerId="LiveId" clId="{3113F052-4F7B-44BD-B4DC-D8EFC344B2BB}" dt="2019-02-27T11:44:34.122" v="2571" actId="20577"/>
          <ac:spMkLst>
            <pc:docMk/>
            <pc:sldMk cId="3438052269" sldId="2945"/>
            <ac:spMk id="11" creationId="{093B9AFB-364C-4504-B72B-899B9C7FFCB1}"/>
          </ac:spMkLst>
        </pc:spChg>
        <pc:spChg chg="mod">
          <ac:chgData name="Eimear Keane" userId="2c19cd728e57dabf" providerId="LiveId" clId="{3113F052-4F7B-44BD-B4DC-D8EFC344B2BB}" dt="2019-02-27T11:42:16.294" v="2510" actId="207"/>
          <ac:spMkLst>
            <pc:docMk/>
            <pc:sldMk cId="3438052269" sldId="2945"/>
            <ac:spMk id="24" creationId="{59119104-3B2C-4D77-96B3-5F8F21DBF501}"/>
          </ac:spMkLst>
        </pc:spChg>
        <pc:spChg chg="mod">
          <ac:chgData name="Eimear Keane" userId="2c19cd728e57dabf" providerId="LiveId" clId="{3113F052-4F7B-44BD-B4DC-D8EFC344B2BB}" dt="2019-02-27T11:43:22.644" v="2549" actId="1076"/>
          <ac:spMkLst>
            <pc:docMk/>
            <pc:sldMk cId="3438052269" sldId="2945"/>
            <ac:spMk id="32" creationId="{FAFBAAE4-E237-403F-9285-F99CD67F60CF}"/>
          </ac:spMkLst>
        </pc:spChg>
        <pc:spChg chg="del mod">
          <ac:chgData name="Eimear Keane" userId="2c19cd728e57dabf" providerId="LiveId" clId="{3113F052-4F7B-44BD-B4DC-D8EFC344B2BB}" dt="2019-02-27T11:44:08.982" v="2554" actId="478"/>
          <ac:spMkLst>
            <pc:docMk/>
            <pc:sldMk cId="3438052269" sldId="2945"/>
            <ac:spMk id="41" creationId="{63543BD2-118C-4B69-ABB2-D550BCD03C80}"/>
          </ac:spMkLst>
        </pc:spChg>
        <pc:spChg chg="del mod">
          <ac:chgData name="Eimear Keane" userId="2c19cd728e57dabf" providerId="LiveId" clId="{3113F052-4F7B-44BD-B4DC-D8EFC344B2BB}" dt="2019-02-27T11:44:08.033" v="2552" actId="478"/>
          <ac:spMkLst>
            <pc:docMk/>
            <pc:sldMk cId="3438052269" sldId="2945"/>
            <ac:spMk id="51" creationId="{24218CB7-758F-4391-B4B4-0D8E8FC597E5}"/>
          </ac:spMkLst>
        </pc:spChg>
        <pc:spChg chg="mod">
          <ac:chgData name="Eimear Keane" userId="2c19cd728e57dabf" providerId="LiveId" clId="{3113F052-4F7B-44BD-B4DC-D8EFC344B2BB}" dt="2019-02-27T11:42:11.841" v="2509" actId="1076"/>
          <ac:spMkLst>
            <pc:docMk/>
            <pc:sldMk cId="3438052269" sldId="2945"/>
            <ac:spMk id="58" creationId="{12BFBFF1-9681-45C0-80C8-21F8C199F485}"/>
          </ac:spMkLst>
        </pc:spChg>
        <pc:grpChg chg="mod">
          <ac:chgData name="Eimear Keane" userId="2c19cd728e57dabf" providerId="LiveId" clId="{3113F052-4F7B-44BD-B4DC-D8EFC344B2BB}" dt="2019-02-27T11:44:05.779" v="2551" actId="207"/>
          <ac:grpSpMkLst>
            <pc:docMk/>
            <pc:sldMk cId="3438052269" sldId="2945"/>
            <ac:grpSpMk id="28" creationId="{E985B423-C87F-4B62-A7FD-86ADB25F2E2A}"/>
          </ac:grpSpMkLst>
        </pc:grpChg>
        <pc:picChg chg="add mod">
          <ac:chgData name="Eimear Keane" userId="2c19cd728e57dabf" providerId="LiveId" clId="{3113F052-4F7B-44BD-B4DC-D8EFC344B2BB}" dt="2019-02-27T11:39:22.280" v="2407" actId="1076"/>
          <ac:picMkLst>
            <pc:docMk/>
            <pc:sldMk cId="3438052269" sldId="2945"/>
            <ac:picMk id="2" creationId="{51AAACD3-8CE5-4920-8A6E-80F05C58880D}"/>
          </ac:picMkLst>
        </pc:picChg>
        <pc:picChg chg="del">
          <ac:chgData name="Eimear Keane" userId="2c19cd728e57dabf" providerId="LiveId" clId="{3113F052-4F7B-44BD-B4DC-D8EFC344B2BB}" dt="2019-02-27T11:39:13.501" v="2405" actId="478"/>
          <ac:picMkLst>
            <pc:docMk/>
            <pc:sldMk cId="3438052269" sldId="2945"/>
            <ac:picMk id="3" creationId="{6DEBDAFB-2BCC-4246-853B-728693248A75}"/>
          </ac:picMkLst>
        </pc:picChg>
        <pc:picChg chg="add mod">
          <ac:chgData name="Eimear Keane" userId="2c19cd728e57dabf" providerId="LiveId" clId="{3113F052-4F7B-44BD-B4DC-D8EFC344B2BB}" dt="2019-02-27T11:39:44.372" v="2411" actId="1076"/>
          <ac:picMkLst>
            <pc:docMk/>
            <pc:sldMk cId="3438052269" sldId="2945"/>
            <ac:picMk id="4" creationId="{68D303F2-CD31-459F-B293-25495AEC05DD}"/>
          </ac:picMkLst>
        </pc:picChg>
        <pc:picChg chg="mod">
          <ac:chgData name="Eimear Keane" userId="2c19cd728e57dabf" providerId="LiveId" clId="{3113F052-4F7B-44BD-B4DC-D8EFC344B2BB}" dt="2019-02-27T11:44:31.672" v="2570" actId="1076"/>
          <ac:picMkLst>
            <pc:docMk/>
            <pc:sldMk cId="3438052269" sldId="2945"/>
            <ac:picMk id="5" creationId="{6F19E3EA-4D2F-4B42-804E-48494071F208}"/>
          </ac:picMkLst>
        </pc:picChg>
        <pc:picChg chg="del">
          <ac:chgData name="Eimear Keane" userId="2c19cd728e57dabf" providerId="LiveId" clId="{3113F052-4F7B-44BD-B4DC-D8EFC344B2BB}" dt="2019-02-27T11:39:26.122" v="2408" actId="478"/>
          <ac:picMkLst>
            <pc:docMk/>
            <pc:sldMk cId="3438052269" sldId="2945"/>
            <ac:picMk id="6" creationId="{E38B1255-B82F-4603-8CA6-1F7BACC534D1}"/>
          </ac:picMkLst>
        </pc:picChg>
        <pc:picChg chg="del">
          <ac:chgData name="Eimear Keane" userId="2c19cd728e57dabf" providerId="LiveId" clId="{3113F052-4F7B-44BD-B4DC-D8EFC344B2BB}" dt="2019-02-27T11:39:46.373" v="2412" actId="478"/>
          <ac:picMkLst>
            <pc:docMk/>
            <pc:sldMk cId="3438052269" sldId="2945"/>
            <ac:picMk id="7" creationId="{E1D78055-78F7-4CD5-AA05-5934151BB59C}"/>
          </ac:picMkLst>
        </pc:picChg>
        <pc:picChg chg="add mod">
          <ac:chgData name="Eimear Keane" userId="2c19cd728e57dabf" providerId="LiveId" clId="{3113F052-4F7B-44BD-B4DC-D8EFC344B2BB}" dt="2019-02-27T11:40:13.981" v="2415" actId="1076"/>
          <ac:picMkLst>
            <pc:docMk/>
            <pc:sldMk cId="3438052269" sldId="2945"/>
            <ac:picMk id="9" creationId="{FCC7A550-8CB5-4210-A00E-4640EB81B3CD}"/>
          </ac:picMkLst>
        </pc:picChg>
        <pc:picChg chg="del">
          <ac:chgData name="Eimear Keane" userId="2c19cd728e57dabf" providerId="LiveId" clId="{3113F052-4F7B-44BD-B4DC-D8EFC344B2BB}" dt="2019-02-27T11:43:01.934" v="2513" actId="478"/>
          <ac:picMkLst>
            <pc:docMk/>
            <pc:sldMk cId="3438052269" sldId="2945"/>
            <ac:picMk id="10" creationId="{422EBD75-A62F-4A88-A2A0-A355CEBC505B}"/>
          </ac:picMkLst>
        </pc:picChg>
        <pc:picChg chg="add mod">
          <ac:chgData name="Eimear Keane" userId="2c19cd728e57dabf" providerId="LiveId" clId="{3113F052-4F7B-44BD-B4DC-D8EFC344B2BB}" dt="2019-02-27T11:40:38.283" v="2418" actId="1076"/>
          <ac:picMkLst>
            <pc:docMk/>
            <pc:sldMk cId="3438052269" sldId="2945"/>
            <ac:picMk id="12" creationId="{6EA831CB-3C3F-4C8E-89A3-1CF36CD804D7}"/>
          </ac:picMkLst>
        </pc:picChg>
        <pc:picChg chg="del">
          <ac:chgData name="Eimear Keane" userId="2c19cd728e57dabf" providerId="LiveId" clId="{3113F052-4F7B-44BD-B4DC-D8EFC344B2BB}" dt="2019-02-27T11:40:18.612" v="2416" actId="478"/>
          <ac:picMkLst>
            <pc:docMk/>
            <pc:sldMk cId="3438052269" sldId="2945"/>
            <ac:picMk id="13" creationId="{78D28AAC-63EF-42A3-8E64-AE53FCB7D50A}"/>
          </ac:picMkLst>
        </pc:picChg>
        <pc:picChg chg="del">
          <ac:chgData name="Eimear Keane" userId="2c19cd728e57dabf" providerId="LiveId" clId="{3113F052-4F7B-44BD-B4DC-D8EFC344B2BB}" dt="2019-02-27T11:40:40.076" v="2419" actId="478"/>
          <ac:picMkLst>
            <pc:docMk/>
            <pc:sldMk cId="3438052269" sldId="2945"/>
            <ac:picMk id="14" creationId="{7FA55577-23B4-4C77-861B-C0A0388B4730}"/>
          </ac:picMkLst>
        </pc:picChg>
        <pc:picChg chg="add mod">
          <ac:chgData name="Eimear Keane" userId="2c19cd728e57dabf" providerId="LiveId" clId="{3113F052-4F7B-44BD-B4DC-D8EFC344B2BB}" dt="2019-02-27T11:41:04.266" v="2423" actId="1076"/>
          <ac:picMkLst>
            <pc:docMk/>
            <pc:sldMk cId="3438052269" sldId="2945"/>
            <ac:picMk id="15" creationId="{F7AAA759-34D6-40A9-A8C7-6121F2535AA7}"/>
          </ac:picMkLst>
        </pc:picChg>
        <pc:picChg chg="add">
          <ac:chgData name="Eimear Keane" userId="2c19cd728e57dabf" providerId="LiveId" clId="{3113F052-4F7B-44BD-B4DC-D8EFC344B2BB}" dt="2019-02-27T11:43:02.927" v="2514"/>
          <ac:picMkLst>
            <pc:docMk/>
            <pc:sldMk cId="3438052269" sldId="2945"/>
            <ac:picMk id="25" creationId="{400A7E23-64D7-49F6-94D8-18467BD2A740}"/>
          </ac:picMkLst>
        </pc:picChg>
        <pc:picChg chg="mod">
          <ac:chgData name="Eimear Keane" userId="2c19cd728e57dabf" providerId="LiveId" clId="{3113F052-4F7B-44BD-B4DC-D8EFC344B2BB}" dt="2019-02-27T11:42:20.801" v="2512" actId="207"/>
          <ac:picMkLst>
            <pc:docMk/>
            <pc:sldMk cId="3438052269" sldId="2945"/>
            <ac:picMk id="2056" creationId="{E3BA2E62-D773-4336-BC04-28B9577ADF16}"/>
          </ac:picMkLst>
        </pc:picChg>
      </pc:sldChg>
      <pc:sldChg chg="addSp delSp modSp add">
        <pc:chgData name="Eimear Keane" userId="2c19cd728e57dabf" providerId="LiveId" clId="{3113F052-4F7B-44BD-B4DC-D8EFC344B2BB}" dt="2019-02-27T11:54:53.281" v="2698"/>
        <pc:sldMkLst>
          <pc:docMk/>
          <pc:sldMk cId="312857375" sldId="2946"/>
        </pc:sldMkLst>
        <pc:spChg chg="mod">
          <ac:chgData name="Eimear Keane" userId="2c19cd728e57dabf" providerId="LiveId" clId="{3113F052-4F7B-44BD-B4DC-D8EFC344B2BB}" dt="2019-02-27T11:50:49.192" v="2641" actId="20577"/>
          <ac:spMkLst>
            <pc:docMk/>
            <pc:sldMk cId="312857375" sldId="2946"/>
            <ac:spMk id="9" creationId="{627B6903-CE97-4E1F-9933-B7EEC27C6C3F}"/>
          </ac:spMkLst>
        </pc:spChg>
        <pc:spChg chg="mod">
          <ac:chgData name="Eimear Keane" userId="2c19cd728e57dabf" providerId="LiveId" clId="{3113F052-4F7B-44BD-B4DC-D8EFC344B2BB}" dt="2019-02-27T11:46:53.936" v="2593" actId="1076"/>
          <ac:spMkLst>
            <pc:docMk/>
            <pc:sldMk cId="312857375" sldId="2946"/>
            <ac:spMk id="10" creationId="{9CBE67A9-1C6C-4A30-A00F-F250AF1133C5}"/>
          </ac:spMkLst>
        </pc:spChg>
        <pc:spChg chg="mod">
          <ac:chgData name="Eimear Keane" userId="2c19cd728e57dabf" providerId="LiveId" clId="{3113F052-4F7B-44BD-B4DC-D8EFC344B2BB}" dt="2019-02-27T11:47:03.903" v="2595" actId="1076"/>
          <ac:spMkLst>
            <pc:docMk/>
            <pc:sldMk cId="312857375" sldId="2946"/>
            <ac:spMk id="11" creationId="{905454B9-291E-419C-BE4D-3F65BBA7A7EB}"/>
          </ac:spMkLst>
        </pc:spChg>
        <pc:graphicFrameChg chg="mod">
          <ac:chgData name="Eimear Keane" userId="2c19cd728e57dabf" providerId="LiveId" clId="{3113F052-4F7B-44BD-B4DC-D8EFC344B2BB}" dt="2019-02-27T11:54:53.281" v="2698"/>
          <ac:graphicFrameMkLst>
            <pc:docMk/>
            <pc:sldMk cId="312857375" sldId="2946"/>
            <ac:graphicFrameMk id="7" creationId="{249B0820-3227-4F6C-AAC2-F51DB7F8FE99}"/>
          </ac:graphicFrameMkLst>
        </pc:graphicFrameChg>
        <pc:picChg chg="add mod">
          <ac:chgData name="Eimear Keane" userId="2c19cd728e57dabf" providerId="LiveId" clId="{3113F052-4F7B-44BD-B4DC-D8EFC344B2BB}" dt="2019-02-27T11:48:13.613" v="2605" actId="207"/>
          <ac:picMkLst>
            <pc:docMk/>
            <pc:sldMk cId="312857375" sldId="2946"/>
            <ac:picMk id="2" creationId="{8D66D658-9B0B-46CD-8BC7-3310891C098C}"/>
          </ac:picMkLst>
        </pc:picChg>
        <pc:picChg chg="add mod ord">
          <ac:chgData name="Eimear Keane" userId="2c19cd728e57dabf" providerId="LiveId" clId="{3113F052-4F7B-44BD-B4DC-D8EFC344B2BB}" dt="2019-02-27T11:50:58.722" v="2642" actId="167"/>
          <ac:picMkLst>
            <pc:docMk/>
            <pc:sldMk cId="312857375" sldId="2946"/>
            <ac:picMk id="3" creationId="{EEB04DFC-FA4D-4C8E-A519-CFB049452F3E}"/>
          </ac:picMkLst>
        </pc:picChg>
        <pc:picChg chg="del">
          <ac:chgData name="Eimear Keane" userId="2c19cd728e57dabf" providerId="LiveId" clId="{3113F052-4F7B-44BD-B4DC-D8EFC344B2BB}" dt="2019-02-27T11:44:49.388" v="2573" actId="478"/>
          <ac:picMkLst>
            <pc:docMk/>
            <pc:sldMk cId="312857375" sldId="2946"/>
            <ac:picMk id="4" creationId="{6229461C-6F71-4B7B-8A41-D8F26E862D0B}"/>
          </ac:picMkLst>
        </pc:picChg>
        <pc:picChg chg="del">
          <ac:chgData name="Eimear Keane" userId="2c19cd728e57dabf" providerId="LiveId" clId="{3113F052-4F7B-44BD-B4DC-D8EFC344B2BB}" dt="2019-02-27T11:46:04.482" v="2580" actId="478"/>
          <ac:picMkLst>
            <pc:docMk/>
            <pc:sldMk cId="312857375" sldId="2946"/>
            <ac:picMk id="5" creationId="{11ED751D-E52A-4BEC-8F1D-03B47192FE1A}"/>
          </ac:picMkLst>
        </pc:picChg>
        <pc:picChg chg="add mod">
          <ac:chgData name="Eimear Keane" userId="2c19cd728e57dabf" providerId="LiveId" clId="{3113F052-4F7B-44BD-B4DC-D8EFC344B2BB}" dt="2019-02-27T11:51:17.404" v="2646" actId="14100"/>
          <ac:picMkLst>
            <pc:docMk/>
            <pc:sldMk cId="312857375" sldId="2946"/>
            <ac:picMk id="6" creationId="{01FBD48D-C7E3-4913-8E5A-FEA75575B18F}"/>
          </ac:picMkLst>
        </pc:picChg>
        <pc:picChg chg="add mod">
          <ac:chgData name="Eimear Keane" userId="2c19cd728e57dabf" providerId="LiveId" clId="{3113F052-4F7B-44BD-B4DC-D8EFC344B2BB}" dt="2019-02-27T11:51:32.154" v="2648" actId="1076"/>
          <ac:picMkLst>
            <pc:docMk/>
            <pc:sldMk cId="312857375" sldId="2946"/>
            <ac:picMk id="12" creationId="{FDC169A8-83BF-47A8-B2FB-4E549D627E3D}"/>
          </ac:picMkLst>
        </pc:picChg>
        <pc:picChg chg="add mod">
          <ac:chgData name="Eimear Keane" userId="2c19cd728e57dabf" providerId="LiveId" clId="{3113F052-4F7B-44BD-B4DC-D8EFC344B2BB}" dt="2019-02-27T11:51:44.236" v="2651" actId="14100"/>
          <ac:picMkLst>
            <pc:docMk/>
            <pc:sldMk cId="312857375" sldId="2946"/>
            <ac:picMk id="13" creationId="{18C9A4BE-CEA2-4821-8C00-F816ECE4C78A}"/>
          </ac:picMkLst>
        </pc:picChg>
      </pc:sldChg>
      <pc:sldChg chg="addSp delSp modSp add">
        <pc:chgData name="Eimear Keane" userId="2c19cd728e57dabf" providerId="LiveId" clId="{3113F052-4F7B-44BD-B4DC-D8EFC344B2BB}" dt="2019-02-27T12:02:13.384" v="2751" actId="20577"/>
        <pc:sldMkLst>
          <pc:docMk/>
          <pc:sldMk cId="1518443995" sldId="2947"/>
        </pc:sldMkLst>
        <pc:spChg chg="mod">
          <ac:chgData name="Eimear Keane" userId="2c19cd728e57dabf" providerId="LiveId" clId="{3113F052-4F7B-44BD-B4DC-D8EFC344B2BB}" dt="2019-02-27T11:55:13.556" v="2705" actId="20577"/>
          <ac:spMkLst>
            <pc:docMk/>
            <pc:sldMk cId="1518443995" sldId="2947"/>
            <ac:spMk id="2" creationId="{E584F5C4-0022-4111-872E-BD43BFBB3777}"/>
          </ac:spMkLst>
        </pc:spChg>
        <pc:spChg chg="mod">
          <ac:chgData name="Eimear Keane" userId="2c19cd728e57dabf" providerId="LiveId" clId="{3113F052-4F7B-44BD-B4DC-D8EFC344B2BB}" dt="2019-02-27T11:58:00.330" v="2720"/>
          <ac:spMkLst>
            <pc:docMk/>
            <pc:sldMk cId="1518443995" sldId="2947"/>
            <ac:spMk id="9" creationId="{F97EC555-0469-4DFF-AB45-584EEFB3D90F}"/>
          </ac:spMkLst>
        </pc:spChg>
        <pc:spChg chg="mod">
          <ac:chgData name="Eimear Keane" userId="2c19cd728e57dabf" providerId="LiveId" clId="{3113F052-4F7B-44BD-B4DC-D8EFC344B2BB}" dt="2019-02-27T11:58:26.941" v="2724" actId="207"/>
          <ac:spMkLst>
            <pc:docMk/>
            <pc:sldMk cId="1518443995" sldId="2947"/>
            <ac:spMk id="10" creationId="{CF407DEC-BEF2-426B-9AD6-A09F023FB337}"/>
          </ac:spMkLst>
        </pc:spChg>
        <pc:spChg chg="mod">
          <ac:chgData name="Eimear Keane" userId="2c19cd728e57dabf" providerId="LiveId" clId="{3113F052-4F7B-44BD-B4DC-D8EFC344B2BB}" dt="2019-02-27T12:02:13.384" v="2751" actId="20577"/>
          <ac:spMkLst>
            <pc:docMk/>
            <pc:sldMk cId="1518443995" sldId="2947"/>
            <ac:spMk id="11" creationId="{61BB7C3F-CCB8-4E05-AC74-E29C2F48DDC2}"/>
          </ac:spMkLst>
        </pc:spChg>
        <pc:spChg chg="mod">
          <ac:chgData name="Eimear Keane" userId="2c19cd728e57dabf" providerId="LiveId" clId="{3113F052-4F7B-44BD-B4DC-D8EFC344B2BB}" dt="2019-02-27T11:58:14.098" v="2722" actId="207"/>
          <ac:spMkLst>
            <pc:docMk/>
            <pc:sldMk cId="1518443995" sldId="2947"/>
            <ac:spMk id="12" creationId="{976CF675-E115-4F3A-8148-223502639F90}"/>
          </ac:spMkLst>
        </pc:spChg>
        <pc:spChg chg="mod">
          <ac:chgData name="Eimear Keane" userId="2c19cd728e57dabf" providerId="LiveId" clId="{3113F052-4F7B-44BD-B4DC-D8EFC344B2BB}" dt="2019-02-27T12:00:25.884" v="2740" actId="207"/>
          <ac:spMkLst>
            <pc:docMk/>
            <pc:sldMk cId="1518443995" sldId="2947"/>
            <ac:spMk id="13" creationId="{55F406F8-02B8-4BA5-8B4B-D7DAE2492156}"/>
          </ac:spMkLst>
        </pc:spChg>
        <pc:picChg chg="del">
          <ac:chgData name="Eimear Keane" userId="2c19cd728e57dabf" providerId="LiveId" clId="{3113F052-4F7B-44BD-B4DC-D8EFC344B2BB}" dt="2019-02-27T11:55:27.622" v="2706" actId="478"/>
          <ac:picMkLst>
            <pc:docMk/>
            <pc:sldMk cId="1518443995" sldId="2947"/>
            <ac:picMk id="3" creationId="{AB3E7796-5B06-4127-A0E6-CC661FE24C88}"/>
          </ac:picMkLst>
        </pc:picChg>
        <pc:picChg chg="add del mod">
          <ac:chgData name="Eimear Keane" userId="2c19cd728e57dabf" providerId="LiveId" clId="{3113F052-4F7B-44BD-B4DC-D8EFC344B2BB}" dt="2019-02-27T11:56:46.060" v="2712" actId="478"/>
          <ac:picMkLst>
            <pc:docMk/>
            <pc:sldMk cId="1518443995" sldId="2947"/>
            <ac:picMk id="4" creationId="{BF833B05-2FA1-406C-B170-4060793901F3}"/>
          </ac:picMkLst>
        </pc:picChg>
        <pc:picChg chg="add mod">
          <ac:chgData name="Eimear Keane" userId="2c19cd728e57dabf" providerId="LiveId" clId="{3113F052-4F7B-44BD-B4DC-D8EFC344B2BB}" dt="2019-02-27T11:57:28.789" v="2718"/>
          <ac:picMkLst>
            <pc:docMk/>
            <pc:sldMk cId="1518443995" sldId="2947"/>
            <ac:picMk id="3074" creationId="{BC75C8F5-57E2-4EF5-A2F1-D63ECF09E4D9}"/>
          </ac:picMkLst>
        </pc:picChg>
      </pc:sldChg>
      <pc:sldChg chg="addSp delSp modSp add">
        <pc:chgData name="Eimear Keane" userId="2c19cd728e57dabf" providerId="LiveId" clId="{3113F052-4F7B-44BD-B4DC-D8EFC344B2BB}" dt="2019-02-27T12:10:17.825" v="2861" actId="313"/>
        <pc:sldMkLst>
          <pc:docMk/>
          <pc:sldMk cId="1402214713" sldId="2948"/>
        </pc:sldMkLst>
        <pc:spChg chg="mod">
          <ac:chgData name="Eimear Keane" userId="2c19cd728e57dabf" providerId="LiveId" clId="{3113F052-4F7B-44BD-B4DC-D8EFC344B2BB}" dt="2019-02-27T12:10:17.825" v="2861" actId="313"/>
          <ac:spMkLst>
            <pc:docMk/>
            <pc:sldMk cId="1402214713" sldId="2948"/>
            <ac:spMk id="8" creationId="{55D30B69-E602-45FF-A881-91D2E41AF9F8}"/>
          </ac:spMkLst>
        </pc:spChg>
        <pc:spChg chg="mod">
          <ac:chgData name="Eimear Keane" userId="2c19cd728e57dabf" providerId="LiveId" clId="{3113F052-4F7B-44BD-B4DC-D8EFC344B2BB}" dt="2019-02-27T12:08:31.226" v="2818" actId="207"/>
          <ac:spMkLst>
            <pc:docMk/>
            <pc:sldMk cId="1402214713" sldId="2948"/>
            <ac:spMk id="11" creationId="{093B9AFB-364C-4504-B72B-899B9C7FFCB1}"/>
          </ac:spMkLst>
        </pc:spChg>
        <pc:spChg chg="mod">
          <ac:chgData name="Eimear Keane" userId="2c19cd728e57dabf" providerId="LiveId" clId="{3113F052-4F7B-44BD-B4DC-D8EFC344B2BB}" dt="2019-02-27T12:05:32.146" v="2773" actId="20577"/>
          <ac:spMkLst>
            <pc:docMk/>
            <pc:sldMk cId="1402214713" sldId="2948"/>
            <ac:spMk id="24" creationId="{59119104-3B2C-4D77-96B3-5F8F21DBF501}"/>
          </ac:spMkLst>
        </pc:spChg>
        <pc:spChg chg="mod">
          <ac:chgData name="Eimear Keane" userId="2c19cd728e57dabf" providerId="LiveId" clId="{3113F052-4F7B-44BD-B4DC-D8EFC344B2BB}" dt="2019-02-27T12:08:22.585" v="2815" actId="208"/>
          <ac:spMkLst>
            <pc:docMk/>
            <pc:sldMk cId="1402214713" sldId="2948"/>
            <ac:spMk id="32" creationId="{FAFBAAE4-E237-403F-9285-F99CD67F60CF}"/>
          </ac:spMkLst>
        </pc:spChg>
        <pc:spChg chg="mod">
          <ac:chgData name="Eimear Keane" userId="2c19cd728e57dabf" providerId="LiveId" clId="{3113F052-4F7B-44BD-B4DC-D8EFC344B2BB}" dt="2019-02-27T12:05:38.803" v="2774" actId="1076"/>
          <ac:spMkLst>
            <pc:docMk/>
            <pc:sldMk cId="1402214713" sldId="2948"/>
            <ac:spMk id="58" creationId="{12BFBFF1-9681-45C0-80C8-21F8C199F485}"/>
          </ac:spMkLst>
        </pc:spChg>
        <pc:grpChg chg="mod">
          <ac:chgData name="Eimear Keane" userId="2c19cd728e57dabf" providerId="LiveId" clId="{3113F052-4F7B-44BD-B4DC-D8EFC344B2BB}" dt="2019-02-27T12:05:52.817" v="2778" actId="207"/>
          <ac:grpSpMkLst>
            <pc:docMk/>
            <pc:sldMk cId="1402214713" sldId="2948"/>
            <ac:grpSpMk id="29" creationId="{D2BE8DB2-AFBB-4C26-9B44-74657B006FBA}"/>
          </ac:grpSpMkLst>
        </pc:grpChg>
        <pc:picChg chg="del">
          <ac:chgData name="Eimear Keane" userId="2c19cd728e57dabf" providerId="LiveId" clId="{3113F052-4F7B-44BD-B4DC-D8EFC344B2BB}" dt="2019-02-27T12:01:18.939" v="2742" actId="478"/>
          <ac:picMkLst>
            <pc:docMk/>
            <pc:sldMk cId="1402214713" sldId="2948"/>
            <ac:picMk id="2" creationId="{51AAACD3-8CE5-4920-8A6E-80F05C58880D}"/>
          </ac:picMkLst>
        </pc:picChg>
        <pc:picChg chg="add mod">
          <ac:chgData name="Eimear Keane" userId="2c19cd728e57dabf" providerId="LiveId" clId="{3113F052-4F7B-44BD-B4DC-D8EFC344B2BB}" dt="2019-02-27T12:01:25.668" v="2745" actId="1076"/>
          <ac:picMkLst>
            <pc:docMk/>
            <pc:sldMk cId="1402214713" sldId="2948"/>
            <ac:picMk id="3" creationId="{C3E99F83-EABD-4B51-B502-EA069EEA576F}"/>
          </ac:picMkLst>
        </pc:picChg>
        <pc:picChg chg="del">
          <ac:chgData name="Eimear Keane" userId="2c19cd728e57dabf" providerId="LiveId" clId="{3113F052-4F7B-44BD-B4DC-D8EFC344B2BB}" dt="2019-02-27T12:01:27.306" v="2746" actId="478"/>
          <ac:picMkLst>
            <pc:docMk/>
            <pc:sldMk cId="1402214713" sldId="2948"/>
            <ac:picMk id="4" creationId="{68D303F2-CD31-459F-B293-25495AEC05DD}"/>
          </ac:picMkLst>
        </pc:picChg>
        <pc:picChg chg="mod">
          <ac:chgData name="Eimear Keane" userId="2c19cd728e57dabf" providerId="LiveId" clId="{3113F052-4F7B-44BD-B4DC-D8EFC344B2BB}" dt="2019-02-27T12:08:34.167" v="2819" actId="207"/>
          <ac:picMkLst>
            <pc:docMk/>
            <pc:sldMk cId="1402214713" sldId="2948"/>
            <ac:picMk id="5" creationId="{6F19E3EA-4D2F-4B42-804E-48494071F208}"/>
          </ac:picMkLst>
        </pc:picChg>
        <pc:picChg chg="add mod">
          <ac:chgData name="Eimear Keane" userId="2c19cd728e57dabf" providerId="LiveId" clId="{3113F052-4F7B-44BD-B4DC-D8EFC344B2BB}" dt="2019-02-27T12:01:48.040" v="2748" actId="1076"/>
          <ac:picMkLst>
            <pc:docMk/>
            <pc:sldMk cId="1402214713" sldId="2948"/>
            <ac:picMk id="6" creationId="{2F0BAFE9-846E-4D41-9832-A1C11637ECCE}"/>
          </ac:picMkLst>
        </pc:picChg>
        <pc:picChg chg="add mod">
          <ac:chgData name="Eimear Keane" userId="2c19cd728e57dabf" providerId="LiveId" clId="{3113F052-4F7B-44BD-B4DC-D8EFC344B2BB}" dt="2019-02-27T12:03:41.132" v="2754" actId="1076"/>
          <ac:picMkLst>
            <pc:docMk/>
            <pc:sldMk cId="1402214713" sldId="2948"/>
            <ac:picMk id="7" creationId="{3F7AD9BF-642F-4B9A-853D-419F7B237C99}"/>
          </ac:picMkLst>
        </pc:picChg>
        <pc:picChg chg="del">
          <ac:chgData name="Eimear Keane" userId="2c19cd728e57dabf" providerId="LiveId" clId="{3113F052-4F7B-44BD-B4DC-D8EFC344B2BB}" dt="2019-02-27T12:02:19.924" v="2752" actId="478"/>
          <ac:picMkLst>
            <pc:docMk/>
            <pc:sldMk cId="1402214713" sldId="2948"/>
            <ac:picMk id="9" creationId="{FCC7A550-8CB5-4210-A00E-4640EB81B3CD}"/>
          </ac:picMkLst>
        </pc:picChg>
        <pc:picChg chg="add del mod">
          <ac:chgData name="Eimear Keane" userId="2c19cd728e57dabf" providerId="LiveId" clId="{3113F052-4F7B-44BD-B4DC-D8EFC344B2BB}" dt="2019-02-27T12:04:16.397" v="2760" actId="478"/>
          <ac:picMkLst>
            <pc:docMk/>
            <pc:sldMk cId="1402214713" sldId="2948"/>
            <ac:picMk id="10" creationId="{98E98F9B-CD55-40DE-B26D-375A7059C530}"/>
          </ac:picMkLst>
        </pc:picChg>
        <pc:picChg chg="del">
          <ac:chgData name="Eimear Keane" userId="2c19cd728e57dabf" providerId="LiveId" clId="{3113F052-4F7B-44BD-B4DC-D8EFC344B2BB}" dt="2019-02-27T12:03:42.650" v="2755" actId="478"/>
          <ac:picMkLst>
            <pc:docMk/>
            <pc:sldMk cId="1402214713" sldId="2948"/>
            <ac:picMk id="12" creationId="{6EA831CB-3C3F-4C8E-89A3-1CF36CD804D7}"/>
          </ac:picMkLst>
        </pc:picChg>
        <pc:picChg chg="add del mod">
          <ac:chgData name="Eimear Keane" userId="2c19cd728e57dabf" providerId="LiveId" clId="{3113F052-4F7B-44BD-B4DC-D8EFC344B2BB}" dt="2019-02-27T12:04:24.651" v="2763" actId="478"/>
          <ac:picMkLst>
            <pc:docMk/>
            <pc:sldMk cId="1402214713" sldId="2948"/>
            <ac:picMk id="13" creationId="{222866C0-A30F-4487-813F-A184E0D39487}"/>
          </ac:picMkLst>
        </pc:picChg>
        <pc:picChg chg="add mod">
          <ac:chgData name="Eimear Keane" userId="2c19cd728e57dabf" providerId="LiveId" clId="{3113F052-4F7B-44BD-B4DC-D8EFC344B2BB}" dt="2019-02-27T12:04:39.319" v="2765" actId="1076"/>
          <ac:picMkLst>
            <pc:docMk/>
            <pc:sldMk cId="1402214713" sldId="2948"/>
            <ac:picMk id="14" creationId="{7478EC63-B444-471B-A70C-AC03886ABD44}"/>
          </ac:picMkLst>
        </pc:picChg>
        <pc:picChg chg="del">
          <ac:chgData name="Eimear Keane" userId="2c19cd728e57dabf" providerId="LiveId" clId="{3113F052-4F7B-44BD-B4DC-D8EFC344B2BB}" dt="2019-02-27T12:04:40.652" v="2766" actId="478"/>
          <ac:picMkLst>
            <pc:docMk/>
            <pc:sldMk cId="1402214713" sldId="2948"/>
            <ac:picMk id="15" creationId="{F7AAA759-34D6-40A9-A8C7-6121F2535AA7}"/>
          </ac:picMkLst>
        </pc:picChg>
        <pc:picChg chg="add mod">
          <ac:chgData name="Eimear Keane" userId="2c19cd728e57dabf" providerId="LiveId" clId="{3113F052-4F7B-44BD-B4DC-D8EFC344B2BB}" dt="2019-02-27T12:05:07.708" v="2768" actId="1076"/>
          <ac:picMkLst>
            <pc:docMk/>
            <pc:sldMk cId="1402214713" sldId="2948"/>
            <ac:picMk id="16" creationId="{A5339608-F7CB-43E9-B056-5628BE99D6ED}"/>
          </ac:picMkLst>
        </pc:picChg>
        <pc:picChg chg="add mod">
          <ac:chgData name="Eimear Keane" userId="2c19cd728e57dabf" providerId="LiveId" clId="{3113F052-4F7B-44BD-B4DC-D8EFC344B2BB}" dt="2019-02-27T12:05:50.070" v="2777" actId="14100"/>
          <ac:picMkLst>
            <pc:docMk/>
            <pc:sldMk cId="1402214713" sldId="2948"/>
            <ac:picMk id="17" creationId="{EA7684D3-61BC-4C73-8DBE-53A9BA82DDDF}"/>
          </ac:picMkLst>
        </pc:picChg>
        <pc:picChg chg="add mod">
          <ac:chgData name="Eimear Keane" userId="2c19cd728e57dabf" providerId="LiveId" clId="{3113F052-4F7B-44BD-B4DC-D8EFC344B2BB}" dt="2019-02-27T12:08:10.260" v="2812" actId="14100"/>
          <ac:picMkLst>
            <pc:docMk/>
            <pc:sldMk cId="1402214713" sldId="2948"/>
            <ac:picMk id="18" creationId="{382F86FD-A416-4412-9C9A-7CCA5000E01A}"/>
          </ac:picMkLst>
        </pc:picChg>
        <pc:picChg chg="del">
          <ac:chgData name="Eimear Keane" userId="2c19cd728e57dabf" providerId="LiveId" clId="{3113F052-4F7B-44BD-B4DC-D8EFC344B2BB}" dt="2019-02-27T12:09:06.748" v="2824" actId="478"/>
          <ac:picMkLst>
            <pc:docMk/>
            <pc:sldMk cId="1402214713" sldId="2948"/>
            <ac:picMk id="25" creationId="{400A7E23-64D7-49F6-94D8-18467BD2A740}"/>
          </ac:picMkLst>
        </pc:picChg>
        <pc:picChg chg="add mod">
          <ac:chgData name="Eimear Keane" userId="2c19cd728e57dabf" providerId="LiveId" clId="{3113F052-4F7B-44BD-B4DC-D8EFC344B2BB}" dt="2019-02-27T12:09:05.428" v="2823" actId="1076"/>
          <ac:picMkLst>
            <pc:docMk/>
            <pc:sldMk cId="1402214713" sldId="2948"/>
            <ac:picMk id="26" creationId="{5AC9B771-6ED4-404D-A212-B3975C1DE14B}"/>
          </ac:picMkLst>
        </pc:picChg>
        <pc:picChg chg="add mod">
          <ac:chgData name="Eimear Keane" userId="2c19cd728e57dabf" providerId="LiveId" clId="{3113F052-4F7B-44BD-B4DC-D8EFC344B2BB}" dt="2019-02-27T12:09:24.504" v="2826" actId="1076"/>
          <ac:picMkLst>
            <pc:docMk/>
            <pc:sldMk cId="1402214713" sldId="2948"/>
            <ac:picMk id="27" creationId="{5AE783AD-1762-4B90-B1C7-2721B2E76ECB}"/>
          </ac:picMkLst>
        </pc:picChg>
      </pc:sldChg>
      <pc:sldChg chg="addSp delSp modSp add">
        <pc:chgData name="Eimear Keane" userId="2c19cd728e57dabf" providerId="LiveId" clId="{3113F052-4F7B-44BD-B4DC-D8EFC344B2BB}" dt="2019-02-27T12:25:47.581" v="3051"/>
        <pc:sldMkLst>
          <pc:docMk/>
          <pc:sldMk cId="2325752811" sldId="2949"/>
        </pc:sldMkLst>
        <pc:spChg chg="mod">
          <ac:chgData name="Eimear Keane" userId="2c19cd728e57dabf" providerId="LiveId" clId="{3113F052-4F7B-44BD-B4DC-D8EFC344B2BB}" dt="2019-02-27T12:25:47.581" v="3051"/>
          <ac:spMkLst>
            <pc:docMk/>
            <pc:sldMk cId="2325752811" sldId="2949"/>
            <ac:spMk id="9" creationId="{627B6903-CE97-4E1F-9933-B7EEC27C6C3F}"/>
          </ac:spMkLst>
        </pc:spChg>
        <pc:spChg chg="del mod">
          <ac:chgData name="Eimear Keane" userId="2c19cd728e57dabf" providerId="LiveId" clId="{3113F052-4F7B-44BD-B4DC-D8EFC344B2BB}" dt="2019-02-27T12:14:26.222" v="2915" actId="478"/>
          <ac:spMkLst>
            <pc:docMk/>
            <pc:sldMk cId="2325752811" sldId="2949"/>
            <ac:spMk id="10" creationId="{9CBE67A9-1C6C-4A30-A00F-F250AF1133C5}"/>
          </ac:spMkLst>
        </pc:spChg>
        <pc:spChg chg="mod">
          <ac:chgData name="Eimear Keane" userId="2c19cd728e57dabf" providerId="LiveId" clId="{3113F052-4F7B-44BD-B4DC-D8EFC344B2BB}" dt="2019-02-27T12:13:16.705" v="2902" actId="14100"/>
          <ac:spMkLst>
            <pc:docMk/>
            <pc:sldMk cId="2325752811" sldId="2949"/>
            <ac:spMk id="11" creationId="{905454B9-291E-419C-BE4D-3F65BBA7A7EB}"/>
          </ac:spMkLst>
        </pc:spChg>
        <pc:spChg chg="add mod">
          <ac:chgData name="Eimear Keane" userId="2c19cd728e57dabf" providerId="LiveId" clId="{3113F052-4F7B-44BD-B4DC-D8EFC344B2BB}" dt="2019-02-27T12:14:03.956" v="2910" actId="14100"/>
          <ac:spMkLst>
            <pc:docMk/>
            <pc:sldMk cId="2325752811" sldId="2949"/>
            <ac:spMk id="14" creationId="{2E64B282-75D2-4E0F-A913-8A40C34E3036}"/>
          </ac:spMkLst>
        </pc:spChg>
        <pc:spChg chg="add mod">
          <ac:chgData name="Eimear Keane" userId="2c19cd728e57dabf" providerId="LiveId" clId="{3113F052-4F7B-44BD-B4DC-D8EFC344B2BB}" dt="2019-02-27T12:14:22.970" v="2914" actId="14100"/>
          <ac:spMkLst>
            <pc:docMk/>
            <pc:sldMk cId="2325752811" sldId="2949"/>
            <ac:spMk id="15" creationId="{2E337683-50CE-4246-9E58-217188930CC9}"/>
          </ac:spMkLst>
        </pc:spChg>
        <pc:spChg chg="add mod">
          <ac:chgData name="Eimear Keane" userId="2c19cd728e57dabf" providerId="LiveId" clId="{3113F052-4F7B-44BD-B4DC-D8EFC344B2BB}" dt="2019-02-27T12:14:47.759" v="2924" actId="14100"/>
          <ac:spMkLst>
            <pc:docMk/>
            <pc:sldMk cId="2325752811" sldId="2949"/>
            <ac:spMk id="16" creationId="{8B0EBEBF-C437-4BFF-AB71-051326299F10}"/>
          </ac:spMkLst>
        </pc:spChg>
        <pc:spChg chg="add mod">
          <ac:chgData name="Eimear Keane" userId="2c19cd728e57dabf" providerId="LiveId" clId="{3113F052-4F7B-44BD-B4DC-D8EFC344B2BB}" dt="2019-02-27T12:14:56.572" v="2926" actId="1076"/>
          <ac:spMkLst>
            <pc:docMk/>
            <pc:sldMk cId="2325752811" sldId="2949"/>
            <ac:spMk id="17" creationId="{DE277A64-57A7-46A1-A448-28775A165BAC}"/>
          </ac:spMkLst>
        </pc:spChg>
        <pc:graphicFrameChg chg="mod">
          <ac:chgData name="Eimear Keane" userId="2c19cd728e57dabf" providerId="LiveId" clId="{3113F052-4F7B-44BD-B4DC-D8EFC344B2BB}" dt="2019-02-27T12:19:12.535" v="3009"/>
          <ac:graphicFrameMkLst>
            <pc:docMk/>
            <pc:sldMk cId="2325752811" sldId="2949"/>
            <ac:graphicFrameMk id="7" creationId="{249B0820-3227-4F6C-AAC2-F51DB7F8FE99}"/>
          </ac:graphicFrameMkLst>
        </pc:graphicFrameChg>
        <pc:picChg chg="del">
          <ac:chgData name="Eimear Keane" userId="2c19cd728e57dabf" providerId="LiveId" clId="{3113F052-4F7B-44BD-B4DC-D8EFC344B2BB}" dt="2019-02-27T12:10:24.490" v="2863" actId="478"/>
          <ac:picMkLst>
            <pc:docMk/>
            <pc:sldMk cId="2325752811" sldId="2949"/>
            <ac:picMk id="2" creationId="{8D66D658-9B0B-46CD-8BC7-3310891C098C}"/>
          </ac:picMkLst>
        </pc:picChg>
        <pc:picChg chg="del">
          <ac:chgData name="Eimear Keane" userId="2c19cd728e57dabf" providerId="LiveId" clId="{3113F052-4F7B-44BD-B4DC-D8EFC344B2BB}" dt="2019-02-27T12:11:04.863" v="2871" actId="478"/>
          <ac:picMkLst>
            <pc:docMk/>
            <pc:sldMk cId="2325752811" sldId="2949"/>
            <ac:picMk id="3" creationId="{EEB04DFC-FA4D-4C8E-A519-CFB049452F3E}"/>
          </ac:picMkLst>
        </pc:picChg>
        <pc:picChg chg="add mod ord">
          <ac:chgData name="Eimear Keane" userId="2c19cd728e57dabf" providerId="LiveId" clId="{3113F052-4F7B-44BD-B4DC-D8EFC344B2BB}" dt="2019-02-27T12:14:35.710" v="2920" actId="1076"/>
          <ac:picMkLst>
            <pc:docMk/>
            <pc:sldMk cId="2325752811" sldId="2949"/>
            <ac:picMk id="4" creationId="{0A703C4A-B2F0-469C-B45E-D59BF8622B7F}"/>
          </ac:picMkLst>
        </pc:picChg>
        <pc:picChg chg="add mod">
          <ac:chgData name="Eimear Keane" userId="2c19cd728e57dabf" providerId="LiveId" clId="{3113F052-4F7B-44BD-B4DC-D8EFC344B2BB}" dt="2019-02-27T12:11:29.914" v="2877" actId="1076"/>
          <ac:picMkLst>
            <pc:docMk/>
            <pc:sldMk cId="2325752811" sldId="2949"/>
            <ac:picMk id="5" creationId="{769A55FC-5203-40F5-ABA4-09564C7E4300}"/>
          </ac:picMkLst>
        </pc:picChg>
        <pc:picChg chg="del mod">
          <ac:chgData name="Eimear Keane" userId="2c19cd728e57dabf" providerId="LiveId" clId="{3113F052-4F7B-44BD-B4DC-D8EFC344B2BB}" dt="2019-02-27T12:14:29.179" v="2917" actId="478"/>
          <ac:picMkLst>
            <pc:docMk/>
            <pc:sldMk cId="2325752811" sldId="2949"/>
            <ac:picMk id="6" creationId="{01FBD48D-C7E3-4913-8E5A-FEA75575B18F}"/>
          </ac:picMkLst>
        </pc:picChg>
        <pc:picChg chg="del mod">
          <ac:chgData name="Eimear Keane" userId="2c19cd728e57dabf" providerId="LiveId" clId="{3113F052-4F7B-44BD-B4DC-D8EFC344B2BB}" dt="2019-02-27T12:14:27.149" v="2916" actId="478"/>
          <ac:picMkLst>
            <pc:docMk/>
            <pc:sldMk cId="2325752811" sldId="2949"/>
            <ac:picMk id="12" creationId="{FDC169A8-83BF-47A8-B2FB-4E549D627E3D}"/>
          </ac:picMkLst>
        </pc:picChg>
        <pc:picChg chg="del mod">
          <ac:chgData name="Eimear Keane" userId="2c19cd728e57dabf" providerId="LiveId" clId="{3113F052-4F7B-44BD-B4DC-D8EFC344B2BB}" dt="2019-02-27T12:12:42.818" v="2896" actId="478"/>
          <ac:picMkLst>
            <pc:docMk/>
            <pc:sldMk cId="2325752811" sldId="2949"/>
            <ac:picMk id="13" creationId="{18C9A4BE-CEA2-4821-8C00-F816ECE4C78A}"/>
          </ac:picMkLst>
        </pc:picChg>
      </pc:sldChg>
      <pc:sldChg chg="addSp delSp modSp add">
        <pc:chgData name="Eimear Keane" userId="2c19cd728e57dabf" providerId="LiveId" clId="{3113F052-4F7B-44BD-B4DC-D8EFC344B2BB}" dt="2019-02-27T12:28:15.027" v="3058"/>
        <pc:sldMkLst>
          <pc:docMk/>
          <pc:sldMk cId="2215190780" sldId="2950"/>
        </pc:sldMkLst>
        <pc:spChg chg="mod">
          <ac:chgData name="Eimear Keane" userId="2c19cd728e57dabf" providerId="LiveId" clId="{3113F052-4F7B-44BD-B4DC-D8EFC344B2BB}" dt="2019-02-27T12:19:52.049" v="3022" actId="20577"/>
          <ac:spMkLst>
            <pc:docMk/>
            <pc:sldMk cId="2215190780" sldId="2950"/>
            <ac:spMk id="2" creationId="{E584F5C4-0022-4111-872E-BD43BFBB3777}"/>
          </ac:spMkLst>
        </pc:spChg>
        <pc:spChg chg="mod">
          <ac:chgData name="Eimear Keane" userId="2c19cd728e57dabf" providerId="LiveId" clId="{3113F052-4F7B-44BD-B4DC-D8EFC344B2BB}" dt="2019-02-27T12:23:10.521" v="3038" actId="20577"/>
          <ac:spMkLst>
            <pc:docMk/>
            <pc:sldMk cId="2215190780" sldId="2950"/>
            <ac:spMk id="9" creationId="{F97EC555-0469-4DFF-AB45-584EEFB3D90F}"/>
          </ac:spMkLst>
        </pc:spChg>
        <pc:spChg chg="mod">
          <ac:chgData name="Eimear Keane" userId="2c19cd728e57dabf" providerId="LiveId" clId="{3113F052-4F7B-44BD-B4DC-D8EFC344B2BB}" dt="2019-02-27T12:23:54.723" v="3048"/>
          <ac:spMkLst>
            <pc:docMk/>
            <pc:sldMk cId="2215190780" sldId="2950"/>
            <ac:spMk id="10" creationId="{CF407DEC-BEF2-426B-9AD6-A09F023FB337}"/>
          </ac:spMkLst>
        </pc:spChg>
        <pc:spChg chg="mod">
          <ac:chgData name="Eimear Keane" userId="2c19cd728e57dabf" providerId="LiveId" clId="{3113F052-4F7B-44BD-B4DC-D8EFC344B2BB}" dt="2019-02-27T12:26:44.353" v="3057" actId="20577"/>
          <ac:spMkLst>
            <pc:docMk/>
            <pc:sldMk cId="2215190780" sldId="2950"/>
            <ac:spMk id="11" creationId="{61BB7C3F-CCB8-4E05-AC74-E29C2F48DDC2}"/>
          </ac:spMkLst>
        </pc:spChg>
        <pc:spChg chg="mod">
          <ac:chgData name="Eimear Keane" userId="2c19cd728e57dabf" providerId="LiveId" clId="{3113F052-4F7B-44BD-B4DC-D8EFC344B2BB}" dt="2019-02-27T12:23:45.536" v="3047"/>
          <ac:spMkLst>
            <pc:docMk/>
            <pc:sldMk cId="2215190780" sldId="2950"/>
            <ac:spMk id="12" creationId="{976CF675-E115-4F3A-8148-223502639F90}"/>
          </ac:spMkLst>
        </pc:spChg>
        <pc:spChg chg="mod">
          <ac:chgData name="Eimear Keane" userId="2c19cd728e57dabf" providerId="LiveId" clId="{3113F052-4F7B-44BD-B4DC-D8EFC344B2BB}" dt="2019-02-27T12:28:15.027" v="3058"/>
          <ac:spMkLst>
            <pc:docMk/>
            <pc:sldMk cId="2215190780" sldId="2950"/>
            <ac:spMk id="13" creationId="{55F406F8-02B8-4BA5-8B4B-D7DAE2492156}"/>
          </ac:spMkLst>
        </pc:spChg>
        <pc:grpChg chg="mod">
          <ac:chgData name="Eimear Keane" userId="2c19cd728e57dabf" providerId="LiveId" clId="{3113F052-4F7B-44BD-B4DC-D8EFC344B2BB}" dt="2019-02-27T12:22:38.822" v="3035" actId="207"/>
          <ac:grpSpMkLst>
            <pc:docMk/>
            <pc:sldMk cId="2215190780" sldId="2950"/>
            <ac:grpSpMk id="7" creationId="{F30F3CD2-4E1C-4CFF-A817-9EA4910B7345}"/>
          </ac:grpSpMkLst>
        </pc:grpChg>
        <pc:picChg chg="add del">
          <ac:chgData name="Eimear Keane" userId="2c19cd728e57dabf" providerId="LiveId" clId="{3113F052-4F7B-44BD-B4DC-D8EFC344B2BB}" dt="2019-02-27T12:20:35.661" v="3025"/>
          <ac:picMkLst>
            <pc:docMk/>
            <pc:sldMk cId="2215190780" sldId="2950"/>
            <ac:picMk id="3" creationId="{EF9A193B-ED2E-4E7A-BA67-C282F2191F90}"/>
          </ac:picMkLst>
        </pc:picChg>
        <pc:picChg chg="del">
          <ac:chgData name="Eimear Keane" userId="2c19cd728e57dabf" providerId="LiveId" clId="{3113F052-4F7B-44BD-B4DC-D8EFC344B2BB}" dt="2019-02-27T12:20:32.264" v="3023" actId="478"/>
          <ac:picMkLst>
            <pc:docMk/>
            <pc:sldMk cId="2215190780" sldId="2950"/>
            <ac:picMk id="3074" creationId="{BC75C8F5-57E2-4EF5-A2F1-D63ECF09E4D9}"/>
          </ac:picMkLst>
        </pc:picChg>
        <pc:picChg chg="add mod">
          <ac:chgData name="Eimear Keane" userId="2c19cd728e57dabf" providerId="LiveId" clId="{3113F052-4F7B-44BD-B4DC-D8EFC344B2BB}" dt="2019-02-27T12:22:46.676" v="3036"/>
          <ac:picMkLst>
            <pc:docMk/>
            <pc:sldMk cId="2215190780" sldId="2950"/>
            <ac:picMk id="5122" creationId="{019DAA8A-3684-4EB6-AE99-C06EC2A6D19E}"/>
          </ac:picMkLst>
        </pc:picChg>
      </pc:sldChg>
      <pc:sldChg chg="addSp delSp modSp add">
        <pc:chgData name="Eimear Keane" userId="2c19cd728e57dabf" providerId="LiveId" clId="{3113F052-4F7B-44BD-B4DC-D8EFC344B2BB}" dt="2019-02-27T12:41:06.001" v="3288"/>
        <pc:sldMkLst>
          <pc:docMk/>
          <pc:sldMk cId="3268826246" sldId="2951"/>
        </pc:sldMkLst>
        <pc:spChg chg="mod">
          <ac:chgData name="Eimear Keane" userId="2c19cd728e57dabf" providerId="LiveId" clId="{3113F052-4F7B-44BD-B4DC-D8EFC344B2BB}" dt="2019-02-27T12:38:54.836" v="3264" actId="14100"/>
          <ac:spMkLst>
            <pc:docMk/>
            <pc:sldMk cId="3268826246" sldId="2951"/>
            <ac:spMk id="9" creationId="{627B6903-CE97-4E1F-9933-B7EEC27C6C3F}"/>
          </ac:spMkLst>
        </pc:spChg>
        <pc:spChg chg="mod">
          <ac:chgData name="Eimear Keane" userId="2c19cd728e57dabf" providerId="LiveId" clId="{3113F052-4F7B-44BD-B4DC-D8EFC344B2BB}" dt="2019-02-27T12:37:18.130" v="3222" actId="14100"/>
          <ac:spMkLst>
            <pc:docMk/>
            <pc:sldMk cId="3268826246" sldId="2951"/>
            <ac:spMk id="11" creationId="{905454B9-291E-419C-BE4D-3F65BBA7A7EB}"/>
          </ac:spMkLst>
        </pc:spChg>
        <pc:spChg chg="add mod">
          <ac:chgData name="Eimear Keane" userId="2c19cd728e57dabf" providerId="LiveId" clId="{3113F052-4F7B-44BD-B4DC-D8EFC344B2BB}" dt="2019-02-27T12:37:35.850" v="3226" actId="14100"/>
          <ac:spMkLst>
            <pc:docMk/>
            <pc:sldMk cId="3268826246" sldId="2951"/>
            <ac:spMk id="13" creationId="{1D7F12C2-5BC9-4474-BF48-C3F7B55B6F8D}"/>
          </ac:spMkLst>
        </pc:spChg>
        <pc:spChg chg="mod">
          <ac:chgData name="Eimear Keane" userId="2c19cd728e57dabf" providerId="LiveId" clId="{3113F052-4F7B-44BD-B4DC-D8EFC344B2BB}" dt="2019-02-27T12:36:48.595" v="3210" actId="14100"/>
          <ac:spMkLst>
            <pc:docMk/>
            <pc:sldMk cId="3268826246" sldId="2951"/>
            <ac:spMk id="14" creationId="{2E64B282-75D2-4E0F-A913-8A40C34E3036}"/>
          </ac:spMkLst>
        </pc:spChg>
        <pc:spChg chg="del">
          <ac:chgData name="Eimear Keane" userId="2c19cd728e57dabf" providerId="LiveId" clId="{3113F052-4F7B-44BD-B4DC-D8EFC344B2BB}" dt="2019-02-27T12:35:20.190" v="3192" actId="478"/>
          <ac:spMkLst>
            <pc:docMk/>
            <pc:sldMk cId="3268826246" sldId="2951"/>
            <ac:spMk id="15" creationId="{2E337683-50CE-4246-9E58-217188930CC9}"/>
          </ac:spMkLst>
        </pc:spChg>
        <pc:spChg chg="del">
          <ac:chgData name="Eimear Keane" userId="2c19cd728e57dabf" providerId="LiveId" clId="{3113F052-4F7B-44BD-B4DC-D8EFC344B2BB}" dt="2019-02-27T12:35:53.283" v="3200" actId="478"/>
          <ac:spMkLst>
            <pc:docMk/>
            <pc:sldMk cId="3268826246" sldId="2951"/>
            <ac:spMk id="16" creationId="{8B0EBEBF-C437-4BFF-AB71-051326299F10}"/>
          </ac:spMkLst>
        </pc:spChg>
        <pc:spChg chg="del">
          <ac:chgData name="Eimear Keane" userId="2c19cd728e57dabf" providerId="LiveId" clId="{3113F052-4F7B-44BD-B4DC-D8EFC344B2BB}" dt="2019-02-27T12:35:53.978" v="3201" actId="478"/>
          <ac:spMkLst>
            <pc:docMk/>
            <pc:sldMk cId="3268826246" sldId="2951"/>
            <ac:spMk id="17" creationId="{DE277A64-57A7-46A1-A448-28775A165BAC}"/>
          </ac:spMkLst>
        </pc:spChg>
        <pc:graphicFrameChg chg="mod">
          <ac:chgData name="Eimear Keane" userId="2c19cd728e57dabf" providerId="LiveId" clId="{3113F052-4F7B-44BD-B4DC-D8EFC344B2BB}" dt="2019-02-27T12:41:06.001" v="3288"/>
          <ac:graphicFrameMkLst>
            <pc:docMk/>
            <pc:sldMk cId="3268826246" sldId="2951"/>
            <ac:graphicFrameMk id="7" creationId="{249B0820-3227-4F6C-AAC2-F51DB7F8FE99}"/>
          </ac:graphicFrameMkLst>
        </pc:graphicFrameChg>
        <pc:picChg chg="add mod ord">
          <ac:chgData name="Eimear Keane" userId="2c19cd728e57dabf" providerId="LiveId" clId="{3113F052-4F7B-44BD-B4DC-D8EFC344B2BB}" dt="2019-02-27T12:37:12.404" v="3220" actId="167"/>
          <ac:picMkLst>
            <pc:docMk/>
            <pc:sldMk cId="3268826246" sldId="2951"/>
            <ac:picMk id="2" creationId="{F040AE72-B14E-4F3B-B4FC-26B19C48AF3F}"/>
          </ac:picMkLst>
        </pc:picChg>
        <pc:picChg chg="add mod">
          <ac:chgData name="Eimear Keane" userId="2c19cd728e57dabf" providerId="LiveId" clId="{3113F052-4F7B-44BD-B4DC-D8EFC344B2BB}" dt="2019-02-27T12:36:20.069" v="3205" actId="1076"/>
          <ac:picMkLst>
            <pc:docMk/>
            <pc:sldMk cId="3268826246" sldId="2951"/>
            <ac:picMk id="3" creationId="{DC191374-F6A1-45F6-98E2-6C3009ADFD6D}"/>
          </ac:picMkLst>
        </pc:picChg>
        <pc:picChg chg="del">
          <ac:chgData name="Eimear Keane" userId="2c19cd728e57dabf" providerId="LiveId" clId="{3113F052-4F7B-44BD-B4DC-D8EFC344B2BB}" dt="2019-02-27T12:35:18.925" v="3191" actId="478"/>
          <ac:picMkLst>
            <pc:docMk/>
            <pc:sldMk cId="3268826246" sldId="2951"/>
            <ac:picMk id="4" creationId="{0A703C4A-B2F0-469C-B45E-D59BF8622B7F}"/>
          </ac:picMkLst>
        </pc:picChg>
        <pc:picChg chg="del">
          <ac:chgData name="Eimear Keane" userId="2c19cd728e57dabf" providerId="LiveId" clId="{3113F052-4F7B-44BD-B4DC-D8EFC344B2BB}" dt="2019-02-27T12:35:51.161" v="3199" actId="478"/>
          <ac:picMkLst>
            <pc:docMk/>
            <pc:sldMk cId="3268826246" sldId="2951"/>
            <ac:picMk id="5" creationId="{769A55FC-5203-40F5-ABA4-09564C7E4300}"/>
          </ac:picMkLst>
        </pc:picChg>
      </pc:sldChg>
      <pc:sldChg chg="addSp delSp modSp add">
        <pc:chgData name="Eimear Keane" userId="2c19cd728e57dabf" providerId="LiveId" clId="{3113F052-4F7B-44BD-B4DC-D8EFC344B2BB}" dt="2019-02-27T12:35:09.187" v="3190" actId="1076"/>
        <pc:sldMkLst>
          <pc:docMk/>
          <pc:sldMk cId="1081730574" sldId="2952"/>
        </pc:sldMkLst>
        <pc:spChg chg="mod">
          <ac:chgData name="Eimear Keane" userId="2c19cd728e57dabf" providerId="LiveId" clId="{3113F052-4F7B-44BD-B4DC-D8EFC344B2BB}" dt="2019-02-27T12:35:05.601" v="3189" actId="20577"/>
          <ac:spMkLst>
            <pc:docMk/>
            <pc:sldMk cId="1081730574" sldId="2952"/>
            <ac:spMk id="8" creationId="{55D30B69-E602-45FF-A881-91D2E41AF9F8}"/>
          </ac:spMkLst>
        </pc:spChg>
        <pc:spChg chg="mod">
          <ac:chgData name="Eimear Keane" userId="2c19cd728e57dabf" providerId="LiveId" clId="{3113F052-4F7B-44BD-B4DC-D8EFC344B2BB}" dt="2019-02-27T12:33:10.056" v="3157" actId="207"/>
          <ac:spMkLst>
            <pc:docMk/>
            <pc:sldMk cId="1081730574" sldId="2952"/>
            <ac:spMk id="11" creationId="{093B9AFB-364C-4504-B72B-899B9C7FFCB1}"/>
          </ac:spMkLst>
        </pc:spChg>
        <pc:spChg chg="add mod">
          <ac:chgData name="Eimear Keane" userId="2c19cd728e57dabf" providerId="LiveId" clId="{3113F052-4F7B-44BD-B4DC-D8EFC344B2BB}" dt="2019-02-27T12:29:38.738" v="3072" actId="1076"/>
          <ac:spMkLst>
            <pc:docMk/>
            <pc:sldMk cId="1081730574" sldId="2952"/>
            <ac:spMk id="22" creationId="{5921C518-0D9D-425D-B071-3AC26C26EC5B}"/>
          </ac:spMkLst>
        </pc:spChg>
        <pc:spChg chg="add mod">
          <ac:chgData name="Eimear Keane" userId="2c19cd728e57dabf" providerId="LiveId" clId="{3113F052-4F7B-44BD-B4DC-D8EFC344B2BB}" dt="2019-02-27T12:29:38.738" v="3072" actId="1076"/>
          <ac:spMkLst>
            <pc:docMk/>
            <pc:sldMk cId="1081730574" sldId="2952"/>
            <ac:spMk id="23" creationId="{2708B61C-ABE2-4F36-A65D-C4910447E4E8}"/>
          </ac:spMkLst>
        </pc:spChg>
        <pc:spChg chg="mod">
          <ac:chgData name="Eimear Keane" userId="2c19cd728e57dabf" providerId="LiveId" clId="{3113F052-4F7B-44BD-B4DC-D8EFC344B2BB}" dt="2019-02-27T12:31:07.456" v="3100" actId="207"/>
          <ac:spMkLst>
            <pc:docMk/>
            <pc:sldMk cId="1081730574" sldId="2952"/>
            <ac:spMk id="24" creationId="{59119104-3B2C-4D77-96B3-5F8F21DBF501}"/>
          </ac:spMkLst>
        </pc:spChg>
        <pc:spChg chg="add mod">
          <ac:chgData name="Eimear Keane" userId="2c19cd728e57dabf" providerId="LiveId" clId="{3113F052-4F7B-44BD-B4DC-D8EFC344B2BB}" dt="2019-02-27T12:29:38.738" v="3072" actId="1076"/>
          <ac:spMkLst>
            <pc:docMk/>
            <pc:sldMk cId="1081730574" sldId="2952"/>
            <ac:spMk id="25" creationId="{E0CEDFA9-7359-4753-BDC4-F55BF7DBE511}"/>
          </ac:spMkLst>
        </pc:spChg>
        <pc:spChg chg="del">
          <ac:chgData name="Eimear Keane" userId="2c19cd728e57dabf" providerId="LiveId" clId="{3113F052-4F7B-44BD-B4DC-D8EFC344B2BB}" dt="2019-02-27T12:30:02.018" v="3078" actId="478"/>
          <ac:spMkLst>
            <pc:docMk/>
            <pc:sldMk cId="1081730574" sldId="2952"/>
            <ac:spMk id="32" creationId="{FAFBAAE4-E237-403F-9285-F99CD67F60CF}"/>
          </ac:spMkLst>
        </pc:spChg>
        <pc:spChg chg="add mod">
          <ac:chgData name="Eimear Keane" userId="2c19cd728e57dabf" providerId="LiveId" clId="{3113F052-4F7B-44BD-B4DC-D8EFC344B2BB}" dt="2019-02-27T12:29:59.958" v="3076" actId="1076"/>
          <ac:spMkLst>
            <pc:docMk/>
            <pc:sldMk cId="1081730574" sldId="2952"/>
            <ac:spMk id="33" creationId="{9B982893-4A35-4E44-B5BA-77309DC1D920}"/>
          </ac:spMkLst>
        </pc:spChg>
        <pc:spChg chg="add mod">
          <ac:chgData name="Eimear Keane" userId="2c19cd728e57dabf" providerId="LiveId" clId="{3113F052-4F7B-44BD-B4DC-D8EFC344B2BB}" dt="2019-02-27T12:29:59.958" v="3076" actId="1076"/>
          <ac:spMkLst>
            <pc:docMk/>
            <pc:sldMk cId="1081730574" sldId="2952"/>
            <ac:spMk id="34" creationId="{AA04E29E-648F-40DD-BDDD-1EEC5E482BEC}"/>
          </ac:spMkLst>
        </pc:spChg>
        <pc:spChg chg="add mod">
          <ac:chgData name="Eimear Keane" userId="2c19cd728e57dabf" providerId="LiveId" clId="{3113F052-4F7B-44BD-B4DC-D8EFC344B2BB}" dt="2019-02-27T12:29:59.958" v="3076" actId="1076"/>
          <ac:spMkLst>
            <pc:docMk/>
            <pc:sldMk cId="1081730574" sldId="2952"/>
            <ac:spMk id="35" creationId="{C49C7631-1629-4B8F-964B-AFDEB2E71AA7}"/>
          </ac:spMkLst>
        </pc:spChg>
        <pc:spChg chg="add mod">
          <ac:chgData name="Eimear Keane" userId="2c19cd728e57dabf" providerId="LiveId" clId="{3113F052-4F7B-44BD-B4DC-D8EFC344B2BB}" dt="2019-02-27T12:33:25.196" v="3161" actId="14100"/>
          <ac:spMkLst>
            <pc:docMk/>
            <pc:sldMk cId="1081730574" sldId="2952"/>
            <ac:spMk id="38" creationId="{EE49DA11-7ED3-41BC-B21F-4A4BE23CA9E9}"/>
          </ac:spMkLst>
        </pc:spChg>
        <pc:spChg chg="add mod">
          <ac:chgData name="Eimear Keane" userId="2c19cd728e57dabf" providerId="LiveId" clId="{3113F052-4F7B-44BD-B4DC-D8EFC344B2BB}" dt="2019-02-27T12:33:50.881" v="3166" actId="14100"/>
          <ac:spMkLst>
            <pc:docMk/>
            <pc:sldMk cId="1081730574" sldId="2952"/>
            <ac:spMk id="39" creationId="{2E60C220-5070-47FB-9BE2-0393FD3C2712}"/>
          </ac:spMkLst>
        </pc:spChg>
        <pc:spChg chg="add mod">
          <ac:chgData name="Eimear Keane" userId="2c19cd728e57dabf" providerId="LiveId" clId="{3113F052-4F7B-44BD-B4DC-D8EFC344B2BB}" dt="2019-02-27T12:33:56.656" v="3168" actId="1076"/>
          <ac:spMkLst>
            <pc:docMk/>
            <pc:sldMk cId="1081730574" sldId="2952"/>
            <ac:spMk id="40" creationId="{D734CE5A-A84D-483B-A095-FB828E58D605}"/>
          </ac:spMkLst>
        </pc:spChg>
        <pc:spChg chg="mod">
          <ac:chgData name="Eimear Keane" userId="2c19cd728e57dabf" providerId="LiveId" clId="{3113F052-4F7B-44BD-B4DC-D8EFC344B2BB}" dt="2019-02-27T12:31:34.566" v="3104" actId="1076"/>
          <ac:spMkLst>
            <pc:docMk/>
            <pc:sldMk cId="1081730574" sldId="2952"/>
            <ac:spMk id="58" creationId="{12BFBFF1-9681-45C0-80C8-21F8C199F485}"/>
          </ac:spMkLst>
        </pc:spChg>
        <pc:graphicFrameChg chg="add mod">
          <ac:chgData name="Eimear Keane" userId="2c19cd728e57dabf" providerId="LiveId" clId="{3113F052-4F7B-44BD-B4DC-D8EFC344B2BB}" dt="2019-02-27T12:29:38.738" v="3072" actId="1076"/>
          <ac:graphicFrameMkLst>
            <pc:docMk/>
            <pc:sldMk cId="1081730574" sldId="2952"/>
            <ac:graphicFrameMk id="30" creationId="{D8C0D2B2-76EE-49AB-BEF9-2EB1EF9C9C23}"/>
          </ac:graphicFrameMkLst>
        </pc:graphicFrameChg>
        <pc:graphicFrameChg chg="add mod">
          <ac:chgData name="Eimear Keane" userId="2c19cd728e57dabf" providerId="LiveId" clId="{3113F052-4F7B-44BD-B4DC-D8EFC344B2BB}" dt="2019-02-27T12:29:38.738" v="3072" actId="1076"/>
          <ac:graphicFrameMkLst>
            <pc:docMk/>
            <pc:sldMk cId="1081730574" sldId="2952"/>
            <ac:graphicFrameMk id="31" creationId="{F06A0F3D-6E42-46F2-92A6-2490F5FC3CB5}"/>
          </ac:graphicFrameMkLst>
        </pc:graphicFrameChg>
        <pc:graphicFrameChg chg="add mod">
          <ac:chgData name="Eimear Keane" userId="2c19cd728e57dabf" providerId="LiveId" clId="{3113F052-4F7B-44BD-B4DC-D8EFC344B2BB}" dt="2019-02-27T12:29:59.958" v="3076" actId="1076"/>
          <ac:graphicFrameMkLst>
            <pc:docMk/>
            <pc:sldMk cId="1081730574" sldId="2952"/>
            <ac:graphicFrameMk id="36" creationId="{9CC17099-EC51-430F-9F0F-42AE2A1855CD}"/>
          </ac:graphicFrameMkLst>
        </pc:graphicFrameChg>
        <pc:graphicFrameChg chg="add mod">
          <ac:chgData name="Eimear Keane" userId="2c19cd728e57dabf" providerId="LiveId" clId="{3113F052-4F7B-44BD-B4DC-D8EFC344B2BB}" dt="2019-02-27T12:29:59.958" v="3076" actId="1076"/>
          <ac:graphicFrameMkLst>
            <pc:docMk/>
            <pc:sldMk cId="1081730574" sldId="2952"/>
            <ac:graphicFrameMk id="37" creationId="{8696BEA0-D466-4EDC-9E82-9790C4C76C59}"/>
          </ac:graphicFrameMkLst>
        </pc:graphicFrameChg>
        <pc:picChg chg="add mod">
          <ac:chgData name="Eimear Keane" userId="2c19cd728e57dabf" providerId="LiveId" clId="{3113F052-4F7B-44BD-B4DC-D8EFC344B2BB}" dt="2019-02-27T12:28:48.584" v="3063" actId="1076"/>
          <ac:picMkLst>
            <pc:docMk/>
            <pc:sldMk cId="1081730574" sldId="2952"/>
            <ac:picMk id="2" creationId="{AABF1ADF-2331-48E9-8ECC-EA9304BE715B}"/>
          </ac:picMkLst>
        </pc:picChg>
        <pc:picChg chg="del">
          <ac:chgData name="Eimear Keane" userId="2c19cd728e57dabf" providerId="LiveId" clId="{3113F052-4F7B-44BD-B4DC-D8EFC344B2BB}" dt="2019-02-27T12:28:39.364" v="3060" actId="478"/>
          <ac:picMkLst>
            <pc:docMk/>
            <pc:sldMk cId="1081730574" sldId="2952"/>
            <ac:picMk id="3" creationId="{C3E99F83-EABD-4B51-B502-EA069EEA576F}"/>
          </ac:picMkLst>
        </pc:picChg>
        <pc:picChg chg="add mod ord">
          <ac:chgData name="Eimear Keane" userId="2c19cd728e57dabf" providerId="LiveId" clId="{3113F052-4F7B-44BD-B4DC-D8EFC344B2BB}" dt="2019-02-27T12:33:17.614" v="3158" actId="167"/>
          <ac:picMkLst>
            <pc:docMk/>
            <pc:sldMk cId="1081730574" sldId="2952"/>
            <ac:picMk id="4" creationId="{D24C004B-C0A7-477F-8C62-8FD01B12DB0F}"/>
          </ac:picMkLst>
        </pc:picChg>
        <pc:picChg chg="mod">
          <ac:chgData name="Eimear Keane" userId="2c19cd728e57dabf" providerId="LiveId" clId="{3113F052-4F7B-44BD-B4DC-D8EFC344B2BB}" dt="2019-02-27T12:34:05.562" v="3171" actId="1076"/>
          <ac:picMkLst>
            <pc:docMk/>
            <pc:sldMk cId="1081730574" sldId="2952"/>
            <ac:picMk id="5" creationId="{6F19E3EA-4D2F-4B42-804E-48494071F208}"/>
          </ac:picMkLst>
        </pc:picChg>
        <pc:picChg chg="del">
          <ac:chgData name="Eimear Keane" userId="2c19cd728e57dabf" providerId="LiveId" clId="{3113F052-4F7B-44BD-B4DC-D8EFC344B2BB}" dt="2019-02-27T12:28:50.124" v="3064" actId="478"/>
          <ac:picMkLst>
            <pc:docMk/>
            <pc:sldMk cId="1081730574" sldId="2952"/>
            <ac:picMk id="6" creationId="{2F0BAFE9-846E-4D41-9832-A1C11637ECCE}"/>
          </ac:picMkLst>
        </pc:picChg>
        <pc:picChg chg="del">
          <ac:chgData name="Eimear Keane" userId="2c19cd728e57dabf" providerId="LiveId" clId="{3113F052-4F7B-44BD-B4DC-D8EFC344B2BB}" dt="2019-02-27T12:29:10.918" v="3070" actId="478"/>
          <ac:picMkLst>
            <pc:docMk/>
            <pc:sldMk cId="1081730574" sldId="2952"/>
            <ac:picMk id="7" creationId="{3F7AD9BF-642F-4B9A-853D-419F7B237C99}"/>
          </ac:picMkLst>
        </pc:picChg>
        <pc:picChg chg="add mod">
          <ac:chgData name="Eimear Keane" userId="2c19cd728e57dabf" providerId="LiveId" clId="{3113F052-4F7B-44BD-B4DC-D8EFC344B2BB}" dt="2019-02-27T12:30:21.725" v="3080" actId="1076"/>
          <ac:picMkLst>
            <pc:docMk/>
            <pc:sldMk cId="1081730574" sldId="2952"/>
            <ac:picMk id="9" creationId="{1616E705-6BE9-49A7-B8FF-91FB8285D8D7}"/>
          </ac:picMkLst>
        </pc:picChg>
        <pc:picChg chg="del">
          <ac:chgData name="Eimear Keane" userId="2c19cd728e57dabf" providerId="LiveId" clId="{3113F052-4F7B-44BD-B4DC-D8EFC344B2BB}" dt="2019-02-27T12:29:41.316" v="3073" actId="478"/>
          <ac:picMkLst>
            <pc:docMk/>
            <pc:sldMk cId="1081730574" sldId="2952"/>
            <ac:picMk id="14" creationId="{7478EC63-B444-471B-A70C-AC03886ABD44}"/>
          </ac:picMkLst>
        </pc:picChg>
        <pc:picChg chg="del">
          <ac:chgData name="Eimear Keane" userId="2c19cd728e57dabf" providerId="LiveId" clId="{3113F052-4F7B-44BD-B4DC-D8EFC344B2BB}" dt="2019-02-27T12:30:01.358" v="3077" actId="478"/>
          <ac:picMkLst>
            <pc:docMk/>
            <pc:sldMk cId="1081730574" sldId="2952"/>
            <ac:picMk id="16" creationId="{A5339608-F7CB-43E9-B056-5628BE99D6ED}"/>
          </ac:picMkLst>
        </pc:picChg>
        <pc:picChg chg="del mod">
          <ac:chgData name="Eimear Keane" userId="2c19cd728e57dabf" providerId="LiveId" clId="{3113F052-4F7B-44BD-B4DC-D8EFC344B2BB}" dt="2019-02-27T12:31:22.346" v="3102" actId="478"/>
          <ac:picMkLst>
            <pc:docMk/>
            <pc:sldMk cId="1081730574" sldId="2952"/>
            <ac:picMk id="17" creationId="{EA7684D3-61BC-4C73-8DBE-53A9BA82DDDF}"/>
          </ac:picMkLst>
        </pc:picChg>
        <pc:picChg chg="del">
          <ac:chgData name="Eimear Keane" userId="2c19cd728e57dabf" providerId="LiveId" clId="{3113F052-4F7B-44BD-B4DC-D8EFC344B2BB}" dt="2019-02-27T12:29:09.631" v="3069" actId="478"/>
          <ac:picMkLst>
            <pc:docMk/>
            <pc:sldMk cId="1081730574" sldId="2952"/>
            <ac:picMk id="18" creationId="{382F86FD-A416-4412-9C9A-7CCA5000E01A}"/>
          </ac:picMkLst>
        </pc:picChg>
        <pc:picChg chg="del">
          <ac:chgData name="Eimear Keane" userId="2c19cd728e57dabf" providerId="LiveId" clId="{3113F052-4F7B-44BD-B4DC-D8EFC344B2BB}" dt="2019-02-27T12:29:43.102" v="3074" actId="478"/>
          <ac:picMkLst>
            <pc:docMk/>
            <pc:sldMk cId="1081730574" sldId="2952"/>
            <ac:picMk id="26" creationId="{5AC9B771-6ED4-404D-A212-B3975C1DE14B}"/>
          </ac:picMkLst>
        </pc:picChg>
        <pc:picChg chg="mod">
          <ac:chgData name="Eimear Keane" userId="2c19cd728e57dabf" providerId="LiveId" clId="{3113F052-4F7B-44BD-B4DC-D8EFC344B2BB}" dt="2019-02-27T12:35:09.187" v="3190" actId="1076"/>
          <ac:picMkLst>
            <pc:docMk/>
            <pc:sldMk cId="1081730574" sldId="2952"/>
            <ac:picMk id="27" creationId="{5AE783AD-1762-4B90-B1C7-2721B2E76ECB}"/>
          </ac:picMkLst>
        </pc:picChg>
        <pc:picChg chg="mod">
          <ac:chgData name="Eimear Keane" userId="2c19cd728e57dabf" providerId="LiveId" clId="{3113F052-4F7B-44BD-B4DC-D8EFC344B2BB}" dt="2019-02-27T12:31:10.155" v="3101" actId="207"/>
          <ac:picMkLst>
            <pc:docMk/>
            <pc:sldMk cId="1081730574" sldId="2952"/>
            <ac:picMk id="2056" creationId="{E3BA2E62-D773-4336-BC04-28B9577ADF16}"/>
          </ac:picMkLst>
        </pc:picChg>
      </pc:sldChg>
      <pc:sldChg chg="modSp del">
        <pc:chgData name="Eimear Keane" userId="2c19cd728e57dabf" providerId="LiveId" clId="{3113F052-4F7B-44BD-B4DC-D8EFC344B2BB}" dt="2019-02-27T12:43:16.969" v="3350"/>
        <pc:sldMkLst>
          <pc:docMk/>
          <pc:sldMk cId="2474311276" sldId="3634"/>
        </pc:sldMkLst>
        <pc:graphicFrameChg chg="mod">
          <ac:chgData name="Eimear Keane" userId="2c19cd728e57dabf" providerId="LiveId" clId="{3113F052-4F7B-44BD-B4DC-D8EFC344B2BB}" dt="2019-02-27T12:43:16.969" v="3350"/>
          <ac:graphicFrameMkLst>
            <pc:docMk/>
            <pc:sldMk cId="2474311276" sldId="3634"/>
            <ac:graphicFrameMk id="10" creationId="{6C3A64E5-1B13-45F6-BAAB-3C7401B68267}"/>
          </ac:graphicFrameMkLst>
        </pc:graphicFrameChg>
      </pc:sldChg>
      <pc:sldChg chg="addSp delSp modSp del">
        <pc:chgData name="Eimear Keane" userId="2c19cd728e57dabf" providerId="LiveId" clId="{3113F052-4F7B-44BD-B4DC-D8EFC344B2BB}" dt="2019-02-27T12:46:58.515" v="3372" actId="478"/>
        <pc:sldMkLst>
          <pc:docMk/>
          <pc:sldMk cId="467677546" sldId="3636"/>
        </pc:sldMkLst>
        <pc:spChg chg="del">
          <ac:chgData name="Eimear Keane" userId="2c19cd728e57dabf" providerId="LiveId" clId="{3113F052-4F7B-44BD-B4DC-D8EFC344B2BB}" dt="2019-02-27T12:46:56.749" v="3371" actId="478"/>
          <ac:spMkLst>
            <pc:docMk/>
            <pc:sldMk cId="467677546" sldId="3636"/>
            <ac:spMk id="33" creationId="{06E567C8-EA3D-4201-B971-3300784B2F17}"/>
          </ac:spMkLst>
        </pc:spChg>
        <pc:grpChg chg="del">
          <ac:chgData name="Eimear Keane" userId="2c19cd728e57dabf" providerId="LiveId" clId="{3113F052-4F7B-44BD-B4DC-D8EFC344B2BB}" dt="2019-02-27T12:46:58.515" v="3372" actId="478"/>
          <ac:grpSpMkLst>
            <pc:docMk/>
            <pc:sldMk cId="467677546" sldId="3636"/>
            <ac:grpSpMk id="4" creationId="{2A191866-20C4-4F19-BE64-B5673AD713A4}"/>
          </ac:grpSpMkLst>
        </pc:grpChg>
        <pc:grpChg chg="add del">
          <ac:chgData name="Eimear Keane" userId="2c19cd728e57dabf" providerId="LiveId" clId="{3113F052-4F7B-44BD-B4DC-D8EFC344B2BB}" dt="2019-02-27T12:46:52.234" v="3370"/>
          <ac:grpSpMkLst>
            <pc:docMk/>
            <pc:sldMk cId="467677546" sldId="3636"/>
            <ac:grpSpMk id="38" creationId="{D201C752-8E0D-4A43-A564-35681D967C84}"/>
          </ac:grpSpMkLst>
        </pc:grpChg>
        <pc:graphicFrameChg chg="mod">
          <ac:chgData name="Eimear Keane" userId="2c19cd728e57dabf" providerId="LiveId" clId="{3113F052-4F7B-44BD-B4DC-D8EFC344B2BB}" dt="2019-02-27T12:43:00.142" v="3349"/>
          <ac:graphicFrameMkLst>
            <pc:docMk/>
            <pc:sldMk cId="467677546" sldId="3636"/>
            <ac:graphicFrameMk id="7" creationId="{9BED869E-1658-42A8-874B-9DC81ACADD0D}"/>
          </ac:graphicFrameMkLst>
        </pc:graphicFrameChg>
      </pc:sldChg>
      <pc:sldChg chg="modSp del">
        <pc:chgData name="Eimear Keane" userId="2c19cd728e57dabf" providerId="LiveId" clId="{3113F052-4F7B-44BD-B4DC-D8EFC344B2BB}" dt="2019-02-27T12:42:49.760" v="3348"/>
        <pc:sldMkLst>
          <pc:docMk/>
          <pc:sldMk cId="951124304" sldId="3637"/>
        </pc:sldMkLst>
        <pc:graphicFrameChg chg="mod">
          <ac:chgData name="Eimear Keane" userId="2c19cd728e57dabf" providerId="LiveId" clId="{3113F052-4F7B-44BD-B4DC-D8EFC344B2BB}" dt="2019-02-27T12:42:49.760" v="3348"/>
          <ac:graphicFrameMkLst>
            <pc:docMk/>
            <pc:sldMk cId="951124304" sldId="3637"/>
            <ac:graphicFrameMk id="10" creationId="{6C3A64E5-1B13-45F6-BAAB-3C7401B68267}"/>
          </ac:graphicFrameMkLst>
        </pc:graphicFrameChg>
      </pc:sldChg>
      <pc:sldChg chg="delSp del">
        <pc:chgData name="Eimear Keane" userId="2c19cd728e57dabf" providerId="LiveId" clId="{3113F052-4F7B-44BD-B4DC-D8EFC344B2BB}" dt="2019-02-27T12:47:10.112" v="3373" actId="478"/>
        <pc:sldMkLst>
          <pc:docMk/>
          <pc:sldMk cId="1813204801" sldId="3642"/>
        </pc:sldMkLst>
        <pc:spChg chg="del">
          <ac:chgData name="Eimear Keane" userId="2c19cd728e57dabf" providerId="LiveId" clId="{3113F052-4F7B-44BD-B4DC-D8EFC344B2BB}" dt="2019-02-27T12:47:10.112" v="3373" actId="478"/>
          <ac:spMkLst>
            <pc:docMk/>
            <pc:sldMk cId="1813204801" sldId="3642"/>
            <ac:spMk id="4" creationId="{A3DBF0A5-F6E0-4FE6-AB6C-0109F1DFD9E3}"/>
          </ac:spMkLst>
        </pc:spChg>
      </pc:sldChg>
      <pc:sldChg chg="del">
        <pc:chgData name="Eimear Keane" userId="2c19cd728e57dabf" providerId="LiveId" clId="{3113F052-4F7B-44BD-B4DC-D8EFC344B2BB}" dt="2019-02-27T12:41:55.343" v="3289" actId="2696"/>
        <pc:sldMkLst>
          <pc:docMk/>
          <pc:sldMk cId="2851498260" sldId="3643"/>
        </pc:sldMkLst>
      </pc:sldChg>
      <pc:sldChg chg="del">
        <pc:chgData name="Eimear Keane" userId="2c19cd728e57dabf" providerId="LiveId" clId="{3113F052-4F7B-44BD-B4DC-D8EFC344B2BB}" dt="2019-02-27T12:41:57.187" v="3293" actId="2696"/>
        <pc:sldMkLst>
          <pc:docMk/>
          <pc:sldMk cId="485748007" sldId="3644"/>
        </pc:sldMkLst>
      </pc:sldChg>
      <pc:sldChg chg="del">
        <pc:chgData name="Eimear Keane" userId="2c19cd728e57dabf" providerId="LiveId" clId="{3113F052-4F7B-44BD-B4DC-D8EFC344B2BB}" dt="2019-02-27T12:41:59.783" v="3294" actId="2696"/>
        <pc:sldMkLst>
          <pc:docMk/>
          <pc:sldMk cId="3524164385" sldId="3645"/>
        </pc:sldMkLst>
      </pc:sldChg>
      <pc:sldChg chg="del">
        <pc:chgData name="Eimear Keane" userId="2c19cd728e57dabf" providerId="LiveId" clId="{3113F052-4F7B-44BD-B4DC-D8EFC344B2BB}" dt="2019-02-27T12:42:00.424" v="3295" actId="2696"/>
        <pc:sldMkLst>
          <pc:docMk/>
          <pc:sldMk cId="2056046863" sldId="3646"/>
        </pc:sldMkLst>
      </pc:sldChg>
      <pc:sldMasterChg chg="delSldLayout">
        <pc:chgData name="Eimear Keane" userId="2c19cd728e57dabf" providerId="LiveId" clId="{3113F052-4F7B-44BD-B4DC-D8EFC344B2BB}" dt="2019-02-27T12:41:56.875" v="3292" actId="2696"/>
        <pc:sldMasterMkLst>
          <pc:docMk/>
          <pc:sldMasterMk cId="2670575051" sldId="2147483648"/>
        </pc:sldMasterMkLst>
        <pc:sldLayoutChg chg="del">
          <pc:chgData name="Eimear Keane" userId="2c19cd728e57dabf" providerId="LiveId" clId="{3113F052-4F7B-44BD-B4DC-D8EFC344B2BB}" dt="2019-02-27T12:41:56.875" v="3292" actId="2696"/>
          <pc:sldLayoutMkLst>
            <pc:docMk/>
            <pc:sldMasterMk cId="2670575051" sldId="2147483648"/>
            <pc:sldLayoutMk cId="1777800760" sldId="2147483661"/>
          </pc:sldLayoutMkLst>
        </pc:sldLayoutChg>
      </pc:sldMasterChg>
      <pc:sldMasterChg chg="delSldLayout">
        <pc:chgData name="Eimear Keane" userId="2c19cd728e57dabf" providerId="LiveId" clId="{3113F052-4F7B-44BD-B4DC-D8EFC344B2BB}" dt="2019-02-27T12:41:55.359" v="3290" actId="2696"/>
        <pc:sldMasterMkLst>
          <pc:docMk/>
          <pc:sldMasterMk cId="1480507540" sldId="2147483662"/>
        </pc:sldMasterMkLst>
        <pc:sldLayoutChg chg="del">
          <pc:chgData name="Eimear Keane" userId="2c19cd728e57dabf" providerId="LiveId" clId="{3113F052-4F7B-44BD-B4DC-D8EFC344B2BB}" dt="2019-02-27T12:41:55.359" v="3290" actId="2696"/>
          <pc:sldLayoutMkLst>
            <pc:docMk/>
            <pc:sldMasterMk cId="1480507540" sldId="2147483662"/>
            <pc:sldLayoutMk cId="4051703973" sldId="2147483667"/>
          </pc:sldLayoutMkLst>
        </pc:sldLayoutChg>
      </pc:sldMasterChg>
      <pc:sldMasterChg chg="del delSldLayout">
        <pc:chgData name="Eimear Keane" userId="2c19cd728e57dabf" providerId="LiveId" clId="{3113F052-4F7B-44BD-B4DC-D8EFC344B2BB}" dt="2019-02-27T12:42:00.659" v="3343" actId="2696"/>
        <pc:sldMasterMkLst>
          <pc:docMk/>
          <pc:sldMasterMk cId="3721433707" sldId="2147483732"/>
        </pc:sldMasterMkLst>
        <pc:sldLayoutChg chg="del">
          <pc:chgData name="Eimear Keane" userId="2c19cd728e57dabf" providerId="LiveId" clId="{3113F052-4F7B-44BD-B4DC-D8EFC344B2BB}" dt="2019-02-27T12:42:00.424" v="3296" actId="2696"/>
          <pc:sldLayoutMkLst>
            <pc:docMk/>
            <pc:sldMasterMk cId="3721433707" sldId="2147483732"/>
            <pc:sldLayoutMk cId="837220303" sldId="2147483733"/>
          </pc:sldLayoutMkLst>
        </pc:sldLayoutChg>
        <pc:sldLayoutChg chg="del">
          <pc:chgData name="Eimear Keane" userId="2c19cd728e57dabf" providerId="LiveId" clId="{3113F052-4F7B-44BD-B4DC-D8EFC344B2BB}" dt="2019-02-27T12:42:00.424" v="3297" actId="2696"/>
          <pc:sldLayoutMkLst>
            <pc:docMk/>
            <pc:sldMasterMk cId="3721433707" sldId="2147483732"/>
            <pc:sldLayoutMk cId="2177615507" sldId="2147483734"/>
          </pc:sldLayoutMkLst>
        </pc:sldLayoutChg>
        <pc:sldLayoutChg chg="del">
          <pc:chgData name="Eimear Keane" userId="2c19cd728e57dabf" providerId="LiveId" clId="{3113F052-4F7B-44BD-B4DC-D8EFC344B2BB}" dt="2019-02-27T12:42:00.424" v="3298" actId="2696"/>
          <pc:sldLayoutMkLst>
            <pc:docMk/>
            <pc:sldMasterMk cId="3721433707" sldId="2147483732"/>
            <pc:sldLayoutMk cId="3166699321" sldId="2147483735"/>
          </pc:sldLayoutMkLst>
        </pc:sldLayoutChg>
        <pc:sldLayoutChg chg="del">
          <pc:chgData name="Eimear Keane" userId="2c19cd728e57dabf" providerId="LiveId" clId="{3113F052-4F7B-44BD-B4DC-D8EFC344B2BB}" dt="2019-02-27T12:42:00.440" v="3299" actId="2696"/>
          <pc:sldLayoutMkLst>
            <pc:docMk/>
            <pc:sldMasterMk cId="3721433707" sldId="2147483732"/>
            <pc:sldLayoutMk cId="3094581093" sldId="2147483736"/>
          </pc:sldLayoutMkLst>
        </pc:sldLayoutChg>
        <pc:sldLayoutChg chg="del">
          <pc:chgData name="Eimear Keane" userId="2c19cd728e57dabf" providerId="LiveId" clId="{3113F052-4F7B-44BD-B4DC-D8EFC344B2BB}" dt="2019-02-27T12:42:00.440" v="3300" actId="2696"/>
          <pc:sldLayoutMkLst>
            <pc:docMk/>
            <pc:sldMasterMk cId="3721433707" sldId="2147483732"/>
            <pc:sldLayoutMk cId="2846531231" sldId="2147483737"/>
          </pc:sldLayoutMkLst>
        </pc:sldLayoutChg>
        <pc:sldLayoutChg chg="del">
          <pc:chgData name="Eimear Keane" userId="2c19cd728e57dabf" providerId="LiveId" clId="{3113F052-4F7B-44BD-B4DC-D8EFC344B2BB}" dt="2019-02-27T12:42:00.440" v="3301" actId="2696"/>
          <pc:sldLayoutMkLst>
            <pc:docMk/>
            <pc:sldMasterMk cId="3721433707" sldId="2147483732"/>
            <pc:sldLayoutMk cId="952668899" sldId="2147483738"/>
          </pc:sldLayoutMkLst>
        </pc:sldLayoutChg>
        <pc:sldLayoutChg chg="del">
          <pc:chgData name="Eimear Keane" userId="2c19cd728e57dabf" providerId="LiveId" clId="{3113F052-4F7B-44BD-B4DC-D8EFC344B2BB}" dt="2019-02-27T12:42:00.440" v="3302" actId="2696"/>
          <pc:sldLayoutMkLst>
            <pc:docMk/>
            <pc:sldMasterMk cId="3721433707" sldId="2147483732"/>
            <pc:sldLayoutMk cId="3365268822" sldId="2147483739"/>
          </pc:sldLayoutMkLst>
        </pc:sldLayoutChg>
        <pc:sldLayoutChg chg="del">
          <pc:chgData name="Eimear Keane" userId="2c19cd728e57dabf" providerId="LiveId" clId="{3113F052-4F7B-44BD-B4DC-D8EFC344B2BB}" dt="2019-02-27T12:42:00.440" v="3303" actId="2696"/>
          <pc:sldLayoutMkLst>
            <pc:docMk/>
            <pc:sldMasterMk cId="3721433707" sldId="2147483732"/>
            <pc:sldLayoutMk cId="262099509" sldId="2147483740"/>
          </pc:sldLayoutMkLst>
        </pc:sldLayoutChg>
        <pc:sldLayoutChg chg="del">
          <pc:chgData name="Eimear Keane" userId="2c19cd728e57dabf" providerId="LiveId" clId="{3113F052-4F7B-44BD-B4DC-D8EFC344B2BB}" dt="2019-02-27T12:42:00.440" v="3304" actId="2696"/>
          <pc:sldLayoutMkLst>
            <pc:docMk/>
            <pc:sldMasterMk cId="3721433707" sldId="2147483732"/>
            <pc:sldLayoutMk cId="1960579591" sldId="2147483741"/>
          </pc:sldLayoutMkLst>
        </pc:sldLayoutChg>
        <pc:sldLayoutChg chg="del">
          <pc:chgData name="Eimear Keane" userId="2c19cd728e57dabf" providerId="LiveId" clId="{3113F052-4F7B-44BD-B4DC-D8EFC344B2BB}" dt="2019-02-27T12:42:00.440" v="3305" actId="2696"/>
          <pc:sldLayoutMkLst>
            <pc:docMk/>
            <pc:sldMasterMk cId="3721433707" sldId="2147483732"/>
            <pc:sldLayoutMk cId="1513468456" sldId="2147483742"/>
          </pc:sldLayoutMkLst>
        </pc:sldLayoutChg>
        <pc:sldLayoutChg chg="del">
          <pc:chgData name="Eimear Keane" userId="2c19cd728e57dabf" providerId="LiveId" clId="{3113F052-4F7B-44BD-B4DC-D8EFC344B2BB}" dt="2019-02-27T12:42:00.456" v="3306" actId="2696"/>
          <pc:sldLayoutMkLst>
            <pc:docMk/>
            <pc:sldMasterMk cId="3721433707" sldId="2147483732"/>
            <pc:sldLayoutMk cId="3250386180" sldId="2147483743"/>
          </pc:sldLayoutMkLst>
        </pc:sldLayoutChg>
        <pc:sldLayoutChg chg="del">
          <pc:chgData name="Eimear Keane" userId="2c19cd728e57dabf" providerId="LiveId" clId="{3113F052-4F7B-44BD-B4DC-D8EFC344B2BB}" dt="2019-02-27T12:42:00.487" v="3307" actId="2696"/>
          <pc:sldLayoutMkLst>
            <pc:docMk/>
            <pc:sldMasterMk cId="3721433707" sldId="2147483732"/>
            <pc:sldLayoutMk cId="2476097441" sldId="2147483744"/>
          </pc:sldLayoutMkLst>
        </pc:sldLayoutChg>
        <pc:sldLayoutChg chg="del">
          <pc:chgData name="Eimear Keane" userId="2c19cd728e57dabf" providerId="LiveId" clId="{3113F052-4F7B-44BD-B4DC-D8EFC344B2BB}" dt="2019-02-27T12:42:00.487" v="3308" actId="2696"/>
          <pc:sldLayoutMkLst>
            <pc:docMk/>
            <pc:sldMasterMk cId="3721433707" sldId="2147483732"/>
            <pc:sldLayoutMk cId="1965868153" sldId="2147483745"/>
          </pc:sldLayoutMkLst>
        </pc:sldLayoutChg>
        <pc:sldLayoutChg chg="del">
          <pc:chgData name="Eimear Keane" userId="2c19cd728e57dabf" providerId="LiveId" clId="{3113F052-4F7B-44BD-B4DC-D8EFC344B2BB}" dt="2019-02-27T12:42:00.487" v="3309" actId="2696"/>
          <pc:sldLayoutMkLst>
            <pc:docMk/>
            <pc:sldMasterMk cId="3721433707" sldId="2147483732"/>
            <pc:sldLayoutMk cId="1233274253" sldId="2147483746"/>
          </pc:sldLayoutMkLst>
        </pc:sldLayoutChg>
        <pc:sldLayoutChg chg="del">
          <pc:chgData name="Eimear Keane" userId="2c19cd728e57dabf" providerId="LiveId" clId="{3113F052-4F7B-44BD-B4DC-D8EFC344B2BB}" dt="2019-02-27T12:42:00.503" v="3310" actId="2696"/>
          <pc:sldLayoutMkLst>
            <pc:docMk/>
            <pc:sldMasterMk cId="3721433707" sldId="2147483732"/>
            <pc:sldLayoutMk cId="3783346206" sldId="2147483747"/>
          </pc:sldLayoutMkLst>
        </pc:sldLayoutChg>
        <pc:sldLayoutChg chg="del">
          <pc:chgData name="Eimear Keane" userId="2c19cd728e57dabf" providerId="LiveId" clId="{3113F052-4F7B-44BD-B4DC-D8EFC344B2BB}" dt="2019-02-27T12:42:00.503" v="3311" actId="2696"/>
          <pc:sldLayoutMkLst>
            <pc:docMk/>
            <pc:sldMasterMk cId="3721433707" sldId="2147483732"/>
            <pc:sldLayoutMk cId="2122152668" sldId="2147483748"/>
          </pc:sldLayoutMkLst>
        </pc:sldLayoutChg>
        <pc:sldLayoutChg chg="del">
          <pc:chgData name="Eimear Keane" userId="2c19cd728e57dabf" providerId="LiveId" clId="{3113F052-4F7B-44BD-B4DC-D8EFC344B2BB}" dt="2019-02-27T12:42:00.503" v="3312" actId="2696"/>
          <pc:sldLayoutMkLst>
            <pc:docMk/>
            <pc:sldMasterMk cId="3721433707" sldId="2147483732"/>
            <pc:sldLayoutMk cId="2885749174" sldId="2147483749"/>
          </pc:sldLayoutMkLst>
        </pc:sldLayoutChg>
        <pc:sldLayoutChg chg="del">
          <pc:chgData name="Eimear Keane" userId="2c19cd728e57dabf" providerId="LiveId" clId="{3113F052-4F7B-44BD-B4DC-D8EFC344B2BB}" dt="2019-02-27T12:42:00.503" v="3313" actId="2696"/>
          <pc:sldLayoutMkLst>
            <pc:docMk/>
            <pc:sldMasterMk cId="3721433707" sldId="2147483732"/>
            <pc:sldLayoutMk cId="2842297403" sldId="2147483750"/>
          </pc:sldLayoutMkLst>
        </pc:sldLayoutChg>
        <pc:sldLayoutChg chg="del">
          <pc:chgData name="Eimear Keane" userId="2c19cd728e57dabf" providerId="LiveId" clId="{3113F052-4F7B-44BD-B4DC-D8EFC344B2BB}" dt="2019-02-27T12:42:00.518" v="3314" actId="2696"/>
          <pc:sldLayoutMkLst>
            <pc:docMk/>
            <pc:sldMasterMk cId="3721433707" sldId="2147483732"/>
            <pc:sldLayoutMk cId="988552685" sldId="2147483751"/>
          </pc:sldLayoutMkLst>
        </pc:sldLayoutChg>
        <pc:sldLayoutChg chg="del">
          <pc:chgData name="Eimear Keane" userId="2c19cd728e57dabf" providerId="LiveId" clId="{3113F052-4F7B-44BD-B4DC-D8EFC344B2BB}" dt="2019-02-27T12:42:00.518" v="3315" actId="2696"/>
          <pc:sldLayoutMkLst>
            <pc:docMk/>
            <pc:sldMasterMk cId="3721433707" sldId="2147483732"/>
            <pc:sldLayoutMk cId="1224921017" sldId="2147483752"/>
          </pc:sldLayoutMkLst>
        </pc:sldLayoutChg>
        <pc:sldLayoutChg chg="del">
          <pc:chgData name="Eimear Keane" userId="2c19cd728e57dabf" providerId="LiveId" clId="{3113F052-4F7B-44BD-B4DC-D8EFC344B2BB}" dt="2019-02-27T12:42:00.518" v="3316" actId="2696"/>
          <pc:sldLayoutMkLst>
            <pc:docMk/>
            <pc:sldMasterMk cId="3721433707" sldId="2147483732"/>
            <pc:sldLayoutMk cId="247837640" sldId="2147483753"/>
          </pc:sldLayoutMkLst>
        </pc:sldLayoutChg>
        <pc:sldLayoutChg chg="del">
          <pc:chgData name="Eimear Keane" userId="2c19cd728e57dabf" providerId="LiveId" clId="{3113F052-4F7B-44BD-B4DC-D8EFC344B2BB}" dt="2019-02-27T12:42:00.518" v="3317" actId="2696"/>
          <pc:sldLayoutMkLst>
            <pc:docMk/>
            <pc:sldMasterMk cId="3721433707" sldId="2147483732"/>
            <pc:sldLayoutMk cId="3211284190" sldId="2147483754"/>
          </pc:sldLayoutMkLst>
        </pc:sldLayoutChg>
        <pc:sldLayoutChg chg="del">
          <pc:chgData name="Eimear Keane" userId="2c19cd728e57dabf" providerId="LiveId" clId="{3113F052-4F7B-44BD-B4DC-D8EFC344B2BB}" dt="2019-02-27T12:42:00.534" v="3318" actId="2696"/>
          <pc:sldLayoutMkLst>
            <pc:docMk/>
            <pc:sldMasterMk cId="3721433707" sldId="2147483732"/>
            <pc:sldLayoutMk cId="1881143941" sldId="2147483755"/>
          </pc:sldLayoutMkLst>
        </pc:sldLayoutChg>
        <pc:sldLayoutChg chg="del">
          <pc:chgData name="Eimear Keane" userId="2c19cd728e57dabf" providerId="LiveId" clId="{3113F052-4F7B-44BD-B4DC-D8EFC344B2BB}" dt="2019-02-27T12:42:00.534" v="3319" actId="2696"/>
          <pc:sldLayoutMkLst>
            <pc:docMk/>
            <pc:sldMasterMk cId="3721433707" sldId="2147483732"/>
            <pc:sldLayoutMk cId="1585819921" sldId="2147483756"/>
          </pc:sldLayoutMkLst>
        </pc:sldLayoutChg>
        <pc:sldLayoutChg chg="del">
          <pc:chgData name="Eimear Keane" userId="2c19cd728e57dabf" providerId="LiveId" clId="{3113F052-4F7B-44BD-B4DC-D8EFC344B2BB}" dt="2019-02-27T12:42:00.534" v="3320" actId="2696"/>
          <pc:sldLayoutMkLst>
            <pc:docMk/>
            <pc:sldMasterMk cId="3721433707" sldId="2147483732"/>
            <pc:sldLayoutMk cId="3773031322" sldId="2147483757"/>
          </pc:sldLayoutMkLst>
        </pc:sldLayoutChg>
        <pc:sldLayoutChg chg="del">
          <pc:chgData name="Eimear Keane" userId="2c19cd728e57dabf" providerId="LiveId" clId="{3113F052-4F7B-44BD-B4DC-D8EFC344B2BB}" dt="2019-02-27T12:42:00.534" v="3321" actId="2696"/>
          <pc:sldLayoutMkLst>
            <pc:docMk/>
            <pc:sldMasterMk cId="3721433707" sldId="2147483732"/>
            <pc:sldLayoutMk cId="1630551867" sldId="2147483758"/>
          </pc:sldLayoutMkLst>
        </pc:sldLayoutChg>
        <pc:sldLayoutChg chg="del">
          <pc:chgData name="Eimear Keane" userId="2c19cd728e57dabf" providerId="LiveId" clId="{3113F052-4F7B-44BD-B4DC-D8EFC344B2BB}" dt="2019-02-27T12:42:00.549" v="3322" actId="2696"/>
          <pc:sldLayoutMkLst>
            <pc:docMk/>
            <pc:sldMasterMk cId="3721433707" sldId="2147483732"/>
            <pc:sldLayoutMk cId="4201388362" sldId="2147483759"/>
          </pc:sldLayoutMkLst>
        </pc:sldLayoutChg>
        <pc:sldLayoutChg chg="del">
          <pc:chgData name="Eimear Keane" userId="2c19cd728e57dabf" providerId="LiveId" clId="{3113F052-4F7B-44BD-B4DC-D8EFC344B2BB}" dt="2019-02-27T12:42:00.549" v="3323" actId="2696"/>
          <pc:sldLayoutMkLst>
            <pc:docMk/>
            <pc:sldMasterMk cId="3721433707" sldId="2147483732"/>
            <pc:sldLayoutMk cId="1310786444" sldId="2147483760"/>
          </pc:sldLayoutMkLst>
        </pc:sldLayoutChg>
        <pc:sldLayoutChg chg="del">
          <pc:chgData name="Eimear Keane" userId="2c19cd728e57dabf" providerId="LiveId" clId="{3113F052-4F7B-44BD-B4DC-D8EFC344B2BB}" dt="2019-02-27T12:42:00.549" v="3324" actId="2696"/>
          <pc:sldLayoutMkLst>
            <pc:docMk/>
            <pc:sldMasterMk cId="3721433707" sldId="2147483732"/>
            <pc:sldLayoutMk cId="2409829006" sldId="2147483761"/>
          </pc:sldLayoutMkLst>
        </pc:sldLayoutChg>
        <pc:sldLayoutChg chg="del">
          <pc:chgData name="Eimear Keane" userId="2c19cd728e57dabf" providerId="LiveId" clId="{3113F052-4F7B-44BD-B4DC-D8EFC344B2BB}" dt="2019-02-27T12:42:00.549" v="3325" actId="2696"/>
          <pc:sldLayoutMkLst>
            <pc:docMk/>
            <pc:sldMasterMk cId="3721433707" sldId="2147483732"/>
            <pc:sldLayoutMk cId="2158807826" sldId="2147483762"/>
          </pc:sldLayoutMkLst>
        </pc:sldLayoutChg>
        <pc:sldLayoutChg chg="del">
          <pc:chgData name="Eimear Keane" userId="2c19cd728e57dabf" providerId="LiveId" clId="{3113F052-4F7B-44BD-B4DC-D8EFC344B2BB}" dt="2019-02-27T12:42:00.565" v="3326" actId="2696"/>
          <pc:sldLayoutMkLst>
            <pc:docMk/>
            <pc:sldMasterMk cId="3721433707" sldId="2147483732"/>
            <pc:sldLayoutMk cId="2901304991" sldId="2147483763"/>
          </pc:sldLayoutMkLst>
        </pc:sldLayoutChg>
        <pc:sldLayoutChg chg="del">
          <pc:chgData name="Eimear Keane" userId="2c19cd728e57dabf" providerId="LiveId" clId="{3113F052-4F7B-44BD-B4DC-D8EFC344B2BB}" dt="2019-02-27T12:42:00.565" v="3327" actId="2696"/>
          <pc:sldLayoutMkLst>
            <pc:docMk/>
            <pc:sldMasterMk cId="3721433707" sldId="2147483732"/>
            <pc:sldLayoutMk cId="3781479470" sldId="2147483764"/>
          </pc:sldLayoutMkLst>
        </pc:sldLayoutChg>
        <pc:sldLayoutChg chg="del">
          <pc:chgData name="Eimear Keane" userId="2c19cd728e57dabf" providerId="LiveId" clId="{3113F052-4F7B-44BD-B4DC-D8EFC344B2BB}" dt="2019-02-27T12:42:00.565" v="3328" actId="2696"/>
          <pc:sldLayoutMkLst>
            <pc:docMk/>
            <pc:sldMasterMk cId="3721433707" sldId="2147483732"/>
            <pc:sldLayoutMk cId="1613748435" sldId="2147483765"/>
          </pc:sldLayoutMkLst>
        </pc:sldLayoutChg>
        <pc:sldLayoutChg chg="del">
          <pc:chgData name="Eimear Keane" userId="2c19cd728e57dabf" providerId="LiveId" clId="{3113F052-4F7B-44BD-B4DC-D8EFC344B2BB}" dt="2019-02-27T12:42:00.565" v="3329" actId="2696"/>
          <pc:sldLayoutMkLst>
            <pc:docMk/>
            <pc:sldMasterMk cId="3721433707" sldId="2147483732"/>
            <pc:sldLayoutMk cId="4178548804" sldId="2147483766"/>
          </pc:sldLayoutMkLst>
        </pc:sldLayoutChg>
        <pc:sldLayoutChg chg="del">
          <pc:chgData name="Eimear Keane" userId="2c19cd728e57dabf" providerId="LiveId" clId="{3113F052-4F7B-44BD-B4DC-D8EFC344B2BB}" dt="2019-02-27T12:42:00.565" v="3330" actId="2696"/>
          <pc:sldLayoutMkLst>
            <pc:docMk/>
            <pc:sldMasterMk cId="3721433707" sldId="2147483732"/>
            <pc:sldLayoutMk cId="2935845968" sldId="2147483767"/>
          </pc:sldLayoutMkLst>
        </pc:sldLayoutChg>
        <pc:sldLayoutChg chg="del">
          <pc:chgData name="Eimear Keane" userId="2c19cd728e57dabf" providerId="LiveId" clId="{3113F052-4F7B-44BD-B4DC-D8EFC344B2BB}" dt="2019-02-27T12:42:00.565" v="3331" actId="2696"/>
          <pc:sldLayoutMkLst>
            <pc:docMk/>
            <pc:sldMasterMk cId="3721433707" sldId="2147483732"/>
            <pc:sldLayoutMk cId="827352135" sldId="2147483768"/>
          </pc:sldLayoutMkLst>
        </pc:sldLayoutChg>
        <pc:sldLayoutChg chg="del">
          <pc:chgData name="Eimear Keane" userId="2c19cd728e57dabf" providerId="LiveId" clId="{3113F052-4F7B-44BD-B4DC-D8EFC344B2BB}" dt="2019-02-27T12:42:00.581" v="3332" actId="2696"/>
          <pc:sldLayoutMkLst>
            <pc:docMk/>
            <pc:sldMasterMk cId="3721433707" sldId="2147483732"/>
            <pc:sldLayoutMk cId="1764496345" sldId="2147483769"/>
          </pc:sldLayoutMkLst>
        </pc:sldLayoutChg>
        <pc:sldLayoutChg chg="del">
          <pc:chgData name="Eimear Keane" userId="2c19cd728e57dabf" providerId="LiveId" clId="{3113F052-4F7B-44BD-B4DC-D8EFC344B2BB}" dt="2019-02-27T12:42:00.581" v="3333" actId="2696"/>
          <pc:sldLayoutMkLst>
            <pc:docMk/>
            <pc:sldMasterMk cId="3721433707" sldId="2147483732"/>
            <pc:sldLayoutMk cId="3005647268" sldId="2147483770"/>
          </pc:sldLayoutMkLst>
        </pc:sldLayoutChg>
        <pc:sldLayoutChg chg="del">
          <pc:chgData name="Eimear Keane" userId="2c19cd728e57dabf" providerId="LiveId" clId="{3113F052-4F7B-44BD-B4DC-D8EFC344B2BB}" dt="2019-02-27T12:42:00.581" v="3334" actId="2696"/>
          <pc:sldLayoutMkLst>
            <pc:docMk/>
            <pc:sldMasterMk cId="3721433707" sldId="2147483732"/>
            <pc:sldLayoutMk cId="3457494880" sldId="2147483771"/>
          </pc:sldLayoutMkLst>
        </pc:sldLayoutChg>
        <pc:sldLayoutChg chg="del">
          <pc:chgData name="Eimear Keane" userId="2c19cd728e57dabf" providerId="LiveId" clId="{3113F052-4F7B-44BD-B4DC-D8EFC344B2BB}" dt="2019-02-27T12:42:00.581" v="3335" actId="2696"/>
          <pc:sldLayoutMkLst>
            <pc:docMk/>
            <pc:sldMasterMk cId="3721433707" sldId="2147483732"/>
            <pc:sldLayoutMk cId="2610231912" sldId="2147483772"/>
          </pc:sldLayoutMkLst>
        </pc:sldLayoutChg>
        <pc:sldLayoutChg chg="del">
          <pc:chgData name="Eimear Keane" userId="2c19cd728e57dabf" providerId="LiveId" clId="{3113F052-4F7B-44BD-B4DC-D8EFC344B2BB}" dt="2019-02-27T12:42:00.581" v="3336" actId="2696"/>
          <pc:sldLayoutMkLst>
            <pc:docMk/>
            <pc:sldMasterMk cId="3721433707" sldId="2147483732"/>
            <pc:sldLayoutMk cId="1741283108" sldId="2147483773"/>
          </pc:sldLayoutMkLst>
        </pc:sldLayoutChg>
        <pc:sldLayoutChg chg="del">
          <pc:chgData name="Eimear Keane" userId="2c19cd728e57dabf" providerId="LiveId" clId="{3113F052-4F7B-44BD-B4DC-D8EFC344B2BB}" dt="2019-02-27T12:42:00.596" v="3337" actId="2696"/>
          <pc:sldLayoutMkLst>
            <pc:docMk/>
            <pc:sldMasterMk cId="3721433707" sldId="2147483732"/>
            <pc:sldLayoutMk cId="1191793021" sldId="2147483774"/>
          </pc:sldLayoutMkLst>
        </pc:sldLayoutChg>
        <pc:sldLayoutChg chg="del">
          <pc:chgData name="Eimear Keane" userId="2c19cd728e57dabf" providerId="LiveId" clId="{3113F052-4F7B-44BD-B4DC-D8EFC344B2BB}" dt="2019-02-27T12:42:00.596" v="3338" actId="2696"/>
          <pc:sldLayoutMkLst>
            <pc:docMk/>
            <pc:sldMasterMk cId="3721433707" sldId="2147483732"/>
            <pc:sldLayoutMk cId="1845584966" sldId="2147483775"/>
          </pc:sldLayoutMkLst>
        </pc:sldLayoutChg>
        <pc:sldLayoutChg chg="del">
          <pc:chgData name="Eimear Keane" userId="2c19cd728e57dabf" providerId="LiveId" clId="{3113F052-4F7B-44BD-B4DC-D8EFC344B2BB}" dt="2019-02-27T12:42:00.596" v="3339" actId="2696"/>
          <pc:sldLayoutMkLst>
            <pc:docMk/>
            <pc:sldMasterMk cId="3721433707" sldId="2147483732"/>
            <pc:sldLayoutMk cId="3736985983" sldId="2147483776"/>
          </pc:sldLayoutMkLst>
        </pc:sldLayoutChg>
        <pc:sldLayoutChg chg="del">
          <pc:chgData name="Eimear Keane" userId="2c19cd728e57dabf" providerId="LiveId" clId="{3113F052-4F7B-44BD-B4DC-D8EFC344B2BB}" dt="2019-02-27T12:42:00.596" v="3340" actId="2696"/>
          <pc:sldLayoutMkLst>
            <pc:docMk/>
            <pc:sldMasterMk cId="3721433707" sldId="2147483732"/>
            <pc:sldLayoutMk cId="4149510960" sldId="2147483777"/>
          </pc:sldLayoutMkLst>
        </pc:sldLayoutChg>
        <pc:sldLayoutChg chg="del">
          <pc:chgData name="Eimear Keane" userId="2c19cd728e57dabf" providerId="LiveId" clId="{3113F052-4F7B-44BD-B4DC-D8EFC344B2BB}" dt="2019-02-27T12:42:00.596" v="3341" actId="2696"/>
          <pc:sldLayoutMkLst>
            <pc:docMk/>
            <pc:sldMasterMk cId="3721433707" sldId="2147483732"/>
            <pc:sldLayoutMk cId="1377864063" sldId="2147483778"/>
          </pc:sldLayoutMkLst>
        </pc:sldLayoutChg>
        <pc:sldLayoutChg chg="del">
          <pc:chgData name="Eimear Keane" userId="2c19cd728e57dabf" providerId="LiveId" clId="{3113F052-4F7B-44BD-B4DC-D8EFC344B2BB}" dt="2019-02-27T12:42:00.596" v="3342" actId="2696"/>
          <pc:sldLayoutMkLst>
            <pc:docMk/>
            <pc:sldMasterMk cId="3721433707" sldId="2147483732"/>
            <pc:sldLayoutMk cId="2120245165" sldId="2147483779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072231139646876E-2"/>
          <c:y val="2.4691358024691412E-2"/>
          <c:w val="0.88282504012841578"/>
          <c:h val="0.6421657127051150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bg2">
                <a:lumMod val="90000"/>
              </a:schemeClr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3"/>
              <c:layout>
                <c:manualLayout>
                  <c:x val="-2.6171015565915584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708-4D04-877F-62B594D7B42E}"/>
                </c:ext>
              </c:extLst>
            </c:dLbl>
            <c:numFmt formatCode="0;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>
                    <a:solidFill>
                      <a:schemeClr val="bg2">
                        <a:lumMod val="25000"/>
                      </a:schemeClr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-78</c:v>
                </c:pt>
                <c:pt idx="1">
                  <c:v>-17</c:v>
                </c:pt>
                <c:pt idx="2">
                  <c:v>-12</c:v>
                </c:pt>
                <c:pt idx="3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08-4D04-877F-62B594D7B4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chemeClr val="accent1"/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3"/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>
                      <a:solidFill>
                        <a:schemeClr val="tx1"/>
                      </a:solidFill>
                      <a:latin typeface="+mn-lt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708-4D04-877F-62B594D7B42E}"/>
                </c:ext>
              </c:extLst>
            </c:dLbl>
            <c:numFmt formatCode="#,##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72</c:v>
                </c:pt>
                <c:pt idx="1">
                  <c:v>20</c:v>
                </c:pt>
                <c:pt idx="2">
                  <c:v>12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08-4D04-877F-62B594D7B42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198344704"/>
        <c:axId val="198346240"/>
      </c:barChart>
      <c:catAx>
        <c:axId val="198344704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one"/>
        <c:crossAx val="198346240"/>
        <c:crosses val="autoZero"/>
        <c:auto val="1"/>
        <c:lblAlgn val="ctr"/>
        <c:lblOffset val="100"/>
        <c:noMultiLvlLbl val="0"/>
      </c:catAx>
      <c:valAx>
        <c:axId val="19834624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one"/>
        <c:crossAx val="1983447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1" i="0" u="none" strike="noStrike" baseline="0">
          <a:solidFill>
            <a:schemeClr val="tx1"/>
          </a:solidFill>
          <a:latin typeface="Verdana" panose="020B0604030504040204" pitchFamily="34" charset="0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072231139646876E-2"/>
          <c:y val="2.4691358024691412E-2"/>
          <c:w val="0.88282504012841578"/>
          <c:h val="0.955555555555555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bg1">
                <a:lumMod val="85000"/>
              </a:schemeClr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dLbls>
            <c:numFmt formatCode="0;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>
                    <a:solidFill>
                      <a:schemeClr val="bg2">
                        <a:lumMod val="25000"/>
                      </a:schemeClr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</c:numCache>
            </c:numRef>
          </c:cat>
          <c:val>
            <c:numRef>
              <c:f>Sheet1!$B$2:$B$8</c:f>
              <c:numCache>
                <c:formatCode>0</c:formatCode>
                <c:ptCount val="7"/>
                <c:pt idx="0">
                  <c:v>-20</c:v>
                </c:pt>
                <c:pt idx="1">
                  <c:v>-10</c:v>
                </c:pt>
                <c:pt idx="2">
                  <c:v>-9</c:v>
                </c:pt>
                <c:pt idx="3">
                  <c:v>-25</c:v>
                </c:pt>
                <c:pt idx="4">
                  <c:v>-10</c:v>
                </c:pt>
                <c:pt idx="5">
                  <c:v>-10</c:v>
                </c:pt>
                <c:pt idx="6" formatCode="General">
                  <c:v>-16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43-41F2-AE92-C1C8917044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chemeClr val="accent1"/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dLbls>
            <c:numFmt formatCode="#,##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</c:numCache>
            </c:numRef>
          </c:cat>
          <c:val>
            <c:numRef>
              <c:f>Sheet1!$C$2:$C$8</c:f>
              <c:numCache>
                <c:formatCode>0</c:formatCode>
                <c:ptCount val="7"/>
                <c:pt idx="0">
                  <c:v>14</c:v>
                </c:pt>
                <c:pt idx="1">
                  <c:v>13</c:v>
                </c:pt>
                <c:pt idx="2">
                  <c:v>11</c:v>
                </c:pt>
                <c:pt idx="3">
                  <c:v>23</c:v>
                </c:pt>
                <c:pt idx="4">
                  <c:v>11</c:v>
                </c:pt>
                <c:pt idx="5">
                  <c:v>9</c:v>
                </c:pt>
                <c:pt idx="6" formatCode="General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43-41F2-AE92-C1C89170444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0"/>
        <c:overlap val="100"/>
        <c:axId val="198344704"/>
        <c:axId val="198346240"/>
      </c:barChart>
      <c:catAx>
        <c:axId val="198344704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one"/>
        <c:crossAx val="198346240"/>
        <c:crosses val="autoZero"/>
        <c:auto val="1"/>
        <c:lblAlgn val="ctr"/>
        <c:lblOffset val="100"/>
        <c:noMultiLvlLbl val="0"/>
      </c:catAx>
      <c:valAx>
        <c:axId val="198346240"/>
        <c:scaling>
          <c:orientation val="minMax"/>
        </c:scaling>
        <c:delete val="1"/>
        <c:axPos val="t"/>
        <c:numFmt formatCode="0" sourceLinked="1"/>
        <c:majorTickMark val="out"/>
        <c:minorTickMark val="none"/>
        <c:tickLblPos val="none"/>
        <c:crossAx val="1983447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1" i="0" u="none" strike="noStrike" baseline="0">
          <a:solidFill>
            <a:schemeClr val="tx1"/>
          </a:solidFill>
          <a:latin typeface="Verdana" panose="020B0604030504040204" pitchFamily="34" charset="0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072231139646876E-2"/>
          <c:y val="2.4691358024691412E-2"/>
          <c:w val="0.88282504012841578"/>
          <c:h val="0.955555555555555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bg1">
                <a:lumMod val="85000"/>
              </a:schemeClr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dLbls>
            <c:numFmt formatCode="0;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>
                    <a:solidFill>
                      <a:schemeClr val="bg2">
                        <a:lumMod val="25000"/>
                      </a:schemeClr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</c:numCache>
            </c:numRef>
          </c:cat>
          <c:val>
            <c:numRef>
              <c:f>Sheet1!$B$2:$B$7</c:f>
              <c:numCache>
                <c:formatCode>0</c:formatCode>
                <c:ptCount val="6"/>
                <c:pt idx="0">
                  <c:v>-16</c:v>
                </c:pt>
                <c:pt idx="1">
                  <c:v>-17</c:v>
                </c:pt>
                <c:pt idx="2">
                  <c:v>-22</c:v>
                </c:pt>
                <c:pt idx="3" formatCode="General">
                  <c:v>-18</c:v>
                </c:pt>
                <c:pt idx="4">
                  <c:v>-14</c:v>
                </c:pt>
                <c:pt idx="5">
                  <c:v>-13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2C-41CA-A3AD-154688FB31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chemeClr val="accent3"/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dLbls>
            <c:numFmt formatCode="#,##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</c:numCache>
            </c:numRef>
          </c:cat>
          <c:val>
            <c:numRef>
              <c:f>Sheet1!$C$2:$C$7</c:f>
              <c:numCache>
                <c:formatCode>0</c:formatCode>
                <c:ptCount val="6"/>
                <c:pt idx="0">
                  <c:v>17</c:v>
                </c:pt>
                <c:pt idx="1">
                  <c:v>21</c:v>
                </c:pt>
                <c:pt idx="2">
                  <c:v>25</c:v>
                </c:pt>
                <c:pt idx="3">
                  <c:v>13</c:v>
                </c:pt>
                <c:pt idx="4">
                  <c:v>15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2C-41CA-A3AD-154688FB313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198344704"/>
        <c:axId val="198346240"/>
      </c:barChart>
      <c:catAx>
        <c:axId val="198344704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one"/>
        <c:crossAx val="198346240"/>
        <c:crosses val="autoZero"/>
        <c:auto val="1"/>
        <c:lblAlgn val="ctr"/>
        <c:lblOffset val="100"/>
        <c:noMultiLvlLbl val="0"/>
      </c:catAx>
      <c:valAx>
        <c:axId val="198346240"/>
        <c:scaling>
          <c:orientation val="minMax"/>
        </c:scaling>
        <c:delete val="1"/>
        <c:axPos val="t"/>
        <c:numFmt formatCode="0" sourceLinked="1"/>
        <c:majorTickMark val="out"/>
        <c:minorTickMark val="none"/>
        <c:tickLblPos val="none"/>
        <c:crossAx val="1983447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1" i="0" u="none" strike="noStrike" baseline="0">
          <a:solidFill>
            <a:schemeClr val="tx1"/>
          </a:solidFill>
          <a:latin typeface="Verdana" panose="020B0604030504040204" pitchFamily="34" charset="0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072231139646876E-2"/>
          <c:y val="2.4691358024691412E-2"/>
          <c:w val="0.88282504012841578"/>
          <c:h val="0.955555555555555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bg1">
                <a:lumMod val="85000"/>
              </a:schemeClr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dLbls>
            <c:numFmt formatCode="0;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>
                    <a:solidFill>
                      <a:schemeClr val="bg2">
                        <a:lumMod val="25000"/>
                      </a:schemeClr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0</c:formatCode>
                <c:ptCount val="5"/>
                <c:pt idx="0">
                  <c:v>-49</c:v>
                </c:pt>
                <c:pt idx="1">
                  <c:v>-51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97-42F1-A9F0-ECFD423400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chemeClr val="accent3"/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dLbls>
            <c:numFmt formatCode="#,##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Sheet1!$C$2:$C$6</c:f>
              <c:numCache>
                <c:formatCode>0</c:formatCode>
                <c:ptCount val="5"/>
                <c:pt idx="0">
                  <c:v>43</c:v>
                </c:pt>
                <c:pt idx="1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97-42F1-A9F0-ECFD4234004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198344704"/>
        <c:axId val="198346240"/>
      </c:barChart>
      <c:catAx>
        <c:axId val="198344704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one"/>
        <c:crossAx val="198346240"/>
        <c:crosses val="autoZero"/>
        <c:auto val="1"/>
        <c:lblAlgn val="ctr"/>
        <c:lblOffset val="100"/>
        <c:noMultiLvlLbl val="0"/>
      </c:catAx>
      <c:valAx>
        <c:axId val="198346240"/>
        <c:scaling>
          <c:orientation val="minMax"/>
        </c:scaling>
        <c:delete val="1"/>
        <c:axPos val="t"/>
        <c:numFmt formatCode="0" sourceLinked="1"/>
        <c:majorTickMark val="out"/>
        <c:minorTickMark val="none"/>
        <c:tickLblPos val="none"/>
        <c:crossAx val="1983447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1" i="0" u="none" strike="noStrike" baseline="0">
          <a:solidFill>
            <a:schemeClr val="tx1"/>
          </a:solidFill>
          <a:latin typeface="Verdana" panose="020B0604030504040204" pitchFamily="34" charset="0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072231139646876E-2"/>
          <c:y val="2.4691358024691412E-2"/>
          <c:w val="0.88282504012841578"/>
          <c:h val="0.955555555555555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bg1">
                <a:lumMod val="85000"/>
              </a:schemeClr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dLbls>
            <c:numFmt formatCode="0;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>
                    <a:solidFill>
                      <a:schemeClr val="bg2">
                        <a:lumMod val="25000"/>
                      </a:schemeClr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0</c:formatCode>
                <c:ptCount val="5"/>
                <c:pt idx="0">
                  <c:v>-49</c:v>
                </c:pt>
                <c:pt idx="1">
                  <c:v>-51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22-474A-92B0-18FF321372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chemeClr val="tx1"/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dLbls>
            <c:numFmt formatCode="#,##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Sheet1!$C$2:$C$6</c:f>
              <c:numCache>
                <c:formatCode>0</c:formatCode>
                <c:ptCount val="5"/>
                <c:pt idx="0">
                  <c:v>55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22-474A-92B0-18FF3213724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198344704"/>
        <c:axId val="198346240"/>
      </c:barChart>
      <c:catAx>
        <c:axId val="198344704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one"/>
        <c:crossAx val="198346240"/>
        <c:crosses val="autoZero"/>
        <c:auto val="1"/>
        <c:lblAlgn val="ctr"/>
        <c:lblOffset val="100"/>
        <c:noMultiLvlLbl val="0"/>
      </c:catAx>
      <c:valAx>
        <c:axId val="198346240"/>
        <c:scaling>
          <c:orientation val="minMax"/>
        </c:scaling>
        <c:delete val="1"/>
        <c:axPos val="t"/>
        <c:numFmt formatCode="0" sourceLinked="1"/>
        <c:majorTickMark val="out"/>
        <c:minorTickMark val="none"/>
        <c:tickLblPos val="none"/>
        <c:crossAx val="1983447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1" i="0" u="none" strike="noStrike" baseline="0">
          <a:solidFill>
            <a:schemeClr val="tx1"/>
          </a:solidFill>
          <a:latin typeface="Verdana" panose="020B0604030504040204" pitchFamily="34" charset="0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072231139646876E-2"/>
          <c:y val="2.4691358024691412E-2"/>
          <c:w val="0.88282504012841578"/>
          <c:h val="0.955555555555555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bg1">
                <a:lumMod val="85000"/>
              </a:schemeClr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dLbls>
            <c:numFmt formatCode="0;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>
                    <a:solidFill>
                      <a:schemeClr val="bg2">
                        <a:lumMod val="25000"/>
                      </a:schemeClr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</c:numCache>
            </c:numRef>
          </c:cat>
          <c:val>
            <c:numRef>
              <c:f>Sheet1!$B$2:$B$8</c:f>
              <c:numCache>
                <c:formatCode>0</c:formatCode>
                <c:ptCount val="7"/>
                <c:pt idx="0">
                  <c:v>-20</c:v>
                </c:pt>
                <c:pt idx="1">
                  <c:v>-10</c:v>
                </c:pt>
                <c:pt idx="2">
                  <c:v>-9</c:v>
                </c:pt>
                <c:pt idx="3">
                  <c:v>-25</c:v>
                </c:pt>
                <c:pt idx="4">
                  <c:v>-10</c:v>
                </c:pt>
                <c:pt idx="5">
                  <c:v>-10</c:v>
                </c:pt>
                <c:pt idx="6" formatCode="General">
                  <c:v>-16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85-498A-801A-C52FFFBF66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chemeClr val="tx1"/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dLbls>
            <c:numFmt formatCode="#,##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</c:numCache>
            </c:numRef>
          </c:cat>
          <c:val>
            <c:numRef>
              <c:f>Sheet1!$C$2:$C$8</c:f>
              <c:numCache>
                <c:formatCode>0</c:formatCode>
                <c:ptCount val="7"/>
                <c:pt idx="0">
                  <c:v>6</c:v>
                </c:pt>
                <c:pt idx="1">
                  <c:v>17</c:v>
                </c:pt>
                <c:pt idx="2">
                  <c:v>1</c:v>
                </c:pt>
                <c:pt idx="3">
                  <c:v>23</c:v>
                </c:pt>
                <c:pt idx="4">
                  <c:v>17</c:v>
                </c:pt>
                <c:pt idx="5">
                  <c:v>11</c:v>
                </c:pt>
                <c:pt idx="6" formatCode="General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85-498A-801A-C52FFFBF66F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0"/>
        <c:overlap val="100"/>
        <c:axId val="198344704"/>
        <c:axId val="198346240"/>
      </c:barChart>
      <c:catAx>
        <c:axId val="198344704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one"/>
        <c:crossAx val="198346240"/>
        <c:crosses val="autoZero"/>
        <c:auto val="1"/>
        <c:lblAlgn val="ctr"/>
        <c:lblOffset val="100"/>
        <c:noMultiLvlLbl val="0"/>
      </c:catAx>
      <c:valAx>
        <c:axId val="198346240"/>
        <c:scaling>
          <c:orientation val="minMax"/>
        </c:scaling>
        <c:delete val="1"/>
        <c:axPos val="t"/>
        <c:numFmt formatCode="0" sourceLinked="1"/>
        <c:majorTickMark val="out"/>
        <c:minorTickMark val="none"/>
        <c:tickLblPos val="none"/>
        <c:crossAx val="1983447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1" i="0" u="none" strike="noStrike" baseline="0">
          <a:solidFill>
            <a:schemeClr val="tx1"/>
          </a:solidFill>
          <a:latin typeface="Verdana" panose="020B0604030504040204" pitchFamily="34" charset="0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072231139646876E-2"/>
          <c:y val="2.4691358024691412E-2"/>
          <c:w val="0.88282504012841578"/>
          <c:h val="0.6421657127051150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bg2">
                <a:lumMod val="90000"/>
              </a:schemeClr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3"/>
              <c:layout>
                <c:manualLayout>
                  <c:x val="-2.6171015565915584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DD3-4862-8FC8-2E8B7BAAA359}"/>
                </c:ext>
              </c:extLst>
            </c:dLbl>
            <c:numFmt formatCode="0;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>
                    <a:solidFill>
                      <a:schemeClr val="bg2">
                        <a:lumMod val="25000"/>
                      </a:schemeClr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-78</c:v>
                </c:pt>
                <c:pt idx="1">
                  <c:v>-17</c:v>
                </c:pt>
                <c:pt idx="2">
                  <c:v>-12</c:v>
                </c:pt>
                <c:pt idx="3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D3-4862-8FC8-2E8B7BAAA3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chemeClr val="accent1">
                <a:lumMod val="50000"/>
              </a:schemeClr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3"/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>
                      <a:solidFill>
                        <a:schemeClr val="tx1"/>
                      </a:solidFill>
                      <a:latin typeface="+mn-lt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DD3-4862-8FC8-2E8B7BAAA359}"/>
                </c:ext>
              </c:extLst>
            </c:dLbl>
            <c:numFmt formatCode="#,##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Sheet1!$C$2:$C$5</c:f>
              <c:numCache>
                <c:formatCode>0</c:formatCode>
                <c:ptCount val="4"/>
                <c:pt idx="0">
                  <c:v>69</c:v>
                </c:pt>
                <c:pt idx="1">
                  <c:v>28</c:v>
                </c:pt>
                <c:pt idx="2">
                  <c:v>13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D3-4862-8FC8-2E8B7BAAA35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198344704"/>
        <c:axId val="198346240"/>
      </c:barChart>
      <c:catAx>
        <c:axId val="198344704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one"/>
        <c:crossAx val="198346240"/>
        <c:crosses val="autoZero"/>
        <c:auto val="1"/>
        <c:lblAlgn val="ctr"/>
        <c:lblOffset val="100"/>
        <c:noMultiLvlLbl val="0"/>
      </c:catAx>
      <c:valAx>
        <c:axId val="19834624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one"/>
        <c:crossAx val="1983447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1" i="0" u="none" strike="noStrike" baseline="0">
          <a:solidFill>
            <a:schemeClr val="tx1"/>
          </a:solidFill>
          <a:latin typeface="Verdana" panose="020B0604030504040204" pitchFamily="34" charset="0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43412219597488E-2"/>
          <c:y val="3.9267559530299707E-2"/>
          <c:w val="0.88282504012841578"/>
          <c:h val="0.824369117125513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bg2">
                <a:lumMod val="90000"/>
              </a:schemeClr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3"/>
              <c:layout>
                <c:manualLayout>
                  <c:x val="-2.1809179638262986E-2"/>
                  <c:y val="-6.6807143192326916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8E-43C9-B351-3020D73C4E10}"/>
                </c:ext>
              </c:extLst>
            </c:dLbl>
            <c:dLbl>
              <c:idx val="5"/>
              <c:layout>
                <c:manualLayout>
                  <c:x val="-8.7236718553051953E-3"/>
                  <c:y val="7.288136176815922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8E-43C9-B351-3020D73C4E10}"/>
                </c:ext>
              </c:extLst>
            </c:dLbl>
            <c:numFmt formatCode="0;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>
                    <a:solidFill>
                      <a:schemeClr val="bg2">
                        <a:lumMod val="25000"/>
                      </a:schemeClr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-46</c:v>
                </c:pt>
                <c:pt idx="1">
                  <c:v>-34</c:v>
                </c:pt>
                <c:pt idx="2">
                  <c:v>-13</c:v>
                </c:pt>
                <c:pt idx="3">
                  <c:v>-4</c:v>
                </c:pt>
                <c:pt idx="4">
                  <c:v>-8</c:v>
                </c:pt>
                <c:pt idx="5">
                  <c:v>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8E-43C9-B351-3020D73C4E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chemeClr val="accent1">
                <a:lumMod val="50000"/>
              </a:schemeClr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3"/>
              <c:layout>
                <c:manualLayout>
                  <c:x val="3.0532851493568099E-2"/>
                  <c:y val="7.2910055217674918E-3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>
                      <a:solidFill>
                        <a:schemeClr val="bg2">
                          <a:lumMod val="25000"/>
                        </a:schemeClr>
                      </a:solidFill>
                      <a:latin typeface="+mn-lt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8E-43C9-B351-3020D73C4E10}"/>
                </c:ext>
              </c:extLst>
            </c:dLbl>
            <c:dLbl>
              <c:idx val="4"/>
              <c:layout>
                <c:manualLayout>
                  <c:x val="2.6171015565915584E-2"/>
                  <c:y val="7.2881361768159228E-3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>
                      <a:solidFill>
                        <a:schemeClr val="bg2">
                          <a:lumMod val="25000"/>
                        </a:schemeClr>
                      </a:solidFill>
                      <a:latin typeface="+mn-lt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8E-43C9-B351-3020D73C4E10}"/>
                </c:ext>
              </c:extLst>
            </c:dLbl>
            <c:dLbl>
              <c:idx val="5"/>
              <c:layout>
                <c:manualLayout>
                  <c:x val="2.1809179638262986E-2"/>
                  <c:y val="-1.4575124615651244E-2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>
                      <a:solidFill>
                        <a:schemeClr val="bg2">
                          <a:lumMod val="25000"/>
                        </a:schemeClr>
                      </a:solidFill>
                      <a:latin typeface="+mn-lt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8E-43C9-B351-3020D73C4E10}"/>
                </c:ext>
              </c:extLst>
            </c:dLbl>
            <c:numFmt formatCode="#,##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</c:numCache>
            </c:numRef>
          </c:cat>
          <c:val>
            <c:numRef>
              <c:f>Sheet1!$C$2:$C$7</c:f>
              <c:numCache>
                <c:formatCode>0</c:formatCode>
                <c:ptCount val="6"/>
                <c:pt idx="0">
                  <c:v>50</c:v>
                </c:pt>
                <c:pt idx="1">
                  <c:v>22</c:v>
                </c:pt>
                <c:pt idx="2">
                  <c:v>14</c:v>
                </c:pt>
                <c:pt idx="3">
                  <c:v>8</c:v>
                </c:pt>
                <c:pt idx="4">
                  <c:v>11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68E-43C9-B351-3020D73C4E1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198344704"/>
        <c:axId val="198346240"/>
      </c:barChart>
      <c:catAx>
        <c:axId val="198344704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one"/>
        <c:crossAx val="198346240"/>
        <c:crosses val="autoZero"/>
        <c:auto val="1"/>
        <c:lblAlgn val="ctr"/>
        <c:lblOffset val="100"/>
        <c:noMultiLvlLbl val="0"/>
      </c:catAx>
      <c:valAx>
        <c:axId val="19834624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one"/>
        <c:crossAx val="1983447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1" i="0" u="none" strike="noStrike" baseline="0">
          <a:solidFill>
            <a:schemeClr val="tx1"/>
          </a:solidFill>
          <a:latin typeface="Verdana" panose="020B0604030504040204" pitchFamily="34" charset="0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858942065491177E-2"/>
          <c:y val="2.9850746268656716E-2"/>
          <c:w val="0.95201971704756416"/>
          <c:h val="0.9232409381663112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COMFORT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IE" sz="14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Sheet1!$B$1:$I$1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15</c:v>
                </c:pt>
                <c:pt idx="2" formatCode="0">
                  <c:v>13</c:v>
                </c:pt>
                <c:pt idx="3" formatCode="0">
                  <c:v>23</c:v>
                </c:pt>
                <c:pt idx="4" formatCode="0">
                  <c:v>14</c:v>
                </c:pt>
                <c:pt idx="5" formatCode="0">
                  <c:v>22</c:v>
                </c:pt>
                <c:pt idx="6" formatCode="0">
                  <c:v>9</c:v>
                </c:pt>
                <c:pt idx="7" formatCode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BA-4653-BB93-C58086B608D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UNWIND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Sheet1!$B$1:$I$1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Sheet1!$B$3:$I$3</c:f>
              <c:numCache>
                <c:formatCode>General</c:formatCode>
                <c:ptCount val="8"/>
                <c:pt idx="0">
                  <c:v>22</c:v>
                </c:pt>
                <c:pt idx="2" formatCode="0">
                  <c:v>22</c:v>
                </c:pt>
                <c:pt idx="3" formatCode="0">
                  <c:v>26</c:v>
                </c:pt>
                <c:pt idx="4" formatCode="0">
                  <c:v>23</c:v>
                </c:pt>
                <c:pt idx="5" formatCode="0">
                  <c:v>22</c:v>
                </c:pt>
                <c:pt idx="6" formatCode="0">
                  <c:v>21</c:v>
                </c:pt>
                <c:pt idx="7" formatCode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BA-4653-BB93-C58086B608D5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EXPERIEINCE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Sheet1!$B$1:$I$1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Sheet1!$B$4:$I$4</c:f>
              <c:numCache>
                <c:formatCode>General</c:formatCode>
                <c:ptCount val="8"/>
                <c:pt idx="0">
                  <c:v>9</c:v>
                </c:pt>
                <c:pt idx="2" formatCode="0">
                  <c:v>12</c:v>
                </c:pt>
                <c:pt idx="3" formatCode="0">
                  <c:v>4</c:v>
                </c:pt>
                <c:pt idx="4" formatCode="0">
                  <c:v>8</c:v>
                </c:pt>
                <c:pt idx="5" formatCode="0">
                  <c:v>4</c:v>
                </c:pt>
                <c:pt idx="6" formatCode="0">
                  <c:v>5</c:v>
                </c:pt>
                <c:pt idx="7" formatCode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BA-4653-BB93-C58086B608D5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IN TOUCH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Sheet1!$B$1:$I$1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Sheet1!$B$5:$I$5</c:f>
              <c:numCache>
                <c:formatCode>General</c:formatCode>
                <c:ptCount val="8"/>
                <c:pt idx="0">
                  <c:v>15</c:v>
                </c:pt>
                <c:pt idx="2" formatCode="0">
                  <c:v>19</c:v>
                </c:pt>
                <c:pt idx="3" formatCode="0">
                  <c:v>10</c:v>
                </c:pt>
                <c:pt idx="4" formatCode="0">
                  <c:v>6</c:v>
                </c:pt>
                <c:pt idx="5" formatCode="0">
                  <c:v>4</c:v>
                </c:pt>
                <c:pt idx="6" formatCode="0">
                  <c:v>8</c:v>
                </c:pt>
                <c:pt idx="7" formatCode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BA-4653-BB93-C58086B608D5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INDULGE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Sheet1!$B$1:$I$1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Sheet1!$B$6:$I$6</c:f>
              <c:numCache>
                <c:formatCode>General</c:formatCode>
                <c:ptCount val="8"/>
                <c:pt idx="0">
                  <c:v>8</c:v>
                </c:pt>
                <c:pt idx="2" formatCode="0">
                  <c:v>8</c:v>
                </c:pt>
                <c:pt idx="3" formatCode="0">
                  <c:v>9</c:v>
                </c:pt>
                <c:pt idx="4" formatCode="0">
                  <c:v>8</c:v>
                </c:pt>
                <c:pt idx="5" formatCode="0">
                  <c:v>6</c:v>
                </c:pt>
                <c:pt idx="6" formatCode="0">
                  <c:v>15</c:v>
                </c:pt>
                <c:pt idx="7" formatCode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BA-4653-BB93-C58086B608D5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IMMERSE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Sheet1!$B$1:$I$1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Sheet1!$B$7:$I$7</c:f>
              <c:numCache>
                <c:formatCode>General</c:formatCode>
                <c:ptCount val="8"/>
                <c:pt idx="0">
                  <c:v>8</c:v>
                </c:pt>
                <c:pt idx="2" formatCode="0">
                  <c:v>7</c:v>
                </c:pt>
                <c:pt idx="3" formatCode="0">
                  <c:v>9</c:v>
                </c:pt>
                <c:pt idx="4" formatCode="0">
                  <c:v>8</c:v>
                </c:pt>
                <c:pt idx="5" formatCode="0">
                  <c:v>13</c:v>
                </c:pt>
                <c:pt idx="6" formatCode="0">
                  <c:v>5</c:v>
                </c:pt>
                <c:pt idx="7" formatCode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ABA-4653-BB93-C58086B608D5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DO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Sheet1!$B$1:$I$1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Sheet1!$B$8:$I$8</c:f>
              <c:numCache>
                <c:formatCode>General</c:formatCode>
                <c:ptCount val="8"/>
                <c:pt idx="0">
                  <c:v>3</c:v>
                </c:pt>
                <c:pt idx="2" formatCode="0">
                  <c:v>3</c:v>
                </c:pt>
                <c:pt idx="3" formatCode="0">
                  <c:v>1</c:v>
                </c:pt>
                <c:pt idx="4" formatCode="0">
                  <c:v>6</c:v>
                </c:pt>
                <c:pt idx="5" formatCode="0">
                  <c:v>2</c:v>
                </c:pt>
                <c:pt idx="6" formatCode="0">
                  <c:v>9</c:v>
                </c:pt>
                <c:pt idx="7" formatCode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ABA-4653-BB93-C58086B608D5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DISTRACT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Sheet1!$B$1:$I$1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Sheet1!$B$9:$I$9</c:f>
              <c:numCache>
                <c:formatCode>General</c:formatCode>
                <c:ptCount val="8"/>
                <c:pt idx="0">
                  <c:v>19</c:v>
                </c:pt>
                <c:pt idx="2" formatCode="0">
                  <c:v>15</c:v>
                </c:pt>
                <c:pt idx="3" formatCode="0">
                  <c:v>19</c:v>
                </c:pt>
                <c:pt idx="4" formatCode="0">
                  <c:v>28</c:v>
                </c:pt>
                <c:pt idx="5" formatCode="0">
                  <c:v>29</c:v>
                </c:pt>
                <c:pt idx="6" formatCode="0">
                  <c:v>27</c:v>
                </c:pt>
                <c:pt idx="7" formatCode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ABA-4653-BB93-C58086B608D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92"/>
        <c:overlap val="100"/>
        <c:axId val="584361616"/>
        <c:axId val="584362176"/>
      </c:barChart>
      <c:catAx>
        <c:axId val="584361616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one"/>
        <c:crossAx val="584362176"/>
        <c:crosses val="autoZero"/>
        <c:auto val="1"/>
        <c:lblAlgn val="ctr"/>
        <c:lblOffset val="100"/>
        <c:noMultiLvlLbl val="0"/>
      </c:catAx>
      <c:valAx>
        <c:axId val="584362176"/>
        <c:scaling>
          <c:orientation val="maxMin"/>
        </c:scaling>
        <c:delete val="1"/>
        <c:axPos val="l"/>
        <c:numFmt formatCode="0%" sourceLinked="1"/>
        <c:majorTickMark val="out"/>
        <c:minorTickMark val="none"/>
        <c:tickLblPos val="none"/>
        <c:crossAx val="584361616"/>
        <c:crosses val="autoZero"/>
        <c:crossBetween val="between"/>
      </c:valAx>
      <c:spPr>
        <a:noFill/>
        <a:ln w="25905"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58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858942065491177E-2"/>
          <c:y val="2.9850746268656716E-2"/>
          <c:w val="0.95201971704756416"/>
          <c:h val="0.9232409381663112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COMFORT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IE" sz="14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Sheet1!$B$1:$I$1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15</c:v>
                </c:pt>
                <c:pt idx="2" formatCode="0">
                  <c:v>22</c:v>
                </c:pt>
                <c:pt idx="3" formatCode="0">
                  <c:v>19</c:v>
                </c:pt>
                <c:pt idx="4" formatCode="0">
                  <c:v>15</c:v>
                </c:pt>
                <c:pt idx="5" formatCode="0">
                  <c:v>9</c:v>
                </c:pt>
                <c:pt idx="6" formatCode="0">
                  <c:v>16</c:v>
                </c:pt>
                <c:pt idx="7" formatCode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BA-4653-BB93-C58086B608D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UNWIND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Sheet1!$B$1:$I$1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Sheet1!$B$3:$I$3</c:f>
              <c:numCache>
                <c:formatCode>General</c:formatCode>
                <c:ptCount val="8"/>
                <c:pt idx="0">
                  <c:v>22</c:v>
                </c:pt>
                <c:pt idx="2" formatCode="0">
                  <c:v>17</c:v>
                </c:pt>
                <c:pt idx="3" formatCode="0">
                  <c:v>15</c:v>
                </c:pt>
                <c:pt idx="4" formatCode="0">
                  <c:v>24</c:v>
                </c:pt>
                <c:pt idx="5" formatCode="0">
                  <c:v>32</c:v>
                </c:pt>
                <c:pt idx="6" formatCode="0">
                  <c:v>22</c:v>
                </c:pt>
                <c:pt idx="7" formatCode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BA-4653-BB93-C58086B608D5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EXPERIEINCE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Sheet1!$B$1:$I$1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Sheet1!$B$4:$I$4</c:f>
              <c:numCache>
                <c:formatCode>General</c:formatCode>
                <c:ptCount val="8"/>
                <c:pt idx="0">
                  <c:v>9</c:v>
                </c:pt>
                <c:pt idx="2" formatCode="0">
                  <c:v>1</c:v>
                </c:pt>
                <c:pt idx="3" formatCode="0">
                  <c:v>7</c:v>
                </c:pt>
                <c:pt idx="4" formatCode="0">
                  <c:v>7</c:v>
                </c:pt>
                <c:pt idx="5" formatCode="0">
                  <c:v>12</c:v>
                </c:pt>
                <c:pt idx="6" formatCode="0">
                  <c:v>11</c:v>
                </c:pt>
                <c:pt idx="7" formatCode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BA-4653-BB93-C58086B608D5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IN TOUCH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Sheet1!$B$1:$I$1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Sheet1!$B$5:$I$5</c:f>
              <c:numCache>
                <c:formatCode>General</c:formatCode>
                <c:ptCount val="8"/>
                <c:pt idx="0">
                  <c:v>15</c:v>
                </c:pt>
                <c:pt idx="2" formatCode="0">
                  <c:v>6</c:v>
                </c:pt>
                <c:pt idx="3" formatCode="0">
                  <c:v>16</c:v>
                </c:pt>
                <c:pt idx="4" formatCode="0">
                  <c:v>12</c:v>
                </c:pt>
                <c:pt idx="5" formatCode="0">
                  <c:v>17</c:v>
                </c:pt>
                <c:pt idx="6" formatCode="0">
                  <c:v>20</c:v>
                </c:pt>
                <c:pt idx="7" formatCode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BA-4653-BB93-C58086B608D5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INDULGE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Sheet1!$B$1:$I$1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Sheet1!$B$6:$I$6</c:f>
              <c:numCache>
                <c:formatCode>General</c:formatCode>
                <c:ptCount val="8"/>
                <c:pt idx="0">
                  <c:v>8</c:v>
                </c:pt>
                <c:pt idx="2" formatCode="0">
                  <c:v>8</c:v>
                </c:pt>
                <c:pt idx="3" formatCode="0">
                  <c:v>8</c:v>
                </c:pt>
                <c:pt idx="4" formatCode="0">
                  <c:v>9</c:v>
                </c:pt>
                <c:pt idx="5" formatCode="0">
                  <c:v>7</c:v>
                </c:pt>
                <c:pt idx="6" formatCode="0">
                  <c:v>10</c:v>
                </c:pt>
                <c:pt idx="7" formatCode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BA-4653-BB93-C58086B608D5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IMMERSE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Sheet1!$B$1:$I$1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Sheet1!$B$7:$I$7</c:f>
              <c:numCache>
                <c:formatCode>General</c:formatCode>
                <c:ptCount val="8"/>
                <c:pt idx="0">
                  <c:v>8</c:v>
                </c:pt>
                <c:pt idx="2" formatCode="0">
                  <c:v>6</c:v>
                </c:pt>
                <c:pt idx="3" formatCode="0">
                  <c:v>7</c:v>
                </c:pt>
                <c:pt idx="4" formatCode="0">
                  <c:v>9</c:v>
                </c:pt>
                <c:pt idx="5" formatCode="0">
                  <c:v>9</c:v>
                </c:pt>
                <c:pt idx="6" formatCode="0">
                  <c:v>12</c:v>
                </c:pt>
                <c:pt idx="7" formatCode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ABA-4653-BB93-C58086B608D5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DO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Sheet1!$B$1:$I$1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Sheet1!$B$8:$I$8</c:f>
              <c:numCache>
                <c:formatCode>General</c:formatCode>
                <c:ptCount val="8"/>
                <c:pt idx="0">
                  <c:v>3</c:v>
                </c:pt>
                <c:pt idx="2" formatCode="0">
                  <c:v>8</c:v>
                </c:pt>
                <c:pt idx="3" formatCode="0">
                  <c:v>4</c:v>
                </c:pt>
                <c:pt idx="4" formatCode="0">
                  <c:v>3</c:v>
                </c:pt>
                <c:pt idx="5" formatCode="0">
                  <c:v>2</c:v>
                </c:pt>
                <c:pt idx="6" formatCode="0">
                  <c:v>1</c:v>
                </c:pt>
                <c:pt idx="7" formatCode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ABA-4653-BB93-C58086B608D5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DISTRACT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Sheet1!$B$1:$I$1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Sheet1!$B$9:$I$9</c:f>
              <c:numCache>
                <c:formatCode>General</c:formatCode>
                <c:ptCount val="8"/>
                <c:pt idx="0">
                  <c:v>19</c:v>
                </c:pt>
                <c:pt idx="2" formatCode="0">
                  <c:v>32</c:v>
                </c:pt>
                <c:pt idx="3" formatCode="0">
                  <c:v>25</c:v>
                </c:pt>
                <c:pt idx="4" formatCode="0">
                  <c:v>22</c:v>
                </c:pt>
                <c:pt idx="5" formatCode="0">
                  <c:v>13</c:v>
                </c:pt>
                <c:pt idx="6" formatCode="0">
                  <c:v>8</c:v>
                </c:pt>
                <c:pt idx="7" formatCode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ABA-4653-BB93-C58086B608D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92"/>
        <c:overlap val="100"/>
        <c:axId val="584361616"/>
        <c:axId val="584362176"/>
      </c:barChart>
      <c:catAx>
        <c:axId val="584361616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one"/>
        <c:crossAx val="584362176"/>
        <c:crosses val="autoZero"/>
        <c:auto val="1"/>
        <c:lblAlgn val="ctr"/>
        <c:lblOffset val="100"/>
        <c:noMultiLvlLbl val="0"/>
      </c:catAx>
      <c:valAx>
        <c:axId val="584362176"/>
        <c:scaling>
          <c:orientation val="maxMin"/>
        </c:scaling>
        <c:delete val="1"/>
        <c:axPos val="l"/>
        <c:numFmt formatCode="0%" sourceLinked="1"/>
        <c:majorTickMark val="out"/>
        <c:minorTickMark val="none"/>
        <c:tickLblPos val="none"/>
        <c:crossAx val="584361616"/>
        <c:crosses val="autoZero"/>
        <c:crossBetween val="between"/>
      </c:valAx>
      <c:spPr>
        <a:noFill/>
        <a:ln w="25905"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58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413045995787923E-3"/>
          <c:y val="1.9987807103721163E-2"/>
          <c:w val="0.95201971704756416"/>
          <c:h val="0.9232409381663112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COMFORT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IE" sz="14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15</c:v>
                </c:pt>
                <c:pt idx="2">
                  <c:v>16</c:v>
                </c:pt>
                <c:pt idx="3">
                  <c:v>15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E8-4C0F-AE05-26456D0B55A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UNWIND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22</c:v>
                </c:pt>
                <c:pt idx="2">
                  <c:v>20</c:v>
                </c:pt>
                <c:pt idx="3">
                  <c:v>22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E8-4C0F-AE05-26456D0B55A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EXPERIEINCE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9</c:v>
                </c:pt>
                <c:pt idx="2">
                  <c:v>7</c:v>
                </c:pt>
                <c:pt idx="3">
                  <c:v>10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E8-4C0F-AE05-26456D0B55A3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IN TOUCH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Sheet1!$B$5:$F$5</c:f>
              <c:numCache>
                <c:formatCode>General</c:formatCode>
                <c:ptCount val="5"/>
                <c:pt idx="0">
                  <c:v>15</c:v>
                </c:pt>
                <c:pt idx="2">
                  <c:v>9</c:v>
                </c:pt>
                <c:pt idx="3">
                  <c:v>16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E8-4C0F-AE05-26456D0B55A3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INDULGE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Sheet1!$B$6:$F$6</c:f>
              <c:numCache>
                <c:formatCode>General</c:formatCode>
                <c:ptCount val="5"/>
                <c:pt idx="0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E8-4C0F-AE05-26456D0B55A3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IMMERSE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Sheet1!$B$7:$F$7</c:f>
              <c:numCache>
                <c:formatCode>General</c:formatCode>
                <c:ptCount val="5"/>
                <c:pt idx="0">
                  <c:v>8</c:v>
                </c:pt>
                <c:pt idx="2">
                  <c:v>12</c:v>
                </c:pt>
                <c:pt idx="3">
                  <c:v>8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EE8-4C0F-AE05-26456D0B55A3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DO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Sheet1!$B$8:$F$8</c:f>
              <c:numCache>
                <c:formatCode>General</c:formatCode>
                <c:ptCount val="5"/>
                <c:pt idx="0">
                  <c:v>3</c:v>
                </c:pt>
                <c:pt idx="2">
                  <c:v>6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84-45F4-B7F2-7E759F54C348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DISTRACT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Total</c:v>
                </c:pt>
                <c:pt idx="2">
                  <c:v>Female</c:v>
                </c:pt>
                <c:pt idx="4">
                  <c:v>34 or under </c:v>
                </c:pt>
              </c:strCache>
            </c:strRef>
          </c:cat>
          <c:val>
            <c:numRef>
              <c:f>Sheet1!$B$9:$F$9</c:f>
              <c:numCache>
                <c:formatCode>General</c:formatCode>
                <c:ptCount val="5"/>
                <c:pt idx="0">
                  <c:v>19</c:v>
                </c:pt>
                <c:pt idx="2">
                  <c:v>23</c:v>
                </c:pt>
                <c:pt idx="3">
                  <c:v>18</c:v>
                </c:pt>
                <c:pt idx="4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84-45F4-B7F2-7E759F54C34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92"/>
        <c:overlap val="100"/>
        <c:axId val="584361616"/>
        <c:axId val="584362176"/>
      </c:barChart>
      <c:catAx>
        <c:axId val="584361616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one"/>
        <c:crossAx val="584362176"/>
        <c:crosses val="autoZero"/>
        <c:auto val="1"/>
        <c:lblAlgn val="ctr"/>
        <c:lblOffset val="100"/>
        <c:noMultiLvlLbl val="0"/>
      </c:catAx>
      <c:valAx>
        <c:axId val="584362176"/>
        <c:scaling>
          <c:orientation val="maxMin"/>
        </c:scaling>
        <c:delete val="1"/>
        <c:axPos val="l"/>
        <c:numFmt formatCode="0%" sourceLinked="1"/>
        <c:majorTickMark val="out"/>
        <c:minorTickMark val="none"/>
        <c:tickLblPos val="none"/>
        <c:crossAx val="584361616"/>
        <c:crosses val="autoZero"/>
        <c:crossBetween val="between"/>
      </c:valAx>
      <c:spPr>
        <a:noFill/>
        <a:ln w="25905"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58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he_Chase_(UK_game_show)" TargetMode="External"/><Relationship Id="rId2" Type="http://schemas.openxmlformats.org/officeDocument/2006/relationships/image" Target="../media/image50.JPG"/><Relationship Id="rId1" Type="http://schemas.openxmlformats.org/officeDocument/2006/relationships/image" Target="../media/image49.jpg"/><Relationship Id="rId5" Type="http://schemas.openxmlformats.org/officeDocument/2006/relationships/hyperlink" Target="https://en.wikipedia.org/wiki/The_Late_Late_Show_(Irish_TV_series)" TargetMode="External"/><Relationship Id="rId4" Type="http://schemas.openxmlformats.org/officeDocument/2006/relationships/image" Target="../media/image51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hyperlink" Target="http://growteaching.blogspot.com/" TargetMode="External"/><Relationship Id="rId1" Type="http://schemas.openxmlformats.org/officeDocument/2006/relationships/image" Target="../media/image58.jpg"/><Relationship Id="rId5" Type="http://schemas.openxmlformats.org/officeDocument/2006/relationships/image" Target="../media/image60.jpg"/><Relationship Id="rId4" Type="http://schemas.openxmlformats.org/officeDocument/2006/relationships/hyperlink" Target="https://www.hit-channel.com/pink-willow-sage-hart-a-million-dreams/153109" TargetMode="Externa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hyperlink" Target="https://rte.ie/presspack/2013/09/05/prime-time-new-series" TargetMode="External"/><Relationship Id="rId2" Type="http://schemas.openxmlformats.org/officeDocument/2006/relationships/image" Target="../media/image68.jpg"/><Relationship Id="rId1" Type="http://schemas.openxmlformats.org/officeDocument/2006/relationships/image" Target="../media/image67.jpg"/><Relationship Id="rId4" Type="http://schemas.openxmlformats.org/officeDocument/2006/relationships/image" Target="../media/image69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hyperlink" Target="https://presspack.rte.ie/2018/01/08/rte-news-six-one/" TargetMode="External"/><Relationship Id="rId1" Type="http://schemas.openxmlformats.org/officeDocument/2006/relationships/image" Target="../media/image78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iafactory.org.au/kimberley-olney/2014/07/" TargetMode="External"/><Relationship Id="rId2" Type="http://schemas.openxmlformats.org/officeDocument/2006/relationships/image" Target="../media/image91.jpg"/><Relationship Id="rId1" Type="http://schemas.openxmlformats.org/officeDocument/2006/relationships/image" Target="../media/image90.jpg"/><Relationship Id="rId5" Type="http://schemas.openxmlformats.org/officeDocument/2006/relationships/hyperlink" Target="https://geekalabama.com/2013/11/07/tv-reviews-the-chase-trust-me-im-a-game-show-host-japanizi-going-going-gong/" TargetMode="External"/><Relationship Id="rId4" Type="http://schemas.openxmlformats.org/officeDocument/2006/relationships/image" Target="../media/image92.jp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hyperlink" Target="http://ertacaltinoz.deviantart.com/art/They-Are-Coming-581196872" TargetMode="External"/><Relationship Id="rId2" Type="http://schemas.openxmlformats.org/officeDocument/2006/relationships/image" Target="../media/image102.jpg"/><Relationship Id="rId1" Type="http://schemas.openxmlformats.org/officeDocument/2006/relationships/image" Target="../media/image101.jpg"/><Relationship Id="rId5" Type="http://schemas.openxmlformats.org/officeDocument/2006/relationships/hyperlink" Target="http://www.dailyedge.ie/whats-on-tv-tonight-202-4219526-Sep2018/" TargetMode="External"/><Relationship Id="rId4" Type="http://schemas.openxmlformats.org/officeDocument/2006/relationships/image" Target="../media/image103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jpg"/><Relationship Id="rId1" Type="http://schemas.openxmlformats.org/officeDocument/2006/relationships/image" Target="../media/image115.jp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Lotf97bljI" TargetMode="External"/><Relationship Id="rId2" Type="http://schemas.openxmlformats.org/officeDocument/2006/relationships/image" Target="../media/image123.jpg"/><Relationship Id="rId1" Type="http://schemas.openxmlformats.org/officeDocument/2006/relationships/image" Target="../media/image115.jpg"/><Relationship Id="rId4" Type="http://schemas.openxmlformats.org/officeDocument/2006/relationships/image" Target="../media/image11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he_Chase_(UK_game_show)" TargetMode="External"/><Relationship Id="rId2" Type="http://schemas.openxmlformats.org/officeDocument/2006/relationships/image" Target="../media/image50.JPG"/><Relationship Id="rId1" Type="http://schemas.openxmlformats.org/officeDocument/2006/relationships/image" Target="../media/image49.jpg"/><Relationship Id="rId5" Type="http://schemas.openxmlformats.org/officeDocument/2006/relationships/hyperlink" Target="https://en.wikipedia.org/wiki/The_Late_Late_Show_(Irish_TV_series)" TargetMode="External"/><Relationship Id="rId4" Type="http://schemas.openxmlformats.org/officeDocument/2006/relationships/image" Target="../media/image5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hyperlink" Target="http://growteaching.blogspot.com/" TargetMode="External"/><Relationship Id="rId1" Type="http://schemas.openxmlformats.org/officeDocument/2006/relationships/image" Target="../media/image58.jpg"/><Relationship Id="rId5" Type="http://schemas.openxmlformats.org/officeDocument/2006/relationships/image" Target="../media/image60.jpg"/><Relationship Id="rId4" Type="http://schemas.openxmlformats.org/officeDocument/2006/relationships/hyperlink" Target="https://www.hit-channel.com/pink-willow-sage-hart-a-million-dreams/153109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hyperlink" Target="https://rte.ie/presspack/2013/09/05/prime-time-new-series" TargetMode="External"/><Relationship Id="rId2" Type="http://schemas.openxmlformats.org/officeDocument/2006/relationships/image" Target="../media/image68.jpg"/><Relationship Id="rId1" Type="http://schemas.openxmlformats.org/officeDocument/2006/relationships/image" Target="../media/image67.jpg"/><Relationship Id="rId4" Type="http://schemas.openxmlformats.org/officeDocument/2006/relationships/image" Target="../media/image69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hyperlink" Target="https://presspack.rte.ie/2018/01/08/rte-news-six-one/" TargetMode="External"/><Relationship Id="rId1" Type="http://schemas.openxmlformats.org/officeDocument/2006/relationships/image" Target="../media/image78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iafactory.org.au/kimberley-olney/2014/07/" TargetMode="External"/><Relationship Id="rId2" Type="http://schemas.openxmlformats.org/officeDocument/2006/relationships/image" Target="../media/image91.jpg"/><Relationship Id="rId1" Type="http://schemas.openxmlformats.org/officeDocument/2006/relationships/image" Target="../media/image90.jpg"/><Relationship Id="rId5" Type="http://schemas.openxmlformats.org/officeDocument/2006/relationships/hyperlink" Target="https://geekalabama.com/2013/11/07/tv-reviews-the-chase-trust-me-im-a-game-show-host-japanizi-going-going-gong/" TargetMode="External"/><Relationship Id="rId4" Type="http://schemas.openxmlformats.org/officeDocument/2006/relationships/image" Target="../media/image92.jp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hyperlink" Target="http://ertacaltinoz.deviantart.com/art/They-Are-Coming-581196872" TargetMode="External"/><Relationship Id="rId2" Type="http://schemas.openxmlformats.org/officeDocument/2006/relationships/image" Target="../media/image102.jpg"/><Relationship Id="rId1" Type="http://schemas.openxmlformats.org/officeDocument/2006/relationships/image" Target="../media/image101.jpg"/><Relationship Id="rId5" Type="http://schemas.openxmlformats.org/officeDocument/2006/relationships/hyperlink" Target="http://www.dailyedge.ie/whats-on-tv-tonight-202-4219526-Sep2018/" TargetMode="External"/><Relationship Id="rId4" Type="http://schemas.openxmlformats.org/officeDocument/2006/relationships/image" Target="../media/image103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jpg"/><Relationship Id="rId1" Type="http://schemas.openxmlformats.org/officeDocument/2006/relationships/image" Target="../media/image115.jp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Lotf97bljI" TargetMode="External"/><Relationship Id="rId2" Type="http://schemas.openxmlformats.org/officeDocument/2006/relationships/image" Target="../media/image123.jpg"/><Relationship Id="rId1" Type="http://schemas.openxmlformats.org/officeDocument/2006/relationships/image" Target="../media/image115.jpg"/><Relationship Id="rId4" Type="http://schemas.openxmlformats.org/officeDocument/2006/relationships/image" Target="../media/image1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719D77-72EC-42CD-A4A7-CBF3AC80612B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278E1D65-EF7A-4867-824E-A9C6857B0794}">
      <dgm:prSet phldrT="[Text]"/>
      <dgm:spPr/>
      <dgm:t>
        <a:bodyPr/>
        <a:lstStyle/>
        <a:p>
          <a:r>
            <a:rPr lang="en-IE" dirty="0"/>
            <a:t>Chat Shows</a:t>
          </a:r>
        </a:p>
      </dgm:t>
    </dgm:pt>
    <dgm:pt modelId="{3D352697-8887-4957-9FA3-84B91676B7AB}" type="parTrans" cxnId="{5B797A04-FE2B-4AD1-8ECE-0864AA36054E}">
      <dgm:prSet/>
      <dgm:spPr/>
      <dgm:t>
        <a:bodyPr/>
        <a:lstStyle/>
        <a:p>
          <a:endParaRPr lang="en-IE"/>
        </a:p>
      </dgm:t>
    </dgm:pt>
    <dgm:pt modelId="{577E22CE-00BA-47FB-A1C9-1EE45736861C}" type="sibTrans" cxnId="{5B797A04-FE2B-4AD1-8ECE-0864AA36054E}">
      <dgm:prSet/>
      <dgm:spPr/>
      <dgm:t>
        <a:bodyPr/>
        <a:lstStyle/>
        <a:p>
          <a:endParaRPr lang="en-IE"/>
        </a:p>
      </dgm:t>
    </dgm:pt>
    <dgm:pt modelId="{F3673DD8-BB63-42BC-A567-FC73FF0996AB}">
      <dgm:prSet phldrT="[Text]"/>
      <dgm:spPr/>
      <dgm:t>
        <a:bodyPr/>
        <a:lstStyle/>
        <a:p>
          <a:r>
            <a:rPr lang="en-IE" dirty="0"/>
            <a:t>Drama</a:t>
          </a:r>
        </a:p>
      </dgm:t>
    </dgm:pt>
    <dgm:pt modelId="{D8B7DA1E-0578-4C5E-B677-CA7B7E329ADF}" type="sibTrans" cxnId="{D88BD73E-5AA8-42A1-9F2E-EEF10154D02E}">
      <dgm:prSet/>
      <dgm:spPr/>
      <dgm:t>
        <a:bodyPr/>
        <a:lstStyle/>
        <a:p>
          <a:endParaRPr lang="en-IE"/>
        </a:p>
      </dgm:t>
    </dgm:pt>
    <dgm:pt modelId="{506A0C8D-3972-4604-8274-4388B6099C40}" type="parTrans" cxnId="{D88BD73E-5AA8-42A1-9F2E-EEF10154D02E}">
      <dgm:prSet/>
      <dgm:spPr/>
      <dgm:t>
        <a:bodyPr/>
        <a:lstStyle/>
        <a:p>
          <a:endParaRPr lang="en-IE"/>
        </a:p>
      </dgm:t>
    </dgm:pt>
    <dgm:pt modelId="{0DAB5AD6-E8CC-46A2-A5B4-8CB9216D8B00}">
      <dgm:prSet phldrT="[Text]"/>
      <dgm:spPr/>
      <dgm:t>
        <a:bodyPr/>
        <a:lstStyle/>
        <a:p>
          <a:r>
            <a:rPr lang="en-IE" dirty="0"/>
            <a:t>Game  Shows</a:t>
          </a:r>
        </a:p>
      </dgm:t>
    </dgm:pt>
    <dgm:pt modelId="{D2C5F849-1A03-407D-8FAC-66EEF5978C7A}" type="sibTrans" cxnId="{03A9122E-DBBB-4AFC-AEF5-A3602B955AEE}">
      <dgm:prSet/>
      <dgm:spPr/>
      <dgm:t>
        <a:bodyPr/>
        <a:lstStyle/>
        <a:p>
          <a:endParaRPr lang="en-IE"/>
        </a:p>
      </dgm:t>
    </dgm:pt>
    <dgm:pt modelId="{71258BC1-BB8B-4CAF-AE22-3F07E23612B8}" type="parTrans" cxnId="{03A9122E-DBBB-4AFC-AEF5-A3602B955AEE}">
      <dgm:prSet/>
      <dgm:spPr/>
      <dgm:t>
        <a:bodyPr/>
        <a:lstStyle/>
        <a:p>
          <a:endParaRPr lang="en-IE"/>
        </a:p>
      </dgm:t>
    </dgm:pt>
    <dgm:pt modelId="{FEE096C1-9442-4664-B0B0-DA2F72968910}" type="pres">
      <dgm:prSet presAssocID="{EA719D77-72EC-42CD-A4A7-CBF3AC80612B}" presName="Name0" presStyleCnt="0">
        <dgm:presLayoutVars>
          <dgm:dir/>
          <dgm:resizeHandles val="exact"/>
        </dgm:presLayoutVars>
      </dgm:prSet>
      <dgm:spPr/>
    </dgm:pt>
    <dgm:pt modelId="{DD63BB41-6D32-4CB2-93AD-0EA4DB2B9E70}" type="pres">
      <dgm:prSet presAssocID="{F3673DD8-BB63-42BC-A567-FC73FF0996AB}" presName="composite" presStyleCnt="0"/>
      <dgm:spPr/>
    </dgm:pt>
    <dgm:pt modelId="{AEDB67A9-74E2-4555-8B70-A091C63695A7}" type="pres">
      <dgm:prSet presAssocID="{F3673DD8-BB63-42BC-A567-FC73FF0996AB}" presName="rect1" presStyleLbl="bgShp" presStyleIdx="0" presStyleCnt="3" custLinFactNeighborY="32660"/>
      <dgm:spPr>
        <a:blipFill rotWithShape="1">
          <a:blip xmlns:r="http://schemas.openxmlformats.org/officeDocument/2006/relationships" r:embed="rId1"/>
          <a:srcRect/>
          <a:stretch>
            <a:fillRect l="-26000" r="-26000"/>
          </a:stretch>
        </a:blipFill>
      </dgm:spPr>
    </dgm:pt>
    <dgm:pt modelId="{096DBC94-B938-453E-8249-75DA1C2F99B5}" type="pres">
      <dgm:prSet presAssocID="{F3673DD8-BB63-42BC-A567-FC73FF0996AB}" presName="rect2" presStyleLbl="trBgShp" presStyleIdx="0" presStyleCnt="3">
        <dgm:presLayoutVars>
          <dgm:bulletEnabled val="1"/>
        </dgm:presLayoutVars>
      </dgm:prSet>
      <dgm:spPr/>
    </dgm:pt>
    <dgm:pt modelId="{7CBABF76-2E9E-4B97-921E-C091953DD476}" type="pres">
      <dgm:prSet presAssocID="{D8B7DA1E-0578-4C5E-B677-CA7B7E329ADF}" presName="sibTrans" presStyleCnt="0"/>
      <dgm:spPr/>
    </dgm:pt>
    <dgm:pt modelId="{B96827BB-51D2-4634-8C99-02C0681F328D}" type="pres">
      <dgm:prSet presAssocID="{0DAB5AD6-E8CC-46A2-A5B4-8CB9216D8B00}" presName="composite" presStyleCnt="0"/>
      <dgm:spPr/>
    </dgm:pt>
    <dgm:pt modelId="{A98DCEE8-6C85-4DC5-9BF8-93D50031FA8C}" type="pres">
      <dgm:prSet presAssocID="{0DAB5AD6-E8CC-46A2-A5B4-8CB9216D8B00}" presName="rect1" presStyleLbl="bgShp" presStyleIdx="1" presStyleCnt="3" custLinFactNeighborY="3266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18000" r="-18000"/>
          </a:stretch>
        </a:blipFill>
      </dgm:spPr>
    </dgm:pt>
    <dgm:pt modelId="{6BFEEB4E-5510-41A0-9DA4-28052DD62279}" type="pres">
      <dgm:prSet presAssocID="{0DAB5AD6-E8CC-46A2-A5B4-8CB9216D8B00}" presName="rect2" presStyleLbl="trBgShp" presStyleIdx="1" presStyleCnt="3">
        <dgm:presLayoutVars>
          <dgm:bulletEnabled val="1"/>
        </dgm:presLayoutVars>
      </dgm:prSet>
      <dgm:spPr/>
    </dgm:pt>
    <dgm:pt modelId="{D5DD4AF0-4D13-4283-9A34-66153AAB774E}" type="pres">
      <dgm:prSet presAssocID="{D2C5F849-1A03-407D-8FAC-66EEF5978C7A}" presName="sibTrans" presStyleCnt="0"/>
      <dgm:spPr/>
    </dgm:pt>
    <dgm:pt modelId="{2ED31004-1EB9-4623-ABDD-F3BFB3AB17B8}" type="pres">
      <dgm:prSet presAssocID="{278E1D65-EF7A-4867-824E-A9C6857B0794}" presName="composite" presStyleCnt="0"/>
      <dgm:spPr/>
    </dgm:pt>
    <dgm:pt modelId="{6314E45C-F931-4E0A-82CA-48253E06D0C2}" type="pres">
      <dgm:prSet presAssocID="{278E1D65-EF7A-4867-824E-A9C6857B0794}" presName="rect1" presStyleLbl="bgShp" presStyleIdx="2" presStyleCnt="3" custLinFactNeighborY="3266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l="-30000" r="-30000"/>
          </a:stretch>
        </a:blipFill>
      </dgm:spPr>
    </dgm:pt>
    <dgm:pt modelId="{07B19367-F5E5-4807-993E-9C6A4EE86D8C}" type="pres">
      <dgm:prSet presAssocID="{278E1D65-EF7A-4867-824E-A9C6857B0794}" presName="rect2" presStyleLbl="trBgShp" presStyleIdx="2" presStyleCnt="3">
        <dgm:presLayoutVars>
          <dgm:bulletEnabled val="1"/>
        </dgm:presLayoutVars>
      </dgm:prSet>
      <dgm:spPr/>
    </dgm:pt>
  </dgm:ptLst>
  <dgm:cxnLst>
    <dgm:cxn modelId="{37BC9302-B0E9-4DFC-8C84-0610C6C4DD0F}" type="presOf" srcId="{0DAB5AD6-E8CC-46A2-A5B4-8CB9216D8B00}" destId="{6BFEEB4E-5510-41A0-9DA4-28052DD62279}" srcOrd="0" destOrd="0" presId="urn:microsoft.com/office/officeart/2008/layout/BendingPictureSemiTransparentText"/>
    <dgm:cxn modelId="{5B797A04-FE2B-4AD1-8ECE-0864AA36054E}" srcId="{EA719D77-72EC-42CD-A4A7-CBF3AC80612B}" destId="{278E1D65-EF7A-4867-824E-A9C6857B0794}" srcOrd="2" destOrd="0" parTransId="{3D352697-8887-4957-9FA3-84B91676B7AB}" sibTransId="{577E22CE-00BA-47FB-A1C9-1EE45736861C}"/>
    <dgm:cxn modelId="{03A9122E-DBBB-4AFC-AEF5-A3602B955AEE}" srcId="{EA719D77-72EC-42CD-A4A7-CBF3AC80612B}" destId="{0DAB5AD6-E8CC-46A2-A5B4-8CB9216D8B00}" srcOrd="1" destOrd="0" parTransId="{71258BC1-BB8B-4CAF-AE22-3F07E23612B8}" sibTransId="{D2C5F849-1A03-407D-8FAC-66EEF5978C7A}"/>
    <dgm:cxn modelId="{D88BD73E-5AA8-42A1-9F2E-EEF10154D02E}" srcId="{EA719D77-72EC-42CD-A4A7-CBF3AC80612B}" destId="{F3673DD8-BB63-42BC-A567-FC73FF0996AB}" srcOrd="0" destOrd="0" parTransId="{506A0C8D-3972-4604-8274-4388B6099C40}" sibTransId="{D8B7DA1E-0578-4C5E-B677-CA7B7E329ADF}"/>
    <dgm:cxn modelId="{21A76B93-6CE0-4666-90B4-71282E2B28A9}" type="presOf" srcId="{F3673DD8-BB63-42BC-A567-FC73FF0996AB}" destId="{096DBC94-B938-453E-8249-75DA1C2F99B5}" srcOrd="0" destOrd="0" presId="urn:microsoft.com/office/officeart/2008/layout/BendingPictureSemiTransparentText"/>
    <dgm:cxn modelId="{155B3AAA-F1E7-4518-97BF-2077C429AF0B}" type="presOf" srcId="{278E1D65-EF7A-4867-824E-A9C6857B0794}" destId="{07B19367-F5E5-4807-993E-9C6A4EE86D8C}" srcOrd="0" destOrd="0" presId="urn:microsoft.com/office/officeart/2008/layout/BendingPictureSemiTransparentText"/>
    <dgm:cxn modelId="{0EA718EB-8FE3-48B0-A9A8-C69874F833FB}" type="presOf" srcId="{EA719D77-72EC-42CD-A4A7-CBF3AC80612B}" destId="{FEE096C1-9442-4664-B0B0-DA2F72968910}" srcOrd="0" destOrd="0" presId="urn:microsoft.com/office/officeart/2008/layout/BendingPictureSemiTransparentText"/>
    <dgm:cxn modelId="{FA7C122F-448B-4B50-9534-900E250E5E6E}" type="presParOf" srcId="{FEE096C1-9442-4664-B0B0-DA2F72968910}" destId="{DD63BB41-6D32-4CB2-93AD-0EA4DB2B9E70}" srcOrd="0" destOrd="0" presId="urn:microsoft.com/office/officeart/2008/layout/BendingPictureSemiTransparentText"/>
    <dgm:cxn modelId="{81577EE9-C86C-4250-ACFF-885BBB268842}" type="presParOf" srcId="{DD63BB41-6D32-4CB2-93AD-0EA4DB2B9E70}" destId="{AEDB67A9-74E2-4555-8B70-A091C63695A7}" srcOrd="0" destOrd="0" presId="urn:microsoft.com/office/officeart/2008/layout/BendingPictureSemiTransparentText"/>
    <dgm:cxn modelId="{36127E59-F54B-41B8-AA2C-EE315DF1D36E}" type="presParOf" srcId="{DD63BB41-6D32-4CB2-93AD-0EA4DB2B9E70}" destId="{096DBC94-B938-453E-8249-75DA1C2F99B5}" srcOrd="1" destOrd="0" presId="urn:microsoft.com/office/officeart/2008/layout/BendingPictureSemiTransparentText"/>
    <dgm:cxn modelId="{BFCECCA0-6CE6-4135-B2F5-74C344FB29D3}" type="presParOf" srcId="{FEE096C1-9442-4664-B0B0-DA2F72968910}" destId="{7CBABF76-2E9E-4B97-921E-C091953DD476}" srcOrd="1" destOrd="0" presId="urn:microsoft.com/office/officeart/2008/layout/BendingPictureSemiTransparentText"/>
    <dgm:cxn modelId="{AD3E9599-1212-428F-A930-87CFF4F616D4}" type="presParOf" srcId="{FEE096C1-9442-4664-B0B0-DA2F72968910}" destId="{B96827BB-51D2-4634-8C99-02C0681F328D}" srcOrd="2" destOrd="0" presId="urn:microsoft.com/office/officeart/2008/layout/BendingPictureSemiTransparentText"/>
    <dgm:cxn modelId="{6CAF9DE4-7D41-4D48-A8BC-FF3592370F7F}" type="presParOf" srcId="{B96827BB-51D2-4634-8C99-02C0681F328D}" destId="{A98DCEE8-6C85-4DC5-9BF8-93D50031FA8C}" srcOrd="0" destOrd="0" presId="urn:microsoft.com/office/officeart/2008/layout/BendingPictureSemiTransparentText"/>
    <dgm:cxn modelId="{02917988-3344-457C-9CEE-7347EF59F817}" type="presParOf" srcId="{B96827BB-51D2-4634-8C99-02C0681F328D}" destId="{6BFEEB4E-5510-41A0-9DA4-28052DD62279}" srcOrd="1" destOrd="0" presId="urn:microsoft.com/office/officeart/2008/layout/BendingPictureSemiTransparentText"/>
    <dgm:cxn modelId="{3E486646-6883-499E-99FC-49220DD5DE9B}" type="presParOf" srcId="{FEE096C1-9442-4664-B0B0-DA2F72968910}" destId="{D5DD4AF0-4D13-4283-9A34-66153AAB774E}" srcOrd="3" destOrd="0" presId="urn:microsoft.com/office/officeart/2008/layout/BendingPictureSemiTransparentText"/>
    <dgm:cxn modelId="{669835CE-CC94-4F42-B078-EA13DEF6171B}" type="presParOf" srcId="{FEE096C1-9442-4664-B0B0-DA2F72968910}" destId="{2ED31004-1EB9-4623-ABDD-F3BFB3AB17B8}" srcOrd="4" destOrd="0" presId="urn:microsoft.com/office/officeart/2008/layout/BendingPictureSemiTransparentText"/>
    <dgm:cxn modelId="{10CD4383-EC42-427A-BAC8-EAFECFD46CFA}" type="presParOf" srcId="{2ED31004-1EB9-4623-ABDD-F3BFB3AB17B8}" destId="{6314E45C-F931-4E0A-82CA-48253E06D0C2}" srcOrd="0" destOrd="0" presId="urn:microsoft.com/office/officeart/2008/layout/BendingPictureSemiTransparentText"/>
    <dgm:cxn modelId="{7353AF16-F10C-4D41-9842-6AFCEA0C76D0}" type="presParOf" srcId="{2ED31004-1EB9-4623-ABDD-F3BFB3AB17B8}" destId="{07B19367-F5E5-4807-993E-9C6A4EE86D8C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719D77-72EC-42CD-A4A7-CBF3AC80612B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278E1D65-EF7A-4867-824E-A9C6857B0794}">
      <dgm:prSet phldrT="[Text]"/>
      <dgm:spPr/>
      <dgm:t>
        <a:bodyPr/>
        <a:lstStyle/>
        <a:p>
          <a:r>
            <a:rPr lang="en-IE" dirty="0"/>
            <a:t>Drama</a:t>
          </a:r>
        </a:p>
      </dgm:t>
    </dgm:pt>
    <dgm:pt modelId="{3D352697-8887-4957-9FA3-84B91676B7AB}" type="parTrans" cxnId="{5B797A04-FE2B-4AD1-8ECE-0864AA36054E}">
      <dgm:prSet/>
      <dgm:spPr/>
      <dgm:t>
        <a:bodyPr/>
        <a:lstStyle/>
        <a:p>
          <a:endParaRPr lang="en-IE"/>
        </a:p>
      </dgm:t>
    </dgm:pt>
    <dgm:pt modelId="{577E22CE-00BA-47FB-A1C9-1EE45736861C}" type="sibTrans" cxnId="{5B797A04-FE2B-4AD1-8ECE-0864AA36054E}">
      <dgm:prSet/>
      <dgm:spPr/>
      <dgm:t>
        <a:bodyPr/>
        <a:lstStyle/>
        <a:p>
          <a:endParaRPr lang="en-IE"/>
        </a:p>
      </dgm:t>
    </dgm:pt>
    <dgm:pt modelId="{F3673DD8-BB63-42BC-A567-FC73FF0996AB}">
      <dgm:prSet phldrT="[Text]"/>
      <dgm:spPr/>
      <dgm:t>
        <a:bodyPr/>
        <a:lstStyle/>
        <a:p>
          <a:r>
            <a:rPr lang="en-IE" dirty="0"/>
            <a:t>Kids TV</a:t>
          </a:r>
        </a:p>
      </dgm:t>
    </dgm:pt>
    <dgm:pt modelId="{D8B7DA1E-0578-4C5E-B677-CA7B7E329ADF}" type="sibTrans" cxnId="{D88BD73E-5AA8-42A1-9F2E-EEF10154D02E}">
      <dgm:prSet/>
      <dgm:spPr/>
      <dgm:t>
        <a:bodyPr/>
        <a:lstStyle/>
        <a:p>
          <a:endParaRPr lang="en-IE"/>
        </a:p>
      </dgm:t>
    </dgm:pt>
    <dgm:pt modelId="{506A0C8D-3972-4604-8274-4388B6099C40}" type="parTrans" cxnId="{D88BD73E-5AA8-42A1-9F2E-EEF10154D02E}">
      <dgm:prSet/>
      <dgm:spPr/>
      <dgm:t>
        <a:bodyPr/>
        <a:lstStyle/>
        <a:p>
          <a:endParaRPr lang="en-IE"/>
        </a:p>
      </dgm:t>
    </dgm:pt>
    <dgm:pt modelId="{0DAB5AD6-E8CC-46A2-A5B4-8CB9216D8B00}">
      <dgm:prSet phldrT="[Text]"/>
      <dgm:spPr/>
      <dgm:t>
        <a:bodyPr/>
        <a:lstStyle/>
        <a:p>
          <a:r>
            <a:rPr lang="en-IE" dirty="0"/>
            <a:t>Films</a:t>
          </a:r>
        </a:p>
      </dgm:t>
    </dgm:pt>
    <dgm:pt modelId="{D2C5F849-1A03-407D-8FAC-66EEF5978C7A}" type="sibTrans" cxnId="{03A9122E-DBBB-4AFC-AEF5-A3602B955AEE}">
      <dgm:prSet/>
      <dgm:spPr/>
      <dgm:t>
        <a:bodyPr/>
        <a:lstStyle/>
        <a:p>
          <a:endParaRPr lang="en-IE"/>
        </a:p>
      </dgm:t>
    </dgm:pt>
    <dgm:pt modelId="{71258BC1-BB8B-4CAF-AE22-3F07E23612B8}" type="parTrans" cxnId="{03A9122E-DBBB-4AFC-AEF5-A3602B955AEE}">
      <dgm:prSet/>
      <dgm:spPr/>
      <dgm:t>
        <a:bodyPr/>
        <a:lstStyle/>
        <a:p>
          <a:endParaRPr lang="en-IE"/>
        </a:p>
      </dgm:t>
    </dgm:pt>
    <dgm:pt modelId="{FEE096C1-9442-4664-B0B0-DA2F72968910}" type="pres">
      <dgm:prSet presAssocID="{EA719D77-72EC-42CD-A4A7-CBF3AC80612B}" presName="Name0" presStyleCnt="0">
        <dgm:presLayoutVars>
          <dgm:dir/>
          <dgm:resizeHandles val="exact"/>
        </dgm:presLayoutVars>
      </dgm:prSet>
      <dgm:spPr/>
    </dgm:pt>
    <dgm:pt modelId="{DD63BB41-6D32-4CB2-93AD-0EA4DB2B9E70}" type="pres">
      <dgm:prSet presAssocID="{F3673DD8-BB63-42BC-A567-FC73FF0996AB}" presName="composite" presStyleCnt="0"/>
      <dgm:spPr/>
    </dgm:pt>
    <dgm:pt modelId="{AEDB67A9-74E2-4555-8B70-A091C63695A7}" type="pres">
      <dgm:prSet presAssocID="{F3673DD8-BB63-42BC-A567-FC73FF0996AB}" presName="rect1" presStyleLbl="bgShp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t="-23000" b="-23000"/>
          </a:stretch>
        </a:blipFill>
      </dgm:spPr>
    </dgm:pt>
    <dgm:pt modelId="{096DBC94-B938-453E-8249-75DA1C2F99B5}" type="pres">
      <dgm:prSet presAssocID="{F3673DD8-BB63-42BC-A567-FC73FF0996AB}" presName="rect2" presStyleLbl="trBgShp" presStyleIdx="0" presStyleCnt="3">
        <dgm:presLayoutVars>
          <dgm:bulletEnabled val="1"/>
        </dgm:presLayoutVars>
      </dgm:prSet>
      <dgm:spPr/>
    </dgm:pt>
    <dgm:pt modelId="{7CBABF76-2E9E-4B97-921E-C091953DD476}" type="pres">
      <dgm:prSet presAssocID="{D8B7DA1E-0578-4C5E-B677-CA7B7E329ADF}" presName="sibTrans" presStyleCnt="0"/>
      <dgm:spPr/>
    </dgm:pt>
    <dgm:pt modelId="{B96827BB-51D2-4634-8C99-02C0681F328D}" type="pres">
      <dgm:prSet presAssocID="{0DAB5AD6-E8CC-46A2-A5B4-8CB9216D8B00}" presName="composite" presStyleCnt="0"/>
      <dgm:spPr/>
    </dgm:pt>
    <dgm:pt modelId="{A98DCEE8-6C85-4DC5-9BF8-93D50031FA8C}" type="pres">
      <dgm:prSet presAssocID="{0DAB5AD6-E8CC-46A2-A5B4-8CB9216D8B00}" presName="rect1" presStyleLbl="bgShp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26000" r="-26000"/>
          </a:stretch>
        </a:blipFill>
      </dgm:spPr>
    </dgm:pt>
    <dgm:pt modelId="{6BFEEB4E-5510-41A0-9DA4-28052DD62279}" type="pres">
      <dgm:prSet presAssocID="{0DAB5AD6-E8CC-46A2-A5B4-8CB9216D8B00}" presName="rect2" presStyleLbl="trBgShp" presStyleIdx="1" presStyleCnt="3">
        <dgm:presLayoutVars>
          <dgm:bulletEnabled val="1"/>
        </dgm:presLayoutVars>
      </dgm:prSet>
      <dgm:spPr/>
    </dgm:pt>
    <dgm:pt modelId="{D5DD4AF0-4D13-4283-9A34-66153AAB774E}" type="pres">
      <dgm:prSet presAssocID="{D2C5F849-1A03-407D-8FAC-66EEF5978C7A}" presName="sibTrans" presStyleCnt="0"/>
      <dgm:spPr/>
    </dgm:pt>
    <dgm:pt modelId="{2ED31004-1EB9-4623-ABDD-F3BFB3AB17B8}" type="pres">
      <dgm:prSet presAssocID="{278E1D65-EF7A-4867-824E-A9C6857B0794}" presName="composite" presStyleCnt="0"/>
      <dgm:spPr/>
    </dgm:pt>
    <dgm:pt modelId="{6314E45C-F931-4E0A-82CA-48253E06D0C2}" type="pres">
      <dgm:prSet presAssocID="{278E1D65-EF7A-4867-824E-A9C6857B0794}" presName="rect1" presStyleLbl="bgShp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07B19367-F5E5-4807-993E-9C6A4EE86D8C}" type="pres">
      <dgm:prSet presAssocID="{278E1D65-EF7A-4867-824E-A9C6857B0794}" presName="rect2" presStyleLbl="trBgShp" presStyleIdx="2" presStyleCnt="3">
        <dgm:presLayoutVars>
          <dgm:bulletEnabled val="1"/>
        </dgm:presLayoutVars>
      </dgm:prSet>
      <dgm:spPr/>
    </dgm:pt>
  </dgm:ptLst>
  <dgm:cxnLst>
    <dgm:cxn modelId="{37BC9302-B0E9-4DFC-8C84-0610C6C4DD0F}" type="presOf" srcId="{0DAB5AD6-E8CC-46A2-A5B4-8CB9216D8B00}" destId="{6BFEEB4E-5510-41A0-9DA4-28052DD62279}" srcOrd="0" destOrd="0" presId="urn:microsoft.com/office/officeart/2008/layout/BendingPictureSemiTransparentText"/>
    <dgm:cxn modelId="{5B797A04-FE2B-4AD1-8ECE-0864AA36054E}" srcId="{EA719D77-72EC-42CD-A4A7-CBF3AC80612B}" destId="{278E1D65-EF7A-4867-824E-A9C6857B0794}" srcOrd="2" destOrd="0" parTransId="{3D352697-8887-4957-9FA3-84B91676B7AB}" sibTransId="{577E22CE-00BA-47FB-A1C9-1EE45736861C}"/>
    <dgm:cxn modelId="{03A9122E-DBBB-4AFC-AEF5-A3602B955AEE}" srcId="{EA719D77-72EC-42CD-A4A7-CBF3AC80612B}" destId="{0DAB5AD6-E8CC-46A2-A5B4-8CB9216D8B00}" srcOrd="1" destOrd="0" parTransId="{71258BC1-BB8B-4CAF-AE22-3F07E23612B8}" sibTransId="{D2C5F849-1A03-407D-8FAC-66EEF5978C7A}"/>
    <dgm:cxn modelId="{D88BD73E-5AA8-42A1-9F2E-EEF10154D02E}" srcId="{EA719D77-72EC-42CD-A4A7-CBF3AC80612B}" destId="{F3673DD8-BB63-42BC-A567-FC73FF0996AB}" srcOrd="0" destOrd="0" parTransId="{506A0C8D-3972-4604-8274-4388B6099C40}" sibTransId="{D8B7DA1E-0578-4C5E-B677-CA7B7E329ADF}"/>
    <dgm:cxn modelId="{21A76B93-6CE0-4666-90B4-71282E2B28A9}" type="presOf" srcId="{F3673DD8-BB63-42BC-A567-FC73FF0996AB}" destId="{096DBC94-B938-453E-8249-75DA1C2F99B5}" srcOrd="0" destOrd="0" presId="urn:microsoft.com/office/officeart/2008/layout/BendingPictureSemiTransparentText"/>
    <dgm:cxn modelId="{155B3AAA-F1E7-4518-97BF-2077C429AF0B}" type="presOf" srcId="{278E1D65-EF7A-4867-824E-A9C6857B0794}" destId="{07B19367-F5E5-4807-993E-9C6A4EE86D8C}" srcOrd="0" destOrd="0" presId="urn:microsoft.com/office/officeart/2008/layout/BendingPictureSemiTransparentText"/>
    <dgm:cxn modelId="{0EA718EB-8FE3-48B0-A9A8-C69874F833FB}" type="presOf" srcId="{EA719D77-72EC-42CD-A4A7-CBF3AC80612B}" destId="{FEE096C1-9442-4664-B0B0-DA2F72968910}" srcOrd="0" destOrd="0" presId="urn:microsoft.com/office/officeart/2008/layout/BendingPictureSemiTransparentText"/>
    <dgm:cxn modelId="{FA7C122F-448B-4B50-9534-900E250E5E6E}" type="presParOf" srcId="{FEE096C1-9442-4664-B0B0-DA2F72968910}" destId="{DD63BB41-6D32-4CB2-93AD-0EA4DB2B9E70}" srcOrd="0" destOrd="0" presId="urn:microsoft.com/office/officeart/2008/layout/BendingPictureSemiTransparentText"/>
    <dgm:cxn modelId="{81577EE9-C86C-4250-ACFF-885BBB268842}" type="presParOf" srcId="{DD63BB41-6D32-4CB2-93AD-0EA4DB2B9E70}" destId="{AEDB67A9-74E2-4555-8B70-A091C63695A7}" srcOrd="0" destOrd="0" presId="urn:microsoft.com/office/officeart/2008/layout/BendingPictureSemiTransparentText"/>
    <dgm:cxn modelId="{36127E59-F54B-41B8-AA2C-EE315DF1D36E}" type="presParOf" srcId="{DD63BB41-6D32-4CB2-93AD-0EA4DB2B9E70}" destId="{096DBC94-B938-453E-8249-75DA1C2F99B5}" srcOrd="1" destOrd="0" presId="urn:microsoft.com/office/officeart/2008/layout/BendingPictureSemiTransparentText"/>
    <dgm:cxn modelId="{BFCECCA0-6CE6-4135-B2F5-74C344FB29D3}" type="presParOf" srcId="{FEE096C1-9442-4664-B0B0-DA2F72968910}" destId="{7CBABF76-2E9E-4B97-921E-C091953DD476}" srcOrd="1" destOrd="0" presId="urn:microsoft.com/office/officeart/2008/layout/BendingPictureSemiTransparentText"/>
    <dgm:cxn modelId="{AD3E9599-1212-428F-A930-87CFF4F616D4}" type="presParOf" srcId="{FEE096C1-9442-4664-B0B0-DA2F72968910}" destId="{B96827BB-51D2-4634-8C99-02C0681F328D}" srcOrd="2" destOrd="0" presId="urn:microsoft.com/office/officeart/2008/layout/BendingPictureSemiTransparentText"/>
    <dgm:cxn modelId="{6CAF9DE4-7D41-4D48-A8BC-FF3592370F7F}" type="presParOf" srcId="{B96827BB-51D2-4634-8C99-02C0681F328D}" destId="{A98DCEE8-6C85-4DC5-9BF8-93D50031FA8C}" srcOrd="0" destOrd="0" presId="urn:microsoft.com/office/officeart/2008/layout/BendingPictureSemiTransparentText"/>
    <dgm:cxn modelId="{02917988-3344-457C-9CEE-7347EF59F817}" type="presParOf" srcId="{B96827BB-51D2-4634-8C99-02C0681F328D}" destId="{6BFEEB4E-5510-41A0-9DA4-28052DD62279}" srcOrd="1" destOrd="0" presId="urn:microsoft.com/office/officeart/2008/layout/BendingPictureSemiTransparentText"/>
    <dgm:cxn modelId="{3E486646-6883-499E-99FC-49220DD5DE9B}" type="presParOf" srcId="{FEE096C1-9442-4664-B0B0-DA2F72968910}" destId="{D5DD4AF0-4D13-4283-9A34-66153AAB774E}" srcOrd="3" destOrd="0" presId="urn:microsoft.com/office/officeart/2008/layout/BendingPictureSemiTransparentText"/>
    <dgm:cxn modelId="{669835CE-CC94-4F42-B078-EA13DEF6171B}" type="presParOf" srcId="{FEE096C1-9442-4664-B0B0-DA2F72968910}" destId="{2ED31004-1EB9-4623-ABDD-F3BFB3AB17B8}" srcOrd="4" destOrd="0" presId="urn:microsoft.com/office/officeart/2008/layout/BendingPictureSemiTransparentText"/>
    <dgm:cxn modelId="{10CD4383-EC42-427A-BAC8-EAFECFD46CFA}" type="presParOf" srcId="{2ED31004-1EB9-4623-ABDD-F3BFB3AB17B8}" destId="{6314E45C-F931-4E0A-82CA-48253E06D0C2}" srcOrd="0" destOrd="0" presId="urn:microsoft.com/office/officeart/2008/layout/BendingPictureSemiTransparentText"/>
    <dgm:cxn modelId="{7353AF16-F10C-4D41-9842-6AFCEA0C76D0}" type="presParOf" srcId="{2ED31004-1EB9-4623-ABDD-F3BFB3AB17B8}" destId="{07B19367-F5E5-4807-993E-9C6A4EE86D8C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719D77-72EC-42CD-A4A7-CBF3AC80612B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278E1D65-EF7A-4867-824E-A9C6857B0794}">
      <dgm:prSet phldrT="[Text]"/>
      <dgm:spPr/>
      <dgm:t>
        <a:bodyPr/>
        <a:lstStyle/>
        <a:p>
          <a:r>
            <a:rPr lang="en-IE" dirty="0"/>
            <a:t>News</a:t>
          </a:r>
        </a:p>
      </dgm:t>
    </dgm:pt>
    <dgm:pt modelId="{3D352697-8887-4957-9FA3-84B91676B7AB}" type="parTrans" cxnId="{5B797A04-FE2B-4AD1-8ECE-0864AA36054E}">
      <dgm:prSet/>
      <dgm:spPr/>
      <dgm:t>
        <a:bodyPr/>
        <a:lstStyle/>
        <a:p>
          <a:endParaRPr lang="en-IE"/>
        </a:p>
      </dgm:t>
    </dgm:pt>
    <dgm:pt modelId="{577E22CE-00BA-47FB-A1C9-1EE45736861C}" type="sibTrans" cxnId="{5B797A04-FE2B-4AD1-8ECE-0864AA36054E}">
      <dgm:prSet/>
      <dgm:spPr/>
      <dgm:t>
        <a:bodyPr/>
        <a:lstStyle/>
        <a:p>
          <a:endParaRPr lang="en-IE"/>
        </a:p>
      </dgm:t>
    </dgm:pt>
    <dgm:pt modelId="{F3673DD8-BB63-42BC-A567-FC73FF0996AB}">
      <dgm:prSet phldrT="[Text]"/>
      <dgm:spPr/>
      <dgm:t>
        <a:bodyPr/>
        <a:lstStyle/>
        <a:p>
          <a:r>
            <a:rPr lang="en-IE" dirty="0"/>
            <a:t>Live Sport</a:t>
          </a:r>
        </a:p>
      </dgm:t>
    </dgm:pt>
    <dgm:pt modelId="{D8B7DA1E-0578-4C5E-B677-CA7B7E329ADF}" type="sibTrans" cxnId="{D88BD73E-5AA8-42A1-9F2E-EEF10154D02E}">
      <dgm:prSet/>
      <dgm:spPr/>
      <dgm:t>
        <a:bodyPr/>
        <a:lstStyle/>
        <a:p>
          <a:endParaRPr lang="en-IE"/>
        </a:p>
      </dgm:t>
    </dgm:pt>
    <dgm:pt modelId="{506A0C8D-3972-4604-8274-4388B6099C40}" type="parTrans" cxnId="{D88BD73E-5AA8-42A1-9F2E-EEF10154D02E}">
      <dgm:prSet/>
      <dgm:spPr/>
      <dgm:t>
        <a:bodyPr/>
        <a:lstStyle/>
        <a:p>
          <a:endParaRPr lang="en-IE"/>
        </a:p>
      </dgm:t>
    </dgm:pt>
    <dgm:pt modelId="{0DAB5AD6-E8CC-46A2-A5B4-8CB9216D8B00}">
      <dgm:prSet phldrT="[Text]"/>
      <dgm:spPr/>
      <dgm:t>
        <a:bodyPr/>
        <a:lstStyle/>
        <a:p>
          <a:r>
            <a:rPr lang="en-IE" dirty="0"/>
            <a:t>Current Affairs</a:t>
          </a:r>
        </a:p>
      </dgm:t>
    </dgm:pt>
    <dgm:pt modelId="{D2C5F849-1A03-407D-8FAC-66EEF5978C7A}" type="sibTrans" cxnId="{03A9122E-DBBB-4AFC-AEF5-A3602B955AEE}">
      <dgm:prSet/>
      <dgm:spPr/>
      <dgm:t>
        <a:bodyPr/>
        <a:lstStyle/>
        <a:p>
          <a:endParaRPr lang="en-IE"/>
        </a:p>
      </dgm:t>
    </dgm:pt>
    <dgm:pt modelId="{71258BC1-BB8B-4CAF-AE22-3F07E23612B8}" type="parTrans" cxnId="{03A9122E-DBBB-4AFC-AEF5-A3602B955AEE}">
      <dgm:prSet/>
      <dgm:spPr/>
      <dgm:t>
        <a:bodyPr/>
        <a:lstStyle/>
        <a:p>
          <a:endParaRPr lang="en-IE"/>
        </a:p>
      </dgm:t>
    </dgm:pt>
    <dgm:pt modelId="{FEE096C1-9442-4664-B0B0-DA2F72968910}" type="pres">
      <dgm:prSet presAssocID="{EA719D77-72EC-42CD-A4A7-CBF3AC80612B}" presName="Name0" presStyleCnt="0">
        <dgm:presLayoutVars>
          <dgm:dir/>
          <dgm:resizeHandles val="exact"/>
        </dgm:presLayoutVars>
      </dgm:prSet>
      <dgm:spPr/>
    </dgm:pt>
    <dgm:pt modelId="{DD63BB41-6D32-4CB2-93AD-0EA4DB2B9E70}" type="pres">
      <dgm:prSet presAssocID="{F3673DD8-BB63-42BC-A567-FC73FF0996AB}" presName="composite" presStyleCnt="0"/>
      <dgm:spPr/>
    </dgm:pt>
    <dgm:pt modelId="{AEDB67A9-74E2-4555-8B70-A091C63695A7}" type="pres">
      <dgm:prSet presAssocID="{F3673DD8-BB63-42BC-A567-FC73FF0996AB}" presName="rect1" presStyleLbl="bgShp" presStyleIdx="0" presStyleCnt="3" custLinFactNeighborY="3266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096DBC94-B938-453E-8249-75DA1C2F99B5}" type="pres">
      <dgm:prSet presAssocID="{F3673DD8-BB63-42BC-A567-FC73FF0996AB}" presName="rect2" presStyleLbl="trBgShp" presStyleIdx="0" presStyleCnt="3">
        <dgm:presLayoutVars>
          <dgm:bulletEnabled val="1"/>
        </dgm:presLayoutVars>
      </dgm:prSet>
      <dgm:spPr/>
    </dgm:pt>
    <dgm:pt modelId="{7CBABF76-2E9E-4B97-921E-C091953DD476}" type="pres">
      <dgm:prSet presAssocID="{D8B7DA1E-0578-4C5E-B677-CA7B7E329ADF}" presName="sibTrans" presStyleCnt="0"/>
      <dgm:spPr/>
    </dgm:pt>
    <dgm:pt modelId="{B96827BB-51D2-4634-8C99-02C0681F328D}" type="pres">
      <dgm:prSet presAssocID="{0DAB5AD6-E8CC-46A2-A5B4-8CB9216D8B00}" presName="composite" presStyleCnt="0"/>
      <dgm:spPr/>
    </dgm:pt>
    <dgm:pt modelId="{A98DCEE8-6C85-4DC5-9BF8-93D50031FA8C}" type="pres">
      <dgm:prSet presAssocID="{0DAB5AD6-E8CC-46A2-A5B4-8CB9216D8B00}" presName="rect1" presStyleLbl="bgShp" presStyleIdx="1" presStyleCnt="3" custLinFactNeighborY="3266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14000" r="-14000"/>
          </a:stretch>
        </a:blipFill>
      </dgm:spPr>
    </dgm:pt>
    <dgm:pt modelId="{6BFEEB4E-5510-41A0-9DA4-28052DD62279}" type="pres">
      <dgm:prSet presAssocID="{0DAB5AD6-E8CC-46A2-A5B4-8CB9216D8B00}" presName="rect2" presStyleLbl="trBgShp" presStyleIdx="1" presStyleCnt="3">
        <dgm:presLayoutVars>
          <dgm:bulletEnabled val="1"/>
        </dgm:presLayoutVars>
      </dgm:prSet>
      <dgm:spPr/>
    </dgm:pt>
    <dgm:pt modelId="{D5DD4AF0-4D13-4283-9A34-66153AAB774E}" type="pres">
      <dgm:prSet presAssocID="{D2C5F849-1A03-407D-8FAC-66EEF5978C7A}" presName="sibTrans" presStyleCnt="0"/>
      <dgm:spPr/>
    </dgm:pt>
    <dgm:pt modelId="{2ED31004-1EB9-4623-ABDD-F3BFB3AB17B8}" type="pres">
      <dgm:prSet presAssocID="{278E1D65-EF7A-4867-824E-A9C6857B0794}" presName="composite" presStyleCnt="0"/>
      <dgm:spPr/>
    </dgm:pt>
    <dgm:pt modelId="{6314E45C-F931-4E0A-82CA-48253E06D0C2}" type="pres">
      <dgm:prSet presAssocID="{278E1D65-EF7A-4867-824E-A9C6857B0794}" presName="rect1" presStyleLbl="bgShp" presStyleIdx="2" presStyleCnt="3" custLinFactNeighborY="3266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07B19367-F5E5-4807-993E-9C6A4EE86D8C}" type="pres">
      <dgm:prSet presAssocID="{278E1D65-EF7A-4867-824E-A9C6857B0794}" presName="rect2" presStyleLbl="trBgShp" presStyleIdx="2" presStyleCnt="3">
        <dgm:presLayoutVars>
          <dgm:bulletEnabled val="1"/>
        </dgm:presLayoutVars>
      </dgm:prSet>
      <dgm:spPr/>
    </dgm:pt>
  </dgm:ptLst>
  <dgm:cxnLst>
    <dgm:cxn modelId="{37BC9302-B0E9-4DFC-8C84-0610C6C4DD0F}" type="presOf" srcId="{0DAB5AD6-E8CC-46A2-A5B4-8CB9216D8B00}" destId="{6BFEEB4E-5510-41A0-9DA4-28052DD62279}" srcOrd="0" destOrd="0" presId="urn:microsoft.com/office/officeart/2008/layout/BendingPictureSemiTransparentText"/>
    <dgm:cxn modelId="{5B797A04-FE2B-4AD1-8ECE-0864AA36054E}" srcId="{EA719D77-72EC-42CD-A4A7-CBF3AC80612B}" destId="{278E1D65-EF7A-4867-824E-A9C6857B0794}" srcOrd="2" destOrd="0" parTransId="{3D352697-8887-4957-9FA3-84B91676B7AB}" sibTransId="{577E22CE-00BA-47FB-A1C9-1EE45736861C}"/>
    <dgm:cxn modelId="{03A9122E-DBBB-4AFC-AEF5-A3602B955AEE}" srcId="{EA719D77-72EC-42CD-A4A7-CBF3AC80612B}" destId="{0DAB5AD6-E8CC-46A2-A5B4-8CB9216D8B00}" srcOrd="1" destOrd="0" parTransId="{71258BC1-BB8B-4CAF-AE22-3F07E23612B8}" sibTransId="{D2C5F849-1A03-407D-8FAC-66EEF5978C7A}"/>
    <dgm:cxn modelId="{D88BD73E-5AA8-42A1-9F2E-EEF10154D02E}" srcId="{EA719D77-72EC-42CD-A4A7-CBF3AC80612B}" destId="{F3673DD8-BB63-42BC-A567-FC73FF0996AB}" srcOrd="0" destOrd="0" parTransId="{506A0C8D-3972-4604-8274-4388B6099C40}" sibTransId="{D8B7DA1E-0578-4C5E-B677-CA7B7E329ADF}"/>
    <dgm:cxn modelId="{21A76B93-6CE0-4666-90B4-71282E2B28A9}" type="presOf" srcId="{F3673DD8-BB63-42BC-A567-FC73FF0996AB}" destId="{096DBC94-B938-453E-8249-75DA1C2F99B5}" srcOrd="0" destOrd="0" presId="urn:microsoft.com/office/officeart/2008/layout/BendingPictureSemiTransparentText"/>
    <dgm:cxn modelId="{155B3AAA-F1E7-4518-97BF-2077C429AF0B}" type="presOf" srcId="{278E1D65-EF7A-4867-824E-A9C6857B0794}" destId="{07B19367-F5E5-4807-993E-9C6A4EE86D8C}" srcOrd="0" destOrd="0" presId="urn:microsoft.com/office/officeart/2008/layout/BendingPictureSemiTransparentText"/>
    <dgm:cxn modelId="{0EA718EB-8FE3-48B0-A9A8-C69874F833FB}" type="presOf" srcId="{EA719D77-72EC-42CD-A4A7-CBF3AC80612B}" destId="{FEE096C1-9442-4664-B0B0-DA2F72968910}" srcOrd="0" destOrd="0" presId="urn:microsoft.com/office/officeart/2008/layout/BendingPictureSemiTransparentText"/>
    <dgm:cxn modelId="{FA7C122F-448B-4B50-9534-900E250E5E6E}" type="presParOf" srcId="{FEE096C1-9442-4664-B0B0-DA2F72968910}" destId="{DD63BB41-6D32-4CB2-93AD-0EA4DB2B9E70}" srcOrd="0" destOrd="0" presId="urn:microsoft.com/office/officeart/2008/layout/BendingPictureSemiTransparentText"/>
    <dgm:cxn modelId="{81577EE9-C86C-4250-ACFF-885BBB268842}" type="presParOf" srcId="{DD63BB41-6D32-4CB2-93AD-0EA4DB2B9E70}" destId="{AEDB67A9-74E2-4555-8B70-A091C63695A7}" srcOrd="0" destOrd="0" presId="urn:microsoft.com/office/officeart/2008/layout/BendingPictureSemiTransparentText"/>
    <dgm:cxn modelId="{36127E59-F54B-41B8-AA2C-EE315DF1D36E}" type="presParOf" srcId="{DD63BB41-6D32-4CB2-93AD-0EA4DB2B9E70}" destId="{096DBC94-B938-453E-8249-75DA1C2F99B5}" srcOrd="1" destOrd="0" presId="urn:microsoft.com/office/officeart/2008/layout/BendingPictureSemiTransparentText"/>
    <dgm:cxn modelId="{BFCECCA0-6CE6-4135-B2F5-74C344FB29D3}" type="presParOf" srcId="{FEE096C1-9442-4664-B0B0-DA2F72968910}" destId="{7CBABF76-2E9E-4B97-921E-C091953DD476}" srcOrd="1" destOrd="0" presId="urn:microsoft.com/office/officeart/2008/layout/BendingPictureSemiTransparentText"/>
    <dgm:cxn modelId="{AD3E9599-1212-428F-A930-87CFF4F616D4}" type="presParOf" srcId="{FEE096C1-9442-4664-B0B0-DA2F72968910}" destId="{B96827BB-51D2-4634-8C99-02C0681F328D}" srcOrd="2" destOrd="0" presId="urn:microsoft.com/office/officeart/2008/layout/BendingPictureSemiTransparentText"/>
    <dgm:cxn modelId="{6CAF9DE4-7D41-4D48-A8BC-FF3592370F7F}" type="presParOf" srcId="{B96827BB-51D2-4634-8C99-02C0681F328D}" destId="{A98DCEE8-6C85-4DC5-9BF8-93D50031FA8C}" srcOrd="0" destOrd="0" presId="urn:microsoft.com/office/officeart/2008/layout/BendingPictureSemiTransparentText"/>
    <dgm:cxn modelId="{02917988-3344-457C-9CEE-7347EF59F817}" type="presParOf" srcId="{B96827BB-51D2-4634-8C99-02C0681F328D}" destId="{6BFEEB4E-5510-41A0-9DA4-28052DD62279}" srcOrd="1" destOrd="0" presId="urn:microsoft.com/office/officeart/2008/layout/BendingPictureSemiTransparentText"/>
    <dgm:cxn modelId="{3E486646-6883-499E-99FC-49220DD5DE9B}" type="presParOf" srcId="{FEE096C1-9442-4664-B0B0-DA2F72968910}" destId="{D5DD4AF0-4D13-4283-9A34-66153AAB774E}" srcOrd="3" destOrd="0" presId="urn:microsoft.com/office/officeart/2008/layout/BendingPictureSemiTransparentText"/>
    <dgm:cxn modelId="{669835CE-CC94-4F42-B078-EA13DEF6171B}" type="presParOf" srcId="{FEE096C1-9442-4664-B0B0-DA2F72968910}" destId="{2ED31004-1EB9-4623-ABDD-F3BFB3AB17B8}" srcOrd="4" destOrd="0" presId="urn:microsoft.com/office/officeart/2008/layout/BendingPictureSemiTransparentText"/>
    <dgm:cxn modelId="{10CD4383-EC42-427A-BAC8-EAFECFD46CFA}" type="presParOf" srcId="{2ED31004-1EB9-4623-ABDD-F3BFB3AB17B8}" destId="{6314E45C-F931-4E0A-82CA-48253E06D0C2}" srcOrd="0" destOrd="0" presId="urn:microsoft.com/office/officeart/2008/layout/BendingPictureSemiTransparentText"/>
    <dgm:cxn modelId="{7353AF16-F10C-4D41-9842-6AFCEA0C76D0}" type="presParOf" srcId="{2ED31004-1EB9-4623-ABDD-F3BFB3AB17B8}" destId="{07B19367-F5E5-4807-993E-9C6A4EE86D8C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719D77-72EC-42CD-A4A7-CBF3AC80612B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F3673DD8-BB63-42BC-A567-FC73FF0996AB}">
      <dgm:prSet phldrT="[Text]"/>
      <dgm:spPr/>
      <dgm:t>
        <a:bodyPr/>
        <a:lstStyle/>
        <a:p>
          <a:r>
            <a:rPr lang="en-IE" dirty="0"/>
            <a:t>News</a:t>
          </a:r>
        </a:p>
      </dgm:t>
    </dgm:pt>
    <dgm:pt modelId="{D8B7DA1E-0578-4C5E-B677-CA7B7E329ADF}" type="sibTrans" cxnId="{D88BD73E-5AA8-42A1-9F2E-EEF10154D02E}">
      <dgm:prSet/>
      <dgm:spPr/>
      <dgm:t>
        <a:bodyPr/>
        <a:lstStyle/>
        <a:p>
          <a:endParaRPr lang="en-IE"/>
        </a:p>
      </dgm:t>
    </dgm:pt>
    <dgm:pt modelId="{506A0C8D-3972-4604-8274-4388B6099C40}" type="parTrans" cxnId="{D88BD73E-5AA8-42A1-9F2E-EEF10154D02E}">
      <dgm:prSet/>
      <dgm:spPr/>
      <dgm:t>
        <a:bodyPr/>
        <a:lstStyle/>
        <a:p>
          <a:endParaRPr lang="en-IE"/>
        </a:p>
      </dgm:t>
    </dgm:pt>
    <dgm:pt modelId="{0DAB5AD6-E8CC-46A2-A5B4-8CB9216D8B00}">
      <dgm:prSet phldrT="[Text]"/>
      <dgm:spPr/>
      <dgm:t>
        <a:bodyPr/>
        <a:lstStyle/>
        <a:p>
          <a:r>
            <a:rPr lang="en-IE"/>
            <a:t>Current Affair</a:t>
          </a:r>
          <a:endParaRPr lang="en-IE" dirty="0"/>
        </a:p>
      </dgm:t>
    </dgm:pt>
    <dgm:pt modelId="{D2C5F849-1A03-407D-8FAC-66EEF5978C7A}" type="sibTrans" cxnId="{03A9122E-DBBB-4AFC-AEF5-A3602B955AEE}">
      <dgm:prSet/>
      <dgm:spPr/>
      <dgm:t>
        <a:bodyPr/>
        <a:lstStyle/>
        <a:p>
          <a:endParaRPr lang="en-IE"/>
        </a:p>
      </dgm:t>
    </dgm:pt>
    <dgm:pt modelId="{71258BC1-BB8B-4CAF-AE22-3F07E23612B8}" type="parTrans" cxnId="{03A9122E-DBBB-4AFC-AEF5-A3602B955AEE}">
      <dgm:prSet/>
      <dgm:spPr/>
      <dgm:t>
        <a:bodyPr/>
        <a:lstStyle/>
        <a:p>
          <a:endParaRPr lang="en-IE"/>
        </a:p>
      </dgm:t>
    </dgm:pt>
    <dgm:pt modelId="{FEE096C1-9442-4664-B0B0-DA2F72968910}" type="pres">
      <dgm:prSet presAssocID="{EA719D77-72EC-42CD-A4A7-CBF3AC80612B}" presName="Name0" presStyleCnt="0">
        <dgm:presLayoutVars>
          <dgm:dir/>
          <dgm:resizeHandles val="exact"/>
        </dgm:presLayoutVars>
      </dgm:prSet>
      <dgm:spPr/>
    </dgm:pt>
    <dgm:pt modelId="{DD63BB41-6D32-4CB2-93AD-0EA4DB2B9E70}" type="pres">
      <dgm:prSet presAssocID="{F3673DD8-BB63-42BC-A567-FC73FF0996AB}" presName="composite" presStyleCnt="0"/>
      <dgm:spPr/>
    </dgm:pt>
    <dgm:pt modelId="{AEDB67A9-74E2-4555-8B70-A091C63695A7}" type="pres">
      <dgm:prSet presAssocID="{F3673DD8-BB63-42BC-A567-FC73FF0996AB}" presName="rect1" presStyleLbl="bgShp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4000" r="-14000"/>
          </a:stretch>
        </a:blipFill>
      </dgm:spPr>
    </dgm:pt>
    <dgm:pt modelId="{096DBC94-B938-453E-8249-75DA1C2F99B5}" type="pres">
      <dgm:prSet presAssocID="{F3673DD8-BB63-42BC-A567-FC73FF0996AB}" presName="rect2" presStyleLbl="trBgShp" presStyleIdx="0" presStyleCnt="2">
        <dgm:presLayoutVars>
          <dgm:bulletEnabled val="1"/>
        </dgm:presLayoutVars>
      </dgm:prSet>
      <dgm:spPr/>
    </dgm:pt>
    <dgm:pt modelId="{7CBABF76-2E9E-4B97-921E-C091953DD476}" type="pres">
      <dgm:prSet presAssocID="{D8B7DA1E-0578-4C5E-B677-CA7B7E329ADF}" presName="sibTrans" presStyleCnt="0"/>
      <dgm:spPr/>
    </dgm:pt>
    <dgm:pt modelId="{B96827BB-51D2-4634-8C99-02C0681F328D}" type="pres">
      <dgm:prSet presAssocID="{0DAB5AD6-E8CC-46A2-A5B4-8CB9216D8B00}" presName="composite" presStyleCnt="0"/>
      <dgm:spPr/>
    </dgm:pt>
    <dgm:pt modelId="{A98DCEE8-6C85-4DC5-9BF8-93D50031FA8C}" type="pres">
      <dgm:prSet presAssocID="{0DAB5AD6-E8CC-46A2-A5B4-8CB9216D8B00}" presName="rect1" presStyleLbl="bgShp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6BFEEB4E-5510-41A0-9DA4-28052DD62279}" type="pres">
      <dgm:prSet presAssocID="{0DAB5AD6-E8CC-46A2-A5B4-8CB9216D8B00}" presName="rect2" presStyleLbl="trBgShp" presStyleIdx="1" presStyleCnt="2">
        <dgm:presLayoutVars>
          <dgm:bulletEnabled val="1"/>
        </dgm:presLayoutVars>
      </dgm:prSet>
      <dgm:spPr/>
    </dgm:pt>
  </dgm:ptLst>
  <dgm:cxnLst>
    <dgm:cxn modelId="{37BC9302-B0E9-4DFC-8C84-0610C6C4DD0F}" type="presOf" srcId="{0DAB5AD6-E8CC-46A2-A5B4-8CB9216D8B00}" destId="{6BFEEB4E-5510-41A0-9DA4-28052DD62279}" srcOrd="0" destOrd="0" presId="urn:microsoft.com/office/officeart/2008/layout/BendingPictureSemiTransparentText"/>
    <dgm:cxn modelId="{03A9122E-DBBB-4AFC-AEF5-A3602B955AEE}" srcId="{EA719D77-72EC-42CD-A4A7-CBF3AC80612B}" destId="{0DAB5AD6-E8CC-46A2-A5B4-8CB9216D8B00}" srcOrd="1" destOrd="0" parTransId="{71258BC1-BB8B-4CAF-AE22-3F07E23612B8}" sibTransId="{D2C5F849-1A03-407D-8FAC-66EEF5978C7A}"/>
    <dgm:cxn modelId="{D88BD73E-5AA8-42A1-9F2E-EEF10154D02E}" srcId="{EA719D77-72EC-42CD-A4A7-CBF3AC80612B}" destId="{F3673DD8-BB63-42BC-A567-FC73FF0996AB}" srcOrd="0" destOrd="0" parTransId="{506A0C8D-3972-4604-8274-4388B6099C40}" sibTransId="{D8B7DA1E-0578-4C5E-B677-CA7B7E329ADF}"/>
    <dgm:cxn modelId="{21A76B93-6CE0-4666-90B4-71282E2B28A9}" type="presOf" srcId="{F3673DD8-BB63-42BC-A567-FC73FF0996AB}" destId="{096DBC94-B938-453E-8249-75DA1C2F99B5}" srcOrd="0" destOrd="0" presId="urn:microsoft.com/office/officeart/2008/layout/BendingPictureSemiTransparentText"/>
    <dgm:cxn modelId="{0EA718EB-8FE3-48B0-A9A8-C69874F833FB}" type="presOf" srcId="{EA719D77-72EC-42CD-A4A7-CBF3AC80612B}" destId="{FEE096C1-9442-4664-B0B0-DA2F72968910}" srcOrd="0" destOrd="0" presId="urn:microsoft.com/office/officeart/2008/layout/BendingPictureSemiTransparentText"/>
    <dgm:cxn modelId="{FA7C122F-448B-4B50-9534-900E250E5E6E}" type="presParOf" srcId="{FEE096C1-9442-4664-B0B0-DA2F72968910}" destId="{DD63BB41-6D32-4CB2-93AD-0EA4DB2B9E70}" srcOrd="0" destOrd="0" presId="urn:microsoft.com/office/officeart/2008/layout/BendingPictureSemiTransparentText"/>
    <dgm:cxn modelId="{81577EE9-C86C-4250-ACFF-885BBB268842}" type="presParOf" srcId="{DD63BB41-6D32-4CB2-93AD-0EA4DB2B9E70}" destId="{AEDB67A9-74E2-4555-8B70-A091C63695A7}" srcOrd="0" destOrd="0" presId="urn:microsoft.com/office/officeart/2008/layout/BendingPictureSemiTransparentText"/>
    <dgm:cxn modelId="{36127E59-F54B-41B8-AA2C-EE315DF1D36E}" type="presParOf" srcId="{DD63BB41-6D32-4CB2-93AD-0EA4DB2B9E70}" destId="{096DBC94-B938-453E-8249-75DA1C2F99B5}" srcOrd="1" destOrd="0" presId="urn:microsoft.com/office/officeart/2008/layout/BendingPictureSemiTransparentText"/>
    <dgm:cxn modelId="{BFCECCA0-6CE6-4135-B2F5-74C344FB29D3}" type="presParOf" srcId="{FEE096C1-9442-4664-B0B0-DA2F72968910}" destId="{7CBABF76-2E9E-4B97-921E-C091953DD476}" srcOrd="1" destOrd="0" presId="urn:microsoft.com/office/officeart/2008/layout/BendingPictureSemiTransparentText"/>
    <dgm:cxn modelId="{AD3E9599-1212-428F-A930-87CFF4F616D4}" type="presParOf" srcId="{FEE096C1-9442-4664-B0B0-DA2F72968910}" destId="{B96827BB-51D2-4634-8C99-02C0681F328D}" srcOrd="2" destOrd="0" presId="urn:microsoft.com/office/officeart/2008/layout/BendingPictureSemiTransparentText"/>
    <dgm:cxn modelId="{6CAF9DE4-7D41-4D48-A8BC-FF3592370F7F}" type="presParOf" srcId="{B96827BB-51D2-4634-8C99-02C0681F328D}" destId="{A98DCEE8-6C85-4DC5-9BF8-93D50031FA8C}" srcOrd="0" destOrd="0" presId="urn:microsoft.com/office/officeart/2008/layout/BendingPictureSemiTransparentText"/>
    <dgm:cxn modelId="{02917988-3344-457C-9CEE-7347EF59F817}" type="presParOf" srcId="{B96827BB-51D2-4634-8C99-02C0681F328D}" destId="{6BFEEB4E-5510-41A0-9DA4-28052DD62279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719D77-72EC-42CD-A4A7-CBF3AC80612B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278E1D65-EF7A-4867-824E-A9C6857B0794}">
      <dgm:prSet phldrT="[Text]"/>
      <dgm:spPr/>
      <dgm:t>
        <a:bodyPr/>
        <a:lstStyle/>
        <a:p>
          <a:r>
            <a:rPr lang="en-IE" dirty="0"/>
            <a:t>Quiz Show</a:t>
          </a:r>
        </a:p>
      </dgm:t>
    </dgm:pt>
    <dgm:pt modelId="{3D352697-8887-4957-9FA3-84B91676B7AB}" type="parTrans" cxnId="{5B797A04-FE2B-4AD1-8ECE-0864AA36054E}">
      <dgm:prSet/>
      <dgm:spPr/>
      <dgm:t>
        <a:bodyPr/>
        <a:lstStyle/>
        <a:p>
          <a:endParaRPr lang="en-IE"/>
        </a:p>
      </dgm:t>
    </dgm:pt>
    <dgm:pt modelId="{577E22CE-00BA-47FB-A1C9-1EE45736861C}" type="sibTrans" cxnId="{5B797A04-FE2B-4AD1-8ECE-0864AA36054E}">
      <dgm:prSet/>
      <dgm:spPr/>
      <dgm:t>
        <a:bodyPr/>
        <a:lstStyle/>
        <a:p>
          <a:endParaRPr lang="en-IE"/>
        </a:p>
      </dgm:t>
    </dgm:pt>
    <dgm:pt modelId="{F3673DD8-BB63-42BC-A567-FC73FF0996AB}">
      <dgm:prSet phldrT="[Text]"/>
      <dgm:spPr/>
      <dgm:t>
        <a:bodyPr/>
        <a:lstStyle/>
        <a:p>
          <a:r>
            <a:rPr lang="en-IE" dirty="0"/>
            <a:t>Soaps</a:t>
          </a:r>
        </a:p>
      </dgm:t>
    </dgm:pt>
    <dgm:pt modelId="{D8B7DA1E-0578-4C5E-B677-CA7B7E329ADF}" type="sibTrans" cxnId="{D88BD73E-5AA8-42A1-9F2E-EEF10154D02E}">
      <dgm:prSet/>
      <dgm:spPr/>
      <dgm:t>
        <a:bodyPr/>
        <a:lstStyle/>
        <a:p>
          <a:endParaRPr lang="en-IE"/>
        </a:p>
      </dgm:t>
    </dgm:pt>
    <dgm:pt modelId="{506A0C8D-3972-4604-8274-4388B6099C40}" type="parTrans" cxnId="{D88BD73E-5AA8-42A1-9F2E-EEF10154D02E}">
      <dgm:prSet/>
      <dgm:spPr/>
      <dgm:t>
        <a:bodyPr/>
        <a:lstStyle/>
        <a:p>
          <a:endParaRPr lang="en-IE"/>
        </a:p>
      </dgm:t>
    </dgm:pt>
    <dgm:pt modelId="{0DAB5AD6-E8CC-46A2-A5B4-8CB9216D8B00}">
      <dgm:prSet phldrT="[Text]"/>
      <dgm:spPr/>
      <dgm:t>
        <a:bodyPr/>
        <a:lstStyle/>
        <a:p>
          <a:r>
            <a:rPr lang="en-IE" dirty="0"/>
            <a:t>Documentaries</a:t>
          </a:r>
        </a:p>
      </dgm:t>
    </dgm:pt>
    <dgm:pt modelId="{D2C5F849-1A03-407D-8FAC-66EEF5978C7A}" type="sibTrans" cxnId="{03A9122E-DBBB-4AFC-AEF5-A3602B955AEE}">
      <dgm:prSet/>
      <dgm:spPr/>
      <dgm:t>
        <a:bodyPr/>
        <a:lstStyle/>
        <a:p>
          <a:endParaRPr lang="en-IE"/>
        </a:p>
      </dgm:t>
    </dgm:pt>
    <dgm:pt modelId="{71258BC1-BB8B-4CAF-AE22-3F07E23612B8}" type="parTrans" cxnId="{03A9122E-DBBB-4AFC-AEF5-A3602B955AEE}">
      <dgm:prSet/>
      <dgm:spPr/>
      <dgm:t>
        <a:bodyPr/>
        <a:lstStyle/>
        <a:p>
          <a:endParaRPr lang="en-IE"/>
        </a:p>
      </dgm:t>
    </dgm:pt>
    <dgm:pt modelId="{FEE096C1-9442-4664-B0B0-DA2F72968910}" type="pres">
      <dgm:prSet presAssocID="{EA719D77-72EC-42CD-A4A7-CBF3AC80612B}" presName="Name0" presStyleCnt="0">
        <dgm:presLayoutVars>
          <dgm:dir/>
          <dgm:resizeHandles val="exact"/>
        </dgm:presLayoutVars>
      </dgm:prSet>
      <dgm:spPr/>
    </dgm:pt>
    <dgm:pt modelId="{DD63BB41-6D32-4CB2-93AD-0EA4DB2B9E70}" type="pres">
      <dgm:prSet presAssocID="{F3673DD8-BB63-42BC-A567-FC73FF0996AB}" presName="composite" presStyleCnt="0"/>
      <dgm:spPr/>
    </dgm:pt>
    <dgm:pt modelId="{AEDB67A9-74E2-4555-8B70-A091C63695A7}" type="pres">
      <dgm:prSet presAssocID="{F3673DD8-BB63-42BC-A567-FC73FF0996AB}" presName="rect1" presStyleLbl="bgShp" presStyleIdx="0" presStyleCnt="3" custLinFactNeighborY="3266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096DBC94-B938-453E-8249-75DA1C2F99B5}" type="pres">
      <dgm:prSet presAssocID="{F3673DD8-BB63-42BC-A567-FC73FF0996AB}" presName="rect2" presStyleLbl="trBgShp" presStyleIdx="0" presStyleCnt="3">
        <dgm:presLayoutVars>
          <dgm:bulletEnabled val="1"/>
        </dgm:presLayoutVars>
      </dgm:prSet>
      <dgm:spPr/>
    </dgm:pt>
    <dgm:pt modelId="{7CBABF76-2E9E-4B97-921E-C091953DD476}" type="pres">
      <dgm:prSet presAssocID="{D8B7DA1E-0578-4C5E-B677-CA7B7E329ADF}" presName="sibTrans" presStyleCnt="0"/>
      <dgm:spPr/>
    </dgm:pt>
    <dgm:pt modelId="{B96827BB-51D2-4634-8C99-02C0681F328D}" type="pres">
      <dgm:prSet presAssocID="{0DAB5AD6-E8CC-46A2-A5B4-8CB9216D8B00}" presName="composite" presStyleCnt="0"/>
      <dgm:spPr/>
    </dgm:pt>
    <dgm:pt modelId="{A98DCEE8-6C85-4DC5-9BF8-93D50031FA8C}" type="pres">
      <dgm:prSet presAssocID="{0DAB5AD6-E8CC-46A2-A5B4-8CB9216D8B00}" presName="rect1" presStyleLbl="bgShp" presStyleIdx="1" presStyleCnt="3" custLinFactNeighborY="3266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17000" r="-17000"/>
          </a:stretch>
        </a:blipFill>
      </dgm:spPr>
    </dgm:pt>
    <dgm:pt modelId="{6BFEEB4E-5510-41A0-9DA4-28052DD62279}" type="pres">
      <dgm:prSet presAssocID="{0DAB5AD6-E8CC-46A2-A5B4-8CB9216D8B00}" presName="rect2" presStyleLbl="trBgShp" presStyleIdx="1" presStyleCnt="3">
        <dgm:presLayoutVars>
          <dgm:bulletEnabled val="1"/>
        </dgm:presLayoutVars>
      </dgm:prSet>
      <dgm:spPr/>
    </dgm:pt>
    <dgm:pt modelId="{D5DD4AF0-4D13-4283-9A34-66153AAB774E}" type="pres">
      <dgm:prSet presAssocID="{D2C5F849-1A03-407D-8FAC-66EEF5978C7A}" presName="sibTrans" presStyleCnt="0"/>
      <dgm:spPr/>
    </dgm:pt>
    <dgm:pt modelId="{2ED31004-1EB9-4623-ABDD-F3BFB3AB17B8}" type="pres">
      <dgm:prSet presAssocID="{278E1D65-EF7A-4867-824E-A9C6857B0794}" presName="composite" presStyleCnt="0"/>
      <dgm:spPr/>
    </dgm:pt>
    <dgm:pt modelId="{6314E45C-F931-4E0A-82CA-48253E06D0C2}" type="pres">
      <dgm:prSet presAssocID="{278E1D65-EF7A-4867-824E-A9C6857B0794}" presName="rect1" presStyleLbl="bgShp" presStyleIdx="2" presStyleCnt="3" custLinFactNeighborY="3266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l="-24000" r="-24000"/>
          </a:stretch>
        </a:blipFill>
      </dgm:spPr>
    </dgm:pt>
    <dgm:pt modelId="{07B19367-F5E5-4807-993E-9C6A4EE86D8C}" type="pres">
      <dgm:prSet presAssocID="{278E1D65-EF7A-4867-824E-A9C6857B0794}" presName="rect2" presStyleLbl="trBgShp" presStyleIdx="2" presStyleCnt="3">
        <dgm:presLayoutVars>
          <dgm:bulletEnabled val="1"/>
        </dgm:presLayoutVars>
      </dgm:prSet>
      <dgm:spPr/>
    </dgm:pt>
  </dgm:ptLst>
  <dgm:cxnLst>
    <dgm:cxn modelId="{37BC9302-B0E9-4DFC-8C84-0610C6C4DD0F}" type="presOf" srcId="{0DAB5AD6-E8CC-46A2-A5B4-8CB9216D8B00}" destId="{6BFEEB4E-5510-41A0-9DA4-28052DD62279}" srcOrd="0" destOrd="0" presId="urn:microsoft.com/office/officeart/2008/layout/BendingPictureSemiTransparentText"/>
    <dgm:cxn modelId="{5B797A04-FE2B-4AD1-8ECE-0864AA36054E}" srcId="{EA719D77-72EC-42CD-A4A7-CBF3AC80612B}" destId="{278E1D65-EF7A-4867-824E-A9C6857B0794}" srcOrd="2" destOrd="0" parTransId="{3D352697-8887-4957-9FA3-84B91676B7AB}" sibTransId="{577E22CE-00BA-47FB-A1C9-1EE45736861C}"/>
    <dgm:cxn modelId="{03A9122E-DBBB-4AFC-AEF5-A3602B955AEE}" srcId="{EA719D77-72EC-42CD-A4A7-CBF3AC80612B}" destId="{0DAB5AD6-E8CC-46A2-A5B4-8CB9216D8B00}" srcOrd="1" destOrd="0" parTransId="{71258BC1-BB8B-4CAF-AE22-3F07E23612B8}" sibTransId="{D2C5F849-1A03-407D-8FAC-66EEF5978C7A}"/>
    <dgm:cxn modelId="{D88BD73E-5AA8-42A1-9F2E-EEF10154D02E}" srcId="{EA719D77-72EC-42CD-A4A7-CBF3AC80612B}" destId="{F3673DD8-BB63-42BC-A567-FC73FF0996AB}" srcOrd="0" destOrd="0" parTransId="{506A0C8D-3972-4604-8274-4388B6099C40}" sibTransId="{D8B7DA1E-0578-4C5E-B677-CA7B7E329ADF}"/>
    <dgm:cxn modelId="{21A76B93-6CE0-4666-90B4-71282E2B28A9}" type="presOf" srcId="{F3673DD8-BB63-42BC-A567-FC73FF0996AB}" destId="{096DBC94-B938-453E-8249-75DA1C2F99B5}" srcOrd="0" destOrd="0" presId="urn:microsoft.com/office/officeart/2008/layout/BendingPictureSemiTransparentText"/>
    <dgm:cxn modelId="{155B3AAA-F1E7-4518-97BF-2077C429AF0B}" type="presOf" srcId="{278E1D65-EF7A-4867-824E-A9C6857B0794}" destId="{07B19367-F5E5-4807-993E-9C6A4EE86D8C}" srcOrd="0" destOrd="0" presId="urn:microsoft.com/office/officeart/2008/layout/BendingPictureSemiTransparentText"/>
    <dgm:cxn modelId="{0EA718EB-8FE3-48B0-A9A8-C69874F833FB}" type="presOf" srcId="{EA719D77-72EC-42CD-A4A7-CBF3AC80612B}" destId="{FEE096C1-9442-4664-B0B0-DA2F72968910}" srcOrd="0" destOrd="0" presId="urn:microsoft.com/office/officeart/2008/layout/BendingPictureSemiTransparentText"/>
    <dgm:cxn modelId="{FA7C122F-448B-4B50-9534-900E250E5E6E}" type="presParOf" srcId="{FEE096C1-9442-4664-B0B0-DA2F72968910}" destId="{DD63BB41-6D32-4CB2-93AD-0EA4DB2B9E70}" srcOrd="0" destOrd="0" presId="urn:microsoft.com/office/officeart/2008/layout/BendingPictureSemiTransparentText"/>
    <dgm:cxn modelId="{81577EE9-C86C-4250-ACFF-885BBB268842}" type="presParOf" srcId="{DD63BB41-6D32-4CB2-93AD-0EA4DB2B9E70}" destId="{AEDB67A9-74E2-4555-8B70-A091C63695A7}" srcOrd="0" destOrd="0" presId="urn:microsoft.com/office/officeart/2008/layout/BendingPictureSemiTransparentText"/>
    <dgm:cxn modelId="{36127E59-F54B-41B8-AA2C-EE315DF1D36E}" type="presParOf" srcId="{DD63BB41-6D32-4CB2-93AD-0EA4DB2B9E70}" destId="{096DBC94-B938-453E-8249-75DA1C2F99B5}" srcOrd="1" destOrd="0" presId="urn:microsoft.com/office/officeart/2008/layout/BendingPictureSemiTransparentText"/>
    <dgm:cxn modelId="{BFCECCA0-6CE6-4135-B2F5-74C344FB29D3}" type="presParOf" srcId="{FEE096C1-9442-4664-B0B0-DA2F72968910}" destId="{7CBABF76-2E9E-4B97-921E-C091953DD476}" srcOrd="1" destOrd="0" presId="urn:microsoft.com/office/officeart/2008/layout/BendingPictureSemiTransparentText"/>
    <dgm:cxn modelId="{AD3E9599-1212-428F-A930-87CFF4F616D4}" type="presParOf" srcId="{FEE096C1-9442-4664-B0B0-DA2F72968910}" destId="{B96827BB-51D2-4634-8C99-02C0681F328D}" srcOrd="2" destOrd="0" presId="urn:microsoft.com/office/officeart/2008/layout/BendingPictureSemiTransparentText"/>
    <dgm:cxn modelId="{6CAF9DE4-7D41-4D48-A8BC-FF3592370F7F}" type="presParOf" srcId="{B96827BB-51D2-4634-8C99-02C0681F328D}" destId="{A98DCEE8-6C85-4DC5-9BF8-93D50031FA8C}" srcOrd="0" destOrd="0" presId="urn:microsoft.com/office/officeart/2008/layout/BendingPictureSemiTransparentText"/>
    <dgm:cxn modelId="{02917988-3344-457C-9CEE-7347EF59F817}" type="presParOf" srcId="{B96827BB-51D2-4634-8C99-02C0681F328D}" destId="{6BFEEB4E-5510-41A0-9DA4-28052DD62279}" srcOrd="1" destOrd="0" presId="urn:microsoft.com/office/officeart/2008/layout/BendingPictureSemiTransparentText"/>
    <dgm:cxn modelId="{3E486646-6883-499E-99FC-49220DD5DE9B}" type="presParOf" srcId="{FEE096C1-9442-4664-B0B0-DA2F72968910}" destId="{D5DD4AF0-4D13-4283-9A34-66153AAB774E}" srcOrd="3" destOrd="0" presId="urn:microsoft.com/office/officeart/2008/layout/BendingPictureSemiTransparentText"/>
    <dgm:cxn modelId="{669835CE-CC94-4F42-B078-EA13DEF6171B}" type="presParOf" srcId="{FEE096C1-9442-4664-B0B0-DA2F72968910}" destId="{2ED31004-1EB9-4623-ABDD-F3BFB3AB17B8}" srcOrd="4" destOrd="0" presId="urn:microsoft.com/office/officeart/2008/layout/BendingPictureSemiTransparentText"/>
    <dgm:cxn modelId="{10CD4383-EC42-427A-BAC8-EAFECFD46CFA}" type="presParOf" srcId="{2ED31004-1EB9-4623-ABDD-F3BFB3AB17B8}" destId="{6314E45C-F931-4E0A-82CA-48253E06D0C2}" srcOrd="0" destOrd="0" presId="urn:microsoft.com/office/officeart/2008/layout/BendingPictureSemiTransparentText"/>
    <dgm:cxn modelId="{7353AF16-F10C-4D41-9842-6AFCEA0C76D0}" type="presParOf" srcId="{2ED31004-1EB9-4623-ABDD-F3BFB3AB17B8}" destId="{07B19367-F5E5-4807-993E-9C6A4EE86D8C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A719D77-72EC-42CD-A4A7-CBF3AC80612B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278E1D65-EF7A-4867-824E-A9C6857B0794}">
      <dgm:prSet phldrT="[Text]"/>
      <dgm:spPr/>
      <dgm:t>
        <a:bodyPr/>
        <a:lstStyle/>
        <a:p>
          <a:r>
            <a:rPr lang="en-IE" dirty="0"/>
            <a:t>Documentaries</a:t>
          </a:r>
        </a:p>
      </dgm:t>
    </dgm:pt>
    <dgm:pt modelId="{3D352697-8887-4957-9FA3-84B91676B7AB}" type="parTrans" cxnId="{5B797A04-FE2B-4AD1-8ECE-0864AA36054E}">
      <dgm:prSet/>
      <dgm:spPr/>
      <dgm:t>
        <a:bodyPr/>
        <a:lstStyle/>
        <a:p>
          <a:endParaRPr lang="en-IE"/>
        </a:p>
      </dgm:t>
    </dgm:pt>
    <dgm:pt modelId="{577E22CE-00BA-47FB-A1C9-1EE45736861C}" type="sibTrans" cxnId="{5B797A04-FE2B-4AD1-8ECE-0864AA36054E}">
      <dgm:prSet/>
      <dgm:spPr/>
      <dgm:t>
        <a:bodyPr/>
        <a:lstStyle/>
        <a:p>
          <a:endParaRPr lang="en-IE"/>
        </a:p>
      </dgm:t>
    </dgm:pt>
    <dgm:pt modelId="{F3673DD8-BB63-42BC-A567-FC73FF0996AB}">
      <dgm:prSet phldrT="[Text]"/>
      <dgm:spPr/>
      <dgm:t>
        <a:bodyPr/>
        <a:lstStyle/>
        <a:p>
          <a:r>
            <a:rPr lang="en-IE" dirty="0"/>
            <a:t>Reality Shows</a:t>
          </a:r>
        </a:p>
      </dgm:t>
    </dgm:pt>
    <dgm:pt modelId="{D8B7DA1E-0578-4C5E-B677-CA7B7E329ADF}" type="sibTrans" cxnId="{D88BD73E-5AA8-42A1-9F2E-EEF10154D02E}">
      <dgm:prSet/>
      <dgm:spPr/>
      <dgm:t>
        <a:bodyPr/>
        <a:lstStyle/>
        <a:p>
          <a:endParaRPr lang="en-IE"/>
        </a:p>
      </dgm:t>
    </dgm:pt>
    <dgm:pt modelId="{506A0C8D-3972-4604-8274-4388B6099C40}" type="parTrans" cxnId="{D88BD73E-5AA8-42A1-9F2E-EEF10154D02E}">
      <dgm:prSet/>
      <dgm:spPr/>
      <dgm:t>
        <a:bodyPr/>
        <a:lstStyle/>
        <a:p>
          <a:endParaRPr lang="en-IE"/>
        </a:p>
      </dgm:t>
    </dgm:pt>
    <dgm:pt modelId="{0DAB5AD6-E8CC-46A2-A5B4-8CB9216D8B00}">
      <dgm:prSet phldrT="[Text]"/>
      <dgm:spPr/>
      <dgm:t>
        <a:bodyPr/>
        <a:lstStyle/>
        <a:p>
          <a:r>
            <a:rPr lang="en-IE" dirty="0"/>
            <a:t>Drama</a:t>
          </a:r>
        </a:p>
      </dgm:t>
    </dgm:pt>
    <dgm:pt modelId="{D2C5F849-1A03-407D-8FAC-66EEF5978C7A}" type="sibTrans" cxnId="{03A9122E-DBBB-4AFC-AEF5-A3602B955AEE}">
      <dgm:prSet/>
      <dgm:spPr/>
      <dgm:t>
        <a:bodyPr/>
        <a:lstStyle/>
        <a:p>
          <a:endParaRPr lang="en-IE"/>
        </a:p>
      </dgm:t>
    </dgm:pt>
    <dgm:pt modelId="{71258BC1-BB8B-4CAF-AE22-3F07E23612B8}" type="parTrans" cxnId="{03A9122E-DBBB-4AFC-AEF5-A3602B955AEE}">
      <dgm:prSet/>
      <dgm:spPr/>
      <dgm:t>
        <a:bodyPr/>
        <a:lstStyle/>
        <a:p>
          <a:endParaRPr lang="en-IE"/>
        </a:p>
      </dgm:t>
    </dgm:pt>
    <dgm:pt modelId="{FEE096C1-9442-4664-B0B0-DA2F72968910}" type="pres">
      <dgm:prSet presAssocID="{EA719D77-72EC-42CD-A4A7-CBF3AC80612B}" presName="Name0" presStyleCnt="0">
        <dgm:presLayoutVars>
          <dgm:dir/>
          <dgm:resizeHandles val="exact"/>
        </dgm:presLayoutVars>
      </dgm:prSet>
      <dgm:spPr/>
    </dgm:pt>
    <dgm:pt modelId="{DD63BB41-6D32-4CB2-93AD-0EA4DB2B9E70}" type="pres">
      <dgm:prSet presAssocID="{F3673DD8-BB63-42BC-A567-FC73FF0996AB}" presName="composite" presStyleCnt="0"/>
      <dgm:spPr/>
    </dgm:pt>
    <dgm:pt modelId="{AEDB67A9-74E2-4555-8B70-A091C63695A7}" type="pres">
      <dgm:prSet presAssocID="{F3673DD8-BB63-42BC-A567-FC73FF0996AB}" presName="rect1" presStyleLbl="bgShp" presStyleIdx="0" presStyleCnt="3" custLinFactNeighborY="3266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096DBC94-B938-453E-8249-75DA1C2F99B5}" type="pres">
      <dgm:prSet presAssocID="{F3673DD8-BB63-42BC-A567-FC73FF0996AB}" presName="rect2" presStyleLbl="trBgShp" presStyleIdx="0" presStyleCnt="3" custLinFactNeighborX="-33415" custLinFactNeighborY="8594">
        <dgm:presLayoutVars>
          <dgm:bulletEnabled val="1"/>
        </dgm:presLayoutVars>
      </dgm:prSet>
      <dgm:spPr/>
    </dgm:pt>
    <dgm:pt modelId="{7CBABF76-2E9E-4B97-921E-C091953DD476}" type="pres">
      <dgm:prSet presAssocID="{D8B7DA1E-0578-4C5E-B677-CA7B7E329ADF}" presName="sibTrans" presStyleCnt="0"/>
      <dgm:spPr/>
    </dgm:pt>
    <dgm:pt modelId="{B96827BB-51D2-4634-8C99-02C0681F328D}" type="pres">
      <dgm:prSet presAssocID="{0DAB5AD6-E8CC-46A2-A5B4-8CB9216D8B00}" presName="composite" presStyleCnt="0"/>
      <dgm:spPr/>
    </dgm:pt>
    <dgm:pt modelId="{A98DCEE8-6C85-4DC5-9BF8-93D50031FA8C}" type="pres">
      <dgm:prSet presAssocID="{0DAB5AD6-E8CC-46A2-A5B4-8CB9216D8B00}" presName="rect1" presStyleLbl="bgShp" presStyleIdx="1" presStyleCnt="3" custLinFactNeighborY="3266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11000" r="-11000"/>
          </a:stretch>
        </a:blipFill>
      </dgm:spPr>
    </dgm:pt>
    <dgm:pt modelId="{6BFEEB4E-5510-41A0-9DA4-28052DD62279}" type="pres">
      <dgm:prSet presAssocID="{0DAB5AD6-E8CC-46A2-A5B4-8CB9216D8B00}" presName="rect2" presStyleLbl="trBgShp" presStyleIdx="1" presStyleCnt="3">
        <dgm:presLayoutVars>
          <dgm:bulletEnabled val="1"/>
        </dgm:presLayoutVars>
      </dgm:prSet>
      <dgm:spPr/>
    </dgm:pt>
    <dgm:pt modelId="{D5DD4AF0-4D13-4283-9A34-66153AAB774E}" type="pres">
      <dgm:prSet presAssocID="{D2C5F849-1A03-407D-8FAC-66EEF5978C7A}" presName="sibTrans" presStyleCnt="0"/>
      <dgm:spPr/>
    </dgm:pt>
    <dgm:pt modelId="{2ED31004-1EB9-4623-ABDD-F3BFB3AB17B8}" type="pres">
      <dgm:prSet presAssocID="{278E1D65-EF7A-4867-824E-A9C6857B0794}" presName="composite" presStyleCnt="0"/>
      <dgm:spPr/>
    </dgm:pt>
    <dgm:pt modelId="{6314E45C-F931-4E0A-82CA-48253E06D0C2}" type="pres">
      <dgm:prSet presAssocID="{278E1D65-EF7A-4867-824E-A9C6857B0794}" presName="rect1" presStyleLbl="bgShp" presStyleIdx="2" presStyleCnt="3" custLinFactNeighborY="3266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l="-9000" r="-9000"/>
          </a:stretch>
        </a:blipFill>
      </dgm:spPr>
    </dgm:pt>
    <dgm:pt modelId="{07B19367-F5E5-4807-993E-9C6A4EE86D8C}" type="pres">
      <dgm:prSet presAssocID="{278E1D65-EF7A-4867-824E-A9C6857B0794}" presName="rect2" presStyleLbl="trBgShp" presStyleIdx="2" presStyleCnt="3">
        <dgm:presLayoutVars>
          <dgm:bulletEnabled val="1"/>
        </dgm:presLayoutVars>
      </dgm:prSet>
      <dgm:spPr/>
    </dgm:pt>
  </dgm:ptLst>
  <dgm:cxnLst>
    <dgm:cxn modelId="{37BC9302-B0E9-4DFC-8C84-0610C6C4DD0F}" type="presOf" srcId="{0DAB5AD6-E8CC-46A2-A5B4-8CB9216D8B00}" destId="{6BFEEB4E-5510-41A0-9DA4-28052DD62279}" srcOrd="0" destOrd="0" presId="urn:microsoft.com/office/officeart/2008/layout/BendingPictureSemiTransparentText"/>
    <dgm:cxn modelId="{5B797A04-FE2B-4AD1-8ECE-0864AA36054E}" srcId="{EA719D77-72EC-42CD-A4A7-CBF3AC80612B}" destId="{278E1D65-EF7A-4867-824E-A9C6857B0794}" srcOrd="2" destOrd="0" parTransId="{3D352697-8887-4957-9FA3-84B91676B7AB}" sibTransId="{577E22CE-00BA-47FB-A1C9-1EE45736861C}"/>
    <dgm:cxn modelId="{03A9122E-DBBB-4AFC-AEF5-A3602B955AEE}" srcId="{EA719D77-72EC-42CD-A4A7-CBF3AC80612B}" destId="{0DAB5AD6-E8CC-46A2-A5B4-8CB9216D8B00}" srcOrd="1" destOrd="0" parTransId="{71258BC1-BB8B-4CAF-AE22-3F07E23612B8}" sibTransId="{D2C5F849-1A03-407D-8FAC-66EEF5978C7A}"/>
    <dgm:cxn modelId="{D88BD73E-5AA8-42A1-9F2E-EEF10154D02E}" srcId="{EA719D77-72EC-42CD-A4A7-CBF3AC80612B}" destId="{F3673DD8-BB63-42BC-A567-FC73FF0996AB}" srcOrd="0" destOrd="0" parTransId="{506A0C8D-3972-4604-8274-4388B6099C40}" sibTransId="{D8B7DA1E-0578-4C5E-B677-CA7B7E329ADF}"/>
    <dgm:cxn modelId="{21A76B93-6CE0-4666-90B4-71282E2B28A9}" type="presOf" srcId="{F3673DD8-BB63-42BC-A567-FC73FF0996AB}" destId="{096DBC94-B938-453E-8249-75DA1C2F99B5}" srcOrd="0" destOrd="0" presId="urn:microsoft.com/office/officeart/2008/layout/BendingPictureSemiTransparentText"/>
    <dgm:cxn modelId="{155B3AAA-F1E7-4518-97BF-2077C429AF0B}" type="presOf" srcId="{278E1D65-EF7A-4867-824E-A9C6857B0794}" destId="{07B19367-F5E5-4807-993E-9C6A4EE86D8C}" srcOrd="0" destOrd="0" presId="urn:microsoft.com/office/officeart/2008/layout/BendingPictureSemiTransparentText"/>
    <dgm:cxn modelId="{0EA718EB-8FE3-48B0-A9A8-C69874F833FB}" type="presOf" srcId="{EA719D77-72EC-42CD-A4A7-CBF3AC80612B}" destId="{FEE096C1-9442-4664-B0B0-DA2F72968910}" srcOrd="0" destOrd="0" presId="urn:microsoft.com/office/officeart/2008/layout/BendingPictureSemiTransparentText"/>
    <dgm:cxn modelId="{FA7C122F-448B-4B50-9534-900E250E5E6E}" type="presParOf" srcId="{FEE096C1-9442-4664-B0B0-DA2F72968910}" destId="{DD63BB41-6D32-4CB2-93AD-0EA4DB2B9E70}" srcOrd="0" destOrd="0" presId="urn:microsoft.com/office/officeart/2008/layout/BendingPictureSemiTransparentText"/>
    <dgm:cxn modelId="{81577EE9-C86C-4250-ACFF-885BBB268842}" type="presParOf" srcId="{DD63BB41-6D32-4CB2-93AD-0EA4DB2B9E70}" destId="{AEDB67A9-74E2-4555-8B70-A091C63695A7}" srcOrd="0" destOrd="0" presId="urn:microsoft.com/office/officeart/2008/layout/BendingPictureSemiTransparentText"/>
    <dgm:cxn modelId="{36127E59-F54B-41B8-AA2C-EE315DF1D36E}" type="presParOf" srcId="{DD63BB41-6D32-4CB2-93AD-0EA4DB2B9E70}" destId="{096DBC94-B938-453E-8249-75DA1C2F99B5}" srcOrd="1" destOrd="0" presId="urn:microsoft.com/office/officeart/2008/layout/BendingPictureSemiTransparentText"/>
    <dgm:cxn modelId="{BFCECCA0-6CE6-4135-B2F5-74C344FB29D3}" type="presParOf" srcId="{FEE096C1-9442-4664-B0B0-DA2F72968910}" destId="{7CBABF76-2E9E-4B97-921E-C091953DD476}" srcOrd="1" destOrd="0" presId="urn:microsoft.com/office/officeart/2008/layout/BendingPictureSemiTransparentText"/>
    <dgm:cxn modelId="{AD3E9599-1212-428F-A930-87CFF4F616D4}" type="presParOf" srcId="{FEE096C1-9442-4664-B0B0-DA2F72968910}" destId="{B96827BB-51D2-4634-8C99-02C0681F328D}" srcOrd="2" destOrd="0" presId="urn:microsoft.com/office/officeart/2008/layout/BendingPictureSemiTransparentText"/>
    <dgm:cxn modelId="{6CAF9DE4-7D41-4D48-A8BC-FF3592370F7F}" type="presParOf" srcId="{B96827BB-51D2-4634-8C99-02C0681F328D}" destId="{A98DCEE8-6C85-4DC5-9BF8-93D50031FA8C}" srcOrd="0" destOrd="0" presId="urn:microsoft.com/office/officeart/2008/layout/BendingPictureSemiTransparentText"/>
    <dgm:cxn modelId="{02917988-3344-457C-9CEE-7347EF59F817}" type="presParOf" srcId="{B96827BB-51D2-4634-8C99-02C0681F328D}" destId="{6BFEEB4E-5510-41A0-9DA4-28052DD62279}" srcOrd="1" destOrd="0" presId="urn:microsoft.com/office/officeart/2008/layout/BendingPictureSemiTransparentText"/>
    <dgm:cxn modelId="{3E486646-6883-499E-99FC-49220DD5DE9B}" type="presParOf" srcId="{FEE096C1-9442-4664-B0B0-DA2F72968910}" destId="{D5DD4AF0-4D13-4283-9A34-66153AAB774E}" srcOrd="3" destOrd="0" presId="urn:microsoft.com/office/officeart/2008/layout/BendingPictureSemiTransparentText"/>
    <dgm:cxn modelId="{669835CE-CC94-4F42-B078-EA13DEF6171B}" type="presParOf" srcId="{FEE096C1-9442-4664-B0B0-DA2F72968910}" destId="{2ED31004-1EB9-4623-ABDD-F3BFB3AB17B8}" srcOrd="4" destOrd="0" presId="urn:microsoft.com/office/officeart/2008/layout/BendingPictureSemiTransparentText"/>
    <dgm:cxn modelId="{10CD4383-EC42-427A-BAC8-EAFECFD46CFA}" type="presParOf" srcId="{2ED31004-1EB9-4623-ABDD-F3BFB3AB17B8}" destId="{6314E45C-F931-4E0A-82CA-48253E06D0C2}" srcOrd="0" destOrd="0" presId="urn:microsoft.com/office/officeart/2008/layout/BendingPictureSemiTransparentText"/>
    <dgm:cxn modelId="{7353AF16-F10C-4D41-9842-6AFCEA0C76D0}" type="presParOf" srcId="{2ED31004-1EB9-4623-ABDD-F3BFB3AB17B8}" destId="{07B19367-F5E5-4807-993E-9C6A4EE86D8C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A719D77-72EC-42CD-A4A7-CBF3AC80612B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278E1D65-EF7A-4867-824E-A9C6857B0794}">
      <dgm:prSet phldrT="[Text]"/>
      <dgm:spPr>
        <a:xfrm>
          <a:off x="3861775" y="1531929"/>
          <a:ext cx="1751377" cy="360272"/>
        </a:xfrm>
        <a:prstGeom prst="rect">
          <a:avLst/>
        </a:prstGeom>
        <a:solidFill>
          <a:srgbClr val="372D87">
            <a:tint val="50000"/>
            <a:alpha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r>
            <a:rPr lang="en-IE" dirty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+mn-cs"/>
            </a:rPr>
            <a:t>How-To Videos</a:t>
          </a:r>
        </a:p>
      </dgm:t>
    </dgm:pt>
    <dgm:pt modelId="{3D352697-8887-4957-9FA3-84B91676B7AB}" type="parTrans" cxnId="{5B797A04-FE2B-4AD1-8ECE-0864AA36054E}">
      <dgm:prSet/>
      <dgm:spPr/>
      <dgm:t>
        <a:bodyPr/>
        <a:lstStyle/>
        <a:p>
          <a:endParaRPr lang="en-IE"/>
        </a:p>
      </dgm:t>
    </dgm:pt>
    <dgm:pt modelId="{577E22CE-00BA-47FB-A1C9-1EE45736861C}" type="sibTrans" cxnId="{5B797A04-FE2B-4AD1-8ECE-0864AA36054E}">
      <dgm:prSet/>
      <dgm:spPr/>
      <dgm:t>
        <a:bodyPr/>
        <a:lstStyle/>
        <a:p>
          <a:endParaRPr lang="en-IE"/>
        </a:p>
      </dgm:t>
    </dgm:pt>
    <dgm:pt modelId="{F3673DD8-BB63-42BC-A567-FC73FF0996AB}">
      <dgm:prSet phldrT="[Text]"/>
      <dgm:spPr>
        <a:xfrm>
          <a:off x="0" y="1562891"/>
          <a:ext cx="1751377" cy="360272"/>
        </a:xfrm>
        <a:prstGeom prst="rect">
          <a:avLst/>
        </a:prstGeom>
        <a:solidFill>
          <a:srgbClr val="372D87">
            <a:tint val="50000"/>
            <a:alpha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r>
            <a:rPr lang="en-IE" dirty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+mn-cs"/>
            </a:rPr>
            <a:t>Comedy</a:t>
          </a:r>
        </a:p>
      </dgm:t>
    </dgm:pt>
    <dgm:pt modelId="{D8B7DA1E-0578-4C5E-B677-CA7B7E329ADF}" type="sibTrans" cxnId="{D88BD73E-5AA8-42A1-9F2E-EEF10154D02E}">
      <dgm:prSet/>
      <dgm:spPr/>
      <dgm:t>
        <a:bodyPr/>
        <a:lstStyle/>
        <a:p>
          <a:endParaRPr lang="en-IE"/>
        </a:p>
      </dgm:t>
    </dgm:pt>
    <dgm:pt modelId="{506A0C8D-3972-4604-8274-4388B6099C40}" type="parTrans" cxnId="{D88BD73E-5AA8-42A1-9F2E-EEF10154D02E}">
      <dgm:prSet/>
      <dgm:spPr/>
      <dgm:t>
        <a:bodyPr/>
        <a:lstStyle/>
        <a:p>
          <a:endParaRPr lang="en-IE"/>
        </a:p>
      </dgm:t>
    </dgm:pt>
    <dgm:pt modelId="{0DAB5AD6-E8CC-46A2-A5B4-8CB9216D8B00}">
      <dgm:prSet phldrT="[Text]"/>
      <dgm:spPr>
        <a:xfrm>
          <a:off x="1931762" y="1531929"/>
          <a:ext cx="1751377" cy="360272"/>
        </a:xfrm>
        <a:prstGeom prst="rect">
          <a:avLst/>
        </a:prstGeom>
        <a:solidFill>
          <a:srgbClr val="372D87">
            <a:tint val="50000"/>
            <a:alpha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r>
            <a:rPr lang="en-IE" dirty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+mn-cs"/>
            </a:rPr>
            <a:t>Reality Show</a:t>
          </a:r>
        </a:p>
      </dgm:t>
    </dgm:pt>
    <dgm:pt modelId="{D2C5F849-1A03-407D-8FAC-66EEF5978C7A}" type="sibTrans" cxnId="{03A9122E-DBBB-4AFC-AEF5-A3602B955AEE}">
      <dgm:prSet/>
      <dgm:spPr/>
      <dgm:t>
        <a:bodyPr/>
        <a:lstStyle/>
        <a:p>
          <a:endParaRPr lang="en-IE"/>
        </a:p>
      </dgm:t>
    </dgm:pt>
    <dgm:pt modelId="{71258BC1-BB8B-4CAF-AE22-3F07E23612B8}" type="parTrans" cxnId="{03A9122E-DBBB-4AFC-AEF5-A3602B955AEE}">
      <dgm:prSet/>
      <dgm:spPr/>
      <dgm:t>
        <a:bodyPr/>
        <a:lstStyle/>
        <a:p>
          <a:endParaRPr lang="en-IE"/>
        </a:p>
      </dgm:t>
    </dgm:pt>
    <dgm:pt modelId="{FEE096C1-9442-4664-B0B0-DA2F72968910}" type="pres">
      <dgm:prSet presAssocID="{EA719D77-72EC-42CD-A4A7-CBF3AC80612B}" presName="Name0" presStyleCnt="0">
        <dgm:presLayoutVars>
          <dgm:dir/>
          <dgm:resizeHandles val="exact"/>
        </dgm:presLayoutVars>
      </dgm:prSet>
      <dgm:spPr/>
    </dgm:pt>
    <dgm:pt modelId="{DD63BB41-6D32-4CB2-93AD-0EA4DB2B9E70}" type="pres">
      <dgm:prSet presAssocID="{F3673DD8-BB63-42BC-A567-FC73FF0996AB}" presName="composite" presStyleCnt="0"/>
      <dgm:spPr/>
    </dgm:pt>
    <dgm:pt modelId="{AEDB67A9-74E2-4555-8B70-A091C63695A7}" type="pres">
      <dgm:prSet presAssocID="{F3673DD8-BB63-42BC-A567-FC73FF0996AB}" presName="rect1" presStyleLbl="bgShp" presStyleIdx="0" presStyleCnt="3" custLinFactNeighborY="32660"/>
      <dgm:spPr>
        <a:xfrm>
          <a:off x="1750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>
          <a:noFill/>
        </a:ln>
        <a:effectLst/>
      </dgm:spPr>
    </dgm:pt>
    <dgm:pt modelId="{096DBC94-B938-453E-8249-75DA1C2F99B5}" type="pres">
      <dgm:prSet presAssocID="{F3673DD8-BB63-42BC-A567-FC73FF0996AB}" presName="rect2" presStyleLbl="trBgShp" presStyleIdx="0" presStyleCnt="3" custLinFactNeighborX="-33415" custLinFactNeighborY="8594">
        <dgm:presLayoutVars>
          <dgm:bulletEnabled val="1"/>
        </dgm:presLayoutVars>
      </dgm:prSet>
      <dgm:spPr/>
    </dgm:pt>
    <dgm:pt modelId="{7CBABF76-2E9E-4B97-921E-C091953DD476}" type="pres">
      <dgm:prSet presAssocID="{D8B7DA1E-0578-4C5E-B677-CA7B7E329ADF}" presName="sibTrans" presStyleCnt="0"/>
      <dgm:spPr/>
    </dgm:pt>
    <dgm:pt modelId="{B96827BB-51D2-4634-8C99-02C0681F328D}" type="pres">
      <dgm:prSet presAssocID="{0DAB5AD6-E8CC-46A2-A5B4-8CB9216D8B00}" presName="composite" presStyleCnt="0"/>
      <dgm:spPr/>
    </dgm:pt>
    <dgm:pt modelId="{A98DCEE8-6C85-4DC5-9BF8-93D50031FA8C}" type="pres">
      <dgm:prSet presAssocID="{0DAB5AD6-E8CC-46A2-A5B4-8CB9216D8B00}" presName="rect1" presStyleLbl="bgShp" presStyleIdx="1" presStyleCnt="3" custLinFactNeighborY="32660"/>
      <dgm:spPr>
        <a:xfrm>
          <a:off x="1931762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>
          <a:noFill/>
        </a:ln>
        <a:effectLst/>
      </dgm:spPr>
    </dgm:pt>
    <dgm:pt modelId="{6BFEEB4E-5510-41A0-9DA4-28052DD62279}" type="pres">
      <dgm:prSet presAssocID="{0DAB5AD6-E8CC-46A2-A5B4-8CB9216D8B00}" presName="rect2" presStyleLbl="trBgShp" presStyleIdx="1" presStyleCnt="3">
        <dgm:presLayoutVars>
          <dgm:bulletEnabled val="1"/>
        </dgm:presLayoutVars>
      </dgm:prSet>
      <dgm:spPr/>
    </dgm:pt>
    <dgm:pt modelId="{D5DD4AF0-4D13-4283-9A34-66153AAB774E}" type="pres">
      <dgm:prSet presAssocID="{D2C5F849-1A03-407D-8FAC-66EEF5978C7A}" presName="sibTrans" presStyleCnt="0"/>
      <dgm:spPr/>
    </dgm:pt>
    <dgm:pt modelId="{2ED31004-1EB9-4623-ABDD-F3BFB3AB17B8}" type="pres">
      <dgm:prSet presAssocID="{278E1D65-EF7A-4867-824E-A9C6857B0794}" presName="composite" presStyleCnt="0"/>
      <dgm:spPr/>
    </dgm:pt>
    <dgm:pt modelId="{6314E45C-F931-4E0A-82CA-48253E06D0C2}" type="pres">
      <dgm:prSet presAssocID="{278E1D65-EF7A-4867-824E-A9C6857B0794}" presName="rect1" presStyleLbl="bgShp" presStyleIdx="2" presStyleCnt="3" custLinFactNeighborY="32660"/>
      <dgm:spPr>
        <a:xfrm>
          <a:off x="3861775" y="962267"/>
          <a:ext cx="1751377" cy="1501137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17000" r="-17000"/>
          </a:stretch>
        </a:blipFill>
        <a:ln>
          <a:noFill/>
        </a:ln>
        <a:effectLst/>
      </dgm:spPr>
    </dgm:pt>
    <dgm:pt modelId="{07B19367-F5E5-4807-993E-9C6A4EE86D8C}" type="pres">
      <dgm:prSet presAssocID="{278E1D65-EF7A-4867-824E-A9C6857B0794}" presName="rect2" presStyleLbl="trBgShp" presStyleIdx="2" presStyleCnt="3">
        <dgm:presLayoutVars>
          <dgm:bulletEnabled val="1"/>
        </dgm:presLayoutVars>
      </dgm:prSet>
      <dgm:spPr/>
    </dgm:pt>
  </dgm:ptLst>
  <dgm:cxnLst>
    <dgm:cxn modelId="{37BC9302-B0E9-4DFC-8C84-0610C6C4DD0F}" type="presOf" srcId="{0DAB5AD6-E8CC-46A2-A5B4-8CB9216D8B00}" destId="{6BFEEB4E-5510-41A0-9DA4-28052DD62279}" srcOrd="0" destOrd="0" presId="urn:microsoft.com/office/officeart/2008/layout/BendingPictureSemiTransparentText"/>
    <dgm:cxn modelId="{5B797A04-FE2B-4AD1-8ECE-0864AA36054E}" srcId="{EA719D77-72EC-42CD-A4A7-CBF3AC80612B}" destId="{278E1D65-EF7A-4867-824E-A9C6857B0794}" srcOrd="2" destOrd="0" parTransId="{3D352697-8887-4957-9FA3-84B91676B7AB}" sibTransId="{577E22CE-00BA-47FB-A1C9-1EE45736861C}"/>
    <dgm:cxn modelId="{03A9122E-DBBB-4AFC-AEF5-A3602B955AEE}" srcId="{EA719D77-72EC-42CD-A4A7-CBF3AC80612B}" destId="{0DAB5AD6-E8CC-46A2-A5B4-8CB9216D8B00}" srcOrd="1" destOrd="0" parTransId="{71258BC1-BB8B-4CAF-AE22-3F07E23612B8}" sibTransId="{D2C5F849-1A03-407D-8FAC-66EEF5978C7A}"/>
    <dgm:cxn modelId="{D88BD73E-5AA8-42A1-9F2E-EEF10154D02E}" srcId="{EA719D77-72EC-42CD-A4A7-CBF3AC80612B}" destId="{F3673DD8-BB63-42BC-A567-FC73FF0996AB}" srcOrd="0" destOrd="0" parTransId="{506A0C8D-3972-4604-8274-4388B6099C40}" sibTransId="{D8B7DA1E-0578-4C5E-B677-CA7B7E329ADF}"/>
    <dgm:cxn modelId="{21A76B93-6CE0-4666-90B4-71282E2B28A9}" type="presOf" srcId="{F3673DD8-BB63-42BC-A567-FC73FF0996AB}" destId="{096DBC94-B938-453E-8249-75DA1C2F99B5}" srcOrd="0" destOrd="0" presId="urn:microsoft.com/office/officeart/2008/layout/BendingPictureSemiTransparentText"/>
    <dgm:cxn modelId="{155B3AAA-F1E7-4518-97BF-2077C429AF0B}" type="presOf" srcId="{278E1D65-EF7A-4867-824E-A9C6857B0794}" destId="{07B19367-F5E5-4807-993E-9C6A4EE86D8C}" srcOrd="0" destOrd="0" presId="urn:microsoft.com/office/officeart/2008/layout/BendingPictureSemiTransparentText"/>
    <dgm:cxn modelId="{0EA718EB-8FE3-48B0-A9A8-C69874F833FB}" type="presOf" srcId="{EA719D77-72EC-42CD-A4A7-CBF3AC80612B}" destId="{FEE096C1-9442-4664-B0B0-DA2F72968910}" srcOrd="0" destOrd="0" presId="urn:microsoft.com/office/officeart/2008/layout/BendingPictureSemiTransparentText"/>
    <dgm:cxn modelId="{FA7C122F-448B-4B50-9534-900E250E5E6E}" type="presParOf" srcId="{FEE096C1-9442-4664-B0B0-DA2F72968910}" destId="{DD63BB41-6D32-4CB2-93AD-0EA4DB2B9E70}" srcOrd="0" destOrd="0" presId="urn:microsoft.com/office/officeart/2008/layout/BendingPictureSemiTransparentText"/>
    <dgm:cxn modelId="{81577EE9-C86C-4250-ACFF-885BBB268842}" type="presParOf" srcId="{DD63BB41-6D32-4CB2-93AD-0EA4DB2B9E70}" destId="{AEDB67A9-74E2-4555-8B70-A091C63695A7}" srcOrd="0" destOrd="0" presId="urn:microsoft.com/office/officeart/2008/layout/BendingPictureSemiTransparentText"/>
    <dgm:cxn modelId="{36127E59-F54B-41B8-AA2C-EE315DF1D36E}" type="presParOf" srcId="{DD63BB41-6D32-4CB2-93AD-0EA4DB2B9E70}" destId="{096DBC94-B938-453E-8249-75DA1C2F99B5}" srcOrd="1" destOrd="0" presId="urn:microsoft.com/office/officeart/2008/layout/BendingPictureSemiTransparentText"/>
    <dgm:cxn modelId="{BFCECCA0-6CE6-4135-B2F5-74C344FB29D3}" type="presParOf" srcId="{FEE096C1-9442-4664-B0B0-DA2F72968910}" destId="{7CBABF76-2E9E-4B97-921E-C091953DD476}" srcOrd="1" destOrd="0" presId="urn:microsoft.com/office/officeart/2008/layout/BendingPictureSemiTransparentText"/>
    <dgm:cxn modelId="{AD3E9599-1212-428F-A930-87CFF4F616D4}" type="presParOf" srcId="{FEE096C1-9442-4664-B0B0-DA2F72968910}" destId="{B96827BB-51D2-4634-8C99-02C0681F328D}" srcOrd="2" destOrd="0" presId="urn:microsoft.com/office/officeart/2008/layout/BendingPictureSemiTransparentText"/>
    <dgm:cxn modelId="{6CAF9DE4-7D41-4D48-A8BC-FF3592370F7F}" type="presParOf" srcId="{B96827BB-51D2-4634-8C99-02C0681F328D}" destId="{A98DCEE8-6C85-4DC5-9BF8-93D50031FA8C}" srcOrd="0" destOrd="0" presId="urn:microsoft.com/office/officeart/2008/layout/BendingPictureSemiTransparentText"/>
    <dgm:cxn modelId="{02917988-3344-457C-9CEE-7347EF59F817}" type="presParOf" srcId="{B96827BB-51D2-4634-8C99-02C0681F328D}" destId="{6BFEEB4E-5510-41A0-9DA4-28052DD62279}" srcOrd="1" destOrd="0" presId="urn:microsoft.com/office/officeart/2008/layout/BendingPictureSemiTransparentText"/>
    <dgm:cxn modelId="{3E486646-6883-499E-99FC-49220DD5DE9B}" type="presParOf" srcId="{FEE096C1-9442-4664-B0B0-DA2F72968910}" destId="{D5DD4AF0-4D13-4283-9A34-66153AAB774E}" srcOrd="3" destOrd="0" presId="urn:microsoft.com/office/officeart/2008/layout/BendingPictureSemiTransparentText"/>
    <dgm:cxn modelId="{669835CE-CC94-4F42-B078-EA13DEF6171B}" type="presParOf" srcId="{FEE096C1-9442-4664-B0B0-DA2F72968910}" destId="{2ED31004-1EB9-4623-ABDD-F3BFB3AB17B8}" srcOrd="4" destOrd="0" presId="urn:microsoft.com/office/officeart/2008/layout/BendingPictureSemiTransparentText"/>
    <dgm:cxn modelId="{10CD4383-EC42-427A-BAC8-EAFECFD46CFA}" type="presParOf" srcId="{2ED31004-1EB9-4623-ABDD-F3BFB3AB17B8}" destId="{6314E45C-F931-4E0A-82CA-48253E06D0C2}" srcOrd="0" destOrd="0" presId="urn:microsoft.com/office/officeart/2008/layout/BendingPictureSemiTransparentText"/>
    <dgm:cxn modelId="{7353AF16-F10C-4D41-9842-6AFCEA0C76D0}" type="presParOf" srcId="{2ED31004-1EB9-4623-ABDD-F3BFB3AB17B8}" destId="{07B19367-F5E5-4807-993E-9C6A4EE86D8C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A719D77-72EC-42CD-A4A7-CBF3AC80612B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278E1D65-EF7A-4867-824E-A9C6857B0794}">
      <dgm:prSet phldrT="[Text]"/>
      <dgm:spPr>
        <a:xfrm>
          <a:off x="3861775" y="1531929"/>
          <a:ext cx="1751377" cy="360272"/>
        </a:xfrm>
        <a:prstGeom prst="rect">
          <a:avLst/>
        </a:prstGeom>
        <a:solidFill>
          <a:srgbClr val="372D87">
            <a:tint val="50000"/>
            <a:alpha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r>
            <a:rPr lang="en-IE" dirty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+mn-cs"/>
            </a:rPr>
            <a:t>How-To Videos</a:t>
          </a:r>
        </a:p>
      </dgm:t>
    </dgm:pt>
    <dgm:pt modelId="{3D352697-8887-4957-9FA3-84B91676B7AB}" type="parTrans" cxnId="{5B797A04-FE2B-4AD1-8ECE-0864AA36054E}">
      <dgm:prSet/>
      <dgm:spPr/>
      <dgm:t>
        <a:bodyPr/>
        <a:lstStyle/>
        <a:p>
          <a:endParaRPr lang="en-IE"/>
        </a:p>
      </dgm:t>
    </dgm:pt>
    <dgm:pt modelId="{577E22CE-00BA-47FB-A1C9-1EE45736861C}" type="sibTrans" cxnId="{5B797A04-FE2B-4AD1-8ECE-0864AA36054E}">
      <dgm:prSet/>
      <dgm:spPr/>
      <dgm:t>
        <a:bodyPr/>
        <a:lstStyle/>
        <a:p>
          <a:endParaRPr lang="en-IE"/>
        </a:p>
      </dgm:t>
    </dgm:pt>
    <dgm:pt modelId="{F3673DD8-BB63-42BC-A567-FC73FF0996AB}">
      <dgm:prSet phldrT="[Text]"/>
      <dgm:spPr>
        <a:xfrm>
          <a:off x="0" y="1562891"/>
          <a:ext cx="1751377" cy="360272"/>
        </a:xfrm>
        <a:prstGeom prst="rect">
          <a:avLst/>
        </a:prstGeom>
        <a:solidFill>
          <a:srgbClr val="372D87">
            <a:tint val="50000"/>
            <a:alpha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r>
            <a:rPr lang="en-IE" dirty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+mn-cs"/>
            </a:rPr>
            <a:t>Comedy</a:t>
          </a:r>
        </a:p>
      </dgm:t>
    </dgm:pt>
    <dgm:pt modelId="{D8B7DA1E-0578-4C5E-B677-CA7B7E329ADF}" type="sibTrans" cxnId="{D88BD73E-5AA8-42A1-9F2E-EEF10154D02E}">
      <dgm:prSet/>
      <dgm:spPr/>
      <dgm:t>
        <a:bodyPr/>
        <a:lstStyle/>
        <a:p>
          <a:endParaRPr lang="en-IE"/>
        </a:p>
      </dgm:t>
    </dgm:pt>
    <dgm:pt modelId="{506A0C8D-3972-4604-8274-4388B6099C40}" type="parTrans" cxnId="{D88BD73E-5AA8-42A1-9F2E-EEF10154D02E}">
      <dgm:prSet/>
      <dgm:spPr/>
      <dgm:t>
        <a:bodyPr/>
        <a:lstStyle/>
        <a:p>
          <a:endParaRPr lang="en-IE"/>
        </a:p>
      </dgm:t>
    </dgm:pt>
    <dgm:pt modelId="{0DAB5AD6-E8CC-46A2-A5B4-8CB9216D8B00}">
      <dgm:prSet phldrT="[Text]"/>
      <dgm:spPr>
        <a:xfrm>
          <a:off x="1931762" y="1531929"/>
          <a:ext cx="1751377" cy="360272"/>
        </a:xfrm>
        <a:prstGeom prst="rect">
          <a:avLst/>
        </a:prstGeom>
        <a:solidFill>
          <a:srgbClr val="372D87">
            <a:tint val="50000"/>
            <a:alpha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r>
            <a:rPr lang="en-IE" dirty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+mn-cs"/>
            </a:rPr>
            <a:t>Clips/Outtakes</a:t>
          </a:r>
        </a:p>
      </dgm:t>
    </dgm:pt>
    <dgm:pt modelId="{D2C5F849-1A03-407D-8FAC-66EEF5978C7A}" type="sibTrans" cxnId="{03A9122E-DBBB-4AFC-AEF5-A3602B955AEE}">
      <dgm:prSet/>
      <dgm:spPr/>
      <dgm:t>
        <a:bodyPr/>
        <a:lstStyle/>
        <a:p>
          <a:endParaRPr lang="en-IE"/>
        </a:p>
      </dgm:t>
    </dgm:pt>
    <dgm:pt modelId="{71258BC1-BB8B-4CAF-AE22-3F07E23612B8}" type="parTrans" cxnId="{03A9122E-DBBB-4AFC-AEF5-A3602B955AEE}">
      <dgm:prSet/>
      <dgm:spPr/>
      <dgm:t>
        <a:bodyPr/>
        <a:lstStyle/>
        <a:p>
          <a:endParaRPr lang="en-IE"/>
        </a:p>
      </dgm:t>
    </dgm:pt>
    <dgm:pt modelId="{FEE096C1-9442-4664-B0B0-DA2F72968910}" type="pres">
      <dgm:prSet presAssocID="{EA719D77-72EC-42CD-A4A7-CBF3AC80612B}" presName="Name0" presStyleCnt="0">
        <dgm:presLayoutVars>
          <dgm:dir/>
          <dgm:resizeHandles val="exact"/>
        </dgm:presLayoutVars>
      </dgm:prSet>
      <dgm:spPr/>
    </dgm:pt>
    <dgm:pt modelId="{DD63BB41-6D32-4CB2-93AD-0EA4DB2B9E70}" type="pres">
      <dgm:prSet presAssocID="{F3673DD8-BB63-42BC-A567-FC73FF0996AB}" presName="composite" presStyleCnt="0"/>
      <dgm:spPr/>
    </dgm:pt>
    <dgm:pt modelId="{AEDB67A9-74E2-4555-8B70-A091C63695A7}" type="pres">
      <dgm:prSet presAssocID="{F3673DD8-BB63-42BC-A567-FC73FF0996AB}" presName="rect1" presStyleLbl="bgShp" presStyleIdx="0" presStyleCnt="3" custLinFactNeighborY="32660"/>
      <dgm:spPr>
        <a:xfrm>
          <a:off x="1750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>
          <a:noFill/>
        </a:ln>
        <a:effectLst/>
      </dgm:spPr>
    </dgm:pt>
    <dgm:pt modelId="{096DBC94-B938-453E-8249-75DA1C2F99B5}" type="pres">
      <dgm:prSet presAssocID="{F3673DD8-BB63-42BC-A567-FC73FF0996AB}" presName="rect2" presStyleLbl="trBgShp" presStyleIdx="0" presStyleCnt="3" custLinFactNeighborX="-33415" custLinFactNeighborY="8594">
        <dgm:presLayoutVars>
          <dgm:bulletEnabled val="1"/>
        </dgm:presLayoutVars>
      </dgm:prSet>
      <dgm:spPr/>
    </dgm:pt>
    <dgm:pt modelId="{7CBABF76-2E9E-4B97-921E-C091953DD476}" type="pres">
      <dgm:prSet presAssocID="{D8B7DA1E-0578-4C5E-B677-CA7B7E329ADF}" presName="sibTrans" presStyleCnt="0"/>
      <dgm:spPr/>
    </dgm:pt>
    <dgm:pt modelId="{B96827BB-51D2-4634-8C99-02C0681F328D}" type="pres">
      <dgm:prSet presAssocID="{0DAB5AD6-E8CC-46A2-A5B4-8CB9216D8B00}" presName="composite" presStyleCnt="0"/>
      <dgm:spPr/>
    </dgm:pt>
    <dgm:pt modelId="{A98DCEE8-6C85-4DC5-9BF8-93D50031FA8C}" type="pres">
      <dgm:prSet presAssocID="{0DAB5AD6-E8CC-46A2-A5B4-8CB9216D8B00}" presName="rect1" presStyleLbl="bgShp" presStyleIdx="1" presStyleCnt="3" custLinFactNeighborY="32660"/>
      <dgm:spPr>
        <a:xfrm>
          <a:off x="1931762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7000" r="-7000"/>
          </a:stretch>
        </a:blipFill>
        <a:ln>
          <a:noFill/>
        </a:ln>
        <a:effectLst/>
      </dgm:spPr>
    </dgm:pt>
    <dgm:pt modelId="{6BFEEB4E-5510-41A0-9DA4-28052DD62279}" type="pres">
      <dgm:prSet presAssocID="{0DAB5AD6-E8CC-46A2-A5B4-8CB9216D8B00}" presName="rect2" presStyleLbl="trBgShp" presStyleIdx="1" presStyleCnt="3">
        <dgm:presLayoutVars>
          <dgm:bulletEnabled val="1"/>
        </dgm:presLayoutVars>
      </dgm:prSet>
      <dgm:spPr/>
    </dgm:pt>
    <dgm:pt modelId="{D5DD4AF0-4D13-4283-9A34-66153AAB774E}" type="pres">
      <dgm:prSet presAssocID="{D2C5F849-1A03-407D-8FAC-66EEF5978C7A}" presName="sibTrans" presStyleCnt="0"/>
      <dgm:spPr/>
    </dgm:pt>
    <dgm:pt modelId="{2ED31004-1EB9-4623-ABDD-F3BFB3AB17B8}" type="pres">
      <dgm:prSet presAssocID="{278E1D65-EF7A-4867-824E-A9C6857B0794}" presName="composite" presStyleCnt="0"/>
      <dgm:spPr/>
    </dgm:pt>
    <dgm:pt modelId="{6314E45C-F931-4E0A-82CA-48253E06D0C2}" type="pres">
      <dgm:prSet presAssocID="{278E1D65-EF7A-4867-824E-A9C6857B0794}" presName="rect1" presStyleLbl="bgShp" presStyleIdx="2" presStyleCnt="3" custLinFactNeighborY="32660"/>
      <dgm:spPr>
        <a:xfrm>
          <a:off x="3861775" y="962267"/>
          <a:ext cx="1751377" cy="1501137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l="-17000" r="-17000"/>
          </a:stretch>
        </a:blipFill>
        <a:ln>
          <a:noFill/>
        </a:ln>
        <a:effectLst/>
      </dgm:spPr>
    </dgm:pt>
    <dgm:pt modelId="{07B19367-F5E5-4807-993E-9C6A4EE86D8C}" type="pres">
      <dgm:prSet presAssocID="{278E1D65-EF7A-4867-824E-A9C6857B0794}" presName="rect2" presStyleLbl="trBgShp" presStyleIdx="2" presStyleCnt="3">
        <dgm:presLayoutVars>
          <dgm:bulletEnabled val="1"/>
        </dgm:presLayoutVars>
      </dgm:prSet>
      <dgm:spPr/>
    </dgm:pt>
  </dgm:ptLst>
  <dgm:cxnLst>
    <dgm:cxn modelId="{37BC9302-B0E9-4DFC-8C84-0610C6C4DD0F}" type="presOf" srcId="{0DAB5AD6-E8CC-46A2-A5B4-8CB9216D8B00}" destId="{6BFEEB4E-5510-41A0-9DA4-28052DD62279}" srcOrd="0" destOrd="0" presId="urn:microsoft.com/office/officeart/2008/layout/BendingPictureSemiTransparentText"/>
    <dgm:cxn modelId="{5B797A04-FE2B-4AD1-8ECE-0864AA36054E}" srcId="{EA719D77-72EC-42CD-A4A7-CBF3AC80612B}" destId="{278E1D65-EF7A-4867-824E-A9C6857B0794}" srcOrd="2" destOrd="0" parTransId="{3D352697-8887-4957-9FA3-84B91676B7AB}" sibTransId="{577E22CE-00BA-47FB-A1C9-1EE45736861C}"/>
    <dgm:cxn modelId="{03A9122E-DBBB-4AFC-AEF5-A3602B955AEE}" srcId="{EA719D77-72EC-42CD-A4A7-CBF3AC80612B}" destId="{0DAB5AD6-E8CC-46A2-A5B4-8CB9216D8B00}" srcOrd="1" destOrd="0" parTransId="{71258BC1-BB8B-4CAF-AE22-3F07E23612B8}" sibTransId="{D2C5F849-1A03-407D-8FAC-66EEF5978C7A}"/>
    <dgm:cxn modelId="{D88BD73E-5AA8-42A1-9F2E-EEF10154D02E}" srcId="{EA719D77-72EC-42CD-A4A7-CBF3AC80612B}" destId="{F3673DD8-BB63-42BC-A567-FC73FF0996AB}" srcOrd="0" destOrd="0" parTransId="{506A0C8D-3972-4604-8274-4388B6099C40}" sibTransId="{D8B7DA1E-0578-4C5E-B677-CA7B7E329ADF}"/>
    <dgm:cxn modelId="{21A76B93-6CE0-4666-90B4-71282E2B28A9}" type="presOf" srcId="{F3673DD8-BB63-42BC-A567-FC73FF0996AB}" destId="{096DBC94-B938-453E-8249-75DA1C2F99B5}" srcOrd="0" destOrd="0" presId="urn:microsoft.com/office/officeart/2008/layout/BendingPictureSemiTransparentText"/>
    <dgm:cxn modelId="{155B3AAA-F1E7-4518-97BF-2077C429AF0B}" type="presOf" srcId="{278E1D65-EF7A-4867-824E-A9C6857B0794}" destId="{07B19367-F5E5-4807-993E-9C6A4EE86D8C}" srcOrd="0" destOrd="0" presId="urn:microsoft.com/office/officeart/2008/layout/BendingPictureSemiTransparentText"/>
    <dgm:cxn modelId="{0EA718EB-8FE3-48B0-A9A8-C69874F833FB}" type="presOf" srcId="{EA719D77-72EC-42CD-A4A7-CBF3AC80612B}" destId="{FEE096C1-9442-4664-B0B0-DA2F72968910}" srcOrd="0" destOrd="0" presId="urn:microsoft.com/office/officeart/2008/layout/BendingPictureSemiTransparentText"/>
    <dgm:cxn modelId="{FA7C122F-448B-4B50-9534-900E250E5E6E}" type="presParOf" srcId="{FEE096C1-9442-4664-B0B0-DA2F72968910}" destId="{DD63BB41-6D32-4CB2-93AD-0EA4DB2B9E70}" srcOrd="0" destOrd="0" presId="urn:microsoft.com/office/officeart/2008/layout/BendingPictureSemiTransparentText"/>
    <dgm:cxn modelId="{81577EE9-C86C-4250-ACFF-885BBB268842}" type="presParOf" srcId="{DD63BB41-6D32-4CB2-93AD-0EA4DB2B9E70}" destId="{AEDB67A9-74E2-4555-8B70-A091C63695A7}" srcOrd="0" destOrd="0" presId="urn:microsoft.com/office/officeart/2008/layout/BendingPictureSemiTransparentText"/>
    <dgm:cxn modelId="{36127E59-F54B-41B8-AA2C-EE315DF1D36E}" type="presParOf" srcId="{DD63BB41-6D32-4CB2-93AD-0EA4DB2B9E70}" destId="{096DBC94-B938-453E-8249-75DA1C2F99B5}" srcOrd="1" destOrd="0" presId="urn:microsoft.com/office/officeart/2008/layout/BendingPictureSemiTransparentText"/>
    <dgm:cxn modelId="{BFCECCA0-6CE6-4135-B2F5-74C344FB29D3}" type="presParOf" srcId="{FEE096C1-9442-4664-B0B0-DA2F72968910}" destId="{7CBABF76-2E9E-4B97-921E-C091953DD476}" srcOrd="1" destOrd="0" presId="urn:microsoft.com/office/officeart/2008/layout/BendingPictureSemiTransparentText"/>
    <dgm:cxn modelId="{AD3E9599-1212-428F-A930-87CFF4F616D4}" type="presParOf" srcId="{FEE096C1-9442-4664-B0B0-DA2F72968910}" destId="{B96827BB-51D2-4634-8C99-02C0681F328D}" srcOrd="2" destOrd="0" presId="urn:microsoft.com/office/officeart/2008/layout/BendingPictureSemiTransparentText"/>
    <dgm:cxn modelId="{6CAF9DE4-7D41-4D48-A8BC-FF3592370F7F}" type="presParOf" srcId="{B96827BB-51D2-4634-8C99-02C0681F328D}" destId="{A98DCEE8-6C85-4DC5-9BF8-93D50031FA8C}" srcOrd="0" destOrd="0" presId="urn:microsoft.com/office/officeart/2008/layout/BendingPictureSemiTransparentText"/>
    <dgm:cxn modelId="{02917988-3344-457C-9CEE-7347EF59F817}" type="presParOf" srcId="{B96827BB-51D2-4634-8C99-02C0681F328D}" destId="{6BFEEB4E-5510-41A0-9DA4-28052DD62279}" srcOrd="1" destOrd="0" presId="urn:microsoft.com/office/officeart/2008/layout/BendingPictureSemiTransparentText"/>
    <dgm:cxn modelId="{3E486646-6883-499E-99FC-49220DD5DE9B}" type="presParOf" srcId="{FEE096C1-9442-4664-B0B0-DA2F72968910}" destId="{D5DD4AF0-4D13-4283-9A34-66153AAB774E}" srcOrd="3" destOrd="0" presId="urn:microsoft.com/office/officeart/2008/layout/BendingPictureSemiTransparentText"/>
    <dgm:cxn modelId="{669835CE-CC94-4F42-B078-EA13DEF6171B}" type="presParOf" srcId="{FEE096C1-9442-4664-B0B0-DA2F72968910}" destId="{2ED31004-1EB9-4623-ABDD-F3BFB3AB17B8}" srcOrd="4" destOrd="0" presId="urn:microsoft.com/office/officeart/2008/layout/BendingPictureSemiTransparentText"/>
    <dgm:cxn modelId="{10CD4383-EC42-427A-BAC8-EAFECFD46CFA}" type="presParOf" srcId="{2ED31004-1EB9-4623-ABDD-F3BFB3AB17B8}" destId="{6314E45C-F931-4E0A-82CA-48253E06D0C2}" srcOrd="0" destOrd="0" presId="urn:microsoft.com/office/officeart/2008/layout/BendingPictureSemiTransparentText"/>
    <dgm:cxn modelId="{7353AF16-F10C-4D41-9842-6AFCEA0C76D0}" type="presParOf" srcId="{2ED31004-1EB9-4623-ABDD-F3BFB3AB17B8}" destId="{07B19367-F5E5-4807-993E-9C6A4EE86D8C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DB67A9-74E2-4555-8B70-A091C63695A7}">
      <dsp:nvSpPr>
        <dsp:cNvPr id="0" name=""/>
        <dsp:cNvSpPr/>
      </dsp:nvSpPr>
      <dsp:spPr>
        <a:xfrm>
          <a:off x="1750" y="962267"/>
          <a:ext cx="1751377" cy="1501137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26000" r="-2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6DBC94-B938-453E-8249-75DA1C2F99B5}">
      <dsp:nvSpPr>
        <dsp:cNvPr id="0" name=""/>
        <dsp:cNvSpPr/>
      </dsp:nvSpPr>
      <dsp:spPr>
        <a:xfrm>
          <a:off x="1750" y="1531929"/>
          <a:ext cx="1751377" cy="360272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/>
            <a:t>Drama</a:t>
          </a:r>
        </a:p>
      </dsp:txBody>
      <dsp:txXfrm>
        <a:off x="1750" y="1531929"/>
        <a:ext cx="1751377" cy="360272"/>
      </dsp:txXfrm>
    </dsp:sp>
    <dsp:sp modelId="{A98DCEE8-6C85-4DC5-9BF8-93D50031FA8C}">
      <dsp:nvSpPr>
        <dsp:cNvPr id="0" name=""/>
        <dsp:cNvSpPr/>
      </dsp:nvSpPr>
      <dsp:spPr>
        <a:xfrm>
          <a:off x="1931762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18000" r="-18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FEEB4E-5510-41A0-9DA4-28052DD62279}">
      <dsp:nvSpPr>
        <dsp:cNvPr id="0" name=""/>
        <dsp:cNvSpPr/>
      </dsp:nvSpPr>
      <dsp:spPr>
        <a:xfrm>
          <a:off x="1931762" y="1531929"/>
          <a:ext cx="1751377" cy="360272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/>
            <a:t>Game  Shows</a:t>
          </a:r>
        </a:p>
      </dsp:txBody>
      <dsp:txXfrm>
        <a:off x="1931762" y="1531929"/>
        <a:ext cx="1751377" cy="360272"/>
      </dsp:txXfrm>
    </dsp:sp>
    <dsp:sp modelId="{6314E45C-F931-4E0A-82CA-48253E06D0C2}">
      <dsp:nvSpPr>
        <dsp:cNvPr id="0" name=""/>
        <dsp:cNvSpPr/>
      </dsp:nvSpPr>
      <dsp:spPr>
        <a:xfrm>
          <a:off x="3861775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l="-30000" r="-30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B19367-F5E5-4807-993E-9C6A4EE86D8C}">
      <dsp:nvSpPr>
        <dsp:cNvPr id="0" name=""/>
        <dsp:cNvSpPr/>
      </dsp:nvSpPr>
      <dsp:spPr>
        <a:xfrm>
          <a:off x="3861775" y="1531929"/>
          <a:ext cx="1751377" cy="360272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/>
            <a:t>Chat Shows</a:t>
          </a:r>
        </a:p>
      </dsp:txBody>
      <dsp:txXfrm>
        <a:off x="3861775" y="1531929"/>
        <a:ext cx="1751377" cy="3602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DB67A9-74E2-4555-8B70-A091C63695A7}">
      <dsp:nvSpPr>
        <dsp:cNvPr id="0" name=""/>
        <dsp:cNvSpPr/>
      </dsp:nvSpPr>
      <dsp:spPr>
        <a:xfrm>
          <a:off x="1750" y="481133"/>
          <a:ext cx="1751377" cy="15011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6DBC94-B938-453E-8249-75DA1C2F99B5}">
      <dsp:nvSpPr>
        <dsp:cNvPr id="0" name=""/>
        <dsp:cNvSpPr/>
      </dsp:nvSpPr>
      <dsp:spPr>
        <a:xfrm>
          <a:off x="1750" y="1531929"/>
          <a:ext cx="1751377" cy="360272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/>
            <a:t>Kids TV</a:t>
          </a:r>
        </a:p>
      </dsp:txBody>
      <dsp:txXfrm>
        <a:off x="1750" y="1531929"/>
        <a:ext cx="1751377" cy="360272"/>
      </dsp:txXfrm>
    </dsp:sp>
    <dsp:sp modelId="{A98DCEE8-6C85-4DC5-9BF8-93D50031FA8C}">
      <dsp:nvSpPr>
        <dsp:cNvPr id="0" name=""/>
        <dsp:cNvSpPr/>
      </dsp:nvSpPr>
      <dsp:spPr>
        <a:xfrm>
          <a:off x="1931762" y="481133"/>
          <a:ext cx="1751377" cy="15011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26000" r="-2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FEEB4E-5510-41A0-9DA4-28052DD62279}">
      <dsp:nvSpPr>
        <dsp:cNvPr id="0" name=""/>
        <dsp:cNvSpPr/>
      </dsp:nvSpPr>
      <dsp:spPr>
        <a:xfrm>
          <a:off x="1931762" y="1531929"/>
          <a:ext cx="1751377" cy="360272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/>
            <a:t>Films</a:t>
          </a:r>
        </a:p>
      </dsp:txBody>
      <dsp:txXfrm>
        <a:off x="1931762" y="1531929"/>
        <a:ext cx="1751377" cy="360272"/>
      </dsp:txXfrm>
    </dsp:sp>
    <dsp:sp modelId="{6314E45C-F931-4E0A-82CA-48253E06D0C2}">
      <dsp:nvSpPr>
        <dsp:cNvPr id="0" name=""/>
        <dsp:cNvSpPr/>
      </dsp:nvSpPr>
      <dsp:spPr>
        <a:xfrm>
          <a:off x="3861775" y="481133"/>
          <a:ext cx="1751377" cy="15011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B19367-F5E5-4807-993E-9C6A4EE86D8C}">
      <dsp:nvSpPr>
        <dsp:cNvPr id="0" name=""/>
        <dsp:cNvSpPr/>
      </dsp:nvSpPr>
      <dsp:spPr>
        <a:xfrm>
          <a:off x="3861775" y="1531929"/>
          <a:ext cx="1751377" cy="360272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/>
            <a:t>Drama</a:t>
          </a:r>
        </a:p>
      </dsp:txBody>
      <dsp:txXfrm>
        <a:off x="3861775" y="1531929"/>
        <a:ext cx="1751377" cy="3602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DB67A9-74E2-4555-8B70-A091C63695A7}">
      <dsp:nvSpPr>
        <dsp:cNvPr id="0" name=""/>
        <dsp:cNvSpPr/>
      </dsp:nvSpPr>
      <dsp:spPr>
        <a:xfrm>
          <a:off x="1750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6DBC94-B938-453E-8249-75DA1C2F99B5}">
      <dsp:nvSpPr>
        <dsp:cNvPr id="0" name=""/>
        <dsp:cNvSpPr/>
      </dsp:nvSpPr>
      <dsp:spPr>
        <a:xfrm>
          <a:off x="1750" y="1531929"/>
          <a:ext cx="1751377" cy="360272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/>
            <a:t>Live Sport</a:t>
          </a:r>
        </a:p>
      </dsp:txBody>
      <dsp:txXfrm>
        <a:off x="1750" y="1531929"/>
        <a:ext cx="1751377" cy="360272"/>
      </dsp:txXfrm>
    </dsp:sp>
    <dsp:sp modelId="{A98DCEE8-6C85-4DC5-9BF8-93D50031FA8C}">
      <dsp:nvSpPr>
        <dsp:cNvPr id="0" name=""/>
        <dsp:cNvSpPr/>
      </dsp:nvSpPr>
      <dsp:spPr>
        <a:xfrm>
          <a:off x="1931762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FEEB4E-5510-41A0-9DA4-28052DD62279}">
      <dsp:nvSpPr>
        <dsp:cNvPr id="0" name=""/>
        <dsp:cNvSpPr/>
      </dsp:nvSpPr>
      <dsp:spPr>
        <a:xfrm>
          <a:off x="1931762" y="1531929"/>
          <a:ext cx="1751377" cy="360272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/>
            <a:t>Current Affairs</a:t>
          </a:r>
        </a:p>
      </dsp:txBody>
      <dsp:txXfrm>
        <a:off x="1931762" y="1531929"/>
        <a:ext cx="1751377" cy="360272"/>
      </dsp:txXfrm>
    </dsp:sp>
    <dsp:sp modelId="{6314E45C-F931-4E0A-82CA-48253E06D0C2}">
      <dsp:nvSpPr>
        <dsp:cNvPr id="0" name=""/>
        <dsp:cNvSpPr/>
      </dsp:nvSpPr>
      <dsp:spPr>
        <a:xfrm>
          <a:off x="3861775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B19367-F5E5-4807-993E-9C6A4EE86D8C}">
      <dsp:nvSpPr>
        <dsp:cNvPr id="0" name=""/>
        <dsp:cNvSpPr/>
      </dsp:nvSpPr>
      <dsp:spPr>
        <a:xfrm>
          <a:off x="3861775" y="1531929"/>
          <a:ext cx="1751377" cy="360272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/>
            <a:t>News</a:t>
          </a:r>
        </a:p>
      </dsp:txBody>
      <dsp:txXfrm>
        <a:off x="3861775" y="1531929"/>
        <a:ext cx="1751377" cy="3602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DB67A9-74E2-4555-8B70-A091C63695A7}">
      <dsp:nvSpPr>
        <dsp:cNvPr id="0" name=""/>
        <dsp:cNvSpPr/>
      </dsp:nvSpPr>
      <dsp:spPr>
        <a:xfrm>
          <a:off x="2161" y="87806"/>
          <a:ext cx="2669165" cy="22877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6DBC94-B938-453E-8249-75DA1C2F99B5}">
      <dsp:nvSpPr>
        <dsp:cNvPr id="0" name=""/>
        <dsp:cNvSpPr/>
      </dsp:nvSpPr>
      <dsp:spPr>
        <a:xfrm>
          <a:off x="2161" y="1689260"/>
          <a:ext cx="2669165" cy="54906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800" kern="1200" dirty="0"/>
            <a:t>News</a:t>
          </a:r>
        </a:p>
      </dsp:txBody>
      <dsp:txXfrm>
        <a:off x="2161" y="1689260"/>
        <a:ext cx="2669165" cy="549069"/>
      </dsp:txXfrm>
    </dsp:sp>
    <dsp:sp modelId="{A98DCEE8-6C85-4DC5-9BF8-93D50031FA8C}">
      <dsp:nvSpPr>
        <dsp:cNvPr id="0" name=""/>
        <dsp:cNvSpPr/>
      </dsp:nvSpPr>
      <dsp:spPr>
        <a:xfrm>
          <a:off x="2943575" y="87806"/>
          <a:ext cx="2669165" cy="22877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FEEB4E-5510-41A0-9DA4-28052DD62279}">
      <dsp:nvSpPr>
        <dsp:cNvPr id="0" name=""/>
        <dsp:cNvSpPr/>
      </dsp:nvSpPr>
      <dsp:spPr>
        <a:xfrm>
          <a:off x="2943575" y="1689260"/>
          <a:ext cx="2669165" cy="54906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800" kern="1200"/>
            <a:t>Current Affair</a:t>
          </a:r>
          <a:endParaRPr lang="en-IE" sz="2800" kern="1200" dirty="0"/>
        </a:p>
      </dsp:txBody>
      <dsp:txXfrm>
        <a:off x="2943575" y="1689260"/>
        <a:ext cx="2669165" cy="5490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DB67A9-74E2-4555-8B70-A091C63695A7}">
      <dsp:nvSpPr>
        <dsp:cNvPr id="0" name=""/>
        <dsp:cNvSpPr/>
      </dsp:nvSpPr>
      <dsp:spPr>
        <a:xfrm>
          <a:off x="1750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6DBC94-B938-453E-8249-75DA1C2F99B5}">
      <dsp:nvSpPr>
        <dsp:cNvPr id="0" name=""/>
        <dsp:cNvSpPr/>
      </dsp:nvSpPr>
      <dsp:spPr>
        <a:xfrm>
          <a:off x="1750" y="1531929"/>
          <a:ext cx="1751377" cy="360272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/>
            <a:t>Soaps</a:t>
          </a:r>
        </a:p>
      </dsp:txBody>
      <dsp:txXfrm>
        <a:off x="1750" y="1531929"/>
        <a:ext cx="1751377" cy="360272"/>
      </dsp:txXfrm>
    </dsp:sp>
    <dsp:sp modelId="{A98DCEE8-6C85-4DC5-9BF8-93D50031FA8C}">
      <dsp:nvSpPr>
        <dsp:cNvPr id="0" name=""/>
        <dsp:cNvSpPr/>
      </dsp:nvSpPr>
      <dsp:spPr>
        <a:xfrm>
          <a:off x="1931762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FEEB4E-5510-41A0-9DA4-28052DD62279}">
      <dsp:nvSpPr>
        <dsp:cNvPr id="0" name=""/>
        <dsp:cNvSpPr/>
      </dsp:nvSpPr>
      <dsp:spPr>
        <a:xfrm>
          <a:off x="1931762" y="1531929"/>
          <a:ext cx="1751377" cy="360272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/>
            <a:t>Documentaries</a:t>
          </a:r>
        </a:p>
      </dsp:txBody>
      <dsp:txXfrm>
        <a:off x="1931762" y="1531929"/>
        <a:ext cx="1751377" cy="360272"/>
      </dsp:txXfrm>
    </dsp:sp>
    <dsp:sp modelId="{6314E45C-F931-4E0A-82CA-48253E06D0C2}">
      <dsp:nvSpPr>
        <dsp:cNvPr id="0" name=""/>
        <dsp:cNvSpPr/>
      </dsp:nvSpPr>
      <dsp:spPr>
        <a:xfrm>
          <a:off x="3861775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l="-24000" r="-2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B19367-F5E5-4807-993E-9C6A4EE86D8C}">
      <dsp:nvSpPr>
        <dsp:cNvPr id="0" name=""/>
        <dsp:cNvSpPr/>
      </dsp:nvSpPr>
      <dsp:spPr>
        <a:xfrm>
          <a:off x="3861775" y="1531929"/>
          <a:ext cx="1751377" cy="360272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/>
            <a:t>Quiz Show</a:t>
          </a:r>
        </a:p>
      </dsp:txBody>
      <dsp:txXfrm>
        <a:off x="3861775" y="1531929"/>
        <a:ext cx="1751377" cy="3602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DB67A9-74E2-4555-8B70-A091C63695A7}">
      <dsp:nvSpPr>
        <dsp:cNvPr id="0" name=""/>
        <dsp:cNvSpPr/>
      </dsp:nvSpPr>
      <dsp:spPr>
        <a:xfrm>
          <a:off x="1750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6DBC94-B938-453E-8249-75DA1C2F99B5}">
      <dsp:nvSpPr>
        <dsp:cNvPr id="0" name=""/>
        <dsp:cNvSpPr/>
      </dsp:nvSpPr>
      <dsp:spPr>
        <a:xfrm>
          <a:off x="0" y="1562891"/>
          <a:ext cx="1751377" cy="360272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/>
            <a:t>Reality Shows</a:t>
          </a:r>
        </a:p>
      </dsp:txBody>
      <dsp:txXfrm>
        <a:off x="0" y="1562891"/>
        <a:ext cx="1751377" cy="360272"/>
      </dsp:txXfrm>
    </dsp:sp>
    <dsp:sp modelId="{A98DCEE8-6C85-4DC5-9BF8-93D50031FA8C}">
      <dsp:nvSpPr>
        <dsp:cNvPr id="0" name=""/>
        <dsp:cNvSpPr/>
      </dsp:nvSpPr>
      <dsp:spPr>
        <a:xfrm>
          <a:off x="1931762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11000" r="-1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FEEB4E-5510-41A0-9DA4-28052DD62279}">
      <dsp:nvSpPr>
        <dsp:cNvPr id="0" name=""/>
        <dsp:cNvSpPr/>
      </dsp:nvSpPr>
      <dsp:spPr>
        <a:xfrm>
          <a:off x="1931762" y="1531929"/>
          <a:ext cx="1751377" cy="360272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/>
            <a:t>Drama</a:t>
          </a:r>
        </a:p>
      </dsp:txBody>
      <dsp:txXfrm>
        <a:off x="1931762" y="1531929"/>
        <a:ext cx="1751377" cy="360272"/>
      </dsp:txXfrm>
    </dsp:sp>
    <dsp:sp modelId="{6314E45C-F931-4E0A-82CA-48253E06D0C2}">
      <dsp:nvSpPr>
        <dsp:cNvPr id="0" name=""/>
        <dsp:cNvSpPr/>
      </dsp:nvSpPr>
      <dsp:spPr>
        <a:xfrm>
          <a:off x="3861775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l="-9000" r="-9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B19367-F5E5-4807-993E-9C6A4EE86D8C}">
      <dsp:nvSpPr>
        <dsp:cNvPr id="0" name=""/>
        <dsp:cNvSpPr/>
      </dsp:nvSpPr>
      <dsp:spPr>
        <a:xfrm>
          <a:off x="3861775" y="1531929"/>
          <a:ext cx="1751377" cy="360272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/>
            <a:t>Documentaries</a:t>
          </a:r>
        </a:p>
      </dsp:txBody>
      <dsp:txXfrm>
        <a:off x="3861775" y="1531929"/>
        <a:ext cx="1751377" cy="36027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DB67A9-74E2-4555-8B70-A091C63695A7}">
      <dsp:nvSpPr>
        <dsp:cNvPr id="0" name=""/>
        <dsp:cNvSpPr/>
      </dsp:nvSpPr>
      <dsp:spPr>
        <a:xfrm>
          <a:off x="1750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6DBC94-B938-453E-8249-75DA1C2F99B5}">
      <dsp:nvSpPr>
        <dsp:cNvPr id="0" name=""/>
        <dsp:cNvSpPr/>
      </dsp:nvSpPr>
      <dsp:spPr>
        <a:xfrm>
          <a:off x="0" y="1562891"/>
          <a:ext cx="1751377" cy="360272"/>
        </a:xfrm>
        <a:prstGeom prst="rect">
          <a:avLst/>
        </a:prstGeom>
        <a:solidFill>
          <a:srgbClr val="372D87">
            <a:tint val="50000"/>
            <a:alpha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900" kern="1200" dirty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+mn-cs"/>
            </a:rPr>
            <a:t>Comedy</a:t>
          </a:r>
        </a:p>
      </dsp:txBody>
      <dsp:txXfrm>
        <a:off x="0" y="1562891"/>
        <a:ext cx="1751377" cy="360272"/>
      </dsp:txXfrm>
    </dsp:sp>
    <dsp:sp modelId="{A98DCEE8-6C85-4DC5-9BF8-93D50031FA8C}">
      <dsp:nvSpPr>
        <dsp:cNvPr id="0" name=""/>
        <dsp:cNvSpPr/>
      </dsp:nvSpPr>
      <dsp:spPr>
        <a:xfrm>
          <a:off x="1931762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FEEB4E-5510-41A0-9DA4-28052DD62279}">
      <dsp:nvSpPr>
        <dsp:cNvPr id="0" name=""/>
        <dsp:cNvSpPr/>
      </dsp:nvSpPr>
      <dsp:spPr>
        <a:xfrm>
          <a:off x="1931762" y="1531929"/>
          <a:ext cx="1751377" cy="360272"/>
        </a:xfrm>
        <a:prstGeom prst="rect">
          <a:avLst/>
        </a:prstGeom>
        <a:solidFill>
          <a:srgbClr val="372D87">
            <a:tint val="50000"/>
            <a:alpha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900" kern="1200" dirty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+mn-cs"/>
            </a:rPr>
            <a:t>Reality Show</a:t>
          </a:r>
        </a:p>
      </dsp:txBody>
      <dsp:txXfrm>
        <a:off x="1931762" y="1531929"/>
        <a:ext cx="1751377" cy="360272"/>
      </dsp:txXfrm>
    </dsp:sp>
    <dsp:sp modelId="{6314E45C-F931-4E0A-82CA-48253E06D0C2}">
      <dsp:nvSpPr>
        <dsp:cNvPr id="0" name=""/>
        <dsp:cNvSpPr/>
      </dsp:nvSpPr>
      <dsp:spPr>
        <a:xfrm>
          <a:off x="3861775" y="962267"/>
          <a:ext cx="1751377" cy="1501137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17000" r="-17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B19367-F5E5-4807-993E-9C6A4EE86D8C}">
      <dsp:nvSpPr>
        <dsp:cNvPr id="0" name=""/>
        <dsp:cNvSpPr/>
      </dsp:nvSpPr>
      <dsp:spPr>
        <a:xfrm>
          <a:off x="3861775" y="1531929"/>
          <a:ext cx="1751377" cy="360272"/>
        </a:xfrm>
        <a:prstGeom prst="rect">
          <a:avLst/>
        </a:prstGeom>
        <a:solidFill>
          <a:srgbClr val="372D87">
            <a:tint val="50000"/>
            <a:alpha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900" kern="1200" dirty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+mn-cs"/>
            </a:rPr>
            <a:t>How-To Videos</a:t>
          </a:r>
        </a:p>
      </dsp:txBody>
      <dsp:txXfrm>
        <a:off x="3861775" y="1531929"/>
        <a:ext cx="1751377" cy="36027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DB67A9-74E2-4555-8B70-A091C63695A7}">
      <dsp:nvSpPr>
        <dsp:cNvPr id="0" name=""/>
        <dsp:cNvSpPr/>
      </dsp:nvSpPr>
      <dsp:spPr>
        <a:xfrm>
          <a:off x="1750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6DBC94-B938-453E-8249-75DA1C2F99B5}">
      <dsp:nvSpPr>
        <dsp:cNvPr id="0" name=""/>
        <dsp:cNvSpPr/>
      </dsp:nvSpPr>
      <dsp:spPr>
        <a:xfrm>
          <a:off x="0" y="1562891"/>
          <a:ext cx="1751377" cy="360272"/>
        </a:xfrm>
        <a:prstGeom prst="rect">
          <a:avLst/>
        </a:prstGeom>
        <a:solidFill>
          <a:srgbClr val="372D87">
            <a:tint val="50000"/>
            <a:alpha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900" kern="1200" dirty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+mn-cs"/>
            </a:rPr>
            <a:t>Comedy</a:t>
          </a:r>
        </a:p>
      </dsp:txBody>
      <dsp:txXfrm>
        <a:off x="0" y="1562891"/>
        <a:ext cx="1751377" cy="360272"/>
      </dsp:txXfrm>
    </dsp:sp>
    <dsp:sp modelId="{A98DCEE8-6C85-4DC5-9BF8-93D50031FA8C}">
      <dsp:nvSpPr>
        <dsp:cNvPr id="0" name=""/>
        <dsp:cNvSpPr/>
      </dsp:nvSpPr>
      <dsp:spPr>
        <a:xfrm>
          <a:off x="1931762" y="962267"/>
          <a:ext cx="1751377" cy="150113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7000" r="-7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FEEB4E-5510-41A0-9DA4-28052DD62279}">
      <dsp:nvSpPr>
        <dsp:cNvPr id="0" name=""/>
        <dsp:cNvSpPr/>
      </dsp:nvSpPr>
      <dsp:spPr>
        <a:xfrm>
          <a:off x="1931762" y="1531929"/>
          <a:ext cx="1751377" cy="360272"/>
        </a:xfrm>
        <a:prstGeom prst="rect">
          <a:avLst/>
        </a:prstGeom>
        <a:solidFill>
          <a:srgbClr val="372D87">
            <a:tint val="50000"/>
            <a:alpha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900" kern="1200" dirty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+mn-cs"/>
            </a:rPr>
            <a:t>Clips/Outtakes</a:t>
          </a:r>
        </a:p>
      </dsp:txBody>
      <dsp:txXfrm>
        <a:off x="1931762" y="1531929"/>
        <a:ext cx="1751377" cy="360272"/>
      </dsp:txXfrm>
    </dsp:sp>
    <dsp:sp modelId="{6314E45C-F931-4E0A-82CA-48253E06D0C2}">
      <dsp:nvSpPr>
        <dsp:cNvPr id="0" name=""/>
        <dsp:cNvSpPr/>
      </dsp:nvSpPr>
      <dsp:spPr>
        <a:xfrm>
          <a:off x="3861775" y="962267"/>
          <a:ext cx="1751377" cy="1501137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l="-17000" r="-17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B19367-F5E5-4807-993E-9C6A4EE86D8C}">
      <dsp:nvSpPr>
        <dsp:cNvPr id="0" name=""/>
        <dsp:cNvSpPr/>
      </dsp:nvSpPr>
      <dsp:spPr>
        <a:xfrm>
          <a:off x="3861775" y="1531929"/>
          <a:ext cx="1751377" cy="360272"/>
        </a:xfrm>
        <a:prstGeom prst="rect">
          <a:avLst/>
        </a:prstGeom>
        <a:solidFill>
          <a:srgbClr val="372D87">
            <a:tint val="50000"/>
            <a:alpha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900" kern="1200" dirty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+mn-cs"/>
            </a:rPr>
            <a:t>How-To Videos</a:t>
          </a:r>
        </a:p>
      </dsp:txBody>
      <dsp:txXfrm>
        <a:off x="3861775" y="1531929"/>
        <a:ext cx="1751377" cy="3602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F9B895-E698-2D4D-854C-F77B837DC0E9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D71DD-A71C-7B4B-9891-82A982FCF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223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893" indent="-285728"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2913" indent="-228582"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077" indent="-228582"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243" indent="-228582"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408" indent="-228582" defTabSz="89845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572" indent="-228582" defTabSz="89845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8738" indent="-228582" defTabSz="89845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5903" indent="-228582" defTabSz="89845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8984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072A14-DCAF-436D-A5B5-B6CF69DE95B3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8984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39775"/>
            <a:ext cx="6569075" cy="3695700"/>
          </a:xfrm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399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6902" eaLnBrk="1" hangingPunct="1">
              <a:defRPr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5101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3A74E-C5C1-DF42-BCD6-4D981EFAD523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101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8643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893" indent="-285728"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2913" indent="-228582"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077" indent="-228582"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243" indent="-228582"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408" indent="-228582" defTabSz="89845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572" indent="-228582" defTabSz="89845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8738" indent="-228582" defTabSz="89845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5903" indent="-228582" defTabSz="89845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8984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072A14-DCAF-436D-A5B5-B6CF69DE95B3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8984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39775"/>
            <a:ext cx="6569075" cy="3695700"/>
          </a:xfrm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378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893" indent="-285728"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2913" indent="-228582"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077" indent="-228582"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243" indent="-228582"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408" indent="-228582" defTabSz="89845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572" indent="-228582" defTabSz="89845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8738" indent="-228582" defTabSz="89845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5903" indent="-228582" defTabSz="89845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8984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072A14-DCAF-436D-A5B5-B6CF69DE95B3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8984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39775"/>
            <a:ext cx="6569075" cy="3695700"/>
          </a:xfrm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10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893" indent="-285728"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2913" indent="-228582"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077" indent="-228582"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243" indent="-228582" defTabSz="898456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408" indent="-228582" defTabSz="89845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572" indent="-228582" defTabSz="89845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8738" indent="-228582" defTabSz="89845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5903" indent="-228582" defTabSz="89845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8984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072A14-DCAF-436D-A5B5-B6CF69DE95B3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8984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39775"/>
            <a:ext cx="6569075" cy="3695700"/>
          </a:xfrm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039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sv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9.sv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9.sv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9.sv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9.sv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9.sv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svg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FF73B-7CCB-8145-951C-9443B14DBE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B1CE47-6411-3C45-A90B-E06DD285FF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863037-79FB-0341-96BB-E4A87A5E5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6529-F0B1-654B-98A5-F8070066D07A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1909A-3BBB-5F4B-9171-8F0E2FD9F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8F9CD-16A4-EF49-849C-85EEA7D21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CE847-F0D6-CE41-B415-EB8BD06F8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583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B16FC-ED4D-CB46-915D-690E7721F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A75A5-C4AC-A649-9600-87D4D8871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3ED6E-1403-3C49-9438-F37D7FDE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6529-F0B1-654B-98A5-F8070066D07A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95DC0-84AF-E944-8724-7C32DC9E8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05CB5-F29D-FF45-BF6B-56C104363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CE847-F0D6-CE41-B415-EB8BD06F8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44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4A8EB-20E0-EE4A-AA6B-974ED79A8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40F9C2-063A-3340-B2E4-9D63DE234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9B8B8-FBF1-974C-8C12-D5D716F69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6529-F0B1-654B-98A5-F8070066D07A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2C4A6-DB1D-1E49-AA19-A02809C40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B3B56-A375-094F-818F-3080FAD2A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CE847-F0D6-CE41-B415-EB8BD06F8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444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CEA58-6607-1F49-A8AE-152997284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C6BD7-7BAE-CC4C-B46D-6ED7B9D318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9143FB-6CA2-BE4D-954E-8488E01B6D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9B605-3D38-2240-B956-2A7166FE4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6529-F0B1-654B-98A5-F8070066D07A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4FD5D-AB09-144A-B6FD-7C283406F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D3F317-E2F8-9542-AD2F-8A5634001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CE847-F0D6-CE41-B415-EB8BD06F8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396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B1476-B7DE-664E-AB21-C525D7DF3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866E0-EF6D-9146-B1CD-8BF5D4C2C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9F38C3-1EAE-D84D-AB2C-8FA034905F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52F148-CA00-514F-9D8C-ECC46437A5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3FCA4C-4157-304B-8A89-A2624F3CE0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F900B9-E941-CC48-A680-48D4C2820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6529-F0B1-654B-98A5-F8070066D07A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6B9EAD-DAF8-5F4E-A009-DE994A133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3CDA2B-F017-8B4E-9C08-B25747A47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CE847-F0D6-CE41-B415-EB8BD06F8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70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12D69-34F1-CC40-B846-CF0C40039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3CFEEF-CA85-9E4B-B69C-5F0889576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6529-F0B1-654B-98A5-F8070066D07A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069812-EB47-6846-96B3-4D3DECAAC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289000-0C6B-CB44-B0B6-424D837CE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CE847-F0D6-CE41-B415-EB8BD06F8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640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73B350-AE1E-B044-A64D-632BCE423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6529-F0B1-654B-98A5-F8070066D07A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B41730-BF05-C44F-A4A7-8CF22D81D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18EA1-0EE9-CD42-8190-5267D001F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CE847-F0D6-CE41-B415-EB8BD06F8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3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F6CAF-004F-1244-BFA2-BDDAB8F7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BB2EE-8A0B-9D48-830F-F26AAE2F9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38860-459F-4E4C-8110-DF80020711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12B5EB-1F18-CA45-B1CF-AB3EA73DE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6529-F0B1-654B-98A5-F8070066D07A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DAC3BA-F54A-FF44-96B7-1EB92B7A1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84DA3-9565-764F-95CD-45A363CDD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CE847-F0D6-CE41-B415-EB8BD06F8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957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F8F49-C77F-6045-9E04-B11902AE1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C67A85-DD0E-F64E-BFDD-2D97EC89A6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5C8A1-643F-A84A-9269-6A4B8F4BA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AFC441-C0D4-0049-B088-534314E24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6529-F0B1-654B-98A5-F8070066D07A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BDA37-C3DE-ED4A-A187-C6D049472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CBB912-BF7A-2E4A-8766-F1B4D8475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CE847-F0D6-CE41-B415-EB8BD06F8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77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C35CA-17A9-4D45-9E04-9559D0C18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663D5A-C385-9648-80FE-050AD2F244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238122-FDB8-0A45-8A6D-4E038516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6529-F0B1-654B-98A5-F8070066D07A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B365F-54FF-D245-892A-D9ECC3D04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38057-BE75-034D-8C61-B7B26D71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CE847-F0D6-CE41-B415-EB8BD06F8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404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B9D4D7-D435-AB44-8E8D-92F20C97E4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21F9F4-97CE-EB42-822C-57267706FE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FB92F2-EA89-DA44-B99B-13F63A9D8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6529-F0B1-654B-98A5-F8070066D07A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2A107-DF06-E846-A877-7AF8CDCF8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D4136-D50C-EA44-8C19-D3C68F01E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CE847-F0D6-CE41-B415-EB8BD06F8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206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084" y="188640"/>
            <a:ext cx="11040533" cy="819149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5090" y="1412875"/>
            <a:ext cx="11281833" cy="4941888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1504097" y="6466565"/>
            <a:ext cx="413860" cy="322091"/>
          </a:xfrm>
          <a:prstGeom prst="rect">
            <a:avLst/>
          </a:prstGeom>
          <a:noFill/>
        </p:spPr>
        <p:txBody>
          <a:bodyPr wrap="none" lIns="95391" tIns="47696" rIns="95391" bIns="47696" rtlCol="0">
            <a:spAutoFit/>
          </a:bodyPr>
          <a:lstStyle/>
          <a:p>
            <a:pPr algn="r"/>
            <a:fld id="{E76ABE43-F0DC-4733-9EA1-077B108045BC}" type="slidenum">
              <a:rPr lang="en-GB" sz="1467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algn="r"/>
              <a:t>‹#›</a:t>
            </a:fld>
            <a:endParaRPr lang="en-GB" sz="1467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802380"/>
      </p:ext>
    </p:extLst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5">
            <a:extLst>
              <a:ext uri="{FF2B5EF4-FFF2-40B4-BE49-F238E27FC236}">
                <a16:creationId xmlns:a16="http://schemas.microsoft.com/office/drawing/2014/main" id="{3681AD3F-DC01-4418-893B-6110CFAA79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09416" y="1"/>
            <a:ext cx="12301416" cy="695959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76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	 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backgroung</a:t>
            </a:r>
            <a:r>
              <a:rPr lang="pt-BR" dirty="0"/>
              <a:t> </a:t>
            </a:r>
            <a:r>
              <a:rPr lang="pt-BR" dirty="0" err="1"/>
              <a:t>image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 err="1"/>
              <a:t>After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,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your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send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back</a:t>
            </a:r>
            <a:endParaRPr lang="pt-BR" dirty="0"/>
          </a:p>
        </p:txBody>
      </p:sp>
      <p:sp>
        <p:nvSpPr>
          <p:cNvPr id="8" name="Espaço Reservado para Imagem 3">
            <a:extLst>
              <a:ext uri="{FF2B5EF4-FFF2-40B4-BE49-F238E27FC236}">
                <a16:creationId xmlns:a16="http://schemas.microsoft.com/office/drawing/2014/main" id="{DBF4B906-DD68-4BD2-8837-E3A9F5890B1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2494670" y="5539297"/>
            <a:ext cx="17156333" cy="1420303"/>
          </a:xfrm>
          <a:prstGeom prst="parallelogram">
            <a:avLst/>
          </a:prstGeom>
          <a:solidFill>
            <a:srgbClr val="110090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11" name="Espaço Reservado para Texto 6">
            <a:extLst>
              <a:ext uri="{FF2B5EF4-FFF2-40B4-BE49-F238E27FC236}">
                <a16:creationId xmlns:a16="http://schemas.microsoft.com/office/drawing/2014/main" id="{3DB05B4B-33E2-4B65-801B-CEA1BFB04C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956" y="5726295"/>
            <a:ext cx="5433306" cy="481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31">
                <a:solidFill>
                  <a:srgbClr val="E5BA05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32)</a:t>
            </a:r>
            <a:endParaRPr lang="en-US" dirty="0"/>
          </a:p>
        </p:txBody>
      </p:sp>
      <p:sp>
        <p:nvSpPr>
          <p:cNvPr id="7" name="Espaço Reservado para Imagem 5">
            <a:extLst>
              <a:ext uri="{FF2B5EF4-FFF2-40B4-BE49-F238E27FC236}">
                <a16:creationId xmlns:a16="http://schemas.microsoft.com/office/drawing/2014/main" id="{37CA8E9C-9B8A-4F20-A16E-8C0512FF36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787376" y="0"/>
            <a:ext cx="9550957" cy="708562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565">
                <a:noFill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007604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2C948D-0D38-4165-A168-D29EF2AF89EC}"/>
              </a:ext>
            </a:extLst>
          </p:cNvPr>
          <p:cNvSpPr/>
          <p:nvPr userDrawn="1"/>
        </p:nvSpPr>
        <p:spPr>
          <a:xfrm>
            <a:off x="9709983" y="100581"/>
            <a:ext cx="2482018" cy="930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632"/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4553D1EA-5D34-402F-8E93-B6F91875D29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-2671816" y="-120276"/>
            <a:ext cx="18753410" cy="7464973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349">
                <a:noFill/>
              </a:defRPr>
            </a:lvl1pPr>
          </a:lstStyle>
          <a:p>
            <a:r>
              <a:rPr lang="pt-BR" dirty="0"/>
              <a:t>a</a:t>
            </a:r>
          </a:p>
        </p:txBody>
      </p:sp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2175FE86-B4D0-4E92-B55C-B3DC0C7699A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12039" y="131021"/>
            <a:ext cx="12662407" cy="736374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76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	 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backgroung</a:t>
            </a:r>
            <a:r>
              <a:rPr lang="pt-BR" dirty="0"/>
              <a:t> </a:t>
            </a:r>
            <a:r>
              <a:rPr lang="pt-BR" dirty="0" err="1"/>
              <a:t>image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 err="1"/>
              <a:t>After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,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your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send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back</a:t>
            </a:r>
            <a:endParaRPr lang="pt-BR" dirty="0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FFE0107-3D06-4858-B285-F2408777052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3798" y="785288"/>
            <a:ext cx="3991230" cy="543095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21" name="Espaço Reservado para Imagem 20">
            <a:extLst>
              <a:ext uri="{FF2B5EF4-FFF2-40B4-BE49-F238E27FC236}">
                <a16:creationId xmlns:a16="http://schemas.microsoft.com/office/drawing/2014/main" id="{1BBAA762-31ED-4F1F-B69C-EFE0FDB1A9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76705" y="1031159"/>
            <a:ext cx="1125416" cy="861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rgbClr val="464749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insert</a:t>
            </a:r>
            <a:r>
              <a:rPr lang="pt-BR" dirty="0"/>
              <a:t> logo</a:t>
            </a:r>
          </a:p>
        </p:txBody>
      </p:sp>
      <p:sp>
        <p:nvSpPr>
          <p:cNvPr id="22" name="Espaço Reservado para Texto 7">
            <a:extLst>
              <a:ext uri="{FF2B5EF4-FFF2-40B4-BE49-F238E27FC236}">
                <a16:creationId xmlns:a16="http://schemas.microsoft.com/office/drawing/2014/main" id="{0ADCD72F-DC0E-44EE-8D1A-BA6DBBDB85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7008" y="2072093"/>
            <a:ext cx="3684813" cy="403035"/>
          </a:xfrm>
          <a:prstGeom prst="rect">
            <a:avLst/>
          </a:prstGeom>
        </p:spPr>
        <p:txBody>
          <a:bodyPr/>
          <a:lstStyle>
            <a:lvl1pPr marL="13701" indent="0">
              <a:buNone/>
              <a:defRPr kumimoji="0" lang="pt-BR" sz="1726" b="1" i="0" u="none" strike="noStrike" cap="none" spc="-38" normalizeH="0" baseline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293289" marR="0" lvl="0" indent="-279588" defTabSz="894683" eaLnBrk="0" latinLnBrk="0" hangingPunct="0">
              <a:lnSpc>
                <a:spcPct val="100000"/>
              </a:lnSpc>
              <a:spcBef>
                <a:spcPct val="0"/>
              </a:spcBef>
              <a:spcAft>
                <a:spcPts val="587"/>
              </a:spcAft>
              <a:buClrTx/>
              <a:buSzTx/>
              <a:tabLst/>
            </a:pPr>
            <a:r>
              <a:rPr lang="pt-BR" dirty="0" err="1"/>
              <a:t>Client</a:t>
            </a:r>
            <a:r>
              <a:rPr lang="pt-BR" dirty="0"/>
              <a:t> </a:t>
            </a:r>
            <a:r>
              <a:rPr lang="pt-BR" dirty="0" err="1"/>
              <a:t>name</a:t>
            </a:r>
            <a:r>
              <a:rPr lang="pt-BR" dirty="0"/>
              <a:t> – </a:t>
            </a: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sinze</a:t>
            </a:r>
            <a:r>
              <a:rPr lang="pt-BR" dirty="0"/>
              <a:t> 17,6)</a:t>
            </a:r>
          </a:p>
        </p:txBody>
      </p:sp>
      <p:sp>
        <p:nvSpPr>
          <p:cNvPr id="25" name="Espaço Reservado para Texto 7">
            <a:extLst>
              <a:ext uri="{FF2B5EF4-FFF2-40B4-BE49-F238E27FC236}">
                <a16:creationId xmlns:a16="http://schemas.microsoft.com/office/drawing/2014/main" id="{0A06A298-AC1A-4F86-A073-C6FB885710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7008" y="2544631"/>
            <a:ext cx="3684813" cy="403035"/>
          </a:xfrm>
          <a:prstGeom prst="rect">
            <a:avLst/>
          </a:prstGeom>
        </p:spPr>
        <p:txBody>
          <a:bodyPr/>
          <a:lstStyle>
            <a:lvl1pPr marL="13701" marR="0" indent="0" algn="l" defTabSz="8946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lang="pt-BR" sz="1726" b="0" i="0" u="none" strike="noStrike" cap="none" spc="-38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13701" marR="0" lvl="0" indent="0" algn="l" defTabSz="8946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26" b="0" i="0" u="none" strike="noStrike" kern="1200" cap="none" spc="-38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Title – Calibri font normal (size 17,6)</a:t>
            </a:r>
          </a:p>
        </p:txBody>
      </p:sp>
      <p:sp>
        <p:nvSpPr>
          <p:cNvPr id="27" name="Espaço Reservado para Texto 7">
            <a:extLst>
              <a:ext uri="{FF2B5EF4-FFF2-40B4-BE49-F238E27FC236}">
                <a16:creationId xmlns:a16="http://schemas.microsoft.com/office/drawing/2014/main" id="{F09E2973-9740-48B3-9F3A-85602A58616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7008" y="4299952"/>
            <a:ext cx="3642016" cy="403035"/>
          </a:xfrm>
          <a:prstGeom prst="rect">
            <a:avLst/>
          </a:prstGeom>
        </p:spPr>
        <p:txBody>
          <a:bodyPr/>
          <a:lstStyle>
            <a:lvl1pPr marL="13701" marR="0" indent="0" algn="l" defTabSz="8946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lang="pt-BR" sz="1399" b="0" i="0" u="none" strike="noStrike" cap="none" spc="-38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13701" marR="0" lvl="0" indent="0" algn="l" defTabSz="8946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26" b="0" i="0" u="none" strike="noStrike" kern="1200" cap="none" spc="-38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Code</a:t>
            </a:r>
            <a:r>
              <a:rPr kumimoji="0" lang="pt-BR" sz="1726" b="0" i="0" u="none" strike="noStrike" kern="1200" cap="none" spc="-38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kumimoji="0" lang="en-US" sz="1726" b="0" i="0" u="none" strike="noStrike" kern="1200" cap="none" spc="-38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Calibri font normal (size 14,3)</a:t>
            </a:r>
          </a:p>
        </p:txBody>
      </p:sp>
      <p:sp>
        <p:nvSpPr>
          <p:cNvPr id="28" name="Espaço Reservado para Texto 7">
            <a:extLst>
              <a:ext uri="{FF2B5EF4-FFF2-40B4-BE49-F238E27FC236}">
                <a16:creationId xmlns:a16="http://schemas.microsoft.com/office/drawing/2014/main" id="{32E60D61-8B2B-4E9F-8675-7293B80BE5B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7008" y="3559594"/>
            <a:ext cx="3642016" cy="641394"/>
          </a:xfrm>
          <a:prstGeom prst="rect">
            <a:avLst/>
          </a:prstGeom>
        </p:spPr>
        <p:txBody>
          <a:bodyPr/>
          <a:lstStyle>
            <a:lvl1pPr marL="13701" marR="0" indent="0" algn="l" defTabSz="8946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lang="pt-BR" sz="1399" b="0" i="0" u="none" strike="noStrike" cap="none" spc="-38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13701" marR="0" lvl="0" indent="0" algn="l" defTabSz="8946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26" b="0" i="0" u="none" strike="noStrike" kern="1200" cap="none" spc="-38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Prepared by – Calibri font normal (size 14,3)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E01F0F-9DD3-DB49-9CA3-5E62DBBBB3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8216" y="5267391"/>
            <a:ext cx="2482394" cy="47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773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Imagem 5">
            <a:extLst>
              <a:ext uri="{FF2B5EF4-FFF2-40B4-BE49-F238E27FC236}">
                <a16:creationId xmlns:a16="http://schemas.microsoft.com/office/drawing/2014/main" id="{B8A8F384-ABBF-40E6-8394-E3476C2CAB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70406" y="1"/>
            <a:ext cx="12662407" cy="736374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76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	 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backgroung</a:t>
            </a:r>
            <a:r>
              <a:rPr lang="pt-BR" dirty="0"/>
              <a:t> </a:t>
            </a:r>
            <a:r>
              <a:rPr lang="pt-BR" dirty="0" err="1"/>
              <a:t>image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 err="1"/>
              <a:t>After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,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your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send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back</a:t>
            </a:r>
            <a:endParaRPr lang="pt-BR" dirty="0"/>
          </a:p>
        </p:txBody>
      </p:sp>
      <p:sp>
        <p:nvSpPr>
          <p:cNvPr id="15" name="Espaço Reservado para Imagem 3">
            <a:extLst>
              <a:ext uri="{FF2B5EF4-FFF2-40B4-BE49-F238E27FC236}">
                <a16:creationId xmlns:a16="http://schemas.microsoft.com/office/drawing/2014/main" id="{70578F79-5C30-4873-A15E-EDF9E47EE2E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2494671" y="5539297"/>
            <a:ext cx="17343903" cy="1420303"/>
          </a:xfrm>
          <a:prstGeom prst="parallelogram">
            <a:avLst/>
          </a:prstGeom>
          <a:solidFill>
            <a:srgbClr val="54565A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aa</a:t>
            </a:r>
            <a:endParaRPr lang="en-US" dirty="0"/>
          </a:p>
        </p:txBody>
      </p:sp>
      <p:sp>
        <p:nvSpPr>
          <p:cNvPr id="16" name="Espaço Reservado para Texto 6">
            <a:extLst>
              <a:ext uri="{FF2B5EF4-FFF2-40B4-BE49-F238E27FC236}">
                <a16:creationId xmlns:a16="http://schemas.microsoft.com/office/drawing/2014/main" id="{CD67B33E-1166-4D54-B16A-23AA79B3AF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956" y="5726295"/>
            <a:ext cx="5433306" cy="481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22" b="1">
                <a:solidFill>
                  <a:srgbClr val="54C0E8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32)</a:t>
            </a:r>
            <a:endParaRPr lang="en-US" dirty="0"/>
          </a:p>
        </p:txBody>
      </p:sp>
      <p:sp>
        <p:nvSpPr>
          <p:cNvPr id="17" name="Espaço Reservado para Imagem 5">
            <a:extLst>
              <a:ext uri="{FF2B5EF4-FFF2-40B4-BE49-F238E27FC236}">
                <a16:creationId xmlns:a16="http://schemas.microsoft.com/office/drawing/2014/main" id="{4FA92442-F4B5-4DCD-990E-EC570A1C3DA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787376" y="0"/>
            <a:ext cx="9404626" cy="69596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565">
                <a:noFill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985628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513D0BF9-64B5-4E7F-846E-C549AB9D47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09416" y="1"/>
            <a:ext cx="12301416" cy="695959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76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	 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backgroung</a:t>
            </a:r>
            <a:r>
              <a:rPr lang="pt-BR" dirty="0"/>
              <a:t> </a:t>
            </a:r>
            <a:r>
              <a:rPr lang="pt-BR" dirty="0" err="1"/>
              <a:t>image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 err="1"/>
              <a:t>After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,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your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send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back</a:t>
            </a:r>
            <a:endParaRPr lang="pt-BR" dirty="0"/>
          </a:p>
        </p:txBody>
      </p:sp>
      <p:sp>
        <p:nvSpPr>
          <p:cNvPr id="9" name="Espaço Reservado para Imagem 3">
            <a:extLst>
              <a:ext uri="{FF2B5EF4-FFF2-40B4-BE49-F238E27FC236}">
                <a16:creationId xmlns:a16="http://schemas.microsoft.com/office/drawing/2014/main" id="{3433CBAE-814D-4307-9296-32D5706E8A4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2494670" y="5539297"/>
            <a:ext cx="17156333" cy="1420303"/>
          </a:xfrm>
          <a:prstGeom prst="parallelogram">
            <a:avLst/>
          </a:prstGeom>
          <a:solidFill>
            <a:srgbClr val="54565A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12" name="Espaço Reservado para Texto 6">
            <a:extLst>
              <a:ext uri="{FF2B5EF4-FFF2-40B4-BE49-F238E27FC236}">
                <a16:creationId xmlns:a16="http://schemas.microsoft.com/office/drawing/2014/main" id="{E84DD110-2B49-45E9-916B-2FBCB06664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956" y="5726295"/>
            <a:ext cx="5433306" cy="481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31" b="1">
                <a:solidFill>
                  <a:srgbClr val="E5BA05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32)</a:t>
            </a:r>
            <a:endParaRPr lang="en-US" dirty="0"/>
          </a:p>
        </p:txBody>
      </p:sp>
      <p:sp>
        <p:nvSpPr>
          <p:cNvPr id="13" name="Espaço Reservado para Imagem 5">
            <a:extLst>
              <a:ext uri="{FF2B5EF4-FFF2-40B4-BE49-F238E27FC236}">
                <a16:creationId xmlns:a16="http://schemas.microsoft.com/office/drawing/2014/main" id="{9D5EB034-BC30-430F-A63F-7BC74DB58F2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787377" y="1"/>
            <a:ext cx="9552706" cy="6959599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565">
                <a:noFill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828970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ço Reservado para Imagem 5">
            <a:extLst>
              <a:ext uri="{FF2B5EF4-FFF2-40B4-BE49-F238E27FC236}">
                <a16:creationId xmlns:a16="http://schemas.microsoft.com/office/drawing/2014/main" id="{39530665-8FE7-412E-9E3A-CF243E7525E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70406" y="1"/>
            <a:ext cx="12662407" cy="736374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76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	 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backgroung</a:t>
            </a:r>
            <a:r>
              <a:rPr lang="pt-BR" dirty="0"/>
              <a:t> </a:t>
            </a:r>
            <a:r>
              <a:rPr lang="pt-BR" dirty="0" err="1"/>
              <a:t>image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 err="1"/>
              <a:t>After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,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your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send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back</a:t>
            </a:r>
            <a:endParaRPr lang="pt-BR" dirty="0"/>
          </a:p>
        </p:txBody>
      </p:sp>
      <p:sp>
        <p:nvSpPr>
          <p:cNvPr id="17" name="Espaço Reservado para Imagem 5">
            <a:extLst>
              <a:ext uri="{FF2B5EF4-FFF2-40B4-BE49-F238E27FC236}">
                <a16:creationId xmlns:a16="http://schemas.microsoft.com/office/drawing/2014/main" id="{67794ACE-2316-43D5-B901-FB39576B478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787375" y="-779417"/>
            <a:ext cx="15160039" cy="838838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565">
                <a:noFill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a</a:t>
            </a:r>
          </a:p>
        </p:txBody>
      </p:sp>
      <p:sp>
        <p:nvSpPr>
          <p:cNvPr id="18" name="Espaço Reservado para Imagem 3">
            <a:extLst>
              <a:ext uri="{FF2B5EF4-FFF2-40B4-BE49-F238E27FC236}">
                <a16:creationId xmlns:a16="http://schemas.microsoft.com/office/drawing/2014/main" id="{57D16BDB-292D-4E74-9D91-DF402393D4F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2494672" y="5539297"/>
            <a:ext cx="17500211" cy="1420303"/>
          </a:xfrm>
          <a:prstGeom prst="parallelogram">
            <a:avLst/>
          </a:prstGeom>
          <a:solidFill>
            <a:srgbClr val="54565A">
              <a:alpha val="88000"/>
            </a:srgbClr>
          </a:solidFill>
        </p:spPr>
        <p:txBody>
          <a:bodyPr/>
          <a:lstStyle>
            <a:lvl1pPr marL="0" indent="0">
              <a:buNone/>
              <a:defRPr sz="3131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19" name="Espaço Reservado para Texto 6">
            <a:extLst>
              <a:ext uri="{FF2B5EF4-FFF2-40B4-BE49-F238E27FC236}">
                <a16:creationId xmlns:a16="http://schemas.microsoft.com/office/drawing/2014/main" id="{552F24C6-6493-43F6-B042-F7C1986BC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956" y="5726295"/>
            <a:ext cx="5433306" cy="481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31">
                <a:solidFill>
                  <a:srgbClr val="E5BA05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32)</a:t>
            </a:r>
            <a:endParaRPr lang="en-US" dirty="0"/>
          </a:p>
        </p:txBody>
      </p:sp>
      <p:sp>
        <p:nvSpPr>
          <p:cNvPr id="20" name="Espaço Reservado para Imagem 5">
            <a:extLst>
              <a:ext uri="{FF2B5EF4-FFF2-40B4-BE49-F238E27FC236}">
                <a16:creationId xmlns:a16="http://schemas.microsoft.com/office/drawing/2014/main" id="{D4078A91-A995-454F-87E8-6E99AAB1EE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87377" y="0"/>
            <a:ext cx="9552706" cy="7090612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565">
                <a:noFill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166264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5">
            <a:extLst>
              <a:ext uri="{FF2B5EF4-FFF2-40B4-BE49-F238E27FC236}">
                <a16:creationId xmlns:a16="http://schemas.microsoft.com/office/drawing/2014/main" id="{3681AD3F-DC01-4418-893B-6110CFAA79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09416" y="1"/>
            <a:ext cx="12301416" cy="695959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76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	 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backgroung</a:t>
            </a:r>
            <a:r>
              <a:rPr lang="pt-BR" dirty="0"/>
              <a:t> </a:t>
            </a:r>
            <a:r>
              <a:rPr lang="pt-BR" dirty="0" err="1"/>
              <a:t>image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 err="1"/>
              <a:t>After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,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your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send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back</a:t>
            </a:r>
            <a:endParaRPr lang="pt-BR" dirty="0"/>
          </a:p>
        </p:txBody>
      </p:sp>
      <p:sp>
        <p:nvSpPr>
          <p:cNvPr id="8" name="Espaço Reservado para Imagem 3">
            <a:extLst>
              <a:ext uri="{FF2B5EF4-FFF2-40B4-BE49-F238E27FC236}">
                <a16:creationId xmlns:a16="http://schemas.microsoft.com/office/drawing/2014/main" id="{DBF4B906-DD68-4BD2-8837-E3A9F5890B1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2494670" y="5539297"/>
            <a:ext cx="17156333" cy="1420303"/>
          </a:xfrm>
          <a:prstGeom prst="parallelogram">
            <a:avLst/>
          </a:prstGeom>
          <a:solidFill>
            <a:srgbClr val="110090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11" name="Espaço Reservado para Texto 6">
            <a:extLst>
              <a:ext uri="{FF2B5EF4-FFF2-40B4-BE49-F238E27FC236}">
                <a16:creationId xmlns:a16="http://schemas.microsoft.com/office/drawing/2014/main" id="{3DB05B4B-33E2-4B65-801B-CEA1BFB04C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956" y="5726295"/>
            <a:ext cx="5433306" cy="481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31">
                <a:solidFill>
                  <a:srgbClr val="E5BA05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32)</a:t>
            </a:r>
            <a:endParaRPr lang="en-US" dirty="0"/>
          </a:p>
        </p:txBody>
      </p:sp>
      <p:sp>
        <p:nvSpPr>
          <p:cNvPr id="7" name="Espaço Reservado para Imagem 5">
            <a:extLst>
              <a:ext uri="{FF2B5EF4-FFF2-40B4-BE49-F238E27FC236}">
                <a16:creationId xmlns:a16="http://schemas.microsoft.com/office/drawing/2014/main" id="{37CA8E9C-9B8A-4F20-A16E-8C0512FF36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787375" y="-771395"/>
            <a:ext cx="15160039" cy="838838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565">
                <a:noFill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0843464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id="{790B1004-BE69-47D9-99B2-C8E532695944}"/>
              </a:ext>
            </a:extLst>
          </p:cNvPr>
          <p:cNvSpPr/>
          <p:nvPr userDrawn="1"/>
        </p:nvSpPr>
        <p:spPr>
          <a:xfrm>
            <a:off x="6095998" y="1160586"/>
            <a:ext cx="6095998" cy="23529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C5559A6-FAC2-4F4F-B998-E3F0D62792F3}"/>
              </a:ext>
            </a:extLst>
          </p:cNvPr>
          <p:cNvSpPr/>
          <p:nvPr userDrawn="1"/>
        </p:nvSpPr>
        <p:spPr>
          <a:xfrm>
            <a:off x="1" y="3494526"/>
            <a:ext cx="6161884" cy="2380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3" name="Espaço Reservado para Texto 7">
            <a:extLst>
              <a:ext uri="{FF2B5EF4-FFF2-40B4-BE49-F238E27FC236}">
                <a16:creationId xmlns:a16="http://schemas.microsoft.com/office/drawing/2014/main" id="{B071ADBE-9228-4501-92A1-9F03B8363AD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22696" y="670643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F629584-9C49-4FF8-8B59-8F1EC5797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94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29B7EB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</a:p>
        </p:txBody>
      </p:sp>
      <p:sp>
        <p:nvSpPr>
          <p:cNvPr id="8" name="Espaço Reservado para Número de Slide 9">
            <a:extLst>
              <a:ext uri="{FF2B5EF4-FFF2-40B4-BE49-F238E27FC236}">
                <a16:creationId xmlns:a16="http://schemas.microsoft.com/office/drawing/2014/main" id="{1D2BAA84-EFE7-43BD-A2E3-6D5B88E4C20E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ço Reservado para Texto 19">
            <a:extLst>
              <a:ext uri="{FF2B5EF4-FFF2-40B4-BE49-F238E27FC236}">
                <a16:creationId xmlns:a16="http://schemas.microsoft.com/office/drawing/2014/main" id="{94A9B6A4-D226-4842-AEF4-713BE965F3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300261" y="2071588"/>
            <a:ext cx="3241430" cy="995850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5" name="Espaço Reservado para Texto 19">
            <a:extLst>
              <a:ext uri="{FF2B5EF4-FFF2-40B4-BE49-F238E27FC236}">
                <a16:creationId xmlns:a16="http://schemas.microsoft.com/office/drawing/2014/main" id="{121A34F1-FFE3-4067-8870-6F6D857A7B4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300261" y="4915848"/>
            <a:ext cx="3241430" cy="1004749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8" name="Espaço Reservado para Texto 19">
            <a:extLst>
              <a:ext uri="{FF2B5EF4-FFF2-40B4-BE49-F238E27FC236}">
                <a16:creationId xmlns:a16="http://schemas.microsoft.com/office/drawing/2014/main" id="{02EFC25D-3322-4082-BAD3-95B92EBB1F5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492306" y="2067140"/>
            <a:ext cx="3241430" cy="1004749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9" name="Espaço Reservado para Texto 19">
            <a:extLst>
              <a:ext uri="{FF2B5EF4-FFF2-40B4-BE49-F238E27FC236}">
                <a16:creationId xmlns:a16="http://schemas.microsoft.com/office/drawing/2014/main" id="{977BEF21-2AFA-43F9-8C9E-743DEC30BB4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492306" y="4915848"/>
            <a:ext cx="3241430" cy="1004749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A4198471-D44D-425B-B04F-C3F2E736F3D0}"/>
              </a:ext>
            </a:extLst>
          </p:cNvPr>
          <p:cNvCxnSpPr>
            <a:cxnSpLocks/>
          </p:cNvCxnSpPr>
          <p:nvPr userDrawn="1"/>
        </p:nvCxnSpPr>
        <p:spPr>
          <a:xfrm>
            <a:off x="-5" y="1160586"/>
            <a:ext cx="12192000" cy="0"/>
          </a:xfrm>
          <a:prstGeom prst="line">
            <a:avLst/>
          </a:prstGeom>
          <a:ln>
            <a:solidFill>
              <a:srgbClr val="29B7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267FAA44-7147-4E26-ABE2-8C1BED9C5F42}"/>
              </a:ext>
            </a:extLst>
          </p:cNvPr>
          <p:cNvCxnSpPr>
            <a:cxnSpLocks/>
          </p:cNvCxnSpPr>
          <p:nvPr userDrawn="1"/>
        </p:nvCxnSpPr>
        <p:spPr>
          <a:xfrm>
            <a:off x="6096001" y="1160586"/>
            <a:ext cx="46174" cy="4701248"/>
          </a:xfrm>
          <a:prstGeom prst="line">
            <a:avLst/>
          </a:prstGeom>
          <a:ln>
            <a:solidFill>
              <a:srgbClr val="29B7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21378F6C-8807-413A-B4D3-BD72A44999F0}"/>
              </a:ext>
            </a:extLst>
          </p:cNvPr>
          <p:cNvCxnSpPr>
            <a:cxnSpLocks/>
          </p:cNvCxnSpPr>
          <p:nvPr userDrawn="1"/>
        </p:nvCxnSpPr>
        <p:spPr>
          <a:xfrm>
            <a:off x="0" y="3495446"/>
            <a:ext cx="12192000" cy="0"/>
          </a:xfrm>
          <a:prstGeom prst="line">
            <a:avLst/>
          </a:prstGeom>
          <a:ln>
            <a:solidFill>
              <a:srgbClr val="29B7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26">
            <a:extLst>
              <a:ext uri="{FF2B5EF4-FFF2-40B4-BE49-F238E27FC236}">
                <a16:creationId xmlns:a16="http://schemas.microsoft.com/office/drawing/2014/main" id="{B4A4A2D7-B1BD-4E57-A354-42F2BAAFFC1F}"/>
              </a:ext>
            </a:extLst>
          </p:cNvPr>
          <p:cNvCxnSpPr>
            <a:cxnSpLocks/>
          </p:cNvCxnSpPr>
          <p:nvPr userDrawn="1"/>
        </p:nvCxnSpPr>
        <p:spPr>
          <a:xfrm>
            <a:off x="28973" y="5867819"/>
            <a:ext cx="12192000" cy="0"/>
          </a:xfrm>
          <a:prstGeom prst="line">
            <a:avLst/>
          </a:prstGeom>
          <a:ln>
            <a:solidFill>
              <a:srgbClr val="29B7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51871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4">
            <a:extLst>
              <a:ext uri="{FF2B5EF4-FFF2-40B4-BE49-F238E27FC236}">
                <a16:creationId xmlns:a16="http://schemas.microsoft.com/office/drawing/2014/main" id="{BE9179EA-2F1B-4E32-98B8-B40F6C0D21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194" y="206303"/>
            <a:ext cx="7840515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t-BR" sz="2349" b="1" kern="1200" dirty="0">
                <a:solidFill>
                  <a:srgbClr val="54C0E8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pt-BR" dirty="0"/>
              <a:t>Clique para adicionar texto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77F4183-CE99-499B-8987-E22727EF6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809" y="949912"/>
            <a:ext cx="10470689" cy="5113538"/>
          </a:xfrm>
          <a:prstGeom prst="rect">
            <a:avLst/>
          </a:prstGeom>
        </p:spPr>
        <p:txBody>
          <a:bodyPr>
            <a:noAutofit/>
          </a:bodyPr>
          <a:lstStyle>
            <a:lvl1pPr algn="l" rtl="0" fontAlgn="base">
              <a:lnSpc>
                <a:spcPct val="90000"/>
              </a:lnSpc>
              <a:spcBef>
                <a:spcPts val="0"/>
              </a:spcBef>
              <a:spcAft>
                <a:spcPts val="587"/>
              </a:spcAft>
              <a:buClr>
                <a:srgbClr val="54C0E8"/>
              </a:buClr>
              <a:buSzPct val="90000"/>
              <a:buFont typeface="Verdana" pitchFamily="34" charset="0"/>
              <a:buChar char="●"/>
              <a:defRPr lang="en-US" sz="1565" kern="12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653824" indent="-251456" algn="l" rtl="0" fontAlgn="base">
              <a:lnSpc>
                <a:spcPct val="90000"/>
              </a:lnSpc>
              <a:spcBef>
                <a:spcPts val="0"/>
              </a:spcBef>
              <a:spcAft>
                <a:spcPts val="587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pitchFamily="2" charset="2"/>
              <a:buChar char="v"/>
              <a:defRPr lang="en-US" sz="1565" kern="12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1118354" indent="-223670" algn="l" rtl="0" fontAlgn="base">
              <a:lnSpc>
                <a:spcPct val="90000"/>
              </a:lnSpc>
              <a:spcBef>
                <a:spcPts val="0"/>
              </a:spcBef>
              <a:spcAft>
                <a:spcPts val="587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panose="05000000000000000000" pitchFamily="2" charset="2"/>
              <a:buChar char="§"/>
              <a:defRPr lang="en-US" sz="1565" kern="12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algn="l" rtl="0" fontAlgn="base">
              <a:lnSpc>
                <a:spcPct val="90000"/>
              </a:lnSpc>
              <a:spcBef>
                <a:spcPts val="0"/>
              </a:spcBef>
              <a:spcAft>
                <a:spcPts val="587"/>
              </a:spcAft>
              <a:buClr>
                <a:schemeClr val="bg2">
                  <a:lumMod val="75000"/>
                </a:schemeClr>
              </a:buClr>
              <a:buSzPct val="80000"/>
              <a:defRPr lang="en-US" sz="1565" kern="12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algn="l" rtl="0" fontAlgn="base">
              <a:lnSpc>
                <a:spcPct val="90000"/>
              </a:lnSpc>
              <a:spcBef>
                <a:spcPts val="0"/>
              </a:spcBef>
              <a:spcAft>
                <a:spcPts val="587"/>
              </a:spcAft>
              <a:buClr>
                <a:schemeClr val="bg2">
                  <a:lumMod val="75000"/>
                </a:schemeClr>
              </a:buClr>
              <a:buSzPct val="80000"/>
              <a:defRPr lang="en-GB" sz="1565" kern="12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90080301"/>
      </p:ext>
    </p:extLst>
  </p:cSld>
  <p:clrMapOvr>
    <a:masterClrMapping/>
  </p:clrMapOvr>
  <p:transition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ayout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ço Reservado para Texto 7">
            <a:extLst>
              <a:ext uri="{FF2B5EF4-FFF2-40B4-BE49-F238E27FC236}">
                <a16:creationId xmlns:a16="http://schemas.microsoft.com/office/drawing/2014/main" id="{A45828DB-02D9-493E-B696-7107B392CAF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22696" y="670643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492C72F6-137D-41DF-ACAC-E91E4A93FC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94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176" b="1">
                <a:solidFill>
                  <a:srgbClr val="54C0E8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</a:p>
        </p:txBody>
      </p:sp>
      <p:sp>
        <p:nvSpPr>
          <p:cNvPr id="29" name="Espaço Reservado para Texto 7">
            <a:extLst>
              <a:ext uri="{FF2B5EF4-FFF2-40B4-BE49-F238E27FC236}">
                <a16:creationId xmlns:a16="http://schemas.microsoft.com/office/drawing/2014/main" id="{9BE8F821-BF03-4D6F-AA53-7CEFF56867C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90301" y="6473940"/>
            <a:ext cx="6866282" cy="2852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978" i="1">
                <a:solidFill>
                  <a:srgbClr val="666666"/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10)</a:t>
            </a:r>
          </a:p>
        </p:txBody>
      </p:sp>
      <p:pic>
        <p:nvPicPr>
          <p:cNvPr id="8" name="Imagem 12">
            <a:extLst>
              <a:ext uri="{FF2B5EF4-FFF2-40B4-BE49-F238E27FC236}">
                <a16:creationId xmlns:a16="http://schemas.microsoft.com/office/drawing/2014/main" id="{6BFA53A0-6E75-4BE4-A19E-0443D22F0A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06" y="6513632"/>
            <a:ext cx="262857" cy="20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7445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3EF7E8F3-335C-4EEE-9191-5C7D77D385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9581" y="164154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lang="pt-BR" sz="2176" b="1" kern="1200" dirty="0">
                <a:solidFill>
                  <a:srgbClr val="54C0E8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</a:p>
        </p:txBody>
      </p:sp>
      <p:sp>
        <p:nvSpPr>
          <p:cNvPr id="6" name="Espaço Reservado para Texto 7">
            <a:extLst>
              <a:ext uri="{FF2B5EF4-FFF2-40B4-BE49-F238E27FC236}">
                <a16:creationId xmlns:a16="http://schemas.microsoft.com/office/drawing/2014/main" id="{C5650646-7BC5-4E76-8ACF-1AC8F52AEE2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75027" y="6473940"/>
            <a:ext cx="8213596" cy="2852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978" i="1">
                <a:solidFill>
                  <a:srgbClr val="666666"/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10)</a:t>
            </a:r>
          </a:p>
        </p:txBody>
      </p:sp>
      <p:pic>
        <p:nvPicPr>
          <p:cNvPr id="8" name="Imagem 12">
            <a:extLst>
              <a:ext uri="{FF2B5EF4-FFF2-40B4-BE49-F238E27FC236}">
                <a16:creationId xmlns:a16="http://schemas.microsoft.com/office/drawing/2014/main" id="{1DA8D6D4-0047-47C5-858A-FB37250B4B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298" y="6513632"/>
            <a:ext cx="262857" cy="20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037349"/>
      </p:ext>
    </p:extLst>
  </p:cSld>
  <p:clrMapOvr>
    <a:masterClrMapping/>
  </p:clrMapOvr>
  <p:transition spd="slow"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3EF7E8F3-335C-4EEE-9191-5C7D77D385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98" y="164154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54C0E8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</a:p>
        </p:txBody>
      </p:sp>
    </p:spTree>
    <p:extLst>
      <p:ext uri="{BB962C8B-B14F-4D97-AF65-F5344CB8AC3E}">
        <p14:creationId xmlns:p14="http://schemas.microsoft.com/office/powerpoint/2010/main" val="3383811655"/>
      </p:ext>
    </p:extLst>
  </p:cSld>
  <p:clrMapOvr>
    <a:masterClrMapping/>
  </p:clrMapOvr>
  <p:transition spd="slow"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4553D1EA-5D34-402F-8E93-B6F91875D29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-2671816" y="-120276"/>
            <a:ext cx="18753410" cy="7464973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349">
                <a:noFill/>
              </a:defRPr>
            </a:lvl1pPr>
          </a:lstStyle>
          <a:p>
            <a:r>
              <a:rPr lang="pt-BR" dirty="0"/>
              <a:t>a</a:t>
            </a:r>
          </a:p>
        </p:txBody>
      </p:sp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2175FE86-B4D0-4E92-B55C-B3DC0C7699A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02582" y="-19050"/>
            <a:ext cx="12662407" cy="736374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76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	 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backgroung</a:t>
            </a:r>
            <a:r>
              <a:rPr lang="pt-BR" dirty="0"/>
              <a:t> </a:t>
            </a:r>
            <a:r>
              <a:rPr lang="pt-BR" dirty="0" err="1"/>
              <a:t>image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 err="1"/>
              <a:t>After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,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your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send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back</a:t>
            </a:r>
            <a:endParaRPr lang="pt-BR" dirty="0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FFE0107-3D06-4858-B285-F2408777052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3798" y="785288"/>
            <a:ext cx="3991230" cy="543095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21" name="Espaço Reservado para Imagem 20">
            <a:extLst>
              <a:ext uri="{FF2B5EF4-FFF2-40B4-BE49-F238E27FC236}">
                <a16:creationId xmlns:a16="http://schemas.microsoft.com/office/drawing/2014/main" id="{1BBAA762-31ED-4F1F-B69C-EFE0FDB1A9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76705" y="1031159"/>
            <a:ext cx="1125416" cy="861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rgbClr val="464749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insert</a:t>
            </a:r>
            <a:r>
              <a:rPr lang="pt-BR" dirty="0"/>
              <a:t> logo</a:t>
            </a:r>
          </a:p>
        </p:txBody>
      </p:sp>
      <p:sp>
        <p:nvSpPr>
          <p:cNvPr id="10" name="Espaço Reservado para Texto 7">
            <a:extLst>
              <a:ext uri="{FF2B5EF4-FFF2-40B4-BE49-F238E27FC236}">
                <a16:creationId xmlns:a16="http://schemas.microsoft.com/office/drawing/2014/main" id="{3CB44F74-553B-49CA-A5E3-367630B926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7008" y="2072093"/>
            <a:ext cx="3684813" cy="403035"/>
          </a:xfrm>
          <a:prstGeom prst="rect">
            <a:avLst/>
          </a:prstGeom>
        </p:spPr>
        <p:txBody>
          <a:bodyPr/>
          <a:lstStyle>
            <a:lvl1pPr marL="13701" indent="0">
              <a:buNone/>
              <a:defRPr kumimoji="0" lang="pt-BR" sz="1726" b="1" i="0" u="none" strike="noStrike" cap="none" spc="-38" normalizeH="0" baseline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293289" marR="0" lvl="0" indent="-279588" defTabSz="894683" eaLnBrk="0" latinLnBrk="0" hangingPunct="0">
              <a:lnSpc>
                <a:spcPct val="100000"/>
              </a:lnSpc>
              <a:spcBef>
                <a:spcPct val="0"/>
              </a:spcBef>
              <a:spcAft>
                <a:spcPts val="587"/>
              </a:spcAft>
              <a:buClrTx/>
              <a:buSzTx/>
              <a:tabLst/>
            </a:pPr>
            <a:r>
              <a:rPr lang="pt-BR" dirty="0" err="1"/>
              <a:t>Client</a:t>
            </a:r>
            <a:r>
              <a:rPr lang="pt-BR" dirty="0"/>
              <a:t> </a:t>
            </a:r>
            <a:r>
              <a:rPr lang="pt-BR" dirty="0" err="1"/>
              <a:t>name</a:t>
            </a:r>
            <a:r>
              <a:rPr lang="pt-BR" dirty="0"/>
              <a:t> – </a:t>
            </a: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sinze</a:t>
            </a:r>
            <a:r>
              <a:rPr lang="pt-BR" dirty="0"/>
              <a:t> 17,6)</a:t>
            </a:r>
          </a:p>
        </p:txBody>
      </p:sp>
      <p:sp>
        <p:nvSpPr>
          <p:cNvPr id="11" name="Espaço Reservado para Texto 7">
            <a:extLst>
              <a:ext uri="{FF2B5EF4-FFF2-40B4-BE49-F238E27FC236}">
                <a16:creationId xmlns:a16="http://schemas.microsoft.com/office/drawing/2014/main" id="{C7D1A17E-01C5-4C9A-AFD7-FE8F8904A58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7008" y="2544631"/>
            <a:ext cx="3684813" cy="403035"/>
          </a:xfrm>
          <a:prstGeom prst="rect">
            <a:avLst/>
          </a:prstGeom>
        </p:spPr>
        <p:txBody>
          <a:bodyPr/>
          <a:lstStyle>
            <a:lvl1pPr marL="13701" marR="0" indent="0" algn="l" defTabSz="8946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lang="pt-BR" sz="1726" b="0" i="0" u="none" strike="noStrike" cap="none" spc="-38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13701" marR="0" lvl="0" indent="0" algn="l" defTabSz="8946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26" b="0" i="0" u="none" strike="noStrike" kern="1200" cap="none" spc="-38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Title – Calibri font normal (size 17,6)</a:t>
            </a:r>
          </a:p>
        </p:txBody>
      </p:sp>
      <p:sp>
        <p:nvSpPr>
          <p:cNvPr id="12" name="Espaço Reservado para Texto 7">
            <a:extLst>
              <a:ext uri="{FF2B5EF4-FFF2-40B4-BE49-F238E27FC236}">
                <a16:creationId xmlns:a16="http://schemas.microsoft.com/office/drawing/2014/main" id="{A46C5DBA-2501-478F-A494-25621861C3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7008" y="4299952"/>
            <a:ext cx="3642016" cy="403035"/>
          </a:xfrm>
          <a:prstGeom prst="rect">
            <a:avLst/>
          </a:prstGeom>
        </p:spPr>
        <p:txBody>
          <a:bodyPr/>
          <a:lstStyle>
            <a:lvl1pPr marL="13701" marR="0" indent="0" algn="l" defTabSz="8946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lang="pt-BR" sz="1399" b="0" i="0" u="none" strike="noStrike" cap="none" spc="-38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13701" marR="0" lvl="0" indent="0" algn="l" defTabSz="8946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26" b="0" i="0" u="none" strike="noStrike" kern="1200" cap="none" spc="-38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Code</a:t>
            </a:r>
            <a:r>
              <a:rPr kumimoji="0" lang="pt-BR" sz="1726" b="0" i="0" u="none" strike="noStrike" kern="1200" cap="none" spc="-38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kumimoji="0" lang="en-US" sz="1726" b="0" i="0" u="none" strike="noStrike" kern="1200" cap="none" spc="-38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Calibri font normal (size 14,3)</a:t>
            </a:r>
          </a:p>
        </p:txBody>
      </p:sp>
      <p:sp>
        <p:nvSpPr>
          <p:cNvPr id="13" name="Espaço Reservado para Texto 7">
            <a:extLst>
              <a:ext uri="{FF2B5EF4-FFF2-40B4-BE49-F238E27FC236}">
                <a16:creationId xmlns:a16="http://schemas.microsoft.com/office/drawing/2014/main" id="{DAA645D8-3213-4219-9B99-209074D4525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7008" y="3171501"/>
            <a:ext cx="3642016" cy="641394"/>
          </a:xfrm>
          <a:prstGeom prst="rect">
            <a:avLst/>
          </a:prstGeom>
        </p:spPr>
        <p:txBody>
          <a:bodyPr/>
          <a:lstStyle>
            <a:lvl1pPr marL="13701" marR="0" indent="0" algn="l" defTabSz="8946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lang="pt-BR" sz="1399" b="0" i="0" u="none" strike="noStrike" cap="none" spc="-38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13701" marR="0" lvl="0" indent="0" algn="l" defTabSz="8946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26" b="0" i="0" u="none" strike="noStrike" kern="1200" cap="none" spc="-38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Prepared by – Calibri font normal (size 14,3)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417F1E9-2D80-E34C-ACEF-D0ADC6D8A9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8216" y="5267391"/>
            <a:ext cx="2482394" cy="47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300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29B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6A1DC1F-643F-46D4-892D-8F597BC63A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297723" y="0"/>
            <a:ext cx="9355015" cy="6858000"/>
          </a:xfrm>
          <a:prstGeom prst="parallelogram">
            <a:avLst/>
          </a:prstGeom>
        </p:spPr>
        <p:txBody>
          <a:bodyPr/>
          <a:lstStyle>
            <a:lvl1pPr marL="0" indent="0">
              <a:buNone/>
              <a:defRPr sz="176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 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C5AC681-723F-4C6D-B59D-CD03B446A45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57293" y="1257300"/>
            <a:ext cx="4337539" cy="533400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2349" b="1">
                <a:solidFill>
                  <a:srgbClr val="2E2E8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endParaRPr lang="en-US" dirty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18DF7931-6667-4FDF-AB8A-A95438792D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57293" y="1905002"/>
            <a:ext cx="4337539" cy="3695699"/>
          </a:xfrm>
          <a:prstGeom prst="rect">
            <a:avLst/>
          </a:prstGeom>
        </p:spPr>
        <p:txBody>
          <a:bodyPr/>
          <a:lstStyle>
            <a:lvl1pPr marL="335506" marR="0" indent="-335506" algn="l" defTabSz="894683" rtl="0" eaLnBrk="1" fontAlgn="base" latinLnBrk="0" hangingPunct="1">
              <a:lnSpc>
                <a:spcPct val="15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 sz="176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335506" marR="0" lvl="0" indent="-335506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pt-BR" dirty="0"/>
              <a:t>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add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– </a:t>
            </a: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18)</a:t>
            </a:r>
            <a:endParaRPr lang="en-US" dirty="0"/>
          </a:p>
          <a:p>
            <a:pPr lvl="0"/>
            <a:endParaRPr lang="pt-BR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4204A53-897E-4335-B3CC-CFC3F35013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31004" y="142803"/>
            <a:ext cx="979463" cy="323898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89C53815-F7A5-463F-97F4-A120C74BD553}"/>
              </a:ext>
            </a:extLst>
          </p:cNvPr>
          <p:cNvSpPr/>
          <p:nvPr userDrawn="1"/>
        </p:nvSpPr>
        <p:spPr>
          <a:xfrm>
            <a:off x="8360056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/>
              </a:solidFill>
            </a:endParaRP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42D5D216-55A7-458A-B106-43E39AD56251}"/>
              </a:ext>
            </a:extLst>
          </p:cNvPr>
          <p:cNvSpPr txBox="1">
            <a:spLocks/>
          </p:cNvSpPr>
          <p:nvPr userDrawn="1"/>
        </p:nvSpPr>
        <p:spPr>
          <a:xfrm>
            <a:off x="1155660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934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FED4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6A1DC1F-643F-46D4-892D-8F597BC63A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80821" y="0"/>
            <a:ext cx="9355015" cy="6858000"/>
          </a:xfrm>
          <a:prstGeom prst="parallelogram">
            <a:avLst/>
          </a:prstGeom>
        </p:spPr>
        <p:txBody>
          <a:bodyPr/>
          <a:lstStyle>
            <a:lvl1pPr marL="0" indent="0">
              <a:buNone/>
              <a:defRPr sz="176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 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C5AC681-723F-4C6D-B59D-CD03B446A45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268" y="1257300"/>
            <a:ext cx="4337539" cy="533400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2349" b="1">
                <a:solidFill>
                  <a:srgbClr val="29B7EB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endParaRPr lang="en-US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9C53815-F7A5-463F-97F4-A120C74BD553}"/>
              </a:ext>
            </a:extLst>
          </p:cNvPr>
          <p:cNvSpPr/>
          <p:nvPr userDrawn="1"/>
        </p:nvSpPr>
        <p:spPr>
          <a:xfrm>
            <a:off x="47132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IE" sz="783" b="0" i="0" kern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/>
              </a:solidFill>
            </a:endParaRPr>
          </a:p>
        </p:txBody>
      </p:sp>
      <p:sp>
        <p:nvSpPr>
          <p:cNvPr id="14" name="Espaço Reservado para Imagem 3">
            <a:extLst>
              <a:ext uri="{FF2B5EF4-FFF2-40B4-BE49-F238E27FC236}">
                <a16:creationId xmlns:a16="http://schemas.microsoft.com/office/drawing/2014/main" id="{AFDFF8B7-EF52-4834-BCA3-F1970A46F35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7" name="Espaço Reservado para Número de Slide 9">
            <a:extLst>
              <a:ext uri="{FF2B5EF4-FFF2-40B4-BE49-F238E27FC236}">
                <a16:creationId xmlns:a16="http://schemas.microsoft.com/office/drawing/2014/main" id="{9D357823-4B13-4551-BFCD-046A84629649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6FFEC92A-5726-448C-B708-8B672B84C55C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1005160" y="2000250"/>
            <a:ext cx="4337539" cy="37719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buClr>
                <a:srgbClr val="29B7EB"/>
              </a:buClr>
              <a:defRPr sz="1761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/>
              <a:t>Click to add text – Calibri font (size 18)</a:t>
            </a:r>
          </a:p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59940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FED4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6A1DC1F-643F-46D4-892D-8F597BC63A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0185" y="0"/>
            <a:ext cx="6611816" cy="68580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pt-BR" sz="1761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3" name="Espaço Reservado para Texto 4">
            <a:extLst>
              <a:ext uri="{FF2B5EF4-FFF2-40B4-BE49-F238E27FC236}">
                <a16:creationId xmlns:a16="http://schemas.microsoft.com/office/drawing/2014/main" id="{6DCB2E07-9127-4E34-879D-2D1C536018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194" y="1257300"/>
            <a:ext cx="4337539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t-BR" sz="2349" b="1" kern="1200" dirty="0">
                <a:solidFill>
                  <a:srgbClr val="29B7EB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pt-BR" dirty="0"/>
              <a:t>CLIQUE PARA ADICIONAR TEXTO</a:t>
            </a:r>
          </a:p>
        </p:txBody>
      </p:sp>
      <p:sp>
        <p:nvSpPr>
          <p:cNvPr id="14" name="Espaço Reservado para Texto 7">
            <a:extLst>
              <a:ext uri="{FF2B5EF4-FFF2-40B4-BE49-F238E27FC236}">
                <a16:creationId xmlns:a16="http://schemas.microsoft.com/office/drawing/2014/main" id="{7CBAE7A5-9E16-4C20-80F7-330FC7E214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0194" y="1905002"/>
            <a:ext cx="4337539" cy="4222750"/>
          </a:xfrm>
          <a:prstGeom prst="rect">
            <a:avLst/>
          </a:prstGeom>
        </p:spPr>
        <p:txBody>
          <a:bodyPr/>
          <a:lstStyle>
            <a:lvl1pPr marL="335506" indent="-335506">
              <a:buClr>
                <a:srgbClr val="29B7EB"/>
              </a:buClr>
              <a:buSzPct val="104000"/>
              <a:buFont typeface="Arial" panose="020B0604020202020204" pitchFamily="34" charset="0"/>
              <a:buChar char="•"/>
              <a:defRPr lang="pt-BR" sz="1761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dirty="0"/>
              <a:t>Clique para adicionar texto</a:t>
            </a:r>
          </a:p>
        </p:txBody>
      </p:sp>
      <p:sp>
        <p:nvSpPr>
          <p:cNvPr id="11" name="Espaço Reservado para Número de Slide 9">
            <a:extLst>
              <a:ext uri="{FF2B5EF4-FFF2-40B4-BE49-F238E27FC236}">
                <a16:creationId xmlns:a16="http://schemas.microsoft.com/office/drawing/2014/main" id="{D00482E7-AF99-4D5B-9E7B-A02DC1715F20}"/>
              </a:ext>
            </a:extLst>
          </p:cNvPr>
          <p:cNvSpPr txBox="1">
            <a:spLocks/>
          </p:cNvSpPr>
          <p:nvPr userDrawn="1"/>
        </p:nvSpPr>
        <p:spPr>
          <a:xfrm>
            <a:off x="126018" y="6252917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l"/>
            <a:fld id="{F5FCCBEA-5D7C-414E-BA5A-59F19D219BB9}" type="slidenum">
              <a:rPr lang="pt-BR" sz="978" i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l"/>
              <a:t>‹#›</a:t>
            </a:fld>
            <a:endParaRPr lang="pt-BR" sz="978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564E5FC8-E514-4010-9235-C22BE44435C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8" name="Espaço Reservado para Imagem 3">
            <a:extLst>
              <a:ext uri="{FF2B5EF4-FFF2-40B4-BE49-F238E27FC236}">
                <a16:creationId xmlns:a16="http://schemas.microsoft.com/office/drawing/2014/main" id="{C6FFA999-E78E-4397-869D-99EE47B3832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774453" y="532948"/>
            <a:ext cx="980831" cy="3302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2" name="Retângulo 14">
            <a:extLst>
              <a:ext uri="{FF2B5EF4-FFF2-40B4-BE49-F238E27FC236}">
                <a16:creationId xmlns:a16="http://schemas.microsoft.com/office/drawing/2014/main" id="{CC0FB263-566F-4C43-A29A-435D1D8DC331}"/>
              </a:ext>
            </a:extLst>
          </p:cNvPr>
          <p:cNvSpPr/>
          <p:nvPr userDrawn="1"/>
        </p:nvSpPr>
        <p:spPr>
          <a:xfrm>
            <a:off x="1" y="6618043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06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5">
            <a:extLst>
              <a:ext uri="{FF2B5EF4-FFF2-40B4-BE49-F238E27FC236}">
                <a16:creationId xmlns:a16="http://schemas.microsoft.com/office/drawing/2014/main" id="{3681AD3F-DC01-4418-893B-6110CFAA79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70406" y="1"/>
            <a:ext cx="12662407" cy="736374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76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	 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backgroung</a:t>
            </a:r>
            <a:r>
              <a:rPr lang="pt-BR" dirty="0"/>
              <a:t> </a:t>
            </a:r>
            <a:r>
              <a:rPr lang="pt-BR" dirty="0" err="1"/>
              <a:t>image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 err="1"/>
              <a:t>After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,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your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send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back</a:t>
            </a:r>
            <a:endParaRPr lang="pt-BR" dirty="0"/>
          </a:p>
        </p:txBody>
      </p:sp>
      <p:sp>
        <p:nvSpPr>
          <p:cNvPr id="6" name="Espaço Reservado para Imagem 3">
            <a:extLst>
              <a:ext uri="{FF2B5EF4-FFF2-40B4-BE49-F238E27FC236}">
                <a16:creationId xmlns:a16="http://schemas.microsoft.com/office/drawing/2014/main" id="{B3C3573C-5D1B-DF4C-BB8A-3668F9A7140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2494671" y="5539297"/>
            <a:ext cx="17343903" cy="1420303"/>
          </a:xfrm>
          <a:prstGeom prst="parallelogram">
            <a:avLst/>
          </a:prstGeom>
          <a:solidFill>
            <a:srgbClr val="110090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aa</a:t>
            </a:r>
            <a:endParaRPr lang="en-US" dirty="0"/>
          </a:p>
        </p:txBody>
      </p:sp>
      <p:sp>
        <p:nvSpPr>
          <p:cNvPr id="11" name="Espaço Reservado para Texto 6">
            <a:extLst>
              <a:ext uri="{FF2B5EF4-FFF2-40B4-BE49-F238E27FC236}">
                <a16:creationId xmlns:a16="http://schemas.microsoft.com/office/drawing/2014/main" id="{38F0C60C-7209-BE4D-BAFD-52D1734A90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956" y="5726295"/>
            <a:ext cx="5433306" cy="481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31">
                <a:solidFill>
                  <a:srgbClr val="E5BA05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32)</a:t>
            </a:r>
            <a:endParaRPr lang="en-US" dirty="0"/>
          </a:p>
        </p:txBody>
      </p:sp>
      <p:sp>
        <p:nvSpPr>
          <p:cNvPr id="7" name="Espaço Reservado para Imagem 5">
            <a:extLst>
              <a:ext uri="{FF2B5EF4-FFF2-40B4-BE49-F238E27FC236}">
                <a16:creationId xmlns:a16="http://schemas.microsoft.com/office/drawing/2014/main" id="{37CA8E9C-9B8A-4F20-A16E-8C0512FF36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787375" y="-779417"/>
            <a:ext cx="15160039" cy="838838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565">
                <a:noFill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3855545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5">
            <a:extLst>
              <a:ext uri="{FF2B5EF4-FFF2-40B4-BE49-F238E27FC236}">
                <a16:creationId xmlns:a16="http://schemas.microsoft.com/office/drawing/2014/main" id="{3681AD3F-DC01-4418-893B-6110CFAA79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70406" y="1"/>
            <a:ext cx="12662407" cy="736374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76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	 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backgroung</a:t>
            </a:r>
            <a:r>
              <a:rPr lang="pt-BR" dirty="0"/>
              <a:t> </a:t>
            </a:r>
            <a:r>
              <a:rPr lang="pt-BR" dirty="0" err="1"/>
              <a:t>image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 err="1"/>
              <a:t>After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,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your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send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back</a:t>
            </a:r>
            <a:endParaRPr lang="pt-BR" dirty="0"/>
          </a:p>
        </p:txBody>
      </p:sp>
      <p:sp>
        <p:nvSpPr>
          <p:cNvPr id="7" name="Espaço Reservado para Imagem 5">
            <a:extLst>
              <a:ext uri="{FF2B5EF4-FFF2-40B4-BE49-F238E27FC236}">
                <a16:creationId xmlns:a16="http://schemas.microsoft.com/office/drawing/2014/main" id="{37CA8E9C-9B8A-4F20-A16E-8C0512FF36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787375" y="-779417"/>
            <a:ext cx="15160039" cy="838838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565">
                <a:noFill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a</a:t>
            </a:r>
          </a:p>
        </p:txBody>
      </p:sp>
      <p:sp>
        <p:nvSpPr>
          <p:cNvPr id="12" name="Espaço Reservado para Imagem 3">
            <a:extLst>
              <a:ext uri="{FF2B5EF4-FFF2-40B4-BE49-F238E27FC236}">
                <a16:creationId xmlns:a16="http://schemas.microsoft.com/office/drawing/2014/main" id="{FA16ACE8-6839-A640-B818-B723A71A391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2494672" y="5539297"/>
            <a:ext cx="17500211" cy="1420303"/>
          </a:xfrm>
          <a:prstGeom prst="parallelogram">
            <a:avLst/>
          </a:prstGeom>
          <a:solidFill>
            <a:srgbClr val="110090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13" name="Espaço Reservado para Texto 6">
            <a:extLst>
              <a:ext uri="{FF2B5EF4-FFF2-40B4-BE49-F238E27FC236}">
                <a16:creationId xmlns:a16="http://schemas.microsoft.com/office/drawing/2014/main" id="{8CE69BA1-FB42-5944-8996-194277F55C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956" y="5726295"/>
            <a:ext cx="5433306" cy="481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31">
                <a:solidFill>
                  <a:srgbClr val="E5BA05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32)</a:t>
            </a:r>
            <a:endParaRPr lang="en-US" dirty="0"/>
          </a:p>
        </p:txBody>
      </p:sp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442FEC88-1B0C-D84C-96EC-CB789355C92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87375" y="-741317"/>
            <a:ext cx="15160039" cy="838838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565">
                <a:noFill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9478356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Layout Personalizado">
    <p:bg>
      <p:bgPr>
        <a:gradFill>
          <a:gsLst>
            <a:gs pos="17000">
              <a:srgbClr val="29B7EB"/>
            </a:gs>
            <a:gs pos="17000">
              <a:schemeClr val="bg1"/>
            </a:gs>
            <a:gs pos="89000">
              <a:schemeClr val="bg1"/>
            </a:gs>
            <a:gs pos="89000">
              <a:schemeClr val="bg1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2BAF2B3D-D12D-48D9-BBD5-D65DBCBEFFAB}"/>
              </a:ext>
            </a:extLst>
          </p:cNvPr>
          <p:cNvSpPr/>
          <p:nvPr userDrawn="1"/>
        </p:nvSpPr>
        <p:spPr>
          <a:xfrm>
            <a:off x="0" y="6488236"/>
            <a:ext cx="12192000" cy="369764"/>
          </a:xfrm>
          <a:prstGeom prst="rect">
            <a:avLst/>
          </a:prstGeom>
          <a:solidFill>
            <a:srgbClr val="ED0C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B9E44860-C320-41AC-B300-8C05CCB61D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804228"/>
            <a:ext cx="10515600" cy="365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 i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9CD246A4-B71C-454A-BB1F-326FB222B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1" y="6168013"/>
            <a:ext cx="9271001" cy="2082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 b="1" i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4B76B49-2FC3-4CA5-884F-12CF4DC08233}"/>
              </a:ext>
            </a:extLst>
          </p:cNvPr>
          <p:cNvSpPr/>
          <p:nvPr userDrawn="1"/>
        </p:nvSpPr>
        <p:spPr>
          <a:xfrm>
            <a:off x="5186893" y="2898599"/>
            <a:ext cx="1842065" cy="1419726"/>
          </a:xfrm>
          <a:prstGeom prst="ellipse">
            <a:avLst/>
          </a:prstGeom>
          <a:solidFill>
            <a:srgbClr val="29B7EB"/>
          </a:solidFill>
          <a:ln w="25400">
            <a:solidFill>
              <a:srgbClr val="29B7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>
              <a:solidFill>
                <a:srgbClr val="2E2E81"/>
              </a:solidFill>
            </a:endParaRPr>
          </a:p>
        </p:txBody>
      </p: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C8C03066-4DD5-4F02-A160-23F3D01D6B8F}"/>
              </a:ext>
            </a:extLst>
          </p:cNvPr>
          <p:cNvCxnSpPr>
            <a:cxnSpLocks/>
            <a:endCxn id="9" idx="1"/>
          </p:cNvCxnSpPr>
          <p:nvPr userDrawn="1"/>
        </p:nvCxnSpPr>
        <p:spPr>
          <a:xfrm>
            <a:off x="4851361" y="2549233"/>
            <a:ext cx="605296" cy="557281"/>
          </a:xfrm>
          <a:prstGeom prst="line">
            <a:avLst/>
          </a:prstGeom>
          <a:ln w="19050">
            <a:solidFill>
              <a:srgbClr val="29B7E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E880C7EA-E093-4A6B-921D-7E4947342D1B}"/>
              </a:ext>
            </a:extLst>
          </p:cNvPr>
          <p:cNvCxnSpPr>
            <a:cxnSpLocks/>
            <a:endCxn id="9" idx="7"/>
          </p:cNvCxnSpPr>
          <p:nvPr userDrawn="1"/>
        </p:nvCxnSpPr>
        <p:spPr>
          <a:xfrm flipH="1">
            <a:off x="6759195" y="2525851"/>
            <a:ext cx="697153" cy="580662"/>
          </a:xfrm>
          <a:prstGeom prst="line">
            <a:avLst/>
          </a:prstGeom>
          <a:ln w="19050">
            <a:solidFill>
              <a:srgbClr val="29B7E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A5051FB9-4D41-490A-A3AF-B06D1AF1D8AE}"/>
              </a:ext>
            </a:extLst>
          </p:cNvPr>
          <p:cNvCxnSpPr>
            <a:cxnSpLocks/>
            <a:endCxn id="9" idx="6"/>
          </p:cNvCxnSpPr>
          <p:nvPr userDrawn="1"/>
        </p:nvCxnSpPr>
        <p:spPr>
          <a:xfrm flipH="1">
            <a:off x="7028959" y="3608462"/>
            <a:ext cx="919758" cy="0"/>
          </a:xfrm>
          <a:prstGeom prst="line">
            <a:avLst/>
          </a:prstGeom>
          <a:ln w="19050">
            <a:solidFill>
              <a:srgbClr val="29B7E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7346A646-02D5-4A31-8AA2-0EC75D5768A5}"/>
              </a:ext>
            </a:extLst>
          </p:cNvPr>
          <p:cNvCxnSpPr>
            <a:cxnSpLocks/>
          </p:cNvCxnSpPr>
          <p:nvPr userDrawn="1"/>
        </p:nvCxnSpPr>
        <p:spPr>
          <a:xfrm flipH="1">
            <a:off x="4275979" y="3584981"/>
            <a:ext cx="915336" cy="0"/>
          </a:xfrm>
          <a:prstGeom prst="line">
            <a:avLst/>
          </a:prstGeom>
          <a:ln w="19050">
            <a:solidFill>
              <a:srgbClr val="29B7E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21077926-60AB-4E5D-8B16-E140857C2504}"/>
              </a:ext>
            </a:extLst>
          </p:cNvPr>
          <p:cNvCxnSpPr>
            <a:cxnSpLocks/>
            <a:endCxn id="9" idx="5"/>
          </p:cNvCxnSpPr>
          <p:nvPr userDrawn="1"/>
        </p:nvCxnSpPr>
        <p:spPr>
          <a:xfrm flipH="1" flipV="1">
            <a:off x="6759195" y="4110412"/>
            <a:ext cx="731854" cy="594826"/>
          </a:xfrm>
          <a:prstGeom prst="line">
            <a:avLst/>
          </a:prstGeom>
          <a:ln w="19050">
            <a:solidFill>
              <a:srgbClr val="29B7E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to 62">
            <a:extLst>
              <a:ext uri="{FF2B5EF4-FFF2-40B4-BE49-F238E27FC236}">
                <a16:creationId xmlns:a16="http://schemas.microsoft.com/office/drawing/2014/main" id="{324E6AD0-501B-4D95-9B47-80D5AF581C11}"/>
              </a:ext>
            </a:extLst>
          </p:cNvPr>
          <p:cNvCxnSpPr>
            <a:cxnSpLocks/>
            <a:endCxn id="9" idx="3"/>
          </p:cNvCxnSpPr>
          <p:nvPr userDrawn="1"/>
        </p:nvCxnSpPr>
        <p:spPr>
          <a:xfrm flipV="1">
            <a:off x="4768346" y="4110411"/>
            <a:ext cx="688311" cy="580662"/>
          </a:xfrm>
          <a:prstGeom prst="line">
            <a:avLst/>
          </a:prstGeom>
          <a:ln w="19050">
            <a:solidFill>
              <a:srgbClr val="29B7E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26BAB188-DE08-47B7-82EC-B4C1E7118407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5998" y="2525852"/>
            <a:ext cx="0" cy="378949"/>
          </a:xfrm>
          <a:prstGeom prst="line">
            <a:avLst/>
          </a:prstGeom>
          <a:ln w="19050">
            <a:solidFill>
              <a:srgbClr val="29B7E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spaço Reservado para Imagem 76">
            <a:extLst>
              <a:ext uri="{FF2B5EF4-FFF2-40B4-BE49-F238E27FC236}">
                <a16:creationId xmlns:a16="http://schemas.microsoft.com/office/drawing/2014/main" id="{A82A42F2-D8A0-40AE-8736-ACDF6B5408E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936024" y="1814451"/>
            <a:ext cx="915336" cy="7111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78" name="Espaço Reservado para Imagem 76">
            <a:extLst>
              <a:ext uri="{FF2B5EF4-FFF2-40B4-BE49-F238E27FC236}">
                <a16:creationId xmlns:a16="http://schemas.microsoft.com/office/drawing/2014/main" id="{2C498E81-4E53-4595-890C-8BD49622AAC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370372" y="3252896"/>
            <a:ext cx="915336" cy="7111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79" name="Espaço Reservado para Imagem 76">
            <a:extLst>
              <a:ext uri="{FF2B5EF4-FFF2-40B4-BE49-F238E27FC236}">
                <a16:creationId xmlns:a16="http://schemas.microsoft.com/office/drawing/2014/main" id="{8CAFCA89-57E7-44F8-90E8-F38237860B3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936024" y="4712851"/>
            <a:ext cx="915336" cy="7111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80" name="Espaço Reservado para Imagem 76">
            <a:extLst>
              <a:ext uri="{FF2B5EF4-FFF2-40B4-BE49-F238E27FC236}">
                <a16:creationId xmlns:a16="http://schemas.microsoft.com/office/drawing/2014/main" id="{E01F05FD-8BB9-4AE2-BBB8-845912D1B94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456345" y="1814451"/>
            <a:ext cx="915336" cy="7111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81" name="Espaço Reservado para Imagem 76">
            <a:extLst>
              <a:ext uri="{FF2B5EF4-FFF2-40B4-BE49-F238E27FC236}">
                <a16:creationId xmlns:a16="http://schemas.microsoft.com/office/drawing/2014/main" id="{77C3A3FB-A944-4F1D-A312-1616AE8EF97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456345" y="4712851"/>
            <a:ext cx="915336" cy="7111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82" name="Espaço Reservado para Imagem 76">
            <a:extLst>
              <a:ext uri="{FF2B5EF4-FFF2-40B4-BE49-F238E27FC236}">
                <a16:creationId xmlns:a16="http://schemas.microsoft.com/office/drawing/2014/main" id="{36A5151C-8B13-45F7-955F-CAA438D5711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948714" y="3252896"/>
            <a:ext cx="915336" cy="7111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83" name="Espaço Reservado para Imagem 76">
            <a:extLst>
              <a:ext uri="{FF2B5EF4-FFF2-40B4-BE49-F238E27FC236}">
                <a16:creationId xmlns:a16="http://schemas.microsoft.com/office/drawing/2014/main" id="{724DB7B1-A025-4E90-A0D1-DE60B3AB6ED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637170" y="4712851"/>
            <a:ext cx="915336" cy="7111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84" name="Espaço Reservado para Imagem 76">
            <a:extLst>
              <a:ext uri="{FF2B5EF4-FFF2-40B4-BE49-F238E27FC236}">
                <a16:creationId xmlns:a16="http://schemas.microsoft.com/office/drawing/2014/main" id="{2767F9B4-8B1D-4B0B-B36F-4E76FDF0F2B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637170" y="1814451"/>
            <a:ext cx="915336" cy="7111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cxnSp>
        <p:nvCxnSpPr>
          <p:cNvPr id="94" name="Conector reto 93">
            <a:extLst>
              <a:ext uri="{FF2B5EF4-FFF2-40B4-BE49-F238E27FC236}">
                <a16:creationId xmlns:a16="http://schemas.microsoft.com/office/drawing/2014/main" id="{344BC753-CEDA-4373-B7D6-3872C6C4421D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5998" y="4326289"/>
            <a:ext cx="0" cy="378949"/>
          </a:xfrm>
          <a:prstGeom prst="line">
            <a:avLst/>
          </a:prstGeom>
          <a:ln w="19050">
            <a:solidFill>
              <a:srgbClr val="29B7E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spaço Reservado para Texto 19">
            <a:extLst>
              <a:ext uri="{FF2B5EF4-FFF2-40B4-BE49-F238E27FC236}">
                <a16:creationId xmlns:a16="http://schemas.microsoft.com/office/drawing/2014/main" id="{B9E078D1-144B-4B3D-8908-BA765E37CBC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989395" y="3301226"/>
            <a:ext cx="2709003" cy="6144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74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40" name="Espaço Reservado para Texto 19">
            <a:extLst>
              <a:ext uri="{FF2B5EF4-FFF2-40B4-BE49-F238E27FC236}">
                <a16:creationId xmlns:a16="http://schemas.microsoft.com/office/drawing/2014/main" id="{5FD30945-C159-4654-840D-AC3604A5527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93604" y="3396762"/>
            <a:ext cx="2709003" cy="61447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174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44" name="Espaço Reservado para Texto 19">
            <a:extLst>
              <a:ext uri="{FF2B5EF4-FFF2-40B4-BE49-F238E27FC236}">
                <a16:creationId xmlns:a16="http://schemas.microsoft.com/office/drawing/2014/main" id="{789947E6-8289-4F70-82A3-E6EB0E9E102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541532" y="1295856"/>
            <a:ext cx="3106615" cy="4270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74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45" name="Espaço Reservado para Texto 19">
            <a:extLst>
              <a:ext uri="{FF2B5EF4-FFF2-40B4-BE49-F238E27FC236}">
                <a16:creationId xmlns:a16="http://schemas.microsoft.com/office/drawing/2014/main" id="{B1589846-CC7F-4ED8-BFB1-DA566B668B7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275981" y="5522933"/>
            <a:ext cx="3672736" cy="3662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74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48" name="Espaço Reservado para Texto 19">
            <a:extLst>
              <a:ext uri="{FF2B5EF4-FFF2-40B4-BE49-F238E27FC236}">
                <a16:creationId xmlns:a16="http://schemas.microsoft.com/office/drawing/2014/main" id="{6B04B457-DFD4-4ECD-8067-AF76154A682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298039" y="1814451"/>
            <a:ext cx="2522160" cy="53116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174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50" name="Espaço Reservado para Texto 9">
            <a:extLst>
              <a:ext uri="{FF2B5EF4-FFF2-40B4-BE49-F238E27FC236}">
                <a16:creationId xmlns:a16="http://schemas.microsoft.com/office/drawing/2014/main" id="{869558AB-BF69-4D7C-B33E-A7B854ADDF0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38200" y="6521633"/>
            <a:ext cx="11353800" cy="1707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565" b="1" i="0">
                <a:solidFill>
                  <a:schemeClr val="bg1"/>
                </a:solidFill>
                <a:latin typeface="Trebuchet MS" panose="020B060302020202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pic>
        <p:nvPicPr>
          <p:cNvPr id="36" name="Gráfico 35">
            <a:extLst>
              <a:ext uri="{FF2B5EF4-FFF2-40B4-BE49-F238E27FC236}">
                <a16:creationId xmlns:a16="http://schemas.microsoft.com/office/drawing/2014/main" id="{C472E41E-73C7-4D89-B222-C77DF11858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42794" y="532948"/>
            <a:ext cx="979463" cy="323898"/>
          </a:xfrm>
          <a:prstGeom prst="rect">
            <a:avLst/>
          </a:prstGeom>
        </p:spPr>
      </p:pic>
      <p:sp>
        <p:nvSpPr>
          <p:cNvPr id="41" name="Título 1">
            <a:extLst>
              <a:ext uri="{FF2B5EF4-FFF2-40B4-BE49-F238E27FC236}">
                <a16:creationId xmlns:a16="http://schemas.microsoft.com/office/drawing/2014/main" id="{17327AED-D0B7-4D1C-9657-5CFB43A241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6226"/>
            <a:ext cx="10515600" cy="365126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  <a:br>
              <a:rPr lang="pt-BR" dirty="0"/>
            </a:b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DE0F61E-B735-4898-90EA-FF3A300C7B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829" y="6514480"/>
            <a:ext cx="315332" cy="252547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B06EC988-3761-4628-A271-E7520EA7D06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809" y="6129007"/>
            <a:ext cx="357370" cy="286215"/>
          </a:xfrm>
          <a:prstGeom prst="rect">
            <a:avLst/>
          </a:prstGeom>
        </p:spPr>
      </p:pic>
      <p:sp>
        <p:nvSpPr>
          <p:cNvPr id="15" name="Espaço Reservado para Imagem 14">
            <a:extLst>
              <a:ext uri="{FF2B5EF4-FFF2-40B4-BE49-F238E27FC236}">
                <a16:creationId xmlns:a16="http://schemas.microsoft.com/office/drawing/2014/main" id="{42C9FA9D-D840-423D-B100-3DCB0FE615A4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5457094" y="3106738"/>
            <a:ext cx="1301262" cy="9731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7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54" name="Espaço Reservado para Texto 19">
            <a:extLst>
              <a:ext uri="{FF2B5EF4-FFF2-40B4-BE49-F238E27FC236}">
                <a16:creationId xmlns:a16="http://schemas.microsoft.com/office/drawing/2014/main" id="{048D3F8F-3863-429D-A705-58D222B4E396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657329" y="1814451"/>
            <a:ext cx="2522160" cy="53116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74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56" name="Espaço Reservado para Texto 19">
            <a:extLst>
              <a:ext uri="{FF2B5EF4-FFF2-40B4-BE49-F238E27FC236}">
                <a16:creationId xmlns:a16="http://schemas.microsoft.com/office/drawing/2014/main" id="{4CD8BE4B-60A0-4F55-B89D-346E4E6DA241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298039" y="4708184"/>
            <a:ext cx="2522160" cy="53116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174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57" name="Espaço Reservado para Texto 19">
            <a:extLst>
              <a:ext uri="{FF2B5EF4-FFF2-40B4-BE49-F238E27FC236}">
                <a16:creationId xmlns:a16="http://schemas.microsoft.com/office/drawing/2014/main" id="{BAF5077A-9BD6-40DC-BF59-781434EA12D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657329" y="4708184"/>
            <a:ext cx="2522160" cy="53116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74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EE3FBF94-E713-4460-8C0B-B65D683DB96F}"/>
              </a:ext>
            </a:extLst>
          </p:cNvPr>
          <p:cNvSpPr/>
          <p:nvPr userDrawn="1"/>
        </p:nvSpPr>
        <p:spPr>
          <a:xfrm>
            <a:off x="9881663" y="5696534"/>
            <a:ext cx="1742488" cy="242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978" b="0" i="1" dirty="0" err="1">
                <a:solidFill>
                  <a:srgbClr val="464749"/>
                </a:solidFill>
                <a:effectLst/>
                <a:latin typeface="Calibri" panose="020F0502020204030204" pitchFamily="34" charset="0"/>
              </a:rPr>
              <a:t>Confidential</a:t>
            </a:r>
            <a:endParaRPr lang="pt-BR" sz="978" i="1" dirty="0">
              <a:solidFill>
                <a:srgbClr val="464749"/>
              </a:solidFill>
            </a:endParaRPr>
          </a:p>
        </p:txBody>
      </p:sp>
      <p:sp>
        <p:nvSpPr>
          <p:cNvPr id="43" name="Espaço Reservado para Número de Slide 9">
            <a:extLst>
              <a:ext uri="{FF2B5EF4-FFF2-40B4-BE49-F238E27FC236}">
                <a16:creationId xmlns:a16="http://schemas.microsoft.com/office/drawing/2014/main" id="{0A0E219C-8E43-42CE-A4FE-D72CC7555DC9}"/>
              </a:ext>
            </a:extLst>
          </p:cNvPr>
          <p:cNvSpPr txBox="1">
            <a:spLocks/>
          </p:cNvSpPr>
          <p:nvPr userDrawn="1"/>
        </p:nvSpPr>
        <p:spPr>
          <a:xfrm>
            <a:off x="11288082" y="5631276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rgbClr val="464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4675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Layout Personalizado">
    <p:bg>
      <p:bgPr>
        <a:gradFill>
          <a:gsLst>
            <a:gs pos="17000">
              <a:srgbClr val="FED402"/>
            </a:gs>
            <a:gs pos="17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ângulo 29">
            <a:extLst>
              <a:ext uri="{FF2B5EF4-FFF2-40B4-BE49-F238E27FC236}">
                <a16:creationId xmlns:a16="http://schemas.microsoft.com/office/drawing/2014/main" id="{80384B62-4DAF-4E26-AAD5-ADF6B7DC8386}"/>
              </a:ext>
            </a:extLst>
          </p:cNvPr>
          <p:cNvSpPr/>
          <p:nvPr userDrawn="1"/>
        </p:nvSpPr>
        <p:spPr>
          <a:xfrm>
            <a:off x="-148085" y="3978442"/>
            <a:ext cx="6244083" cy="28795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6935DB98-83E9-40AD-B807-5BB0461E4EDB}"/>
              </a:ext>
            </a:extLst>
          </p:cNvPr>
          <p:cNvSpPr/>
          <p:nvPr userDrawn="1"/>
        </p:nvSpPr>
        <p:spPr>
          <a:xfrm>
            <a:off x="6095998" y="1160586"/>
            <a:ext cx="6244083" cy="28178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1ABBECF-1331-4802-A76A-EF0773E7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6226"/>
            <a:ext cx="10515600" cy="365126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  <a:br>
              <a:rPr lang="pt-BR" dirty="0"/>
            </a:br>
            <a:endParaRPr lang="pt-BR" dirty="0"/>
          </a:p>
        </p:txBody>
      </p:sp>
      <p:sp>
        <p:nvSpPr>
          <p:cNvPr id="18" name="Espaço Reservado para Imagem 10">
            <a:extLst>
              <a:ext uri="{FF2B5EF4-FFF2-40B4-BE49-F238E27FC236}">
                <a16:creationId xmlns:a16="http://schemas.microsoft.com/office/drawing/2014/main" id="{D2AECB86-3066-47E9-872F-69D712E726D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35725" y="1987410"/>
            <a:ext cx="1483537" cy="1164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0" name="Espaço Reservado para Texto 19">
            <a:extLst>
              <a:ext uri="{FF2B5EF4-FFF2-40B4-BE49-F238E27FC236}">
                <a16:creationId xmlns:a16="http://schemas.microsoft.com/office/drawing/2014/main" id="{F9B84722-891A-4901-8021-B15EFE04D4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0261" y="2071588"/>
            <a:ext cx="3241430" cy="995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32" name="Espaço Reservado para Texto 19">
            <a:extLst>
              <a:ext uri="{FF2B5EF4-FFF2-40B4-BE49-F238E27FC236}">
                <a16:creationId xmlns:a16="http://schemas.microsoft.com/office/drawing/2014/main" id="{FAE13CA7-EDFA-4C21-AC59-5A94F582867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300261" y="4915848"/>
            <a:ext cx="3241430" cy="1004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22" name="Espaço Reservado para Imagem 10">
            <a:extLst>
              <a:ext uri="{FF2B5EF4-FFF2-40B4-BE49-F238E27FC236}">
                <a16:creationId xmlns:a16="http://schemas.microsoft.com/office/drawing/2014/main" id="{AC38D97F-AB1C-40F4-B46B-144AF917BBB8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535725" y="4836118"/>
            <a:ext cx="1483537" cy="1164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4" name="Espaço Reservado para Imagem 10">
            <a:extLst>
              <a:ext uri="{FF2B5EF4-FFF2-40B4-BE49-F238E27FC236}">
                <a16:creationId xmlns:a16="http://schemas.microsoft.com/office/drawing/2014/main" id="{61093286-3B12-4047-AA80-EA978FD206FF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725817" y="1987410"/>
            <a:ext cx="1483537" cy="1164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3" name="Espaço Reservado para Texto 19">
            <a:extLst>
              <a:ext uri="{FF2B5EF4-FFF2-40B4-BE49-F238E27FC236}">
                <a16:creationId xmlns:a16="http://schemas.microsoft.com/office/drawing/2014/main" id="{E808CBDA-2374-47B8-B952-E00D7182FD7A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8492306" y="2067140"/>
            <a:ext cx="3241430" cy="1004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24" name="Espaço Reservado para Texto 19">
            <a:extLst>
              <a:ext uri="{FF2B5EF4-FFF2-40B4-BE49-F238E27FC236}">
                <a16:creationId xmlns:a16="http://schemas.microsoft.com/office/drawing/2014/main" id="{FD9FE3C3-F484-43E3-8D3F-4BE185F6A02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8492306" y="4915848"/>
            <a:ext cx="3241430" cy="1004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25" name="Espaço Reservado para Imagem 10">
            <a:extLst>
              <a:ext uri="{FF2B5EF4-FFF2-40B4-BE49-F238E27FC236}">
                <a16:creationId xmlns:a16="http://schemas.microsoft.com/office/drawing/2014/main" id="{6139C6D1-6BE2-4CD8-9015-A01B04CB33EF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725817" y="4836118"/>
            <a:ext cx="1483537" cy="1164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9" name="Espaço Reservado para Número de Slide 9">
            <a:extLst>
              <a:ext uri="{FF2B5EF4-FFF2-40B4-BE49-F238E27FC236}">
                <a16:creationId xmlns:a16="http://schemas.microsoft.com/office/drawing/2014/main" id="{B1949538-7EF0-4BC5-83DB-0F294DDEC118}"/>
              </a:ext>
            </a:extLst>
          </p:cNvPr>
          <p:cNvSpPr txBox="1">
            <a:spLocks/>
          </p:cNvSpPr>
          <p:nvPr userDrawn="1"/>
        </p:nvSpPr>
        <p:spPr>
          <a:xfrm>
            <a:off x="11288082" y="6317076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rgbClr val="464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6074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7">
            <a:extLst>
              <a:ext uri="{FF2B5EF4-FFF2-40B4-BE49-F238E27FC236}">
                <a16:creationId xmlns:a16="http://schemas.microsoft.com/office/drawing/2014/main" id="{B071ADBE-9228-4501-92A1-9F03B8363AD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22696" y="670643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F629584-9C49-4FF8-8B59-8F1EC5797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94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29B7EB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</a:p>
        </p:txBody>
      </p:sp>
      <p:sp>
        <p:nvSpPr>
          <p:cNvPr id="7" name="Retângulo 14">
            <a:extLst>
              <a:ext uri="{FF2B5EF4-FFF2-40B4-BE49-F238E27FC236}">
                <a16:creationId xmlns:a16="http://schemas.microsoft.com/office/drawing/2014/main" id="{A32F5150-D3C8-428D-A09C-16CCEE4A8A05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ço Reservado para Número de Slide 9">
            <a:extLst>
              <a:ext uri="{FF2B5EF4-FFF2-40B4-BE49-F238E27FC236}">
                <a16:creationId xmlns:a16="http://schemas.microsoft.com/office/drawing/2014/main" id="{1D2BAA84-EFE7-43BD-A2E3-6D5B88E4C20E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Espaço Reservado para Imagem 10">
            <a:extLst>
              <a:ext uri="{FF2B5EF4-FFF2-40B4-BE49-F238E27FC236}">
                <a16:creationId xmlns:a16="http://schemas.microsoft.com/office/drawing/2014/main" id="{6B3648AA-0D4D-454F-9208-74EF061FAAA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35725" y="1987410"/>
            <a:ext cx="1483537" cy="1164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4" name="Espaço Reservado para Texto 19">
            <a:extLst>
              <a:ext uri="{FF2B5EF4-FFF2-40B4-BE49-F238E27FC236}">
                <a16:creationId xmlns:a16="http://schemas.microsoft.com/office/drawing/2014/main" id="{94A9B6A4-D226-4842-AEF4-713BE965F3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300261" y="2071588"/>
            <a:ext cx="3241430" cy="995850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5" name="Espaço Reservado para Texto 19">
            <a:extLst>
              <a:ext uri="{FF2B5EF4-FFF2-40B4-BE49-F238E27FC236}">
                <a16:creationId xmlns:a16="http://schemas.microsoft.com/office/drawing/2014/main" id="{121A34F1-FFE3-4067-8870-6F6D857A7B4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300261" y="4915848"/>
            <a:ext cx="3241430" cy="1004749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6" name="Espaço Reservado para Imagem 10">
            <a:extLst>
              <a:ext uri="{FF2B5EF4-FFF2-40B4-BE49-F238E27FC236}">
                <a16:creationId xmlns:a16="http://schemas.microsoft.com/office/drawing/2014/main" id="{7BB55EED-62CB-49C3-8926-0CC6122BA6A8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535725" y="4836118"/>
            <a:ext cx="1483537" cy="1164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7" name="Espaço Reservado para Imagem 10">
            <a:extLst>
              <a:ext uri="{FF2B5EF4-FFF2-40B4-BE49-F238E27FC236}">
                <a16:creationId xmlns:a16="http://schemas.microsoft.com/office/drawing/2014/main" id="{D3689E81-A383-4E0D-95D3-C5E899F4854A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725817" y="1987410"/>
            <a:ext cx="1483537" cy="1164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8" name="Espaço Reservado para Texto 19">
            <a:extLst>
              <a:ext uri="{FF2B5EF4-FFF2-40B4-BE49-F238E27FC236}">
                <a16:creationId xmlns:a16="http://schemas.microsoft.com/office/drawing/2014/main" id="{02EFC25D-3322-4082-BAD3-95B92EBB1F5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492306" y="2067140"/>
            <a:ext cx="3241430" cy="1004749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9" name="Espaço Reservado para Texto 19">
            <a:extLst>
              <a:ext uri="{FF2B5EF4-FFF2-40B4-BE49-F238E27FC236}">
                <a16:creationId xmlns:a16="http://schemas.microsoft.com/office/drawing/2014/main" id="{977BEF21-2AFA-43F9-8C9E-743DEC30BB4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492306" y="4915848"/>
            <a:ext cx="3241430" cy="1004749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20" name="Espaço Reservado para Imagem 10">
            <a:extLst>
              <a:ext uri="{FF2B5EF4-FFF2-40B4-BE49-F238E27FC236}">
                <a16:creationId xmlns:a16="http://schemas.microsoft.com/office/drawing/2014/main" id="{F8B27E1E-4EAE-4A91-B0BF-BB40F6C0462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725817" y="4836118"/>
            <a:ext cx="1483537" cy="1164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3" name="Espaço Reservado para Imagem 3">
            <a:extLst>
              <a:ext uri="{FF2B5EF4-FFF2-40B4-BE49-F238E27FC236}">
                <a16:creationId xmlns:a16="http://schemas.microsoft.com/office/drawing/2014/main" id="{3984D047-E48C-426E-8A83-320B08F513E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03624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Layout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tângulo: Cantos Arredondados 63">
            <a:extLst>
              <a:ext uri="{FF2B5EF4-FFF2-40B4-BE49-F238E27FC236}">
                <a16:creationId xmlns:a16="http://schemas.microsoft.com/office/drawing/2014/main" id="{243509CF-EE87-466B-9D1C-49B9180EAA2B}"/>
              </a:ext>
            </a:extLst>
          </p:cNvPr>
          <p:cNvSpPr/>
          <p:nvPr userDrawn="1"/>
        </p:nvSpPr>
        <p:spPr>
          <a:xfrm>
            <a:off x="8065477" y="5503949"/>
            <a:ext cx="3071447" cy="767177"/>
          </a:xfrm>
          <a:prstGeom prst="roundRect">
            <a:avLst/>
          </a:prstGeom>
          <a:noFill/>
          <a:ln w="25400">
            <a:solidFill>
              <a:srgbClr val="11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46F69D69-93F3-4F9A-AB24-AD5D276FC22A}"/>
              </a:ext>
            </a:extLst>
          </p:cNvPr>
          <p:cNvSpPr/>
          <p:nvPr userDrawn="1"/>
        </p:nvSpPr>
        <p:spPr>
          <a:xfrm>
            <a:off x="4459714" y="1560098"/>
            <a:ext cx="1842066" cy="1419726"/>
          </a:xfrm>
          <a:prstGeom prst="ellipse">
            <a:avLst/>
          </a:prstGeom>
          <a:solidFill>
            <a:srgbClr val="FED40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25" name="Espaço Reservado para Texto 16">
            <a:extLst>
              <a:ext uri="{FF2B5EF4-FFF2-40B4-BE49-F238E27FC236}">
                <a16:creationId xmlns:a16="http://schemas.microsoft.com/office/drawing/2014/main" id="{F2BAC540-CC20-432A-BF0E-E5E88780AA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59715" y="2248965"/>
            <a:ext cx="1842064" cy="442596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lang="pt-BR" sz="1174" b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0E7C0B58-07BF-48A2-8163-2630B2B7A9C0}"/>
              </a:ext>
            </a:extLst>
          </p:cNvPr>
          <p:cNvSpPr/>
          <p:nvPr userDrawn="1"/>
        </p:nvSpPr>
        <p:spPr>
          <a:xfrm>
            <a:off x="7219954" y="1560098"/>
            <a:ext cx="1842066" cy="1419726"/>
          </a:xfrm>
          <a:prstGeom prst="ellipse">
            <a:avLst/>
          </a:prstGeom>
          <a:solidFill>
            <a:srgbClr val="29B7EB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27" name="Espaço Reservado para Texto 16">
            <a:extLst>
              <a:ext uri="{FF2B5EF4-FFF2-40B4-BE49-F238E27FC236}">
                <a16:creationId xmlns:a16="http://schemas.microsoft.com/office/drawing/2014/main" id="{4D28D488-1A21-4B54-9AA6-AC5AA74ED6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19955" y="2248965"/>
            <a:ext cx="1842064" cy="442596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lang="pt-BR" sz="1174" b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44FF4460-B83F-41C0-B593-D085E5F2BC66}"/>
              </a:ext>
            </a:extLst>
          </p:cNvPr>
          <p:cNvSpPr/>
          <p:nvPr userDrawn="1"/>
        </p:nvSpPr>
        <p:spPr>
          <a:xfrm>
            <a:off x="9980194" y="1560098"/>
            <a:ext cx="1842066" cy="1419726"/>
          </a:xfrm>
          <a:prstGeom prst="ellipse">
            <a:avLst/>
          </a:prstGeom>
          <a:solidFill>
            <a:srgbClr val="FED40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29" name="Espaço Reservado para Texto 16">
            <a:extLst>
              <a:ext uri="{FF2B5EF4-FFF2-40B4-BE49-F238E27FC236}">
                <a16:creationId xmlns:a16="http://schemas.microsoft.com/office/drawing/2014/main" id="{DBB5DCCF-3F61-4967-898A-8F6970956F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980195" y="2248965"/>
            <a:ext cx="1842064" cy="44259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pt-BR" sz="1174" b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7B61494A-C4A1-4DE6-94C9-383BCCC63058}"/>
              </a:ext>
            </a:extLst>
          </p:cNvPr>
          <p:cNvSpPr/>
          <p:nvPr userDrawn="1"/>
        </p:nvSpPr>
        <p:spPr>
          <a:xfrm>
            <a:off x="359410" y="3915615"/>
            <a:ext cx="1842066" cy="1419726"/>
          </a:xfrm>
          <a:prstGeom prst="ellipse">
            <a:avLst/>
          </a:prstGeom>
          <a:solidFill>
            <a:srgbClr val="29B7EB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23" name="Espaço Reservado para Texto 16">
            <a:extLst>
              <a:ext uri="{FF2B5EF4-FFF2-40B4-BE49-F238E27FC236}">
                <a16:creationId xmlns:a16="http://schemas.microsoft.com/office/drawing/2014/main" id="{F6CF2E4F-650B-4C0A-A813-05E13F8D1D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9411" y="4594067"/>
            <a:ext cx="1842064" cy="44259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pt-BR" sz="1174" b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5582ED60-40BD-4177-AA90-6B7003F82617}"/>
              </a:ext>
            </a:extLst>
          </p:cNvPr>
          <p:cNvSpPr/>
          <p:nvPr userDrawn="1"/>
        </p:nvSpPr>
        <p:spPr>
          <a:xfrm>
            <a:off x="3122510" y="3915615"/>
            <a:ext cx="1842066" cy="1419726"/>
          </a:xfrm>
          <a:prstGeom prst="ellipse">
            <a:avLst/>
          </a:prstGeom>
          <a:solidFill>
            <a:srgbClr val="FED40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37" name="Espaço Reservado para Texto 16">
            <a:extLst>
              <a:ext uri="{FF2B5EF4-FFF2-40B4-BE49-F238E27FC236}">
                <a16:creationId xmlns:a16="http://schemas.microsoft.com/office/drawing/2014/main" id="{18728261-8148-43BB-B039-CE224817DD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28197" y="4594067"/>
            <a:ext cx="1830692" cy="44259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pt-BR" sz="1174" b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E094375D-7B41-4BE9-A4D8-7DD28B961F58}"/>
              </a:ext>
            </a:extLst>
          </p:cNvPr>
          <p:cNvSpPr/>
          <p:nvPr userDrawn="1"/>
        </p:nvSpPr>
        <p:spPr>
          <a:xfrm>
            <a:off x="5882751" y="3915615"/>
            <a:ext cx="1842066" cy="1419726"/>
          </a:xfrm>
          <a:prstGeom prst="ellipse">
            <a:avLst/>
          </a:prstGeom>
          <a:solidFill>
            <a:srgbClr val="29B7EB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39" name="Espaço Reservado para Texto 16">
            <a:extLst>
              <a:ext uri="{FF2B5EF4-FFF2-40B4-BE49-F238E27FC236}">
                <a16:creationId xmlns:a16="http://schemas.microsoft.com/office/drawing/2014/main" id="{EC5D80B4-5C2D-42A4-91B5-C044CD2446D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82752" y="4594067"/>
            <a:ext cx="1842064" cy="44259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pt-BR" sz="1174" b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275E6DB6-F831-4B48-B29A-A49EC4E5DECD}"/>
              </a:ext>
            </a:extLst>
          </p:cNvPr>
          <p:cNvSpPr/>
          <p:nvPr userDrawn="1"/>
        </p:nvSpPr>
        <p:spPr>
          <a:xfrm>
            <a:off x="8680169" y="3915615"/>
            <a:ext cx="1842066" cy="1419726"/>
          </a:xfrm>
          <a:prstGeom prst="ellipse">
            <a:avLst/>
          </a:prstGeom>
          <a:solidFill>
            <a:srgbClr val="11009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41" name="Espaço Reservado para Texto 16">
            <a:extLst>
              <a:ext uri="{FF2B5EF4-FFF2-40B4-BE49-F238E27FC236}">
                <a16:creationId xmlns:a16="http://schemas.microsoft.com/office/drawing/2014/main" id="{E50AB15A-4B75-4CB8-96BB-EF2DB82321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98756" y="4594067"/>
            <a:ext cx="1804889" cy="44259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pt-BR" sz="1174" b="1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E2A91509-6D4F-4D5D-84F4-29EE742C5B72}"/>
              </a:ext>
            </a:extLst>
          </p:cNvPr>
          <p:cNvCxnSpPr/>
          <p:nvPr userDrawn="1"/>
        </p:nvCxnSpPr>
        <p:spPr>
          <a:xfrm>
            <a:off x="3551767" y="2269961"/>
            <a:ext cx="921035" cy="0"/>
          </a:xfrm>
          <a:prstGeom prst="line">
            <a:avLst/>
          </a:prstGeom>
          <a:ln w="28575">
            <a:solidFill>
              <a:srgbClr val="11009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31C9C626-FA97-4CBB-9DC6-9ACF369405F3}"/>
              </a:ext>
            </a:extLst>
          </p:cNvPr>
          <p:cNvCxnSpPr/>
          <p:nvPr userDrawn="1"/>
        </p:nvCxnSpPr>
        <p:spPr>
          <a:xfrm>
            <a:off x="6301781" y="2269961"/>
            <a:ext cx="921035" cy="0"/>
          </a:xfrm>
          <a:prstGeom prst="line">
            <a:avLst/>
          </a:prstGeom>
          <a:ln w="28575">
            <a:solidFill>
              <a:srgbClr val="11009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A1F76417-150B-41B4-8F9E-4487C22E8029}"/>
              </a:ext>
            </a:extLst>
          </p:cNvPr>
          <p:cNvCxnSpPr/>
          <p:nvPr userDrawn="1"/>
        </p:nvCxnSpPr>
        <p:spPr>
          <a:xfrm>
            <a:off x="9062020" y="2269961"/>
            <a:ext cx="921035" cy="0"/>
          </a:xfrm>
          <a:prstGeom prst="line">
            <a:avLst/>
          </a:prstGeom>
          <a:ln w="28575">
            <a:solidFill>
              <a:srgbClr val="11009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3017BEB1-FDEF-46FD-ABE2-9769F9B400DE}"/>
              </a:ext>
            </a:extLst>
          </p:cNvPr>
          <p:cNvCxnSpPr/>
          <p:nvPr userDrawn="1"/>
        </p:nvCxnSpPr>
        <p:spPr>
          <a:xfrm>
            <a:off x="4990383" y="4625478"/>
            <a:ext cx="921035" cy="0"/>
          </a:xfrm>
          <a:prstGeom prst="line">
            <a:avLst/>
          </a:prstGeom>
          <a:ln w="28575">
            <a:solidFill>
              <a:srgbClr val="11009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78B3E937-B3B3-4F1A-9BD3-2E32E2419E85}"/>
              </a:ext>
            </a:extLst>
          </p:cNvPr>
          <p:cNvCxnSpPr/>
          <p:nvPr userDrawn="1"/>
        </p:nvCxnSpPr>
        <p:spPr>
          <a:xfrm>
            <a:off x="7731050" y="4625478"/>
            <a:ext cx="921035" cy="0"/>
          </a:xfrm>
          <a:prstGeom prst="line">
            <a:avLst/>
          </a:prstGeom>
          <a:ln w="28575">
            <a:solidFill>
              <a:srgbClr val="11009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to 47">
            <a:extLst>
              <a:ext uri="{FF2B5EF4-FFF2-40B4-BE49-F238E27FC236}">
                <a16:creationId xmlns:a16="http://schemas.microsoft.com/office/drawing/2014/main" id="{3554C2BF-EA3E-4A9B-B4F3-CA9DD22F3A55}"/>
              </a:ext>
            </a:extLst>
          </p:cNvPr>
          <p:cNvCxnSpPr/>
          <p:nvPr userDrawn="1"/>
        </p:nvCxnSpPr>
        <p:spPr>
          <a:xfrm>
            <a:off x="2201476" y="4625478"/>
            <a:ext cx="921035" cy="0"/>
          </a:xfrm>
          <a:prstGeom prst="line">
            <a:avLst/>
          </a:prstGeom>
          <a:ln w="28575">
            <a:solidFill>
              <a:srgbClr val="11009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to 49">
            <a:extLst>
              <a:ext uri="{FF2B5EF4-FFF2-40B4-BE49-F238E27FC236}">
                <a16:creationId xmlns:a16="http://schemas.microsoft.com/office/drawing/2014/main" id="{909B709F-3C61-4D92-BED3-D610076F1700}"/>
              </a:ext>
            </a:extLst>
          </p:cNvPr>
          <p:cNvCxnSpPr>
            <a:cxnSpLocks/>
          </p:cNvCxnSpPr>
          <p:nvPr userDrawn="1"/>
        </p:nvCxnSpPr>
        <p:spPr>
          <a:xfrm>
            <a:off x="1343046" y="2267707"/>
            <a:ext cx="251000" cy="4511"/>
          </a:xfrm>
          <a:prstGeom prst="line">
            <a:avLst/>
          </a:prstGeom>
          <a:ln w="38100">
            <a:solidFill>
              <a:srgbClr val="2E2E8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Espaço Reservado para Texto 95">
            <a:extLst>
              <a:ext uri="{FF2B5EF4-FFF2-40B4-BE49-F238E27FC236}">
                <a16:creationId xmlns:a16="http://schemas.microsoft.com/office/drawing/2014/main" id="{1F3F4B9B-EE45-4D41-A428-884820268F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5325" y="2119140"/>
            <a:ext cx="858431" cy="186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GB" dirty="0"/>
              <a:t>Trebuchet MS font normal (size 14)</a:t>
            </a:r>
            <a:endParaRPr lang="pt-BR" dirty="0"/>
          </a:p>
        </p:txBody>
      </p: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7A8F2325-A298-4CC8-871D-D89E7DB26FB3}"/>
              </a:ext>
            </a:extLst>
          </p:cNvPr>
          <p:cNvCxnSpPr>
            <a:cxnSpLocks/>
            <a:stCxn id="64" idx="0"/>
          </p:cNvCxnSpPr>
          <p:nvPr userDrawn="1"/>
        </p:nvCxnSpPr>
        <p:spPr>
          <a:xfrm flipV="1">
            <a:off x="9601201" y="5335342"/>
            <a:ext cx="1" cy="168608"/>
          </a:xfrm>
          <a:prstGeom prst="line">
            <a:avLst/>
          </a:prstGeom>
          <a:ln w="28575">
            <a:solidFill>
              <a:srgbClr val="2E2E8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Espaço Reservado para Texto 61">
            <a:extLst>
              <a:ext uri="{FF2B5EF4-FFF2-40B4-BE49-F238E27FC236}">
                <a16:creationId xmlns:a16="http://schemas.microsoft.com/office/drawing/2014/main" id="{A13D85E2-FDCD-417F-B492-F4B6B300DF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14640" y="5610312"/>
            <a:ext cx="2705053" cy="539750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lvl1pPr marL="0" indent="0">
              <a:buNone/>
              <a:defRPr sz="1174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47342" indent="0">
              <a:buNone/>
              <a:defRPr sz="1174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94683" indent="0">
              <a:buNone/>
              <a:defRPr sz="1174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42024" indent="0">
              <a:buNone/>
              <a:defRPr sz="1174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6983" indent="0" algn="l">
              <a:buNone/>
              <a:defRPr sz="1174" b="1">
                <a:solidFill>
                  <a:srgbClr val="11009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4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cxnSp>
        <p:nvCxnSpPr>
          <p:cNvPr id="72" name="Conector de Seta Reta 71">
            <a:extLst>
              <a:ext uri="{FF2B5EF4-FFF2-40B4-BE49-F238E27FC236}">
                <a16:creationId xmlns:a16="http://schemas.microsoft.com/office/drawing/2014/main" id="{8A211181-9714-44CE-B242-0A5D994301A6}"/>
              </a:ext>
            </a:extLst>
          </p:cNvPr>
          <p:cNvCxnSpPr>
            <a:cxnSpLocks/>
          </p:cNvCxnSpPr>
          <p:nvPr userDrawn="1"/>
        </p:nvCxnSpPr>
        <p:spPr>
          <a:xfrm flipH="1">
            <a:off x="10605709" y="4625478"/>
            <a:ext cx="334107" cy="0"/>
          </a:xfrm>
          <a:prstGeom prst="straightConnector1">
            <a:avLst/>
          </a:prstGeom>
          <a:ln w="38100">
            <a:solidFill>
              <a:srgbClr val="2E2E8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to 73">
            <a:extLst>
              <a:ext uri="{FF2B5EF4-FFF2-40B4-BE49-F238E27FC236}">
                <a16:creationId xmlns:a16="http://schemas.microsoft.com/office/drawing/2014/main" id="{6E595A7A-32F0-4BF9-BAF5-5B00555D49E3}"/>
              </a:ext>
            </a:extLst>
          </p:cNvPr>
          <p:cNvCxnSpPr>
            <a:cxnSpLocks/>
          </p:cNvCxnSpPr>
          <p:nvPr userDrawn="1"/>
        </p:nvCxnSpPr>
        <p:spPr>
          <a:xfrm>
            <a:off x="10928837" y="2979825"/>
            <a:ext cx="0" cy="1645654"/>
          </a:xfrm>
          <a:prstGeom prst="line">
            <a:avLst/>
          </a:prstGeom>
          <a:ln w="28575">
            <a:solidFill>
              <a:srgbClr val="11009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Imagem 69">
            <a:extLst>
              <a:ext uri="{FF2B5EF4-FFF2-40B4-BE49-F238E27FC236}">
                <a16:creationId xmlns:a16="http://schemas.microsoft.com/office/drawing/2014/main" id="{C25DB8D6-A0C0-426A-A457-C4334373C9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693" y="5229124"/>
            <a:ext cx="812923" cy="651064"/>
          </a:xfrm>
          <a:prstGeom prst="rect">
            <a:avLst/>
          </a:prstGeom>
        </p:spPr>
      </p:pic>
      <p:sp>
        <p:nvSpPr>
          <p:cNvPr id="51" name="Espaço Reservado para Texto 7">
            <a:extLst>
              <a:ext uri="{FF2B5EF4-FFF2-40B4-BE49-F238E27FC236}">
                <a16:creationId xmlns:a16="http://schemas.microsoft.com/office/drawing/2014/main" id="{7942E5C2-5257-41B6-AB42-DEA56EA5CD1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22696" y="670643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58" name="Título 1">
            <a:extLst>
              <a:ext uri="{FF2B5EF4-FFF2-40B4-BE49-F238E27FC236}">
                <a16:creationId xmlns:a16="http://schemas.microsoft.com/office/drawing/2014/main" id="{10D46219-9845-4371-8B5B-B7E55A7417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94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</a:p>
        </p:txBody>
      </p:sp>
      <p:sp>
        <p:nvSpPr>
          <p:cNvPr id="61" name="Retângulo 14">
            <a:extLst>
              <a:ext uri="{FF2B5EF4-FFF2-40B4-BE49-F238E27FC236}">
                <a16:creationId xmlns:a16="http://schemas.microsoft.com/office/drawing/2014/main" id="{23008126-434F-4498-9471-1A7600C489B7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3" name="Espaço Reservado para Número de Slide 9">
            <a:extLst>
              <a:ext uri="{FF2B5EF4-FFF2-40B4-BE49-F238E27FC236}">
                <a16:creationId xmlns:a16="http://schemas.microsoft.com/office/drawing/2014/main" id="{AF904CCE-0EF2-45C4-B91B-B483F64C0D99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Espaço Reservado para Texto 7">
            <a:extLst>
              <a:ext uri="{FF2B5EF4-FFF2-40B4-BE49-F238E27FC236}">
                <a16:creationId xmlns:a16="http://schemas.microsoft.com/office/drawing/2014/main" id="{3F8D9135-205E-4FFF-804D-0BDFD23B770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85553" y="6306667"/>
            <a:ext cx="6866282" cy="2852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74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69" name="Elipse 68">
            <a:extLst>
              <a:ext uri="{FF2B5EF4-FFF2-40B4-BE49-F238E27FC236}">
                <a16:creationId xmlns:a16="http://schemas.microsoft.com/office/drawing/2014/main" id="{4A2636C8-3D78-4766-9550-478D4DE70D4E}"/>
              </a:ext>
            </a:extLst>
          </p:cNvPr>
          <p:cNvSpPr/>
          <p:nvPr userDrawn="1"/>
        </p:nvSpPr>
        <p:spPr>
          <a:xfrm>
            <a:off x="1651874" y="1521035"/>
            <a:ext cx="1842066" cy="1419726"/>
          </a:xfrm>
          <a:prstGeom prst="ellipse">
            <a:avLst/>
          </a:prstGeom>
          <a:solidFill>
            <a:srgbClr val="29B7EB"/>
          </a:solidFill>
          <a:ln w="28575">
            <a:solidFill>
              <a:srgbClr val="29B7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71" name="Espaço Reservado para Texto 16">
            <a:extLst>
              <a:ext uri="{FF2B5EF4-FFF2-40B4-BE49-F238E27FC236}">
                <a16:creationId xmlns:a16="http://schemas.microsoft.com/office/drawing/2014/main" id="{81AB8613-1221-45C0-9473-8D6FBABE45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1875" y="2209902"/>
            <a:ext cx="1842064" cy="44259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74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6A4D199-7584-4F36-8BAB-A579AD04724C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2260291" y="1653668"/>
            <a:ext cx="625230" cy="509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t-BR" dirty="0"/>
              <a:t>Imagem</a:t>
            </a:r>
            <a:endParaRPr lang="en-US" dirty="0"/>
          </a:p>
        </p:txBody>
      </p:sp>
      <p:sp>
        <p:nvSpPr>
          <p:cNvPr id="76" name="Espaço Reservado para Imagem 2">
            <a:extLst>
              <a:ext uri="{FF2B5EF4-FFF2-40B4-BE49-F238E27FC236}">
                <a16:creationId xmlns:a16="http://schemas.microsoft.com/office/drawing/2014/main" id="{F8A989EF-5165-4E5E-8E3F-28FFEE921F40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5068131" y="1653668"/>
            <a:ext cx="625230" cy="509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t-BR" dirty="0"/>
              <a:t>Imagem</a:t>
            </a:r>
            <a:endParaRPr lang="en-US" dirty="0"/>
          </a:p>
        </p:txBody>
      </p:sp>
      <p:sp>
        <p:nvSpPr>
          <p:cNvPr id="78" name="Espaço Reservado para Imagem 2">
            <a:extLst>
              <a:ext uri="{FF2B5EF4-FFF2-40B4-BE49-F238E27FC236}">
                <a16:creationId xmlns:a16="http://schemas.microsoft.com/office/drawing/2014/main" id="{951A5BE0-B17C-40CF-8CBB-E9F3643830EB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7828372" y="1653668"/>
            <a:ext cx="625230" cy="509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t-BR" dirty="0"/>
              <a:t>Imagem</a:t>
            </a:r>
            <a:endParaRPr lang="en-US" dirty="0"/>
          </a:p>
        </p:txBody>
      </p:sp>
      <p:sp>
        <p:nvSpPr>
          <p:cNvPr id="80" name="Espaço Reservado para Imagem 2">
            <a:extLst>
              <a:ext uri="{FF2B5EF4-FFF2-40B4-BE49-F238E27FC236}">
                <a16:creationId xmlns:a16="http://schemas.microsoft.com/office/drawing/2014/main" id="{77E00772-4021-4B89-8C8D-34B712476463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10588611" y="1653668"/>
            <a:ext cx="625230" cy="509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t-BR" dirty="0"/>
              <a:t>Imagem</a:t>
            </a:r>
            <a:endParaRPr lang="en-US" dirty="0"/>
          </a:p>
        </p:txBody>
      </p:sp>
      <p:sp>
        <p:nvSpPr>
          <p:cNvPr id="85" name="Espaço Reservado para Imagem 2">
            <a:extLst>
              <a:ext uri="{FF2B5EF4-FFF2-40B4-BE49-F238E27FC236}">
                <a16:creationId xmlns:a16="http://schemas.microsoft.com/office/drawing/2014/main" id="{8A463C62-1624-4161-A8B6-0E93D8DA8A6B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967828" y="4040596"/>
            <a:ext cx="625230" cy="509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t-BR" dirty="0"/>
              <a:t>Imagem</a:t>
            </a:r>
            <a:endParaRPr lang="en-US" dirty="0"/>
          </a:p>
        </p:txBody>
      </p:sp>
      <p:sp>
        <p:nvSpPr>
          <p:cNvPr id="86" name="Espaço Reservado para Imagem 2">
            <a:extLst>
              <a:ext uri="{FF2B5EF4-FFF2-40B4-BE49-F238E27FC236}">
                <a16:creationId xmlns:a16="http://schemas.microsoft.com/office/drawing/2014/main" id="{619E9DD5-E43F-4EA7-94CA-EB3669465A3C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3730928" y="4040596"/>
            <a:ext cx="625230" cy="509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t-BR" dirty="0"/>
              <a:t>Imagem</a:t>
            </a:r>
            <a:endParaRPr lang="en-US" dirty="0"/>
          </a:p>
        </p:txBody>
      </p:sp>
      <p:sp>
        <p:nvSpPr>
          <p:cNvPr id="89" name="Espaço Reservado para Imagem 2">
            <a:extLst>
              <a:ext uri="{FF2B5EF4-FFF2-40B4-BE49-F238E27FC236}">
                <a16:creationId xmlns:a16="http://schemas.microsoft.com/office/drawing/2014/main" id="{2F157E78-5A51-4820-96D1-1EE05D0497FE}"/>
              </a:ext>
            </a:extLst>
          </p:cNvPr>
          <p:cNvSpPr>
            <a:spLocks noGrp="1"/>
          </p:cNvSpPr>
          <p:nvPr>
            <p:ph type="pic" sz="quarter" idx="68" hasCustomPrompt="1"/>
          </p:nvPr>
        </p:nvSpPr>
        <p:spPr>
          <a:xfrm>
            <a:off x="6491168" y="4040596"/>
            <a:ext cx="625230" cy="509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t-BR" dirty="0"/>
              <a:t>Imagem</a:t>
            </a:r>
            <a:endParaRPr lang="en-US" dirty="0"/>
          </a:p>
        </p:txBody>
      </p:sp>
      <p:sp>
        <p:nvSpPr>
          <p:cNvPr id="90" name="Espaço Reservado para Imagem 2">
            <a:extLst>
              <a:ext uri="{FF2B5EF4-FFF2-40B4-BE49-F238E27FC236}">
                <a16:creationId xmlns:a16="http://schemas.microsoft.com/office/drawing/2014/main" id="{2FF93421-209E-432C-9859-7F259BB46D3B}"/>
              </a:ext>
            </a:extLst>
          </p:cNvPr>
          <p:cNvSpPr>
            <a:spLocks noGrp="1"/>
          </p:cNvSpPr>
          <p:nvPr>
            <p:ph type="pic" sz="quarter" idx="69" hasCustomPrompt="1"/>
          </p:nvPr>
        </p:nvSpPr>
        <p:spPr>
          <a:xfrm>
            <a:off x="9288586" y="4040596"/>
            <a:ext cx="625230" cy="509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t-BR" dirty="0"/>
              <a:t>Imagem</a:t>
            </a:r>
            <a:endParaRPr lang="en-US" dirty="0"/>
          </a:p>
        </p:txBody>
      </p:sp>
      <p:sp>
        <p:nvSpPr>
          <p:cNvPr id="55" name="Espaço Reservado para Imagem 3">
            <a:extLst>
              <a:ext uri="{FF2B5EF4-FFF2-40B4-BE49-F238E27FC236}">
                <a16:creationId xmlns:a16="http://schemas.microsoft.com/office/drawing/2014/main" id="{59C1D038-7D97-41E4-B158-44C74B955B71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375069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ço Reservado para Imagem 24">
            <a:extLst>
              <a:ext uri="{FF2B5EF4-FFF2-40B4-BE49-F238E27FC236}">
                <a16:creationId xmlns:a16="http://schemas.microsoft.com/office/drawing/2014/main" id="{0CFDEF16-3DC0-4874-B111-1D72D726BAE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22693" y="870760"/>
            <a:ext cx="2063809" cy="1709890"/>
          </a:xfrm>
          <a:prstGeom prst="parallelogram">
            <a:avLst/>
          </a:prstGeom>
        </p:spPr>
        <p:txBody>
          <a:bodyPr/>
          <a:lstStyle>
            <a:lvl1pPr marL="0" indent="0" algn="ctr">
              <a:buNone/>
              <a:defRPr sz="1565">
                <a:latin typeface="Calibri "/>
              </a:defRPr>
            </a:lvl1pPr>
          </a:lstStyle>
          <a:p>
            <a:endParaRPr lang="pt-BR" dirty="0"/>
          </a:p>
        </p:txBody>
      </p:sp>
      <p:sp>
        <p:nvSpPr>
          <p:cNvPr id="26" name="Espaço Reservado para Texto 9">
            <a:extLst>
              <a:ext uri="{FF2B5EF4-FFF2-40B4-BE49-F238E27FC236}">
                <a16:creationId xmlns:a16="http://schemas.microsoft.com/office/drawing/2014/main" id="{1AE542F1-F99A-4A0A-8E03-DBE715CF95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60098" y="870759"/>
            <a:ext cx="6843557" cy="1719072"/>
          </a:xfrm>
          <a:custGeom>
            <a:avLst/>
            <a:gdLst>
              <a:gd name="connsiteX0" fmla="*/ 0 w 6145937"/>
              <a:gd name="connsiteY0" fmla="*/ 1709890 h 1709890"/>
              <a:gd name="connsiteX1" fmla="*/ 427473 w 6145937"/>
              <a:gd name="connsiteY1" fmla="*/ 0 h 1709890"/>
              <a:gd name="connsiteX2" fmla="*/ 6145937 w 6145937"/>
              <a:gd name="connsiteY2" fmla="*/ 0 h 1709890"/>
              <a:gd name="connsiteX3" fmla="*/ 5718465 w 6145937"/>
              <a:gd name="connsiteY3" fmla="*/ 1709890 h 1709890"/>
              <a:gd name="connsiteX4" fmla="*/ 0 w 6145937"/>
              <a:gd name="connsiteY4" fmla="*/ 1709890 h 1709890"/>
              <a:gd name="connsiteX0" fmla="*/ 0 w 6145937"/>
              <a:gd name="connsiteY0" fmla="*/ 1709890 h 1739387"/>
              <a:gd name="connsiteX1" fmla="*/ 427473 w 6145937"/>
              <a:gd name="connsiteY1" fmla="*/ 0 h 1739387"/>
              <a:gd name="connsiteX2" fmla="*/ 6145937 w 6145937"/>
              <a:gd name="connsiteY2" fmla="*/ 0 h 1739387"/>
              <a:gd name="connsiteX3" fmla="*/ 6131420 w 6145937"/>
              <a:gd name="connsiteY3" fmla="*/ 1739387 h 1739387"/>
              <a:gd name="connsiteX4" fmla="*/ 0 w 6145937"/>
              <a:gd name="connsiteY4" fmla="*/ 1709890 h 1739387"/>
              <a:gd name="connsiteX0" fmla="*/ 0 w 6145937"/>
              <a:gd name="connsiteY0" fmla="*/ 1709890 h 1739387"/>
              <a:gd name="connsiteX1" fmla="*/ 427473 w 6145937"/>
              <a:gd name="connsiteY1" fmla="*/ 0 h 1739387"/>
              <a:gd name="connsiteX2" fmla="*/ 6145937 w 6145937"/>
              <a:gd name="connsiteY2" fmla="*/ 0 h 1739387"/>
              <a:gd name="connsiteX3" fmla="*/ 6131420 w 6145937"/>
              <a:gd name="connsiteY3" fmla="*/ 1739387 h 1739387"/>
              <a:gd name="connsiteX4" fmla="*/ 0 w 6145937"/>
              <a:gd name="connsiteY4" fmla="*/ 1709890 h 1739387"/>
              <a:gd name="connsiteX0" fmla="*/ 0 w 6145937"/>
              <a:gd name="connsiteY0" fmla="*/ 1709890 h 1709890"/>
              <a:gd name="connsiteX1" fmla="*/ 427473 w 6145937"/>
              <a:gd name="connsiteY1" fmla="*/ 0 h 1709890"/>
              <a:gd name="connsiteX2" fmla="*/ 6145937 w 6145937"/>
              <a:gd name="connsiteY2" fmla="*/ 0 h 1709890"/>
              <a:gd name="connsiteX3" fmla="*/ 6131420 w 6145937"/>
              <a:gd name="connsiteY3" fmla="*/ 1699194 h 1709890"/>
              <a:gd name="connsiteX4" fmla="*/ 0 w 6145937"/>
              <a:gd name="connsiteY4" fmla="*/ 1709890 h 1709890"/>
              <a:gd name="connsiteX0" fmla="*/ 0 w 6145937"/>
              <a:gd name="connsiteY0" fmla="*/ 1709890 h 1723048"/>
              <a:gd name="connsiteX1" fmla="*/ 427473 w 6145937"/>
              <a:gd name="connsiteY1" fmla="*/ 0 h 1723048"/>
              <a:gd name="connsiteX2" fmla="*/ 6145937 w 6145937"/>
              <a:gd name="connsiteY2" fmla="*/ 0 h 1723048"/>
              <a:gd name="connsiteX3" fmla="*/ 6131420 w 6145937"/>
              <a:gd name="connsiteY3" fmla="*/ 1723048 h 1723048"/>
              <a:gd name="connsiteX4" fmla="*/ 0 w 6145937"/>
              <a:gd name="connsiteY4" fmla="*/ 1709890 h 1723048"/>
              <a:gd name="connsiteX0" fmla="*/ 0 w 6145937"/>
              <a:gd name="connsiteY0" fmla="*/ 1709890 h 1715097"/>
              <a:gd name="connsiteX1" fmla="*/ 427473 w 6145937"/>
              <a:gd name="connsiteY1" fmla="*/ 0 h 1715097"/>
              <a:gd name="connsiteX2" fmla="*/ 6145937 w 6145937"/>
              <a:gd name="connsiteY2" fmla="*/ 0 h 1715097"/>
              <a:gd name="connsiteX3" fmla="*/ 6131420 w 6145937"/>
              <a:gd name="connsiteY3" fmla="*/ 1715097 h 1715097"/>
              <a:gd name="connsiteX4" fmla="*/ 0 w 6145937"/>
              <a:gd name="connsiteY4" fmla="*/ 1709890 h 1715097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31420 w 6145937"/>
              <a:gd name="connsiteY3" fmla="*/ 1719072 h 1719072"/>
              <a:gd name="connsiteX4" fmla="*/ 0 w 6145937"/>
              <a:gd name="connsiteY4" fmla="*/ 1709890 h 1719072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31420 w 6145937"/>
              <a:gd name="connsiteY3" fmla="*/ 1719072 h 1719072"/>
              <a:gd name="connsiteX4" fmla="*/ 0 w 6145937"/>
              <a:gd name="connsiteY4" fmla="*/ 1709890 h 1719072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42437 w 6145937"/>
              <a:gd name="connsiteY3" fmla="*/ 1719072 h 1719072"/>
              <a:gd name="connsiteX4" fmla="*/ 0 w 6145937"/>
              <a:gd name="connsiteY4" fmla="*/ 1709890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5937" h="1719072">
                <a:moveTo>
                  <a:pt x="0" y="1709890"/>
                </a:moveTo>
                <a:lnTo>
                  <a:pt x="427473" y="0"/>
                </a:lnTo>
                <a:lnTo>
                  <a:pt x="6145937" y="0"/>
                </a:lnTo>
                <a:cubicBezTo>
                  <a:pt x="6144770" y="573024"/>
                  <a:pt x="6143604" y="1146048"/>
                  <a:pt x="6142437" y="1719072"/>
                </a:cubicBezTo>
                <a:lnTo>
                  <a:pt x="0" y="1709890"/>
                </a:lnTo>
                <a:close/>
              </a:path>
            </a:pathLst>
          </a:custGeom>
          <a:solidFill>
            <a:srgbClr val="009290"/>
          </a:solidFill>
        </p:spPr>
        <p:txBody>
          <a:bodyPr/>
          <a:lstStyle>
            <a:lvl1pPr marL="518792" marR="0" indent="0" algn="l" defTabSz="894683" rtl="0" eaLnBrk="1" fontAlgn="base" latinLnBrk="0" hangingPunct="1">
              <a:lnSpc>
                <a:spcPct val="10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5095F37E-7DD9-4B73-9ECD-A853001EDA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94" y="258471"/>
            <a:ext cx="10284069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009290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br>
              <a:rPr lang="pt-BR" dirty="0"/>
            </a:br>
            <a:endParaRPr lang="pt-BR" dirty="0"/>
          </a:p>
        </p:txBody>
      </p:sp>
      <p:sp>
        <p:nvSpPr>
          <p:cNvPr id="17" name="Espaço Reservado para Número de Slide 9">
            <a:extLst>
              <a:ext uri="{FF2B5EF4-FFF2-40B4-BE49-F238E27FC236}">
                <a16:creationId xmlns:a16="http://schemas.microsoft.com/office/drawing/2014/main" id="{A9EFDC9C-5CCD-4F0F-B214-AEDFE0FB2850}"/>
              </a:ext>
            </a:extLst>
          </p:cNvPr>
          <p:cNvSpPr txBox="1">
            <a:spLocks/>
          </p:cNvSpPr>
          <p:nvPr userDrawn="1"/>
        </p:nvSpPr>
        <p:spPr>
          <a:xfrm>
            <a:off x="-62853" y="6526494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ço Reservado para Imagem 24">
            <a:extLst>
              <a:ext uri="{FF2B5EF4-FFF2-40B4-BE49-F238E27FC236}">
                <a16:creationId xmlns:a16="http://schemas.microsoft.com/office/drawing/2014/main" id="{F9C101E5-1A3D-4CE5-8799-BB51CD5B9C4C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322693" y="2886326"/>
            <a:ext cx="2063809" cy="1709890"/>
          </a:xfrm>
          <a:prstGeom prst="parallelogram">
            <a:avLst/>
          </a:prstGeom>
        </p:spPr>
        <p:txBody>
          <a:bodyPr/>
          <a:lstStyle>
            <a:lvl1pPr marL="0" indent="0" algn="ctr">
              <a:buNone/>
              <a:defRPr sz="1565">
                <a:latin typeface="Calibri "/>
              </a:defRPr>
            </a:lvl1pPr>
          </a:lstStyle>
          <a:p>
            <a:endParaRPr lang="pt-BR" dirty="0"/>
          </a:p>
        </p:txBody>
      </p:sp>
      <p:sp>
        <p:nvSpPr>
          <p:cNvPr id="35" name="Espaço Reservado para Texto 9">
            <a:extLst>
              <a:ext uri="{FF2B5EF4-FFF2-40B4-BE49-F238E27FC236}">
                <a16:creationId xmlns:a16="http://schemas.microsoft.com/office/drawing/2014/main" id="{B5151E8F-7D65-4770-B82A-56834408A240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960098" y="2886326"/>
            <a:ext cx="6843557" cy="1719072"/>
          </a:xfrm>
          <a:custGeom>
            <a:avLst/>
            <a:gdLst>
              <a:gd name="connsiteX0" fmla="*/ 0 w 6145937"/>
              <a:gd name="connsiteY0" fmla="*/ 1709890 h 1709890"/>
              <a:gd name="connsiteX1" fmla="*/ 427473 w 6145937"/>
              <a:gd name="connsiteY1" fmla="*/ 0 h 1709890"/>
              <a:gd name="connsiteX2" fmla="*/ 6145937 w 6145937"/>
              <a:gd name="connsiteY2" fmla="*/ 0 h 1709890"/>
              <a:gd name="connsiteX3" fmla="*/ 5718465 w 6145937"/>
              <a:gd name="connsiteY3" fmla="*/ 1709890 h 1709890"/>
              <a:gd name="connsiteX4" fmla="*/ 0 w 6145937"/>
              <a:gd name="connsiteY4" fmla="*/ 1709890 h 1709890"/>
              <a:gd name="connsiteX0" fmla="*/ 0 w 6145937"/>
              <a:gd name="connsiteY0" fmla="*/ 1709890 h 1739387"/>
              <a:gd name="connsiteX1" fmla="*/ 427473 w 6145937"/>
              <a:gd name="connsiteY1" fmla="*/ 0 h 1739387"/>
              <a:gd name="connsiteX2" fmla="*/ 6145937 w 6145937"/>
              <a:gd name="connsiteY2" fmla="*/ 0 h 1739387"/>
              <a:gd name="connsiteX3" fmla="*/ 6131420 w 6145937"/>
              <a:gd name="connsiteY3" fmla="*/ 1739387 h 1739387"/>
              <a:gd name="connsiteX4" fmla="*/ 0 w 6145937"/>
              <a:gd name="connsiteY4" fmla="*/ 1709890 h 1739387"/>
              <a:gd name="connsiteX0" fmla="*/ 0 w 6145937"/>
              <a:gd name="connsiteY0" fmla="*/ 1709890 h 1739387"/>
              <a:gd name="connsiteX1" fmla="*/ 427473 w 6145937"/>
              <a:gd name="connsiteY1" fmla="*/ 0 h 1739387"/>
              <a:gd name="connsiteX2" fmla="*/ 6145937 w 6145937"/>
              <a:gd name="connsiteY2" fmla="*/ 0 h 1739387"/>
              <a:gd name="connsiteX3" fmla="*/ 6131420 w 6145937"/>
              <a:gd name="connsiteY3" fmla="*/ 1739387 h 1739387"/>
              <a:gd name="connsiteX4" fmla="*/ 0 w 6145937"/>
              <a:gd name="connsiteY4" fmla="*/ 1709890 h 1739387"/>
              <a:gd name="connsiteX0" fmla="*/ 0 w 6145937"/>
              <a:gd name="connsiteY0" fmla="*/ 1709890 h 1709890"/>
              <a:gd name="connsiteX1" fmla="*/ 427473 w 6145937"/>
              <a:gd name="connsiteY1" fmla="*/ 0 h 1709890"/>
              <a:gd name="connsiteX2" fmla="*/ 6145937 w 6145937"/>
              <a:gd name="connsiteY2" fmla="*/ 0 h 1709890"/>
              <a:gd name="connsiteX3" fmla="*/ 6131420 w 6145937"/>
              <a:gd name="connsiteY3" fmla="*/ 1699194 h 1709890"/>
              <a:gd name="connsiteX4" fmla="*/ 0 w 6145937"/>
              <a:gd name="connsiteY4" fmla="*/ 1709890 h 1709890"/>
              <a:gd name="connsiteX0" fmla="*/ 0 w 6145937"/>
              <a:gd name="connsiteY0" fmla="*/ 1709890 h 1723048"/>
              <a:gd name="connsiteX1" fmla="*/ 427473 w 6145937"/>
              <a:gd name="connsiteY1" fmla="*/ 0 h 1723048"/>
              <a:gd name="connsiteX2" fmla="*/ 6145937 w 6145937"/>
              <a:gd name="connsiteY2" fmla="*/ 0 h 1723048"/>
              <a:gd name="connsiteX3" fmla="*/ 6131420 w 6145937"/>
              <a:gd name="connsiteY3" fmla="*/ 1723048 h 1723048"/>
              <a:gd name="connsiteX4" fmla="*/ 0 w 6145937"/>
              <a:gd name="connsiteY4" fmla="*/ 1709890 h 1723048"/>
              <a:gd name="connsiteX0" fmla="*/ 0 w 6145937"/>
              <a:gd name="connsiteY0" fmla="*/ 1709890 h 1715097"/>
              <a:gd name="connsiteX1" fmla="*/ 427473 w 6145937"/>
              <a:gd name="connsiteY1" fmla="*/ 0 h 1715097"/>
              <a:gd name="connsiteX2" fmla="*/ 6145937 w 6145937"/>
              <a:gd name="connsiteY2" fmla="*/ 0 h 1715097"/>
              <a:gd name="connsiteX3" fmla="*/ 6131420 w 6145937"/>
              <a:gd name="connsiteY3" fmla="*/ 1715097 h 1715097"/>
              <a:gd name="connsiteX4" fmla="*/ 0 w 6145937"/>
              <a:gd name="connsiteY4" fmla="*/ 1709890 h 1715097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31420 w 6145937"/>
              <a:gd name="connsiteY3" fmla="*/ 1719072 h 1719072"/>
              <a:gd name="connsiteX4" fmla="*/ 0 w 6145937"/>
              <a:gd name="connsiteY4" fmla="*/ 1709890 h 1719072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31420 w 6145937"/>
              <a:gd name="connsiteY3" fmla="*/ 1719072 h 1719072"/>
              <a:gd name="connsiteX4" fmla="*/ 0 w 6145937"/>
              <a:gd name="connsiteY4" fmla="*/ 1709890 h 1719072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42437 w 6145937"/>
              <a:gd name="connsiteY3" fmla="*/ 1719072 h 1719072"/>
              <a:gd name="connsiteX4" fmla="*/ 0 w 6145937"/>
              <a:gd name="connsiteY4" fmla="*/ 1709890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5937" h="1719072">
                <a:moveTo>
                  <a:pt x="0" y="1709890"/>
                </a:moveTo>
                <a:lnTo>
                  <a:pt x="427473" y="0"/>
                </a:lnTo>
                <a:lnTo>
                  <a:pt x="6145937" y="0"/>
                </a:lnTo>
                <a:cubicBezTo>
                  <a:pt x="6144770" y="573024"/>
                  <a:pt x="6143604" y="1146048"/>
                  <a:pt x="6142437" y="1719072"/>
                </a:cubicBezTo>
                <a:lnTo>
                  <a:pt x="0" y="1709890"/>
                </a:lnTo>
                <a:close/>
              </a:path>
            </a:pathLst>
          </a:custGeom>
          <a:solidFill>
            <a:srgbClr val="009290"/>
          </a:solidFill>
        </p:spPr>
        <p:txBody>
          <a:bodyPr/>
          <a:lstStyle>
            <a:lvl1pPr marL="518792" marR="0" indent="0" algn="l" defTabSz="894683" rtl="0" eaLnBrk="1" fontAlgn="base" latinLnBrk="0" hangingPunct="1">
              <a:lnSpc>
                <a:spcPct val="10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36" name="Espaço Reservado para Imagem 24">
            <a:extLst>
              <a:ext uri="{FF2B5EF4-FFF2-40B4-BE49-F238E27FC236}">
                <a16:creationId xmlns:a16="http://schemas.microsoft.com/office/drawing/2014/main" id="{78DC8B61-3946-4BC7-A940-B529268C25F6}"/>
              </a:ext>
            </a:extLst>
          </p:cNvPr>
          <p:cNvSpPr>
            <a:spLocks noGrp="1"/>
          </p:cNvSpPr>
          <p:nvPr>
            <p:ph type="pic" sz="quarter" idx="62"/>
          </p:nvPr>
        </p:nvSpPr>
        <p:spPr>
          <a:xfrm>
            <a:off x="322693" y="4880457"/>
            <a:ext cx="2063809" cy="1709890"/>
          </a:xfrm>
          <a:prstGeom prst="parallelogram">
            <a:avLst/>
          </a:prstGeom>
        </p:spPr>
        <p:txBody>
          <a:bodyPr/>
          <a:lstStyle>
            <a:lvl1pPr marL="0" indent="0" algn="ctr">
              <a:buNone/>
              <a:defRPr sz="1565">
                <a:latin typeface="Calibri "/>
              </a:defRPr>
            </a:lvl1pPr>
          </a:lstStyle>
          <a:p>
            <a:endParaRPr lang="pt-BR" dirty="0"/>
          </a:p>
        </p:txBody>
      </p:sp>
      <p:sp>
        <p:nvSpPr>
          <p:cNvPr id="37" name="Espaço Reservado para Texto 9">
            <a:extLst>
              <a:ext uri="{FF2B5EF4-FFF2-40B4-BE49-F238E27FC236}">
                <a16:creationId xmlns:a16="http://schemas.microsoft.com/office/drawing/2014/main" id="{30C98021-056B-470D-9A89-7BFE69279827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1960098" y="4880457"/>
            <a:ext cx="6843557" cy="1719072"/>
          </a:xfrm>
          <a:custGeom>
            <a:avLst/>
            <a:gdLst>
              <a:gd name="connsiteX0" fmla="*/ 0 w 6145937"/>
              <a:gd name="connsiteY0" fmla="*/ 1709890 h 1709890"/>
              <a:gd name="connsiteX1" fmla="*/ 427473 w 6145937"/>
              <a:gd name="connsiteY1" fmla="*/ 0 h 1709890"/>
              <a:gd name="connsiteX2" fmla="*/ 6145937 w 6145937"/>
              <a:gd name="connsiteY2" fmla="*/ 0 h 1709890"/>
              <a:gd name="connsiteX3" fmla="*/ 5718465 w 6145937"/>
              <a:gd name="connsiteY3" fmla="*/ 1709890 h 1709890"/>
              <a:gd name="connsiteX4" fmla="*/ 0 w 6145937"/>
              <a:gd name="connsiteY4" fmla="*/ 1709890 h 1709890"/>
              <a:gd name="connsiteX0" fmla="*/ 0 w 6145937"/>
              <a:gd name="connsiteY0" fmla="*/ 1709890 h 1739387"/>
              <a:gd name="connsiteX1" fmla="*/ 427473 w 6145937"/>
              <a:gd name="connsiteY1" fmla="*/ 0 h 1739387"/>
              <a:gd name="connsiteX2" fmla="*/ 6145937 w 6145937"/>
              <a:gd name="connsiteY2" fmla="*/ 0 h 1739387"/>
              <a:gd name="connsiteX3" fmla="*/ 6131420 w 6145937"/>
              <a:gd name="connsiteY3" fmla="*/ 1739387 h 1739387"/>
              <a:gd name="connsiteX4" fmla="*/ 0 w 6145937"/>
              <a:gd name="connsiteY4" fmla="*/ 1709890 h 1739387"/>
              <a:gd name="connsiteX0" fmla="*/ 0 w 6145937"/>
              <a:gd name="connsiteY0" fmla="*/ 1709890 h 1739387"/>
              <a:gd name="connsiteX1" fmla="*/ 427473 w 6145937"/>
              <a:gd name="connsiteY1" fmla="*/ 0 h 1739387"/>
              <a:gd name="connsiteX2" fmla="*/ 6145937 w 6145937"/>
              <a:gd name="connsiteY2" fmla="*/ 0 h 1739387"/>
              <a:gd name="connsiteX3" fmla="*/ 6131420 w 6145937"/>
              <a:gd name="connsiteY3" fmla="*/ 1739387 h 1739387"/>
              <a:gd name="connsiteX4" fmla="*/ 0 w 6145937"/>
              <a:gd name="connsiteY4" fmla="*/ 1709890 h 1739387"/>
              <a:gd name="connsiteX0" fmla="*/ 0 w 6145937"/>
              <a:gd name="connsiteY0" fmla="*/ 1709890 h 1709890"/>
              <a:gd name="connsiteX1" fmla="*/ 427473 w 6145937"/>
              <a:gd name="connsiteY1" fmla="*/ 0 h 1709890"/>
              <a:gd name="connsiteX2" fmla="*/ 6145937 w 6145937"/>
              <a:gd name="connsiteY2" fmla="*/ 0 h 1709890"/>
              <a:gd name="connsiteX3" fmla="*/ 6131420 w 6145937"/>
              <a:gd name="connsiteY3" fmla="*/ 1699194 h 1709890"/>
              <a:gd name="connsiteX4" fmla="*/ 0 w 6145937"/>
              <a:gd name="connsiteY4" fmla="*/ 1709890 h 1709890"/>
              <a:gd name="connsiteX0" fmla="*/ 0 w 6145937"/>
              <a:gd name="connsiteY0" fmla="*/ 1709890 h 1723048"/>
              <a:gd name="connsiteX1" fmla="*/ 427473 w 6145937"/>
              <a:gd name="connsiteY1" fmla="*/ 0 h 1723048"/>
              <a:gd name="connsiteX2" fmla="*/ 6145937 w 6145937"/>
              <a:gd name="connsiteY2" fmla="*/ 0 h 1723048"/>
              <a:gd name="connsiteX3" fmla="*/ 6131420 w 6145937"/>
              <a:gd name="connsiteY3" fmla="*/ 1723048 h 1723048"/>
              <a:gd name="connsiteX4" fmla="*/ 0 w 6145937"/>
              <a:gd name="connsiteY4" fmla="*/ 1709890 h 1723048"/>
              <a:gd name="connsiteX0" fmla="*/ 0 w 6145937"/>
              <a:gd name="connsiteY0" fmla="*/ 1709890 h 1715097"/>
              <a:gd name="connsiteX1" fmla="*/ 427473 w 6145937"/>
              <a:gd name="connsiteY1" fmla="*/ 0 h 1715097"/>
              <a:gd name="connsiteX2" fmla="*/ 6145937 w 6145937"/>
              <a:gd name="connsiteY2" fmla="*/ 0 h 1715097"/>
              <a:gd name="connsiteX3" fmla="*/ 6131420 w 6145937"/>
              <a:gd name="connsiteY3" fmla="*/ 1715097 h 1715097"/>
              <a:gd name="connsiteX4" fmla="*/ 0 w 6145937"/>
              <a:gd name="connsiteY4" fmla="*/ 1709890 h 1715097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31420 w 6145937"/>
              <a:gd name="connsiteY3" fmla="*/ 1719072 h 1719072"/>
              <a:gd name="connsiteX4" fmla="*/ 0 w 6145937"/>
              <a:gd name="connsiteY4" fmla="*/ 1709890 h 1719072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31420 w 6145937"/>
              <a:gd name="connsiteY3" fmla="*/ 1719072 h 1719072"/>
              <a:gd name="connsiteX4" fmla="*/ 0 w 6145937"/>
              <a:gd name="connsiteY4" fmla="*/ 1709890 h 1719072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42437 w 6145937"/>
              <a:gd name="connsiteY3" fmla="*/ 1719072 h 1719072"/>
              <a:gd name="connsiteX4" fmla="*/ 0 w 6145937"/>
              <a:gd name="connsiteY4" fmla="*/ 1709890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5937" h="1719072">
                <a:moveTo>
                  <a:pt x="0" y="1709890"/>
                </a:moveTo>
                <a:lnTo>
                  <a:pt x="427473" y="0"/>
                </a:lnTo>
                <a:lnTo>
                  <a:pt x="6145937" y="0"/>
                </a:lnTo>
                <a:cubicBezTo>
                  <a:pt x="6144770" y="573024"/>
                  <a:pt x="6143604" y="1146048"/>
                  <a:pt x="6142437" y="1719072"/>
                </a:cubicBezTo>
                <a:lnTo>
                  <a:pt x="0" y="1709890"/>
                </a:lnTo>
                <a:close/>
              </a:path>
            </a:pathLst>
          </a:custGeom>
          <a:solidFill>
            <a:srgbClr val="009290"/>
          </a:solidFill>
        </p:spPr>
        <p:txBody>
          <a:bodyPr/>
          <a:lstStyle>
            <a:lvl1pPr marL="518792" marR="0" indent="0" algn="l" defTabSz="894683" rtl="0" eaLnBrk="1" fontAlgn="base" latinLnBrk="0" hangingPunct="1">
              <a:lnSpc>
                <a:spcPct val="10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E83CBA7D-B67A-4FD6-82D2-2AF742268E5F}"/>
              </a:ext>
            </a:extLst>
          </p:cNvPr>
          <p:cNvSpPr/>
          <p:nvPr userDrawn="1"/>
        </p:nvSpPr>
        <p:spPr>
          <a:xfrm>
            <a:off x="9293753" y="2020529"/>
            <a:ext cx="2330399" cy="35111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5"/>
          </a:p>
        </p:txBody>
      </p:sp>
      <p:sp>
        <p:nvSpPr>
          <p:cNvPr id="42" name="Espaço Reservado para Texto 41">
            <a:extLst>
              <a:ext uri="{FF2B5EF4-FFF2-40B4-BE49-F238E27FC236}">
                <a16:creationId xmlns:a16="http://schemas.microsoft.com/office/drawing/2014/main" id="{D16EB037-D442-4294-A861-9759E44C4D18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634429" y="2700352"/>
            <a:ext cx="1649046" cy="2151522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565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5680B0E-5029-EF40-A0D4-A83AE16DB9CF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Espaço Reservado para Imagem 3">
            <a:extLst>
              <a:ext uri="{FF2B5EF4-FFF2-40B4-BE49-F238E27FC236}">
                <a16:creationId xmlns:a16="http://schemas.microsoft.com/office/drawing/2014/main" id="{35D603B6-950C-4C7C-9440-05B3B8907D1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45614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ço Reservado para Imagem 24">
            <a:extLst>
              <a:ext uri="{FF2B5EF4-FFF2-40B4-BE49-F238E27FC236}">
                <a16:creationId xmlns:a16="http://schemas.microsoft.com/office/drawing/2014/main" id="{0CFDEF16-3DC0-4874-B111-1D72D726BAE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86831" y="1088219"/>
            <a:ext cx="1631357" cy="1351600"/>
          </a:xfrm>
          <a:prstGeom prst="parallelogram">
            <a:avLst/>
          </a:prstGeom>
        </p:spPr>
        <p:txBody>
          <a:bodyPr/>
          <a:lstStyle>
            <a:lvl1pPr marL="0" indent="0" algn="ctr">
              <a:buNone/>
              <a:defRPr sz="1565">
                <a:latin typeface="Calibri "/>
              </a:defRPr>
            </a:lvl1pPr>
          </a:lstStyle>
          <a:p>
            <a:endParaRPr lang="pt-BR" dirty="0"/>
          </a:p>
        </p:txBody>
      </p:sp>
      <p:sp>
        <p:nvSpPr>
          <p:cNvPr id="26" name="Espaço Reservado para Texto 9">
            <a:extLst>
              <a:ext uri="{FF2B5EF4-FFF2-40B4-BE49-F238E27FC236}">
                <a16:creationId xmlns:a16="http://schemas.microsoft.com/office/drawing/2014/main" id="{1AE542F1-F99A-4A0A-8E03-DBE715CF95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88260" y="1088219"/>
            <a:ext cx="5409558" cy="1358858"/>
          </a:xfrm>
          <a:custGeom>
            <a:avLst/>
            <a:gdLst>
              <a:gd name="connsiteX0" fmla="*/ 0 w 6145937"/>
              <a:gd name="connsiteY0" fmla="*/ 1709890 h 1709890"/>
              <a:gd name="connsiteX1" fmla="*/ 427473 w 6145937"/>
              <a:gd name="connsiteY1" fmla="*/ 0 h 1709890"/>
              <a:gd name="connsiteX2" fmla="*/ 6145937 w 6145937"/>
              <a:gd name="connsiteY2" fmla="*/ 0 h 1709890"/>
              <a:gd name="connsiteX3" fmla="*/ 5718465 w 6145937"/>
              <a:gd name="connsiteY3" fmla="*/ 1709890 h 1709890"/>
              <a:gd name="connsiteX4" fmla="*/ 0 w 6145937"/>
              <a:gd name="connsiteY4" fmla="*/ 1709890 h 1709890"/>
              <a:gd name="connsiteX0" fmla="*/ 0 w 6145937"/>
              <a:gd name="connsiteY0" fmla="*/ 1709890 h 1739387"/>
              <a:gd name="connsiteX1" fmla="*/ 427473 w 6145937"/>
              <a:gd name="connsiteY1" fmla="*/ 0 h 1739387"/>
              <a:gd name="connsiteX2" fmla="*/ 6145937 w 6145937"/>
              <a:gd name="connsiteY2" fmla="*/ 0 h 1739387"/>
              <a:gd name="connsiteX3" fmla="*/ 6131420 w 6145937"/>
              <a:gd name="connsiteY3" fmla="*/ 1739387 h 1739387"/>
              <a:gd name="connsiteX4" fmla="*/ 0 w 6145937"/>
              <a:gd name="connsiteY4" fmla="*/ 1709890 h 1739387"/>
              <a:gd name="connsiteX0" fmla="*/ 0 w 6145937"/>
              <a:gd name="connsiteY0" fmla="*/ 1709890 h 1739387"/>
              <a:gd name="connsiteX1" fmla="*/ 427473 w 6145937"/>
              <a:gd name="connsiteY1" fmla="*/ 0 h 1739387"/>
              <a:gd name="connsiteX2" fmla="*/ 6145937 w 6145937"/>
              <a:gd name="connsiteY2" fmla="*/ 0 h 1739387"/>
              <a:gd name="connsiteX3" fmla="*/ 6131420 w 6145937"/>
              <a:gd name="connsiteY3" fmla="*/ 1739387 h 1739387"/>
              <a:gd name="connsiteX4" fmla="*/ 0 w 6145937"/>
              <a:gd name="connsiteY4" fmla="*/ 1709890 h 1739387"/>
              <a:gd name="connsiteX0" fmla="*/ 0 w 6145937"/>
              <a:gd name="connsiteY0" fmla="*/ 1709890 h 1709890"/>
              <a:gd name="connsiteX1" fmla="*/ 427473 w 6145937"/>
              <a:gd name="connsiteY1" fmla="*/ 0 h 1709890"/>
              <a:gd name="connsiteX2" fmla="*/ 6145937 w 6145937"/>
              <a:gd name="connsiteY2" fmla="*/ 0 h 1709890"/>
              <a:gd name="connsiteX3" fmla="*/ 6131420 w 6145937"/>
              <a:gd name="connsiteY3" fmla="*/ 1699194 h 1709890"/>
              <a:gd name="connsiteX4" fmla="*/ 0 w 6145937"/>
              <a:gd name="connsiteY4" fmla="*/ 1709890 h 1709890"/>
              <a:gd name="connsiteX0" fmla="*/ 0 w 6145937"/>
              <a:gd name="connsiteY0" fmla="*/ 1709890 h 1723048"/>
              <a:gd name="connsiteX1" fmla="*/ 427473 w 6145937"/>
              <a:gd name="connsiteY1" fmla="*/ 0 h 1723048"/>
              <a:gd name="connsiteX2" fmla="*/ 6145937 w 6145937"/>
              <a:gd name="connsiteY2" fmla="*/ 0 h 1723048"/>
              <a:gd name="connsiteX3" fmla="*/ 6131420 w 6145937"/>
              <a:gd name="connsiteY3" fmla="*/ 1723048 h 1723048"/>
              <a:gd name="connsiteX4" fmla="*/ 0 w 6145937"/>
              <a:gd name="connsiteY4" fmla="*/ 1709890 h 1723048"/>
              <a:gd name="connsiteX0" fmla="*/ 0 w 6145937"/>
              <a:gd name="connsiteY0" fmla="*/ 1709890 h 1715097"/>
              <a:gd name="connsiteX1" fmla="*/ 427473 w 6145937"/>
              <a:gd name="connsiteY1" fmla="*/ 0 h 1715097"/>
              <a:gd name="connsiteX2" fmla="*/ 6145937 w 6145937"/>
              <a:gd name="connsiteY2" fmla="*/ 0 h 1715097"/>
              <a:gd name="connsiteX3" fmla="*/ 6131420 w 6145937"/>
              <a:gd name="connsiteY3" fmla="*/ 1715097 h 1715097"/>
              <a:gd name="connsiteX4" fmla="*/ 0 w 6145937"/>
              <a:gd name="connsiteY4" fmla="*/ 1709890 h 1715097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31420 w 6145937"/>
              <a:gd name="connsiteY3" fmla="*/ 1719072 h 1719072"/>
              <a:gd name="connsiteX4" fmla="*/ 0 w 6145937"/>
              <a:gd name="connsiteY4" fmla="*/ 1709890 h 1719072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31420 w 6145937"/>
              <a:gd name="connsiteY3" fmla="*/ 1719072 h 1719072"/>
              <a:gd name="connsiteX4" fmla="*/ 0 w 6145937"/>
              <a:gd name="connsiteY4" fmla="*/ 1709890 h 1719072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42437 w 6145937"/>
              <a:gd name="connsiteY3" fmla="*/ 1719072 h 1719072"/>
              <a:gd name="connsiteX4" fmla="*/ 0 w 6145937"/>
              <a:gd name="connsiteY4" fmla="*/ 1709890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5937" h="1719072">
                <a:moveTo>
                  <a:pt x="0" y="1709890"/>
                </a:moveTo>
                <a:lnTo>
                  <a:pt x="427473" y="0"/>
                </a:lnTo>
                <a:lnTo>
                  <a:pt x="6145937" y="0"/>
                </a:lnTo>
                <a:cubicBezTo>
                  <a:pt x="6144770" y="573024"/>
                  <a:pt x="6143604" y="1146048"/>
                  <a:pt x="6142437" y="1719072"/>
                </a:cubicBezTo>
                <a:lnTo>
                  <a:pt x="0" y="1709890"/>
                </a:lnTo>
                <a:close/>
              </a:path>
            </a:pathLst>
          </a:custGeom>
          <a:solidFill>
            <a:srgbClr val="009290"/>
          </a:solidFill>
        </p:spPr>
        <p:txBody>
          <a:bodyPr/>
          <a:lstStyle>
            <a:lvl1pPr marL="518792" marR="0" indent="0" algn="l" defTabSz="894683" rtl="0" eaLnBrk="1" fontAlgn="base" latinLnBrk="0" hangingPunct="1">
              <a:lnSpc>
                <a:spcPct val="10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5095F37E-7DD9-4B73-9ECD-A853001EDA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94" y="258471"/>
            <a:ext cx="10284069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009290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br>
              <a:rPr lang="pt-BR" dirty="0"/>
            </a:br>
            <a:endParaRPr lang="pt-BR" dirty="0"/>
          </a:p>
        </p:txBody>
      </p:sp>
      <p:sp>
        <p:nvSpPr>
          <p:cNvPr id="34" name="Espaço Reservado para Imagem 24">
            <a:extLst>
              <a:ext uri="{FF2B5EF4-FFF2-40B4-BE49-F238E27FC236}">
                <a16:creationId xmlns:a16="http://schemas.microsoft.com/office/drawing/2014/main" id="{F9C101E5-1A3D-4CE5-8799-BB51CD5B9C4C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2286831" y="2768342"/>
            <a:ext cx="1631357" cy="1351600"/>
          </a:xfrm>
          <a:prstGeom prst="parallelogram">
            <a:avLst/>
          </a:prstGeom>
        </p:spPr>
        <p:txBody>
          <a:bodyPr/>
          <a:lstStyle>
            <a:lvl1pPr marL="0" indent="0" algn="ctr">
              <a:buNone/>
              <a:defRPr sz="1565">
                <a:latin typeface="Calibri "/>
              </a:defRPr>
            </a:lvl1pPr>
          </a:lstStyle>
          <a:p>
            <a:endParaRPr lang="pt-BR" dirty="0"/>
          </a:p>
        </p:txBody>
      </p:sp>
      <p:sp>
        <p:nvSpPr>
          <p:cNvPr id="35" name="Espaço Reservado para Texto 9">
            <a:extLst>
              <a:ext uri="{FF2B5EF4-FFF2-40B4-BE49-F238E27FC236}">
                <a16:creationId xmlns:a16="http://schemas.microsoft.com/office/drawing/2014/main" id="{B5151E8F-7D65-4770-B82A-56834408A240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3688260" y="2768342"/>
            <a:ext cx="5409558" cy="1358858"/>
          </a:xfrm>
          <a:custGeom>
            <a:avLst/>
            <a:gdLst>
              <a:gd name="connsiteX0" fmla="*/ 0 w 6145937"/>
              <a:gd name="connsiteY0" fmla="*/ 1709890 h 1709890"/>
              <a:gd name="connsiteX1" fmla="*/ 427473 w 6145937"/>
              <a:gd name="connsiteY1" fmla="*/ 0 h 1709890"/>
              <a:gd name="connsiteX2" fmla="*/ 6145937 w 6145937"/>
              <a:gd name="connsiteY2" fmla="*/ 0 h 1709890"/>
              <a:gd name="connsiteX3" fmla="*/ 5718465 w 6145937"/>
              <a:gd name="connsiteY3" fmla="*/ 1709890 h 1709890"/>
              <a:gd name="connsiteX4" fmla="*/ 0 w 6145937"/>
              <a:gd name="connsiteY4" fmla="*/ 1709890 h 1709890"/>
              <a:gd name="connsiteX0" fmla="*/ 0 w 6145937"/>
              <a:gd name="connsiteY0" fmla="*/ 1709890 h 1739387"/>
              <a:gd name="connsiteX1" fmla="*/ 427473 w 6145937"/>
              <a:gd name="connsiteY1" fmla="*/ 0 h 1739387"/>
              <a:gd name="connsiteX2" fmla="*/ 6145937 w 6145937"/>
              <a:gd name="connsiteY2" fmla="*/ 0 h 1739387"/>
              <a:gd name="connsiteX3" fmla="*/ 6131420 w 6145937"/>
              <a:gd name="connsiteY3" fmla="*/ 1739387 h 1739387"/>
              <a:gd name="connsiteX4" fmla="*/ 0 w 6145937"/>
              <a:gd name="connsiteY4" fmla="*/ 1709890 h 1739387"/>
              <a:gd name="connsiteX0" fmla="*/ 0 w 6145937"/>
              <a:gd name="connsiteY0" fmla="*/ 1709890 h 1739387"/>
              <a:gd name="connsiteX1" fmla="*/ 427473 w 6145937"/>
              <a:gd name="connsiteY1" fmla="*/ 0 h 1739387"/>
              <a:gd name="connsiteX2" fmla="*/ 6145937 w 6145937"/>
              <a:gd name="connsiteY2" fmla="*/ 0 h 1739387"/>
              <a:gd name="connsiteX3" fmla="*/ 6131420 w 6145937"/>
              <a:gd name="connsiteY3" fmla="*/ 1739387 h 1739387"/>
              <a:gd name="connsiteX4" fmla="*/ 0 w 6145937"/>
              <a:gd name="connsiteY4" fmla="*/ 1709890 h 1739387"/>
              <a:gd name="connsiteX0" fmla="*/ 0 w 6145937"/>
              <a:gd name="connsiteY0" fmla="*/ 1709890 h 1709890"/>
              <a:gd name="connsiteX1" fmla="*/ 427473 w 6145937"/>
              <a:gd name="connsiteY1" fmla="*/ 0 h 1709890"/>
              <a:gd name="connsiteX2" fmla="*/ 6145937 w 6145937"/>
              <a:gd name="connsiteY2" fmla="*/ 0 h 1709890"/>
              <a:gd name="connsiteX3" fmla="*/ 6131420 w 6145937"/>
              <a:gd name="connsiteY3" fmla="*/ 1699194 h 1709890"/>
              <a:gd name="connsiteX4" fmla="*/ 0 w 6145937"/>
              <a:gd name="connsiteY4" fmla="*/ 1709890 h 1709890"/>
              <a:gd name="connsiteX0" fmla="*/ 0 w 6145937"/>
              <a:gd name="connsiteY0" fmla="*/ 1709890 h 1723048"/>
              <a:gd name="connsiteX1" fmla="*/ 427473 w 6145937"/>
              <a:gd name="connsiteY1" fmla="*/ 0 h 1723048"/>
              <a:gd name="connsiteX2" fmla="*/ 6145937 w 6145937"/>
              <a:gd name="connsiteY2" fmla="*/ 0 h 1723048"/>
              <a:gd name="connsiteX3" fmla="*/ 6131420 w 6145937"/>
              <a:gd name="connsiteY3" fmla="*/ 1723048 h 1723048"/>
              <a:gd name="connsiteX4" fmla="*/ 0 w 6145937"/>
              <a:gd name="connsiteY4" fmla="*/ 1709890 h 1723048"/>
              <a:gd name="connsiteX0" fmla="*/ 0 w 6145937"/>
              <a:gd name="connsiteY0" fmla="*/ 1709890 h 1715097"/>
              <a:gd name="connsiteX1" fmla="*/ 427473 w 6145937"/>
              <a:gd name="connsiteY1" fmla="*/ 0 h 1715097"/>
              <a:gd name="connsiteX2" fmla="*/ 6145937 w 6145937"/>
              <a:gd name="connsiteY2" fmla="*/ 0 h 1715097"/>
              <a:gd name="connsiteX3" fmla="*/ 6131420 w 6145937"/>
              <a:gd name="connsiteY3" fmla="*/ 1715097 h 1715097"/>
              <a:gd name="connsiteX4" fmla="*/ 0 w 6145937"/>
              <a:gd name="connsiteY4" fmla="*/ 1709890 h 1715097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31420 w 6145937"/>
              <a:gd name="connsiteY3" fmla="*/ 1719072 h 1719072"/>
              <a:gd name="connsiteX4" fmla="*/ 0 w 6145937"/>
              <a:gd name="connsiteY4" fmla="*/ 1709890 h 1719072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31420 w 6145937"/>
              <a:gd name="connsiteY3" fmla="*/ 1719072 h 1719072"/>
              <a:gd name="connsiteX4" fmla="*/ 0 w 6145937"/>
              <a:gd name="connsiteY4" fmla="*/ 1709890 h 1719072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42437 w 6145937"/>
              <a:gd name="connsiteY3" fmla="*/ 1719072 h 1719072"/>
              <a:gd name="connsiteX4" fmla="*/ 0 w 6145937"/>
              <a:gd name="connsiteY4" fmla="*/ 1709890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5937" h="1719072">
                <a:moveTo>
                  <a:pt x="0" y="1709890"/>
                </a:moveTo>
                <a:lnTo>
                  <a:pt x="427473" y="0"/>
                </a:lnTo>
                <a:lnTo>
                  <a:pt x="6145937" y="0"/>
                </a:lnTo>
                <a:cubicBezTo>
                  <a:pt x="6144770" y="573024"/>
                  <a:pt x="6143604" y="1146048"/>
                  <a:pt x="6142437" y="1719072"/>
                </a:cubicBezTo>
                <a:lnTo>
                  <a:pt x="0" y="1709890"/>
                </a:lnTo>
                <a:close/>
              </a:path>
            </a:pathLst>
          </a:custGeom>
          <a:solidFill>
            <a:srgbClr val="009290"/>
          </a:solidFill>
        </p:spPr>
        <p:txBody>
          <a:bodyPr/>
          <a:lstStyle>
            <a:lvl1pPr marL="518792" marR="0" indent="0" algn="l" defTabSz="894683" rtl="0" eaLnBrk="1" fontAlgn="base" latinLnBrk="0" hangingPunct="1">
              <a:lnSpc>
                <a:spcPct val="10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36" name="Espaço Reservado para Imagem 24">
            <a:extLst>
              <a:ext uri="{FF2B5EF4-FFF2-40B4-BE49-F238E27FC236}">
                <a16:creationId xmlns:a16="http://schemas.microsoft.com/office/drawing/2014/main" id="{78DC8B61-3946-4BC7-A940-B529268C25F6}"/>
              </a:ext>
            </a:extLst>
          </p:cNvPr>
          <p:cNvSpPr>
            <a:spLocks noGrp="1"/>
          </p:cNvSpPr>
          <p:nvPr>
            <p:ph type="pic" sz="quarter" idx="62"/>
          </p:nvPr>
        </p:nvSpPr>
        <p:spPr>
          <a:xfrm>
            <a:off x="2286831" y="4456044"/>
            <a:ext cx="1631357" cy="1351600"/>
          </a:xfrm>
          <a:prstGeom prst="parallelogram">
            <a:avLst/>
          </a:prstGeom>
        </p:spPr>
        <p:txBody>
          <a:bodyPr/>
          <a:lstStyle>
            <a:lvl1pPr marL="0" indent="0" algn="ctr">
              <a:buNone/>
              <a:defRPr sz="1565">
                <a:latin typeface="Calibri "/>
              </a:defRPr>
            </a:lvl1pPr>
          </a:lstStyle>
          <a:p>
            <a:endParaRPr lang="pt-BR" dirty="0"/>
          </a:p>
        </p:txBody>
      </p:sp>
      <p:sp>
        <p:nvSpPr>
          <p:cNvPr id="37" name="Espaço Reservado para Texto 9">
            <a:extLst>
              <a:ext uri="{FF2B5EF4-FFF2-40B4-BE49-F238E27FC236}">
                <a16:creationId xmlns:a16="http://schemas.microsoft.com/office/drawing/2014/main" id="{30C98021-056B-470D-9A89-7BFE69279827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688260" y="4456044"/>
            <a:ext cx="5409558" cy="1358858"/>
          </a:xfrm>
          <a:custGeom>
            <a:avLst/>
            <a:gdLst>
              <a:gd name="connsiteX0" fmla="*/ 0 w 6145937"/>
              <a:gd name="connsiteY0" fmla="*/ 1709890 h 1709890"/>
              <a:gd name="connsiteX1" fmla="*/ 427473 w 6145937"/>
              <a:gd name="connsiteY1" fmla="*/ 0 h 1709890"/>
              <a:gd name="connsiteX2" fmla="*/ 6145937 w 6145937"/>
              <a:gd name="connsiteY2" fmla="*/ 0 h 1709890"/>
              <a:gd name="connsiteX3" fmla="*/ 5718465 w 6145937"/>
              <a:gd name="connsiteY3" fmla="*/ 1709890 h 1709890"/>
              <a:gd name="connsiteX4" fmla="*/ 0 w 6145937"/>
              <a:gd name="connsiteY4" fmla="*/ 1709890 h 1709890"/>
              <a:gd name="connsiteX0" fmla="*/ 0 w 6145937"/>
              <a:gd name="connsiteY0" fmla="*/ 1709890 h 1739387"/>
              <a:gd name="connsiteX1" fmla="*/ 427473 w 6145937"/>
              <a:gd name="connsiteY1" fmla="*/ 0 h 1739387"/>
              <a:gd name="connsiteX2" fmla="*/ 6145937 w 6145937"/>
              <a:gd name="connsiteY2" fmla="*/ 0 h 1739387"/>
              <a:gd name="connsiteX3" fmla="*/ 6131420 w 6145937"/>
              <a:gd name="connsiteY3" fmla="*/ 1739387 h 1739387"/>
              <a:gd name="connsiteX4" fmla="*/ 0 w 6145937"/>
              <a:gd name="connsiteY4" fmla="*/ 1709890 h 1739387"/>
              <a:gd name="connsiteX0" fmla="*/ 0 w 6145937"/>
              <a:gd name="connsiteY0" fmla="*/ 1709890 h 1739387"/>
              <a:gd name="connsiteX1" fmla="*/ 427473 w 6145937"/>
              <a:gd name="connsiteY1" fmla="*/ 0 h 1739387"/>
              <a:gd name="connsiteX2" fmla="*/ 6145937 w 6145937"/>
              <a:gd name="connsiteY2" fmla="*/ 0 h 1739387"/>
              <a:gd name="connsiteX3" fmla="*/ 6131420 w 6145937"/>
              <a:gd name="connsiteY3" fmla="*/ 1739387 h 1739387"/>
              <a:gd name="connsiteX4" fmla="*/ 0 w 6145937"/>
              <a:gd name="connsiteY4" fmla="*/ 1709890 h 1739387"/>
              <a:gd name="connsiteX0" fmla="*/ 0 w 6145937"/>
              <a:gd name="connsiteY0" fmla="*/ 1709890 h 1709890"/>
              <a:gd name="connsiteX1" fmla="*/ 427473 w 6145937"/>
              <a:gd name="connsiteY1" fmla="*/ 0 h 1709890"/>
              <a:gd name="connsiteX2" fmla="*/ 6145937 w 6145937"/>
              <a:gd name="connsiteY2" fmla="*/ 0 h 1709890"/>
              <a:gd name="connsiteX3" fmla="*/ 6131420 w 6145937"/>
              <a:gd name="connsiteY3" fmla="*/ 1699194 h 1709890"/>
              <a:gd name="connsiteX4" fmla="*/ 0 w 6145937"/>
              <a:gd name="connsiteY4" fmla="*/ 1709890 h 1709890"/>
              <a:gd name="connsiteX0" fmla="*/ 0 w 6145937"/>
              <a:gd name="connsiteY0" fmla="*/ 1709890 h 1723048"/>
              <a:gd name="connsiteX1" fmla="*/ 427473 w 6145937"/>
              <a:gd name="connsiteY1" fmla="*/ 0 h 1723048"/>
              <a:gd name="connsiteX2" fmla="*/ 6145937 w 6145937"/>
              <a:gd name="connsiteY2" fmla="*/ 0 h 1723048"/>
              <a:gd name="connsiteX3" fmla="*/ 6131420 w 6145937"/>
              <a:gd name="connsiteY3" fmla="*/ 1723048 h 1723048"/>
              <a:gd name="connsiteX4" fmla="*/ 0 w 6145937"/>
              <a:gd name="connsiteY4" fmla="*/ 1709890 h 1723048"/>
              <a:gd name="connsiteX0" fmla="*/ 0 w 6145937"/>
              <a:gd name="connsiteY0" fmla="*/ 1709890 h 1715097"/>
              <a:gd name="connsiteX1" fmla="*/ 427473 w 6145937"/>
              <a:gd name="connsiteY1" fmla="*/ 0 h 1715097"/>
              <a:gd name="connsiteX2" fmla="*/ 6145937 w 6145937"/>
              <a:gd name="connsiteY2" fmla="*/ 0 h 1715097"/>
              <a:gd name="connsiteX3" fmla="*/ 6131420 w 6145937"/>
              <a:gd name="connsiteY3" fmla="*/ 1715097 h 1715097"/>
              <a:gd name="connsiteX4" fmla="*/ 0 w 6145937"/>
              <a:gd name="connsiteY4" fmla="*/ 1709890 h 1715097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31420 w 6145937"/>
              <a:gd name="connsiteY3" fmla="*/ 1719072 h 1719072"/>
              <a:gd name="connsiteX4" fmla="*/ 0 w 6145937"/>
              <a:gd name="connsiteY4" fmla="*/ 1709890 h 1719072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31420 w 6145937"/>
              <a:gd name="connsiteY3" fmla="*/ 1719072 h 1719072"/>
              <a:gd name="connsiteX4" fmla="*/ 0 w 6145937"/>
              <a:gd name="connsiteY4" fmla="*/ 1709890 h 1719072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42437 w 6145937"/>
              <a:gd name="connsiteY3" fmla="*/ 1719072 h 1719072"/>
              <a:gd name="connsiteX4" fmla="*/ 0 w 6145937"/>
              <a:gd name="connsiteY4" fmla="*/ 1709890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5937" h="1719072">
                <a:moveTo>
                  <a:pt x="0" y="1709890"/>
                </a:moveTo>
                <a:lnTo>
                  <a:pt x="427473" y="0"/>
                </a:lnTo>
                <a:lnTo>
                  <a:pt x="6145937" y="0"/>
                </a:lnTo>
                <a:cubicBezTo>
                  <a:pt x="6144770" y="573024"/>
                  <a:pt x="6143604" y="1146048"/>
                  <a:pt x="6142437" y="1719072"/>
                </a:cubicBezTo>
                <a:lnTo>
                  <a:pt x="0" y="1709890"/>
                </a:lnTo>
                <a:close/>
              </a:path>
            </a:pathLst>
          </a:custGeom>
          <a:solidFill>
            <a:srgbClr val="009290"/>
          </a:solidFill>
        </p:spPr>
        <p:txBody>
          <a:bodyPr/>
          <a:lstStyle>
            <a:lvl1pPr marL="518792" marR="0" indent="0" algn="l" defTabSz="894683" rtl="0" eaLnBrk="1" fontAlgn="base" latinLnBrk="0" hangingPunct="1">
              <a:lnSpc>
                <a:spcPct val="10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40" name="Paralelogramo 39">
            <a:extLst>
              <a:ext uri="{FF2B5EF4-FFF2-40B4-BE49-F238E27FC236}">
                <a16:creationId xmlns:a16="http://schemas.microsoft.com/office/drawing/2014/main" id="{E83CBA7D-B67A-4FD6-82D2-2AF742268E5F}"/>
              </a:ext>
            </a:extLst>
          </p:cNvPr>
          <p:cNvSpPr/>
          <p:nvPr userDrawn="1"/>
        </p:nvSpPr>
        <p:spPr>
          <a:xfrm>
            <a:off x="2286831" y="6025377"/>
            <a:ext cx="6813095" cy="494596"/>
          </a:xfrm>
          <a:custGeom>
            <a:avLst/>
            <a:gdLst>
              <a:gd name="connsiteX0" fmla="*/ 0 w 5533928"/>
              <a:gd name="connsiteY0" fmla="*/ 494596 h 494596"/>
              <a:gd name="connsiteX1" fmla="*/ 123649 w 5533928"/>
              <a:gd name="connsiteY1" fmla="*/ 0 h 494596"/>
              <a:gd name="connsiteX2" fmla="*/ 5533928 w 5533928"/>
              <a:gd name="connsiteY2" fmla="*/ 0 h 494596"/>
              <a:gd name="connsiteX3" fmla="*/ 5410279 w 5533928"/>
              <a:gd name="connsiteY3" fmla="*/ 494596 h 494596"/>
              <a:gd name="connsiteX4" fmla="*/ 0 w 5533928"/>
              <a:gd name="connsiteY4" fmla="*/ 494596 h 494596"/>
              <a:gd name="connsiteX0" fmla="*/ 0 w 5535640"/>
              <a:gd name="connsiteY0" fmla="*/ 494596 h 494596"/>
              <a:gd name="connsiteX1" fmla="*/ 123649 w 5535640"/>
              <a:gd name="connsiteY1" fmla="*/ 0 h 494596"/>
              <a:gd name="connsiteX2" fmla="*/ 5533928 w 5535640"/>
              <a:gd name="connsiteY2" fmla="*/ 0 h 494596"/>
              <a:gd name="connsiteX3" fmla="*/ 5535640 w 5535640"/>
              <a:gd name="connsiteY3" fmla="*/ 494596 h 494596"/>
              <a:gd name="connsiteX4" fmla="*/ 0 w 5535640"/>
              <a:gd name="connsiteY4" fmla="*/ 494596 h 494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640" h="494596">
                <a:moveTo>
                  <a:pt x="0" y="494596"/>
                </a:moveTo>
                <a:lnTo>
                  <a:pt x="123649" y="0"/>
                </a:lnTo>
                <a:lnTo>
                  <a:pt x="5533928" y="0"/>
                </a:lnTo>
                <a:cubicBezTo>
                  <a:pt x="5534499" y="164865"/>
                  <a:pt x="5535069" y="329731"/>
                  <a:pt x="5535640" y="494596"/>
                </a:cubicBezTo>
                <a:lnTo>
                  <a:pt x="0" y="49459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5"/>
          </a:p>
        </p:txBody>
      </p:sp>
      <p:sp>
        <p:nvSpPr>
          <p:cNvPr id="42" name="Espaço Reservado para Texto 41">
            <a:extLst>
              <a:ext uri="{FF2B5EF4-FFF2-40B4-BE49-F238E27FC236}">
                <a16:creationId xmlns:a16="http://schemas.microsoft.com/office/drawing/2014/main" id="{D16EB037-D442-4294-A861-9759E44C4D18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538729" y="6105933"/>
            <a:ext cx="6357413" cy="331369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565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18" name="Retângulo 14">
            <a:extLst>
              <a:ext uri="{FF2B5EF4-FFF2-40B4-BE49-F238E27FC236}">
                <a16:creationId xmlns:a16="http://schemas.microsoft.com/office/drawing/2014/main" id="{190E4131-286C-E74D-9C57-013856E0160B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Espaço Reservado para Número de Slide 9">
            <a:extLst>
              <a:ext uri="{FF2B5EF4-FFF2-40B4-BE49-F238E27FC236}">
                <a16:creationId xmlns:a16="http://schemas.microsoft.com/office/drawing/2014/main" id="{7CD37FDC-197F-9047-967C-F51995B48219}"/>
              </a:ext>
            </a:extLst>
          </p:cNvPr>
          <p:cNvSpPr txBox="1">
            <a:spLocks/>
          </p:cNvSpPr>
          <p:nvPr userDrawn="1"/>
        </p:nvSpPr>
        <p:spPr>
          <a:xfrm>
            <a:off x="-62853" y="6526494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spaço Reservado para Imagem 3">
            <a:extLst>
              <a:ext uri="{FF2B5EF4-FFF2-40B4-BE49-F238E27FC236}">
                <a16:creationId xmlns:a16="http://schemas.microsoft.com/office/drawing/2014/main" id="{5CCED3C6-EF17-4CEC-991E-F6E13353D49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924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ço Reservado para Imagem 24">
            <a:extLst>
              <a:ext uri="{FF2B5EF4-FFF2-40B4-BE49-F238E27FC236}">
                <a16:creationId xmlns:a16="http://schemas.microsoft.com/office/drawing/2014/main" id="{0CFDEF16-3DC0-4874-B111-1D72D726BAE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86831" y="1088219"/>
            <a:ext cx="1631357" cy="1351600"/>
          </a:xfrm>
          <a:prstGeom prst="parallelogram">
            <a:avLst/>
          </a:prstGeom>
        </p:spPr>
        <p:txBody>
          <a:bodyPr/>
          <a:lstStyle>
            <a:lvl1pPr marL="0" indent="0" algn="ctr">
              <a:buNone/>
              <a:defRPr sz="1565">
                <a:latin typeface="Calibri "/>
              </a:defRPr>
            </a:lvl1pPr>
          </a:lstStyle>
          <a:p>
            <a:endParaRPr lang="pt-BR" dirty="0"/>
          </a:p>
        </p:txBody>
      </p:sp>
      <p:sp>
        <p:nvSpPr>
          <p:cNvPr id="26" name="Espaço Reservado para Texto 9">
            <a:extLst>
              <a:ext uri="{FF2B5EF4-FFF2-40B4-BE49-F238E27FC236}">
                <a16:creationId xmlns:a16="http://schemas.microsoft.com/office/drawing/2014/main" id="{1AE542F1-F99A-4A0A-8E03-DBE715CF95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88260" y="1088219"/>
            <a:ext cx="5409558" cy="1358858"/>
          </a:xfrm>
          <a:custGeom>
            <a:avLst/>
            <a:gdLst>
              <a:gd name="connsiteX0" fmla="*/ 0 w 6145937"/>
              <a:gd name="connsiteY0" fmla="*/ 1709890 h 1709890"/>
              <a:gd name="connsiteX1" fmla="*/ 427473 w 6145937"/>
              <a:gd name="connsiteY1" fmla="*/ 0 h 1709890"/>
              <a:gd name="connsiteX2" fmla="*/ 6145937 w 6145937"/>
              <a:gd name="connsiteY2" fmla="*/ 0 h 1709890"/>
              <a:gd name="connsiteX3" fmla="*/ 5718465 w 6145937"/>
              <a:gd name="connsiteY3" fmla="*/ 1709890 h 1709890"/>
              <a:gd name="connsiteX4" fmla="*/ 0 w 6145937"/>
              <a:gd name="connsiteY4" fmla="*/ 1709890 h 1709890"/>
              <a:gd name="connsiteX0" fmla="*/ 0 w 6145937"/>
              <a:gd name="connsiteY0" fmla="*/ 1709890 h 1739387"/>
              <a:gd name="connsiteX1" fmla="*/ 427473 w 6145937"/>
              <a:gd name="connsiteY1" fmla="*/ 0 h 1739387"/>
              <a:gd name="connsiteX2" fmla="*/ 6145937 w 6145937"/>
              <a:gd name="connsiteY2" fmla="*/ 0 h 1739387"/>
              <a:gd name="connsiteX3" fmla="*/ 6131420 w 6145937"/>
              <a:gd name="connsiteY3" fmla="*/ 1739387 h 1739387"/>
              <a:gd name="connsiteX4" fmla="*/ 0 w 6145937"/>
              <a:gd name="connsiteY4" fmla="*/ 1709890 h 1739387"/>
              <a:gd name="connsiteX0" fmla="*/ 0 w 6145937"/>
              <a:gd name="connsiteY0" fmla="*/ 1709890 h 1739387"/>
              <a:gd name="connsiteX1" fmla="*/ 427473 w 6145937"/>
              <a:gd name="connsiteY1" fmla="*/ 0 h 1739387"/>
              <a:gd name="connsiteX2" fmla="*/ 6145937 w 6145937"/>
              <a:gd name="connsiteY2" fmla="*/ 0 h 1739387"/>
              <a:gd name="connsiteX3" fmla="*/ 6131420 w 6145937"/>
              <a:gd name="connsiteY3" fmla="*/ 1739387 h 1739387"/>
              <a:gd name="connsiteX4" fmla="*/ 0 w 6145937"/>
              <a:gd name="connsiteY4" fmla="*/ 1709890 h 1739387"/>
              <a:gd name="connsiteX0" fmla="*/ 0 w 6145937"/>
              <a:gd name="connsiteY0" fmla="*/ 1709890 h 1709890"/>
              <a:gd name="connsiteX1" fmla="*/ 427473 w 6145937"/>
              <a:gd name="connsiteY1" fmla="*/ 0 h 1709890"/>
              <a:gd name="connsiteX2" fmla="*/ 6145937 w 6145937"/>
              <a:gd name="connsiteY2" fmla="*/ 0 h 1709890"/>
              <a:gd name="connsiteX3" fmla="*/ 6131420 w 6145937"/>
              <a:gd name="connsiteY3" fmla="*/ 1699194 h 1709890"/>
              <a:gd name="connsiteX4" fmla="*/ 0 w 6145937"/>
              <a:gd name="connsiteY4" fmla="*/ 1709890 h 1709890"/>
              <a:gd name="connsiteX0" fmla="*/ 0 w 6145937"/>
              <a:gd name="connsiteY0" fmla="*/ 1709890 h 1723048"/>
              <a:gd name="connsiteX1" fmla="*/ 427473 w 6145937"/>
              <a:gd name="connsiteY1" fmla="*/ 0 h 1723048"/>
              <a:gd name="connsiteX2" fmla="*/ 6145937 w 6145937"/>
              <a:gd name="connsiteY2" fmla="*/ 0 h 1723048"/>
              <a:gd name="connsiteX3" fmla="*/ 6131420 w 6145937"/>
              <a:gd name="connsiteY3" fmla="*/ 1723048 h 1723048"/>
              <a:gd name="connsiteX4" fmla="*/ 0 w 6145937"/>
              <a:gd name="connsiteY4" fmla="*/ 1709890 h 1723048"/>
              <a:gd name="connsiteX0" fmla="*/ 0 w 6145937"/>
              <a:gd name="connsiteY0" fmla="*/ 1709890 h 1715097"/>
              <a:gd name="connsiteX1" fmla="*/ 427473 w 6145937"/>
              <a:gd name="connsiteY1" fmla="*/ 0 h 1715097"/>
              <a:gd name="connsiteX2" fmla="*/ 6145937 w 6145937"/>
              <a:gd name="connsiteY2" fmla="*/ 0 h 1715097"/>
              <a:gd name="connsiteX3" fmla="*/ 6131420 w 6145937"/>
              <a:gd name="connsiteY3" fmla="*/ 1715097 h 1715097"/>
              <a:gd name="connsiteX4" fmla="*/ 0 w 6145937"/>
              <a:gd name="connsiteY4" fmla="*/ 1709890 h 1715097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31420 w 6145937"/>
              <a:gd name="connsiteY3" fmla="*/ 1719072 h 1719072"/>
              <a:gd name="connsiteX4" fmla="*/ 0 w 6145937"/>
              <a:gd name="connsiteY4" fmla="*/ 1709890 h 1719072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31420 w 6145937"/>
              <a:gd name="connsiteY3" fmla="*/ 1719072 h 1719072"/>
              <a:gd name="connsiteX4" fmla="*/ 0 w 6145937"/>
              <a:gd name="connsiteY4" fmla="*/ 1709890 h 1719072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42437 w 6145937"/>
              <a:gd name="connsiteY3" fmla="*/ 1719072 h 1719072"/>
              <a:gd name="connsiteX4" fmla="*/ 0 w 6145937"/>
              <a:gd name="connsiteY4" fmla="*/ 1709890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5937" h="1719072">
                <a:moveTo>
                  <a:pt x="0" y="1709890"/>
                </a:moveTo>
                <a:lnTo>
                  <a:pt x="427473" y="0"/>
                </a:lnTo>
                <a:lnTo>
                  <a:pt x="6145937" y="0"/>
                </a:lnTo>
                <a:cubicBezTo>
                  <a:pt x="6144770" y="573024"/>
                  <a:pt x="6143604" y="1146048"/>
                  <a:pt x="6142437" y="1719072"/>
                </a:cubicBezTo>
                <a:lnTo>
                  <a:pt x="0" y="1709890"/>
                </a:lnTo>
                <a:close/>
              </a:path>
            </a:pathLst>
          </a:custGeom>
          <a:solidFill>
            <a:srgbClr val="009290"/>
          </a:solidFill>
        </p:spPr>
        <p:txBody>
          <a:bodyPr/>
          <a:lstStyle>
            <a:lvl1pPr marL="433362" marR="0" indent="0" algn="l" defTabSz="894683" rtl="0" eaLnBrk="1" fontAlgn="base" latinLnBrk="0" hangingPunct="1">
              <a:lnSpc>
                <a:spcPct val="10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5095F37E-7DD9-4B73-9ECD-A853001EDA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94" y="258471"/>
            <a:ext cx="10284069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009290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br>
              <a:rPr lang="pt-BR" dirty="0"/>
            </a:br>
            <a:endParaRPr lang="pt-BR" dirty="0"/>
          </a:p>
        </p:txBody>
      </p:sp>
      <p:sp>
        <p:nvSpPr>
          <p:cNvPr id="34" name="Espaço Reservado para Imagem 24">
            <a:extLst>
              <a:ext uri="{FF2B5EF4-FFF2-40B4-BE49-F238E27FC236}">
                <a16:creationId xmlns:a16="http://schemas.microsoft.com/office/drawing/2014/main" id="{F9C101E5-1A3D-4CE5-8799-BB51CD5B9C4C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1760732" y="2768342"/>
            <a:ext cx="2157457" cy="1351600"/>
          </a:xfrm>
          <a:prstGeom prst="parallelogram">
            <a:avLst/>
          </a:prstGeom>
        </p:spPr>
        <p:txBody>
          <a:bodyPr/>
          <a:lstStyle>
            <a:lvl1pPr marL="0" indent="0" algn="ctr">
              <a:buNone/>
              <a:defRPr sz="1565">
                <a:latin typeface="Calibri "/>
              </a:defRPr>
            </a:lvl1pPr>
          </a:lstStyle>
          <a:p>
            <a:endParaRPr lang="pt-BR" dirty="0"/>
          </a:p>
        </p:txBody>
      </p:sp>
      <p:sp>
        <p:nvSpPr>
          <p:cNvPr id="35" name="Espaço Reservado para Texto 9">
            <a:extLst>
              <a:ext uri="{FF2B5EF4-FFF2-40B4-BE49-F238E27FC236}">
                <a16:creationId xmlns:a16="http://schemas.microsoft.com/office/drawing/2014/main" id="{B5151E8F-7D65-4770-B82A-56834408A240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3688260" y="2768342"/>
            <a:ext cx="5409558" cy="1358858"/>
          </a:xfrm>
          <a:custGeom>
            <a:avLst/>
            <a:gdLst>
              <a:gd name="connsiteX0" fmla="*/ 0 w 6145937"/>
              <a:gd name="connsiteY0" fmla="*/ 1709890 h 1709890"/>
              <a:gd name="connsiteX1" fmla="*/ 427473 w 6145937"/>
              <a:gd name="connsiteY1" fmla="*/ 0 h 1709890"/>
              <a:gd name="connsiteX2" fmla="*/ 6145937 w 6145937"/>
              <a:gd name="connsiteY2" fmla="*/ 0 h 1709890"/>
              <a:gd name="connsiteX3" fmla="*/ 5718465 w 6145937"/>
              <a:gd name="connsiteY3" fmla="*/ 1709890 h 1709890"/>
              <a:gd name="connsiteX4" fmla="*/ 0 w 6145937"/>
              <a:gd name="connsiteY4" fmla="*/ 1709890 h 1709890"/>
              <a:gd name="connsiteX0" fmla="*/ 0 w 6145937"/>
              <a:gd name="connsiteY0" fmla="*/ 1709890 h 1739387"/>
              <a:gd name="connsiteX1" fmla="*/ 427473 w 6145937"/>
              <a:gd name="connsiteY1" fmla="*/ 0 h 1739387"/>
              <a:gd name="connsiteX2" fmla="*/ 6145937 w 6145937"/>
              <a:gd name="connsiteY2" fmla="*/ 0 h 1739387"/>
              <a:gd name="connsiteX3" fmla="*/ 6131420 w 6145937"/>
              <a:gd name="connsiteY3" fmla="*/ 1739387 h 1739387"/>
              <a:gd name="connsiteX4" fmla="*/ 0 w 6145937"/>
              <a:gd name="connsiteY4" fmla="*/ 1709890 h 1739387"/>
              <a:gd name="connsiteX0" fmla="*/ 0 w 6145937"/>
              <a:gd name="connsiteY0" fmla="*/ 1709890 h 1739387"/>
              <a:gd name="connsiteX1" fmla="*/ 427473 w 6145937"/>
              <a:gd name="connsiteY1" fmla="*/ 0 h 1739387"/>
              <a:gd name="connsiteX2" fmla="*/ 6145937 w 6145937"/>
              <a:gd name="connsiteY2" fmla="*/ 0 h 1739387"/>
              <a:gd name="connsiteX3" fmla="*/ 6131420 w 6145937"/>
              <a:gd name="connsiteY3" fmla="*/ 1739387 h 1739387"/>
              <a:gd name="connsiteX4" fmla="*/ 0 w 6145937"/>
              <a:gd name="connsiteY4" fmla="*/ 1709890 h 1739387"/>
              <a:gd name="connsiteX0" fmla="*/ 0 w 6145937"/>
              <a:gd name="connsiteY0" fmla="*/ 1709890 h 1709890"/>
              <a:gd name="connsiteX1" fmla="*/ 427473 w 6145937"/>
              <a:gd name="connsiteY1" fmla="*/ 0 h 1709890"/>
              <a:gd name="connsiteX2" fmla="*/ 6145937 w 6145937"/>
              <a:gd name="connsiteY2" fmla="*/ 0 h 1709890"/>
              <a:gd name="connsiteX3" fmla="*/ 6131420 w 6145937"/>
              <a:gd name="connsiteY3" fmla="*/ 1699194 h 1709890"/>
              <a:gd name="connsiteX4" fmla="*/ 0 w 6145937"/>
              <a:gd name="connsiteY4" fmla="*/ 1709890 h 1709890"/>
              <a:gd name="connsiteX0" fmla="*/ 0 w 6145937"/>
              <a:gd name="connsiteY0" fmla="*/ 1709890 h 1723048"/>
              <a:gd name="connsiteX1" fmla="*/ 427473 w 6145937"/>
              <a:gd name="connsiteY1" fmla="*/ 0 h 1723048"/>
              <a:gd name="connsiteX2" fmla="*/ 6145937 w 6145937"/>
              <a:gd name="connsiteY2" fmla="*/ 0 h 1723048"/>
              <a:gd name="connsiteX3" fmla="*/ 6131420 w 6145937"/>
              <a:gd name="connsiteY3" fmla="*/ 1723048 h 1723048"/>
              <a:gd name="connsiteX4" fmla="*/ 0 w 6145937"/>
              <a:gd name="connsiteY4" fmla="*/ 1709890 h 1723048"/>
              <a:gd name="connsiteX0" fmla="*/ 0 w 6145937"/>
              <a:gd name="connsiteY0" fmla="*/ 1709890 h 1715097"/>
              <a:gd name="connsiteX1" fmla="*/ 427473 w 6145937"/>
              <a:gd name="connsiteY1" fmla="*/ 0 h 1715097"/>
              <a:gd name="connsiteX2" fmla="*/ 6145937 w 6145937"/>
              <a:gd name="connsiteY2" fmla="*/ 0 h 1715097"/>
              <a:gd name="connsiteX3" fmla="*/ 6131420 w 6145937"/>
              <a:gd name="connsiteY3" fmla="*/ 1715097 h 1715097"/>
              <a:gd name="connsiteX4" fmla="*/ 0 w 6145937"/>
              <a:gd name="connsiteY4" fmla="*/ 1709890 h 1715097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31420 w 6145937"/>
              <a:gd name="connsiteY3" fmla="*/ 1719072 h 1719072"/>
              <a:gd name="connsiteX4" fmla="*/ 0 w 6145937"/>
              <a:gd name="connsiteY4" fmla="*/ 1709890 h 1719072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31420 w 6145937"/>
              <a:gd name="connsiteY3" fmla="*/ 1719072 h 1719072"/>
              <a:gd name="connsiteX4" fmla="*/ 0 w 6145937"/>
              <a:gd name="connsiteY4" fmla="*/ 1709890 h 1719072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42437 w 6145937"/>
              <a:gd name="connsiteY3" fmla="*/ 1719072 h 1719072"/>
              <a:gd name="connsiteX4" fmla="*/ 0 w 6145937"/>
              <a:gd name="connsiteY4" fmla="*/ 1709890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5937" h="1719072">
                <a:moveTo>
                  <a:pt x="0" y="1709890"/>
                </a:moveTo>
                <a:lnTo>
                  <a:pt x="427473" y="0"/>
                </a:lnTo>
                <a:lnTo>
                  <a:pt x="6145937" y="0"/>
                </a:lnTo>
                <a:cubicBezTo>
                  <a:pt x="6144770" y="573024"/>
                  <a:pt x="6143604" y="1146048"/>
                  <a:pt x="6142437" y="1719072"/>
                </a:cubicBezTo>
                <a:lnTo>
                  <a:pt x="0" y="1709890"/>
                </a:lnTo>
                <a:close/>
              </a:path>
            </a:pathLst>
          </a:custGeom>
          <a:solidFill>
            <a:srgbClr val="009290"/>
          </a:solidFill>
        </p:spPr>
        <p:txBody>
          <a:bodyPr/>
          <a:lstStyle>
            <a:lvl1pPr marL="433362" marR="0" indent="0" algn="l" defTabSz="894683" rtl="0" eaLnBrk="1" fontAlgn="base" latinLnBrk="0" hangingPunct="1">
              <a:lnSpc>
                <a:spcPct val="10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36" name="Espaço Reservado para Imagem 24">
            <a:extLst>
              <a:ext uri="{FF2B5EF4-FFF2-40B4-BE49-F238E27FC236}">
                <a16:creationId xmlns:a16="http://schemas.microsoft.com/office/drawing/2014/main" id="{78DC8B61-3946-4BC7-A940-B529268C25F6}"/>
              </a:ext>
            </a:extLst>
          </p:cNvPr>
          <p:cNvSpPr>
            <a:spLocks noGrp="1"/>
          </p:cNvSpPr>
          <p:nvPr>
            <p:ph type="pic" sz="quarter" idx="62"/>
          </p:nvPr>
        </p:nvSpPr>
        <p:spPr>
          <a:xfrm>
            <a:off x="1288782" y="4456044"/>
            <a:ext cx="2629407" cy="1351600"/>
          </a:xfrm>
          <a:prstGeom prst="parallelogram">
            <a:avLst/>
          </a:prstGeom>
        </p:spPr>
        <p:txBody>
          <a:bodyPr/>
          <a:lstStyle>
            <a:lvl1pPr marL="0" indent="0" algn="ctr">
              <a:buNone/>
              <a:defRPr sz="1565">
                <a:latin typeface="Calibri "/>
              </a:defRPr>
            </a:lvl1pPr>
          </a:lstStyle>
          <a:p>
            <a:endParaRPr lang="pt-BR" dirty="0"/>
          </a:p>
        </p:txBody>
      </p:sp>
      <p:sp>
        <p:nvSpPr>
          <p:cNvPr id="37" name="Espaço Reservado para Texto 9">
            <a:extLst>
              <a:ext uri="{FF2B5EF4-FFF2-40B4-BE49-F238E27FC236}">
                <a16:creationId xmlns:a16="http://schemas.microsoft.com/office/drawing/2014/main" id="{30C98021-056B-470D-9A89-7BFE69279827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688260" y="4456044"/>
            <a:ext cx="5409558" cy="1358858"/>
          </a:xfrm>
          <a:custGeom>
            <a:avLst/>
            <a:gdLst>
              <a:gd name="connsiteX0" fmla="*/ 0 w 6145937"/>
              <a:gd name="connsiteY0" fmla="*/ 1709890 h 1709890"/>
              <a:gd name="connsiteX1" fmla="*/ 427473 w 6145937"/>
              <a:gd name="connsiteY1" fmla="*/ 0 h 1709890"/>
              <a:gd name="connsiteX2" fmla="*/ 6145937 w 6145937"/>
              <a:gd name="connsiteY2" fmla="*/ 0 h 1709890"/>
              <a:gd name="connsiteX3" fmla="*/ 5718465 w 6145937"/>
              <a:gd name="connsiteY3" fmla="*/ 1709890 h 1709890"/>
              <a:gd name="connsiteX4" fmla="*/ 0 w 6145937"/>
              <a:gd name="connsiteY4" fmla="*/ 1709890 h 1709890"/>
              <a:gd name="connsiteX0" fmla="*/ 0 w 6145937"/>
              <a:gd name="connsiteY0" fmla="*/ 1709890 h 1739387"/>
              <a:gd name="connsiteX1" fmla="*/ 427473 w 6145937"/>
              <a:gd name="connsiteY1" fmla="*/ 0 h 1739387"/>
              <a:gd name="connsiteX2" fmla="*/ 6145937 w 6145937"/>
              <a:gd name="connsiteY2" fmla="*/ 0 h 1739387"/>
              <a:gd name="connsiteX3" fmla="*/ 6131420 w 6145937"/>
              <a:gd name="connsiteY3" fmla="*/ 1739387 h 1739387"/>
              <a:gd name="connsiteX4" fmla="*/ 0 w 6145937"/>
              <a:gd name="connsiteY4" fmla="*/ 1709890 h 1739387"/>
              <a:gd name="connsiteX0" fmla="*/ 0 w 6145937"/>
              <a:gd name="connsiteY0" fmla="*/ 1709890 h 1739387"/>
              <a:gd name="connsiteX1" fmla="*/ 427473 w 6145937"/>
              <a:gd name="connsiteY1" fmla="*/ 0 h 1739387"/>
              <a:gd name="connsiteX2" fmla="*/ 6145937 w 6145937"/>
              <a:gd name="connsiteY2" fmla="*/ 0 h 1739387"/>
              <a:gd name="connsiteX3" fmla="*/ 6131420 w 6145937"/>
              <a:gd name="connsiteY3" fmla="*/ 1739387 h 1739387"/>
              <a:gd name="connsiteX4" fmla="*/ 0 w 6145937"/>
              <a:gd name="connsiteY4" fmla="*/ 1709890 h 1739387"/>
              <a:gd name="connsiteX0" fmla="*/ 0 w 6145937"/>
              <a:gd name="connsiteY0" fmla="*/ 1709890 h 1709890"/>
              <a:gd name="connsiteX1" fmla="*/ 427473 w 6145937"/>
              <a:gd name="connsiteY1" fmla="*/ 0 h 1709890"/>
              <a:gd name="connsiteX2" fmla="*/ 6145937 w 6145937"/>
              <a:gd name="connsiteY2" fmla="*/ 0 h 1709890"/>
              <a:gd name="connsiteX3" fmla="*/ 6131420 w 6145937"/>
              <a:gd name="connsiteY3" fmla="*/ 1699194 h 1709890"/>
              <a:gd name="connsiteX4" fmla="*/ 0 w 6145937"/>
              <a:gd name="connsiteY4" fmla="*/ 1709890 h 1709890"/>
              <a:gd name="connsiteX0" fmla="*/ 0 w 6145937"/>
              <a:gd name="connsiteY0" fmla="*/ 1709890 h 1723048"/>
              <a:gd name="connsiteX1" fmla="*/ 427473 w 6145937"/>
              <a:gd name="connsiteY1" fmla="*/ 0 h 1723048"/>
              <a:gd name="connsiteX2" fmla="*/ 6145937 w 6145937"/>
              <a:gd name="connsiteY2" fmla="*/ 0 h 1723048"/>
              <a:gd name="connsiteX3" fmla="*/ 6131420 w 6145937"/>
              <a:gd name="connsiteY3" fmla="*/ 1723048 h 1723048"/>
              <a:gd name="connsiteX4" fmla="*/ 0 w 6145937"/>
              <a:gd name="connsiteY4" fmla="*/ 1709890 h 1723048"/>
              <a:gd name="connsiteX0" fmla="*/ 0 w 6145937"/>
              <a:gd name="connsiteY0" fmla="*/ 1709890 h 1715097"/>
              <a:gd name="connsiteX1" fmla="*/ 427473 w 6145937"/>
              <a:gd name="connsiteY1" fmla="*/ 0 h 1715097"/>
              <a:gd name="connsiteX2" fmla="*/ 6145937 w 6145937"/>
              <a:gd name="connsiteY2" fmla="*/ 0 h 1715097"/>
              <a:gd name="connsiteX3" fmla="*/ 6131420 w 6145937"/>
              <a:gd name="connsiteY3" fmla="*/ 1715097 h 1715097"/>
              <a:gd name="connsiteX4" fmla="*/ 0 w 6145937"/>
              <a:gd name="connsiteY4" fmla="*/ 1709890 h 1715097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31420 w 6145937"/>
              <a:gd name="connsiteY3" fmla="*/ 1719072 h 1719072"/>
              <a:gd name="connsiteX4" fmla="*/ 0 w 6145937"/>
              <a:gd name="connsiteY4" fmla="*/ 1709890 h 1719072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31420 w 6145937"/>
              <a:gd name="connsiteY3" fmla="*/ 1719072 h 1719072"/>
              <a:gd name="connsiteX4" fmla="*/ 0 w 6145937"/>
              <a:gd name="connsiteY4" fmla="*/ 1709890 h 1719072"/>
              <a:gd name="connsiteX0" fmla="*/ 0 w 6145937"/>
              <a:gd name="connsiteY0" fmla="*/ 1709890 h 1719072"/>
              <a:gd name="connsiteX1" fmla="*/ 427473 w 6145937"/>
              <a:gd name="connsiteY1" fmla="*/ 0 h 1719072"/>
              <a:gd name="connsiteX2" fmla="*/ 6145937 w 6145937"/>
              <a:gd name="connsiteY2" fmla="*/ 0 h 1719072"/>
              <a:gd name="connsiteX3" fmla="*/ 6142437 w 6145937"/>
              <a:gd name="connsiteY3" fmla="*/ 1719072 h 1719072"/>
              <a:gd name="connsiteX4" fmla="*/ 0 w 6145937"/>
              <a:gd name="connsiteY4" fmla="*/ 1709890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5937" h="1719072">
                <a:moveTo>
                  <a:pt x="0" y="1709890"/>
                </a:moveTo>
                <a:lnTo>
                  <a:pt x="427473" y="0"/>
                </a:lnTo>
                <a:lnTo>
                  <a:pt x="6145937" y="0"/>
                </a:lnTo>
                <a:cubicBezTo>
                  <a:pt x="6144770" y="573024"/>
                  <a:pt x="6143604" y="1146048"/>
                  <a:pt x="6142437" y="1719072"/>
                </a:cubicBezTo>
                <a:lnTo>
                  <a:pt x="0" y="1709890"/>
                </a:lnTo>
                <a:close/>
              </a:path>
            </a:pathLst>
          </a:custGeom>
          <a:solidFill>
            <a:srgbClr val="009290"/>
          </a:solidFill>
        </p:spPr>
        <p:txBody>
          <a:bodyPr/>
          <a:lstStyle>
            <a:lvl1pPr marL="433362" marR="0" indent="0" algn="l" defTabSz="894683" rtl="0" eaLnBrk="1" fontAlgn="base" latinLnBrk="0" hangingPunct="1">
              <a:lnSpc>
                <a:spcPct val="10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40" name="Paralelogramo 39">
            <a:extLst>
              <a:ext uri="{FF2B5EF4-FFF2-40B4-BE49-F238E27FC236}">
                <a16:creationId xmlns:a16="http://schemas.microsoft.com/office/drawing/2014/main" id="{E83CBA7D-B67A-4FD6-82D2-2AF742268E5F}"/>
              </a:ext>
            </a:extLst>
          </p:cNvPr>
          <p:cNvSpPr/>
          <p:nvPr userDrawn="1"/>
        </p:nvSpPr>
        <p:spPr>
          <a:xfrm>
            <a:off x="998354" y="6025377"/>
            <a:ext cx="8101574" cy="494596"/>
          </a:xfrm>
          <a:custGeom>
            <a:avLst/>
            <a:gdLst>
              <a:gd name="connsiteX0" fmla="*/ 0 w 5533928"/>
              <a:gd name="connsiteY0" fmla="*/ 494596 h 494596"/>
              <a:gd name="connsiteX1" fmla="*/ 123649 w 5533928"/>
              <a:gd name="connsiteY1" fmla="*/ 0 h 494596"/>
              <a:gd name="connsiteX2" fmla="*/ 5533928 w 5533928"/>
              <a:gd name="connsiteY2" fmla="*/ 0 h 494596"/>
              <a:gd name="connsiteX3" fmla="*/ 5410279 w 5533928"/>
              <a:gd name="connsiteY3" fmla="*/ 494596 h 494596"/>
              <a:gd name="connsiteX4" fmla="*/ 0 w 5533928"/>
              <a:gd name="connsiteY4" fmla="*/ 494596 h 494596"/>
              <a:gd name="connsiteX0" fmla="*/ 0 w 5535640"/>
              <a:gd name="connsiteY0" fmla="*/ 494596 h 494596"/>
              <a:gd name="connsiteX1" fmla="*/ 123649 w 5535640"/>
              <a:gd name="connsiteY1" fmla="*/ 0 h 494596"/>
              <a:gd name="connsiteX2" fmla="*/ 5533928 w 5535640"/>
              <a:gd name="connsiteY2" fmla="*/ 0 h 494596"/>
              <a:gd name="connsiteX3" fmla="*/ 5535640 w 5535640"/>
              <a:gd name="connsiteY3" fmla="*/ 494596 h 494596"/>
              <a:gd name="connsiteX4" fmla="*/ 0 w 5535640"/>
              <a:gd name="connsiteY4" fmla="*/ 494596 h 494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640" h="494596">
                <a:moveTo>
                  <a:pt x="0" y="494596"/>
                </a:moveTo>
                <a:lnTo>
                  <a:pt x="123649" y="0"/>
                </a:lnTo>
                <a:lnTo>
                  <a:pt x="5533928" y="0"/>
                </a:lnTo>
                <a:cubicBezTo>
                  <a:pt x="5534499" y="164865"/>
                  <a:pt x="5535069" y="329731"/>
                  <a:pt x="5535640" y="494596"/>
                </a:cubicBezTo>
                <a:lnTo>
                  <a:pt x="0" y="49459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5"/>
          </a:p>
        </p:txBody>
      </p:sp>
      <p:sp>
        <p:nvSpPr>
          <p:cNvPr id="42" name="Espaço Reservado para Texto 41">
            <a:extLst>
              <a:ext uri="{FF2B5EF4-FFF2-40B4-BE49-F238E27FC236}">
                <a16:creationId xmlns:a16="http://schemas.microsoft.com/office/drawing/2014/main" id="{D16EB037-D442-4294-A861-9759E44C4D18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538729" y="6105933"/>
            <a:ext cx="6357413" cy="331369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565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15" name="Espaço Reservado para Número de Slide 9">
            <a:extLst>
              <a:ext uri="{FF2B5EF4-FFF2-40B4-BE49-F238E27FC236}">
                <a16:creationId xmlns:a16="http://schemas.microsoft.com/office/drawing/2014/main" id="{DDE857FE-B661-6345-BC9C-4910A92584B0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tângulo 14">
            <a:extLst>
              <a:ext uri="{FF2B5EF4-FFF2-40B4-BE49-F238E27FC236}">
                <a16:creationId xmlns:a16="http://schemas.microsoft.com/office/drawing/2014/main" id="{934D106A-A375-2643-AA33-9C933B143023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ço Reservado para Imagem 3">
            <a:extLst>
              <a:ext uri="{FF2B5EF4-FFF2-40B4-BE49-F238E27FC236}">
                <a16:creationId xmlns:a16="http://schemas.microsoft.com/office/drawing/2014/main" id="{CCA731EE-19A5-4569-9D71-DF450228D3F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49613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Layout Personalizado">
    <p:bg>
      <p:bgPr>
        <a:gradFill flip="none" rotWithShape="1">
          <a:gsLst>
            <a:gs pos="80000">
              <a:srgbClr val="110090"/>
            </a:gs>
            <a:gs pos="8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E4F6C2C3-5CD8-4681-8810-03D81CC80FDF}"/>
              </a:ext>
            </a:extLst>
          </p:cNvPr>
          <p:cNvSpPr/>
          <p:nvPr userDrawn="1"/>
        </p:nvSpPr>
        <p:spPr>
          <a:xfrm>
            <a:off x="271021" y="1277021"/>
            <a:ext cx="5726259" cy="1580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0D4AB13-59FF-4353-AB69-5743C0444FC5}"/>
              </a:ext>
            </a:extLst>
          </p:cNvPr>
          <p:cNvSpPr/>
          <p:nvPr userDrawn="1"/>
        </p:nvSpPr>
        <p:spPr>
          <a:xfrm>
            <a:off x="1816093" y="1591423"/>
            <a:ext cx="3870219" cy="951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26" name="Espaço Reservado para Texto 9">
            <a:extLst>
              <a:ext uri="{FF2B5EF4-FFF2-40B4-BE49-F238E27FC236}">
                <a16:creationId xmlns:a16="http://schemas.microsoft.com/office/drawing/2014/main" id="{1AE542F1-F99A-4A0A-8E03-DBE715CF9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17276" y="1724744"/>
            <a:ext cx="3467850" cy="5998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74" b="0" i="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337D6AB1-2731-4995-8846-D9347F6C6A40}"/>
              </a:ext>
            </a:extLst>
          </p:cNvPr>
          <p:cNvSpPr/>
          <p:nvPr userDrawn="1"/>
        </p:nvSpPr>
        <p:spPr>
          <a:xfrm>
            <a:off x="271021" y="2983834"/>
            <a:ext cx="5726259" cy="1768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BD88D972-7929-497A-8B09-BFD9FF3BD1D8}"/>
              </a:ext>
            </a:extLst>
          </p:cNvPr>
          <p:cNvSpPr/>
          <p:nvPr userDrawn="1"/>
        </p:nvSpPr>
        <p:spPr>
          <a:xfrm>
            <a:off x="271021" y="4917466"/>
            <a:ext cx="5726259" cy="1768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34564E7D-3C21-416C-BD36-68A10AD5700D}"/>
              </a:ext>
            </a:extLst>
          </p:cNvPr>
          <p:cNvSpPr/>
          <p:nvPr userDrawn="1"/>
        </p:nvSpPr>
        <p:spPr>
          <a:xfrm>
            <a:off x="6262899" y="1277021"/>
            <a:ext cx="5726259" cy="1580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6CB39144-1380-4AE4-8034-6853AAC55C61}"/>
              </a:ext>
            </a:extLst>
          </p:cNvPr>
          <p:cNvSpPr/>
          <p:nvPr userDrawn="1"/>
        </p:nvSpPr>
        <p:spPr>
          <a:xfrm>
            <a:off x="6262899" y="2983834"/>
            <a:ext cx="5726259" cy="1768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58" name="Retângulo 57">
            <a:extLst>
              <a:ext uri="{FF2B5EF4-FFF2-40B4-BE49-F238E27FC236}">
                <a16:creationId xmlns:a16="http://schemas.microsoft.com/office/drawing/2014/main" id="{F5A92363-E1F7-4C71-A1BA-ED60C5F6F399}"/>
              </a:ext>
            </a:extLst>
          </p:cNvPr>
          <p:cNvSpPr/>
          <p:nvPr userDrawn="1"/>
        </p:nvSpPr>
        <p:spPr>
          <a:xfrm>
            <a:off x="6262899" y="4917466"/>
            <a:ext cx="5726259" cy="1768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A1F09654-607B-489F-B27F-E03C9341F7BD}"/>
              </a:ext>
            </a:extLst>
          </p:cNvPr>
          <p:cNvSpPr/>
          <p:nvPr userDrawn="1"/>
        </p:nvSpPr>
        <p:spPr>
          <a:xfrm>
            <a:off x="9881663" y="6382334"/>
            <a:ext cx="1742488" cy="242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978" b="0" i="1" dirty="0" err="1">
                <a:solidFill>
                  <a:srgbClr val="464749"/>
                </a:solidFill>
                <a:effectLst/>
                <a:latin typeface="Calibri" panose="020F0502020204030204" pitchFamily="34" charset="0"/>
              </a:rPr>
              <a:t>Confidential</a:t>
            </a:r>
            <a:endParaRPr lang="pt-BR" sz="978" i="1" dirty="0">
              <a:solidFill>
                <a:srgbClr val="464749"/>
              </a:solidFill>
            </a:endParaRPr>
          </a:p>
        </p:txBody>
      </p:sp>
      <p:sp>
        <p:nvSpPr>
          <p:cNvPr id="28" name="Espaço Reservado para Número de Slide 9">
            <a:extLst>
              <a:ext uri="{FF2B5EF4-FFF2-40B4-BE49-F238E27FC236}">
                <a16:creationId xmlns:a16="http://schemas.microsoft.com/office/drawing/2014/main" id="{AA9597DD-9AC3-4C46-90BD-A4C12F639887}"/>
              </a:ext>
            </a:extLst>
          </p:cNvPr>
          <p:cNvSpPr txBox="1">
            <a:spLocks/>
          </p:cNvSpPr>
          <p:nvPr userDrawn="1"/>
        </p:nvSpPr>
        <p:spPr>
          <a:xfrm>
            <a:off x="11288082" y="6317076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rgbClr val="464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1357F332-6220-4E4D-A488-DEFB94CE91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731" y="486226"/>
            <a:ext cx="10284069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  <a:br>
              <a:rPr lang="pt-BR" dirty="0"/>
            </a:br>
            <a:endParaRPr lang="pt-BR" dirty="0"/>
          </a:p>
        </p:txBody>
      </p:sp>
      <p:sp>
        <p:nvSpPr>
          <p:cNvPr id="32" name="Espaço Reservado para Imagem 10">
            <a:extLst>
              <a:ext uri="{FF2B5EF4-FFF2-40B4-BE49-F238E27FC236}">
                <a16:creationId xmlns:a16="http://schemas.microsoft.com/office/drawing/2014/main" id="{0FAB96EB-F9D1-49B0-BE0B-D965197AB7C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04173" y="1643934"/>
            <a:ext cx="1078768" cy="8465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4C038B58-BD47-4560-B1C7-533CBD825839}"/>
              </a:ext>
            </a:extLst>
          </p:cNvPr>
          <p:cNvSpPr/>
          <p:nvPr userDrawn="1"/>
        </p:nvSpPr>
        <p:spPr>
          <a:xfrm>
            <a:off x="7817609" y="1591423"/>
            <a:ext cx="3870219" cy="951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35" name="Espaço Reservado para Texto 9">
            <a:extLst>
              <a:ext uri="{FF2B5EF4-FFF2-40B4-BE49-F238E27FC236}">
                <a16:creationId xmlns:a16="http://schemas.microsoft.com/office/drawing/2014/main" id="{588D4FC1-ACDB-4D5E-8E95-992BF79B941E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8018793" y="1724744"/>
            <a:ext cx="3467850" cy="5998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74" b="0" i="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36" name="Espaço Reservado para Imagem 10">
            <a:extLst>
              <a:ext uri="{FF2B5EF4-FFF2-40B4-BE49-F238E27FC236}">
                <a16:creationId xmlns:a16="http://schemas.microsoft.com/office/drawing/2014/main" id="{10C578BD-DA9E-41AA-9190-1C5BA93787EC}"/>
              </a:ext>
            </a:extLst>
          </p:cNvPr>
          <p:cNvSpPr>
            <a:spLocks noGrp="1"/>
          </p:cNvSpPr>
          <p:nvPr>
            <p:ph type="pic" sz="quarter" idx="62"/>
          </p:nvPr>
        </p:nvSpPr>
        <p:spPr>
          <a:xfrm>
            <a:off x="6505690" y="1643934"/>
            <a:ext cx="1078768" cy="8465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59D2F6EF-DFC2-43A0-B70A-B98FE91CA68B}"/>
              </a:ext>
            </a:extLst>
          </p:cNvPr>
          <p:cNvSpPr/>
          <p:nvPr userDrawn="1"/>
        </p:nvSpPr>
        <p:spPr>
          <a:xfrm>
            <a:off x="1816093" y="3392482"/>
            <a:ext cx="3870219" cy="951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44" name="Espaço Reservado para Texto 9">
            <a:extLst>
              <a:ext uri="{FF2B5EF4-FFF2-40B4-BE49-F238E27FC236}">
                <a16:creationId xmlns:a16="http://schemas.microsoft.com/office/drawing/2014/main" id="{D0CC9AB9-FCBE-47E3-9279-EBA80E71F18C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2017276" y="3568335"/>
            <a:ext cx="3467850" cy="5998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74" b="0" i="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45" name="Espaço Reservado para Imagem 10">
            <a:extLst>
              <a:ext uri="{FF2B5EF4-FFF2-40B4-BE49-F238E27FC236}">
                <a16:creationId xmlns:a16="http://schemas.microsoft.com/office/drawing/2014/main" id="{BEA54655-EE2A-4064-AC02-7F89A4F7CC9F}"/>
              </a:ext>
            </a:extLst>
          </p:cNvPr>
          <p:cNvSpPr>
            <a:spLocks noGrp="1"/>
          </p:cNvSpPr>
          <p:nvPr>
            <p:ph type="pic" sz="quarter" idx="64"/>
          </p:nvPr>
        </p:nvSpPr>
        <p:spPr>
          <a:xfrm>
            <a:off x="504173" y="3444993"/>
            <a:ext cx="1078768" cy="8465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A6EFCC2A-7D48-47AF-8CEE-BB9D0DC23A10}"/>
              </a:ext>
            </a:extLst>
          </p:cNvPr>
          <p:cNvSpPr/>
          <p:nvPr userDrawn="1"/>
        </p:nvSpPr>
        <p:spPr>
          <a:xfrm>
            <a:off x="7817609" y="3392482"/>
            <a:ext cx="3870219" cy="951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51" name="Espaço Reservado para Texto 9">
            <a:extLst>
              <a:ext uri="{FF2B5EF4-FFF2-40B4-BE49-F238E27FC236}">
                <a16:creationId xmlns:a16="http://schemas.microsoft.com/office/drawing/2014/main" id="{E0B09D05-EE65-4CE6-BD52-7E2F22D5E137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8018793" y="3568335"/>
            <a:ext cx="3467850" cy="5998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74" b="0" i="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54" name="Espaço Reservado para Imagem 10">
            <a:extLst>
              <a:ext uri="{FF2B5EF4-FFF2-40B4-BE49-F238E27FC236}">
                <a16:creationId xmlns:a16="http://schemas.microsoft.com/office/drawing/2014/main" id="{74FA6724-5B66-407B-9E4E-C23282C36B42}"/>
              </a:ext>
            </a:extLst>
          </p:cNvPr>
          <p:cNvSpPr>
            <a:spLocks noGrp="1"/>
          </p:cNvSpPr>
          <p:nvPr>
            <p:ph type="pic" sz="quarter" idx="66"/>
          </p:nvPr>
        </p:nvSpPr>
        <p:spPr>
          <a:xfrm>
            <a:off x="6505690" y="3444993"/>
            <a:ext cx="1078768" cy="8465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57" name="Retângulo 56">
            <a:extLst>
              <a:ext uri="{FF2B5EF4-FFF2-40B4-BE49-F238E27FC236}">
                <a16:creationId xmlns:a16="http://schemas.microsoft.com/office/drawing/2014/main" id="{11405440-3BD2-4F8E-B9D2-994F3B19F321}"/>
              </a:ext>
            </a:extLst>
          </p:cNvPr>
          <p:cNvSpPr/>
          <p:nvPr userDrawn="1"/>
        </p:nvSpPr>
        <p:spPr>
          <a:xfrm>
            <a:off x="1816093" y="5326114"/>
            <a:ext cx="3870219" cy="951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60" name="Espaço Reservado para Texto 9">
            <a:extLst>
              <a:ext uri="{FF2B5EF4-FFF2-40B4-BE49-F238E27FC236}">
                <a16:creationId xmlns:a16="http://schemas.microsoft.com/office/drawing/2014/main" id="{BCFA835A-A209-4DED-85AE-1EA88D941820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2017276" y="5501968"/>
            <a:ext cx="3467850" cy="5998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74" b="0" i="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64" name="Espaço Reservado para Imagem 10">
            <a:extLst>
              <a:ext uri="{FF2B5EF4-FFF2-40B4-BE49-F238E27FC236}">
                <a16:creationId xmlns:a16="http://schemas.microsoft.com/office/drawing/2014/main" id="{98CC7794-A973-4C19-AAC0-A5F24B4C4E78}"/>
              </a:ext>
            </a:extLst>
          </p:cNvPr>
          <p:cNvSpPr>
            <a:spLocks noGrp="1"/>
          </p:cNvSpPr>
          <p:nvPr>
            <p:ph type="pic" sz="quarter" idx="68"/>
          </p:nvPr>
        </p:nvSpPr>
        <p:spPr>
          <a:xfrm>
            <a:off x="504173" y="5378625"/>
            <a:ext cx="1078768" cy="8465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E2B8BC2C-3EDD-4889-8C40-75EB85FB526D}"/>
              </a:ext>
            </a:extLst>
          </p:cNvPr>
          <p:cNvSpPr/>
          <p:nvPr userDrawn="1"/>
        </p:nvSpPr>
        <p:spPr>
          <a:xfrm>
            <a:off x="7817609" y="5326114"/>
            <a:ext cx="3870219" cy="951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67" name="Espaço Reservado para Texto 9">
            <a:extLst>
              <a:ext uri="{FF2B5EF4-FFF2-40B4-BE49-F238E27FC236}">
                <a16:creationId xmlns:a16="http://schemas.microsoft.com/office/drawing/2014/main" id="{93163D33-89C1-4FC6-BEF9-E6A866E52360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8018793" y="5501968"/>
            <a:ext cx="3467850" cy="5998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74" b="0" i="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71" name="Espaço Reservado para Imagem 10">
            <a:extLst>
              <a:ext uri="{FF2B5EF4-FFF2-40B4-BE49-F238E27FC236}">
                <a16:creationId xmlns:a16="http://schemas.microsoft.com/office/drawing/2014/main" id="{79023202-ADE5-4EC1-904F-A96D08039AF9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6505690" y="5378625"/>
            <a:ext cx="1078768" cy="8465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3" name="Espaço Reservado para Imagem 3">
            <a:extLst>
              <a:ext uri="{FF2B5EF4-FFF2-40B4-BE49-F238E27FC236}">
                <a16:creationId xmlns:a16="http://schemas.microsoft.com/office/drawing/2014/main" id="{F24A484D-FCBD-422A-9009-9C63CDB891E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375062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Layout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aralelogramo 34">
            <a:extLst>
              <a:ext uri="{FF2B5EF4-FFF2-40B4-BE49-F238E27FC236}">
                <a16:creationId xmlns:a16="http://schemas.microsoft.com/office/drawing/2014/main" id="{4B6C006E-57E1-4B0C-83F9-5C103869DE9D}"/>
              </a:ext>
            </a:extLst>
          </p:cNvPr>
          <p:cNvSpPr/>
          <p:nvPr userDrawn="1"/>
        </p:nvSpPr>
        <p:spPr>
          <a:xfrm>
            <a:off x="440682" y="1384986"/>
            <a:ext cx="4972085" cy="369764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20" name="Espaço Reservado para Texto 19">
            <a:extLst>
              <a:ext uri="{FF2B5EF4-FFF2-40B4-BE49-F238E27FC236}">
                <a16:creationId xmlns:a16="http://schemas.microsoft.com/office/drawing/2014/main" id="{F9B84722-891A-4901-8021-B15EFE04D47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9748" y="1442692"/>
            <a:ext cx="4456283" cy="25435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C7A72F15-75B2-4D82-ABCF-8BB38ADA163D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40681" y="1889152"/>
            <a:ext cx="4843334" cy="1840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3" name="Espaço Reservado para Número de Slide 9">
            <a:extLst>
              <a:ext uri="{FF2B5EF4-FFF2-40B4-BE49-F238E27FC236}">
                <a16:creationId xmlns:a16="http://schemas.microsoft.com/office/drawing/2014/main" id="{A6BEADF9-40BD-432C-81AB-502C535AF1AB}"/>
              </a:ext>
            </a:extLst>
          </p:cNvPr>
          <p:cNvSpPr txBox="1">
            <a:spLocks/>
          </p:cNvSpPr>
          <p:nvPr userDrawn="1"/>
        </p:nvSpPr>
        <p:spPr>
          <a:xfrm>
            <a:off x="10918344" y="6317076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endParaRPr lang="pt-BR" sz="1174" i="1" dirty="0">
              <a:solidFill>
                <a:srgbClr val="464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Espaço Reservado para Texto 7">
            <a:extLst>
              <a:ext uri="{FF2B5EF4-FFF2-40B4-BE49-F238E27FC236}">
                <a16:creationId xmlns:a16="http://schemas.microsoft.com/office/drawing/2014/main" id="{27624D09-6B8E-4ACF-AE20-BD894DFE536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22696" y="670643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28" name="Título 1">
            <a:extLst>
              <a:ext uri="{FF2B5EF4-FFF2-40B4-BE49-F238E27FC236}">
                <a16:creationId xmlns:a16="http://schemas.microsoft.com/office/drawing/2014/main" id="{F143A82D-8400-48B1-A8AA-4C23C1FA1E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94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br>
              <a:rPr lang="pt-BR" dirty="0"/>
            </a:br>
            <a:endParaRPr lang="pt-BR" dirty="0"/>
          </a:p>
        </p:txBody>
      </p:sp>
      <p:sp>
        <p:nvSpPr>
          <p:cNvPr id="37" name="Paralelogramo 36">
            <a:extLst>
              <a:ext uri="{FF2B5EF4-FFF2-40B4-BE49-F238E27FC236}">
                <a16:creationId xmlns:a16="http://schemas.microsoft.com/office/drawing/2014/main" id="{9B04BEC8-5172-4668-9449-3BFB424BBE88}"/>
              </a:ext>
            </a:extLst>
          </p:cNvPr>
          <p:cNvSpPr/>
          <p:nvPr userDrawn="1"/>
        </p:nvSpPr>
        <p:spPr>
          <a:xfrm>
            <a:off x="5681833" y="1384986"/>
            <a:ext cx="4972085" cy="369764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40" name="Espaço Reservado para Texto 19">
            <a:extLst>
              <a:ext uri="{FF2B5EF4-FFF2-40B4-BE49-F238E27FC236}">
                <a16:creationId xmlns:a16="http://schemas.microsoft.com/office/drawing/2014/main" id="{5365872E-527B-435B-B285-E212D45ED62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950897" y="1442692"/>
            <a:ext cx="4456283" cy="25435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43" name="Espaço Reservado para Imagem 3">
            <a:extLst>
              <a:ext uri="{FF2B5EF4-FFF2-40B4-BE49-F238E27FC236}">
                <a16:creationId xmlns:a16="http://schemas.microsoft.com/office/drawing/2014/main" id="{2BFA139E-3818-4CF3-8862-1B3F282B2744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5681832" y="1889152"/>
            <a:ext cx="4843334" cy="1840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46" name="Paralelogramo 45">
            <a:extLst>
              <a:ext uri="{FF2B5EF4-FFF2-40B4-BE49-F238E27FC236}">
                <a16:creationId xmlns:a16="http://schemas.microsoft.com/office/drawing/2014/main" id="{8C3BFE34-34B7-42DF-8AC4-7A4090CD66DD}"/>
              </a:ext>
            </a:extLst>
          </p:cNvPr>
          <p:cNvSpPr/>
          <p:nvPr userDrawn="1"/>
        </p:nvSpPr>
        <p:spPr>
          <a:xfrm>
            <a:off x="440682" y="4021420"/>
            <a:ext cx="4972085" cy="369764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50" name="Espaço Reservado para Texto 19">
            <a:extLst>
              <a:ext uri="{FF2B5EF4-FFF2-40B4-BE49-F238E27FC236}">
                <a16:creationId xmlns:a16="http://schemas.microsoft.com/office/drawing/2014/main" id="{564C7577-C9B4-404B-B218-B8A9DB86C8E3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09748" y="4079126"/>
            <a:ext cx="4456283" cy="25435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51" name="Espaço Reservado para Imagem 3">
            <a:extLst>
              <a:ext uri="{FF2B5EF4-FFF2-40B4-BE49-F238E27FC236}">
                <a16:creationId xmlns:a16="http://schemas.microsoft.com/office/drawing/2014/main" id="{D7264F5E-435C-440D-AF98-A52024E72593}"/>
              </a:ext>
            </a:extLst>
          </p:cNvPr>
          <p:cNvSpPr>
            <a:spLocks noGrp="1"/>
          </p:cNvSpPr>
          <p:nvPr>
            <p:ph type="pic" sz="quarter" idx="62"/>
          </p:nvPr>
        </p:nvSpPr>
        <p:spPr>
          <a:xfrm>
            <a:off x="440681" y="4525585"/>
            <a:ext cx="4843334" cy="1840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52" name="Paralelogramo 51">
            <a:extLst>
              <a:ext uri="{FF2B5EF4-FFF2-40B4-BE49-F238E27FC236}">
                <a16:creationId xmlns:a16="http://schemas.microsoft.com/office/drawing/2014/main" id="{39C1DE08-61BE-41BB-B44E-D5D1FF5EDDF2}"/>
              </a:ext>
            </a:extLst>
          </p:cNvPr>
          <p:cNvSpPr/>
          <p:nvPr userDrawn="1"/>
        </p:nvSpPr>
        <p:spPr>
          <a:xfrm>
            <a:off x="5681833" y="4021420"/>
            <a:ext cx="4972085" cy="369764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53" name="Espaço Reservado para Texto 19">
            <a:extLst>
              <a:ext uri="{FF2B5EF4-FFF2-40B4-BE49-F238E27FC236}">
                <a16:creationId xmlns:a16="http://schemas.microsoft.com/office/drawing/2014/main" id="{7A28D0C4-1DA6-4F8C-92B4-02B5E2D89409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5950897" y="4079126"/>
            <a:ext cx="4456283" cy="25435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54" name="Espaço Reservado para Imagem 3">
            <a:extLst>
              <a:ext uri="{FF2B5EF4-FFF2-40B4-BE49-F238E27FC236}">
                <a16:creationId xmlns:a16="http://schemas.microsoft.com/office/drawing/2014/main" id="{5AEAD042-93F2-47A4-9793-61DFDF8C40DE}"/>
              </a:ext>
            </a:extLst>
          </p:cNvPr>
          <p:cNvSpPr>
            <a:spLocks noGrp="1"/>
          </p:cNvSpPr>
          <p:nvPr>
            <p:ph type="pic" sz="quarter" idx="64"/>
          </p:nvPr>
        </p:nvSpPr>
        <p:spPr>
          <a:xfrm>
            <a:off x="5681832" y="4525585"/>
            <a:ext cx="4843334" cy="1840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2" name="Retângulo 14">
            <a:extLst>
              <a:ext uri="{FF2B5EF4-FFF2-40B4-BE49-F238E27FC236}">
                <a16:creationId xmlns:a16="http://schemas.microsoft.com/office/drawing/2014/main" id="{31776FEB-DA55-704E-BA5B-78DE54DD30C8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Espaço Reservado para Número de Slide 9">
            <a:extLst>
              <a:ext uri="{FF2B5EF4-FFF2-40B4-BE49-F238E27FC236}">
                <a16:creationId xmlns:a16="http://schemas.microsoft.com/office/drawing/2014/main" id="{A94913D4-87A4-D548-92CF-BC43A9A182AF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ço Reservado para Imagem 3">
            <a:extLst>
              <a:ext uri="{FF2B5EF4-FFF2-40B4-BE49-F238E27FC236}">
                <a16:creationId xmlns:a16="http://schemas.microsoft.com/office/drawing/2014/main" id="{95F4F395-2A8F-4A76-8457-6B59BAE074E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3804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elogramo 2">
            <a:extLst>
              <a:ext uri="{FF2B5EF4-FFF2-40B4-BE49-F238E27FC236}">
                <a16:creationId xmlns:a16="http://schemas.microsoft.com/office/drawing/2014/main" id="{39B11373-D29C-41FE-AEC0-0DCDEA96A94C}"/>
              </a:ext>
            </a:extLst>
          </p:cNvPr>
          <p:cNvSpPr/>
          <p:nvPr userDrawn="1"/>
        </p:nvSpPr>
        <p:spPr>
          <a:xfrm>
            <a:off x="440681" y="1384986"/>
            <a:ext cx="3386290" cy="369764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4" name="Espaço Reservado para Texto 19">
            <a:extLst>
              <a:ext uri="{FF2B5EF4-FFF2-40B4-BE49-F238E27FC236}">
                <a16:creationId xmlns:a16="http://schemas.microsoft.com/office/drawing/2014/main" id="{F184C6CB-BF96-4D11-A8D6-C522B702E9D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9748" y="1442692"/>
            <a:ext cx="3034998" cy="25435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5" name="Espaço Reservado para Imagem 3">
            <a:extLst>
              <a:ext uri="{FF2B5EF4-FFF2-40B4-BE49-F238E27FC236}">
                <a16:creationId xmlns:a16="http://schemas.microsoft.com/office/drawing/2014/main" id="{92C17516-0040-4C90-B78D-2EA28CE35BC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40682" y="1889152"/>
            <a:ext cx="3298603" cy="1840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 baseline="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9">
            <a:extLst>
              <a:ext uri="{FF2B5EF4-FFF2-40B4-BE49-F238E27FC236}">
                <a16:creationId xmlns:a16="http://schemas.microsoft.com/office/drawing/2014/main" id="{D7FBD592-1C78-4C26-9A4C-85E3C14ACB95}"/>
              </a:ext>
            </a:extLst>
          </p:cNvPr>
          <p:cNvSpPr txBox="1">
            <a:spLocks/>
          </p:cNvSpPr>
          <p:nvPr userDrawn="1"/>
        </p:nvSpPr>
        <p:spPr>
          <a:xfrm>
            <a:off x="10918344" y="6317076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endParaRPr lang="pt-BR" sz="1174" i="1" dirty="0">
              <a:solidFill>
                <a:srgbClr val="464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ço Reservado para Texto 7">
            <a:extLst>
              <a:ext uri="{FF2B5EF4-FFF2-40B4-BE49-F238E27FC236}">
                <a16:creationId xmlns:a16="http://schemas.microsoft.com/office/drawing/2014/main" id="{F421F729-468A-4EDF-873B-AAE80D77190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22696" y="670643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01AFBEBE-81FC-4ACF-A8FD-F5CFB47898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94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29B7EB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br>
              <a:rPr lang="pt-BR" dirty="0"/>
            </a:br>
            <a:endParaRPr lang="pt-BR" dirty="0"/>
          </a:p>
        </p:txBody>
      </p:sp>
      <p:sp>
        <p:nvSpPr>
          <p:cNvPr id="19" name="Retângulo 14">
            <a:extLst>
              <a:ext uri="{FF2B5EF4-FFF2-40B4-BE49-F238E27FC236}">
                <a16:creationId xmlns:a16="http://schemas.microsoft.com/office/drawing/2014/main" id="{342AB6F1-5B67-44DC-B865-AFBAF37EDDE1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Espaço Reservado para Número de Slide 9">
            <a:extLst>
              <a:ext uri="{FF2B5EF4-FFF2-40B4-BE49-F238E27FC236}">
                <a16:creationId xmlns:a16="http://schemas.microsoft.com/office/drawing/2014/main" id="{2467A512-1883-4CD5-82F9-68FEC38732BF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Paralelogramo 21">
            <a:extLst>
              <a:ext uri="{FF2B5EF4-FFF2-40B4-BE49-F238E27FC236}">
                <a16:creationId xmlns:a16="http://schemas.microsoft.com/office/drawing/2014/main" id="{9E1610B1-B5B9-4AD2-91CC-F9EEFF4C037E}"/>
              </a:ext>
            </a:extLst>
          </p:cNvPr>
          <p:cNvSpPr/>
          <p:nvPr userDrawn="1"/>
        </p:nvSpPr>
        <p:spPr>
          <a:xfrm>
            <a:off x="4309436" y="1384986"/>
            <a:ext cx="3386290" cy="369764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23" name="Espaço Reservado para Texto 19">
            <a:extLst>
              <a:ext uri="{FF2B5EF4-FFF2-40B4-BE49-F238E27FC236}">
                <a16:creationId xmlns:a16="http://schemas.microsoft.com/office/drawing/2014/main" id="{25E3C822-1A3A-42C9-AA4E-AC6D466C9075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578502" y="1442692"/>
            <a:ext cx="3034998" cy="25435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24" name="Espaço Reservado para Imagem 3">
            <a:extLst>
              <a:ext uri="{FF2B5EF4-FFF2-40B4-BE49-F238E27FC236}">
                <a16:creationId xmlns:a16="http://schemas.microsoft.com/office/drawing/2014/main" id="{26B2FAA9-EB12-4733-B70D-1CA8B5F5A72F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4309436" y="1889152"/>
            <a:ext cx="3298603" cy="1840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 baseline="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5" name="Paralelogramo 24">
            <a:extLst>
              <a:ext uri="{FF2B5EF4-FFF2-40B4-BE49-F238E27FC236}">
                <a16:creationId xmlns:a16="http://schemas.microsoft.com/office/drawing/2014/main" id="{F49B4FA4-99E5-4001-9F87-3BFD00F2C5CF}"/>
              </a:ext>
            </a:extLst>
          </p:cNvPr>
          <p:cNvSpPr/>
          <p:nvPr userDrawn="1"/>
        </p:nvSpPr>
        <p:spPr>
          <a:xfrm>
            <a:off x="8265878" y="1384986"/>
            <a:ext cx="3386290" cy="369764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26" name="Espaço Reservado para Texto 19">
            <a:extLst>
              <a:ext uri="{FF2B5EF4-FFF2-40B4-BE49-F238E27FC236}">
                <a16:creationId xmlns:a16="http://schemas.microsoft.com/office/drawing/2014/main" id="{03A73CF5-E7B7-4FFE-9B29-07E390336DC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534943" y="1442692"/>
            <a:ext cx="3034998" cy="25435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27" name="Espaço Reservado para Imagem 3">
            <a:extLst>
              <a:ext uri="{FF2B5EF4-FFF2-40B4-BE49-F238E27FC236}">
                <a16:creationId xmlns:a16="http://schemas.microsoft.com/office/drawing/2014/main" id="{9CE542CD-3575-40ED-9F3D-DDF5822C89EF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8265878" y="1889152"/>
            <a:ext cx="3298603" cy="1840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 baseline="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8" name="Paralelogramo 27">
            <a:extLst>
              <a:ext uri="{FF2B5EF4-FFF2-40B4-BE49-F238E27FC236}">
                <a16:creationId xmlns:a16="http://schemas.microsoft.com/office/drawing/2014/main" id="{8800BC33-51E9-4511-A9E3-042210D54934}"/>
              </a:ext>
            </a:extLst>
          </p:cNvPr>
          <p:cNvSpPr/>
          <p:nvPr userDrawn="1"/>
        </p:nvSpPr>
        <p:spPr>
          <a:xfrm>
            <a:off x="440681" y="3829165"/>
            <a:ext cx="3386290" cy="369764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29" name="Espaço Reservado para Texto 19">
            <a:extLst>
              <a:ext uri="{FF2B5EF4-FFF2-40B4-BE49-F238E27FC236}">
                <a16:creationId xmlns:a16="http://schemas.microsoft.com/office/drawing/2014/main" id="{52408491-F20B-47B0-AFC7-DC99BD3C1CF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09748" y="3886871"/>
            <a:ext cx="3034998" cy="25435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30" name="Espaço Reservado para Imagem 3">
            <a:extLst>
              <a:ext uri="{FF2B5EF4-FFF2-40B4-BE49-F238E27FC236}">
                <a16:creationId xmlns:a16="http://schemas.microsoft.com/office/drawing/2014/main" id="{7D20CC92-01DA-4DF2-8364-A48816F452A2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440682" y="4333331"/>
            <a:ext cx="3298603" cy="1840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 baseline="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1" name="Paralelogramo 30">
            <a:extLst>
              <a:ext uri="{FF2B5EF4-FFF2-40B4-BE49-F238E27FC236}">
                <a16:creationId xmlns:a16="http://schemas.microsoft.com/office/drawing/2014/main" id="{4289ACBE-3228-4201-88F1-49AA3475B9EE}"/>
              </a:ext>
            </a:extLst>
          </p:cNvPr>
          <p:cNvSpPr/>
          <p:nvPr userDrawn="1"/>
        </p:nvSpPr>
        <p:spPr>
          <a:xfrm>
            <a:off x="4309436" y="3829165"/>
            <a:ext cx="3386290" cy="369764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32" name="Espaço Reservado para Texto 19">
            <a:extLst>
              <a:ext uri="{FF2B5EF4-FFF2-40B4-BE49-F238E27FC236}">
                <a16:creationId xmlns:a16="http://schemas.microsoft.com/office/drawing/2014/main" id="{BDCE7FF3-CECF-4345-8BE0-E39E7805F7A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578502" y="3886871"/>
            <a:ext cx="3034998" cy="25435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33" name="Espaço Reservado para Imagem 3">
            <a:extLst>
              <a:ext uri="{FF2B5EF4-FFF2-40B4-BE49-F238E27FC236}">
                <a16:creationId xmlns:a16="http://schemas.microsoft.com/office/drawing/2014/main" id="{1FD37CA1-8EFB-416A-819C-53B48CF2EC72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4309436" y="4333331"/>
            <a:ext cx="3298603" cy="1840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 baseline="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4" name="Paralelogramo 33">
            <a:extLst>
              <a:ext uri="{FF2B5EF4-FFF2-40B4-BE49-F238E27FC236}">
                <a16:creationId xmlns:a16="http://schemas.microsoft.com/office/drawing/2014/main" id="{16E641CA-4975-4647-91F7-FB9C5DE30DA6}"/>
              </a:ext>
            </a:extLst>
          </p:cNvPr>
          <p:cNvSpPr/>
          <p:nvPr userDrawn="1"/>
        </p:nvSpPr>
        <p:spPr>
          <a:xfrm>
            <a:off x="8265878" y="3829165"/>
            <a:ext cx="3386290" cy="369764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35" name="Espaço Reservado para Texto 19">
            <a:extLst>
              <a:ext uri="{FF2B5EF4-FFF2-40B4-BE49-F238E27FC236}">
                <a16:creationId xmlns:a16="http://schemas.microsoft.com/office/drawing/2014/main" id="{CB0C6092-4AC4-47FF-BB51-7E8FCC5D77A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534943" y="3886871"/>
            <a:ext cx="3034998" cy="25435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36" name="Espaço Reservado para Imagem 3">
            <a:extLst>
              <a:ext uri="{FF2B5EF4-FFF2-40B4-BE49-F238E27FC236}">
                <a16:creationId xmlns:a16="http://schemas.microsoft.com/office/drawing/2014/main" id="{03DC3AF3-6466-44C0-BF20-38AC2B007210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8265878" y="4333331"/>
            <a:ext cx="3298603" cy="1840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 baseline="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9" name="Espaço Reservado para Texto 7">
            <a:extLst>
              <a:ext uri="{FF2B5EF4-FFF2-40B4-BE49-F238E27FC236}">
                <a16:creationId xmlns:a16="http://schemas.microsoft.com/office/drawing/2014/main" id="{9B5D2AE9-6EEA-478A-842F-230B0D46711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85553" y="6306667"/>
            <a:ext cx="6866282" cy="2852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74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38" name="Espaço Reservado para Imagem 3">
            <a:extLst>
              <a:ext uri="{FF2B5EF4-FFF2-40B4-BE49-F238E27FC236}">
                <a16:creationId xmlns:a16="http://schemas.microsoft.com/office/drawing/2014/main" id="{8C8FE6CD-99A0-4D49-8CEB-987B778F2CD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736425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Layout Personalizado">
    <p:bg>
      <p:bgPr>
        <a:gradFill>
          <a:gsLst>
            <a:gs pos="17000">
              <a:srgbClr val="29B7EB"/>
            </a:gs>
            <a:gs pos="17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ângulo 34">
            <a:extLst>
              <a:ext uri="{FF2B5EF4-FFF2-40B4-BE49-F238E27FC236}">
                <a16:creationId xmlns:a16="http://schemas.microsoft.com/office/drawing/2014/main" id="{4B6C006E-57E1-4B0C-83F9-5C103869DE9D}"/>
              </a:ext>
            </a:extLst>
          </p:cNvPr>
          <p:cNvSpPr/>
          <p:nvPr userDrawn="1"/>
        </p:nvSpPr>
        <p:spPr>
          <a:xfrm>
            <a:off x="838200" y="1384986"/>
            <a:ext cx="4972085" cy="369764"/>
          </a:xfrm>
          <a:prstGeom prst="rect">
            <a:avLst/>
          </a:prstGeom>
          <a:solidFill>
            <a:srgbClr val="ED0C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BCDD9A7-A5D1-4278-9EFD-B6D2474D99FD}"/>
              </a:ext>
            </a:extLst>
          </p:cNvPr>
          <p:cNvSpPr/>
          <p:nvPr userDrawn="1"/>
        </p:nvSpPr>
        <p:spPr>
          <a:xfrm>
            <a:off x="6095998" y="1160586"/>
            <a:ext cx="6244083" cy="28178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F7BA7E1-F266-4B83-B75A-DA0A9A15DE78}"/>
              </a:ext>
            </a:extLst>
          </p:cNvPr>
          <p:cNvSpPr/>
          <p:nvPr userDrawn="1"/>
        </p:nvSpPr>
        <p:spPr>
          <a:xfrm>
            <a:off x="-148085" y="3978442"/>
            <a:ext cx="6244083" cy="28795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20" name="Espaço Reservado para Texto 19">
            <a:extLst>
              <a:ext uri="{FF2B5EF4-FFF2-40B4-BE49-F238E27FC236}">
                <a16:creationId xmlns:a16="http://schemas.microsoft.com/office/drawing/2014/main" id="{F9B84722-891A-4901-8021-B15EFE04D4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96210" y="1442692"/>
            <a:ext cx="4856065" cy="25435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C7A72F15-75B2-4D82-ABCF-8BB38ADA163D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896208" y="1889152"/>
            <a:ext cx="4856064" cy="1840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Trebuchet MS" panose="020B060302020202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3" name="Espaço Reservado para Número de Slide 9">
            <a:extLst>
              <a:ext uri="{FF2B5EF4-FFF2-40B4-BE49-F238E27FC236}">
                <a16:creationId xmlns:a16="http://schemas.microsoft.com/office/drawing/2014/main" id="{A6BEADF9-40BD-432C-81AB-502C535AF1AB}"/>
              </a:ext>
            </a:extLst>
          </p:cNvPr>
          <p:cNvSpPr txBox="1">
            <a:spLocks/>
          </p:cNvSpPr>
          <p:nvPr userDrawn="1"/>
        </p:nvSpPr>
        <p:spPr>
          <a:xfrm>
            <a:off x="10918344" y="6317076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endParaRPr lang="pt-BR" sz="1174" i="1" dirty="0">
              <a:solidFill>
                <a:srgbClr val="464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EBAA5919-339E-4F2E-B2E2-0E38E1035E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42794" y="532948"/>
            <a:ext cx="979463" cy="323898"/>
          </a:xfrm>
          <a:prstGeom prst="rect">
            <a:avLst/>
          </a:prstGeom>
        </p:spPr>
      </p:pic>
      <p:sp>
        <p:nvSpPr>
          <p:cNvPr id="25" name="Espaço Reservado para Texto 7">
            <a:extLst>
              <a:ext uri="{FF2B5EF4-FFF2-40B4-BE49-F238E27FC236}">
                <a16:creationId xmlns:a16="http://schemas.microsoft.com/office/drawing/2014/main" id="{27624D09-6B8E-4ACF-AE20-BD894DFE5369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38201" y="847619"/>
            <a:ext cx="8209269" cy="4622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DB790202-521C-4007-99FD-90F30F35F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6226"/>
            <a:ext cx="10515600" cy="365126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  <a:br>
              <a:rPr lang="pt-BR" dirty="0"/>
            </a:br>
            <a:endParaRPr lang="pt-BR" dirty="0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97D16206-67E6-41FF-8A93-266D59560878}"/>
              </a:ext>
            </a:extLst>
          </p:cNvPr>
          <p:cNvSpPr/>
          <p:nvPr userDrawn="1"/>
        </p:nvSpPr>
        <p:spPr>
          <a:xfrm>
            <a:off x="856945" y="6382334"/>
            <a:ext cx="1049936" cy="242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978" b="0" i="1" dirty="0" err="1">
                <a:solidFill>
                  <a:srgbClr val="464749"/>
                </a:solidFill>
                <a:effectLst/>
                <a:latin typeface="Calibri" panose="020F0502020204030204" pitchFamily="34" charset="0"/>
              </a:rPr>
              <a:t>Confidential</a:t>
            </a:r>
            <a:endParaRPr lang="pt-BR" sz="978" i="1" dirty="0">
              <a:solidFill>
                <a:srgbClr val="464749"/>
              </a:solidFill>
            </a:endParaRPr>
          </a:p>
        </p:txBody>
      </p:sp>
      <p:sp>
        <p:nvSpPr>
          <p:cNvPr id="33" name="Espaço Reservado para Número de Slide 9">
            <a:extLst>
              <a:ext uri="{FF2B5EF4-FFF2-40B4-BE49-F238E27FC236}">
                <a16:creationId xmlns:a16="http://schemas.microsoft.com/office/drawing/2014/main" id="{E319AB45-39D7-4C23-945A-868FB0606BB8}"/>
              </a:ext>
            </a:extLst>
          </p:cNvPr>
          <p:cNvSpPr txBox="1">
            <a:spLocks/>
          </p:cNvSpPr>
          <p:nvPr userDrawn="1"/>
        </p:nvSpPr>
        <p:spPr>
          <a:xfrm>
            <a:off x="660195" y="6317076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l"/>
            <a:fld id="{F5FCCBEA-5D7C-414E-BA5A-59F19D219BB9}" type="slidenum">
              <a:rPr lang="pt-BR" sz="978" i="1" smtClean="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l"/>
              <a:t>‹#›</a:t>
            </a:fld>
            <a:endParaRPr lang="pt-BR" sz="978" i="1" dirty="0">
              <a:solidFill>
                <a:srgbClr val="464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FAA628E6-D8DE-4614-8A24-EF93A13ECA49}"/>
              </a:ext>
            </a:extLst>
          </p:cNvPr>
          <p:cNvSpPr/>
          <p:nvPr userDrawn="1"/>
        </p:nvSpPr>
        <p:spPr>
          <a:xfrm>
            <a:off x="6393292" y="1384986"/>
            <a:ext cx="4972085" cy="369764"/>
          </a:xfrm>
          <a:prstGeom prst="rect">
            <a:avLst/>
          </a:prstGeom>
          <a:solidFill>
            <a:srgbClr val="ED0C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39" name="Espaço Reservado para Texto 19">
            <a:extLst>
              <a:ext uri="{FF2B5EF4-FFF2-40B4-BE49-F238E27FC236}">
                <a16:creationId xmlns:a16="http://schemas.microsoft.com/office/drawing/2014/main" id="{E5686117-430C-481A-9D66-34A3E8899408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6451302" y="1442692"/>
            <a:ext cx="4856065" cy="25435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41" name="Espaço Reservado para Imagem 3">
            <a:extLst>
              <a:ext uri="{FF2B5EF4-FFF2-40B4-BE49-F238E27FC236}">
                <a16:creationId xmlns:a16="http://schemas.microsoft.com/office/drawing/2014/main" id="{45BB84AF-10D9-451E-B1FE-D78FF24853FF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6451301" y="1889152"/>
            <a:ext cx="4856064" cy="1840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Trebuchet MS" panose="020B060302020202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FC85ED11-DA16-4F5F-9DA5-C16D34B87EE5}"/>
              </a:ext>
            </a:extLst>
          </p:cNvPr>
          <p:cNvSpPr/>
          <p:nvPr userDrawn="1"/>
        </p:nvSpPr>
        <p:spPr>
          <a:xfrm>
            <a:off x="838200" y="4261232"/>
            <a:ext cx="4972085" cy="369764"/>
          </a:xfrm>
          <a:prstGeom prst="rect">
            <a:avLst/>
          </a:prstGeom>
          <a:solidFill>
            <a:srgbClr val="ED0C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44" name="Espaço Reservado para Texto 19">
            <a:extLst>
              <a:ext uri="{FF2B5EF4-FFF2-40B4-BE49-F238E27FC236}">
                <a16:creationId xmlns:a16="http://schemas.microsoft.com/office/drawing/2014/main" id="{63024EAE-549E-49B4-988D-BBE6397D1C89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896210" y="4318938"/>
            <a:ext cx="4856065" cy="25435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45" name="Espaço Reservado para Imagem 3">
            <a:extLst>
              <a:ext uri="{FF2B5EF4-FFF2-40B4-BE49-F238E27FC236}">
                <a16:creationId xmlns:a16="http://schemas.microsoft.com/office/drawing/2014/main" id="{B865271B-DB0C-4FAC-8672-71FB96CB9F17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896208" y="4765398"/>
            <a:ext cx="4856064" cy="1840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Trebuchet MS" panose="020B060302020202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76E8F4DB-7303-405F-A6B2-00675D6FF5C2}"/>
              </a:ext>
            </a:extLst>
          </p:cNvPr>
          <p:cNvSpPr/>
          <p:nvPr userDrawn="1"/>
        </p:nvSpPr>
        <p:spPr>
          <a:xfrm>
            <a:off x="6393292" y="4261232"/>
            <a:ext cx="4972085" cy="369764"/>
          </a:xfrm>
          <a:prstGeom prst="rect">
            <a:avLst/>
          </a:prstGeom>
          <a:solidFill>
            <a:srgbClr val="ED0C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48" name="Espaço Reservado para Texto 19">
            <a:extLst>
              <a:ext uri="{FF2B5EF4-FFF2-40B4-BE49-F238E27FC236}">
                <a16:creationId xmlns:a16="http://schemas.microsoft.com/office/drawing/2014/main" id="{4977A76A-8126-49C2-934D-FABC2ACB5544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6451302" y="4318938"/>
            <a:ext cx="4856065" cy="25435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49" name="Espaço Reservado para Imagem 3">
            <a:extLst>
              <a:ext uri="{FF2B5EF4-FFF2-40B4-BE49-F238E27FC236}">
                <a16:creationId xmlns:a16="http://schemas.microsoft.com/office/drawing/2014/main" id="{6AAD1EC8-2D46-4F92-A6B5-20B962DB6AF7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6451301" y="4765398"/>
            <a:ext cx="4856064" cy="1840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Trebuchet MS" panose="020B060302020202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92943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Layout Personalizado">
    <p:bg>
      <p:bgPr>
        <a:gradFill>
          <a:gsLst>
            <a:gs pos="17000">
              <a:srgbClr val="29B7EB"/>
            </a:gs>
            <a:gs pos="17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id="{60D8812E-3F2D-473F-AF22-238F5E0F7D79}"/>
              </a:ext>
            </a:extLst>
          </p:cNvPr>
          <p:cNvSpPr/>
          <p:nvPr userDrawn="1"/>
        </p:nvSpPr>
        <p:spPr>
          <a:xfrm>
            <a:off x="-148085" y="3978442"/>
            <a:ext cx="6244083" cy="28795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1D46427A-F27D-4EE4-B3F4-76E459B7FE45}"/>
              </a:ext>
            </a:extLst>
          </p:cNvPr>
          <p:cNvSpPr/>
          <p:nvPr userDrawn="1"/>
        </p:nvSpPr>
        <p:spPr>
          <a:xfrm>
            <a:off x="6095998" y="1160586"/>
            <a:ext cx="6244083" cy="28178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19" name="Espaço Reservado para Texto 19">
            <a:extLst>
              <a:ext uri="{FF2B5EF4-FFF2-40B4-BE49-F238E27FC236}">
                <a16:creationId xmlns:a16="http://schemas.microsoft.com/office/drawing/2014/main" id="{C930B804-0516-4A1E-8301-1DA836FA52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1" y="1416379"/>
            <a:ext cx="4856065" cy="254355"/>
          </a:xfrm>
          <a:prstGeom prst="rect">
            <a:avLst/>
          </a:prstGeom>
        </p:spPr>
        <p:txBody>
          <a:bodyPr/>
          <a:lstStyle>
            <a:lvl1pPr marL="279588" indent="-279588">
              <a:buFont typeface="Arial" panose="020B0604020202020204" pitchFamily="34" charset="0"/>
              <a:buChar char="•"/>
              <a:defRPr sz="1370" b="1" u="none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24" name="Espaço Reservado para Texto 19">
            <a:extLst>
              <a:ext uri="{FF2B5EF4-FFF2-40B4-BE49-F238E27FC236}">
                <a16:creationId xmlns:a16="http://schemas.microsoft.com/office/drawing/2014/main" id="{44ACF282-4E32-43E9-AB7D-B2E6DA042B1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838229" y="4196861"/>
            <a:ext cx="4856065" cy="254355"/>
          </a:xfrm>
          <a:prstGeom prst="rect">
            <a:avLst/>
          </a:prstGeom>
        </p:spPr>
        <p:txBody>
          <a:bodyPr/>
          <a:lstStyle>
            <a:lvl1pPr marL="279588" indent="-279588">
              <a:buFont typeface="Arial" panose="020B0604020202020204" pitchFamily="34" charset="0"/>
              <a:buChar char="•"/>
              <a:defRPr sz="1370" b="1" u="none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25" name="Espaço Reservado para Texto 19">
            <a:extLst>
              <a:ext uri="{FF2B5EF4-FFF2-40B4-BE49-F238E27FC236}">
                <a16:creationId xmlns:a16="http://schemas.microsoft.com/office/drawing/2014/main" id="{AD203DC7-D671-404B-B231-5DA7B9DF5531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497708" y="1416379"/>
            <a:ext cx="4856065" cy="254355"/>
          </a:xfrm>
          <a:prstGeom prst="rect">
            <a:avLst/>
          </a:prstGeom>
        </p:spPr>
        <p:txBody>
          <a:bodyPr/>
          <a:lstStyle>
            <a:lvl1pPr marL="279588" indent="-279588">
              <a:buFont typeface="Arial" panose="020B0604020202020204" pitchFamily="34" charset="0"/>
              <a:buChar char="•"/>
              <a:defRPr sz="1370" b="1" u="none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26" name="Espaço Reservado para Texto 19">
            <a:extLst>
              <a:ext uri="{FF2B5EF4-FFF2-40B4-BE49-F238E27FC236}">
                <a16:creationId xmlns:a16="http://schemas.microsoft.com/office/drawing/2014/main" id="{F712EBD7-F659-4B3A-9A96-4CE078059EE8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6497680" y="4196861"/>
            <a:ext cx="4856065" cy="254355"/>
          </a:xfrm>
          <a:prstGeom prst="rect">
            <a:avLst/>
          </a:prstGeom>
        </p:spPr>
        <p:txBody>
          <a:bodyPr/>
          <a:lstStyle>
            <a:lvl1pPr marL="279588" indent="-279588">
              <a:buFont typeface="Arial" panose="020B0604020202020204" pitchFamily="34" charset="0"/>
              <a:buChar char="•"/>
              <a:defRPr sz="1370" b="1" u="none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27" name="Espaço Reservado para Número de Slide 9">
            <a:extLst>
              <a:ext uri="{FF2B5EF4-FFF2-40B4-BE49-F238E27FC236}">
                <a16:creationId xmlns:a16="http://schemas.microsoft.com/office/drawing/2014/main" id="{9D99C735-4371-440B-A3D6-2776053F9CB7}"/>
              </a:ext>
            </a:extLst>
          </p:cNvPr>
          <p:cNvSpPr txBox="1">
            <a:spLocks/>
          </p:cNvSpPr>
          <p:nvPr userDrawn="1"/>
        </p:nvSpPr>
        <p:spPr>
          <a:xfrm>
            <a:off x="10918344" y="6317076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endParaRPr lang="pt-BR" sz="1174" i="1" dirty="0">
              <a:solidFill>
                <a:srgbClr val="464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Gráfico 27">
            <a:extLst>
              <a:ext uri="{FF2B5EF4-FFF2-40B4-BE49-F238E27FC236}">
                <a16:creationId xmlns:a16="http://schemas.microsoft.com/office/drawing/2014/main" id="{5F959903-CCF9-4233-AE21-1C64771D81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42794" y="532948"/>
            <a:ext cx="979463" cy="323898"/>
          </a:xfrm>
          <a:prstGeom prst="rect">
            <a:avLst/>
          </a:prstGeom>
        </p:spPr>
      </p:pic>
      <p:sp>
        <p:nvSpPr>
          <p:cNvPr id="29" name="Espaço Reservado para Texto 7">
            <a:extLst>
              <a:ext uri="{FF2B5EF4-FFF2-40B4-BE49-F238E27FC236}">
                <a16:creationId xmlns:a16="http://schemas.microsoft.com/office/drawing/2014/main" id="{52C66238-6B3E-4CD7-AFC2-E3A06B5CEC85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38201" y="847619"/>
            <a:ext cx="8209269" cy="4622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id="{304FD0F1-9472-4A0A-B09A-D288A89FE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6226"/>
            <a:ext cx="10515600" cy="365126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  <a:br>
              <a:rPr lang="pt-BR" dirty="0"/>
            </a:br>
            <a:endParaRPr lang="pt-BR" dirty="0"/>
          </a:p>
        </p:txBody>
      </p:sp>
      <p:sp>
        <p:nvSpPr>
          <p:cNvPr id="31" name="Espaço Reservado para Imagem 3">
            <a:extLst>
              <a:ext uri="{FF2B5EF4-FFF2-40B4-BE49-F238E27FC236}">
                <a16:creationId xmlns:a16="http://schemas.microsoft.com/office/drawing/2014/main" id="{C1ECB96F-81BC-4448-A3B7-E5A7CB1ACA8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497736" y="1889152"/>
            <a:ext cx="4856064" cy="1840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Trebuchet MS" panose="020B0603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2" name="Espaço Reservado para Imagem 3">
            <a:extLst>
              <a:ext uri="{FF2B5EF4-FFF2-40B4-BE49-F238E27FC236}">
                <a16:creationId xmlns:a16="http://schemas.microsoft.com/office/drawing/2014/main" id="{0966D945-59AC-4ED7-8C25-D9D504B28847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838200" y="4669634"/>
            <a:ext cx="4856064" cy="18494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Trebuchet MS" panose="020B0603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3" name="Espaço Reservado para Imagem 3">
            <a:extLst>
              <a:ext uri="{FF2B5EF4-FFF2-40B4-BE49-F238E27FC236}">
                <a16:creationId xmlns:a16="http://schemas.microsoft.com/office/drawing/2014/main" id="{723C4586-0184-4FE3-829F-7A3F5717E95A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6497736" y="4669633"/>
            <a:ext cx="4856064" cy="1840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Trebuchet MS" panose="020B0603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" name="Espaço Reservado para Gráfico 2">
            <a:extLst>
              <a:ext uri="{FF2B5EF4-FFF2-40B4-BE49-F238E27FC236}">
                <a16:creationId xmlns:a16="http://schemas.microsoft.com/office/drawing/2014/main" id="{C990C992-3AAC-4767-875C-26A7FBA8DC43}"/>
              </a:ext>
            </a:extLst>
          </p:cNvPr>
          <p:cNvSpPr>
            <a:spLocks noGrp="1"/>
          </p:cNvSpPr>
          <p:nvPr>
            <p:ph type="chart" sz="quarter" idx="53"/>
          </p:nvPr>
        </p:nvSpPr>
        <p:spPr>
          <a:xfrm>
            <a:off x="838986" y="1889152"/>
            <a:ext cx="4855308" cy="18494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Trebuchet MS" panose="020B060302020202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B922636-2D05-465C-916D-7E8217E18CF0}"/>
              </a:ext>
            </a:extLst>
          </p:cNvPr>
          <p:cNvSpPr/>
          <p:nvPr userDrawn="1"/>
        </p:nvSpPr>
        <p:spPr>
          <a:xfrm>
            <a:off x="856945" y="6382334"/>
            <a:ext cx="1049936" cy="242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978" b="0" i="1" dirty="0" err="1">
                <a:solidFill>
                  <a:srgbClr val="464749"/>
                </a:solidFill>
                <a:effectLst/>
                <a:latin typeface="Calibri" panose="020F0502020204030204" pitchFamily="34" charset="0"/>
              </a:rPr>
              <a:t>Confidential</a:t>
            </a:r>
            <a:endParaRPr lang="pt-BR" sz="978" i="1" dirty="0">
              <a:solidFill>
                <a:srgbClr val="464749"/>
              </a:solidFill>
            </a:endParaRPr>
          </a:p>
        </p:txBody>
      </p:sp>
      <p:sp>
        <p:nvSpPr>
          <p:cNvPr id="18" name="Espaço Reservado para Número de Slide 9">
            <a:extLst>
              <a:ext uri="{FF2B5EF4-FFF2-40B4-BE49-F238E27FC236}">
                <a16:creationId xmlns:a16="http://schemas.microsoft.com/office/drawing/2014/main" id="{C7FA1848-4D60-452B-9BB1-F2510BD6750C}"/>
              </a:ext>
            </a:extLst>
          </p:cNvPr>
          <p:cNvSpPr txBox="1">
            <a:spLocks/>
          </p:cNvSpPr>
          <p:nvPr userDrawn="1"/>
        </p:nvSpPr>
        <p:spPr>
          <a:xfrm>
            <a:off x="660195" y="6317076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l"/>
            <a:fld id="{F5FCCBEA-5D7C-414E-BA5A-59F19D219BB9}" type="slidenum">
              <a:rPr lang="pt-BR" sz="978" i="1" smtClean="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l"/>
              <a:t>‹#›</a:t>
            </a:fld>
            <a:endParaRPr lang="pt-BR" sz="978" i="1" dirty="0">
              <a:solidFill>
                <a:srgbClr val="464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7285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Imagem 2">
            <a:extLst>
              <a:ext uri="{FF2B5EF4-FFF2-40B4-BE49-F238E27FC236}">
                <a16:creationId xmlns:a16="http://schemas.microsoft.com/office/drawing/2014/main" id="{D4BD09C5-F398-475C-8DA0-920EBB77A5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297723" y="0"/>
            <a:ext cx="9355015" cy="6858000"/>
          </a:xfrm>
          <a:prstGeom prst="parallelogram">
            <a:avLst/>
          </a:prstGeom>
        </p:spPr>
        <p:txBody>
          <a:bodyPr/>
          <a:lstStyle>
            <a:lvl1pPr marL="0" indent="0">
              <a:buNone/>
              <a:defRPr sz="176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 </a:t>
            </a:r>
          </a:p>
        </p:txBody>
      </p:sp>
      <p:sp>
        <p:nvSpPr>
          <p:cNvPr id="13" name="Espaço Reservado para Texto 4">
            <a:extLst>
              <a:ext uri="{FF2B5EF4-FFF2-40B4-BE49-F238E27FC236}">
                <a16:creationId xmlns:a16="http://schemas.microsoft.com/office/drawing/2014/main" id="{E8D90A59-FF79-40ED-AEA1-5000D58FA3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57293" y="1257300"/>
            <a:ext cx="4337539" cy="533400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endParaRPr lang="en-US" dirty="0"/>
          </a:p>
        </p:txBody>
      </p:sp>
      <p:sp>
        <p:nvSpPr>
          <p:cNvPr id="14" name="Espaço Reservado para Texto 7">
            <a:extLst>
              <a:ext uri="{FF2B5EF4-FFF2-40B4-BE49-F238E27FC236}">
                <a16:creationId xmlns:a16="http://schemas.microsoft.com/office/drawing/2014/main" id="{B88D2DA1-1A15-434E-845B-E305E97C7F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57293" y="1905002"/>
            <a:ext cx="4337539" cy="3695699"/>
          </a:xfrm>
          <a:prstGeom prst="rect">
            <a:avLst/>
          </a:prstGeom>
        </p:spPr>
        <p:txBody>
          <a:bodyPr/>
          <a:lstStyle>
            <a:lvl1pPr marL="335506" marR="0" indent="-335506" algn="l" defTabSz="894683" rtl="0" eaLnBrk="1" fontAlgn="base" latinLnBrk="0" hangingPunct="1">
              <a:lnSpc>
                <a:spcPct val="10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65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335506" marR="0" lvl="0" indent="-335506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pt-BR" dirty="0"/>
              <a:t>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add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– </a:t>
            </a: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  <a:p>
            <a:pPr lvl="0"/>
            <a:endParaRPr lang="pt-BR" dirty="0"/>
          </a:p>
        </p:txBody>
      </p:sp>
      <p:sp>
        <p:nvSpPr>
          <p:cNvPr id="21" name="Retângulo 14">
            <a:extLst>
              <a:ext uri="{FF2B5EF4-FFF2-40B4-BE49-F238E27FC236}">
                <a16:creationId xmlns:a16="http://schemas.microsoft.com/office/drawing/2014/main" id="{BBC61830-E623-4A0F-8622-94758F2C12E6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Espaço Reservado para Número de Slide 9">
            <a:extLst>
              <a:ext uri="{FF2B5EF4-FFF2-40B4-BE49-F238E27FC236}">
                <a16:creationId xmlns:a16="http://schemas.microsoft.com/office/drawing/2014/main" id="{F9E66999-FE03-46FA-8EC6-6F0C249AC0FB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Espaço Reservado para Imagem 3">
            <a:extLst>
              <a:ext uri="{FF2B5EF4-FFF2-40B4-BE49-F238E27FC236}">
                <a16:creationId xmlns:a16="http://schemas.microsoft.com/office/drawing/2014/main" id="{95BA5DCB-0D23-44C0-BFB6-44E81105FE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304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Imagem 2">
            <a:extLst>
              <a:ext uri="{FF2B5EF4-FFF2-40B4-BE49-F238E27FC236}">
                <a16:creationId xmlns:a16="http://schemas.microsoft.com/office/drawing/2014/main" id="{E1A50F1E-F366-44A2-9B66-A6C327FDCC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297723" y="0"/>
            <a:ext cx="9355015" cy="6858000"/>
          </a:xfrm>
          <a:prstGeom prst="parallelogram">
            <a:avLst/>
          </a:prstGeom>
        </p:spPr>
        <p:txBody>
          <a:bodyPr/>
          <a:lstStyle>
            <a:lvl1pPr marL="0" indent="0">
              <a:buNone/>
              <a:defRPr sz="176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 </a:t>
            </a:r>
          </a:p>
        </p:txBody>
      </p:sp>
      <p:sp>
        <p:nvSpPr>
          <p:cNvPr id="13" name="Retângulo 14">
            <a:extLst>
              <a:ext uri="{FF2B5EF4-FFF2-40B4-BE49-F238E27FC236}">
                <a16:creationId xmlns:a16="http://schemas.microsoft.com/office/drawing/2014/main" id="{727972C9-8FE8-4107-ABB9-570CA06FA271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Espaço Reservado para Número de Slide 9">
            <a:extLst>
              <a:ext uri="{FF2B5EF4-FFF2-40B4-BE49-F238E27FC236}">
                <a16:creationId xmlns:a16="http://schemas.microsoft.com/office/drawing/2014/main" id="{FEDECCE4-A39F-4E87-A603-5926B4025C62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spaço Reservado para Texto 4">
            <a:extLst>
              <a:ext uri="{FF2B5EF4-FFF2-40B4-BE49-F238E27FC236}">
                <a16:creationId xmlns:a16="http://schemas.microsoft.com/office/drawing/2014/main" id="{5DB74731-8734-4FA9-8447-12118B5D25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57293" y="936135"/>
            <a:ext cx="4337539" cy="533400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2349" b="1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endParaRPr lang="en-US" dirty="0"/>
          </a:p>
        </p:txBody>
      </p:sp>
      <p:sp>
        <p:nvSpPr>
          <p:cNvPr id="18" name="Espaço Reservado para Imagem 3">
            <a:extLst>
              <a:ext uri="{FF2B5EF4-FFF2-40B4-BE49-F238E27FC236}">
                <a16:creationId xmlns:a16="http://schemas.microsoft.com/office/drawing/2014/main" id="{7C8E6979-7981-4A47-863C-5E2FE27AA45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2494671" y="5566612"/>
            <a:ext cx="8259958" cy="1474269"/>
          </a:xfrm>
          <a:prstGeom prst="parallelogram">
            <a:avLst/>
          </a:prstGeom>
          <a:solidFill>
            <a:srgbClr val="110090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19" name="Espaço Reservado para Texto 6">
            <a:extLst>
              <a:ext uri="{FF2B5EF4-FFF2-40B4-BE49-F238E27FC236}">
                <a16:creationId xmlns:a16="http://schemas.microsoft.com/office/drawing/2014/main" id="{0FCC74B6-D3B6-458D-B967-95C3DFF79ECA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71324" y="5704433"/>
            <a:ext cx="5057033" cy="481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49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32)</a:t>
            </a:r>
            <a:endParaRPr lang="en-US" dirty="0"/>
          </a:p>
        </p:txBody>
      </p:sp>
      <p:sp>
        <p:nvSpPr>
          <p:cNvPr id="21" name="Espaço Reservado para Gráfico 20">
            <a:extLst>
              <a:ext uri="{FF2B5EF4-FFF2-40B4-BE49-F238E27FC236}">
                <a16:creationId xmlns:a16="http://schemas.microsoft.com/office/drawing/2014/main" id="{B214AD0A-82D0-47C3-BA06-0AA9EA5F27C0}"/>
              </a:ext>
            </a:extLst>
          </p:cNvPr>
          <p:cNvSpPr>
            <a:spLocks noGrp="1"/>
          </p:cNvSpPr>
          <p:nvPr>
            <p:ph type="chart" sz="quarter" idx="63" hasCustomPrompt="1"/>
          </p:nvPr>
        </p:nvSpPr>
        <p:spPr>
          <a:xfrm>
            <a:off x="7057293" y="1799284"/>
            <a:ext cx="4337539" cy="4295130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Tx/>
              <a:buNone/>
              <a:tabLst/>
              <a:defRPr sz="156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223670" marR="0" lvl="0" indent="-22367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dirty="0"/>
              <a:t>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add</a:t>
            </a:r>
            <a:r>
              <a:rPr lang="pt-BR" dirty="0"/>
              <a:t> – </a:t>
            </a: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  <a:p>
            <a:endParaRPr lang="en-US" dirty="0"/>
          </a:p>
        </p:txBody>
      </p:sp>
      <p:sp>
        <p:nvSpPr>
          <p:cNvPr id="15" name="Espaço Reservado para Imagem 3">
            <a:extLst>
              <a:ext uri="{FF2B5EF4-FFF2-40B4-BE49-F238E27FC236}">
                <a16:creationId xmlns:a16="http://schemas.microsoft.com/office/drawing/2014/main" id="{6245A26E-AC08-4F3A-99EC-4DDDD3DD8E8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04360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4">
            <a:extLst>
              <a:ext uri="{FF2B5EF4-FFF2-40B4-BE49-F238E27FC236}">
                <a16:creationId xmlns:a16="http://schemas.microsoft.com/office/drawing/2014/main" id="{727972C9-8FE8-4107-ABB9-570CA06FA271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Espaço Reservado para Número de Slide 9">
            <a:extLst>
              <a:ext uri="{FF2B5EF4-FFF2-40B4-BE49-F238E27FC236}">
                <a16:creationId xmlns:a16="http://schemas.microsoft.com/office/drawing/2014/main" id="{FEDECCE4-A39F-4E87-A603-5926B4025C62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Espaço Reservado para Imagem 3">
            <a:extLst>
              <a:ext uri="{FF2B5EF4-FFF2-40B4-BE49-F238E27FC236}">
                <a16:creationId xmlns:a16="http://schemas.microsoft.com/office/drawing/2014/main" id="{7C8E6979-7981-4A47-863C-5E2FE27AA45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1324" y="2073845"/>
            <a:ext cx="9055836" cy="2710313"/>
          </a:xfrm>
          <a:prstGeom prst="parallelogram">
            <a:avLst/>
          </a:prstGeom>
          <a:solidFill>
            <a:srgbClr val="110090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19" name="Espaço Reservado para Texto 6">
            <a:extLst>
              <a:ext uri="{FF2B5EF4-FFF2-40B4-BE49-F238E27FC236}">
                <a16:creationId xmlns:a16="http://schemas.microsoft.com/office/drawing/2014/main" id="{0FCC74B6-D3B6-458D-B967-95C3DFF79ECA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1453662" y="2466475"/>
            <a:ext cx="4384431" cy="19250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39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28)</a:t>
            </a:r>
            <a:endParaRPr lang="en-US" dirty="0"/>
          </a:p>
        </p:txBody>
      </p:sp>
      <p:sp>
        <p:nvSpPr>
          <p:cNvPr id="17" name="Espaço Reservado para Texto 4">
            <a:extLst>
              <a:ext uri="{FF2B5EF4-FFF2-40B4-BE49-F238E27FC236}">
                <a16:creationId xmlns:a16="http://schemas.microsoft.com/office/drawing/2014/main" id="{1E23CE45-4CE0-4485-A77A-86BFC90C44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67202" y="1560698"/>
            <a:ext cx="5301424" cy="533400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2349" b="1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endParaRPr lang="en-US" dirty="0"/>
          </a:p>
        </p:txBody>
      </p:sp>
      <p:sp>
        <p:nvSpPr>
          <p:cNvPr id="20" name="Espaço Reservado para Texto 7">
            <a:extLst>
              <a:ext uri="{FF2B5EF4-FFF2-40B4-BE49-F238E27FC236}">
                <a16:creationId xmlns:a16="http://schemas.microsoft.com/office/drawing/2014/main" id="{3E0672B4-916F-4DAF-A5BA-456BD6D3DA61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267203" y="4994563"/>
            <a:ext cx="3820614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italic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8" name="Espaço Reservado para Imagem 2">
            <a:extLst>
              <a:ext uri="{FF2B5EF4-FFF2-40B4-BE49-F238E27FC236}">
                <a16:creationId xmlns:a16="http://schemas.microsoft.com/office/drawing/2014/main" id="{E1A50F1E-F366-44A2-9B66-A6C327FDCC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9241" y="0"/>
            <a:ext cx="9355015" cy="6858000"/>
          </a:xfrm>
          <a:prstGeom prst="parallelogram">
            <a:avLst/>
          </a:prstGeom>
        </p:spPr>
        <p:txBody>
          <a:bodyPr/>
          <a:lstStyle>
            <a:lvl1pPr marL="0" indent="0">
              <a:buNone/>
              <a:defRPr sz="176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 </a:t>
            </a:r>
          </a:p>
        </p:txBody>
      </p:sp>
      <p:sp>
        <p:nvSpPr>
          <p:cNvPr id="12" name="Espaço Reservado para Imagem 3">
            <a:extLst>
              <a:ext uri="{FF2B5EF4-FFF2-40B4-BE49-F238E27FC236}">
                <a16:creationId xmlns:a16="http://schemas.microsoft.com/office/drawing/2014/main" id="{DC06ADE9-1F51-4C2C-83D9-803BB758125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491758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4">
            <a:extLst>
              <a:ext uri="{FF2B5EF4-FFF2-40B4-BE49-F238E27FC236}">
                <a16:creationId xmlns:a16="http://schemas.microsoft.com/office/drawing/2014/main" id="{727972C9-8FE8-4107-ABB9-570CA06FA271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Espaço Reservado para Número de Slide 9">
            <a:extLst>
              <a:ext uri="{FF2B5EF4-FFF2-40B4-BE49-F238E27FC236}">
                <a16:creationId xmlns:a16="http://schemas.microsoft.com/office/drawing/2014/main" id="{FEDECCE4-A39F-4E87-A603-5926B4025C62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Espaço Reservado para Imagem 3">
            <a:extLst>
              <a:ext uri="{FF2B5EF4-FFF2-40B4-BE49-F238E27FC236}">
                <a16:creationId xmlns:a16="http://schemas.microsoft.com/office/drawing/2014/main" id="{7C8E6979-7981-4A47-863C-5E2FE27AA45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1324" y="2073845"/>
            <a:ext cx="9055836" cy="2710313"/>
          </a:xfrm>
          <a:prstGeom prst="parallelogram">
            <a:avLst/>
          </a:prstGeom>
          <a:solidFill>
            <a:srgbClr val="FED402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19" name="Espaço Reservado para Texto 6">
            <a:extLst>
              <a:ext uri="{FF2B5EF4-FFF2-40B4-BE49-F238E27FC236}">
                <a16:creationId xmlns:a16="http://schemas.microsoft.com/office/drawing/2014/main" id="{0FCC74B6-D3B6-458D-B967-95C3DFF79ECA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1453662" y="2466475"/>
            <a:ext cx="4384431" cy="19250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39" b="1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28)</a:t>
            </a:r>
            <a:endParaRPr lang="en-US" dirty="0"/>
          </a:p>
        </p:txBody>
      </p:sp>
      <p:sp>
        <p:nvSpPr>
          <p:cNvPr id="17" name="Espaço Reservado para Texto 4">
            <a:extLst>
              <a:ext uri="{FF2B5EF4-FFF2-40B4-BE49-F238E27FC236}">
                <a16:creationId xmlns:a16="http://schemas.microsoft.com/office/drawing/2014/main" id="{1E23CE45-4CE0-4485-A77A-86BFC90C44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67202" y="1560698"/>
            <a:ext cx="5301424" cy="533400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2349" b="1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endParaRPr lang="en-US" dirty="0"/>
          </a:p>
        </p:txBody>
      </p:sp>
      <p:sp>
        <p:nvSpPr>
          <p:cNvPr id="20" name="Espaço Reservado para Texto 7">
            <a:extLst>
              <a:ext uri="{FF2B5EF4-FFF2-40B4-BE49-F238E27FC236}">
                <a16:creationId xmlns:a16="http://schemas.microsoft.com/office/drawing/2014/main" id="{3E0672B4-916F-4DAF-A5BA-456BD6D3DA61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267203" y="4994563"/>
            <a:ext cx="3820614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italic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8" name="Espaço Reservado para Imagem 2">
            <a:extLst>
              <a:ext uri="{FF2B5EF4-FFF2-40B4-BE49-F238E27FC236}">
                <a16:creationId xmlns:a16="http://schemas.microsoft.com/office/drawing/2014/main" id="{E1A50F1E-F366-44A2-9B66-A6C327FDCC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9241" y="0"/>
            <a:ext cx="9355015" cy="6858000"/>
          </a:xfrm>
          <a:prstGeom prst="parallelogram">
            <a:avLst/>
          </a:prstGeom>
        </p:spPr>
        <p:txBody>
          <a:bodyPr/>
          <a:lstStyle>
            <a:lvl1pPr marL="0" indent="0">
              <a:buNone/>
              <a:defRPr sz="176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 </a:t>
            </a:r>
          </a:p>
        </p:txBody>
      </p:sp>
      <p:sp>
        <p:nvSpPr>
          <p:cNvPr id="12" name="Espaço Reservado para Imagem 3">
            <a:extLst>
              <a:ext uri="{FF2B5EF4-FFF2-40B4-BE49-F238E27FC236}">
                <a16:creationId xmlns:a16="http://schemas.microsoft.com/office/drawing/2014/main" id="{48BE6A28-FC8D-45A4-972C-320598D2CE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21477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4">
            <a:extLst>
              <a:ext uri="{FF2B5EF4-FFF2-40B4-BE49-F238E27FC236}">
                <a16:creationId xmlns:a16="http://schemas.microsoft.com/office/drawing/2014/main" id="{727972C9-8FE8-4107-ABB9-570CA06FA271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Espaço Reservado para Número de Slide 9">
            <a:extLst>
              <a:ext uri="{FF2B5EF4-FFF2-40B4-BE49-F238E27FC236}">
                <a16:creationId xmlns:a16="http://schemas.microsoft.com/office/drawing/2014/main" id="{FEDECCE4-A39F-4E87-A603-5926B4025C62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Espaço Reservado para Imagem 3">
            <a:extLst>
              <a:ext uri="{FF2B5EF4-FFF2-40B4-BE49-F238E27FC236}">
                <a16:creationId xmlns:a16="http://schemas.microsoft.com/office/drawing/2014/main" id="{7C8E6979-7981-4A47-863C-5E2FE27AA45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1324" y="2073845"/>
            <a:ext cx="9055836" cy="2710313"/>
          </a:xfrm>
          <a:prstGeom prst="parallelogram">
            <a:avLst/>
          </a:prstGeom>
          <a:solidFill>
            <a:srgbClr val="29B7EB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19" name="Espaço Reservado para Texto 6">
            <a:extLst>
              <a:ext uri="{FF2B5EF4-FFF2-40B4-BE49-F238E27FC236}">
                <a16:creationId xmlns:a16="http://schemas.microsoft.com/office/drawing/2014/main" id="{0FCC74B6-D3B6-458D-B967-95C3DFF79ECA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1453662" y="2466475"/>
            <a:ext cx="4384431" cy="19250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39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28)</a:t>
            </a:r>
            <a:endParaRPr lang="en-US" dirty="0"/>
          </a:p>
        </p:txBody>
      </p:sp>
      <p:sp>
        <p:nvSpPr>
          <p:cNvPr id="17" name="Espaço Reservado para Texto 4">
            <a:extLst>
              <a:ext uri="{FF2B5EF4-FFF2-40B4-BE49-F238E27FC236}">
                <a16:creationId xmlns:a16="http://schemas.microsoft.com/office/drawing/2014/main" id="{1E23CE45-4CE0-4485-A77A-86BFC90C44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67202" y="1560698"/>
            <a:ext cx="5301424" cy="533400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2349" b="1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endParaRPr lang="en-US" dirty="0"/>
          </a:p>
        </p:txBody>
      </p:sp>
      <p:sp>
        <p:nvSpPr>
          <p:cNvPr id="20" name="Espaço Reservado para Texto 7">
            <a:extLst>
              <a:ext uri="{FF2B5EF4-FFF2-40B4-BE49-F238E27FC236}">
                <a16:creationId xmlns:a16="http://schemas.microsoft.com/office/drawing/2014/main" id="{3E0672B4-916F-4DAF-A5BA-456BD6D3DA61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267203" y="4994563"/>
            <a:ext cx="3820614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italic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8" name="Espaço Reservado para Imagem 2">
            <a:extLst>
              <a:ext uri="{FF2B5EF4-FFF2-40B4-BE49-F238E27FC236}">
                <a16:creationId xmlns:a16="http://schemas.microsoft.com/office/drawing/2014/main" id="{E1A50F1E-F366-44A2-9B66-A6C327FDCC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9241" y="0"/>
            <a:ext cx="9355015" cy="6858000"/>
          </a:xfrm>
          <a:prstGeom prst="parallelogram">
            <a:avLst/>
          </a:prstGeom>
        </p:spPr>
        <p:txBody>
          <a:bodyPr/>
          <a:lstStyle>
            <a:lvl1pPr marL="0" indent="0">
              <a:buNone/>
              <a:defRPr sz="176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 </a:t>
            </a:r>
          </a:p>
        </p:txBody>
      </p:sp>
      <p:sp>
        <p:nvSpPr>
          <p:cNvPr id="12" name="Espaço Reservado para Imagem 3">
            <a:extLst>
              <a:ext uri="{FF2B5EF4-FFF2-40B4-BE49-F238E27FC236}">
                <a16:creationId xmlns:a16="http://schemas.microsoft.com/office/drawing/2014/main" id="{48BE6A28-FC8D-45A4-972C-320598D2CE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01968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Layout Personaliza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Espaço Reservado para Texto 7">
            <a:extLst>
              <a:ext uri="{FF2B5EF4-FFF2-40B4-BE49-F238E27FC236}">
                <a16:creationId xmlns:a16="http://schemas.microsoft.com/office/drawing/2014/main" id="{5850158E-BAFD-4A64-BBE0-9ED900EE952A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85555" y="670643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51" name="Título 1">
            <a:extLst>
              <a:ext uri="{FF2B5EF4-FFF2-40B4-BE49-F238E27FC236}">
                <a16:creationId xmlns:a16="http://schemas.microsoft.com/office/drawing/2014/main" id="{6AE00F68-40C5-430F-9936-4E1E824252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555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</a:p>
        </p:txBody>
      </p:sp>
      <p:sp>
        <p:nvSpPr>
          <p:cNvPr id="54" name="Retângulo 14">
            <a:extLst>
              <a:ext uri="{FF2B5EF4-FFF2-40B4-BE49-F238E27FC236}">
                <a16:creationId xmlns:a16="http://schemas.microsoft.com/office/drawing/2014/main" id="{104683EE-CF64-46BC-8E12-D31C1A630FE8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5" name="Espaço Reservado para Número de Slide 9">
            <a:extLst>
              <a:ext uri="{FF2B5EF4-FFF2-40B4-BE49-F238E27FC236}">
                <a16:creationId xmlns:a16="http://schemas.microsoft.com/office/drawing/2014/main" id="{7C8054DD-D000-44CA-8F7C-AED53E4F08AA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Espaço Reservado para Imagem 3">
            <a:extLst>
              <a:ext uri="{FF2B5EF4-FFF2-40B4-BE49-F238E27FC236}">
                <a16:creationId xmlns:a16="http://schemas.microsoft.com/office/drawing/2014/main" id="{96E89B09-8140-46A0-982D-0D69C01932A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8" name="Espaço Reservado para Texto 19">
            <a:extLst>
              <a:ext uri="{FF2B5EF4-FFF2-40B4-BE49-F238E27FC236}">
                <a16:creationId xmlns:a16="http://schemas.microsoft.com/office/drawing/2014/main" id="{4537035F-768A-4434-AEFB-AB494DE55A4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585216" y="2189329"/>
            <a:ext cx="1270315" cy="77792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  <a:p>
            <a:pPr lvl="0"/>
            <a:endParaRPr lang="pt-BR" dirty="0"/>
          </a:p>
        </p:txBody>
      </p:sp>
      <p:sp>
        <p:nvSpPr>
          <p:cNvPr id="13" name="Espaço Reservado para Texto 19">
            <a:extLst>
              <a:ext uri="{FF2B5EF4-FFF2-40B4-BE49-F238E27FC236}">
                <a16:creationId xmlns:a16="http://schemas.microsoft.com/office/drawing/2014/main" id="{D7ACB381-94E5-4BB6-A8CC-8C736354394B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148563" y="4321797"/>
            <a:ext cx="1270315" cy="779168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174" b="1" u="none">
                <a:solidFill>
                  <a:srgbClr val="11009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  <a:p>
            <a:pPr lvl="0"/>
            <a:endParaRPr lang="pt-BR" dirty="0"/>
          </a:p>
        </p:txBody>
      </p:sp>
      <p:sp>
        <p:nvSpPr>
          <p:cNvPr id="16" name="Espaço Reservado para Texto 19">
            <a:extLst>
              <a:ext uri="{FF2B5EF4-FFF2-40B4-BE49-F238E27FC236}">
                <a16:creationId xmlns:a16="http://schemas.microsoft.com/office/drawing/2014/main" id="{69B410BB-9FC9-4B18-906F-D3D4B6DD3808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7743532" y="5828060"/>
            <a:ext cx="2708942" cy="668276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174" b="1" u="none">
                <a:solidFill>
                  <a:srgbClr val="11009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20" name="Espaço Reservado para Imagem 76">
            <a:extLst>
              <a:ext uri="{FF2B5EF4-FFF2-40B4-BE49-F238E27FC236}">
                <a16:creationId xmlns:a16="http://schemas.microsoft.com/office/drawing/2014/main" id="{BBAD0648-FAC5-4A03-AF35-850C567E73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392122" y="3586287"/>
            <a:ext cx="783195" cy="6493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1" name="Espaço Reservado para Imagem 76">
            <a:extLst>
              <a:ext uri="{FF2B5EF4-FFF2-40B4-BE49-F238E27FC236}">
                <a16:creationId xmlns:a16="http://schemas.microsoft.com/office/drawing/2014/main" id="{1A89ACD8-2B4B-42CC-ADAA-391F21D45D6E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1836776" y="1501353"/>
            <a:ext cx="767192" cy="6493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2" name="Espaço Reservado para Texto 19">
            <a:extLst>
              <a:ext uri="{FF2B5EF4-FFF2-40B4-BE49-F238E27FC236}">
                <a16:creationId xmlns:a16="http://schemas.microsoft.com/office/drawing/2014/main" id="{EBC5D971-5E97-4D83-92B0-D0A1375F3F8C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4428371" y="2189329"/>
            <a:ext cx="1270315" cy="77792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  <a:p>
            <a:pPr lvl="0"/>
            <a:endParaRPr lang="pt-BR" dirty="0"/>
          </a:p>
        </p:txBody>
      </p:sp>
      <p:sp>
        <p:nvSpPr>
          <p:cNvPr id="23" name="Espaço Reservado para Imagem 76">
            <a:extLst>
              <a:ext uri="{FF2B5EF4-FFF2-40B4-BE49-F238E27FC236}">
                <a16:creationId xmlns:a16="http://schemas.microsoft.com/office/drawing/2014/main" id="{EA8518A9-1786-4382-91A5-3FFA62599A50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4679932" y="1501353"/>
            <a:ext cx="767192" cy="6493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4" name="Espaço Reservado para Texto 19">
            <a:extLst>
              <a:ext uri="{FF2B5EF4-FFF2-40B4-BE49-F238E27FC236}">
                <a16:creationId xmlns:a16="http://schemas.microsoft.com/office/drawing/2014/main" id="{053B1092-8674-4E44-A7A3-A09028F4B58F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7139491" y="2189329"/>
            <a:ext cx="1270315" cy="77792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  <a:p>
            <a:pPr lvl="0"/>
            <a:endParaRPr lang="pt-BR" dirty="0"/>
          </a:p>
        </p:txBody>
      </p:sp>
      <p:sp>
        <p:nvSpPr>
          <p:cNvPr id="25" name="Espaço Reservado para Imagem 76">
            <a:extLst>
              <a:ext uri="{FF2B5EF4-FFF2-40B4-BE49-F238E27FC236}">
                <a16:creationId xmlns:a16="http://schemas.microsoft.com/office/drawing/2014/main" id="{9D141E54-FC48-42BA-892B-8EDC6A3E4291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7391051" y="1501353"/>
            <a:ext cx="767192" cy="6493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6" name="Espaço Reservado para Texto 19">
            <a:extLst>
              <a:ext uri="{FF2B5EF4-FFF2-40B4-BE49-F238E27FC236}">
                <a16:creationId xmlns:a16="http://schemas.microsoft.com/office/drawing/2014/main" id="{AFC5B9EB-1D38-45F9-9174-5D21E5C83860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9895037" y="2189329"/>
            <a:ext cx="1270315" cy="77792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  <a:p>
            <a:pPr lvl="0"/>
            <a:endParaRPr lang="pt-BR" dirty="0"/>
          </a:p>
        </p:txBody>
      </p:sp>
      <p:sp>
        <p:nvSpPr>
          <p:cNvPr id="27" name="Espaço Reservado para Imagem 76">
            <a:extLst>
              <a:ext uri="{FF2B5EF4-FFF2-40B4-BE49-F238E27FC236}">
                <a16:creationId xmlns:a16="http://schemas.microsoft.com/office/drawing/2014/main" id="{90792B51-B134-43DE-AB33-BCB7143D4091}"/>
              </a:ext>
            </a:extLst>
          </p:cNvPr>
          <p:cNvSpPr>
            <a:spLocks noGrp="1"/>
          </p:cNvSpPr>
          <p:nvPr>
            <p:ph type="pic" sz="quarter" idx="77"/>
          </p:nvPr>
        </p:nvSpPr>
        <p:spPr>
          <a:xfrm>
            <a:off x="10146597" y="1501353"/>
            <a:ext cx="767192" cy="6493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8" name="Espaço Reservado para Texto 19">
            <a:extLst>
              <a:ext uri="{FF2B5EF4-FFF2-40B4-BE49-F238E27FC236}">
                <a16:creationId xmlns:a16="http://schemas.microsoft.com/office/drawing/2014/main" id="{7E2682E9-B45C-41BA-9D4D-BBC3DCA748F4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1437131" y="4342981"/>
            <a:ext cx="1270315" cy="77792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  <a:p>
            <a:pPr lvl="0"/>
            <a:endParaRPr lang="pt-BR" dirty="0"/>
          </a:p>
        </p:txBody>
      </p:sp>
      <p:sp>
        <p:nvSpPr>
          <p:cNvPr id="29" name="Espaço Reservado para Imagem 76">
            <a:extLst>
              <a:ext uri="{FF2B5EF4-FFF2-40B4-BE49-F238E27FC236}">
                <a16:creationId xmlns:a16="http://schemas.microsoft.com/office/drawing/2014/main" id="{4DD672E5-EC93-40BE-8619-D4C907F7067B}"/>
              </a:ext>
            </a:extLst>
          </p:cNvPr>
          <p:cNvSpPr>
            <a:spLocks noGrp="1"/>
          </p:cNvSpPr>
          <p:nvPr>
            <p:ph type="pic" sz="quarter" idx="79"/>
          </p:nvPr>
        </p:nvSpPr>
        <p:spPr>
          <a:xfrm>
            <a:off x="1688691" y="3655004"/>
            <a:ext cx="767192" cy="6493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0" name="Espaço Reservado para Texto 19">
            <a:extLst>
              <a:ext uri="{FF2B5EF4-FFF2-40B4-BE49-F238E27FC236}">
                <a16:creationId xmlns:a16="http://schemas.microsoft.com/office/drawing/2014/main" id="{ED7C138E-5F5C-4D4C-A72D-CBAC0B9C5D27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4044775" y="4342981"/>
            <a:ext cx="1270315" cy="77792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  <a:p>
            <a:pPr lvl="0"/>
            <a:endParaRPr lang="pt-BR" dirty="0"/>
          </a:p>
        </p:txBody>
      </p:sp>
      <p:sp>
        <p:nvSpPr>
          <p:cNvPr id="31" name="Espaço Reservado para Imagem 76">
            <a:extLst>
              <a:ext uri="{FF2B5EF4-FFF2-40B4-BE49-F238E27FC236}">
                <a16:creationId xmlns:a16="http://schemas.microsoft.com/office/drawing/2014/main" id="{CF4A610F-9AEB-47C3-BD29-A4025EF3F4C2}"/>
              </a:ext>
            </a:extLst>
          </p:cNvPr>
          <p:cNvSpPr>
            <a:spLocks noGrp="1"/>
          </p:cNvSpPr>
          <p:nvPr>
            <p:ph type="pic" sz="quarter" idx="81"/>
          </p:nvPr>
        </p:nvSpPr>
        <p:spPr>
          <a:xfrm>
            <a:off x="4296335" y="3655004"/>
            <a:ext cx="767192" cy="6493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2" name="Espaço Reservado para Texto 19">
            <a:extLst>
              <a:ext uri="{FF2B5EF4-FFF2-40B4-BE49-F238E27FC236}">
                <a16:creationId xmlns:a16="http://schemas.microsoft.com/office/drawing/2014/main" id="{46114C24-46AD-429A-8822-B4AE39CCABD3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6711654" y="4342981"/>
            <a:ext cx="1270315" cy="77792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  <a:p>
            <a:pPr lvl="0"/>
            <a:endParaRPr lang="pt-BR" dirty="0"/>
          </a:p>
        </p:txBody>
      </p:sp>
      <p:sp>
        <p:nvSpPr>
          <p:cNvPr id="33" name="Espaço Reservado para Imagem 76">
            <a:extLst>
              <a:ext uri="{FF2B5EF4-FFF2-40B4-BE49-F238E27FC236}">
                <a16:creationId xmlns:a16="http://schemas.microsoft.com/office/drawing/2014/main" id="{327873E9-2326-4BCA-B94C-290059A99025}"/>
              </a:ext>
            </a:extLst>
          </p:cNvPr>
          <p:cNvSpPr>
            <a:spLocks noGrp="1"/>
          </p:cNvSpPr>
          <p:nvPr>
            <p:ph type="pic" sz="quarter" idx="83"/>
          </p:nvPr>
        </p:nvSpPr>
        <p:spPr>
          <a:xfrm>
            <a:off x="6963214" y="3655004"/>
            <a:ext cx="767192" cy="6493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04082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Layout Personaliza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Espaço Reservado para Texto 7">
            <a:extLst>
              <a:ext uri="{FF2B5EF4-FFF2-40B4-BE49-F238E27FC236}">
                <a16:creationId xmlns:a16="http://schemas.microsoft.com/office/drawing/2014/main" id="{5850158E-BAFD-4A64-BBE0-9ED900EE952A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85555" y="670643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51" name="Título 1">
            <a:extLst>
              <a:ext uri="{FF2B5EF4-FFF2-40B4-BE49-F238E27FC236}">
                <a16:creationId xmlns:a16="http://schemas.microsoft.com/office/drawing/2014/main" id="{6AE00F68-40C5-430F-9936-4E1E824252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555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</a:p>
        </p:txBody>
      </p:sp>
      <p:sp>
        <p:nvSpPr>
          <p:cNvPr id="54" name="Retângulo 14">
            <a:extLst>
              <a:ext uri="{FF2B5EF4-FFF2-40B4-BE49-F238E27FC236}">
                <a16:creationId xmlns:a16="http://schemas.microsoft.com/office/drawing/2014/main" id="{104683EE-CF64-46BC-8E12-D31C1A630FE8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5" name="Espaço Reservado para Número de Slide 9">
            <a:extLst>
              <a:ext uri="{FF2B5EF4-FFF2-40B4-BE49-F238E27FC236}">
                <a16:creationId xmlns:a16="http://schemas.microsoft.com/office/drawing/2014/main" id="{7C8054DD-D000-44CA-8F7C-AED53E4F08AA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Espaço Reservado para Imagem 3">
            <a:extLst>
              <a:ext uri="{FF2B5EF4-FFF2-40B4-BE49-F238E27FC236}">
                <a16:creationId xmlns:a16="http://schemas.microsoft.com/office/drawing/2014/main" id="{96E89B09-8140-46A0-982D-0D69C01932A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8" name="Espaço Reservado para Texto 19">
            <a:extLst>
              <a:ext uri="{FF2B5EF4-FFF2-40B4-BE49-F238E27FC236}">
                <a16:creationId xmlns:a16="http://schemas.microsoft.com/office/drawing/2014/main" id="{4537035F-768A-4434-AEFB-AB494DE55A4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585216" y="2189329"/>
            <a:ext cx="1270315" cy="77792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  <a:p>
            <a:pPr lvl="0"/>
            <a:endParaRPr lang="pt-BR" dirty="0"/>
          </a:p>
        </p:txBody>
      </p:sp>
      <p:sp>
        <p:nvSpPr>
          <p:cNvPr id="13" name="Espaço Reservado para Texto 19">
            <a:extLst>
              <a:ext uri="{FF2B5EF4-FFF2-40B4-BE49-F238E27FC236}">
                <a16:creationId xmlns:a16="http://schemas.microsoft.com/office/drawing/2014/main" id="{D7ACB381-94E5-4BB6-A8CC-8C736354394B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148563" y="4321797"/>
            <a:ext cx="1270315" cy="779168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174" b="1" u="none">
                <a:solidFill>
                  <a:srgbClr val="11009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  <a:p>
            <a:pPr lvl="0"/>
            <a:endParaRPr lang="pt-BR" dirty="0"/>
          </a:p>
        </p:txBody>
      </p:sp>
      <p:sp>
        <p:nvSpPr>
          <p:cNvPr id="16" name="Espaço Reservado para Texto 19">
            <a:extLst>
              <a:ext uri="{FF2B5EF4-FFF2-40B4-BE49-F238E27FC236}">
                <a16:creationId xmlns:a16="http://schemas.microsoft.com/office/drawing/2014/main" id="{69B410BB-9FC9-4B18-906F-D3D4B6DD3808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7743532" y="5828060"/>
            <a:ext cx="2708942" cy="668276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174" b="1" u="none">
                <a:solidFill>
                  <a:srgbClr val="11009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20" name="Espaço Reservado para Imagem 76">
            <a:extLst>
              <a:ext uri="{FF2B5EF4-FFF2-40B4-BE49-F238E27FC236}">
                <a16:creationId xmlns:a16="http://schemas.microsoft.com/office/drawing/2014/main" id="{BBAD0648-FAC5-4A03-AF35-850C567E73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392122" y="3586287"/>
            <a:ext cx="783195" cy="6493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1" name="Espaço Reservado para Imagem 76">
            <a:extLst>
              <a:ext uri="{FF2B5EF4-FFF2-40B4-BE49-F238E27FC236}">
                <a16:creationId xmlns:a16="http://schemas.microsoft.com/office/drawing/2014/main" id="{1A89ACD8-2B4B-42CC-ADAA-391F21D45D6E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1836776" y="1501353"/>
            <a:ext cx="767192" cy="6493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2" name="Espaço Reservado para Texto 19">
            <a:extLst>
              <a:ext uri="{FF2B5EF4-FFF2-40B4-BE49-F238E27FC236}">
                <a16:creationId xmlns:a16="http://schemas.microsoft.com/office/drawing/2014/main" id="{EBC5D971-5E97-4D83-92B0-D0A1375F3F8C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4428371" y="2189329"/>
            <a:ext cx="1270315" cy="77792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  <a:p>
            <a:pPr lvl="0"/>
            <a:endParaRPr lang="pt-BR" dirty="0"/>
          </a:p>
        </p:txBody>
      </p:sp>
      <p:sp>
        <p:nvSpPr>
          <p:cNvPr id="23" name="Espaço Reservado para Imagem 76">
            <a:extLst>
              <a:ext uri="{FF2B5EF4-FFF2-40B4-BE49-F238E27FC236}">
                <a16:creationId xmlns:a16="http://schemas.microsoft.com/office/drawing/2014/main" id="{EA8518A9-1786-4382-91A5-3FFA62599A50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4679932" y="1501353"/>
            <a:ext cx="767192" cy="6493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4" name="Espaço Reservado para Texto 19">
            <a:extLst>
              <a:ext uri="{FF2B5EF4-FFF2-40B4-BE49-F238E27FC236}">
                <a16:creationId xmlns:a16="http://schemas.microsoft.com/office/drawing/2014/main" id="{053B1092-8674-4E44-A7A3-A09028F4B58F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7139491" y="2189329"/>
            <a:ext cx="1270315" cy="77792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  <a:p>
            <a:pPr lvl="0"/>
            <a:endParaRPr lang="pt-BR" dirty="0"/>
          </a:p>
        </p:txBody>
      </p:sp>
      <p:sp>
        <p:nvSpPr>
          <p:cNvPr id="25" name="Espaço Reservado para Imagem 76">
            <a:extLst>
              <a:ext uri="{FF2B5EF4-FFF2-40B4-BE49-F238E27FC236}">
                <a16:creationId xmlns:a16="http://schemas.microsoft.com/office/drawing/2014/main" id="{9D141E54-FC48-42BA-892B-8EDC6A3E4291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7391051" y="1501353"/>
            <a:ext cx="767192" cy="6493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6" name="Espaço Reservado para Texto 19">
            <a:extLst>
              <a:ext uri="{FF2B5EF4-FFF2-40B4-BE49-F238E27FC236}">
                <a16:creationId xmlns:a16="http://schemas.microsoft.com/office/drawing/2014/main" id="{AFC5B9EB-1D38-45F9-9174-5D21E5C83860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9895037" y="2189329"/>
            <a:ext cx="1270315" cy="77792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  <a:p>
            <a:pPr lvl="0"/>
            <a:endParaRPr lang="pt-BR" dirty="0"/>
          </a:p>
        </p:txBody>
      </p:sp>
      <p:sp>
        <p:nvSpPr>
          <p:cNvPr id="27" name="Espaço Reservado para Imagem 76">
            <a:extLst>
              <a:ext uri="{FF2B5EF4-FFF2-40B4-BE49-F238E27FC236}">
                <a16:creationId xmlns:a16="http://schemas.microsoft.com/office/drawing/2014/main" id="{90792B51-B134-43DE-AB33-BCB7143D4091}"/>
              </a:ext>
            </a:extLst>
          </p:cNvPr>
          <p:cNvSpPr>
            <a:spLocks noGrp="1"/>
          </p:cNvSpPr>
          <p:nvPr>
            <p:ph type="pic" sz="quarter" idx="77"/>
          </p:nvPr>
        </p:nvSpPr>
        <p:spPr>
          <a:xfrm>
            <a:off x="10146597" y="1501353"/>
            <a:ext cx="767192" cy="6493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8" name="Espaço Reservado para Texto 19">
            <a:extLst>
              <a:ext uri="{FF2B5EF4-FFF2-40B4-BE49-F238E27FC236}">
                <a16:creationId xmlns:a16="http://schemas.microsoft.com/office/drawing/2014/main" id="{7E2682E9-B45C-41BA-9D4D-BBC3DCA748F4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1437131" y="4342981"/>
            <a:ext cx="1270315" cy="77792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  <a:p>
            <a:pPr lvl="0"/>
            <a:endParaRPr lang="pt-BR" dirty="0"/>
          </a:p>
        </p:txBody>
      </p:sp>
      <p:sp>
        <p:nvSpPr>
          <p:cNvPr id="29" name="Espaço Reservado para Imagem 76">
            <a:extLst>
              <a:ext uri="{FF2B5EF4-FFF2-40B4-BE49-F238E27FC236}">
                <a16:creationId xmlns:a16="http://schemas.microsoft.com/office/drawing/2014/main" id="{4DD672E5-EC93-40BE-8619-D4C907F7067B}"/>
              </a:ext>
            </a:extLst>
          </p:cNvPr>
          <p:cNvSpPr>
            <a:spLocks noGrp="1"/>
          </p:cNvSpPr>
          <p:nvPr>
            <p:ph type="pic" sz="quarter" idx="79"/>
          </p:nvPr>
        </p:nvSpPr>
        <p:spPr>
          <a:xfrm>
            <a:off x="1688691" y="3655004"/>
            <a:ext cx="767192" cy="6493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0" name="Espaço Reservado para Texto 19">
            <a:extLst>
              <a:ext uri="{FF2B5EF4-FFF2-40B4-BE49-F238E27FC236}">
                <a16:creationId xmlns:a16="http://schemas.microsoft.com/office/drawing/2014/main" id="{ED7C138E-5F5C-4D4C-A72D-CBAC0B9C5D27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4044775" y="4342981"/>
            <a:ext cx="1270315" cy="77792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  <a:p>
            <a:pPr lvl="0"/>
            <a:endParaRPr lang="pt-BR" dirty="0"/>
          </a:p>
        </p:txBody>
      </p:sp>
      <p:sp>
        <p:nvSpPr>
          <p:cNvPr id="31" name="Espaço Reservado para Imagem 76">
            <a:extLst>
              <a:ext uri="{FF2B5EF4-FFF2-40B4-BE49-F238E27FC236}">
                <a16:creationId xmlns:a16="http://schemas.microsoft.com/office/drawing/2014/main" id="{CF4A610F-9AEB-47C3-BD29-A4025EF3F4C2}"/>
              </a:ext>
            </a:extLst>
          </p:cNvPr>
          <p:cNvSpPr>
            <a:spLocks noGrp="1"/>
          </p:cNvSpPr>
          <p:nvPr>
            <p:ph type="pic" sz="quarter" idx="81"/>
          </p:nvPr>
        </p:nvSpPr>
        <p:spPr>
          <a:xfrm>
            <a:off x="4296335" y="3655004"/>
            <a:ext cx="767192" cy="6493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2" name="Espaço Reservado para Texto 19">
            <a:extLst>
              <a:ext uri="{FF2B5EF4-FFF2-40B4-BE49-F238E27FC236}">
                <a16:creationId xmlns:a16="http://schemas.microsoft.com/office/drawing/2014/main" id="{46114C24-46AD-429A-8822-B4AE39CCABD3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6711654" y="4342981"/>
            <a:ext cx="1270315" cy="77792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  <a:p>
            <a:pPr lvl="0"/>
            <a:endParaRPr lang="pt-BR" dirty="0"/>
          </a:p>
        </p:txBody>
      </p:sp>
      <p:sp>
        <p:nvSpPr>
          <p:cNvPr id="33" name="Espaço Reservado para Imagem 76">
            <a:extLst>
              <a:ext uri="{FF2B5EF4-FFF2-40B4-BE49-F238E27FC236}">
                <a16:creationId xmlns:a16="http://schemas.microsoft.com/office/drawing/2014/main" id="{327873E9-2326-4BCA-B94C-290059A99025}"/>
              </a:ext>
            </a:extLst>
          </p:cNvPr>
          <p:cNvSpPr>
            <a:spLocks noGrp="1"/>
          </p:cNvSpPr>
          <p:nvPr>
            <p:ph type="pic" sz="quarter" idx="83"/>
          </p:nvPr>
        </p:nvSpPr>
        <p:spPr>
          <a:xfrm>
            <a:off x="6963214" y="3655004"/>
            <a:ext cx="767192" cy="6493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75061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Layout Personalizado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ipse 8">
            <a:extLst>
              <a:ext uri="{FF2B5EF4-FFF2-40B4-BE49-F238E27FC236}">
                <a16:creationId xmlns:a16="http://schemas.microsoft.com/office/drawing/2014/main" id="{74B76B49-2FC3-4CA5-884F-12CF4DC08233}"/>
              </a:ext>
            </a:extLst>
          </p:cNvPr>
          <p:cNvSpPr/>
          <p:nvPr userDrawn="1"/>
        </p:nvSpPr>
        <p:spPr>
          <a:xfrm>
            <a:off x="5186893" y="2898599"/>
            <a:ext cx="1842065" cy="1419726"/>
          </a:xfrm>
          <a:prstGeom prst="ellipse">
            <a:avLst/>
          </a:prstGeom>
          <a:noFill/>
          <a:ln w="19050">
            <a:solidFill>
              <a:srgbClr val="11009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>
              <a:solidFill>
                <a:srgbClr val="2E2E81"/>
              </a:solidFill>
            </a:endParaRPr>
          </a:p>
        </p:txBody>
      </p: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C8C03066-4DD5-4F02-A160-23F3D01D6B8F}"/>
              </a:ext>
            </a:extLst>
          </p:cNvPr>
          <p:cNvCxnSpPr>
            <a:cxnSpLocks/>
            <a:endCxn id="9" idx="1"/>
          </p:cNvCxnSpPr>
          <p:nvPr userDrawn="1"/>
        </p:nvCxnSpPr>
        <p:spPr>
          <a:xfrm>
            <a:off x="4851361" y="2549233"/>
            <a:ext cx="605296" cy="557281"/>
          </a:xfrm>
          <a:prstGeom prst="line">
            <a:avLst/>
          </a:prstGeom>
          <a:ln w="22225">
            <a:solidFill>
              <a:srgbClr val="F7C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E880C7EA-E093-4A6B-921D-7E4947342D1B}"/>
              </a:ext>
            </a:extLst>
          </p:cNvPr>
          <p:cNvCxnSpPr>
            <a:cxnSpLocks/>
            <a:endCxn id="9" idx="7"/>
          </p:cNvCxnSpPr>
          <p:nvPr userDrawn="1"/>
        </p:nvCxnSpPr>
        <p:spPr>
          <a:xfrm flipH="1">
            <a:off x="6759195" y="2525851"/>
            <a:ext cx="697153" cy="580662"/>
          </a:xfrm>
          <a:prstGeom prst="line">
            <a:avLst/>
          </a:prstGeom>
          <a:ln w="22225">
            <a:solidFill>
              <a:srgbClr val="F7C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A5051FB9-4D41-490A-A3AF-B06D1AF1D8AE}"/>
              </a:ext>
            </a:extLst>
          </p:cNvPr>
          <p:cNvCxnSpPr>
            <a:cxnSpLocks/>
            <a:endCxn id="9" idx="6"/>
          </p:cNvCxnSpPr>
          <p:nvPr userDrawn="1"/>
        </p:nvCxnSpPr>
        <p:spPr>
          <a:xfrm flipH="1">
            <a:off x="7028959" y="3608462"/>
            <a:ext cx="919758" cy="0"/>
          </a:xfrm>
          <a:prstGeom prst="line">
            <a:avLst/>
          </a:prstGeom>
          <a:ln w="22225">
            <a:solidFill>
              <a:srgbClr val="29B7E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7346A646-02D5-4A31-8AA2-0EC75D5768A5}"/>
              </a:ext>
            </a:extLst>
          </p:cNvPr>
          <p:cNvCxnSpPr>
            <a:cxnSpLocks/>
          </p:cNvCxnSpPr>
          <p:nvPr userDrawn="1"/>
        </p:nvCxnSpPr>
        <p:spPr>
          <a:xfrm flipH="1">
            <a:off x="4275979" y="3584981"/>
            <a:ext cx="915336" cy="0"/>
          </a:xfrm>
          <a:prstGeom prst="line">
            <a:avLst/>
          </a:prstGeom>
          <a:ln w="22225">
            <a:solidFill>
              <a:srgbClr val="29B7E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21077926-60AB-4E5D-8B16-E140857C2504}"/>
              </a:ext>
            </a:extLst>
          </p:cNvPr>
          <p:cNvCxnSpPr>
            <a:cxnSpLocks/>
            <a:endCxn id="9" idx="5"/>
          </p:cNvCxnSpPr>
          <p:nvPr userDrawn="1"/>
        </p:nvCxnSpPr>
        <p:spPr>
          <a:xfrm flipH="1" flipV="1">
            <a:off x="6759195" y="4110412"/>
            <a:ext cx="731854" cy="594826"/>
          </a:xfrm>
          <a:prstGeom prst="line">
            <a:avLst/>
          </a:prstGeom>
          <a:ln w="22225">
            <a:solidFill>
              <a:srgbClr val="F7C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to 62">
            <a:extLst>
              <a:ext uri="{FF2B5EF4-FFF2-40B4-BE49-F238E27FC236}">
                <a16:creationId xmlns:a16="http://schemas.microsoft.com/office/drawing/2014/main" id="{324E6AD0-501B-4D95-9B47-80D5AF581C11}"/>
              </a:ext>
            </a:extLst>
          </p:cNvPr>
          <p:cNvCxnSpPr>
            <a:cxnSpLocks/>
            <a:endCxn id="9" idx="3"/>
          </p:cNvCxnSpPr>
          <p:nvPr userDrawn="1"/>
        </p:nvCxnSpPr>
        <p:spPr>
          <a:xfrm flipV="1">
            <a:off x="4768346" y="4110411"/>
            <a:ext cx="688311" cy="580662"/>
          </a:xfrm>
          <a:prstGeom prst="line">
            <a:avLst/>
          </a:prstGeom>
          <a:ln w="22225">
            <a:solidFill>
              <a:srgbClr val="F7C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26BAB188-DE08-47B7-82EC-B4C1E7118407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5998" y="2525852"/>
            <a:ext cx="0" cy="378949"/>
          </a:xfrm>
          <a:prstGeom prst="line">
            <a:avLst/>
          </a:prstGeom>
          <a:ln w="22225">
            <a:solidFill>
              <a:srgbClr val="29B7E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spaço Reservado para Imagem 76">
            <a:extLst>
              <a:ext uri="{FF2B5EF4-FFF2-40B4-BE49-F238E27FC236}">
                <a16:creationId xmlns:a16="http://schemas.microsoft.com/office/drawing/2014/main" id="{A82A42F2-D8A0-40AE-8736-ACDF6B5408E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936024" y="1814451"/>
            <a:ext cx="915336" cy="7111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78" name="Espaço Reservado para Imagem 76">
            <a:extLst>
              <a:ext uri="{FF2B5EF4-FFF2-40B4-BE49-F238E27FC236}">
                <a16:creationId xmlns:a16="http://schemas.microsoft.com/office/drawing/2014/main" id="{2C498E81-4E53-4595-890C-8BD49622AAC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370372" y="3252896"/>
            <a:ext cx="915336" cy="7111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79" name="Espaço Reservado para Imagem 76">
            <a:extLst>
              <a:ext uri="{FF2B5EF4-FFF2-40B4-BE49-F238E27FC236}">
                <a16:creationId xmlns:a16="http://schemas.microsoft.com/office/drawing/2014/main" id="{8CAFCA89-57E7-44F8-90E8-F38237860B3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936024" y="4712851"/>
            <a:ext cx="915336" cy="7111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80" name="Espaço Reservado para Imagem 76">
            <a:extLst>
              <a:ext uri="{FF2B5EF4-FFF2-40B4-BE49-F238E27FC236}">
                <a16:creationId xmlns:a16="http://schemas.microsoft.com/office/drawing/2014/main" id="{E01F05FD-8BB9-4AE2-BBB8-845912D1B94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456345" y="1814451"/>
            <a:ext cx="915336" cy="7111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81" name="Espaço Reservado para Imagem 76">
            <a:extLst>
              <a:ext uri="{FF2B5EF4-FFF2-40B4-BE49-F238E27FC236}">
                <a16:creationId xmlns:a16="http://schemas.microsoft.com/office/drawing/2014/main" id="{77C3A3FB-A944-4F1D-A312-1616AE8EF97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456345" y="4712851"/>
            <a:ext cx="915336" cy="7111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82" name="Espaço Reservado para Imagem 76">
            <a:extLst>
              <a:ext uri="{FF2B5EF4-FFF2-40B4-BE49-F238E27FC236}">
                <a16:creationId xmlns:a16="http://schemas.microsoft.com/office/drawing/2014/main" id="{36A5151C-8B13-45F7-955F-CAA438D5711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948714" y="3252896"/>
            <a:ext cx="915336" cy="7111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83" name="Espaço Reservado para Imagem 76">
            <a:extLst>
              <a:ext uri="{FF2B5EF4-FFF2-40B4-BE49-F238E27FC236}">
                <a16:creationId xmlns:a16="http://schemas.microsoft.com/office/drawing/2014/main" id="{724DB7B1-A025-4E90-A0D1-DE60B3AB6ED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637170" y="4712851"/>
            <a:ext cx="915336" cy="7111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84" name="Espaço Reservado para Imagem 76">
            <a:extLst>
              <a:ext uri="{FF2B5EF4-FFF2-40B4-BE49-F238E27FC236}">
                <a16:creationId xmlns:a16="http://schemas.microsoft.com/office/drawing/2014/main" id="{2767F9B4-8B1D-4B0B-B36F-4E76FDF0F2B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637170" y="1814451"/>
            <a:ext cx="915336" cy="7111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cxnSp>
        <p:nvCxnSpPr>
          <p:cNvPr id="94" name="Conector reto 93">
            <a:extLst>
              <a:ext uri="{FF2B5EF4-FFF2-40B4-BE49-F238E27FC236}">
                <a16:creationId xmlns:a16="http://schemas.microsoft.com/office/drawing/2014/main" id="{344BC753-CEDA-4373-B7D6-3872C6C4421D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5998" y="4326289"/>
            <a:ext cx="0" cy="378949"/>
          </a:xfrm>
          <a:prstGeom prst="line">
            <a:avLst/>
          </a:prstGeom>
          <a:ln w="22225">
            <a:solidFill>
              <a:srgbClr val="29B7E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spaço Reservado para Texto 19">
            <a:extLst>
              <a:ext uri="{FF2B5EF4-FFF2-40B4-BE49-F238E27FC236}">
                <a16:creationId xmlns:a16="http://schemas.microsoft.com/office/drawing/2014/main" id="{B9E078D1-144B-4B3D-8908-BA765E37CBC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989395" y="3301226"/>
            <a:ext cx="2709003" cy="6144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40" name="Espaço Reservado para Texto 19">
            <a:extLst>
              <a:ext uri="{FF2B5EF4-FFF2-40B4-BE49-F238E27FC236}">
                <a16:creationId xmlns:a16="http://schemas.microsoft.com/office/drawing/2014/main" id="{5FD30945-C159-4654-840D-AC3604A5527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93604" y="3396762"/>
            <a:ext cx="2709003" cy="61447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44" name="Espaço Reservado para Texto 19">
            <a:extLst>
              <a:ext uri="{FF2B5EF4-FFF2-40B4-BE49-F238E27FC236}">
                <a16:creationId xmlns:a16="http://schemas.microsoft.com/office/drawing/2014/main" id="{789947E6-8289-4F70-82A3-E6EB0E9E102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541532" y="1295856"/>
            <a:ext cx="3106615" cy="4270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45" name="Espaço Reservado para Texto 19">
            <a:extLst>
              <a:ext uri="{FF2B5EF4-FFF2-40B4-BE49-F238E27FC236}">
                <a16:creationId xmlns:a16="http://schemas.microsoft.com/office/drawing/2014/main" id="{B1589846-CC7F-4ED8-BFB1-DA566B668B7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275981" y="5522933"/>
            <a:ext cx="3672736" cy="3662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74" u="none">
                <a:solidFill>
                  <a:srgbClr val="46474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48" name="Espaço Reservado para Texto 19">
            <a:extLst>
              <a:ext uri="{FF2B5EF4-FFF2-40B4-BE49-F238E27FC236}">
                <a16:creationId xmlns:a16="http://schemas.microsoft.com/office/drawing/2014/main" id="{6B04B457-DFD4-4ECD-8067-AF76154A682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298039" y="1814451"/>
            <a:ext cx="2522160" cy="53116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15" name="Espaço Reservado para Imagem 14">
            <a:extLst>
              <a:ext uri="{FF2B5EF4-FFF2-40B4-BE49-F238E27FC236}">
                <a16:creationId xmlns:a16="http://schemas.microsoft.com/office/drawing/2014/main" id="{42C9FA9D-D840-423D-B100-3DCB0FE615A4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5457094" y="3106738"/>
            <a:ext cx="1301262" cy="9731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7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/>
          </a:p>
        </p:txBody>
      </p:sp>
      <p:sp>
        <p:nvSpPr>
          <p:cNvPr id="54" name="Espaço Reservado para Texto 19">
            <a:extLst>
              <a:ext uri="{FF2B5EF4-FFF2-40B4-BE49-F238E27FC236}">
                <a16:creationId xmlns:a16="http://schemas.microsoft.com/office/drawing/2014/main" id="{048D3F8F-3863-429D-A705-58D222B4E396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657329" y="1814451"/>
            <a:ext cx="2522160" cy="53116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56" name="Espaço Reservado para Texto 19">
            <a:extLst>
              <a:ext uri="{FF2B5EF4-FFF2-40B4-BE49-F238E27FC236}">
                <a16:creationId xmlns:a16="http://schemas.microsoft.com/office/drawing/2014/main" id="{4CD8BE4B-60A0-4F55-B89D-346E4E6DA241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298039" y="4708184"/>
            <a:ext cx="2522160" cy="53116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57" name="Espaço Reservado para Texto 19">
            <a:extLst>
              <a:ext uri="{FF2B5EF4-FFF2-40B4-BE49-F238E27FC236}">
                <a16:creationId xmlns:a16="http://schemas.microsoft.com/office/drawing/2014/main" id="{BAF5077A-9BD6-40DC-BF59-781434EA12D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657329" y="4708184"/>
            <a:ext cx="2522160" cy="53116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74" u="none">
                <a:solidFill>
                  <a:srgbClr val="46474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42" name="Espaço Reservado para Texto 7">
            <a:extLst>
              <a:ext uri="{FF2B5EF4-FFF2-40B4-BE49-F238E27FC236}">
                <a16:creationId xmlns:a16="http://schemas.microsoft.com/office/drawing/2014/main" id="{6DF50E7C-6C68-4A9E-A495-2D340B4BFDC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85555" y="670643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46" name="Retângulo 14">
            <a:extLst>
              <a:ext uri="{FF2B5EF4-FFF2-40B4-BE49-F238E27FC236}">
                <a16:creationId xmlns:a16="http://schemas.microsoft.com/office/drawing/2014/main" id="{4020A552-93E6-4F76-8837-002BBE294020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Espaço Reservado para Número de Slide 9">
            <a:extLst>
              <a:ext uri="{FF2B5EF4-FFF2-40B4-BE49-F238E27FC236}">
                <a16:creationId xmlns:a16="http://schemas.microsoft.com/office/drawing/2014/main" id="{BDE8FB36-6BD2-4874-A119-07485C754F8B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Espaço Reservado para Imagem 3">
            <a:extLst>
              <a:ext uri="{FF2B5EF4-FFF2-40B4-BE49-F238E27FC236}">
                <a16:creationId xmlns:a16="http://schemas.microsoft.com/office/drawing/2014/main" id="{F9B2D6C8-0EA2-4E91-B78B-01244C0208A6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64" name="Título 1">
            <a:extLst>
              <a:ext uri="{FF2B5EF4-FFF2-40B4-BE49-F238E27FC236}">
                <a16:creationId xmlns:a16="http://schemas.microsoft.com/office/drawing/2014/main" id="{5FDB4564-BA72-4F27-8A3F-A6011B7B94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553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</a:p>
        </p:txBody>
      </p:sp>
      <p:sp>
        <p:nvSpPr>
          <p:cNvPr id="37" name="Espaço Reservado para Texto 7">
            <a:extLst>
              <a:ext uri="{FF2B5EF4-FFF2-40B4-BE49-F238E27FC236}">
                <a16:creationId xmlns:a16="http://schemas.microsoft.com/office/drawing/2014/main" id="{37A4B19F-CF8B-4D3D-8690-C1C8A6A02932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85553" y="5966949"/>
            <a:ext cx="10950449" cy="215444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/>
          <a:lstStyle>
            <a:lvl1pPr marL="0" indent="0" algn="l">
              <a:buNone/>
              <a:defRPr sz="1076" b="1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11)</a:t>
            </a: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14720756-A8EC-48A2-B663-FB2CD40DC5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867" y="6320915"/>
            <a:ext cx="283625" cy="226971"/>
          </a:xfrm>
          <a:prstGeom prst="rect">
            <a:avLst/>
          </a:prstGeom>
        </p:spPr>
      </p:pic>
      <p:sp>
        <p:nvSpPr>
          <p:cNvPr id="43" name="Espaço Reservado para Texto 7">
            <a:extLst>
              <a:ext uri="{FF2B5EF4-FFF2-40B4-BE49-F238E27FC236}">
                <a16:creationId xmlns:a16="http://schemas.microsoft.com/office/drawing/2014/main" id="{04AECE41-74F6-40D6-B7D9-5B1D0BFADA0C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14493" y="6306667"/>
            <a:ext cx="6866282" cy="2852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978" i="1">
                <a:solidFill>
                  <a:srgbClr val="666666"/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10)</a:t>
            </a:r>
          </a:p>
        </p:txBody>
      </p:sp>
    </p:spTree>
    <p:extLst>
      <p:ext uri="{BB962C8B-B14F-4D97-AF65-F5344CB8AC3E}">
        <p14:creationId xmlns:p14="http://schemas.microsoft.com/office/powerpoint/2010/main" val="33904501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ço Reservado para Gráfico 4">
            <a:extLst>
              <a:ext uri="{FF2B5EF4-FFF2-40B4-BE49-F238E27FC236}">
                <a16:creationId xmlns:a16="http://schemas.microsoft.com/office/drawing/2014/main" id="{3B1E230F-1D86-49C1-BC85-3E3281ABAA28}"/>
              </a:ext>
            </a:extLst>
          </p:cNvPr>
          <p:cNvSpPr>
            <a:spLocks noGrp="1"/>
          </p:cNvSpPr>
          <p:nvPr>
            <p:ph type="chart" sz="quarter" idx="61" hasCustomPrompt="1"/>
          </p:nvPr>
        </p:nvSpPr>
        <p:spPr>
          <a:xfrm>
            <a:off x="285552" y="1283929"/>
            <a:ext cx="11227202" cy="43147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t-BR" sz="1370" kern="1200" dirty="0">
                <a:solidFill>
                  <a:srgbClr val="FF000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pt-BR" dirty="0"/>
              <a:t>Click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choose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 </a:t>
            </a:r>
            <a:r>
              <a:rPr lang="pt-BR" dirty="0" err="1"/>
              <a:t>inside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“</a:t>
            </a:r>
            <a:r>
              <a:rPr lang="pt-BR" dirty="0" err="1"/>
              <a:t>templates</a:t>
            </a:r>
            <a:r>
              <a:rPr lang="pt-BR" dirty="0"/>
              <a:t>”. </a:t>
            </a:r>
            <a:r>
              <a:rPr lang="pt-BR" dirty="0" err="1"/>
              <a:t>Insert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data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then</a:t>
            </a:r>
            <a:r>
              <a:rPr lang="pt-BR" dirty="0"/>
              <a:t>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Change</a:t>
            </a:r>
            <a:r>
              <a:rPr lang="pt-BR" dirty="0"/>
              <a:t> </a:t>
            </a:r>
            <a:r>
              <a:rPr lang="pt-BR" dirty="0" err="1"/>
              <a:t>type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”.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template</a:t>
            </a:r>
            <a:r>
              <a:rPr lang="pt-BR" dirty="0"/>
              <a:t> </a:t>
            </a:r>
            <a:r>
              <a:rPr lang="pt-BR" dirty="0" err="1"/>
              <a:t>again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update</a:t>
            </a:r>
            <a:endParaRPr lang="pt-BR" dirty="0"/>
          </a:p>
        </p:txBody>
      </p:sp>
      <p:sp>
        <p:nvSpPr>
          <p:cNvPr id="19" name="Espaço Reservado para Texto 7">
            <a:extLst>
              <a:ext uri="{FF2B5EF4-FFF2-40B4-BE49-F238E27FC236}">
                <a16:creationId xmlns:a16="http://schemas.microsoft.com/office/drawing/2014/main" id="{39B81277-3381-48BA-A239-CF8CE517600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85552" y="670643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4F71AC37-F8D1-43D0-AF2D-721A851204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553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</a:p>
        </p:txBody>
      </p:sp>
      <p:sp>
        <p:nvSpPr>
          <p:cNvPr id="21" name="Retângulo 14">
            <a:extLst>
              <a:ext uri="{FF2B5EF4-FFF2-40B4-BE49-F238E27FC236}">
                <a16:creationId xmlns:a16="http://schemas.microsoft.com/office/drawing/2014/main" id="{8E4B736F-2AEB-4D84-A63C-B1CD92C2015B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Espaço Reservado para Imagem 3">
            <a:extLst>
              <a:ext uri="{FF2B5EF4-FFF2-40B4-BE49-F238E27FC236}">
                <a16:creationId xmlns:a16="http://schemas.microsoft.com/office/drawing/2014/main" id="{72BEB300-7F14-414C-B3C4-43D5F30306A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4" name="Espaço Reservado para Texto 7">
            <a:extLst>
              <a:ext uri="{FF2B5EF4-FFF2-40B4-BE49-F238E27FC236}">
                <a16:creationId xmlns:a16="http://schemas.microsoft.com/office/drawing/2014/main" id="{C080E87B-F9EF-4153-86F3-FD803E8994BC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285553" y="6026562"/>
            <a:ext cx="10950448" cy="453939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/>
          <a:lstStyle>
            <a:lvl1pPr marL="0" indent="0" algn="l">
              <a:buNone/>
              <a:defRPr sz="1076" b="1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11)</a:t>
            </a:r>
          </a:p>
        </p:txBody>
      </p:sp>
      <p:sp>
        <p:nvSpPr>
          <p:cNvPr id="29" name="Espaço Reservado para Número de Slide 9">
            <a:extLst>
              <a:ext uri="{FF2B5EF4-FFF2-40B4-BE49-F238E27FC236}">
                <a16:creationId xmlns:a16="http://schemas.microsoft.com/office/drawing/2014/main" id="{60E4E111-67DB-4939-9D43-21F9C8FC56DB}"/>
              </a:ext>
            </a:extLst>
          </p:cNvPr>
          <p:cNvSpPr txBox="1">
            <a:spLocks/>
          </p:cNvSpPr>
          <p:nvPr userDrawn="1"/>
        </p:nvSpPr>
        <p:spPr>
          <a:xfrm>
            <a:off x="-62853" y="661722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4101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exto 7">
            <a:extLst>
              <a:ext uri="{FF2B5EF4-FFF2-40B4-BE49-F238E27FC236}">
                <a16:creationId xmlns:a16="http://schemas.microsoft.com/office/drawing/2014/main" id="{6E104D49-A92C-400B-AD04-56DBB6654A8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85552" y="739982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BD40C52A-1BFC-494E-8AA4-9550A142C7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553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29B7EB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</a:p>
        </p:txBody>
      </p:sp>
      <p:sp>
        <p:nvSpPr>
          <p:cNvPr id="11" name="Retângulo 14">
            <a:extLst>
              <a:ext uri="{FF2B5EF4-FFF2-40B4-BE49-F238E27FC236}">
                <a16:creationId xmlns:a16="http://schemas.microsoft.com/office/drawing/2014/main" id="{A8CB7964-2CF1-4B3D-A0B4-3E81AD24E073}"/>
              </a:ext>
            </a:extLst>
          </p:cNvPr>
          <p:cNvSpPr/>
          <p:nvPr userDrawn="1"/>
        </p:nvSpPr>
        <p:spPr>
          <a:xfrm>
            <a:off x="8995454" y="6670673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Espaço Reservado para Número de Slide 9">
            <a:extLst>
              <a:ext uri="{FF2B5EF4-FFF2-40B4-BE49-F238E27FC236}">
                <a16:creationId xmlns:a16="http://schemas.microsoft.com/office/drawing/2014/main" id="{D4B8C691-CE6D-4EC0-9F07-45EF0AD702EE}"/>
              </a:ext>
            </a:extLst>
          </p:cNvPr>
          <p:cNvSpPr txBox="1">
            <a:spLocks/>
          </p:cNvSpPr>
          <p:nvPr userDrawn="1"/>
        </p:nvSpPr>
        <p:spPr>
          <a:xfrm>
            <a:off x="-62853" y="661722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ço Reservado para Imagem 3">
            <a:extLst>
              <a:ext uri="{FF2B5EF4-FFF2-40B4-BE49-F238E27FC236}">
                <a16:creationId xmlns:a16="http://schemas.microsoft.com/office/drawing/2014/main" id="{B257C8D1-1EDF-4D98-978B-31EE5988296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21214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AB303F51-B1E7-4097-ACE0-903373CA57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867" y="6390254"/>
            <a:ext cx="283625" cy="226971"/>
          </a:xfrm>
          <a:prstGeom prst="rect">
            <a:avLst/>
          </a:prstGeom>
        </p:spPr>
      </p:pic>
      <p:sp>
        <p:nvSpPr>
          <p:cNvPr id="16" name="Espaço Reservado para Texto 7">
            <a:extLst>
              <a:ext uri="{FF2B5EF4-FFF2-40B4-BE49-F238E27FC236}">
                <a16:creationId xmlns:a16="http://schemas.microsoft.com/office/drawing/2014/main" id="{C26D51A2-CD75-41C8-AD40-663ABDC37E2B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14492" y="6376005"/>
            <a:ext cx="9099620" cy="3651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978" i="1">
                <a:solidFill>
                  <a:srgbClr val="666666"/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10)</a:t>
            </a:r>
          </a:p>
        </p:txBody>
      </p:sp>
      <p:sp>
        <p:nvSpPr>
          <p:cNvPr id="17" name="Espaço Reservado para Gráfico 4">
            <a:extLst>
              <a:ext uri="{FF2B5EF4-FFF2-40B4-BE49-F238E27FC236}">
                <a16:creationId xmlns:a16="http://schemas.microsoft.com/office/drawing/2014/main" id="{0392E97D-CDD3-4793-9688-4AD3822B325D}"/>
              </a:ext>
            </a:extLst>
          </p:cNvPr>
          <p:cNvSpPr>
            <a:spLocks noGrp="1"/>
          </p:cNvSpPr>
          <p:nvPr>
            <p:ph type="chart" sz="quarter" idx="61" hasCustomPrompt="1"/>
          </p:nvPr>
        </p:nvSpPr>
        <p:spPr>
          <a:xfrm>
            <a:off x="285553" y="1340956"/>
            <a:ext cx="11047577" cy="43147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t-BR" sz="1370" kern="1200" dirty="0">
                <a:solidFill>
                  <a:srgbClr val="FF000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pt-BR" dirty="0"/>
              <a:t>Click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choose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 </a:t>
            </a:r>
            <a:r>
              <a:rPr lang="pt-BR" dirty="0" err="1"/>
              <a:t>inside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“</a:t>
            </a:r>
            <a:r>
              <a:rPr lang="pt-BR" dirty="0" err="1"/>
              <a:t>templates</a:t>
            </a:r>
            <a:r>
              <a:rPr lang="pt-BR" dirty="0"/>
              <a:t>”. </a:t>
            </a:r>
            <a:r>
              <a:rPr lang="pt-BR" dirty="0" err="1"/>
              <a:t>Insert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data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then</a:t>
            </a:r>
            <a:r>
              <a:rPr lang="pt-BR" dirty="0"/>
              <a:t>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Change</a:t>
            </a:r>
            <a:r>
              <a:rPr lang="pt-BR" dirty="0"/>
              <a:t> </a:t>
            </a:r>
            <a:r>
              <a:rPr lang="pt-BR" dirty="0" err="1"/>
              <a:t>type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”.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template</a:t>
            </a:r>
            <a:r>
              <a:rPr lang="pt-BR" dirty="0"/>
              <a:t> </a:t>
            </a:r>
            <a:r>
              <a:rPr lang="pt-BR" dirty="0" err="1"/>
              <a:t>again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update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66908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exto 7">
            <a:extLst>
              <a:ext uri="{FF2B5EF4-FFF2-40B4-BE49-F238E27FC236}">
                <a16:creationId xmlns:a16="http://schemas.microsoft.com/office/drawing/2014/main" id="{6E104D49-A92C-400B-AD04-56DBB6654A8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85552" y="739982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BD40C52A-1BFC-494E-8AA4-9550A142C7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553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29B7EB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</a:p>
        </p:txBody>
      </p:sp>
      <p:sp>
        <p:nvSpPr>
          <p:cNvPr id="11" name="Retângulo 14">
            <a:extLst>
              <a:ext uri="{FF2B5EF4-FFF2-40B4-BE49-F238E27FC236}">
                <a16:creationId xmlns:a16="http://schemas.microsoft.com/office/drawing/2014/main" id="{A8CB7964-2CF1-4B3D-A0B4-3E81AD24E073}"/>
              </a:ext>
            </a:extLst>
          </p:cNvPr>
          <p:cNvSpPr/>
          <p:nvPr userDrawn="1"/>
        </p:nvSpPr>
        <p:spPr>
          <a:xfrm>
            <a:off x="8995454" y="6670673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Espaço Reservado para Número de Slide 9">
            <a:extLst>
              <a:ext uri="{FF2B5EF4-FFF2-40B4-BE49-F238E27FC236}">
                <a16:creationId xmlns:a16="http://schemas.microsoft.com/office/drawing/2014/main" id="{D4B8C691-CE6D-4EC0-9F07-45EF0AD702EE}"/>
              </a:ext>
            </a:extLst>
          </p:cNvPr>
          <p:cNvSpPr txBox="1">
            <a:spLocks/>
          </p:cNvSpPr>
          <p:nvPr userDrawn="1"/>
        </p:nvSpPr>
        <p:spPr>
          <a:xfrm>
            <a:off x="-62853" y="661722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ço Reservado para Imagem 3">
            <a:extLst>
              <a:ext uri="{FF2B5EF4-FFF2-40B4-BE49-F238E27FC236}">
                <a16:creationId xmlns:a16="http://schemas.microsoft.com/office/drawing/2014/main" id="{B257C8D1-1EDF-4D98-978B-31EE5988296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21214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AB303F51-B1E7-4097-ACE0-903373CA57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867" y="6390254"/>
            <a:ext cx="283625" cy="226971"/>
          </a:xfrm>
          <a:prstGeom prst="rect">
            <a:avLst/>
          </a:prstGeom>
        </p:spPr>
      </p:pic>
      <p:sp>
        <p:nvSpPr>
          <p:cNvPr id="16" name="Espaço Reservado para Texto 7">
            <a:extLst>
              <a:ext uri="{FF2B5EF4-FFF2-40B4-BE49-F238E27FC236}">
                <a16:creationId xmlns:a16="http://schemas.microsoft.com/office/drawing/2014/main" id="{C26D51A2-CD75-41C8-AD40-663ABDC37E2B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14492" y="6376005"/>
            <a:ext cx="9099620" cy="3651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978" i="1">
                <a:solidFill>
                  <a:srgbClr val="666666"/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10)</a:t>
            </a:r>
          </a:p>
        </p:txBody>
      </p:sp>
      <p:sp>
        <p:nvSpPr>
          <p:cNvPr id="17" name="Espaço Reservado para Gráfico 4">
            <a:extLst>
              <a:ext uri="{FF2B5EF4-FFF2-40B4-BE49-F238E27FC236}">
                <a16:creationId xmlns:a16="http://schemas.microsoft.com/office/drawing/2014/main" id="{0392E97D-CDD3-4793-9688-4AD3822B325D}"/>
              </a:ext>
            </a:extLst>
          </p:cNvPr>
          <p:cNvSpPr>
            <a:spLocks noGrp="1"/>
          </p:cNvSpPr>
          <p:nvPr>
            <p:ph type="chart" sz="quarter" idx="61" hasCustomPrompt="1"/>
          </p:nvPr>
        </p:nvSpPr>
        <p:spPr>
          <a:xfrm>
            <a:off x="285553" y="1340956"/>
            <a:ext cx="3919947" cy="43147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t-BR" sz="1370" kern="1200" dirty="0">
                <a:solidFill>
                  <a:srgbClr val="FF000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pt-BR" dirty="0"/>
              <a:t>Click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choose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 </a:t>
            </a:r>
            <a:r>
              <a:rPr lang="pt-BR" dirty="0" err="1"/>
              <a:t>inside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“</a:t>
            </a:r>
            <a:r>
              <a:rPr lang="pt-BR" dirty="0" err="1"/>
              <a:t>templates</a:t>
            </a:r>
            <a:r>
              <a:rPr lang="pt-BR" dirty="0"/>
              <a:t>”. </a:t>
            </a:r>
            <a:r>
              <a:rPr lang="pt-BR" dirty="0" err="1"/>
              <a:t>Insert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data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then</a:t>
            </a:r>
            <a:r>
              <a:rPr lang="pt-BR" dirty="0"/>
              <a:t>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Change</a:t>
            </a:r>
            <a:r>
              <a:rPr lang="pt-BR" dirty="0"/>
              <a:t> </a:t>
            </a:r>
            <a:r>
              <a:rPr lang="pt-BR" dirty="0" err="1"/>
              <a:t>type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”.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template</a:t>
            </a:r>
            <a:r>
              <a:rPr lang="pt-BR" dirty="0"/>
              <a:t> </a:t>
            </a:r>
            <a:r>
              <a:rPr lang="pt-BR" dirty="0" err="1"/>
              <a:t>again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update</a:t>
            </a:r>
            <a:endParaRPr lang="pt-BR" dirty="0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3D35632-C30C-438C-B108-ED42A2612AA7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4205500" y="1340955"/>
            <a:ext cx="3919415" cy="43142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37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18" name="Espaço Reservado para Texto 7">
            <a:extLst>
              <a:ext uri="{FF2B5EF4-FFF2-40B4-BE49-F238E27FC236}">
                <a16:creationId xmlns:a16="http://schemas.microsoft.com/office/drawing/2014/main" id="{57F40412-920D-4D8C-B225-8B70D960ABF1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786138" y="1957138"/>
            <a:ext cx="2673531" cy="2181725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349" b="1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 </a:t>
            </a:r>
            <a:r>
              <a:rPr lang="pt-BR" dirty="0" err="1"/>
              <a:t>italic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24)</a:t>
            </a:r>
          </a:p>
        </p:txBody>
      </p:sp>
    </p:spTree>
    <p:extLst>
      <p:ext uri="{BB962C8B-B14F-4D97-AF65-F5344CB8AC3E}">
        <p14:creationId xmlns:p14="http://schemas.microsoft.com/office/powerpoint/2010/main" val="213680137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3">
            <a:extLst>
              <a:ext uri="{FF2B5EF4-FFF2-40B4-BE49-F238E27FC236}">
                <a16:creationId xmlns:a16="http://schemas.microsoft.com/office/drawing/2014/main" id="{D8C9AA56-2DB0-473C-AEAD-05FD008A326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2270" y="2128031"/>
            <a:ext cx="2389257" cy="2553264"/>
          </a:xfrm>
          <a:prstGeom prst="parallelogram">
            <a:avLst/>
          </a:prstGeom>
          <a:solidFill>
            <a:srgbClr val="110090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D1521453-7987-474F-B082-C85D57CFFB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553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</a:p>
        </p:txBody>
      </p:sp>
      <p:sp>
        <p:nvSpPr>
          <p:cNvPr id="10" name="Retângulo 14">
            <a:extLst>
              <a:ext uri="{FF2B5EF4-FFF2-40B4-BE49-F238E27FC236}">
                <a16:creationId xmlns:a16="http://schemas.microsoft.com/office/drawing/2014/main" id="{4D118264-C2D4-4CA9-9278-2B97FA057222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Espaço Reservado para Imagem 3">
            <a:extLst>
              <a:ext uri="{FF2B5EF4-FFF2-40B4-BE49-F238E27FC236}">
                <a16:creationId xmlns:a16="http://schemas.microsoft.com/office/drawing/2014/main" id="{92605FC9-A4D2-41B5-B758-0DA8A3A5D59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4" name="Espaço Reservado para Texto 7">
            <a:extLst>
              <a:ext uri="{FF2B5EF4-FFF2-40B4-BE49-F238E27FC236}">
                <a16:creationId xmlns:a16="http://schemas.microsoft.com/office/drawing/2014/main" id="{0A5D4DB4-010E-49E9-BACB-B0ADA251F17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85552" y="739982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6" name="Espaço Reservado para Texto 19">
            <a:extLst>
              <a:ext uri="{FF2B5EF4-FFF2-40B4-BE49-F238E27FC236}">
                <a16:creationId xmlns:a16="http://schemas.microsoft.com/office/drawing/2014/main" id="{B938D171-080C-4173-B0B7-16E77A06839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8051" y="3098662"/>
            <a:ext cx="1497692" cy="47085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370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29" name="Espaço Reservado para Imagem 28">
            <a:extLst>
              <a:ext uri="{FF2B5EF4-FFF2-40B4-BE49-F238E27FC236}">
                <a16:creationId xmlns:a16="http://schemas.microsoft.com/office/drawing/2014/main" id="{F721338D-097B-4D5A-9FF2-74E7CF3E4BE9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8937508" y="2128032"/>
            <a:ext cx="2772508" cy="27327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37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30" name="Espaço Reservado para Imagem 3">
            <a:extLst>
              <a:ext uri="{FF2B5EF4-FFF2-40B4-BE49-F238E27FC236}">
                <a16:creationId xmlns:a16="http://schemas.microsoft.com/office/drawing/2014/main" id="{B5B70415-E615-419D-9114-1008FAB968B2}"/>
              </a:ext>
            </a:extLst>
          </p:cNvPr>
          <p:cNvSpPr>
            <a:spLocks noGrp="1"/>
          </p:cNvSpPr>
          <p:nvPr>
            <p:ph type="pic" sz="quarter" idx="70" hasCustomPrompt="1"/>
          </p:nvPr>
        </p:nvSpPr>
        <p:spPr>
          <a:xfrm>
            <a:off x="2338657" y="2128031"/>
            <a:ext cx="2389257" cy="2553264"/>
          </a:xfrm>
          <a:prstGeom prst="parallelogram">
            <a:avLst/>
          </a:prstGeom>
          <a:solidFill>
            <a:srgbClr val="29B7EB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32" name="Espaço Reservado para Imagem 3">
            <a:extLst>
              <a:ext uri="{FF2B5EF4-FFF2-40B4-BE49-F238E27FC236}">
                <a16:creationId xmlns:a16="http://schemas.microsoft.com/office/drawing/2014/main" id="{CF996D8A-2AB7-4680-9607-EC7312790118}"/>
              </a:ext>
            </a:extLst>
          </p:cNvPr>
          <p:cNvSpPr>
            <a:spLocks noGrp="1"/>
          </p:cNvSpPr>
          <p:nvPr>
            <p:ph type="pic" sz="quarter" idx="72" hasCustomPrompt="1"/>
          </p:nvPr>
        </p:nvSpPr>
        <p:spPr>
          <a:xfrm>
            <a:off x="4375046" y="2128031"/>
            <a:ext cx="2389257" cy="2553264"/>
          </a:xfrm>
          <a:prstGeom prst="parallelogram">
            <a:avLst/>
          </a:prstGeom>
          <a:solidFill>
            <a:srgbClr val="FED402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34" name="Espaço Reservado para Imagem 3">
            <a:extLst>
              <a:ext uri="{FF2B5EF4-FFF2-40B4-BE49-F238E27FC236}">
                <a16:creationId xmlns:a16="http://schemas.microsoft.com/office/drawing/2014/main" id="{40B9BE8A-8969-4C84-9BC5-A45A49905D27}"/>
              </a:ext>
            </a:extLst>
          </p:cNvPr>
          <p:cNvSpPr>
            <a:spLocks noGrp="1"/>
          </p:cNvSpPr>
          <p:nvPr>
            <p:ph type="pic" sz="quarter" idx="74" hasCustomPrompt="1"/>
          </p:nvPr>
        </p:nvSpPr>
        <p:spPr>
          <a:xfrm>
            <a:off x="6410867" y="2128031"/>
            <a:ext cx="2389257" cy="2553264"/>
          </a:xfrm>
          <a:prstGeom prst="parallelogram">
            <a:avLst/>
          </a:prstGeom>
          <a:solidFill>
            <a:srgbClr val="ED0C6E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36" name="Espaço Reservado para Texto 7">
            <a:extLst>
              <a:ext uri="{FF2B5EF4-FFF2-40B4-BE49-F238E27FC236}">
                <a16:creationId xmlns:a16="http://schemas.microsoft.com/office/drawing/2014/main" id="{70244FEE-6EE2-404B-B22C-8B57BCD72DD7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390290" y="5116126"/>
            <a:ext cx="8144985" cy="143175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 i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37" name="Espaço Reservado para Número de Slide 9">
            <a:extLst>
              <a:ext uri="{FF2B5EF4-FFF2-40B4-BE49-F238E27FC236}">
                <a16:creationId xmlns:a16="http://schemas.microsoft.com/office/drawing/2014/main" id="{3428668B-65DC-4F5C-B16F-FF5783147164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spaço Reservado para Texto 19">
            <a:extLst>
              <a:ext uri="{FF2B5EF4-FFF2-40B4-BE49-F238E27FC236}">
                <a16:creationId xmlns:a16="http://schemas.microsoft.com/office/drawing/2014/main" id="{4F7AAFB9-9286-2349-9DCB-A1BFB90AB823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2784439" y="3093728"/>
            <a:ext cx="1497692" cy="47085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370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21" name="Espaço Reservado para Texto 19">
            <a:extLst>
              <a:ext uri="{FF2B5EF4-FFF2-40B4-BE49-F238E27FC236}">
                <a16:creationId xmlns:a16="http://schemas.microsoft.com/office/drawing/2014/main" id="{5951B35A-2F1C-A84F-B55B-CEB004C65F64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4820827" y="3093727"/>
            <a:ext cx="1497692" cy="47085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370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22" name="Espaço Reservado para Texto 19">
            <a:extLst>
              <a:ext uri="{FF2B5EF4-FFF2-40B4-BE49-F238E27FC236}">
                <a16:creationId xmlns:a16="http://schemas.microsoft.com/office/drawing/2014/main" id="{DF0822DB-072D-B048-B1DE-09E0EAD94CCE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6856649" y="3094665"/>
            <a:ext cx="1497692" cy="47085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370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</p:spTree>
    <p:extLst>
      <p:ext uri="{BB962C8B-B14F-4D97-AF65-F5344CB8AC3E}">
        <p14:creationId xmlns:p14="http://schemas.microsoft.com/office/powerpoint/2010/main" val="1471422354"/>
      </p:ext>
    </p:extLst>
  </p:cSld>
  <p:clrMapOvr>
    <a:masterClrMapping/>
  </p:clrMapOvr>
  <p:transition>
    <p:wipe dir="r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Imagem 3">
            <a:extLst>
              <a:ext uri="{FF2B5EF4-FFF2-40B4-BE49-F238E27FC236}">
                <a16:creationId xmlns:a16="http://schemas.microsoft.com/office/drawing/2014/main" id="{85AB480B-7C81-46C3-975C-BC91360081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499706" y="2073845"/>
            <a:ext cx="9055836" cy="2995461"/>
          </a:xfrm>
          <a:prstGeom prst="parallelogram">
            <a:avLst/>
          </a:prstGeom>
          <a:solidFill>
            <a:srgbClr val="FED402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14" name="Espaço Reservado para Imagem 2">
            <a:extLst>
              <a:ext uri="{FF2B5EF4-FFF2-40B4-BE49-F238E27FC236}">
                <a16:creationId xmlns:a16="http://schemas.microsoft.com/office/drawing/2014/main" id="{9D4DF75C-5EE6-4DFD-B010-669AC8FE1F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295220" y="0"/>
            <a:ext cx="9355015" cy="6858000"/>
          </a:xfrm>
          <a:prstGeom prst="parallelogram">
            <a:avLst/>
          </a:prstGeom>
        </p:spPr>
        <p:txBody>
          <a:bodyPr/>
          <a:lstStyle>
            <a:lvl1pPr marL="0" indent="0">
              <a:buNone/>
              <a:defRPr sz="176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 </a:t>
            </a:r>
          </a:p>
        </p:txBody>
      </p:sp>
      <p:sp>
        <p:nvSpPr>
          <p:cNvPr id="7" name="Retângulo 14">
            <a:extLst>
              <a:ext uri="{FF2B5EF4-FFF2-40B4-BE49-F238E27FC236}">
                <a16:creationId xmlns:a16="http://schemas.microsoft.com/office/drawing/2014/main" id="{3E626E21-3EC5-4486-8895-DA70687208F5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Espaço Reservado para Texto 4">
            <a:extLst>
              <a:ext uri="{FF2B5EF4-FFF2-40B4-BE49-F238E27FC236}">
                <a16:creationId xmlns:a16="http://schemas.microsoft.com/office/drawing/2014/main" id="{C43A8BA3-8105-46D8-AD2D-46FA5706160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59797" y="1613770"/>
            <a:ext cx="4952039" cy="533400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2349" b="1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endParaRPr lang="en-US" dirty="0"/>
          </a:p>
        </p:txBody>
      </p:sp>
      <p:sp>
        <p:nvSpPr>
          <p:cNvPr id="15" name="Espaço Reservado para Imagem 3">
            <a:extLst>
              <a:ext uri="{FF2B5EF4-FFF2-40B4-BE49-F238E27FC236}">
                <a16:creationId xmlns:a16="http://schemas.microsoft.com/office/drawing/2014/main" id="{70EC622C-CBD5-474A-B06B-77F0D4891AA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7" name="Espaço Reservado para Número de Slide 9">
            <a:extLst>
              <a:ext uri="{FF2B5EF4-FFF2-40B4-BE49-F238E27FC236}">
                <a16:creationId xmlns:a16="http://schemas.microsoft.com/office/drawing/2014/main" id="{500AC09E-FD61-40BA-B897-0BC7005A171B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Espaço Reservado para Texto 7">
            <a:extLst>
              <a:ext uri="{FF2B5EF4-FFF2-40B4-BE49-F238E27FC236}">
                <a16:creationId xmlns:a16="http://schemas.microsoft.com/office/drawing/2014/main" id="{EE239129-043E-4126-838F-A871B5DE0705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7059795" y="2290180"/>
            <a:ext cx="4273335" cy="242065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565" i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</p:txBody>
      </p:sp>
    </p:spTree>
    <p:extLst>
      <p:ext uri="{BB962C8B-B14F-4D97-AF65-F5344CB8AC3E}">
        <p14:creationId xmlns:p14="http://schemas.microsoft.com/office/powerpoint/2010/main" val="10090337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Imagem 2">
            <a:extLst>
              <a:ext uri="{FF2B5EF4-FFF2-40B4-BE49-F238E27FC236}">
                <a16:creationId xmlns:a16="http://schemas.microsoft.com/office/drawing/2014/main" id="{9F6C9209-5BC6-4E3E-93FA-7206703DB0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295220" y="0"/>
            <a:ext cx="9355015" cy="6858000"/>
          </a:xfrm>
          <a:prstGeom prst="parallelogram">
            <a:avLst/>
          </a:prstGeom>
        </p:spPr>
        <p:txBody>
          <a:bodyPr/>
          <a:lstStyle>
            <a:lvl1pPr marL="0" indent="0">
              <a:buNone/>
              <a:defRPr sz="176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 </a:t>
            </a:r>
          </a:p>
        </p:txBody>
      </p:sp>
      <p:sp>
        <p:nvSpPr>
          <p:cNvPr id="3" name="Retângulo 14">
            <a:extLst>
              <a:ext uri="{FF2B5EF4-FFF2-40B4-BE49-F238E27FC236}">
                <a16:creationId xmlns:a16="http://schemas.microsoft.com/office/drawing/2014/main" id="{DE9943BE-4D16-4E45-8AFE-E82DB02FABBA}"/>
              </a:ext>
            </a:extLst>
          </p:cNvPr>
          <p:cNvSpPr/>
          <p:nvPr userDrawn="1"/>
        </p:nvSpPr>
        <p:spPr>
          <a:xfrm>
            <a:off x="8995454" y="6670673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ço Reservado para Número de Slide 9">
            <a:extLst>
              <a:ext uri="{FF2B5EF4-FFF2-40B4-BE49-F238E27FC236}">
                <a16:creationId xmlns:a16="http://schemas.microsoft.com/office/drawing/2014/main" id="{11C854BA-C3E9-4DDE-B31F-E8C18ADF00C8}"/>
              </a:ext>
            </a:extLst>
          </p:cNvPr>
          <p:cNvSpPr txBox="1">
            <a:spLocks/>
          </p:cNvSpPr>
          <p:nvPr userDrawn="1"/>
        </p:nvSpPr>
        <p:spPr>
          <a:xfrm>
            <a:off x="-62853" y="661722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ço Reservado para Imagem 3">
            <a:extLst>
              <a:ext uri="{FF2B5EF4-FFF2-40B4-BE49-F238E27FC236}">
                <a16:creationId xmlns:a16="http://schemas.microsoft.com/office/drawing/2014/main" id="{4BEA7F56-90FD-433A-9DE9-6338842C2C4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21214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9" name="Espaço Reservado para Texto 4">
            <a:extLst>
              <a:ext uri="{FF2B5EF4-FFF2-40B4-BE49-F238E27FC236}">
                <a16:creationId xmlns:a16="http://schemas.microsoft.com/office/drawing/2014/main" id="{E7A89C6E-C5C0-43B3-BC27-AC4B0A4E88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49546" y="1288127"/>
            <a:ext cx="5000175" cy="533400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endParaRPr lang="en-US" dirty="0"/>
          </a:p>
        </p:txBody>
      </p:sp>
      <p:sp>
        <p:nvSpPr>
          <p:cNvPr id="11" name="Espaço Reservado para Gráfico 10">
            <a:extLst>
              <a:ext uri="{FF2B5EF4-FFF2-40B4-BE49-F238E27FC236}">
                <a16:creationId xmlns:a16="http://schemas.microsoft.com/office/drawing/2014/main" id="{5476EDC5-C4E4-4A31-9006-764B92C91CD8}"/>
              </a:ext>
            </a:extLst>
          </p:cNvPr>
          <p:cNvSpPr>
            <a:spLocks noGrp="1"/>
          </p:cNvSpPr>
          <p:nvPr>
            <p:ph type="chart" sz="quarter" idx="63" hasCustomPrompt="1"/>
          </p:nvPr>
        </p:nvSpPr>
        <p:spPr>
          <a:xfrm>
            <a:off x="6749546" y="2181400"/>
            <a:ext cx="5000176" cy="2937504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lang="pt-BR" sz="1370" kern="1200" dirty="0" smtClean="0">
                <a:solidFill>
                  <a:srgbClr val="FF0000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/>
              <a:t>Click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choose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 </a:t>
            </a:r>
            <a:r>
              <a:rPr lang="pt-BR" dirty="0" err="1"/>
              <a:t>inside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“</a:t>
            </a:r>
            <a:r>
              <a:rPr lang="pt-BR" dirty="0" err="1"/>
              <a:t>templates</a:t>
            </a:r>
            <a:r>
              <a:rPr lang="pt-BR" dirty="0"/>
              <a:t>”. </a:t>
            </a:r>
            <a:r>
              <a:rPr lang="pt-BR" dirty="0" err="1"/>
              <a:t>Insert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data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then</a:t>
            </a:r>
            <a:r>
              <a:rPr lang="pt-BR" dirty="0"/>
              <a:t>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Change</a:t>
            </a:r>
            <a:r>
              <a:rPr lang="pt-BR" dirty="0"/>
              <a:t> </a:t>
            </a:r>
            <a:r>
              <a:rPr lang="pt-BR" dirty="0" err="1"/>
              <a:t>type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”.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template</a:t>
            </a:r>
            <a:r>
              <a:rPr lang="pt-BR" dirty="0"/>
              <a:t> </a:t>
            </a:r>
            <a:r>
              <a:rPr lang="pt-BR" dirty="0" err="1"/>
              <a:t>again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update</a:t>
            </a:r>
            <a:endParaRPr lang="pt-BR" dirty="0"/>
          </a:p>
          <a:p>
            <a:endParaRPr lang="en-US" dirty="0"/>
          </a:p>
        </p:txBody>
      </p:sp>
      <p:sp>
        <p:nvSpPr>
          <p:cNvPr id="14" name="Espaço Reservado para Texto 7">
            <a:extLst>
              <a:ext uri="{FF2B5EF4-FFF2-40B4-BE49-F238E27FC236}">
                <a16:creationId xmlns:a16="http://schemas.microsoft.com/office/drawing/2014/main" id="{F56B4556-ECE0-46CE-9770-4E9E73158A9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749546" y="5299391"/>
            <a:ext cx="5036816" cy="739545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565" b="1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</p:txBody>
      </p:sp>
      <p:sp>
        <p:nvSpPr>
          <p:cNvPr id="16" name="Espaço Reservado para Texto 7">
            <a:extLst>
              <a:ext uri="{FF2B5EF4-FFF2-40B4-BE49-F238E27FC236}">
                <a16:creationId xmlns:a16="http://schemas.microsoft.com/office/drawing/2014/main" id="{4E0A225F-BE02-4F3C-873E-7E478BD9849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749547" y="1759833"/>
            <a:ext cx="5036817" cy="36811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7" name="Espaço Reservado para Imagem 3">
            <a:extLst>
              <a:ext uri="{FF2B5EF4-FFF2-40B4-BE49-F238E27FC236}">
                <a16:creationId xmlns:a16="http://schemas.microsoft.com/office/drawing/2014/main" id="{B947F94A-D417-4B71-B044-0EF02A84418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1918428" y="4876800"/>
            <a:ext cx="7882810" cy="2134559"/>
          </a:xfrm>
          <a:prstGeom prst="parallelogram">
            <a:avLst/>
          </a:prstGeom>
          <a:solidFill>
            <a:srgbClr val="FED402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18" name="Espaço Reservado para Texto 6">
            <a:extLst>
              <a:ext uri="{FF2B5EF4-FFF2-40B4-BE49-F238E27FC236}">
                <a16:creationId xmlns:a16="http://schemas.microsoft.com/office/drawing/2014/main" id="{E77CA825-E677-4326-BD4F-15E9D7042700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71324" y="5005138"/>
            <a:ext cx="4342562" cy="1665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61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4835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Imagem 2">
            <a:extLst>
              <a:ext uri="{FF2B5EF4-FFF2-40B4-BE49-F238E27FC236}">
                <a16:creationId xmlns:a16="http://schemas.microsoft.com/office/drawing/2014/main" id="{D49B9120-80F6-486C-B1A5-5D1BEFB5E51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4185" y="0"/>
            <a:ext cx="9355015" cy="6858000"/>
          </a:xfrm>
          <a:prstGeom prst="parallelogram">
            <a:avLst/>
          </a:prstGeom>
        </p:spPr>
        <p:txBody>
          <a:bodyPr/>
          <a:lstStyle>
            <a:lvl1pPr marL="0" indent="0">
              <a:buNone/>
              <a:defRPr sz="176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 </a:t>
            </a:r>
          </a:p>
        </p:txBody>
      </p:sp>
      <p:sp>
        <p:nvSpPr>
          <p:cNvPr id="3" name="Retângulo 14">
            <a:extLst>
              <a:ext uri="{FF2B5EF4-FFF2-40B4-BE49-F238E27FC236}">
                <a16:creationId xmlns:a16="http://schemas.microsoft.com/office/drawing/2014/main" id="{AB64E6A3-11B0-4FC7-BCBB-D7EFF2F6D971}"/>
              </a:ext>
            </a:extLst>
          </p:cNvPr>
          <p:cNvSpPr/>
          <p:nvPr userDrawn="1"/>
        </p:nvSpPr>
        <p:spPr>
          <a:xfrm>
            <a:off x="8995454" y="6670673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ço Reservado para Número de Slide 9">
            <a:extLst>
              <a:ext uri="{FF2B5EF4-FFF2-40B4-BE49-F238E27FC236}">
                <a16:creationId xmlns:a16="http://schemas.microsoft.com/office/drawing/2014/main" id="{C6FFD61F-3160-4EFB-A164-454D36F3428E}"/>
              </a:ext>
            </a:extLst>
          </p:cNvPr>
          <p:cNvSpPr txBox="1">
            <a:spLocks/>
          </p:cNvSpPr>
          <p:nvPr userDrawn="1"/>
        </p:nvSpPr>
        <p:spPr>
          <a:xfrm>
            <a:off x="-62853" y="661722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spaço Reservado para Imagem 6">
            <a:extLst>
              <a:ext uri="{FF2B5EF4-FFF2-40B4-BE49-F238E27FC236}">
                <a16:creationId xmlns:a16="http://schemas.microsoft.com/office/drawing/2014/main" id="{4AB0E094-9EBA-4B63-B9F0-3F639FEA8930}"/>
              </a:ext>
            </a:extLst>
          </p:cNvPr>
          <p:cNvSpPr>
            <a:spLocks noGrp="1"/>
          </p:cNvSpPr>
          <p:nvPr>
            <p:ph type="pic" sz="quarter" idx="62"/>
          </p:nvPr>
        </p:nvSpPr>
        <p:spPr>
          <a:xfrm>
            <a:off x="11512757" y="6163284"/>
            <a:ext cx="547213" cy="4539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78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7" name="Espaço Reservado para Texto 4">
            <a:extLst>
              <a:ext uri="{FF2B5EF4-FFF2-40B4-BE49-F238E27FC236}">
                <a16:creationId xmlns:a16="http://schemas.microsoft.com/office/drawing/2014/main" id="{170C4983-7540-4970-B3BC-EB6E1ACE4A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4899" y="1288127"/>
            <a:ext cx="5000175" cy="533400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endParaRPr lang="en-US" dirty="0"/>
          </a:p>
        </p:txBody>
      </p:sp>
      <p:sp>
        <p:nvSpPr>
          <p:cNvPr id="8" name="Espaço Reservado para Gráfico 10">
            <a:extLst>
              <a:ext uri="{FF2B5EF4-FFF2-40B4-BE49-F238E27FC236}">
                <a16:creationId xmlns:a16="http://schemas.microsoft.com/office/drawing/2014/main" id="{F6CCCB93-B1BD-468A-ACB0-F6457080BE86}"/>
              </a:ext>
            </a:extLst>
          </p:cNvPr>
          <p:cNvSpPr>
            <a:spLocks noGrp="1"/>
          </p:cNvSpPr>
          <p:nvPr>
            <p:ph type="chart" sz="quarter" idx="63" hasCustomPrompt="1"/>
          </p:nvPr>
        </p:nvSpPr>
        <p:spPr>
          <a:xfrm>
            <a:off x="744899" y="2181400"/>
            <a:ext cx="5000176" cy="2937504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lang="pt-BR" sz="1370" kern="1200" dirty="0" smtClean="0">
                <a:solidFill>
                  <a:srgbClr val="FF0000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/>
              <a:t>Click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choose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 </a:t>
            </a:r>
            <a:r>
              <a:rPr lang="pt-BR" dirty="0" err="1"/>
              <a:t>inside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“</a:t>
            </a:r>
            <a:r>
              <a:rPr lang="pt-BR" dirty="0" err="1"/>
              <a:t>templates</a:t>
            </a:r>
            <a:r>
              <a:rPr lang="pt-BR" dirty="0"/>
              <a:t>”. </a:t>
            </a:r>
            <a:r>
              <a:rPr lang="pt-BR" dirty="0" err="1"/>
              <a:t>Insert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data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then</a:t>
            </a:r>
            <a:r>
              <a:rPr lang="pt-BR" dirty="0"/>
              <a:t>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Change</a:t>
            </a:r>
            <a:r>
              <a:rPr lang="pt-BR" dirty="0"/>
              <a:t> </a:t>
            </a:r>
            <a:r>
              <a:rPr lang="pt-BR" dirty="0" err="1"/>
              <a:t>type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”.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template</a:t>
            </a:r>
            <a:r>
              <a:rPr lang="pt-BR" dirty="0"/>
              <a:t> </a:t>
            </a:r>
            <a:r>
              <a:rPr lang="pt-BR" dirty="0" err="1"/>
              <a:t>again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update</a:t>
            </a:r>
            <a:endParaRPr lang="pt-BR" dirty="0"/>
          </a:p>
          <a:p>
            <a:endParaRPr lang="en-US" dirty="0"/>
          </a:p>
        </p:txBody>
      </p:sp>
      <p:sp>
        <p:nvSpPr>
          <p:cNvPr id="9" name="Espaço Reservado para Texto 7">
            <a:extLst>
              <a:ext uri="{FF2B5EF4-FFF2-40B4-BE49-F238E27FC236}">
                <a16:creationId xmlns:a16="http://schemas.microsoft.com/office/drawing/2014/main" id="{14D5341C-8A74-4CBD-A641-FFCE8FDCA552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744900" y="5299391"/>
            <a:ext cx="4623379" cy="739545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565" b="1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</p:txBody>
      </p:sp>
      <p:sp>
        <p:nvSpPr>
          <p:cNvPr id="10" name="Espaço Reservado para Texto 7">
            <a:extLst>
              <a:ext uri="{FF2B5EF4-FFF2-40B4-BE49-F238E27FC236}">
                <a16:creationId xmlns:a16="http://schemas.microsoft.com/office/drawing/2014/main" id="{8005B27D-BCE4-41C2-9855-C543F3080AC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44899" y="1759833"/>
            <a:ext cx="5036817" cy="36811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5" name="Espaço Reservado para Imagem 3">
            <a:extLst>
              <a:ext uri="{FF2B5EF4-FFF2-40B4-BE49-F238E27FC236}">
                <a16:creationId xmlns:a16="http://schemas.microsoft.com/office/drawing/2014/main" id="{26E5B3BE-2DD0-4388-8DDD-C0C894554E0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470610" y="5118905"/>
            <a:ext cx="7882810" cy="1892455"/>
          </a:xfrm>
          <a:prstGeom prst="parallelogram">
            <a:avLst/>
          </a:prstGeom>
          <a:solidFill>
            <a:srgbClr val="FED402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22" name="Espaço Reservado para Imagem 3">
            <a:extLst>
              <a:ext uri="{FF2B5EF4-FFF2-40B4-BE49-F238E27FC236}">
                <a16:creationId xmlns:a16="http://schemas.microsoft.com/office/drawing/2014/main" id="{86FAD4AC-A85A-4DFB-9351-A429473B51A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21214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3" name="Espaço Reservado para Texto 6">
            <a:extLst>
              <a:ext uri="{FF2B5EF4-FFF2-40B4-BE49-F238E27FC236}">
                <a16:creationId xmlns:a16="http://schemas.microsoft.com/office/drawing/2014/main" id="{98998FC7-9E93-44CC-A21E-11B7D5A96930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981797" y="5440884"/>
            <a:ext cx="4738880" cy="12484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61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028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5">
            <a:extLst>
              <a:ext uri="{FF2B5EF4-FFF2-40B4-BE49-F238E27FC236}">
                <a16:creationId xmlns:a16="http://schemas.microsoft.com/office/drawing/2014/main" id="{D9166510-AA02-4543-964D-288C569C52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70406" y="1"/>
            <a:ext cx="12662407" cy="736374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76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	 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backgroung</a:t>
            </a:r>
            <a:r>
              <a:rPr lang="pt-BR" dirty="0"/>
              <a:t> </a:t>
            </a:r>
            <a:r>
              <a:rPr lang="pt-BR" dirty="0" err="1"/>
              <a:t>image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 err="1"/>
              <a:t>After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,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your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send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back</a:t>
            </a:r>
            <a:endParaRPr lang="pt-BR" dirty="0"/>
          </a:p>
        </p:txBody>
      </p:sp>
      <p:sp>
        <p:nvSpPr>
          <p:cNvPr id="11" name="Espaço Reservado para Imagem 3">
            <a:extLst>
              <a:ext uri="{FF2B5EF4-FFF2-40B4-BE49-F238E27FC236}">
                <a16:creationId xmlns:a16="http://schemas.microsoft.com/office/drawing/2014/main" id="{485D31DD-718D-4D38-AEC0-40A6D2E3909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306204" y="2073845"/>
            <a:ext cx="18013820" cy="3469706"/>
          </a:xfrm>
          <a:prstGeom prst="parallelogram">
            <a:avLst/>
          </a:prstGeom>
          <a:solidFill>
            <a:srgbClr val="FED402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6" name="Espaço Reservado para Gráfico 10">
            <a:extLst>
              <a:ext uri="{FF2B5EF4-FFF2-40B4-BE49-F238E27FC236}">
                <a16:creationId xmlns:a16="http://schemas.microsoft.com/office/drawing/2014/main" id="{51174624-30CD-4260-BB72-9C00A33907B2}"/>
              </a:ext>
            </a:extLst>
          </p:cNvPr>
          <p:cNvSpPr>
            <a:spLocks noGrp="1"/>
          </p:cNvSpPr>
          <p:nvPr>
            <p:ph type="chart" sz="quarter" idx="63" hasCustomPrompt="1"/>
          </p:nvPr>
        </p:nvSpPr>
        <p:spPr>
          <a:xfrm>
            <a:off x="6617964" y="2322797"/>
            <a:ext cx="4846773" cy="2973202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lang="pt-BR" sz="1370" kern="1200" dirty="0" smtClean="0">
                <a:solidFill>
                  <a:srgbClr val="FF0000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/>
              <a:t>Click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choose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 </a:t>
            </a:r>
            <a:r>
              <a:rPr lang="pt-BR" dirty="0" err="1"/>
              <a:t>inside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“</a:t>
            </a:r>
            <a:r>
              <a:rPr lang="pt-BR" dirty="0" err="1"/>
              <a:t>templates</a:t>
            </a:r>
            <a:r>
              <a:rPr lang="pt-BR" dirty="0"/>
              <a:t>”. </a:t>
            </a:r>
            <a:r>
              <a:rPr lang="pt-BR" dirty="0" err="1"/>
              <a:t>Insert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data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then</a:t>
            </a:r>
            <a:r>
              <a:rPr lang="pt-BR" dirty="0"/>
              <a:t>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Change</a:t>
            </a:r>
            <a:r>
              <a:rPr lang="pt-BR" dirty="0"/>
              <a:t> </a:t>
            </a:r>
            <a:r>
              <a:rPr lang="pt-BR" dirty="0" err="1"/>
              <a:t>type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”.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template</a:t>
            </a:r>
            <a:r>
              <a:rPr lang="pt-BR" dirty="0"/>
              <a:t> </a:t>
            </a:r>
            <a:r>
              <a:rPr lang="pt-BR" dirty="0" err="1"/>
              <a:t>again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update</a:t>
            </a:r>
            <a:endParaRPr lang="pt-BR" dirty="0"/>
          </a:p>
          <a:p>
            <a:endParaRPr lang="en-US" dirty="0"/>
          </a:p>
        </p:txBody>
      </p:sp>
      <p:sp>
        <p:nvSpPr>
          <p:cNvPr id="7" name="Retângulo 14">
            <a:extLst>
              <a:ext uri="{FF2B5EF4-FFF2-40B4-BE49-F238E27FC236}">
                <a16:creationId xmlns:a16="http://schemas.microsoft.com/office/drawing/2014/main" id="{74C91673-0A8D-4905-B583-8E278612DD3B}"/>
              </a:ext>
            </a:extLst>
          </p:cNvPr>
          <p:cNvSpPr/>
          <p:nvPr userDrawn="1"/>
        </p:nvSpPr>
        <p:spPr>
          <a:xfrm>
            <a:off x="8995454" y="6670673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Espaço Reservado para Imagem 3">
            <a:extLst>
              <a:ext uri="{FF2B5EF4-FFF2-40B4-BE49-F238E27FC236}">
                <a16:creationId xmlns:a16="http://schemas.microsoft.com/office/drawing/2014/main" id="{733F4776-72A8-4738-84D0-3AE5F4BE95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21214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58687908-F0B3-4538-B075-3CBD28E85DE8}"/>
              </a:ext>
            </a:extLst>
          </p:cNvPr>
          <p:cNvSpPr txBox="1">
            <a:spLocks/>
          </p:cNvSpPr>
          <p:nvPr userDrawn="1"/>
        </p:nvSpPr>
        <p:spPr>
          <a:xfrm>
            <a:off x="-62853" y="661722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Espaço Reservado para Texto 6">
            <a:extLst>
              <a:ext uri="{FF2B5EF4-FFF2-40B4-BE49-F238E27FC236}">
                <a16:creationId xmlns:a16="http://schemas.microsoft.com/office/drawing/2014/main" id="{61C5F557-448C-4371-8A51-7ECC243B9751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401723" y="3105150"/>
            <a:ext cx="4016376" cy="21921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65" b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13" name="Espaço Reservado para Texto 4">
            <a:extLst>
              <a:ext uri="{FF2B5EF4-FFF2-40B4-BE49-F238E27FC236}">
                <a16:creationId xmlns:a16="http://schemas.microsoft.com/office/drawing/2014/main" id="{02102BFE-C795-4476-A44E-1E984D9120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01725" y="2322797"/>
            <a:ext cx="4016377" cy="533400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80013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5">
            <a:extLst>
              <a:ext uri="{FF2B5EF4-FFF2-40B4-BE49-F238E27FC236}">
                <a16:creationId xmlns:a16="http://schemas.microsoft.com/office/drawing/2014/main" id="{D9166510-AA02-4543-964D-288C569C52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70406" y="1"/>
            <a:ext cx="12662407" cy="736374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76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	 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backgroung</a:t>
            </a:r>
            <a:r>
              <a:rPr lang="pt-BR" dirty="0"/>
              <a:t> </a:t>
            </a:r>
            <a:r>
              <a:rPr lang="pt-BR" dirty="0" err="1"/>
              <a:t>image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 err="1"/>
              <a:t>After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,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your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send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back</a:t>
            </a:r>
            <a:endParaRPr lang="pt-BR" dirty="0"/>
          </a:p>
        </p:txBody>
      </p:sp>
      <p:sp>
        <p:nvSpPr>
          <p:cNvPr id="11" name="Espaço Reservado para Imagem 3">
            <a:extLst>
              <a:ext uri="{FF2B5EF4-FFF2-40B4-BE49-F238E27FC236}">
                <a16:creationId xmlns:a16="http://schemas.microsoft.com/office/drawing/2014/main" id="{485D31DD-718D-4D38-AEC0-40A6D2E3909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306204" y="2073845"/>
            <a:ext cx="18013820" cy="3469706"/>
          </a:xfrm>
          <a:prstGeom prst="parallelogram">
            <a:avLst/>
          </a:prstGeom>
          <a:solidFill>
            <a:schemeClr val="tx2">
              <a:lumMod val="85000"/>
              <a:alpha val="88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7" name="Retângulo 14">
            <a:extLst>
              <a:ext uri="{FF2B5EF4-FFF2-40B4-BE49-F238E27FC236}">
                <a16:creationId xmlns:a16="http://schemas.microsoft.com/office/drawing/2014/main" id="{74C91673-0A8D-4905-B583-8E278612DD3B}"/>
              </a:ext>
            </a:extLst>
          </p:cNvPr>
          <p:cNvSpPr/>
          <p:nvPr userDrawn="1"/>
        </p:nvSpPr>
        <p:spPr>
          <a:xfrm>
            <a:off x="8995454" y="6670673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Espaço Reservado para Imagem 3">
            <a:extLst>
              <a:ext uri="{FF2B5EF4-FFF2-40B4-BE49-F238E27FC236}">
                <a16:creationId xmlns:a16="http://schemas.microsoft.com/office/drawing/2014/main" id="{733F4776-72A8-4738-84D0-3AE5F4BE95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21214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58687908-F0B3-4538-B075-3CBD28E85DE8}"/>
              </a:ext>
            </a:extLst>
          </p:cNvPr>
          <p:cNvSpPr txBox="1">
            <a:spLocks/>
          </p:cNvSpPr>
          <p:nvPr userDrawn="1"/>
        </p:nvSpPr>
        <p:spPr>
          <a:xfrm>
            <a:off x="-62853" y="661722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ço Reservado para Gráfico 10">
            <a:extLst>
              <a:ext uri="{FF2B5EF4-FFF2-40B4-BE49-F238E27FC236}">
                <a16:creationId xmlns:a16="http://schemas.microsoft.com/office/drawing/2014/main" id="{51174624-30CD-4260-BB72-9C00A33907B2}"/>
              </a:ext>
            </a:extLst>
          </p:cNvPr>
          <p:cNvSpPr>
            <a:spLocks noGrp="1"/>
          </p:cNvSpPr>
          <p:nvPr>
            <p:ph type="chart" sz="quarter" idx="63" hasCustomPrompt="1"/>
          </p:nvPr>
        </p:nvSpPr>
        <p:spPr>
          <a:xfrm>
            <a:off x="6617964" y="2322797"/>
            <a:ext cx="4846773" cy="2973202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lang="pt-BR" sz="1370" kern="1200" dirty="0" smtClean="0">
                <a:solidFill>
                  <a:srgbClr val="FF0000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/>
              <a:t>Click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choose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 </a:t>
            </a:r>
            <a:r>
              <a:rPr lang="pt-BR" dirty="0" err="1"/>
              <a:t>inside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“</a:t>
            </a:r>
            <a:r>
              <a:rPr lang="pt-BR" dirty="0" err="1"/>
              <a:t>templates</a:t>
            </a:r>
            <a:r>
              <a:rPr lang="pt-BR" dirty="0"/>
              <a:t>”. </a:t>
            </a:r>
            <a:r>
              <a:rPr lang="pt-BR" dirty="0" err="1"/>
              <a:t>Insert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data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then</a:t>
            </a:r>
            <a:r>
              <a:rPr lang="pt-BR" dirty="0"/>
              <a:t>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Change</a:t>
            </a:r>
            <a:r>
              <a:rPr lang="pt-BR" dirty="0"/>
              <a:t> </a:t>
            </a:r>
            <a:r>
              <a:rPr lang="pt-BR" dirty="0" err="1"/>
              <a:t>type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”.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template</a:t>
            </a:r>
            <a:r>
              <a:rPr lang="pt-BR" dirty="0"/>
              <a:t> </a:t>
            </a:r>
            <a:r>
              <a:rPr lang="pt-BR" dirty="0" err="1"/>
              <a:t>again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update</a:t>
            </a:r>
            <a:endParaRPr lang="pt-BR" dirty="0"/>
          </a:p>
          <a:p>
            <a:endParaRPr lang="en-US" dirty="0"/>
          </a:p>
        </p:txBody>
      </p:sp>
      <p:sp>
        <p:nvSpPr>
          <p:cNvPr id="12" name="Espaço Reservado para Texto 6">
            <a:extLst>
              <a:ext uri="{FF2B5EF4-FFF2-40B4-BE49-F238E27FC236}">
                <a16:creationId xmlns:a16="http://schemas.microsoft.com/office/drawing/2014/main" id="{61C5F557-448C-4371-8A51-7ECC243B9751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401723" y="3105150"/>
            <a:ext cx="4016376" cy="21921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65" b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13" name="Espaço Reservado para Texto 4">
            <a:extLst>
              <a:ext uri="{FF2B5EF4-FFF2-40B4-BE49-F238E27FC236}">
                <a16:creationId xmlns:a16="http://schemas.microsoft.com/office/drawing/2014/main" id="{02102BFE-C795-4476-A44E-1E984D9120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01725" y="2322797"/>
            <a:ext cx="4016377" cy="533400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9260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5">
            <a:extLst>
              <a:ext uri="{FF2B5EF4-FFF2-40B4-BE49-F238E27FC236}">
                <a16:creationId xmlns:a16="http://schemas.microsoft.com/office/drawing/2014/main" id="{D9166510-AA02-4543-964D-288C569C52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70406" y="1"/>
            <a:ext cx="12662407" cy="736374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76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	 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backgroung</a:t>
            </a:r>
            <a:r>
              <a:rPr lang="pt-BR" dirty="0"/>
              <a:t> </a:t>
            </a:r>
            <a:r>
              <a:rPr lang="pt-BR" dirty="0" err="1"/>
              <a:t>image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 err="1"/>
              <a:t>After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,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your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send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back</a:t>
            </a:r>
            <a:endParaRPr lang="pt-BR" dirty="0"/>
          </a:p>
        </p:txBody>
      </p:sp>
      <p:sp>
        <p:nvSpPr>
          <p:cNvPr id="11" name="Espaço Reservado para Imagem 3">
            <a:extLst>
              <a:ext uri="{FF2B5EF4-FFF2-40B4-BE49-F238E27FC236}">
                <a16:creationId xmlns:a16="http://schemas.microsoft.com/office/drawing/2014/main" id="{485D31DD-718D-4D38-AEC0-40A6D2E3909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306204" y="2073845"/>
            <a:ext cx="18013820" cy="3469706"/>
          </a:xfrm>
          <a:prstGeom prst="parallelogram">
            <a:avLst/>
          </a:prstGeom>
          <a:solidFill>
            <a:schemeClr val="bg1">
              <a:alpha val="88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7" name="Retângulo 14">
            <a:extLst>
              <a:ext uri="{FF2B5EF4-FFF2-40B4-BE49-F238E27FC236}">
                <a16:creationId xmlns:a16="http://schemas.microsoft.com/office/drawing/2014/main" id="{74C91673-0A8D-4905-B583-8E278612DD3B}"/>
              </a:ext>
            </a:extLst>
          </p:cNvPr>
          <p:cNvSpPr/>
          <p:nvPr userDrawn="1"/>
        </p:nvSpPr>
        <p:spPr>
          <a:xfrm>
            <a:off x="8995454" y="6670673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Espaço Reservado para Imagem 3">
            <a:extLst>
              <a:ext uri="{FF2B5EF4-FFF2-40B4-BE49-F238E27FC236}">
                <a16:creationId xmlns:a16="http://schemas.microsoft.com/office/drawing/2014/main" id="{733F4776-72A8-4738-84D0-3AE5F4BE95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21214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58687908-F0B3-4538-B075-3CBD28E85DE8}"/>
              </a:ext>
            </a:extLst>
          </p:cNvPr>
          <p:cNvSpPr txBox="1">
            <a:spLocks/>
          </p:cNvSpPr>
          <p:nvPr userDrawn="1"/>
        </p:nvSpPr>
        <p:spPr>
          <a:xfrm>
            <a:off x="-62853" y="661722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ço Reservado para Gráfico 10">
            <a:extLst>
              <a:ext uri="{FF2B5EF4-FFF2-40B4-BE49-F238E27FC236}">
                <a16:creationId xmlns:a16="http://schemas.microsoft.com/office/drawing/2014/main" id="{51174624-30CD-4260-BB72-9C00A33907B2}"/>
              </a:ext>
            </a:extLst>
          </p:cNvPr>
          <p:cNvSpPr>
            <a:spLocks noGrp="1"/>
          </p:cNvSpPr>
          <p:nvPr>
            <p:ph type="chart" sz="quarter" idx="63" hasCustomPrompt="1"/>
          </p:nvPr>
        </p:nvSpPr>
        <p:spPr>
          <a:xfrm>
            <a:off x="6617964" y="2322797"/>
            <a:ext cx="4846773" cy="2973202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lang="pt-BR" sz="1370" kern="1200" dirty="0" smtClean="0">
                <a:solidFill>
                  <a:srgbClr val="FF0000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/>
              <a:t>Click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choose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 </a:t>
            </a:r>
            <a:r>
              <a:rPr lang="pt-BR" dirty="0" err="1"/>
              <a:t>inside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“</a:t>
            </a:r>
            <a:r>
              <a:rPr lang="pt-BR" dirty="0" err="1"/>
              <a:t>templates</a:t>
            </a:r>
            <a:r>
              <a:rPr lang="pt-BR" dirty="0"/>
              <a:t>”. </a:t>
            </a:r>
            <a:r>
              <a:rPr lang="pt-BR" dirty="0" err="1"/>
              <a:t>Insert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data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then</a:t>
            </a:r>
            <a:r>
              <a:rPr lang="pt-BR" dirty="0"/>
              <a:t>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Change</a:t>
            </a:r>
            <a:r>
              <a:rPr lang="pt-BR" dirty="0"/>
              <a:t> </a:t>
            </a:r>
            <a:r>
              <a:rPr lang="pt-BR" dirty="0" err="1"/>
              <a:t>type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”.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template</a:t>
            </a:r>
            <a:r>
              <a:rPr lang="pt-BR" dirty="0"/>
              <a:t> </a:t>
            </a:r>
            <a:r>
              <a:rPr lang="pt-BR" dirty="0" err="1"/>
              <a:t>again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update</a:t>
            </a:r>
            <a:endParaRPr lang="pt-BR" dirty="0"/>
          </a:p>
          <a:p>
            <a:endParaRPr lang="en-US" dirty="0"/>
          </a:p>
        </p:txBody>
      </p:sp>
      <p:sp>
        <p:nvSpPr>
          <p:cNvPr id="12" name="Espaço Reservado para Texto 6">
            <a:extLst>
              <a:ext uri="{FF2B5EF4-FFF2-40B4-BE49-F238E27FC236}">
                <a16:creationId xmlns:a16="http://schemas.microsoft.com/office/drawing/2014/main" id="{61C5F557-448C-4371-8A51-7ECC243B9751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401723" y="3105150"/>
            <a:ext cx="4016376" cy="21921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65" b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13" name="Espaço Reservado para Texto 4">
            <a:extLst>
              <a:ext uri="{FF2B5EF4-FFF2-40B4-BE49-F238E27FC236}">
                <a16:creationId xmlns:a16="http://schemas.microsoft.com/office/drawing/2014/main" id="{02102BFE-C795-4476-A44E-1E984D9120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01725" y="2322797"/>
            <a:ext cx="4016377" cy="533400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9500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14">
            <a:extLst>
              <a:ext uri="{FF2B5EF4-FFF2-40B4-BE49-F238E27FC236}">
                <a16:creationId xmlns:a16="http://schemas.microsoft.com/office/drawing/2014/main" id="{FA41F982-DDD0-4508-A8A9-645A0ABEE241}"/>
              </a:ext>
            </a:extLst>
          </p:cNvPr>
          <p:cNvSpPr/>
          <p:nvPr userDrawn="1"/>
        </p:nvSpPr>
        <p:spPr>
          <a:xfrm>
            <a:off x="8995454" y="6670673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ço Reservado para Número de Slide 9">
            <a:extLst>
              <a:ext uri="{FF2B5EF4-FFF2-40B4-BE49-F238E27FC236}">
                <a16:creationId xmlns:a16="http://schemas.microsoft.com/office/drawing/2014/main" id="{059576BB-BDF6-4072-A2EA-E0FB7608ADBF}"/>
              </a:ext>
            </a:extLst>
          </p:cNvPr>
          <p:cNvSpPr txBox="1">
            <a:spLocks/>
          </p:cNvSpPr>
          <p:nvPr userDrawn="1"/>
        </p:nvSpPr>
        <p:spPr>
          <a:xfrm>
            <a:off x="-62853" y="661722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ço Reservado para Imagem 3">
            <a:extLst>
              <a:ext uri="{FF2B5EF4-FFF2-40B4-BE49-F238E27FC236}">
                <a16:creationId xmlns:a16="http://schemas.microsoft.com/office/drawing/2014/main" id="{3A12805A-CEC8-4CEC-AF9F-1BDE1F6730D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21214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6E778B33-BEC6-4B28-810E-84037DBB2C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553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8B813A77-C067-4AD3-9F9A-2E2E6887116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85552" y="739982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9" name="Espaço Reservado para Texto 7">
            <a:extLst>
              <a:ext uri="{FF2B5EF4-FFF2-40B4-BE49-F238E27FC236}">
                <a16:creationId xmlns:a16="http://schemas.microsoft.com/office/drawing/2014/main" id="{485B2151-1BB6-46A6-82CA-6EB6DD01C1E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85553" y="5888040"/>
            <a:ext cx="10929113" cy="665168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/>
          <a:lstStyle>
            <a:lvl1pPr marL="0" indent="0" algn="l">
              <a:buNone/>
              <a:defRPr sz="1076" b="1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</a:t>
            </a:r>
            <a:r>
              <a:rPr lang="pt-BR" dirty="0" err="1"/>
              <a:t>italic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11)</a:t>
            </a:r>
          </a:p>
        </p:txBody>
      </p:sp>
      <p:sp>
        <p:nvSpPr>
          <p:cNvPr id="12" name="Espaço Reservado para Gráfico 10">
            <a:extLst>
              <a:ext uri="{FF2B5EF4-FFF2-40B4-BE49-F238E27FC236}">
                <a16:creationId xmlns:a16="http://schemas.microsoft.com/office/drawing/2014/main" id="{3C596546-6345-4B85-B78D-401F7D8FD590}"/>
              </a:ext>
            </a:extLst>
          </p:cNvPr>
          <p:cNvSpPr>
            <a:spLocks noGrp="1"/>
          </p:cNvSpPr>
          <p:nvPr>
            <p:ph type="chart" sz="quarter" idx="63" hasCustomPrompt="1"/>
          </p:nvPr>
        </p:nvSpPr>
        <p:spPr>
          <a:xfrm>
            <a:off x="4166011" y="1363579"/>
            <a:ext cx="7298724" cy="4219073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lang="pt-BR" sz="1370" kern="1200" dirty="0" smtClean="0">
                <a:solidFill>
                  <a:srgbClr val="FF0000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/>
              <a:t>Click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choose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 </a:t>
            </a:r>
            <a:r>
              <a:rPr lang="pt-BR" dirty="0" err="1"/>
              <a:t>inside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“</a:t>
            </a:r>
            <a:r>
              <a:rPr lang="pt-BR" dirty="0" err="1"/>
              <a:t>templates</a:t>
            </a:r>
            <a:r>
              <a:rPr lang="pt-BR" dirty="0"/>
              <a:t>”. </a:t>
            </a:r>
            <a:r>
              <a:rPr lang="pt-BR" dirty="0" err="1"/>
              <a:t>Insert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data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then</a:t>
            </a:r>
            <a:r>
              <a:rPr lang="pt-BR" dirty="0"/>
              <a:t>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Change</a:t>
            </a:r>
            <a:r>
              <a:rPr lang="pt-BR" dirty="0"/>
              <a:t> </a:t>
            </a:r>
            <a:r>
              <a:rPr lang="pt-BR" dirty="0" err="1"/>
              <a:t>type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”.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template</a:t>
            </a:r>
            <a:r>
              <a:rPr lang="pt-BR" dirty="0"/>
              <a:t> </a:t>
            </a:r>
            <a:r>
              <a:rPr lang="pt-BR" dirty="0" err="1"/>
              <a:t>again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update</a:t>
            </a:r>
            <a:endParaRPr lang="pt-BR" dirty="0"/>
          </a:p>
          <a:p>
            <a:endParaRPr lang="en-US" dirty="0"/>
          </a:p>
        </p:txBody>
      </p:sp>
      <p:sp>
        <p:nvSpPr>
          <p:cNvPr id="15" name="Espaço Reservado para Imagem 76">
            <a:extLst>
              <a:ext uri="{FF2B5EF4-FFF2-40B4-BE49-F238E27FC236}">
                <a16:creationId xmlns:a16="http://schemas.microsoft.com/office/drawing/2014/main" id="{12E1736B-7C86-401B-ACE2-132AB578A14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85553" y="1363581"/>
            <a:ext cx="3288135" cy="4219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4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8024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elogramo 2">
            <a:extLst>
              <a:ext uri="{FF2B5EF4-FFF2-40B4-BE49-F238E27FC236}">
                <a16:creationId xmlns:a16="http://schemas.microsoft.com/office/drawing/2014/main" id="{65E1B793-BCF2-4606-AD76-44A0BF4E4CDA}"/>
              </a:ext>
            </a:extLst>
          </p:cNvPr>
          <p:cNvSpPr/>
          <p:nvPr userDrawn="1"/>
        </p:nvSpPr>
        <p:spPr>
          <a:xfrm>
            <a:off x="440682" y="2469698"/>
            <a:ext cx="4972085" cy="959302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4" name="Espaço Reservado para Texto 19">
            <a:extLst>
              <a:ext uri="{FF2B5EF4-FFF2-40B4-BE49-F238E27FC236}">
                <a16:creationId xmlns:a16="http://schemas.microsoft.com/office/drawing/2014/main" id="{C20DD892-E619-4ECA-9C1D-6E0B8E49F08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2689" y="2527404"/>
            <a:ext cx="2389570" cy="51905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0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5" name="Espaço Reservado para Imagem 3">
            <a:extLst>
              <a:ext uri="{FF2B5EF4-FFF2-40B4-BE49-F238E27FC236}">
                <a16:creationId xmlns:a16="http://schemas.microsoft.com/office/drawing/2014/main" id="{205C4883-7A32-4372-A626-0277C62A157E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2202470" y="1384986"/>
            <a:ext cx="1641446" cy="107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9">
            <a:extLst>
              <a:ext uri="{FF2B5EF4-FFF2-40B4-BE49-F238E27FC236}">
                <a16:creationId xmlns:a16="http://schemas.microsoft.com/office/drawing/2014/main" id="{8CA92747-A79C-43E3-8D76-F0794804BAEA}"/>
              </a:ext>
            </a:extLst>
          </p:cNvPr>
          <p:cNvSpPr txBox="1">
            <a:spLocks/>
          </p:cNvSpPr>
          <p:nvPr userDrawn="1"/>
        </p:nvSpPr>
        <p:spPr>
          <a:xfrm>
            <a:off x="10918344" y="6317076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endParaRPr lang="pt-BR" sz="1174" i="1" dirty="0">
              <a:solidFill>
                <a:srgbClr val="464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ço Reservado para Texto 7">
            <a:extLst>
              <a:ext uri="{FF2B5EF4-FFF2-40B4-BE49-F238E27FC236}">
                <a16:creationId xmlns:a16="http://schemas.microsoft.com/office/drawing/2014/main" id="{94151EE0-5C20-4236-A051-3470CA30B50A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22696" y="670643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2E344084-C688-43DE-90A5-C75AAE9F6E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94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br>
              <a:rPr lang="pt-BR" dirty="0"/>
            </a:br>
            <a:endParaRPr lang="pt-BR" dirty="0"/>
          </a:p>
        </p:txBody>
      </p:sp>
      <p:sp>
        <p:nvSpPr>
          <p:cNvPr id="18" name="Retângulo 14">
            <a:extLst>
              <a:ext uri="{FF2B5EF4-FFF2-40B4-BE49-F238E27FC236}">
                <a16:creationId xmlns:a16="http://schemas.microsoft.com/office/drawing/2014/main" id="{A23E252B-3691-425B-9CE4-A7F3AFB80D79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Espaço Reservado para Número de Slide 9">
            <a:extLst>
              <a:ext uri="{FF2B5EF4-FFF2-40B4-BE49-F238E27FC236}">
                <a16:creationId xmlns:a16="http://schemas.microsoft.com/office/drawing/2014/main" id="{4A6122EB-D30A-4747-9D0A-0BD1B8F75C88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spaço Reservado para Imagem 3">
            <a:extLst>
              <a:ext uri="{FF2B5EF4-FFF2-40B4-BE49-F238E27FC236}">
                <a16:creationId xmlns:a16="http://schemas.microsoft.com/office/drawing/2014/main" id="{CB98A18A-13E7-470C-B23E-5E125197240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2" name="Paralelogramo 21">
            <a:extLst>
              <a:ext uri="{FF2B5EF4-FFF2-40B4-BE49-F238E27FC236}">
                <a16:creationId xmlns:a16="http://schemas.microsoft.com/office/drawing/2014/main" id="{ABED6556-0F76-4F4D-809C-5B1583ECA515}"/>
              </a:ext>
            </a:extLst>
          </p:cNvPr>
          <p:cNvSpPr/>
          <p:nvPr userDrawn="1"/>
        </p:nvSpPr>
        <p:spPr>
          <a:xfrm>
            <a:off x="3292260" y="2470998"/>
            <a:ext cx="2120505" cy="959302"/>
          </a:xfrm>
          <a:prstGeom prst="parallelogram">
            <a:avLst/>
          </a:prstGeom>
          <a:solidFill>
            <a:srgbClr val="11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23" name="Espaço Reservado para Texto 19">
            <a:extLst>
              <a:ext uri="{FF2B5EF4-FFF2-40B4-BE49-F238E27FC236}">
                <a16:creationId xmlns:a16="http://schemas.microsoft.com/office/drawing/2014/main" id="{A68CE12A-A4E3-4FDB-A089-FB9A208B979F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3702623" y="2573189"/>
            <a:ext cx="1302957" cy="748059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565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</p:txBody>
      </p:sp>
      <p:sp>
        <p:nvSpPr>
          <p:cNvPr id="24" name="Espaço Reservado para Texto 19">
            <a:extLst>
              <a:ext uri="{FF2B5EF4-FFF2-40B4-BE49-F238E27FC236}">
                <a16:creationId xmlns:a16="http://schemas.microsoft.com/office/drawing/2014/main" id="{1D7824F5-6154-4B1C-8518-6DE422CBE8F3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02689" y="3082818"/>
            <a:ext cx="2389570" cy="26429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70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25" name="Paralelogramo 24">
            <a:extLst>
              <a:ext uri="{FF2B5EF4-FFF2-40B4-BE49-F238E27FC236}">
                <a16:creationId xmlns:a16="http://schemas.microsoft.com/office/drawing/2014/main" id="{ECCD4FD5-ACA5-4A3C-8B2D-0CF762F455DF}"/>
              </a:ext>
            </a:extLst>
          </p:cNvPr>
          <p:cNvSpPr/>
          <p:nvPr userDrawn="1"/>
        </p:nvSpPr>
        <p:spPr>
          <a:xfrm>
            <a:off x="6367618" y="2469698"/>
            <a:ext cx="4972085" cy="959302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26" name="Espaço Reservado para Texto 19">
            <a:extLst>
              <a:ext uri="{FF2B5EF4-FFF2-40B4-BE49-F238E27FC236}">
                <a16:creationId xmlns:a16="http://schemas.microsoft.com/office/drawing/2014/main" id="{2E72C3F3-E74D-4C8A-8768-09A17E286794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6829625" y="2527404"/>
            <a:ext cx="2389570" cy="51905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0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27" name="Espaço Reservado para Imagem 3">
            <a:extLst>
              <a:ext uri="{FF2B5EF4-FFF2-40B4-BE49-F238E27FC236}">
                <a16:creationId xmlns:a16="http://schemas.microsoft.com/office/drawing/2014/main" id="{2CD6B02B-F9DC-45D5-9E86-6684AF495301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8129406" y="1384986"/>
            <a:ext cx="1641446" cy="107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8" name="Paralelogramo 27">
            <a:extLst>
              <a:ext uri="{FF2B5EF4-FFF2-40B4-BE49-F238E27FC236}">
                <a16:creationId xmlns:a16="http://schemas.microsoft.com/office/drawing/2014/main" id="{1318FBDE-4115-4AA6-B5FE-D38CE6F3C772}"/>
              </a:ext>
            </a:extLst>
          </p:cNvPr>
          <p:cNvSpPr/>
          <p:nvPr userDrawn="1"/>
        </p:nvSpPr>
        <p:spPr>
          <a:xfrm>
            <a:off x="9219197" y="2470998"/>
            <a:ext cx="2120505" cy="959302"/>
          </a:xfrm>
          <a:prstGeom prst="parallelogram">
            <a:avLst/>
          </a:prstGeom>
          <a:solidFill>
            <a:srgbClr val="29B7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29" name="Espaço Reservado para Texto 19">
            <a:extLst>
              <a:ext uri="{FF2B5EF4-FFF2-40B4-BE49-F238E27FC236}">
                <a16:creationId xmlns:a16="http://schemas.microsoft.com/office/drawing/2014/main" id="{144DBE3D-1135-41BA-A33F-9889549F6DBD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9629560" y="2573189"/>
            <a:ext cx="1302957" cy="748059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565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</p:txBody>
      </p:sp>
      <p:sp>
        <p:nvSpPr>
          <p:cNvPr id="30" name="Espaço Reservado para Texto 19">
            <a:extLst>
              <a:ext uri="{FF2B5EF4-FFF2-40B4-BE49-F238E27FC236}">
                <a16:creationId xmlns:a16="http://schemas.microsoft.com/office/drawing/2014/main" id="{F136377B-1FAC-4A2C-8E81-67EF27701A58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6829625" y="3082818"/>
            <a:ext cx="2389570" cy="26429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70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31" name="Paralelogramo 30">
            <a:extLst>
              <a:ext uri="{FF2B5EF4-FFF2-40B4-BE49-F238E27FC236}">
                <a16:creationId xmlns:a16="http://schemas.microsoft.com/office/drawing/2014/main" id="{29009B90-C886-4E6C-86D3-6468C47FDE9F}"/>
              </a:ext>
            </a:extLst>
          </p:cNvPr>
          <p:cNvSpPr/>
          <p:nvPr userDrawn="1"/>
        </p:nvSpPr>
        <p:spPr>
          <a:xfrm>
            <a:off x="628252" y="5015165"/>
            <a:ext cx="4972085" cy="959302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32" name="Espaço Reservado para Texto 19">
            <a:extLst>
              <a:ext uri="{FF2B5EF4-FFF2-40B4-BE49-F238E27FC236}">
                <a16:creationId xmlns:a16="http://schemas.microsoft.com/office/drawing/2014/main" id="{63D44548-D4FF-4F46-A27C-4AF5218830E3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1090258" y="5072872"/>
            <a:ext cx="2389570" cy="51905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0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33" name="Espaço Reservado para Imagem 3">
            <a:extLst>
              <a:ext uri="{FF2B5EF4-FFF2-40B4-BE49-F238E27FC236}">
                <a16:creationId xmlns:a16="http://schemas.microsoft.com/office/drawing/2014/main" id="{5496B568-C5F6-4922-B0CD-B49B5820871F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2390039" y="3930453"/>
            <a:ext cx="1641446" cy="107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4" name="Paralelogramo 33">
            <a:extLst>
              <a:ext uri="{FF2B5EF4-FFF2-40B4-BE49-F238E27FC236}">
                <a16:creationId xmlns:a16="http://schemas.microsoft.com/office/drawing/2014/main" id="{D6193F2E-E76C-4E83-BEA0-1331C8149C24}"/>
              </a:ext>
            </a:extLst>
          </p:cNvPr>
          <p:cNvSpPr/>
          <p:nvPr userDrawn="1"/>
        </p:nvSpPr>
        <p:spPr>
          <a:xfrm>
            <a:off x="3479830" y="5016464"/>
            <a:ext cx="2120505" cy="959302"/>
          </a:xfrm>
          <a:prstGeom prst="parallelogram">
            <a:avLst/>
          </a:prstGeom>
          <a:solidFill>
            <a:srgbClr val="FED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35" name="Espaço Reservado para Texto 19">
            <a:extLst>
              <a:ext uri="{FF2B5EF4-FFF2-40B4-BE49-F238E27FC236}">
                <a16:creationId xmlns:a16="http://schemas.microsoft.com/office/drawing/2014/main" id="{FD945152-C3D2-4885-97D0-0DC161B17D4B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3890192" y="5118656"/>
            <a:ext cx="1302957" cy="748059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565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</p:txBody>
      </p:sp>
      <p:sp>
        <p:nvSpPr>
          <p:cNvPr id="36" name="Espaço Reservado para Texto 19">
            <a:extLst>
              <a:ext uri="{FF2B5EF4-FFF2-40B4-BE49-F238E27FC236}">
                <a16:creationId xmlns:a16="http://schemas.microsoft.com/office/drawing/2014/main" id="{986E101E-8C29-401B-B68D-01ED5ED9AC5D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1090258" y="5628285"/>
            <a:ext cx="2389570" cy="26429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70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43" name="Paralelogramo 42">
            <a:extLst>
              <a:ext uri="{FF2B5EF4-FFF2-40B4-BE49-F238E27FC236}">
                <a16:creationId xmlns:a16="http://schemas.microsoft.com/office/drawing/2014/main" id="{ABE8C3AB-130D-44B1-8880-4E1BF21E69F0}"/>
              </a:ext>
            </a:extLst>
          </p:cNvPr>
          <p:cNvSpPr/>
          <p:nvPr userDrawn="1"/>
        </p:nvSpPr>
        <p:spPr>
          <a:xfrm>
            <a:off x="6314611" y="5016464"/>
            <a:ext cx="4972085" cy="959302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44" name="Espaço Reservado para Texto 19">
            <a:extLst>
              <a:ext uri="{FF2B5EF4-FFF2-40B4-BE49-F238E27FC236}">
                <a16:creationId xmlns:a16="http://schemas.microsoft.com/office/drawing/2014/main" id="{E19F1F88-4E23-4480-8020-327DE15E1DAB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6776618" y="5074170"/>
            <a:ext cx="2389570" cy="51905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0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45" name="Espaço Reservado para Imagem 3">
            <a:extLst>
              <a:ext uri="{FF2B5EF4-FFF2-40B4-BE49-F238E27FC236}">
                <a16:creationId xmlns:a16="http://schemas.microsoft.com/office/drawing/2014/main" id="{D753342E-090C-48E4-9A2C-42450541D78E}"/>
              </a:ext>
            </a:extLst>
          </p:cNvPr>
          <p:cNvSpPr>
            <a:spLocks noGrp="1"/>
          </p:cNvSpPr>
          <p:nvPr>
            <p:ph type="pic" sz="quarter" idx="77"/>
          </p:nvPr>
        </p:nvSpPr>
        <p:spPr>
          <a:xfrm>
            <a:off x="8076399" y="3931752"/>
            <a:ext cx="1641446" cy="107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46" name="Paralelogramo 45">
            <a:extLst>
              <a:ext uri="{FF2B5EF4-FFF2-40B4-BE49-F238E27FC236}">
                <a16:creationId xmlns:a16="http://schemas.microsoft.com/office/drawing/2014/main" id="{9F3E6984-A53F-4014-8B0E-979F947D39B5}"/>
              </a:ext>
            </a:extLst>
          </p:cNvPr>
          <p:cNvSpPr/>
          <p:nvPr userDrawn="1"/>
        </p:nvSpPr>
        <p:spPr>
          <a:xfrm>
            <a:off x="9166189" y="5017763"/>
            <a:ext cx="2120505" cy="959302"/>
          </a:xfrm>
          <a:prstGeom prst="parallelogram">
            <a:avLst/>
          </a:prstGeom>
          <a:solidFill>
            <a:srgbClr val="ED0C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47" name="Espaço Reservado para Texto 19">
            <a:extLst>
              <a:ext uri="{FF2B5EF4-FFF2-40B4-BE49-F238E27FC236}">
                <a16:creationId xmlns:a16="http://schemas.microsoft.com/office/drawing/2014/main" id="{51A4970B-F83E-4B5B-A28F-8A631D1B15A3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9576552" y="5119955"/>
            <a:ext cx="1302957" cy="748059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565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</p:txBody>
      </p:sp>
      <p:sp>
        <p:nvSpPr>
          <p:cNvPr id="48" name="Espaço Reservado para Texto 19">
            <a:extLst>
              <a:ext uri="{FF2B5EF4-FFF2-40B4-BE49-F238E27FC236}">
                <a16:creationId xmlns:a16="http://schemas.microsoft.com/office/drawing/2014/main" id="{D95FBC24-60EC-44C9-AE3A-AFE13CE6A7DB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6776618" y="5629584"/>
            <a:ext cx="2389570" cy="26429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70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</p:spTree>
    <p:extLst>
      <p:ext uri="{BB962C8B-B14F-4D97-AF65-F5344CB8AC3E}">
        <p14:creationId xmlns:p14="http://schemas.microsoft.com/office/powerpoint/2010/main" val="39271536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elogramo 2">
            <a:extLst>
              <a:ext uri="{FF2B5EF4-FFF2-40B4-BE49-F238E27FC236}">
                <a16:creationId xmlns:a16="http://schemas.microsoft.com/office/drawing/2014/main" id="{65E1B793-BCF2-4606-AD76-44A0BF4E4CDA}"/>
              </a:ext>
            </a:extLst>
          </p:cNvPr>
          <p:cNvSpPr/>
          <p:nvPr userDrawn="1"/>
        </p:nvSpPr>
        <p:spPr>
          <a:xfrm>
            <a:off x="440682" y="2469698"/>
            <a:ext cx="4972085" cy="959302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4" name="Espaço Reservado para Texto 19">
            <a:extLst>
              <a:ext uri="{FF2B5EF4-FFF2-40B4-BE49-F238E27FC236}">
                <a16:creationId xmlns:a16="http://schemas.microsoft.com/office/drawing/2014/main" id="{C20DD892-E619-4ECA-9C1D-6E0B8E49F08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2689" y="2527404"/>
            <a:ext cx="2389570" cy="51905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0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5" name="Espaço Reservado para Imagem 3">
            <a:extLst>
              <a:ext uri="{FF2B5EF4-FFF2-40B4-BE49-F238E27FC236}">
                <a16:creationId xmlns:a16="http://schemas.microsoft.com/office/drawing/2014/main" id="{205C4883-7A32-4372-A626-0277C62A157E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089478" y="1384986"/>
            <a:ext cx="1641446" cy="107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9">
            <a:extLst>
              <a:ext uri="{FF2B5EF4-FFF2-40B4-BE49-F238E27FC236}">
                <a16:creationId xmlns:a16="http://schemas.microsoft.com/office/drawing/2014/main" id="{8CA92747-A79C-43E3-8D76-F0794804BAEA}"/>
              </a:ext>
            </a:extLst>
          </p:cNvPr>
          <p:cNvSpPr txBox="1">
            <a:spLocks/>
          </p:cNvSpPr>
          <p:nvPr userDrawn="1"/>
        </p:nvSpPr>
        <p:spPr>
          <a:xfrm>
            <a:off x="10918344" y="6317076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endParaRPr lang="pt-BR" sz="1174" i="1" dirty="0">
              <a:solidFill>
                <a:srgbClr val="464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ço Reservado para Texto 7">
            <a:extLst>
              <a:ext uri="{FF2B5EF4-FFF2-40B4-BE49-F238E27FC236}">
                <a16:creationId xmlns:a16="http://schemas.microsoft.com/office/drawing/2014/main" id="{94151EE0-5C20-4236-A051-3470CA30B50A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22696" y="670643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2E344084-C688-43DE-90A5-C75AAE9F6E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94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br>
              <a:rPr lang="pt-BR" dirty="0"/>
            </a:br>
            <a:endParaRPr lang="pt-BR" dirty="0"/>
          </a:p>
        </p:txBody>
      </p:sp>
      <p:sp>
        <p:nvSpPr>
          <p:cNvPr id="18" name="Retângulo 14">
            <a:extLst>
              <a:ext uri="{FF2B5EF4-FFF2-40B4-BE49-F238E27FC236}">
                <a16:creationId xmlns:a16="http://schemas.microsoft.com/office/drawing/2014/main" id="{A23E252B-3691-425B-9CE4-A7F3AFB80D79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Espaço Reservado para Número de Slide 9">
            <a:extLst>
              <a:ext uri="{FF2B5EF4-FFF2-40B4-BE49-F238E27FC236}">
                <a16:creationId xmlns:a16="http://schemas.microsoft.com/office/drawing/2014/main" id="{4A6122EB-D30A-4747-9D0A-0BD1B8F75C88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spaço Reservado para Imagem 3">
            <a:extLst>
              <a:ext uri="{FF2B5EF4-FFF2-40B4-BE49-F238E27FC236}">
                <a16:creationId xmlns:a16="http://schemas.microsoft.com/office/drawing/2014/main" id="{CB98A18A-13E7-470C-B23E-5E125197240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2" name="Paralelogramo 21">
            <a:extLst>
              <a:ext uri="{FF2B5EF4-FFF2-40B4-BE49-F238E27FC236}">
                <a16:creationId xmlns:a16="http://schemas.microsoft.com/office/drawing/2014/main" id="{ABED6556-0F76-4F4D-809C-5B1583ECA515}"/>
              </a:ext>
            </a:extLst>
          </p:cNvPr>
          <p:cNvSpPr/>
          <p:nvPr userDrawn="1"/>
        </p:nvSpPr>
        <p:spPr>
          <a:xfrm>
            <a:off x="3292260" y="2470998"/>
            <a:ext cx="2120505" cy="959302"/>
          </a:xfrm>
          <a:prstGeom prst="parallelogram">
            <a:avLst/>
          </a:prstGeom>
          <a:solidFill>
            <a:srgbClr val="11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23" name="Espaço Reservado para Texto 19">
            <a:extLst>
              <a:ext uri="{FF2B5EF4-FFF2-40B4-BE49-F238E27FC236}">
                <a16:creationId xmlns:a16="http://schemas.microsoft.com/office/drawing/2014/main" id="{A68CE12A-A4E3-4FDB-A089-FB9A208B979F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3702623" y="2573189"/>
            <a:ext cx="1302957" cy="748059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565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</p:txBody>
      </p:sp>
      <p:sp>
        <p:nvSpPr>
          <p:cNvPr id="24" name="Espaço Reservado para Texto 19">
            <a:extLst>
              <a:ext uri="{FF2B5EF4-FFF2-40B4-BE49-F238E27FC236}">
                <a16:creationId xmlns:a16="http://schemas.microsoft.com/office/drawing/2014/main" id="{1D7824F5-6154-4B1C-8518-6DE422CBE8F3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02689" y="3082818"/>
            <a:ext cx="2389570" cy="26429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70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25" name="Paralelogramo 24">
            <a:extLst>
              <a:ext uri="{FF2B5EF4-FFF2-40B4-BE49-F238E27FC236}">
                <a16:creationId xmlns:a16="http://schemas.microsoft.com/office/drawing/2014/main" id="{ECCD4FD5-ACA5-4A3C-8B2D-0CF762F455DF}"/>
              </a:ext>
            </a:extLst>
          </p:cNvPr>
          <p:cNvSpPr/>
          <p:nvPr userDrawn="1"/>
        </p:nvSpPr>
        <p:spPr>
          <a:xfrm>
            <a:off x="6367618" y="2469698"/>
            <a:ext cx="4972085" cy="959302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26" name="Espaço Reservado para Texto 19">
            <a:extLst>
              <a:ext uri="{FF2B5EF4-FFF2-40B4-BE49-F238E27FC236}">
                <a16:creationId xmlns:a16="http://schemas.microsoft.com/office/drawing/2014/main" id="{2E72C3F3-E74D-4C8A-8768-09A17E286794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6829625" y="2527404"/>
            <a:ext cx="2389570" cy="51905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0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28" name="Paralelogramo 27">
            <a:extLst>
              <a:ext uri="{FF2B5EF4-FFF2-40B4-BE49-F238E27FC236}">
                <a16:creationId xmlns:a16="http://schemas.microsoft.com/office/drawing/2014/main" id="{1318FBDE-4115-4AA6-B5FE-D38CE6F3C772}"/>
              </a:ext>
            </a:extLst>
          </p:cNvPr>
          <p:cNvSpPr/>
          <p:nvPr userDrawn="1"/>
        </p:nvSpPr>
        <p:spPr>
          <a:xfrm>
            <a:off x="9219197" y="2470998"/>
            <a:ext cx="2120505" cy="959302"/>
          </a:xfrm>
          <a:prstGeom prst="parallelogram">
            <a:avLst/>
          </a:prstGeom>
          <a:solidFill>
            <a:srgbClr val="29B7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29" name="Espaço Reservado para Texto 19">
            <a:extLst>
              <a:ext uri="{FF2B5EF4-FFF2-40B4-BE49-F238E27FC236}">
                <a16:creationId xmlns:a16="http://schemas.microsoft.com/office/drawing/2014/main" id="{144DBE3D-1135-41BA-A33F-9889549F6DBD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9629560" y="2573189"/>
            <a:ext cx="1302957" cy="748059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565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</p:txBody>
      </p:sp>
      <p:sp>
        <p:nvSpPr>
          <p:cNvPr id="30" name="Espaço Reservado para Texto 19">
            <a:extLst>
              <a:ext uri="{FF2B5EF4-FFF2-40B4-BE49-F238E27FC236}">
                <a16:creationId xmlns:a16="http://schemas.microsoft.com/office/drawing/2014/main" id="{F136377B-1FAC-4A2C-8E81-67EF27701A58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6829625" y="3082818"/>
            <a:ext cx="2389570" cy="26429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70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31" name="Paralelogramo 30">
            <a:extLst>
              <a:ext uri="{FF2B5EF4-FFF2-40B4-BE49-F238E27FC236}">
                <a16:creationId xmlns:a16="http://schemas.microsoft.com/office/drawing/2014/main" id="{29009B90-C886-4E6C-86D3-6468C47FDE9F}"/>
              </a:ext>
            </a:extLst>
          </p:cNvPr>
          <p:cNvSpPr/>
          <p:nvPr userDrawn="1"/>
        </p:nvSpPr>
        <p:spPr>
          <a:xfrm>
            <a:off x="628252" y="5015165"/>
            <a:ext cx="4972085" cy="959302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32" name="Espaço Reservado para Texto 19">
            <a:extLst>
              <a:ext uri="{FF2B5EF4-FFF2-40B4-BE49-F238E27FC236}">
                <a16:creationId xmlns:a16="http://schemas.microsoft.com/office/drawing/2014/main" id="{63D44548-D4FF-4F46-A27C-4AF5218830E3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1090258" y="5072872"/>
            <a:ext cx="2389570" cy="51905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0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34" name="Paralelogramo 33">
            <a:extLst>
              <a:ext uri="{FF2B5EF4-FFF2-40B4-BE49-F238E27FC236}">
                <a16:creationId xmlns:a16="http://schemas.microsoft.com/office/drawing/2014/main" id="{D6193F2E-E76C-4E83-BEA0-1331C8149C24}"/>
              </a:ext>
            </a:extLst>
          </p:cNvPr>
          <p:cNvSpPr/>
          <p:nvPr userDrawn="1"/>
        </p:nvSpPr>
        <p:spPr>
          <a:xfrm>
            <a:off x="3479830" y="5016464"/>
            <a:ext cx="2120505" cy="959302"/>
          </a:xfrm>
          <a:prstGeom prst="parallelogram">
            <a:avLst/>
          </a:prstGeom>
          <a:solidFill>
            <a:srgbClr val="FED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35" name="Espaço Reservado para Texto 19">
            <a:extLst>
              <a:ext uri="{FF2B5EF4-FFF2-40B4-BE49-F238E27FC236}">
                <a16:creationId xmlns:a16="http://schemas.microsoft.com/office/drawing/2014/main" id="{FD945152-C3D2-4885-97D0-0DC161B17D4B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3890192" y="5118656"/>
            <a:ext cx="1302957" cy="748059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565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</p:txBody>
      </p:sp>
      <p:sp>
        <p:nvSpPr>
          <p:cNvPr id="36" name="Espaço Reservado para Texto 19">
            <a:extLst>
              <a:ext uri="{FF2B5EF4-FFF2-40B4-BE49-F238E27FC236}">
                <a16:creationId xmlns:a16="http://schemas.microsoft.com/office/drawing/2014/main" id="{986E101E-8C29-401B-B68D-01ED5ED9AC5D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1090258" y="5628285"/>
            <a:ext cx="2389570" cy="26429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70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43" name="Paralelogramo 42">
            <a:extLst>
              <a:ext uri="{FF2B5EF4-FFF2-40B4-BE49-F238E27FC236}">
                <a16:creationId xmlns:a16="http://schemas.microsoft.com/office/drawing/2014/main" id="{ABE8C3AB-130D-44B1-8880-4E1BF21E69F0}"/>
              </a:ext>
            </a:extLst>
          </p:cNvPr>
          <p:cNvSpPr/>
          <p:nvPr userDrawn="1"/>
        </p:nvSpPr>
        <p:spPr>
          <a:xfrm>
            <a:off x="6314611" y="5016464"/>
            <a:ext cx="4972085" cy="959302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44" name="Espaço Reservado para Texto 19">
            <a:extLst>
              <a:ext uri="{FF2B5EF4-FFF2-40B4-BE49-F238E27FC236}">
                <a16:creationId xmlns:a16="http://schemas.microsoft.com/office/drawing/2014/main" id="{E19F1F88-4E23-4480-8020-327DE15E1DAB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6776618" y="5074170"/>
            <a:ext cx="2389570" cy="51905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0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46" name="Paralelogramo 45">
            <a:extLst>
              <a:ext uri="{FF2B5EF4-FFF2-40B4-BE49-F238E27FC236}">
                <a16:creationId xmlns:a16="http://schemas.microsoft.com/office/drawing/2014/main" id="{9F3E6984-A53F-4014-8B0E-979F947D39B5}"/>
              </a:ext>
            </a:extLst>
          </p:cNvPr>
          <p:cNvSpPr/>
          <p:nvPr userDrawn="1"/>
        </p:nvSpPr>
        <p:spPr>
          <a:xfrm>
            <a:off x="9166189" y="5017763"/>
            <a:ext cx="2120505" cy="959302"/>
          </a:xfrm>
          <a:prstGeom prst="parallelogram">
            <a:avLst/>
          </a:prstGeom>
          <a:solidFill>
            <a:srgbClr val="ED0C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47" name="Espaço Reservado para Texto 19">
            <a:extLst>
              <a:ext uri="{FF2B5EF4-FFF2-40B4-BE49-F238E27FC236}">
                <a16:creationId xmlns:a16="http://schemas.microsoft.com/office/drawing/2014/main" id="{51A4970B-F83E-4B5B-A28F-8A631D1B15A3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9576552" y="5119955"/>
            <a:ext cx="1302957" cy="748059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565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</p:txBody>
      </p:sp>
      <p:sp>
        <p:nvSpPr>
          <p:cNvPr id="48" name="Espaço Reservado para Texto 19">
            <a:extLst>
              <a:ext uri="{FF2B5EF4-FFF2-40B4-BE49-F238E27FC236}">
                <a16:creationId xmlns:a16="http://schemas.microsoft.com/office/drawing/2014/main" id="{D95FBC24-60EC-44C9-AE3A-AFE13CE6A7DB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6776618" y="5629584"/>
            <a:ext cx="2389570" cy="26429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70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37" name="Espaço Reservado para Imagem 3">
            <a:extLst>
              <a:ext uri="{FF2B5EF4-FFF2-40B4-BE49-F238E27FC236}">
                <a16:creationId xmlns:a16="http://schemas.microsoft.com/office/drawing/2014/main" id="{2BDC019A-1212-4E9F-A52D-85805C978407}"/>
              </a:ext>
            </a:extLst>
          </p:cNvPr>
          <p:cNvSpPr>
            <a:spLocks noGrp="1"/>
          </p:cNvSpPr>
          <p:nvPr>
            <p:ph type="pic" sz="quarter" idx="80"/>
          </p:nvPr>
        </p:nvSpPr>
        <p:spPr>
          <a:xfrm>
            <a:off x="2967995" y="1384986"/>
            <a:ext cx="1641446" cy="107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8" name="Espaço Reservado para Imagem 3">
            <a:extLst>
              <a:ext uri="{FF2B5EF4-FFF2-40B4-BE49-F238E27FC236}">
                <a16:creationId xmlns:a16="http://schemas.microsoft.com/office/drawing/2014/main" id="{6D639F90-9878-41A1-B845-FFE3E9D1D8B0}"/>
              </a:ext>
            </a:extLst>
          </p:cNvPr>
          <p:cNvSpPr>
            <a:spLocks noGrp="1"/>
          </p:cNvSpPr>
          <p:nvPr>
            <p:ph type="pic" sz="quarter" idx="81"/>
          </p:nvPr>
        </p:nvSpPr>
        <p:spPr>
          <a:xfrm>
            <a:off x="7018603" y="1377806"/>
            <a:ext cx="1641446" cy="107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9" name="Espaço Reservado para Imagem 3">
            <a:extLst>
              <a:ext uri="{FF2B5EF4-FFF2-40B4-BE49-F238E27FC236}">
                <a16:creationId xmlns:a16="http://schemas.microsoft.com/office/drawing/2014/main" id="{AF4D7D69-057F-4D46-8FD8-761AA98F39C8}"/>
              </a:ext>
            </a:extLst>
          </p:cNvPr>
          <p:cNvSpPr>
            <a:spLocks noGrp="1"/>
          </p:cNvSpPr>
          <p:nvPr>
            <p:ph type="pic" sz="quarter" idx="82"/>
          </p:nvPr>
        </p:nvSpPr>
        <p:spPr>
          <a:xfrm>
            <a:off x="8897121" y="1377806"/>
            <a:ext cx="1641446" cy="107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40" name="Espaço Reservado para Imagem 3">
            <a:extLst>
              <a:ext uri="{FF2B5EF4-FFF2-40B4-BE49-F238E27FC236}">
                <a16:creationId xmlns:a16="http://schemas.microsoft.com/office/drawing/2014/main" id="{302E55AE-F92F-4170-A2D4-94207296D3E8}"/>
              </a:ext>
            </a:extLst>
          </p:cNvPr>
          <p:cNvSpPr>
            <a:spLocks noGrp="1"/>
          </p:cNvSpPr>
          <p:nvPr>
            <p:ph type="pic" sz="quarter" idx="83"/>
          </p:nvPr>
        </p:nvSpPr>
        <p:spPr>
          <a:xfrm>
            <a:off x="1089478" y="3940550"/>
            <a:ext cx="1641446" cy="107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41" name="Espaço Reservado para Imagem 3">
            <a:extLst>
              <a:ext uri="{FF2B5EF4-FFF2-40B4-BE49-F238E27FC236}">
                <a16:creationId xmlns:a16="http://schemas.microsoft.com/office/drawing/2014/main" id="{3AC9F1EB-94C0-4DDE-8046-DAD84E50F95D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2967995" y="3940550"/>
            <a:ext cx="1641446" cy="107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42" name="Espaço Reservado para Imagem 3">
            <a:extLst>
              <a:ext uri="{FF2B5EF4-FFF2-40B4-BE49-F238E27FC236}">
                <a16:creationId xmlns:a16="http://schemas.microsoft.com/office/drawing/2014/main" id="{A240633D-B76D-44CC-8E35-1B024CF1168F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018603" y="3933370"/>
            <a:ext cx="1641446" cy="107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49" name="Espaço Reservado para Imagem 3">
            <a:extLst>
              <a:ext uri="{FF2B5EF4-FFF2-40B4-BE49-F238E27FC236}">
                <a16:creationId xmlns:a16="http://schemas.microsoft.com/office/drawing/2014/main" id="{AFD6C062-8820-4A31-BAA7-C7CE9B79D70F}"/>
              </a:ext>
            </a:extLst>
          </p:cNvPr>
          <p:cNvSpPr>
            <a:spLocks noGrp="1"/>
          </p:cNvSpPr>
          <p:nvPr>
            <p:ph type="pic" sz="quarter" idx="86"/>
          </p:nvPr>
        </p:nvSpPr>
        <p:spPr>
          <a:xfrm>
            <a:off x="8897121" y="3933370"/>
            <a:ext cx="1641446" cy="107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73554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7">
            <a:extLst>
              <a:ext uri="{FF2B5EF4-FFF2-40B4-BE49-F238E27FC236}">
                <a16:creationId xmlns:a16="http://schemas.microsoft.com/office/drawing/2014/main" id="{ACDE20CB-5963-4CD3-B4C8-5CA6C9E47AC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85552" y="670643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9E81352-39FB-4451-8AF1-591BDE0DA5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553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</a:p>
        </p:txBody>
      </p:sp>
      <p:sp>
        <p:nvSpPr>
          <p:cNvPr id="5" name="Retângulo 14">
            <a:extLst>
              <a:ext uri="{FF2B5EF4-FFF2-40B4-BE49-F238E27FC236}">
                <a16:creationId xmlns:a16="http://schemas.microsoft.com/office/drawing/2014/main" id="{C7DF6318-683F-4ED1-A338-192D6F909F32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Espaço Reservado para Imagem 3">
            <a:extLst>
              <a:ext uri="{FF2B5EF4-FFF2-40B4-BE49-F238E27FC236}">
                <a16:creationId xmlns:a16="http://schemas.microsoft.com/office/drawing/2014/main" id="{FD8DE492-EFF8-4938-9291-C1E1A15058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8" name="Espaço Reservado para Número de Slide 9">
            <a:extLst>
              <a:ext uri="{FF2B5EF4-FFF2-40B4-BE49-F238E27FC236}">
                <a16:creationId xmlns:a16="http://schemas.microsoft.com/office/drawing/2014/main" id="{1A8675E4-3C9F-406F-B5B4-743EFB1785D8}"/>
              </a:ext>
            </a:extLst>
          </p:cNvPr>
          <p:cNvSpPr txBox="1">
            <a:spLocks/>
          </p:cNvSpPr>
          <p:nvPr userDrawn="1"/>
        </p:nvSpPr>
        <p:spPr>
          <a:xfrm>
            <a:off x="-62853" y="661722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Espaço Reservado para Imagem 3">
            <a:extLst>
              <a:ext uri="{FF2B5EF4-FFF2-40B4-BE49-F238E27FC236}">
                <a16:creationId xmlns:a16="http://schemas.microsoft.com/office/drawing/2014/main" id="{E5255D39-426C-483C-87E2-E2D0796ED548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5592661" y="1739031"/>
            <a:ext cx="857648" cy="692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9" name="Espaço Reservado para Texto 7">
            <a:extLst>
              <a:ext uri="{FF2B5EF4-FFF2-40B4-BE49-F238E27FC236}">
                <a16:creationId xmlns:a16="http://schemas.microsoft.com/office/drawing/2014/main" id="{EEB859B6-AD6A-4850-A37F-55ACCB0971BE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6764599" y="1923406"/>
            <a:ext cx="1349282" cy="3239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349" b="1">
                <a:solidFill>
                  <a:srgbClr val="110090"/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29" name="Espaço Reservado para Texto 7">
            <a:extLst>
              <a:ext uri="{FF2B5EF4-FFF2-40B4-BE49-F238E27FC236}">
                <a16:creationId xmlns:a16="http://schemas.microsoft.com/office/drawing/2014/main" id="{2025FE67-96EC-449C-808B-9D60D351B44C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8157194" y="1739031"/>
            <a:ext cx="3358099" cy="692691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5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</p:txBody>
      </p:sp>
      <p:sp>
        <p:nvSpPr>
          <p:cNvPr id="36" name="Espaço Reservado para Imagem 3">
            <a:extLst>
              <a:ext uri="{FF2B5EF4-FFF2-40B4-BE49-F238E27FC236}">
                <a16:creationId xmlns:a16="http://schemas.microsoft.com/office/drawing/2014/main" id="{CACEE30E-5117-4297-8110-C1546B8E244D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5592661" y="2713682"/>
            <a:ext cx="857648" cy="692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7" name="Espaço Reservado para Texto 7">
            <a:extLst>
              <a:ext uri="{FF2B5EF4-FFF2-40B4-BE49-F238E27FC236}">
                <a16:creationId xmlns:a16="http://schemas.microsoft.com/office/drawing/2014/main" id="{399DEBB6-B44A-4D4C-BA2E-051598886F55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6764599" y="2898056"/>
            <a:ext cx="1349282" cy="3239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349" b="1">
                <a:solidFill>
                  <a:srgbClr val="110090"/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38" name="Espaço Reservado para Texto 7">
            <a:extLst>
              <a:ext uri="{FF2B5EF4-FFF2-40B4-BE49-F238E27FC236}">
                <a16:creationId xmlns:a16="http://schemas.microsoft.com/office/drawing/2014/main" id="{D99E304A-EE83-4EF0-ACD7-1803E2C66AB3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8157194" y="2713682"/>
            <a:ext cx="3358099" cy="692691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5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</p:txBody>
      </p:sp>
      <p:sp>
        <p:nvSpPr>
          <p:cNvPr id="39" name="Espaço Reservado para Imagem 3">
            <a:extLst>
              <a:ext uri="{FF2B5EF4-FFF2-40B4-BE49-F238E27FC236}">
                <a16:creationId xmlns:a16="http://schemas.microsoft.com/office/drawing/2014/main" id="{12F0C4FC-ADE9-452C-8039-E60CAE9536DC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5592661" y="3684616"/>
            <a:ext cx="857648" cy="692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40" name="Espaço Reservado para Texto 7">
            <a:extLst>
              <a:ext uri="{FF2B5EF4-FFF2-40B4-BE49-F238E27FC236}">
                <a16:creationId xmlns:a16="http://schemas.microsoft.com/office/drawing/2014/main" id="{CF3E9D63-E3E4-4BE5-ACEC-233B9771BD38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6764599" y="3868991"/>
            <a:ext cx="1349282" cy="3239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349" b="1">
                <a:solidFill>
                  <a:srgbClr val="110090"/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41" name="Espaço Reservado para Texto 7">
            <a:extLst>
              <a:ext uri="{FF2B5EF4-FFF2-40B4-BE49-F238E27FC236}">
                <a16:creationId xmlns:a16="http://schemas.microsoft.com/office/drawing/2014/main" id="{AAC07F2F-EAF1-4942-A5DB-6AC25EA2C986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157194" y="3684616"/>
            <a:ext cx="3358099" cy="692691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5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</p:txBody>
      </p:sp>
      <p:sp>
        <p:nvSpPr>
          <p:cNvPr id="42" name="Espaço Reservado para Imagem 3">
            <a:extLst>
              <a:ext uri="{FF2B5EF4-FFF2-40B4-BE49-F238E27FC236}">
                <a16:creationId xmlns:a16="http://schemas.microsoft.com/office/drawing/2014/main" id="{AF3F9678-2B6B-4D1D-B032-5D9685D17166}"/>
              </a:ext>
            </a:extLst>
          </p:cNvPr>
          <p:cNvSpPr>
            <a:spLocks noGrp="1"/>
          </p:cNvSpPr>
          <p:nvPr>
            <p:ph type="pic" sz="quarter" idx="78"/>
          </p:nvPr>
        </p:nvSpPr>
        <p:spPr>
          <a:xfrm>
            <a:off x="5592661" y="4591991"/>
            <a:ext cx="857648" cy="692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43" name="Espaço Reservado para Texto 7">
            <a:extLst>
              <a:ext uri="{FF2B5EF4-FFF2-40B4-BE49-F238E27FC236}">
                <a16:creationId xmlns:a16="http://schemas.microsoft.com/office/drawing/2014/main" id="{A50CB204-6040-46D2-A969-D4D0A47AC8ED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6764599" y="4776366"/>
            <a:ext cx="1349282" cy="3239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349" b="1">
                <a:solidFill>
                  <a:srgbClr val="110090"/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44" name="Espaço Reservado para Texto 7">
            <a:extLst>
              <a:ext uri="{FF2B5EF4-FFF2-40B4-BE49-F238E27FC236}">
                <a16:creationId xmlns:a16="http://schemas.microsoft.com/office/drawing/2014/main" id="{F0A34898-C912-4AA7-8511-A3C99E739881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8157194" y="4591991"/>
            <a:ext cx="3358099" cy="692691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5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</p:txBody>
      </p:sp>
      <p:sp>
        <p:nvSpPr>
          <p:cNvPr id="45" name="Espaço Reservado para Imagem 2">
            <a:extLst>
              <a:ext uri="{FF2B5EF4-FFF2-40B4-BE49-F238E27FC236}">
                <a16:creationId xmlns:a16="http://schemas.microsoft.com/office/drawing/2014/main" id="{7AD91DE8-1338-4D90-BA09-CD98008655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179869" y="1733613"/>
            <a:ext cx="6359368" cy="3551070"/>
          </a:xfrm>
          <a:prstGeom prst="parallelogram">
            <a:avLst/>
          </a:prstGeom>
        </p:spPr>
        <p:txBody>
          <a:bodyPr/>
          <a:lstStyle>
            <a:lvl1pPr marL="0" indent="0">
              <a:buNone/>
              <a:defRPr sz="176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 </a:t>
            </a:r>
          </a:p>
        </p:txBody>
      </p:sp>
      <p:sp>
        <p:nvSpPr>
          <p:cNvPr id="46" name="Espaço Reservado para Imagem 3">
            <a:extLst>
              <a:ext uri="{FF2B5EF4-FFF2-40B4-BE49-F238E27FC236}">
                <a16:creationId xmlns:a16="http://schemas.microsoft.com/office/drawing/2014/main" id="{F1F445B9-3DF9-4118-BBBF-BCE5090DFC6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3470081" y="5258261"/>
            <a:ext cx="7882810" cy="692691"/>
          </a:xfrm>
          <a:prstGeom prst="parallelogram">
            <a:avLst/>
          </a:prstGeom>
          <a:solidFill>
            <a:srgbClr val="FED402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47" name="Espaço Reservado para Texto 6">
            <a:extLst>
              <a:ext uri="{FF2B5EF4-FFF2-40B4-BE49-F238E27FC236}">
                <a16:creationId xmlns:a16="http://schemas.microsoft.com/office/drawing/2014/main" id="{5C52F4E2-9B0B-41BA-A4A0-C611AE6CBFA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85552" y="5433993"/>
            <a:ext cx="3846570" cy="3412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61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6207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Imagem 5">
            <a:extLst>
              <a:ext uri="{FF2B5EF4-FFF2-40B4-BE49-F238E27FC236}">
                <a16:creationId xmlns:a16="http://schemas.microsoft.com/office/drawing/2014/main" id="{E02EEC1F-7FC4-4C3A-9B1C-2A612AD191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70406" y="1"/>
            <a:ext cx="12662407" cy="736374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76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	 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backgroung</a:t>
            </a:r>
            <a:r>
              <a:rPr lang="pt-BR" dirty="0"/>
              <a:t> </a:t>
            </a:r>
            <a:r>
              <a:rPr lang="pt-BR" dirty="0" err="1"/>
              <a:t>image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 err="1"/>
              <a:t>After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,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your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send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back</a:t>
            </a:r>
            <a:endParaRPr lang="pt-BR" dirty="0"/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7142524E-F1AB-43D8-B612-176F4CFE07E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2494671" y="4724401"/>
            <a:ext cx="8259958" cy="2316481"/>
          </a:xfrm>
          <a:prstGeom prst="parallelogram">
            <a:avLst/>
          </a:prstGeom>
          <a:solidFill>
            <a:srgbClr val="110090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5" name="Espaço Reservado para Texto 6">
            <a:extLst>
              <a:ext uri="{FF2B5EF4-FFF2-40B4-BE49-F238E27FC236}">
                <a16:creationId xmlns:a16="http://schemas.microsoft.com/office/drawing/2014/main" id="{591B456C-3325-4013-BCBE-F1427CB80090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71324" y="5349611"/>
            <a:ext cx="4757169" cy="481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49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24)</a:t>
            </a:r>
            <a:endParaRPr lang="en-US" dirty="0"/>
          </a:p>
        </p:txBody>
      </p:sp>
      <p:sp>
        <p:nvSpPr>
          <p:cNvPr id="7" name="Retângulo 14">
            <a:extLst>
              <a:ext uri="{FF2B5EF4-FFF2-40B4-BE49-F238E27FC236}">
                <a16:creationId xmlns:a16="http://schemas.microsoft.com/office/drawing/2014/main" id="{54355947-74A2-4224-B296-253C39415662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ço Reservado para Imagem 3">
            <a:extLst>
              <a:ext uri="{FF2B5EF4-FFF2-40B4-BE49-F238E27FC236}">
                <a16:creationId xmlns:a16="http://schemas.microsoft.com/office/drawing/2014/main" id="{A3C26DF5-49F9-43F7-9808-0D521A67329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0" name="Espaço Reservado para Texto 19">
            <a:extLst>
              <a:ext uri="{FF2B5EF4-FFF2-40B4-BE49-F238E27FC236}">
                <a16:creationId xmlns:a16="http://schemas.microsoft.com/office/drawing/2014/main" id="{83AA1463-7FD2-41A0-BB18-18AC6E474788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471324" y="6190001"/>
            <a:ext cx="4522708" cy="51905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74" b="0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12)</a:t>
            </a:r>
          </a:p>
        </p:txBody>
      </p:sp>
      <p:sp>
        <p:nvSpPr>
          <p:cNvPr id="11" name="Espaço Reservado para Texto 6">
            <a:extLst>
              <a:ext uri="{FF2B5EF4-FFF2-40B4-BE49-F238E27FC236}">
                <a16:creationId xmlns:a16="http://schemas.microsoft.com/office/drawing/2014/main" id="{B7630967-49FF-4F17-8014-52DEF6D2658B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471324" y="4853634"/>
            <a:ext cx="4757169" cy="481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49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46277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Imagem 3">
            <a:extLst>
              <a:ext uri="{FF2B5EF4-FFF2-40B4-BE49-F238E27FC236}">
                <a16:creationId xmlns:a16="http://schemas.microsoft.com/office/drawing/2014/main" id="{E34A556C-171A-4C56-8186-3CCAFA4CD8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66384" y="933450"/>
            <a:ext cx="6682154" cy="621521"/>
          </a:xfrm>
          <a:prstGeom prst="parallelogram">
            <a:avLst/>
          </a:prstGeom>
          <a:solidFill>
            <a:srgbClr val="110090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8" name="Espaço Reservado para Texto 6">
            <a:extLst>
              <a:ext uri="{FF2B5EF4-FFF2-40B4-BE49-F238E27FC236}">
                <a16:creationId xmlns:a16="http://schemas.microsoft.com/office/drawing/2014/main" id="{FF3F533D-8EB2-4479-8FC5-D3F586B58EFC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6683410" y="1073928"/>
            <a:ext cx="5133451" cy="481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49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endParaRPr lang="en-US" dirty="0"/>
          </a:p>
        </p:txBody>
      </p:sp>
      <p:sp>
        <p:nvSpPr>
          <p:cNvPr id="12" name="Retângulo 14">
            <a:extLst>
              <a:ext uri="{FF2B5EF4-FFF2-40B4-BE49-F238E27FC236}">
                <a16:creationId xmlns:a16="http://schemas.microsoft.com/office/drawing/2014/main" id="{8B30C5D4-1487-445F-B4B1-8759BF377165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Espaço Reservado para Imagem 3">
            <a:extLst>
              <a:ext uri="{FF2B5EF4-FFF2-40B4-BE49-F238E27FC236}">
                <a16:creationId xmlns:a16="http://schemas.microsoft.com/office/drawing/2014/main" id="{A653CB19-0B83-490C-B685-2EA328B9386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5" name="Espaço Reservado para Número de Slide 9">
            <a:extLst>
              <a:ext uri="{FF2B5EF4-FFF2-40B4-BE49-F238E27FC236}">
                <a16:creationId xmlns:a16="http://schemas.microsoft.com/office/drawing/2014/main" id="{058FF151-FAE3-44FB-8834-9A7CD1832AC4}"/>
              </a:ext>
            </a:extLst>
          </p:cNvPr>
          <p:cNvSpPr txBox="1">
            <a:spLocks/>
          </p:cNvSpPr>
          <p:nvPr userDrawn="1"/>
        </p:nvSpPr>
        <p:spPr>
          <a:xfrm>
            <a:off x="-62853" y="661722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Espaço Reservado para Imagem 3">
            <a:extLst>
              <a:ext uri="{FF2B5EF4-FFF2-40B4-BE49-F238E27FC236}">
                <a16:creationId xmlns:a16="http://schemas.microsoft.com/office/drawing/2014/main" id="{F18181A9-2863-4235-911D-25998545FF1A}"/>
              </a:ext>
            </a:extLst>
          </p:cNvPr>
          <p:cNvSpPr>
            <a:spLocks noGrp="1"/>
          </p:cNvSpPr>
          <p:nvPr>
            <p:ph type="pic" sz="quarter" idx="70" hasCustomPrompt="1"/>
          </p:nvPr>
        </p:nvSpPr>
        <p:spPr>
          <a:xfrm>
            <a:off x="5654376" y="1727656"/>
            <a:ext cx="7123777" cy="1126739"/>
          </a:xfrm>
          <a:prstGeom prst="parallelogram">
            <a:avLst/>
          </a:prstGeom>
          <a:solidFill>
            <a:srgbClr val="29B7EB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CCDE733E-3AE0-48C2-9BD0-4EE8794D5497}"/>
              </a:ext>
            </a:extLst>
          </p:cNvPr>
          <p:cNvSpPr>
            <a:spLocks noGrp="1"/>
          </p:cNvSpPr>
          <p:nvPr>
            <p:ph type="pic" sz="quarter" idx="71" hasCustomPrompt="1"/>
          </p:nvPr>
        </p:nvSpPr>
        <p:spPr>
          <a:xfrm>
            <a:off x="5255380" y="2982013"/>
            <a:ext cx="7580979" cy="1126739"/>
          </a:xfrm>
          <a:prstGeom prst="parallelogram">
            <a:avLst/>
          </a:prstGeom>
          <a:solidFill>
            <a:srgbClr val="FED402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20" name="Espaço Reservado para Imagem 3">
            <a:extLst>
              <a:ext uri="{FF2B5EF4-FFF2-40B4-BE49-F238E27FC236}">
                <a16:creationId xmlns:a16="http://schemas.microsoft.com/office/drawing/2014/main" id="{55B096CA-DEAE-45A1-AE0B-E8B8495B71B7}"/>
              </a:ext>
            </a:extLst>
          </p:cNvPr>
          <p:cNvSpPr>
            <a:spLocks noGrp="1"/>
          </p:cNvSpPr>
          <p:nvPr>
            <p:ph type="pic" sz="quarter" idx="72" hasCustomPrompt="1"/>
          </p:nvPr>
        </p:nvSpPr>
        <p:spPr>
          <a:xfrm>
            <a:off x="4882861" y="4281436"/>
            <a:ext cx="7839296" cy="1126739"/>
          </a:xfrm>
          <a:prstGeom prst="parallelogram">
            <a:avLst/>
          </a:prstGeom>
          <a:solidFill>
            <a:srgbClr val="ED0C6E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21" name="Espaço Reservado para Texto 19">
            <a:extLst>
              <a:ext uri="{FF2B5EF4-FFF2-40B4-BE49-F238E27FC236}">
                <a16:creationId xmlns:a16="http://schemas.microsoft.com/office/drawing/2014/main" id="{15AF2967-4CC0-45C4-BCAF-9B9679B9CD6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6177090" y="1916996"/>
            <a:ext cx="5639771" cy="748059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565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</p:txBody>
      </p:sp>
      <p:sp>
        <p:nvSpPr>
          <p:cNvPr id="23" name="Espaço Reservado para Texto 19">
            <a:extLst>
              <a:ext uri="{FF2B5EF4-FFF2-40B4-BE49-F238E27FC236}">
                <a16:creationId xmlns:a16="http://schemas.microsoft.com/office/drawing/2014/main" id="{3A44F1D5-197B-40AB-9EFF-B30B686DCAFE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5938048" y="3171353"/>
            <a:ext cx="5574708" cy="748059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565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</p:txBody>
      </p:sp>
      <p:sp>
        <p:nvSpPr>
          <p:cNvPr id="24" name="Espaço Reservado para Texto 19">
            <a:extLst>
              <a:ext uri="{FF2B5EF4-FFF2-40B4-BE49-F238E27FC236}">
                <a16:creationId xmlns:a16="http://schemas.microsoft.com/office/drawing/2014/main" id="{C3048570-79F3-41BB-A731-CC9267123C82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5654375" y="4470776"/>
            <a:ext cx="5481314" cy="748059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565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</a:p>
        </p:txBody>
      </p:sp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B97555C3-E4ED-4FD6-9980-1772617B161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70406" y="1"/>
            <a:ext cx="12662407" cy="736374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76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	 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backgroung</a:t>
            </a:r>
            <a:r>
              <a:rPr lang="pt-BR" dirty="0"/>
              <a:t> </a:t>
            </a:r>
            <a:r>
              <a:rPr lang="pt-BR" dirty="0" err="1"/>
              <a:t>image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 err="1"/>
              <a:t>After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,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your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send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back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8245291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Imagem 5">
            <a:extLst>
              <a:ext uri="{FF2B5EF4-FFF2-40B4-BE49-F238E27FC236}">
                <a16:creationId xmlns:a16="http://schemas.microsoft.com/office/drawing/2014/main" id="{6CBEF769-196C-42BC-B0B3-54A5A7AFD2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510578" y="1"/>
            <a:ext cx="12662407" cy="691301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761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	 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</a:t>
            </a:r>
            <a:r>
              <a:rPr lang="pt-BR" dirty="0" err="1"/>
              <a:t>backgroung</a:t>
            </a:r>
            <a:r>
              <a:rPr lang="pt-BR" dirty="0"/>
              <a:t> </a:t>
            </a:r>
            <a:r>
              <a:rPr lang="pt-BR" dirty="0" err="1"/>
              <a:t>image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 err="1"/>
              <a:t>After</a:t>
            </a:r>
            <a:r>
              <a:rPr lang="pt-BR" dirty="0"/>
              <a:t> </a:t>
            </a:r>
            <a:r>
              <a:rPr lang="pt-BR" dirty="0" err="1"/>
              <a:t>that</a:t>
            </a:r>
            <a:r>
              <a:rPr lang="pt-BR" dirty="0"/>
              <a:t>, </a:t>
            </a:r>
            <a:r>
              <a:rPr lang="pt-BR" dirty="0" err="1"/>
              <a:t>right</a:t>
            </a:r>
            <a:r>
              <a:rPr lang="pt-BR" dirty="0"/>
              <a:t> click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your</a:t>
            </a:r>
            <a:r>
              <a:rPr lang="pt-BR" dirty="0"/>
              <a:t> mouse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select</a:t>
            </a:r>
            <a:r>
              <a:rPr lang="pt-BR" dirty="0"/>
              <a:t> “</a:t>
            </a:r>
            <a:r>
              <a:rPr lang="pt-BR" dirty="0" err="1"/>
              <a:t>send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back</a:t>
            </a:r>
            <a:endParaRPr lang="pt-BR" dirty="0"/>
          </a:p>
        </p:txBody>
      </p:sp>
      <p:sp>
        <p:nvSpPr>
          <p:cNvPr id="11" name="Espaço Reservado para Imagem 3">
            <a:extLst>
              <a:ext uri="{FF2B5EF4-FFF2-40B4-BE49-F238E27FC236}">
                <a16:creationId xmlns:a16="http://schemas.microsoft.com/office/drawing/2014/main" id="{1DCCC262-34F4-40F9-9816-14D74B7A8C7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499707" y="2039438"/>
            <a:ext cx="9787893" cy="2995461"/>
          </a:xfrm>
          <a:prstGeom prst="parallelogram">
            <a:avLst/>
          </a:prstGeom>
          <a:solidFill>
            <a:srgbClr val="FED402">
              <a:alpha val="88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pt-BR" dirty="0"/>
              <a:t>a</a:t>
            </a:r>
            <a:endParaRPr lang="en-US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DC9DD232-CC6D-4F09-B050-42441D79B5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94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br>
              <a:rPr lang="pt-BR" dirty="0"/>
            </a:br>
            <a:endParaRPr lang="pt-BR" dirty="0"/>
          </a:p>
        </p:txBody>
      </p:sp>
      <p:sp>
        <p:nvSpPr>
          <p:cNvPr id="5" name="Retângulo 14">
            <a:extLst>
              <a:ext uri="{FF2B5EF4-FFF2-40B4-BE49-F238E27FC236}">
                <a16:creationId xmlns:a16="http://schemas.microsoft.com/office/drawing/2014/main" id="{DB16EB9B-26F1-44DE-AD7A-4F0E707DB504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Espaço Reservado para Número de Slide 9">
            <a:extLst>
              <a:ext uri="{FF2B5EF4-FFF2-40B4-BE49-F238E27FC236}">
                <a16:creationId xmlns:a16="http://schemas.microsoft.com/office/drawing/2014/main" id="{ECF8D529-4293-4720-9E93-F6F85E018500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ço Reservado para Imagem 3">
            <a:extLst>
              <a:ext uri="{FF2B5EF4-FFF2-40B4-BE49-F238E27FC236}">
                <a16:creationId xmlns:a16="http://schemas.microsoft.com/office/drawing/2014/main" id="{BA42F4BC-5C78-46D7-BF2F-EE6E5BCB2FB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3" name="Espaço Reservado para Texto 41">
            <a:extLst>
              <a:ext uri="{FF2B5EF4-FFF2-40B4-BE49-F238E27FC236}">
                <a16:creationId xmlns:a16="http://schemas.microsoft.com/office/drawing/2014/main" id="{6DCA07F2-2A33-4E99-A1B5-403037994D81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4542485" y="2323042"/>
            <a:ext cx="1041626" cy="309560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565" b="1" i="0">
                <a:solidFill>
                  <a:schemeClr val="bg1"/>
                </a:solidFill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14" name="Espaço Reservado para Imagem 3">
            <a:extLst>
              <a:ext uri="{FF2B5EF4-FFF2-40B4-BE49-F238E27FC236}">
                <a16:creationId xmlns:a16="http://schemas.microsoft.com/office/drawing/2014/main" id="{E9951C60-CC9E-4C3C-B80B-FCC66DAB9471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4542485" y="2753522"/>
            <a:ext cx="1041626" cy="8039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chemeClr val="bg1"/>
                </a:solidFill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6" name="Espaço Reservado para Texto 41">
            <a:extLst>
              <a:ext uri="{FF2B5EF4-FFF2-40B4-BE49-F238E27FC236}">
                <a16:creationId xmlns:a16="http://schemas.microsoft.com/office/drawing/2014/main" id="{1ACD211C-D390-40E8-8083-0A55BEEF3EE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305969" y="3733280"/>
            <a:ext cx="1514656" cy="35557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565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17" name="Espaço Reservado para Texto 41">
            <a:extLst>
              <a:ext uri="{FF2B5EF4-FFF2-40B4-BE49-F238E27FC236}">
                <a16:creationId xmlns:a16="http://schemas.microsoft.com/office/drawing/2014/main" id="{97AF126A-D19F-4DA9-8614-FE9F5A463BF5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4305969" y="4209775"/>
            <a:ext cx="1514656" cy="35557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565" b="1" i="0">
                <a:solidFill>
                  <a:schemeClr val="bg1"/>
                </a:solidFill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18" name="Espaço Reservado para Texto 41">
            <a:extLst>
              <a:ext uri="{FF2B5EF4-FFF2-40B4-BE49-F238E27FC236}">
                <a16:creationId xmlns:a16="http://schemas.microsoft.com/office/drawing/2014/main" id="{6E2986A4-5512-4915-91A0-A7A0E03FB5EF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6083063" y="2320500"/>
            <a:ext cx="1041626" cy="309560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565" b="1" i="0">
                <a:solidFill>
                  <a:schemeClr val="bg1"/>
                </a:solidFill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9CD8BC34-AB24-4EA2-9D6A-B748EB8BE0C7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6083063" y="2753521"/>
            <a:ext cx="1041626" cy="8013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chemeClr val="bg1"/>
                </a:solidFill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2" name="Espaço Reservado para Texto 41">
            <a:extLst>
              <a:ext uri="{FF2B5EF4-FFF2-40B4-BE49-F238E27FC236}">
                <a16:creationId xmlns:a16="http://schemas.microsoft.com/office/drawing/2014/main" id="{9A9190F7-44C4-4524-A491-3A63C8ABF16C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7642278" y="2329226"/>
            <a:ext cx="1041626" cy="309560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565" b="1" i="0">
                <a:solidFill>
                  <a:schemeClr val="bg1"/>
                </a:solidFill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23" name="Espaço Reservado para Imagem 3">
            <a:extLst>
              <a:ext uri="{FF2B5EF4-FFF2-40B4-BE49-F238E27FC236}">
                <a16:creationId xmlns:a16="http://schemas.microsoft.com/office/drawing/2014/main" id="{C3939884-B7FE-4B04-8DD1-42BAFD6A0BC9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7642278" y="2762247"/>
            <a:ext cx="1041626" cy="8013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chemeClr val="bg1"/>
                </a:solidFill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6" name="Espaço Reservado para Texto 41">
            <a:extLst>
              <a:ext uri="{FF2B5EF4-FFF2-40B4-BE49-F238E27FC236}">
                <a16:creationId xmlns:a16="http://schemas.microsoft.com/office/drawing/2014/main" id="{A728E553-FB0F-438C-ADEA-84AC997C8576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9176154" y="2329226"/>
            <a:ext cx="1041626" cy="309560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565" b="1" i="0">
                <a:solidFill>
                  <a:schemeClr val="bg1"/>
                </a:solidFill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27" name="Espaço Reservado para Imagem 3">
            <a:extLst>
              <a:ext uri="{FF2B5EF4-FFF2-40B4-BE49-F238E27FC236}">
                <a16:creationId xmlns:a16="http://schemas.microsoft.com/office/drawing/2014/main" id="{B3E58732-D422-4958-8830-827D799BC93F}"/>
              </a:ext>
            </a:extLst>
          </p:cNvPr>
          <p:cNvSpPr>
            <a:spLocks noGrp="1"/>
          </p:cNvSpPr>
          <p:nvPr>
            <p:ph type="pic" sz="quarter" idx="77"/>
          </p:nvPr>
        </p:nvSpPr>
        <p:spPr>
          <a:xfrm>
            <a:off x="9176154" y="2762247"/>
            <a:ext cx="1041626" cy="8013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chemeClr val="bg1"/>
                </a:solidFill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0" name="Espaço Reservado para Texto 41">
            <a:extLst>
              <a:ext uri="{FF2B5EF4-FFF2-40B4-BE49-F238E27FC236}">
                <a16:creationId xmlns:a16="http://schemas.microsoft.com/office/drawing/2014/main" id="{F34F8B21-92F4-45ED-9BFA-CA0179B7C4C2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10720296" y="2329226"/>
            <a:ext cx="1041626" cy="309560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565" b="1" i="0">
                <a:solidFill>
                  <a:schemeClr val="bg1"/>
                </a:solidFill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31" name="Espaço Reservado para Imagem 3">
            <a:extLst>
              <a:ext uri="{FF2B5EF4-FFF2-40B4-BE49-F238E27FC236}">
                <a16:creationId xmlns:a16="http://schemas.microsoft.com/office/drawing/2014/main" id="{C1A00161-1850-4BC1-8630-4C4AE239E8B0}"/>
              </a:ext>
            </a:extLst>
          </p:cNvPr>
          <p:cNvSpPr>
            <a:spLocks noGrp="1"/>
          </p:cNvSpPr>
          <p:nvPr>
            <p:ph type="pic" sz="quarter" idx="81"/>
          </p:nvPr>
        </p:nvSpPr>
        <p:spPr>
          <a:xfrm>
            <a:off x="10720296" y="2762247"/>
            <a:ext cx="1041626" cy="8013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chemeClr val="bg1"/>
                </a:solidFill>
                <a:latin typeface="Calibri 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4" name="Espaço Reservado para Texto 41">
            <a:extLst>
              <a:ext uri="{FF2B5EF4-FFF2-40B4-BE49-F238E27FC236}">
                <a16:creationId xmlns:a16="http://schemas.microsoft.com/office/drawing/2014/main" id="{398CB9EC-549E-45D3-98F3-D78D72CB3D54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5846547" y="3744301"/>
            <a:ext cx="1514656" cy="35557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565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35" name="Espaço Reservado para Texto 41">
            <a:extLst>
              <a:ext uri="{FF2B5EF4-FFF2-40B4-BE49-F238E27FC236}">
                <a16:creationId xmlns:a16="http://schemas.microsoft.com/office/drawing/2014/main" id="{736CBAB9-604A-4494-9562-8A242735D4F9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5846547" y="4220797"/>
            <a:ext cx="1514656" cy="35557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565" b="1" i="0">
                <a:solidFill>
                  <a:schemeClr val="bg1"/>
                </a:solidFill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38" name="Espaço Reservado para Texto 41">
            <a:extLst>
              <a:ext uri="{FF2B5EF4-FFF2-40B4-BE49-F238E27FC236}">
                <a16:creationId xmlns:a16="http://schemas.microsoft.com/office/drawing/2014/main" id="{6EB9D363-30BC-45F7-8AF5-5FD99D355A98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7405762" y="3753026"/>
            <a:ext cx="1514656" cy="35557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565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39" name="Espaço Reservado para Texto 41">
            <a:extLst>
              <a:ext uri="{FF2B5EF4-FFF2-40B4-BE49-F238E27FC236}">
                <a16:creationId xmlns:a16="http://schemas.microsoft.com/office/drawing/2014/main" id="{93A2C9DC-89EF-472E-9DD0-CD4EA658A6DB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7405762" y="4229523"/>
            <a:ext cx="1514656" cy="35557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565" b="1" i="0">
                <a:solidFill>
                  <a:schemeClr val="bg1"/>
                </a:solidFill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40" name="Espaço Reservado para Texto 41">
            <a:extLst>
              <a:ext uri="{FF2B5EF4-FFF2-40B4-BE49-F238E27FC236}">
                <a16:creationId xmlns:a16="http://schemas.microsoft.com/office/drawing/2014/main" id="{59899172-0134-42BA-8E42-898304F7A4D1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8939638" y="3753286"/>
            <a:ext cx="1514656" cy="35557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565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41" name="Espaço Reservado para Texto 41">
            <a:extLst>
              <a:ext uri="{FF2B5EF4-FFF2-40B4-BE49-F238E27FC236}">
                <a16:creationId xmlns:a16="http://schemas.microsoft.com/office/drawing/2014/main" id="{B5760FDA-565A-4673-86C3-34A3B9016FAD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8939638" y="4229782"/>
            <a:ext cx="1514656" cy="35557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565" b="1" i="0">
                <a:solidFill>
                  <a:schemeClr val="bg1"/>
                </a:solidFill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44" name="Espaço Reservado para Texto 41">
            <a:extLst>
              <a:ext uri="{FF2B5EF4-FFF2-40B4-BE49-F238E27FC236}">
                <a16:creationId xmlns:a16="http://schemas.microsoft.com/office/drawing/2014/main" id="{6E9E8A0F-85DA-43EB-9CAD-5455C1F088E1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10483780" y="3753286"/>
            <a:ext cx="1514656" cy="35557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565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  <p:sp>
        <p:nvSpPr>
          <p:cNvPr id="45" name="Espaço Reservado para Texto 41">
            <a:extLst>
              <a:ext uri="{FF2B5EF4-FFF2-40B4-BE49-F238E27FC236}">
                <a16:creationId xmlns:a16="http://schemas.microsoft.com/office/drawing/2014/main" id="{C45A29BC-1125-4E3B-A819-F67EBF74EEA4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10483780" y="4229782"/>
            <a:ext cx="1514656" cy="355577"/>
          </a:xfrm>
          <a:prstGeom prst="rect">
            <a:avLst/>
          </a:prstGeom>
        </p:spPr>
        <p:txBody>
          <a:bodyPr/>
          <a:lstStyle>
            <a:lvl1pPr marL="0" marR="0" indent="0" algn="ctr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565" b="1" i="0">
                <a:solidFill>
                  <a:schemeClr val="bg1"/>
                </a:solidFill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39690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Layout Personalizado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75CC309A-7FDC-4E12-B377-F451CB726C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553" y="258471"/>
            <a:ext cx="9444602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3131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32)</a:t>
            </a:r>
            <a:endParaRPr lang="en-US" dirty="0"/>
          </a:p>
        </p:txBody>
      </p:sp>
      <p:sp>
        <p:nvSpPr>
          <p:cNvPr id="5" name="Espaço Reservado para Imagem 3">
            <a:extLst>
              <a:ext uri="{FF2B5EF4-FFF2-40B4-BE49-F238E27FC236}">
                <a16:creationId xmlns:a16="http://schemas.microsoft.com/office/drawing/2014/main" id="{0AA46EE5-0E55-4D4D-A237-36A486DFB21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6" name="Paralelogramo 5">
            <a:extLst>
              <a:ext uri="{FF2B5EF4-FFF2-40B4-BE49-F238E27FC236}">
                <a16:creationId xmlns:a16="http://schemas.microsoft.com/office/drawing/2014/main" id="{87E374FE-D6A5-4B49-A703-21B03B861C8C}"/>
              </a:ext>
            </a:extLst>
          </p:cNvPr>
          <p:cNvSpPr/>
          <p:nvPr userDrawn="1"/>
        </p:nvSpPr>
        <p:spPr>
          <a:xfrm>
            <a:off x="1250186" y="1990048"/>
            <a:ext cx="4972085" cy="959302"/>
          </a:xfrm>
          <a:prstGeom prst="parallelogram">
            <a:avLst/>
          </a:prstGeom>
          <a:solidFill>
            <a:srgbClr val="11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8" name="Paralelogramo 7">
            <a:extLst>
              <a:ext uri="{FF2B5EF4-FFF2-40B4-BE49-F238E27FC236}">
                <a16:creationId xmlns:a16="http://schemas.microsoft.com/office/drawing/2014/main" id="{ED7510C8-F9BA-44A1-89B2-5440F3A760E9}"/>
              </a:ext>
            </a:extLst>
          </p:cNvPr>
          <p:cNvSpPr/>
          <p:nvPr userDrawn="1"/>
        </p:nvSpPr>
        <p:spPr>
          <a:xfrm>
            <a:off x="970333" y="3075898"/>
            <a:ext cx="4972085" cy="959302"/>
          </a:xfrm>
          <a:prstGeom prst="parallelogram">
            <a:avLst/>
          </a:prstGeom>
          <a:solidFill>
            <a:srgbClr val="11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4BB0CE94-47F9-4326-AD96-FAEF68E26E8B}"/>
              </a:ext>
            </a:extLst>
          </p:cNvPr>
          <p:cNvSpPr/>
          <p:nvPr userDrawn="1"/>
        </p:nvSpPr>
        <p:spPr>
          <a:xfrm>
            <a:off x="612643" y="4161747"/>
            <a:ext cx="4972085" cy="959302"/>
          </a:xfrm>
          <a:prstGeom prst="parallelogram">
            <a:avLst/>
          </a:prstGeom>
          <a:solidFill>
            <a:srgbClr val="11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12" name="Espaço Reservado para Texto 19">
            <a:extLst>
              <a:ext uri="{FF2B5EF4-FFF2-40B4-BE49-F238E27FC236}">
                <a16:creationId xmlns:a16="http://schemas.microsoft.com/office/drawing/2014/main" id="{B8D77189-B07F-47E5-A77F-072E5C5678D3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841728" y="2196938"/>
            <a:ext cx="3789000" cy="46932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  <p:sp>
        <p:nvSpPr>
          <p:cNvPr id="14" name="Espaço Reservado para Texto 19">
            <a:extLst>
              <a:ext uri="{FF2B5EF4-FFF2-40B4-BE49-F238E27FC236}">
                <a16:creationId xmlns:a16="http://schemas.microsoft.com/office/drawing/2014/main" id="{B9DBEEEE-B379-4A5E-96B9-3618FFB2D692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1577784" y="3320888"/>
            <a:ext cx="3789000" cy="46932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  <p:sp>
        <p:nvSpPr>
          <p:cNvPr id="16" name="Espaço Reservado para Texto 19">
            <a:extLst>
              <a:ext uri="{FF2B5EF4-FFF2-40B4-BE49-F238E27FC236}">
                <a16:creationId xmlns:a16="http://schemas.microsoft.com/office/drawing/2014/main" id="{735879C6-3929-4658-BDF4-F21F9553BCCB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1254728" y="4406738"/>
            <a:ext cx="3789000" cy="46932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</p:spTree>
    <p:extLst>
      <p:ext uri="{BB962C8B-B14F-4D97-AF65-F5344CB8AC3E}">
        <p14:creationId xmlns:p14="http://schemas.microsoft.com/office/powerpoint/2010/main" val="8797727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Layout Personalizado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áfico 17">
            <a:extLst>
              <a:ext uri="{FF2B5EF4-FFF2-40B4-BE49-F238E27FC236}">
                <a16:creationId xmlns:a16="http://schemas.microsoft.com/office/drawing/2014/main" id="{772A38DF-2DB7-4FEF-9940-E7D4F32B8C7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32370" y="150875"/>
            <a:ext cx="979463" cy="323898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75CC309A-7FDC-4E12-B377-F451CB726C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553" y="258471"/>
            <a:ext cx="9444602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3131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32)</a:t>
            </a:r>
            <a:endParaRPr lang="en-US" dirty="0"/>
          </a:p>
        </p:txBody>
      </p:sp>
      <p:sp>
        <p:nvSpPr>
          <p:cNvPr id="6" name="Paralelogramo 5">
            <a:extLst>
              <a:ext uri="{FF2B5EF4-FFF2-40B4-BE49-F238E27FC236}">
                <a16:creationId xmlns:a16="http://schemas.microsoft.com/office/drawing/2014/main" id="{87E374FE-D6A5-4B49-A703-21B03B861C8C}"/>
              </a:ext>
            </a:extLst>
          </p:cNvPr>
          <p:cNvSpPr/>
          <p:nvPr userDrawn="1"/>
        </p:nvSpPr>
        <p:spPr>
          <a:xfrm>
            <a:off x="1250186" y="1990048"/>
            <a:ext cx="4972085" cy="959302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8" name="Paralelogramo 7">
            <a:extLst>
              <a:ext uri="{FF2B5EF4-FFF2-40B4-BE49-F238E27FC236}">
                <a16:creationId xmlns:a16="http://schemas.microsoft.com/office/drawing/2014/main" id="{ED7510C8-F9BA-44A1-89B2-5440F3A760E9}"/>
              </a:ext>
            </a:extLst>
          </p:cNvPr>
          <p:cNvSpPr/>
          <p:nvPr userDrawn="1"/>
        </p:nvSpPr>
        <p:spPr>
          <a:xfrm>
            <a:off x="970333" y="3075898"/>
            <a:ext cx="4972085" cy="959302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4BB0CE94-47F9-4326-AD96-FAEF68E26E8B}"/>
              </a:ext>
            </a:extLst>
          </p:cNvPr>
          <p:cNvSpPr/>
          <p:nvPr userDrawn="1"/>
        </p:nvSpPr>
        <p:spPr>
          <a:xfrm>
            <a:off x="612643" y="4161747"/>
            <a:ext cx="4972085" cy="959302"/>
          </a:xfrm>
          <a:prstGeom prst="parallelogram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12" name="Espaço Reservado para Texto 19">
            <a:extLst>
              <a:ext uri="{FF2B5EF4-FFF2-40B4-BE49-F238E27FC236}">
                <a16:creationId xmlns:a16="http://schemas.microsoft.com/office/drawing/2014/main" id="{B8D77189-B07F-47E5-A77F-072E5C5678D3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841728" y="2196938"/>
            <a:ext cx="3789000" cy="46932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  <p:sp>
        <p:nvSpPr>
          <p:cNvPr id="14" name="Espaço Reservado para Texto 19">
            <a:extLst>
              <a:ext uri="{FF2B5EF4-FFF2-40B4-BE49-F238E27FC236}">
                <a16:creationId xmlns:a16="http://schemas.microsoft.com/office/drawing/2014/main" id="{B9DBEEEE-B379-4A5E-96B9-3618FFB2D692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1577784" y="3320888"/>
            <a:ext cx="3789000" cy="46932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  <p:sp>
        <p:nvSpPr>
          <p:cNvPr id="16" name="Espaço Reservado para Texto 19">
            <a:extLst>
              <a:ext uri="{FF2B5EF4-FFF2-40B4-BE49-F238E27FC236}">
                <a16:creationId xmlns:a16="http://schemas.microsoft.com/office/drawing/2014/main" id="{735879C6-3929-4658-BDF4-F21F9553BCCB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1254728" y="4406738"/>
            <a:ext cx="3789000" cy="46932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u="none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</p:spTree>
    <p:extLst>
      <p:ext uri="{BB962C8B-B14F-4D97-AF65-F5344CB8AC3E}">
        <p14:creationId xmlns:p14="http://schemas.microsoft.com/office/powerpoint/2010/main" val="365063700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Layout Personaliza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75CC309A-7FDC-4E12-B377-F451CB726C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553" y="258471"/>
            <a:ext cx="9444602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3131" b="1">
                <a:solidFill>
                  <a:srgbClr val="110090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32)</a:t>
            </a:r>
            <a:endParaRPr lang="en-US" dirty="0"/>
          </a:p>
        </p:txBody>
      </p:sp>
      <p:sp>
        <p:nvSpPr>
          <p:cNvPr id="6" name="Paralelogramo 5">
            <a:extLst>
              <a:ext uri="{FF2B5EF4-FFF2-40B4-BE49-F238E27FC236}">
                <a16:creationId xmlns:a16="http://schemas.microsoft.com/office/drawing/2014/main" id="{87E374FE-D6A5-4B49-A703-21B03B861C8C}"/>
              </a:ext>
            </a:extLst>
          </p:cNvPr>
          <p:cNvSpPr/>
          <p:nvPr userDrawn="1"/>
        </p:nvSpPr>
        <p:spPr>
          <a:xfrm>
            <a:off x="1250186" y="1990048"/>
            <a:ext cx="4972085" cy="959302"/>
          </a:xfrm>
          <a:prstGeom prst="parallelogram">
            <a:avLst/>
          </a:prstGeom>
          <a:solidFill>
            <a:srgbClr val="11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7" name="Paralelogramo 6">
            <a:extLst>
              <a:ext uri="{FF2B5EF4-FFF2-40B4-BE49-F238E27FC236}">
                <a16:creationId xmlns:a16="http://schemas.microsoft.com/office/drawing/2014/main" id="{AD7CAD97-BD49-4918-AF14-40C6A6D7537F}"/>
              </a:ext>
            </a:extLst>
          </p:cNvPr>
          <p:cNvSpPr/>
          <p:nvPr userDrawn="1"/>
        </p:nvSpPr>
        <p:spPr>
          <a:xfrm>
            <a:off x="6689693" y="1990048"/>
            <a:ext cx="4972085" cy="959302"/>
          </a:xfrm>
          <a:prstGeom prst="parallelogram">
            <a:avLst/>
          </a:prstGeom>
          <a:solidFill>
            <a:srgbClr val="11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8" name="Paralelogramo 7">
            <a:extLst>
              <a:ext uri="{FF2B5EF4-FFF2-40B4-BE49-F238E27FC236}">
                <a16:creationId xmlns:a16="http://schemas.microsoft.com/office/drawing/2014/main" id="{ED7510C8-F9BA-44A1-89B2-5440F3A760E9}"/>
              </a:ext>
            </a:extLst>
          </p:cNvPr>
          <p:cNvSpPr/>
          <p:nvPr userDrawn="1"/>
        </p:nvSpPr>
        <p:spPr>
          <a:xfrm>
            <a:off x="970333" y="3075898"/>
            <a:ext cx="4972085" cy="959302"/>
          </a:xfrm>
          <a:prstGeom prst="parallelogram">
            <a:avLst/>
          </a:prstGeom>
          <a:solidFill>
            <a:srgbClr val="11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9" name="Paralelogramo 8">
            <a:extLst>
              <a:ext uri="{FF2B5EF4-FFF2-40B4-BE49-F238E27FC236}">
                <a16:creationId xmlns:a16="http://schemas.microsoft.com/office/drawing/2014/main" id="{7E0100D7-3D42-47E6-99C2-F9FF04083250}"/>
              </a:ext>
            </a:extLst>
          </p:cNvPr>
          <p:cNvSpPr/>
          <p:nvPr userDrawn="1"/>
        </p:nvSpPr>
        <p:spPr>
          <a:xfrm>
            <a:off x="6409840" y="3075898"/>
            <a:ext cx="4972085" cy="959302"/>
          </a:xfrm>
          <a:prstGeom prst="parallelogram">
            <a:avLst/>
          </a:prstGeom>
          <a:solidFill>
            <a:srgbClr val="11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4BB0CE94-47F9-4326-AD96-FAEF68E26E8B}"/>
              </a:ext>
            </a:extLst>
          </p:cNvPr>
          <p:cNvSpPr/>
          <p:nvPr userDrawn="1"/>
        </p:nvSpPr>
        <p:spPr>
          <a:xfrm>
            <a:off x="612643" y="4161747"/>
            <a:ext cx="4972085" cy="959302"/>
          </a:xfrm>
          <a:prstGeom prst="parallelogram">
            <a:avLst/>
          </a:prstGeom>
          <a:solidFill>
            <a:srgbClr val="11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>
              <a:solidFill>
                <a:schemeClr val="tx2">
                  <a:lumMod val="85000"/>
                </a:schemeClr>
              </a:solidFill>
            </a:endParaRPr>
          </a:p>
        </p:txBody>
      </p:sp>
      <p:sp>
        <p:nvSpPr>
          <p:cNvPr id="11" name="Paralelogramo 10">
            <a:extLst>
              <a:ext uri="{FF2B5EF4-FFF2-40B4-BE49-F238E27FC236}">
                <a16:creationId xmlns:a16="http://schemas.microsoft.com/office/drawing/2014/main" id="{EF0A2DB9-C343-4119-9B12-F18876BF30C4}"/>
              </a:ext>
            </a:extLst>
          </p:cNvPr>
          <p:cNvSpPr/>
          <p:nvPr userDrawn="1"/>
        </p:nvSpPr>
        <p:spPr>
          <a:xfrm>
            <a:off x="6052151" y="4161747"/>
            <a:ext cx="4972085" cy="959302"/>
          </a:xfrm>
          <a:prstGeom prst="parallelogram">
            <a:avLst/>
          </a:prstGeom>
          <a:solidFill>
            <a:srgbClr val="11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12" name="Espaço Reservado para Texto 19">
            <a:extLst>
              <a:ext uri="{FF2B5EF4-FFF2-40B4-BE49-F238E27FC236}">
                <a16:creationId xmlns:a16="http://schemas.microsoft.com/office/drawing/2014/main" id="{B8D77189-B07F-47E5-A77F-072E5C5678D3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841728" y="2196938"/>
            <a:ext cx="3789000" cy="46932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u="none">
                <a:solidFill>
                  <a:schemeClr val="tx2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  <p:sp>
        <p:nvSpPr>
          <p:cNvPr id="13" name="Espaço Reservado para Texto 19">
            <a:extLst>
              <a:ext uri="{FF2B5EF4-FFF2-40B4-BE49-F238E27FC236}">
                <a16:creationId xmlns:a16="http://schemas.microsoft.com/office/drawing/2014/main" id="{9EC6DA1C-3F32-44E2-9EE6-07F77665CD05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281236" y="2196938"/>
            <a:ext cx="3789000" cy="46932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u="none">
                <a:solidFill>
                  <a:schemeClr val="tx2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  <p:sp>
        <p:nvSpPr>
          <p:cNvPr id="14" name="Espaço Reservado para Texto 19">
            <a:extLst>
              <a:ext uri="{FF2B5EF4-FFF2-40B4-BE49-F238E27FC236}">
                <a16:creationId xmlns:a16="http://schemas.microsoft.com/office/drawing/2014/main" id="{B9DBEEEE-B379-4A5E-96B9-3618FFB2D692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1577784" y="3320888"/>
            <a:ext cx="3789000" cy="46932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u="none">
                <a:solidFill>
                  <a:schemeClr val="tx2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  <p:sp>
        <p:nvSpPr>
          <p:cNvPr id="15" name="Espaço Reservado para Texto 19">
            <a:extLst>
              <a:ext uri="{FF2B5EF4-FFF2-40B4-BE49-F238E27FC236}">
                <a16:creationId xmlns:a16="http://schemas.microsoft.com/office/drawing/2014/main" id="{3ADCFC5D-FCF2-49F7-8985-AEE579811A9C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7017292" y="3320888"/>
            <a:ext cx="3789000" cy="46932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u="none">
                <a:solidFill>
                  <a:schemeClr val="tx2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  <p:sp>
        <p:nvSpPr>
          <p:cNvPr id="16" name="Espaço Reservado para Texto 19">
            <a:extLst>
              <a:ext uri="{FF2B5EF4-FFF2-40B4-BE49-F238E27FC236}">
                <a16:creationId xmlns:a16="http://schemas.microsoft.com/office/drawing/2014/main" id="{735879C6-3929-4658-BDF4-F21F9553BCCB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1254728" y="4406738"/>
            <a:ext cx="3789000" cy="46932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u="none">
                <a:solidFill>
                  <a:schemeClr val="tx2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  <p:sp>
        <p:nvSpPr>
          <p:cNvPr id="17" name="Espaço Reservado para Texto 19">
            <a:extLst>
              <a:ext uri="{FF2B5EF4-FFF2-40B4-BE49-F238E27FC236}">
                <a16:creationId xmlns:a16="http://schemas.microsoft.com/office/drawing/2014/main" id="{BD1F0DB7-BE97-4CF3-B3CA-FDC2627E0316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6694235" y="4406738"/>
            <a:ext cx="3789000" cy="46932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u="none">
                <a:solidFill>
                  <a:schemeClr val="tx2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2D415F4D-FCF6-47B4-9B57-91B2211D97C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93084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Layout Personalizado">
    <p:bg>
      <p:bgPr>
        <a:solidFill>
          <a:schemeClr val="tx2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75CC309A-7FDC-4E12-B377-F451CB726C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553" y="258471"/>
            <a:ext cx="9444602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3131" b="1">
                <a:solidFill>
                  <a:srgbClr val="29B7EB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32)</a:t>
            </a:r>
            <a:endParaRPr lang="en-US" dirty="0"/>
          </a:p>
        </p:txBody>
      </p:sp>
      <p:sp>
        <p:nvSpPr>
          <p:cNvPr id="5" name="Espaço Reservado para Imagem 3">
            <a:extLst>
              <a:ext uri="{FF2B5EF4-FFF2-40B4-BE49-F238E27FC236}">
                <a16:creationId xmlns:a16="http://schemas.microsoft.com/office/drawing/2014/main" id="{0AA46EE5-0E55-4D4D-A237-36A486DFB21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6" name="Paralelogramo 5">
            <a:extLst>
              <a:ext uri="{FF2B5EF4-FFF2-40B4-BE49-F238E27FC236}">
                <a16:creationId xmlns:a16="http://schemas.microsoft.com/office/drawing/2014/main" id="{87E374FE-D6A5-4B49-A703-21B03B861C8C}"/>
              </a:ext>
            </a:extLst>
          </p:cNvPr>
          <p:cNvSpPr/>
          <p:nvPr userDrawn="1"/>
        </p:nvSpPr>
        <p:spPr>
          <a:xfrm>
            <a:off x="1210954" y="2752787"/>
            <a:ext cx="4972085" cy="959302"/>
          </a:xfrm>
          <a:prstGeom prst="parallelogram">
            <a:avLst/>
          </a:prstGeom>
          <a:solidFill>
            <a:srgbClr val="11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7" name="Paralelogramo 6">
            <a:extLst>
              <a:ext uri="{FF2B5EF4-FFF2-40B4-BE49-F238E27FC236}">
                <a16:creationId xmlns:a16="http://schemas.microsoft.com/office/drawing/2014/main" id="{AD7CAD97-BD49-4918-AF14-40C6A6D7537F}"/>
              </a:ext>
            </a:extLst>
          </p:cNvPr>
          <p:cNvSpPr/>
          <p:nvPr userDrawn="1"/>
        </p:nvSpPr>
        <p:spPr>
          <a:xfrm>
            <a:off x="6650462" y="2752787"/>
            <a:ext cx="4972085" cy="959302"/>
          </a:xfrm>
          <a:prstGeom prst="parallelogram">
            <a:avLst/>
          </a:prstGeom>
          <a:solidFill>
            <a:srgbClr val="11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8" name="Paralelogramo 7">
            <a:extLst>
              <a:ext uri="{FF2B5EF4-FFF2-40B4-BE49-F238E27FC236}">
                <a16:creationId xmlns:a16="http://schemas.microsoft.com/office/drawing/2014/main" id="{ED7510C8-F9BA-44A1-89B2-5440F3A760E9}"/>
              </a:ext>
            </a:extLst>
          </p:cNvPr>
          <p:cNvSpPr/>
          <p:nvPr userDrawn="1"/>
        </p:nvSpPr>
        <p:spPr>
          <a:xfrm>
            <a:off x="931100" y="3838638"/>
            <a:ext cx="4972085" cy="959302"/>
          </a:xfrm>
          <a:prstGeom prst="parallelogram">
            <a:avLst/>
          </a:prstGeom>
          <a:solidFill>
            <a:srgbClr val="11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9" name="Paralelogramo 8">
            <a:extLst>
              <a:ext uri="{FF2B5EF4-FFF2-40B4-BE49-F238E27FC236}">
                <a16:creationId xmlns:a16="http://schemas.microsoft.com/office/drawing/2014/main" id="{7E0100D7-3D42-47E6-99C2-F9FF04083250}"/>
              </a:ext>
            </a:extLst>
          </p:cNvPr>
          <p:cNvSpPr/>
          <p:nvPr userDrawn="1"/>
        </p:nvSpPr>
        <p:spPr>
          <a:xfrm>
            <a:off x="6370608" y="3838638"/>
            <a:ext cx="4972085" cy="959302"/>
          </a:xfrm>
          <a:prstGeom prst="parallelogram">
            <a:avLst/>
          </a:prstGeom>
          <a:solidFill>
            <a:srgbClr val="11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 dirty="0"/>
          </a:p>
        </p:txBody>
      </p:sp>
      <p:sp>
        <p:nvSpPr>
          <p:cNvPr id="12" name="Espaço Reservado para Texto 19">
            <a:extLst>
              <a:ext uri="{FF2B5EF4-FFF2-40B4-BE49-F238E27FC236}">
                <a16:creationId xmlns:a16="http://schemas.microsoft.com/office/drawing/2014/main" id="{B8D77189-B07F-47E5-A77F-072E5C5678D3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802496" y="2959678"/>
            <a:ext cx="3789000" cy="46932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  <p:sp>
        <p:nvSpPr>
          <p:cNvPr id="13" name="Espaço Reservado para Texto 19">
            <a:extLst>
              <a:ext uri="{FF2B5EF4-FFF2-40B4-BE49-F238E27FC236}">
                <a16:creationId xmlns:a16="http://schemas.microsoft.com/office/drawing/2014/main" id="{9EC6DA1C-3F32-44E2-9EE6-07F77665CD05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242004" y="2959678"/>
            <a:ext cx="3789000" cy="46932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  <p:sp>
        <p:nvSpPr>
          <p:cNvPr id="14" name="Espaço Reservado para Texto 19">
            <a:extLst>
              <a:ext uri="{FF2B5EF4-FFF2-40B4-BE49-F238E27FC236}">
                <a16:creationId xmlns:a16="http://schemas.microsoft.com/office/drawing/2014/main" id="{B9DBEEEE-B379-4A5E-96B9-3618FFB2D692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1538551" y="4083628"/>
            <a:ext cx="3789000" cy="46932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  <p:sp>
        <p:nvSpPr>
          <p:cNvPr id="15" name="Espaço Reservado para Texto 19">
            <a:extLst>
              <a:ext uri="{FF2B5EF4-FFF2-40B4-BE49-F238E27FC236}">
                <a16:creationId xmlns:a16="http://schemas.microsoft.com/office/drawing/2014/main" id="{3ADCFC5D-FCF2-49F7-8985-AEE579811A9C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6978059" y="4083628"/>
            <a:ext cx="3789000" cy="46932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</p:spTree>
    <p:extLst>
      <p:ext uri="{BB962C8B-B14F-4D97-AF65-F5344CB8AC3E}">
        <p14:creationId xmlns:p14="http://schemas.microsoft.com/office/powerpoint/2010/main" val="317649319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Layout Personaliza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955A53B-676E-4235-B020-40CDD448C0F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12231" y="-336883"/>
            <a:ext cx="10886946" cy="7348243"/>
          </a:xfrm>
          <a:prstGeom prst="parallelogram">
            <a:avLst/>
          </a:prstGeom>
          <a:noFill/>
        </p:spPr>
        <p:txBody>
          <a:bodyPr/>
          <a:lstStyle>
            <a:lvl1pPr marL="0" indent="0">
              <a:buNone/>
              <a:defRPr sz="176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 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4496C6FC-7978-43BD-8A17-B476A242A0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5493" y="973860"/>
            <a:ext cx="4342562" cy="2988908"/>
          </a:xfrm>
          <a:prstGeom prst="rect">
            <a:avLst/>
          </a:prstGeom>
        </p:spPr>
        <p:txBody>
          <a:bodyPr/>
          <a:lstStyle>
            <a:lvl1pPr algn="ctr">
              <a:tabLst/>
              <a:defRPr sz="3522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36)</a:t>
            </a:r>
            <a:endParaRPr lang="en-US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BAC704A-40D9-4A50-B9C6-1E3F412FCD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1320" y="1871521"/>
            <a:ext cx="3950911" cy="763745"/>
          </a:xfrm>
          <a:prstGeom prst="rect">
            <a:avLst/>
          </a:prstGeom>
        </p:spPr>
      </p:pic>
      <p:sp>
        <p:nvSpPr>
          <p:cNvPr id="9" name="Espaço Reservado para Texto 19">
            <a:extLst>
              <a:ext uri="{FF2B5EF4-FFF2-40B4-BE49-F238E27FC236}">
                <a16:creationId xmlns:a16="http://schemas.microsoft.com/office/drawing/2014/main" id="{D2DF0E01-8F33-4B3C-925E-E8C2C9FA0E5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460189" y="4258873"/>
            <a:ext cx="3353170" cy="111322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0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  <p:sp>
        <p:nvSpPr>
          <p:cNvPr id="10" name="Espaço Reservado para Texto 19">
            <a:extLst>
              <a:ext uri="{FF2B5EF4-FFF2-40B4-BE49-F238E27FC236}">
                <a16:creationId xmlns:a16="http://schemas.microsoft.com/office/drawing/2014/main" id="{1A78BCEE-ABE2-408A-BDE4-EA478F1B2984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1460188" y="5668206"/>
            <a:ext cx="3353171" cy="59643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i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italic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</p:spTree>
    <p:extLst>
      <p:ext uri="{BB962C8B-B14F-4D97-AF65-F5344CB8AC3E}">
        <p14:creationId xmlns:p14="http://schemas.microsoft.com/office/powerpoint/2010/main" val="259838356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Layout Personaliza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4496C6FC-7978-43BD-8A17-B476A242A0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9380" y="1040985"/>
            <a:ext cx="4342562" cy="1293090"/>
          </a:xfrm>
          <a:prstGeom prst="rect">
            <a:avLst/>
          </a:prstGeom>
        </p:spPr>
        <p:txBody>
          <a:bodyPr/>
          <a:lstStyle>
            <a:lvl1pPr algn="ctr">
              <a:tabLst/>
              <a:defRPr sz="3914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40)</a:t>
            </a:r>
            <a:endParaRPr lang="en-US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BAC704A-40D9-4A50-B9C6-1E3F412FCD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8993" y="2643780"/>
            <a:ext cx="3843337" cy="742950"/>
          </a:xfrm>
          <a:prstGeom prst="rect">
            <a:avLst/>
          </a:prstGeom>
        </p:spPr>
      </p:pic>
      <p:sp>
        <p:nvSpPr>
          <p:cNvPr id="10" name="Espaço Reservado para Texto 19">
            <a:extLst>
              <a:ext uri="{FF2B5EF4-FFF2-40B4-BE49-F238E27FC236}">
                <a16:creationId xmlns:a16="http://schemas.microsoft.com/office/drawing/2014/main" id="{1A78BCEE-ABE2-408A-BDE4-EA478F1B2984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1604076" y="3957120"/>
            <a:ext cx="3353171" cy="59643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i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italic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  <p:sp>
        <p:nvSpPr>
          <p:cNvPr id="7" name="Espaço Reservado para Texto 19">
            <a:extLst>
              <a:ext uri="{FF2B5EF4-FFF2-40B4-BE49-F238E27FC236}">
                <a16:creationId xmlns:a16="http://schemas.microsoft.com/office/drawing/2014/main" id="{AC114A82-252C-450C-8913-FC2C7247324F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1008185" y="5009774"/>
            <a:ext cx="4544953" cy="59643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761" b="0" i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italic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18)</a:t>
            </a:r>
          </a:p>
        </p:txBody>
      </p:sp>
    </p:spTree>
    <p:extLst>
      <p:ext uri="{BB962C8B-B14F-4D97-AF65-F5344CB8AC3E}">
        <p14:creationId xmlns:p14="http://schemas.microsoft.com/office/powerpoint/2010/main" val="351496878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Layout Personaliza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4496C6FC-7978-43BD-8A17-B476A242A0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4194" y="2126835"/>
            <a:ext cx="4342562" cy="1293090"/>
          </a:xfrm>
          <a:prstGeom prst="rect">
            <a:avLst/>
          </a:prstGeom>
        </p:spPr>
        <p:txBody>
          <a:bodyPr/>
          <a:lstStyle>
            <a:lvl1pPr algn="ctr">
              <a:tabLst/>
              <a:defRPr sz="3131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32)</a:t>
            </a:r>
            <a:endParaRPr lang="en-US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BAC704A-40D9-4A50-B9C6-1E3F412FCD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3806" y="2973080"/>
            <a:ext cx="3843337" cy="742950"/>
          </a:xfrm>
          <a:prstGeom prst="rect">
            <a:avLst/>
          </a:prstGeom>
        </p:spPr>
      </p:pic>
      <p:sp>
        <p:nvSpPr>
          <p:cNvPr id="9" name="Espaço Reservado para Texto 19">
            <a:extLst>
              <a:ext uri="{FF2B5EF4-FFF2-40B4-BE49-F238E27FC236}">
                <a16:creationId xmlns:a16="http://schemas.microsoft.com/office/drawing/2014/main" id="{D2DF0E01-8F33-4B3C-925E-E8C2C9FA0E5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460189" y="4258873"/>
            <a:ext cx="3353170" cy="111322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63" b="0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17)</a:t>
            </a:r>
          </a:p>
        </p:txBody>
      </p:sp>
      <p:sp>
        <p:nvSpPr>
          <p:cNvPr id="10" name="Espaço Reservado para Texto 19">
            <a:extLst>
              <a:ext uri="{FF2B5EF4-FFF2-40B4-BE49-F238E27FC236}">
                <a16:creationId xmlns:a16="http://schemas.microsoft.com/office/drawing/2014/main" id="{1A78BCEE-ABE2-408A-BDE4-EA478F1B2984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1460188" y="5668206"/>
            <a:ext cx="3353171" cy="59643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i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italic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</p:spTree>
    <p:extLst>
      <p:ext uri="{BB962C8B-B14F-4D97-AF65-F5344CB8AC3E}">
        <p14:creationId xmlns:p14="http://schemas.microsoft.com/office/powerpoint/2010/main" val="95516154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Layout Personaliza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4496C6FC-7978-43BD-8A17-B476A242A0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4194" y="2126835"/>
            <a:ext cx="4342562" cy="1293090"/>
          </a:xfrm>
          <a:prstGeom prst="rect">
            <a:avLst/>
          </a:prstGeom>
        </p:spPr>
        <p:txBody>
          <a:bodyPr/>
          <a:lstStyle>
            <a:lvl1pPr algn="ctr">
              <a:tabLst/>
              <a:defRPr sz="3131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32)</a:t>
            </a:r>
            <a:endParaRPr lang="en-US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BAC704A-40D9-4A50-B9C6-1E3F412FCD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3806" y="2973080"/>
            <a:ext cx="3843337" cy="742950"/>
          </a:xfrm>
          <a:prstGeom prst="rect">
            <a:avLst/>
          </a:prstGeom>
        </p:spPr>
      </p:pic>
      <p:sp>
        <p:nvSpPr>
          <p:cNvPr id="9" name="Espaço Reservado para Texto 19">
            <a:extLst>
              <a:ext uri="{FF2B5EF4-FFF2-40B4-BE49-F238E27FC236}">
                <a16:creationId xmlns:a16="http://schemas.microsoft.com/office/drawing/2014/main" id="{D2DF0E01-8F33-4B3C-925E-E8C2C9FA0E5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460189" y="4258873"/>
            <a:ext cx="3353170" cy="111322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63" b="0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17)</a:t>
            </a:r>
          </a:p>
        </p:txBody>
      </p:sp>
      <p:sp>
        <p:nvSpPr>
          <p:cNvPr id="10" name="Espaço Reservado para Texto 19">
            <a:extLst>
              <a:ext uri="{FF2B5EF4-FFF2-40B4-BE49-F238E27FC236}">
                <a16:creationId xmlns:a16="http://schemas.microsoft.com/office/drawing/2014/main" id="{1A78BCEE-ABE2-408A-BDE4-EA478F1B2984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1460188" y="5668206"/>
            <a:ext cx="3353171" cy="59643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i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italic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</p:spTree>
    <p:extLst>
      <p:ext uri="{BB962C8B-B14F-4D97-AF65-F5344CB8AC3E}">
        <p14:creationId xmlns:p14="http://schemas.microsoft.com/office/powerpoint/2010/main" val="334250986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Layout Personaliza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4496C6FC-7978-43BD-8A17-B476A242A0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4194" y="2126835"/>
            <a:ext cx="4342562" cy="1293090"/>
          </a:xfrm>
          <a:prstGeom prst="rect">
            <a:avLst/>
          </a:prstGeom>
        </p:spPr>
        <p:txBody>
          <a:bodyPr/>
          <a:lstStyle>
            <a:lvl1pPr algn="ctr">
              <a:tabLst/>
              <a:defRPr sz="3131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32)</a:t>
            </a:r>
            <a:endParaRPr lang="en-US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BAC704A-40D9-4A50-B9C6-1E3F412FCD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3806" y="2973080"/>
            <a:ext cx="3843337" cy="742950"/>
          </a:xfrm>
          <a:prstGeom prst="rect">
            <a:avLst/>
          </a:prstGeom>
        </p:spPr>
      </p:pic>
      <p:sp>
        <p:nvSpPr>
          <p:cNvPr id="9" name="Espaço Reservado para Texto 19">
            <a:extLst>
              <a:ext uri="{FF2B5EF4-FFF2-40B4-BE49-F238E27FC236}">
                <a16:creationId xmlns:a16="http://schemas.microsoft.com/office/drawing/2014/main" id="{D2DF0E01-8F33-4B3C-925E-E8C2C9FA0E5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460189" y="4258873"/>
            <a:ext cx="3353170" cy="111322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663" b="0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17)</a:t>
            </a:r>
          </a:p>
        </p:txBody>
      </p:sp>
      <p:sp>
        <p:nvSpPr>
          <p:cNvPr id="10" name="Espaço Reservado para Texto 19">
            <a:extLst>
              <a:ext uri="{FF2B5EF4-FFF2-40B4-BE49-F238E27FC236}">
                <a16:creationId xmlns:a16="http://schemas.microsoft.com/office/drawing/2014/main" id="{1A78BCEE-ABE2-408A-BDE4-EA478F1B2984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1460188" y="5668206"/>
            <a:ext cx="3353171" cy="59643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957" b="1" i="1" u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</a:t>
            </a:r>
            <a:r>
              <a:rPr lang="pt-BR" dirty="0" err="1"/>
              <a:t>italic</a:t>
            </a:r>
            <a:r>
              <a:rPr lang="pt-BR" dirty="0"/>
              <a:t> </a:t>
            </a:r>
            <a:r>
              <a:rPr lang="pt-BR" dirty="0" err="1"/>
              <a:t>bold</a:t>
            </a:r>
            <a:r>
              <a:rPr lang="pt-BR" dirty="0"/>
              <a:t> (</a:t>
            </a:r>
            <a:r>
              <a:rPr lang="pt-BR" dirty="0" err="1"/>
              <a:t>size</a:t>
            </a:r>
            <a:r>
              <a:rPr lang="pt-BR" dirty="0"/>
              <a:t> 20)</a:t>
            </a:r>
          </a:p>
        </p:txBody>
      </p:sp>
    </p:spTree>
    <p:extLst>
      <p:ext uri="{BB962C8B-B14F-4D97-AF65-F5344CB8AC3E}">
        <p14:creationId xmlns:p14="http://schemas.microsoft.com/office/powerpoint/2010/main" val="36145850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7">
            <a:extLst>
              <a:ext uri="{FF2B5EF4-FFF2-40B4-BE49-F238E27FC236}">
                <a16:creationId xmlns:a16="http://schemas.microsoft.com/office/drawing/2014/main" id="{B071ADBE-9228-4501-92A1-9F03B8363AD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22696" y="670645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264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F629584-9C49-4FF8-8B59-8F1EC5797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95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167" b="1">
                <a:solidFill>
                  <a:srgbClr val="29B7EB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</a:p>
        </p:txBody>
      </p:sp>
      <p:sp>
        <p:nvSpPr>
          <p:cNvPr id="13" name="Espaço Reservado para Imagem 10">
            <a:extLst>
              <a:ext uri="{FF2B5EF4-FFF2-40B4-BE49-F238E27FC236}">
                <a16:creationId xmlns:a16="http://schemas.microsoft.com/office/drawing/2014/main" id="{6B3648AA-0D4D-454F-9208-74EF061FAAA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35725" y="1987411"/>
            <a:ext cx="1483537" cy="1164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64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4" name="Espaço Reservado para Texto 19">
            <a:extLst>
              <a:ext uri="{FF2B5EF4-FFF2-40B4-BE49-F238E27FC236}">
                <a16:creationId xmlns:a16="http://schemas.microsoft.com/office/drawing/2014/main" id="{94A9B6A4-D226-4842-AEF4-713BE965F3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300262" y="2071588"/>
            <a:ext cx="3241430" cy="995850"/>
          </a:xfrm>
          <a:prstGeom prst="rect">
            <a:avLst/>
          </a:prstGeom>
        </p:spPr>
        <p:txBody>
          <a:bodyPr/>
          <a:lstStyle>
            <a:lvl1pPr marL="0" marR="0" indent="0" algn="l" defTabSz="825883" rtl="0" eaLnBrk="1" fontAlgn="base" latinLnBrk="0" hangingPunct="1">
              <a:lnSpc>
                <a:spcPct val="90000"/>
              </a:lnSpc>
              <a:spcBef>
                <a:spcPts val="903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264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825883" rtl="0" eaLnBrk="1" fontAlgn="base" latinLnBrk="0" hangingPunct="1">
              <a:lnSpc>
                <a:spcPct val="90000"/>
              </a:lnSpc>
              <a:spcBef>
                <a:spcPts val="903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5" name="Espaço Reservado para Texto 19">
            <a:extLst>
              <a:ext uri="{FF2B5EF4-FFF2-40B4-BE49-F238E27FC236}">
                <a16:creationId xmlns:a16="http://schemas.microsoft.com/office/drawing/2014/main" id="{121A34F1-FFE3-4067-8870-6F6D857A7B4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300262" y="4915850"/>
            <a:ext cx="3241430" cy="1004749"/>
          </a:xfrm>
          <a:prstGeom prst="rect">
            <a:avLst/>
          </a:prstGeom>
        </p:spPr>
        <p:txBody>
          <a:bodyPr/>
          <a:lstStyle>
            <a:lvl1pPr marL="0" marR="0" indent="0" algn="l" defTabSz="825883" rtl="0" eaLnBrk="1" fontAlgn="base" latinLnBrk="0" hangingPunct="1">
              <a:lnSpc>
                <a:spcPct val="90000"/>
              </a:lnSpc>
              <a:spcBef>
                <a:spcPts val="903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264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825883" rtl="0" eaLnBrk="1" fontAlgn="base" latinLnBrk="0" hangingPunct="1">
              <a:lnSpc>
                <a:spcPct val="90000"/>
              </a:lnSpc>
              <a:spcBef>
                <a:spcPts val="903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6" name="Espaço Reservado para Imagem 10">
            <a:extLst>
              <a:ext uri="{FF2B5EF4-FFF2-40B4-BE49-F238E27FC236}">
                <a16:creationId xmlns:a16="http://schemas.microsoft.com/office/drawing/2014/main" id="{7BB55EED-62CB-49C3-8926-0CC6122BA6A8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535725" y="4836119"/>
            <a:ext cx="1483537" cy="1164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64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7" name="Espaço Reservado para Imagem 10">
            <a:extLst>
              <a:ext uri="{FF2B5EF4-FFF2-40B4-BE49-F238E27FC236}">
                <a16:creationId xmlns:a16="http://schemas.microsoft.com/office/drawing/2014/main" id="{D3689E81-A383-4E0D-95D3-C5E899F4854A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725817" y="1987411"/>
            <a:ext cx="1483537" cy="1164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64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8" name="Espaço Reservado para Texto 19">
            <a:extLst>
              <a:ext uri="{FF2B5EF4-FFF2-40B4-BE49-F238E27FC236}">
                <a16:creationId xmlns:a16="http://schemas.microsoft.com/office/drawing/2014/main" id="{02EFC25D-3322-4082-BAD3-95B92EBB1F5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492307" y="2067142"/>
            <a:ext cx="3241430" cy="1004749"/>
          </a:xfrm>
          <a:prstGeom prst="rect">
            <a:avLst/>
          </a:prstGeom>
        </p:spPr>
        <p:txBody>
          <a:bodyPr/>
          <a:lstStyle>
            <a:lvl1pPr marL="0" marR="0" indent="0" algn="l" defTabSz="825883" rtl="0" eaLnBrk="1" fontAlgn="base" latinLnBrk="0" hangingPunct="1">
              <a:lnSpc>
                <a:spcPct val="90000"/>
              </a:lnSpc>
              <a:spcBef>
                <a:spcPts val="903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264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825883" rtl="0" eaLnBrk="1" fontAlgn="base" latinLnBrk="0" hangingPunct="1">
              <a:lnSpc>
                <a:spcPct val="90000"/>
              </a:lnSpc>
              <a:spcBef>
                <a:spcPts val="903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9" name="Espaço Reservado para Texto 19">
            <a:extLst>
              <a:ext uri="{FF2B5EF4-FFF2-40B4-BE49-F238E27FC236}">
                <a16:creationId xmlns:a16="http://schemas.microsoft.com/office/drawing/2014/main" id="{977BEF21-2AFA-43F9-8C9E-743DEC30BB4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492307" y="4915850"/>
            <a:ext cx="3241430" cy="1004749"/>
          </a:xfrm>
          <a:prstGeom prst="rect">
            <a:avLst/>
          </a:prstGeom>
        </p:spPr>
        <p:txBody>
          <a:bodyPr/>
          <a:lstStyle>
            <a:lvl1pPr marL="0" marR="0" indent="0" algn="l" defTabSz="825883" rtl="0" eaLnBrk="1" fontAlgn="base" latinLnBrk="0" hangingPunct="1">
              <a:lnSpc>
                <a:spcPct val="90000"/>
              </a:lnSpc>
              <a:spcBef>
                <a:spcPts val="903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264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825883" rtl="0" eaLnBrk="1" fontAlgn="base" latinLnBrk="0" hangingPunct="1">
              <a:lnSpc>
                <a:spcPct val="90000"/>
              </a:lnSpc>
              <a:spcBef>
                <a:spcPts val="903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20" name="Espaço Reservado para Imagem 10">
            <a:extLst>
              <a:ext uri="{FF2B5EF4-FFF2-40B4-BE49-F238E27FC236}">
                <a16:creationId xmlns:a16="http://schemas.microsoft.com/office/drawing/2014/main" id="{F8B27E1E-4EAE-4A91-B0BF-BB40F6C0462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725817" y="4836119"/>
            <a:ext cx="1483537" cy="1164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64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918555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id="{790B1004-BE69-47D9-99B2-C8E532695944}"/>
              </a:ext>
            </a:extLst>
          </p:cNvPr>
          <p:cNvSpPr/>
          <p:nvPr userDrawn="1"/>
        </p:nvSpPr>
        <p:spPr>
          <a:xfrm>
            <a:off x="6095998" y="1160586"/>
            <a:ext cx="6244083" cy="2817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C5559A6-FAC2-4F4F-B998-E3F0D62792F3}"/>
              </a:ext>
            </a:extLst>
          </p:cNvPr>
          <p:cNvSpPr/>
          <p:nvPr userDrawn="1"/>
        </p:nvSpPr>
        <p:spPr>
          <a:xfrm>
            <a:off x="-148085" y="3978442"/>
            <a:ext cx="6244083" cy="28795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55"/>
          </a:p>
        </p:txBody>
      </p:sp>
      <p:sp>
        <p:nvSpPr>
          <p:cNvPr id="3" name="Espaço Reservado para Texto 7">
            <a:extLst>
              <a:ext uri="{FF2B5EF4-FFF2-40B4-BE49-F238E27FC236}">
                <a16:creationId xmlns:a16="http://schemas.microsoft.com/office/drawing/2014/main" id="{B071ADBE-9228-4501-92A1-9F03B8363AD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22696" y="670643"/>
            <a:ext cx="6829139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7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F629584-9C49-4FF8-8B59-8F1EC5797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94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349" b="1">
                <a:solidFill>
                  <a:srgbClr val="29B7EB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dirty="0" err="1"/>
              <a:t>Trebuchet</a:t>
            </a:r>
            <a:r>
              <a:rPr lang="pt-BR" dirty="0"/>
              <a:t> M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</a:p>
        </p:txBody>
      </p:sp>
      <p:sp>
        <p:nvSpPr>
          <p:cNvPr id="7" name="Retângulo 14">
            <a:extLst>
              <a:ext uri="{FF2B5EF4-FFF2-40B4-BE49-F238E27FC236}">
                <a16:creationId xmlns:a16="http://schemas.microsoft.com/office/drawing/2014/main" id="{A32F5150-D3C8-428D-A09C-16CCEE4A8A05}"/>
              </a:ext>
            </a:extLst>
          </p:cNvPr>
          <p:cNvSpPr/>
          <p:nvPr userDrawn="1"/>
        </p:nvSpPr>
        <p:spPr>
          <a:xfrm>
            <a:off x="8995454" y="6601334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ço Reservado para Número de Slide 9">
            <a:extLst>
              <a:ext uri="{FF2B5EF4-FFF2-40B4-BE49-F238E27FC236}">
                <a16:creationId xmlns:a16="http://schemas.microsoft.com/office/drawing/2014/main" id="{1D2BAA84-EFE7-43BD-A2E3-6D5B88E4C20E}"/>
              </a:ext>
            </a:extLst>
          </p:cNvPr>
          <p:cNvSpPr txBox="1">
            <a:spLocks/>
          </p:cNvSpPr>
          <p:nvPr userDrawn="1"/>
        </p:nvSpPr>
        <p:spPr>
          <a:xfrm>
            <a:off x="-62853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Espaço Reservado para Imagem 10">
            <a:extLst>
              <a:ext uri="{FF2B5EF4-FFF2-40B4-BE49-F238E27FC236}">
                <a16:creationId xmlns:a16="http://schemas.microsoft.com/office/drawing/2014/main" id="{6B3648AA-0D4D-454F-9208-74EF061FAAA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35725" y="1987410"/>
            <a:ext cx="1483537" cy="1164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4" name="Espaço Reservado para Texto 19">
            <a:extLst>
              <a:ext uri="{FF2B5EF4-FFF2-40B4-BE49-F238E27FC236}">
                <a16:creationId xmlns:a16="http://schemas.microsoft.com/office/drawing/2014/main" id="{94A9B6A4-D226-4842-AEF4-713BE965F3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300261" y="2071588"/>
            <a:ext cx="3241430" cy="995850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5" name="Espaço Reservado para Texto 19">
            <a:extLst>
              <a:ext uri="{FF2B5EF4-FFF2-40B4-BE49-F238E27FC236}">
                <a16:creationId xmlns:a16="http://schemas.microsoft.com/office/drawing/2014/main" id="{121A34F1-FFE3-4067-8870-6F6D857A7B4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300261" y="4915848"/>
            <a:ext cx="3241430" cy="1004749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6" name="Espaço Reservado para Imagem 10">
            <a:extLst>
              <a:ext uri="{FF2B5EF4-FFF2-40B4-BE49-F238E27FC236}">
                <a16:creationId xmlns:a16="http://schemas.microsoft.com/office/drawing/2014/main" id="{7BB55EED-62CB-49C3-8926-0CC6122BA6A8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535725" y="4836118"/>
            <a:ext cx="1483537" cy="1164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7" name="Espaço Reservado para Imagem 10">
            <a:extLst>
              <a:ext uri="{FF2B5EF4-FFF2-40B4-BE49-F238E27FC236}">
                <a16:creationId xmlns:a16="http://schemas.microsoft.com/office/drawing/2014/main" id="{D3689E81-A383-4E0D-95D3-C5E899F4854A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725817" y="1987410"/>
            <a:ext cx="1483537" cy="1164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8" name="Espaço Reservado para Texto 19">
            <a:extLst>
              <a:ext uri="{FF2B5EF4-FFF2-40B4-BE49-F238E27FC236}">
                <a16:creationId xmlns:a16="http://schemas.microsoft.com/office/drawing/2014/main" id="{02EFC25D-3322-4082-BAD3-95B92EBB1F5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492306" y="2067140"/>
            <a:ext cx="3241430" cy="1004749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19" name="Espaço Reservado para Texto 19">
            <a:extLst>
              <a:ext uri="{FF2B5EF4-FFF2-40B4-BE49-F238E27FC236}">
                <a16:creationId xmlns:a16="http://schemas.microsoft.com/office/drawing/2014/main" id="{977BEF21-2AFA-43F9-8C9E-743DEC30BB4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492306" y="4915848"/>
            <a:ext cx="3241430" cy="1004749"/>
          </a:xfrm>
          <a:prstGeom prst="rect">
            <a:avLst/>
          </a:prstGeom>
        </p:spPr>
        <p:txBody>
          <a:bodyPr/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u="none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err="1"/>
              <a:t>Calibri</a:t>
            </a:r>
            <a:r>
              <a:rPr lang="pt-BR" dirty="0"/>
              <a:t>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14)</a:t>
            </a:r>
          </a:p>
        </p:txBody>
      </p:sp>
      <p:sp>
        <p:nvSpPr>
          <p:cNvPr id="20" name="Espaço Reservado para Imagem 10">
            <a:extLst>
              <a:ext uri="{FF2B5EF4-FFF2-40B4-BE49-F238E27FC236}">
                <a16:creationId xmlns:a16="http://schemas.microsoft.com/office/drawing/2014/main" id="{F8B27E1E-4EAE-4A91-B0BF-BB40F6C0462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725817" y="4836118"/>
            <a:ext cx="1483537" cy="1164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0">
                <a:solidFill>
                  <a:srgbClr val="46474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A4198471-D44D-425B-B04F-C3F2E736F3D0}"/>
              </a:ext>
            </a:extLst>
          </p:cNvPr>
          <p:cNvCxnSpPr>
            <a:cxnSpLocks/>
          </p:cNvCxnSpPr>
          <p:nvPr userDrawn="1"/>
        </p:nvCxnSpPr>
        <p:spPr>
          <a:xfrm>
            <a:off x="-148085" y="1160585"/>
            <a:ext cx="12488165" cy="0"/>
          </a:xfrm>
          <a:prstGeom prst="line">
            <a:avLst/>
          </a:prstGeom>
          <a:ln>
            <a:solidFill>
              <a:srgbClr val="29B7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267FAA44-7147-4E26-ABE2-8C1BED9C5F42}"/>
              </a:ext>
            </a:extLst>
          </p:cNvPr>
          <p:cNvCxnSpPr/>
          <p:nvPr userDrawn="1"/>
        </p:nvCxnSpPr>
        <p:spPr>
          <a:xfrm>
            <a:off x="6095998" y="1160586"/>
            <a:ext cx="0" cy="5881899"/>
          </a:xfrm>
          <a:prstGeom prst="line">
            <a:avLst/>
          </a:prstGeom>
          <a:ln>
            <a:solidFill>
              <a:srgbClr val="29B7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21378F6C-8807-413A-B4D3-BD72A44999F0}"/>
              </a:ext>
            </a:extLst>
          </p:cNvPr>
          <p:cNvCxnSpPr>
            <a:cxnSpLocks/>
          </p:cNvCxnSpPr>
          <p:nvPr userDrawn="1"/>
        </p:nvCxnSpPr>
        <p:spPr>
          <a:xfrm>
            <a:off x="-125401" y="3975974"/>
            <a:ext cx="12488165" cy="0"/>
          </a:xfrm>
          <a:prstGeom prst="line">
            <a:avLst/>
          </a:prstGeom>
          <a:ln>
            <a:solidFill>
              <a:srgbClr val="29B7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ço Reservado para Imagem 3">
            <a:extLst>
              <a:ext uri="{FF2B5EF4-FFF2-40B4-BE49-F238E27FC236}">
                <a16:creationId xmlns:a16="http://schemas.microsoft.com/office/drawing/2014/main" id="{E9B1A606-9CDB-44A0-9779-94D929ED66C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4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048591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6A1DC1F-643F-46D4-892D-8F597BC63A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80821" y="31737"/>
            <a:ext cx="9355015" cy="6858000"/>
          </a:xfrm>
          <a:prstGeom prst="parallelogram">
            <a:avLst/>
          </a:prstGeom>
        </p:spPr>
        <p:txBody>
          <a:bodyPr/>
          <a:lstStyle>
            <a:lvl1pPr marL="0" indent="0">
              <a:buNone/>
              <a:defRPr sz="1723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 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C5AC681-723F-4C6D-B59D-CD03B446A45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269" y="1257300"/>
            <a:ext cx="4337539" cy="533400"/>
          </a:xfrm>
          <a:prstGeom prst="rect">
            <a:avLst/>
          </a:prstGeom>
        </p:spPr>
        <p:txBody>
          <a:bodyPr/>
          <a:lstStyle>
            <a:lvl1pPr marL="0" marR="0" indent="0" algn="l" defTabSz="875391" rtl="0" eaLnBrk="1" fontAlgn="base" latinLnBrk="0" hangingPunct="1">
              <a:lnSpc>
                <a:spcPct val="90000"/>
              </a:lnSpc>
              <a:spcBef>
                <a:spcPts val="957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2299" b="1">
                <a:solidFill>
                  <a:srgbClr val="29B7EB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endParaRPr lang="en-US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9C53815-F7A5-463F-97F4-A120C74BD553}"/>
              </a:ext>
            </a:extLst>
          </p:cNvPr>
          <p:cNvSpPr/>
          <p:nvPr userDrawn="1"/>
        </p:nvSpPr>
        <p:spPr>
          <a:xfrm>
            <a:off x="471325" y="6601334"/>
            <a:ext cx="4146229" cy="21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IE" sz="766" b="0" i="0" kern="12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J.9104  |  23.08.2018  |  FBD  |  Brand Health </a:t>
            </a:r>
            <a:r>
              <a:rPr lang="en-IE" sz="766" b="0" i="0" kern="1200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Tracker_Dublin</a:t>
            </a:r>
            <a:r>
              <a:rPr lang="en-IE" sz="766" b="0" i="0" kern="12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Deep Dive</a:t>
            </a:r>
            <a:endParaRPr lang="pt-BR" sz="766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Espaço Reservado para Imagem 3">
            <a:extLst>
              <a:ext uri="{FF2B5EF4-FFF2-40B4-BE49-F238E27FC236}">
                <a16:creationId xmlns:a16="http://schemas.microsoft.com/office/drawing/2014/main" id="{AFDFF8B7-EF52-4834-BCA3-F1970A46F35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031005" y="142803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 baseline="-2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6FFEC92A-5726-448C-B708-8B672B84C55C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1005161" y="2000250"/>
            <a:ext cx="4337539" cy="37719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buClr>
                <a:srgbClr val="29B7EB"/>
              </a:buClr>
              <a:defRPr sz="1723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 – Calibri font (size 18)</a:t>
            </a:r>
          </a:p>
          <a:p>
            <a:pPr lvl="0"/>
            <a:endParaRPr lang="pt-BR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04B3A48-4857-4822-8E89-3DC476EE609B}"/>
              </a:ext>
            </a:extLst>
          </p:cNvPr>
          <p:cNvCxnSpPr/>
          <p:nvPr userDrawn="1"/>
        </p:nvCxnSpPr>
        <p:spPr>
          <a:xfrm flipH="1">
            <a:off x="5280822" y="-144234"/>
            <a:ext cx="2167880" cy="7047947"/>
          </a:xfrm>
          <a:prstGeom prst="line">
            <a:avLst/>
          </a:prstGeom>
          <a:ln w="57150">
            <a:solidFill>
              <a:srgbClr val="FFD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14843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Slide">
    <p:bg>
      <p:bgPr>
        <a:solidFill>
          <a:srgbClr val="54C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4">
            <a:extLst>
              <a:ext uri="{FF2B5EF4-FFF2-40B4-BE49-F238E27FC236}">
                <a16:creationId xmlns:a16="http://schemas.microsoft.com/office/drawing/2014/main" id="{6DCB2E07-9127-4E34-879D-2D1C536018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194" y="1257300"/>
            <a:ext cx="4337539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t-BR" sz="2349" b="1" kern="1200" dirty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pt-BR" dirty="0"/>
              <a:t>CLIQUE PARA ADICIONAR TEXTO</a:t>
            </a:r>
          </a:p>
        </p:txBody>
      </p:sp>
      <p:sp>
        <p:nvSpPr>
          <p:cNvPr id="14" name="Espaço Reservado para Texto 7">
            <a:extLst>
              <a:ext uri="{FF2B5EF4-FFF2-40B4-BE49-F238E27FC236}">
                <a16:creationId xmlns:a16="http://schemas.microsoft.com/office/drawing/2014/main" id="{7CBAE7A5-9E16-4C20-80F7-330FC7E214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0195" y="1905002"/>
            <a:ext cx="9918710" cy="4222750"/>
          </a:xfrm>
          <a:prstGeom prst="rect">
            <a:avLst/>
          </a:prstGeom>
        </p:spPr>
        <p:txBody>
          <a:bodyPr/>
          <a:lstStyle>
            <a:lvl1pPr marL="335506" indent="-335506">
              <a:buClr>
                <a:srgbClr val="FED402"/>
              </a:buClr>
              <a:buSzPct val="104000"/>
              <a:buFont typeface="Arial" panose="020B0604020202020204" pitchFamily="34" charset="0"/>
              <a:buChar char="•"/>
              <a:defRPr lang="pt-BR" sz="1761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dirty="0"/>
              <a:t>Clique para adicionar texto</a:t>
            </a:r>
          </a:p>
        </p:txBody>
      </p:sp>
      <p:sp>
        <p:nvSpPr>
          <p:cNvPr id="11" name="Espaço Reservado para Número de Slide 9">
            <a:extLst>
              <a:ext uri="{FF2B5EF4-FFF2-40B4-BE49-F238E27FC236}">
                <a16:creationId xmlns:a16="http://schemas.microsoft.com/office/drawing/2014/main" id="{D00482E7-AF99-4D5B-9E7B-A02DC1715F20}"/>
              </a:ext>
            </a:extLst>
          </p:cNvPr>
          <p:cNvSpPr txBox="1">
            <a:spLocks/>
          </p:cNvSpPr>
          <p:nvPr userDrawn="1"/>
        </p:nvSpPr>
        <p:spPr>
          <a:xfrm>
            <a:off x="126018" y="6252917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l"/>
            <a:fld id="{F5FCCBEA-5D7C-414E-BA5A-59F19D219BB9}" type="slidenum">
              <a:rPr lang="pt-BR" sz="978" i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l"/>
              <a:t>‹#›</a:t>
            </a:fld>
            <a:endParaRPr lang="pt-BR" sz="978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Espaço Reservado para Imagem 3">
            <a:extLst>
              <a:ext uri="{FF2B5EF4-FFF2-40B4-BE49-F238E27FC236}">
                <a16:creationId xmlns:a16="http://schemas.microsoft.com/office/drawing/2014/main" id="{C6FFA999-E78E-4397-869D-99EE47B3832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774453" y="532948"/>
            <a:ext cx="980831" cy="330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2" name="Retângulo 14">
            <a:extLst>
              <a:ext uri="{FF2B5EF4-FFF2-40B4-BE49-F238E27FC236}">
                <a16:creationId xmlns:a16="http://schemas.microsoft.com/office/drawing/2014/main" id="{CC0FB263-566F-4C43-A29A-435D1D8DC331}"/>
              </a:ext>
            </a:extLst>
          </p:cNvPr>
          <p:cNvSpPr/>
          <p:nvPr userDrawn="1"/>
        </p:nvSpPr>
        <p:spPr>
          <a:xfrm>
            <a:off x="1" y="6618043"/>
            <a:ext cx="3196546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J.8978  |  13.06.18  |  BGT  |  Consumer Sentiment Tracker</a:t>
            </a:r>
            <a:endParaRPr lang="pt-BR" sz="783" i="1" dirty="0">
              <a:solidFill>
                <a:schemeClr val="bg1"/>
              </a:solidFill>
            </a:endParaRPr>
          </a:p>
        </p:txBody>
      </p:sp>
      <p:pic>
        <p:nvPicPr>
          <p:cNvPr id="8" name="Gráfico 17">
            <a:extLst>
              <a:ext uri="{FF2B5EF4-FFF2-40B4-BE49-F238E27FC236}">
                <a16:creationId xmlns:a16="http://schemas.microsoft.com/office/drawing/2014/main" id="{63771DC6-1A6E-B24D-9DFE-2672055417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32370" y="150875"/>
            <a:ext cx="979463" cy="32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1479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6A1DC1F-643F-46D4-892D-8F597BC63A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77283" y="0"/>
            <a:ext cx="9355015" cy="6858000"/>
          </a:xfrm>
          <a:prstGeom prst="parallelogram">
            <a:avLst/>
          </a:prstGeom>
        </p:spPr>
        <p:txBody>
          <a:bodyPr/>
          <a:lstStyle>
            <a:lvl1pPr marL="0" indent="0">
              <a:buNone/>
              <a:defRPr sz="1723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 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C5AC681-723F-4C6D-B59D-CD03B446A45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269" y="1257300"/>
            <a:ext cx="4337539" cy="533400"/>
          </a:xfrm>
          <a:prstGeom prst="rect">
            <a:avLst/>
          </a:prstGeom>
        </p:spPr>
        <p:txBody>
          <a:bodyPr/>
          <a:lstStyle>
            <a:lvl1pPr marL="0" marR="0" indent="0" algn="l" defTabSz="875391" rtl="0" eaLnBrk="1" fontAlgn="base" latinLnBrk="0" hangingPunct="1">
              <a:lnSpc>
                <a:spcPct val="90000"/>
              </a:lnSpc>
              <a:spcBef>
                <a:spcPts val="957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2299" b="1">
                <a:solidFill>
                  <a:srgbClr val="29B7EB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 err="1"/>
              <a:t>Trebuchet</a:t>
            </a:r>
            <a:r>
              <a:rPr lang="pt-BR" dirty="0"/>
              <a:t> MS </a:t>
            </a:r>
            <a:r>
              <a:rPr lang="pt-BR" dirty="0" err="1"/>
              <a:t>font</a:t>
            </a:r>
            <a:r>
              <a:rPr lang="pt-BR" dirty="0"/>
              <a:t> normal (</a:t>
            </a:r>
            <a:r>
              <a:rPr lang="pt-BR" dirty="0" err="1"/>
              <a:t>size</a:t>
            </a:r>
            <a:r>
              <a:rPr lang="pt-BR" dirty="0"/>
              <a:t> 24)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0BA8306-E231-47E6-AA29-0F2CD0322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270" y="2045877"/>
            <a:ext cx="4322553" cy="3627853"/>
          </a:xfrm>
          <a:prstGeom prst="rect">
            <a:avLst/>
          </a:prstGeom>
        </p:spPr>
        <p:txBody>
          <a:bodyPr>
            <a:noAutofit/>
          </a:bodyPr>
          <a:lstStyle>
            <a:lvl1pPr algn="l" rtl="0" fontAlgn="base">
              <a:lnSpc>
                <a:spcPct val="90000"/>
              </a:lnSpc>
              <a:spcBef>
                <a:spcPts val="405"/>
              </a:spcBef>
              <a:spcAft>
                <a:spcPts val="405"/>
              </a:spcAft>
              <a:buClr>
                <a:srgbClr val="54C0E8"/>
              </a:buClr>
              <a:buSzPct val="90000"/>
              <a:buFont typeface="Verdana" pitchFamily="34" charset="0"/>
              <a:buChar char="●"/>
              <a:defRPr lang="en-US" sz="1761" kern="12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653824" indent="-251456" algn="l" rtl="0" fontAlgn="base">
              <a:lnSpc>
                <a:spcPct val="90000"/>
              </a:lnSpc>
              <a:spcBef>
                <a:spcPts val="405"/>
              </a:spcBef>
              <a:spcAft>
                <a:spcPts val="405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pitchFamily="2" charset="2"/>
              <a:buChar char="v"/>
              <a:defRPr lang="en-US" sz="1761" kern="12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1118354" indent="-223670" algn="l" rtl="0" fontAlgn="base">
              <a:lnSpc>
                <a:spcPct val="90000"/>
              </a:lnSpc>
              <a:spcBef>
                <a:spcPts val="405"/>
              </a:spcBef>
              <a:spcAft>
                <a:spcPts val="405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panose="05000000000000000000" pitchFamily="2" charset="2"/>
              <a:buChar char="§"/>
              <a:defRPr lang="en-US" sz="1761" kern="12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algn="l" rtl="0" fontAlgn="base">
              <a:lnSpc>
                <a:spcPct val="90000"/>
              </a:lnSpc>
              <a:spcBef>
                <a:spcPts val="405"/>
              </a:spcBef>
              <a:spcAft>
                <a:spcPts val="405"/>
              </a:spcAft>
              <a:buClr>
                <a:schemeClr val="bg2">
                  <a:lumMod val="75000"/>
                </a:schemeClr>
              </a:buClr>
              <a:buSzPct val="80000"/>
              <a:defRPr lang="en-US" sz="1761" kern="12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algn="l" rtl="0" fontAlgn="base">
              <a:lnSpc>
                <a:spcPct val="90000"/>
              </a:lnSpc>
              <a:spcBef>
                <a:spcPts val="405"/>
              </a:spcBef>
              <a:spcAft>
                <a:spcPts val="405"/>
              </a:spcAft>
              <a:buClr>
                <a:schemeClr val="bg2">
                  <a:lumMod val="75000"/>
                </a:schemeClr>
              </a:buClr>
              <a:buSzPct val="80000"/>
              <a:defRPr lang="en-GB" sz="1761" kern="12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6859329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31737"/>
            <a:ext cx="10972800" cy="1143000"/>
          </a:xfrm>
        </p:spPr>
        <p:txBody>
          <a:bodyPr>
            <a:normAutofit/>
          </a:bodyPr>
          <a:lstStyle>
            <a:lvl1pPr algn="l">
              <a:defRPr sz="2539" b="1">
                <a:solidFill>
                  <a:srgbClr val="0092D2"/>
                </a:solidFill>
              </a:defRPr>
            </a:lvl1pPr>
          </a:lstStyle>
          <a:p>
            <a:r>
              <a:rPr lang="en-IE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39499"/>
            <a:ext cx="10972800" cy="4525963"/>
          </a:xfrm>
        </p:spPr>
        <p:txBody>
          <a:bodyPr>
            <a:noAutofit/>
          </a:bodyPr>
          <a:lstStyle>
            <a:lvl1pPr>
              <a:lnSpc>
                <a:spcPct val="105000"/>
              </a:lnSpc>
              <a:spcBef>
                <a:spcPts val="609"/>
              </a:spcBef>
              <a:spcAft>
                <a:spcPts val="609"/>
              </a:spcAft>
              <a:buClr>
                <a:srgbClr val="0092D2"/>
              </a:buClr>
              <a:buSzPct val="110000"/>
              <a:buFont typeface="Verdana" pitchFamily="34" charset="0"/>
              <a:buChar char="●"/>
              <a:defRPr sz="1451"/>
            </a:lvl1pPr>
            <a:lvl2pPr>
              <a:lnSpc>
                <a:spcPct val="105000"/>
              </a:lnSpc>
              <a:spcBef>
                <a:spcPts val="609"/>
              </a:spcBef>
              <a:spcAft>
                <a:spcPts val="609"/>
              </a:spcAft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51"/>
            </a:lvl2pPr>
            <a:lvl3pPr>
              <a:lnSpc>
                <a:spcPct val="105000"/>
              </a:lnSpc>
              <a:spcBef>
                <a:spcPts val="609"/>
              </a:spcBef>
              <a:spcAft>
                <a:spcPts val="609"/>
              </a:spcAft>
              <a:defRPr sz="1451"/>
            </a:lvl3pPr>
            <a:lvl4pPr>
              <a:lnSpc>
                <a:spcPct val="105000"/>
              </a:lnSpc>
              <a:spcBef>
                <a:spcPts val="609"/>
              </a:spcBef>
              <a:spcAft>
                <a:spcPts val="609"/>
              </a:spcAft>
              <a:defRPr sz="1451"/>
            </a:lvl4pPr>
            <a:lvl5pPr>
              <a:lnSpc>
                <a:spcPct val="105000"/>
              </a:lnSpc>
              <a:spcBef>
                <a:spcPts val="609"/>
              </a:spcBef>
              <a:spcAft>
                <a:spcPts val="609"/>
              </a:spcAft>
              <a:defRPr sz="1451"/>
            </a:lvl5pPr>
          </a:lstStyle>
          <a:p>
            <a:pPr lvl="0"/>
            <a:r>
              <a:rPr lang="en-IE" noProof="0" dirty="0"/>
              <a:t>Click to edit Master text styles</a:t>
            </a:r>
          </a:p>
          <a:p>
            <a:pPr lvl="1"/>
            <a:r>
              <a:rPr lang="en-IE" noProof="0" dirty="0"/>
              <a:t>Second level</a:t>
            </a:r>
          </a:p>
          <a:p>
            <a:pPr lvl="2"/>
            <a:r>
              <a:rPr lang="en-IE" noProof="0" dirty="0"/>
              <a:t>Third level</a:t>
            </a:r>
          </a:p>
          <a:p>
            <a:pPr lvl="3"/>
            <a:r>
              <a:rPr lang="en-IE" noProof="0" dirty="0"/>
              <a:t>Fourth level</a:t>
            </a:r>
          </a:p>
          <a:p>
            <a:pPr lvl="4"/>
            <a:r>
              <a:rPr lang="en-IE" noProof="0" dirty="0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556933" y="6586780"/>
            <a:ext cx="335348" cy="245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E76ABE43-F0DC-4733-9EA1-077B108045BC}" type="slidenum">
              <a:rPr lang="en-GB" sz="997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‹#›</a:t>
            </a:fld>
            <a:endParaRPr lang="en-GB" sz="99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589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9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47.xml"/><Relationship Id="rId42" Type="http://schemas.openxmlformats.org/officeDocument/2006/relationships/slideLayout" Target="../slideLayouts/slideLayout55.xml"/><Relationship Id="rId47" Type="http://schemas.openxmlformats.org/officeDocument/2006/relationships/slideLayout" Target="../slideLayouts/slideLayout60.xml"/><Relationship Id="rId50" Type="http://schemas.openxmlformats.org/officeDocument/2006/relationships/slideLayout" Target="../slideLayouts/slideLayout63.xml"/><Relationship Id="rId55" Type="http://schemas.openxmlformats.org/officeDocument/2006/relationships/slideLayout" Target="../slideLayouts/slideLayout68.xml"/><Relationship Id="rId63" Type="http://schemas.openxmlformats.org/officeDocument/2006/relationships/slideLayout" Target="../slideLayouts/slideLayout76.xml"/><Relationship Id="rId68" Type="http://schemas.openxmlformats.org/officeDocument/2006/relationships/slideLayout" Target="../slideLayouts/slideLayout81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9" Type="http://schemas.openxmlformats.org/officeDocument/2006/relationships/slideLayout" Target="../slideLayouts/slideLayout4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32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50.xml"/><Relationship Id="rId40" Type="http://schemas.openxmlformats.org/officeDocument/2006/relationships/slideLayout" Target="../slideLayouts/slideLayout53.xml"/><Relationship Id="rId45" Type="http://schemas.openxmlformats.org/officeDocument/2006/relationships/slideLayout" Target="../slideLayouts/slideLayout58.xml"/><Relationship Id="rId53" Type="http://schemas.openxmlformats.org/officeDocument/2006/relationships/slideLayout" Target="../slideLayouts/slideLayout66.xml"/><Relationship Id="rId58" Type="http://schemas.openxmlformats.org/officeDocument/2006/relationships/slideLayout" Target="../slideLayouts/slideLayout71.xml"/><Relationship Id="rId6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36" Type="http://schemas.openxmlformats.org/officeDocument/2006/relationships/slideLayout" Target="../slideLayouts/slideLayout49.xml"/><Relationship Id="rId49" Type="http://schemas.openxmlformats.org/officeDocument/2006/relationships/slideLayout" Target="../slideLayouts/slideLayout62.xml"/><Relationship Id="rId57" Type="http://schemas.openxmlformats.org/officeDocument/2006/relationships/slideLayout" Target="../slideLayouts/slideLayout70.xml"/><Relationship Id="rId61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44.xml"/><Relationship Id="rId44" Type="http://schemas.openxmlformats.org/officeDocument/2006/relationships/slideLayout" Target="../slideLayouts/slideLayout57.xml"/><Relationship Id="rId52" Type="http://schemas.openxmlformats.org/officeDocument/2006/relationships/slideLayout" Target="../slideLayouts/slideLayout65.xml"/><Relationship Id="rId60" Type="http://schemas.openxmlformats.org/officeDocument/2006/relationships/slideLayout" Target="../slideLayouts/slideLayout73.xml"/><Relationship Id="rId6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8.xml"/><Relationship Id="rId43" Type="http://schemas.openxmlformats.org/officeDocument/2006/relationships/slideLayout" Target="../slideLayouts/slideLayout56.xml"/><Relationship Id="rId48" Type="http://schemas.openxmlformats.org/officeDocument/2006/relationships/slideLayout" Target="../slideLayouts/slideLayout61.xml"/><Relationship Id="rId56" Type="http://schemas.openxmlformats.org/officeDocument/2006/relationships/slideLayout" Target="../slideLayouts/slideLayout69.xml"/><Relationship Id="rId64" Type="http://schemas.openxmlformats.org/officeDocument/2006/relationships/slideLayout" Target="../slideLayouts/slideLayout77.xml"/><Relationship Id="rId69" Type="http://schemas.openxmlformats.org/officeDocument/2006/relationships/theme" Target="../theme/theme2.xml"/><Relationship Id="rId8" Type="http://schemas.openxmlformats.org/officeDocument/2006/relationships/slideLayout" Target="../slideLayouts/slideLayout21.xml"/><Relationship Id="rId51" Type="http://schemas.openxmlformats.org/officeDocument/2006/relationships/slideLayout" Target="../slideLayouts/slideLayout64.xml"/><Relationship Id="rId3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slideLayout" Target="../slideLayouts/slideLayout46.xml"/><Relationship Id="rId38" Type="http://schemas.openxmlformats.org/officeDocument/2006/relationships/slideLayout" Target="../slideLayouts/slideLayout51.xml"/><Relationship Id="rId46" Type="http://schemas.openxmlformats.org/officeDocument/2006/relationships/slideLayout" Target="../slideLayouts/slideLayout59.xml"/><Relationship Id="rId59" Type="http://schemas.openxmlformats.org/officeDocument/2006/relationships/slideLayout" Target="../slideLayouts/slideLayout72.xml"/><Relationship Id="rId67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33.xml"/><Relationship Id="rId41" Type="http://schemas.openxmlformats.org/officeDocument/2006/relationships/slideLayout" Target="../slideLayouts/slideLayout54.xml"/><Relationship Id="rId54" Type="http://schemas.openxmlformats.org/officeDocument/2006/relationships/slideLayout" Target="../slideLayouts/slideLayout67.xml"/><Relationship Id="rId62" Type="http://schemas.openxmlformats.org/officeDocument/2006/relationships/slideLayout" Target="../slideLayouts/slideLayout75.xml"/><Relationship Id="rId70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330C94-FAA7-584D-9908-C64A7E3B8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083EE4-BB07-174A-97B1-3B7CDAEA0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5CBE31-2488-DA41-99E1-3A09CC62E3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E6529-F0B1-654B-98A5-F8070066D07A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734A4-E262-5443-A0F3-6537709A23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F49D0-A048-1244-8FFB-E54374E68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CE847-F0D6-CE41-B415-EB8BD06F8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75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3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14">
            <a:extLst>
              <a:ext uri="{FF2B5EF4-FFF2-40B4-BE49-F238E27FC236}">
                <a16:creationId xmlns:a16="http://schemas.microsoft.com/office/drawing/2014/main" id="{9EE29843-2678-4806-87BC-8B6AC34A6D2A}"/>
              </a:ext>
            </a:extLst>
          </p:cNvPr>
          <p:cNvSpPr/>
          <p:nvPr userDrawn="1"/>
        </p:nvSpPr>
        <p:spPr>
          <a:xfrm>
            <a:off x="7889829" y="6556922"/>
            <a:ext cx="4328229" cy="21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E" sz="783" b="0" i="0" kern="12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J.9688  |  Jan 19 | Dept of Foreign Affairs |  Online Survey</a:t>
            </a:r>
            <a:endParaRPr lang="pt-BR" sz="78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ço Reservado para Número de Slide 9">
            <a:extLst>
              <a:ext uri="{FF2B5EF4-FFF2-40B4-BE49-F238E27FC236}">
                <a16:creationId xmlns:a16="http://schemas.microsoft.com/office/drawing/2014/main" id="{79E9C4C3-048D-42E5-BC8B-21BC7AF17A8D}"/>
              </a:ext>
            </a:extLst>
          </p:cNvPr>
          <p:cNvSpPr txBox="1">
            <a:spLocks/>
          </p:cNvSpPr>
          <p:nvPr userDrawn="1"/>
        </p:nvSpPr>
        <p:spPr>
          <a:xfrm>
            <a:off x="-124140" y="6547885"/>
            <a:ext cx="534177" cy="365125"/>
          </a:xfrm>
          <a:prstGeom prst="rect">
            <a:avLst/>
          </a:prstGeom>
        </p:spPr>
        <p:txBody>
          <a:bodyPr vert="horz" lIns="89469" tIns="44734" rIns="89469" bIns="44734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fld id="{F5FCCBEA-5D7C-414E-BA5A-59F19D219BB9}" type="slidenum">
              <a:rPr lang="pt-BR" sz="978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pt-BR" sz="978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B1707E-6E43-4ED0-8C1F-82E8E35698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8499"/>
          <a:stretch/>
        </p:blipFill>
        <p:spPr>
          <a:xfrm>
            <a:off x="11106294" y="114328"/>
            <a:ext cx="1003571" cy="30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50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  <p:sldLayoutId id="2147483683" r:id="rId20"/>
    <p:sldLayoutId id="2147483684" r:id="rId21"/>
    <p:sldLayoutId id="2147483685" r:id="rId22"/>
    <p:sldLayoutId id="2147483686" r:id="rId23"/>
    <p:sldLayoutId id="2147483687" r:id="rId24"/>
    <p:sldLayoutId id="2147483688" r:id="rId25"/>
    <p:sldLayoutId id="2147483689" r:id="rId26"/>
    <p:sldLayoutId id="2147483690" r:id="rId27"/>
    <p:sldLayoutId id="2147483691" r:id="rId28"/>
    <p:sldLayoutId id="2147483692" r:id="rId29"/>
    <p:sldLayoutId id="2147483693" r:id="rId30"/>
    <p:sldLayoutId id="2147483694" r:id="rId31"/>
    <p:sldLayoutId id="2147483695" r:id="rId32"/>
    <p:sldLayoutId id="2147483696" r:id="rId33"/>
    <p:sldLayoutId id="2147483697" r:id="rId34"/>
    <p:sldLayoutId id="2147483698" r:id="rId35"/>
    <p:sldLayoutId id="2147483699" r:id="rId36"/>
    <p:sldLayoutId id="2147483700" r:id="rId37"/>
    <p:sldLayoutId id="2147483701" r:id="rId38"/>
    <p:sldLayoutId id="2147483702" r:id="rId39"/>
    <p:sldLayoutId id="2147483703" r:id="rId40"/>
    <p:sldLayoutId id="2147483704" r:id="rId41"/>
    <p:sldLayoutId id="2147483705" r:id="rId42"/>
    <p:sldLayoutId id="2147483706" r:id="rId43"/>
    <p:sldLayoutId id="2147483707" r:id="rId44"/>
    <p:sldLayoutId id="2147483708" r:id="rId45"/>
    <p:sldLayoutId id="2147483709" r:id="rId46"/>
    <p:sldLayoutId id="2147483710" r:id="rId47"/>
    <p:sldLayoutId id="2147483711" r:id="rId48"/>
    <p:sldLayoutId id="2147483712" r:id="rId49"/>
    <p:sldLayoutId id="2147483713" r:id="rId50"/>
    <p:sldLayoutId id="2147483714" r:id="rId51"/>
    <p:sldLayoutId id="2147483715" r:id="rId52"/>
    <p:sldLayoutId id="2147483716" r:id="rId53"/>
    <p:sldLayoutId id="2147483717" r:id="rId54"/>
    <p:sldLayoutId id="2147483718" r:id="rId55"/>
    <p:sldLayoutId id="2147483719" r:id="rId56"/>
    <p:sldLayoutId id="2147483720" r:id="rId57"/>
    <p:sldLayoutId id="2147483721" r:id="rId58"/>
    <p:sldLayoutId id="2147483722" r:id="rId59"/>
    <p:sldLayoutId id="2147483723" r:id="rId60"/>
    <p:sldLayoutId id="2147483724" r:id="rId61"/>
    <p:sldLayoutId id="2147483725" r:id="rId62"/>
    <p:sldLayoutId id="2147483726" r:id="rId63"/>
    <p:sldLayoutId id="2147483727" r:id="rId64"/>
    <p:sldLayoutId id="2147483728" r:id="rId65"/>
    <p:sldLayoutId id="2147483729" r:id="rId66"/>
    <p:sldLayoutId id="2147483730" r:id="rId67"/>
    <p:sldLayoutId id="2147483731" r:id="rId68"/>
  </p:sldLayoutIdLst>
  <p:txStyles>
    <p:titleStyle>
      <a:lvl1pPr algn="l" defTabSz="829178" rtl="0" eaLnBrk="1" latinLnBrk="0" hangingPunct="1">
        <a:lnSpc>
          <a:spcPct val="90000"/>
        </a:lnSpc>
        <a:spcBef>
          <a:spcPct val="0"/>
        </a:spcBef>
        <a:buNone/>
        <a:defRPr sz="2176" b="1" kern="1200">
          <a:solidFill>
            <a:srgbClr val="00B0F0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07294" indent="-207294" algn="l" defTabSz="829178" rtl="0" eaLnBrk="1" latinLnBrk="0" hangingPunct="1">
        <a:lnSpc>
          <a:spcPct val="90000"/>
        </a:lnSpc>
        <a:spcBef>
          <a:spcPts val="907"/>
        </a:spcBef>
        <a:buFont typeface="Arial" panose="020B0604020202020204" pitchFamily="34" charset="0"/>
        <a:buChar char="•"/>
        <a:defRPr sz="2539" kern="1200">
          <a:solidFill>
            <a:schemeClr val="tx1"/>
          </a:solidFill>
          <a:latin typeface="+mn-lt"/>
          <a:ea typeface="+mn-ea"/>
          <a:cs typeface="+mn-cs"/>
        </a:defRPr>
      </a:lvl1pPr>
      <a:lvl2pPr marL="621883" indent="-207294" algn="l" defTabSz="829178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2176" kern="1200">
          <a:solidFill>
            <a:schemeClr val="tx1"/>
          </a:solidFill>
          <a:latin typeface="+mn-lt"/>
          <a:ea typeface="+mn-ea"/>
          <a:cs typeface="+mn-cs"/>
        </a:defRPr>
      </a:lvl2pPr>
      <a:lvl3pPr marL="1036472" indent="-207294" algn="l" defTabSz="829178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814" kern="1200">
          <a:solidFill>
            <a:schemeClr val="tx1"/>
          </a:solidFill>
          <a:latin typeface="+mn-lt"/>
          <a:ea typeface="+mn-ea"/>
          <a:cs typeface="+mn-cs"/>
        </a:defRPr>
      </a:lvl3pPr>
      <a:lvl4pPr marL="1451061" indent="-207294" algn="l" defTabSz="829178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2" kern="1200">
          <a:solidFill>
            <a:schemeClr val="tx1"/>
          </a:solidFill>
          <a:latin typeface="+mn-lt"/>
          <a:ea typeface="+mn-ea"/>
          <a:cs typeface="+mn-cs"/>
        </a:defRPr>
      </a:lvl4pPr>
      <a:lvl5pPr marL="1865650" indent="-207294" algn="l" defTabSz="829178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2" kern="1200">
          <a:solidFill>
            <a:schemeClr val="tx1"/>
          </a:solidFill>
          <a:latin typeface="+mn-lt"/>
          <a:ea typeface="+mn-ea"/>
          <a:cs typeface="+mn-cs"/>
        </a:defRPr>
      </a:lvl5pPr>
      <a:lvl6pPr marL="2280239" indent="-207294" algn="l" defTabSz="829178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2" kern="1200">
          <a:solidFill>
            <a:schemeClr val="tx1"/>
          </a:solidFill>
          <a:latin typeface="+mn-lt"/>
          <a:ea typeface="+mn-ea"/>
          <a:cs typeface="+mn-cs"/>
        </a:defRPr>
      </a:lvl6pPr>
      <a:lvl7pPr marL="2694828" indent="-207294" algn="l" defTabSz="829178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2" kern="1200">
          <a:solidFill>
            <a:schemeClr val="tx1"/>
          </a:solidFill>
          <a:latin typeface="+mn-lt"/>
          <a:ea typeface="+mn-ea"/>
          <a:cs typeface="+mn-cs"/>
        </a:defRPr>
      </a:lvl7pPr>
      <a:lvl8pPr marL="3109417" indent="-207294" algn="l" defTabSz="829178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2" kern="1200">
          <a:solidFill>
            <a:schemeClr val="tx1"/>
          </a:solidFill>
          <a:latin typeface="+mn-lt"/>
          <a:ea typeface="+mn-ea"/>
          <a:cs typeface="+mn-cs"/>
        </a:defRPr>
      </a:lvl8pPr>
      <a:lvl9pPr marL="3524006" indent="-207294" algn="l" defTabSz="829178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9178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1pPr>
      <a:lvl2pPr marL="414589" algn="l" defTabSz="829178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2pPr>
      <a:lvl3pPr marL="829178" algn="l" defTabSz="829178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3pPr>
      <a:lvl4pPr marL="1243767" algn="l" defTabSz="829178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4pPr>
      <a:lvl5pPr marL="1658356" algn="l" defTabSz="829178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5pPr>
      <a:lvl6pPr marL="2072945" algn="l" defTabSz="829178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6pPr>
      <a:lvl7pPr marL="2487534" algn="l" defTabSz="829178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7pPr>
      <a:lvl8pPr marL="2902123" algn="l" defTabSz="829178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8pPr>
      <a:lvl9pPr marL="3316712" algn="l" defTabSz="829178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44.png"/><Relationship Id="rId7" Type="http://schemas.openxmlformats.org/officeDocument/2006/relationships/chart" Target="../charts/chart1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4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5.png"/><Relationship Id="rId7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Relationship Id="rId9" Type="http://schemas.openxmlformats.org/officeDocument/2006/relationships/image" Target="../media/image5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6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5.png"/><Relationship Id="rId7" Type="http://schemas.openxmlformats.org/officeDocument/2006/relationships/image" Target="../media/image6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chart" Target="../charts/chart5.xml"/><Relationship Id="rId4" Type="http://schemas.openxmlformats.org/officeDocument/2006/relationships/image" Target="../media/image57.png"/><Relationship Id="rId9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70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5.png"/><Relationship Id="rId7" Type="http://schemas.openxmlformats.org/officeDocument/2006/relationships/image" Target="../media/image7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57.png"/><Relationship Id="rId9" Type="http://schemas.openxmlformats.org/officeDocument/2006/relationships/image" Target="../media/image7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80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4.png"/><Relationship Id="rId7" Type="http://schemas.openxmlformats.org/officeDocument/2006/relationships/image" Target="../media/image87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9" Type="http://schemas.openxmlformats.org/officeDocument/2006/relationships/image" Target="../media/image8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45.png"/><Relationship Id="rId7" Type="http://schemas.openxmlformats.org/officeDocument/2006/relationships/image" Target="../media/image9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10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45.png"/><Relationship Id="rId7" Type="http://schemas.openxmlformats.org/officeDocument/2006/relationships/image" Target="../media/image11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11" Type="http://schemas.openxmlformats.org/officeDocument/2006/relationships/image" Target="../media/image57.png"/><Relationship Id="rId5" Type="http://schemas.openxmlformats.org/officeDocument/2006/relationships/image" Target="../media/image108.png"/><Relationship Id="rId10" Type="http://schemas.openxmlformats.org/officeDocument/2006/relationships/image" Target="../media/image113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image" Target="../media/image44.png"/><Relationship Id="rId7" Type="http://schemas.openxmlformats.org/officeDocument/2006/relationships/chart" Target="../charts/chart7.xml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57.png"/><Relationship Id="rId4" Type="http://schemas.openxmlformats.org/officeDocument/2006/relationships/image" Target="../media/image45.png"/><Relationship Id="rId9" Type="http://schemas.openxmlformats.org/officeDocument/2006/relationships/image" Target="../media/image12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124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openxmlformats.org/officeDocument/2006/relationships/chart" Target="../charts/char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chart" Target="../charts/char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chart" Target="../charts/char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ontent Placeholder 8">
            <a:extLst>
              <a:ext uri="{FF2B5EF4-FFF2-40B4-BE49-F238E27FC236}">
                <a16:creationId xmlns:a16="http://schemas.microsoft.com/office/drawing/2014/main" id="{4D7066ED-1034-4658-A41B-E25BAF8880A1}"/>
              </a:ext>
            </a:extLst>
          </p:cNvPr>
          <p:cNvSpPr txBox="1">
            <a:spLocks/>
          </p:cNvSpPr>
          <p:nvPr/>
        </p:nvSpPr>
        <p:spPr>
          <a:xfrm>
            <a:off x="-198940" y="1152677"/>
            <a:ext cx="6624737" cy="5300831"/>
          </a:xfrm>
          <a:prstGeom prst="parallelogram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4C0E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74" y="154116"/>
            <a:ext cx="11991851" cy="998561"/>
          </a:xfrm>
        </p:spPr>
        <p:txBody>
          <a:bodyPr>
            <a:normAutofit/>
          </a:bodyPr>
          <a:lstStyle/>
          <a:p>
            <a:r>
              <a:rPr lang="en-IE" dirty="0"/>
              <a:t>Share of Viewing in Ireland</a:t>
            </a:r>
            <a:br>
              <a:rPr lang="en-IE" dirty="0"/>
            </a:br>
            <a:endParaRPr lang="en-GB" sz="16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AFF4431-2543-491A-995D-E8E49B0707D5}"/>
              </a:ext>
            </a:extLst>
          </p:cNvPr>
          <p:cNvGrpSpPr/>
          <p:nvPr/>
        </p:nvGrpSpPr>
        <p:grpSpPr>
          <a:xfrm>
            <a:off x="605031" y="1661251"/>
            <a:ext cx="5368387" cy="3799095"/>
            <a:chOff x="3264393" y="1856822"/>
            <a:chExt cx="5733612" cy="4105996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ED5D6D05-A4FF-4ED0-BDEC-080BA9CAF5BC}"/>
                </a:ext>
              </a:extLst>
            </p:cNvPr>
            <p:cNvGrpSpPr/>
            <p:nvPr/>
          </p:nvGrpSpPr>
          <p:grpSpPr>
            <a:xfrm>
              <a:off x="4138403" y="1856822"/>
              <a:ext cx="3787436" cy="3928533"/>
              <a:chOff x="3501959" y="2014352"/>
              <a:chExt cx="3787436" cy="3928533"/>
            </a:xfrm>
          </p:grpSpPr>
          <p:sp>
            <p:nvSpPr>
              <p:cNvPr id="70" name="Pie 30">
                <a:extLst>
                  <a:ext uri="{FF2B5EF4-FFF2-40B4-BE49-F238E27FC236}">
                    <a16:creationId xmlns:a16="http://schemas.microsoft.com/office/drawing/2014/main" id="{CA39B616-647E-45FE-8303-1C34B6BE6EF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6765127">
                <a:off x="3917782" y="2478023"/>
                <a:ext cx="3029790" cy="3029789"/>
              </a:xfrm>
              <a:prstGeom prst="pie">
                <a:avLst>
                  <a:gd name="adj1" fmla="val 13499731"/>
                  <a:gd name="adj2" fmla="val 16200000"/>
                </a:avLst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Pie 31">
                <a:extLst>
                  <a:ext uri="{FF2B5EF4-FFF2-40B4-BE49-F238E27FC236}">
                    <a16:creationId xmlns:a16="http://schemas.microsoft.com/office/drawing/2014/main" id="{CD8DAD49-C190-455B-8CA8-AC57E03E644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5765240">
                <a:off x="3627569" y="2351518"/>
                <a:ext cx="3436471" cy="3316774"/>
              </a:xfrm>
              <a:prstGeom prst="pie">
                <a:avLst>
                  <a:gd name="adj1" fmla="val 13499731"/>
                  <a:gd name="adj2" fmla="val 16200000"/>
                </a:avLst>
              </a:prstGeom>
              <a:solidFill>
                <a:srgbClr val="C0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Pie 33">
                <a:extLst>
                  <a:ext uri="{FF2B5EF4-FFF2-40B4-BE49-F238E27FC236}">
                    <a16:creationId xmlns:a16="http://schemas.microsoft.com/office/drawing/2014/main" id="{9C72A150-F780-4DEF-9C15-8048C99F27D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7506674">
                <a:off x="4808447" y="3490012"/>
                <a:ext cx="1183500" cy="1183500"/>
              </a:xfrm>
              <a:prstGeom prst="pie">
                <a:avLst>
                  <a:gd name="adj1" fmla="val 13499731"/>
                  <a:gd name="adj2" fmla="val 16200000"/>
                </a:avLst>
              </a:prstGeom>
              <a:solidFill>
                <a:schemeClr val="accent6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Pie 34">
                <a:extLst>
                  <a:ext uri="{FF2B5EF4-FFF2-40B4-BE49-F238E27FC236}">
                    <a16:creationId xmlns:a16="http://schemas.microsoft.com/office/drawing/2014/main" id="{8FB426FE-D026-4B35-8B27-EEAA72D4100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3494486">
                <a:off x="3501959" y="2014352"/>
                <a:ext cx="3787436" cy="3928533"/>
              </a:xfrm>
              <a:prstGeom prst="pie">
                <a:avLst>
                  <a:gd name="adj1" fmla="val 13499731"/>
                  <a:gd name="adj2" fmla="val 16200000"/>
                </a:avLst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" name="Pie 36">
                <a:extLst>
                  <a:ext uri="{FF2B5EF4-FFF2-40B4-BE49-F238E27FC236}">
                    <a16:creationId xmlns:a16="http://schemas.microsoft.com/office/drawing/2014/main" id="{5E889072-4CE0-48F7-B4A8-8AF30FB5B07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9841772">
                <a:off x="4288072" y="2866837"/>
                <a:ext cx="2315070" cy="2315070"/>
              </a:xfrm>
              <a:prstGeom prst="pie">
                <a:avLst>
                  <a:gd name="adj1" fmla="val 13499731"/>
                  <a:gd name="adj2" fmla="val 16200000"/>
                </a:avLst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Pie 35">
                <a:extLst>
                  <a:ext uri="{FF2B5EF4-FFF2-40B4-BE49-F238E27FC236}">
                    <a16:creationId xmlns:a16="http://schemas.microsoft.com/office/drawing/2014/main" id="{E7E024A9-AC22-46B2-9808-E3C368D2AB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4253" y="3003018"/>
                <a:ext cx="2042709" cy="2042709"/>
              </a:xfrm>
              <a:prstGeom prst="pie">
                <a:avLst>
                  <a:gd name="adj1" fmla="val 13499731"/>
                  <a:gd name="adj2" fmla="val 16200000"/>
                </a:avLst>
              </a:prstGeom>
              <a:solidFill>
                <a:schemeClr val="accent5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Pie 37">
                <a:extLst>
                  <a:ext uri="{FF2B5EF4-FFF2-40B4-BE49-F238E27FC236}">
                    <a16:creationId xmlns:a16="http://schemas.microsoft.com/office/drawing/2014/main" id="{928CF7A8-94D9-471D-8749-458CD788D0F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4780936">
                <a:off x="4085127" y="2588359"/>
                <a:ext cx="2814966" cy="2778228"/>
              </a:xfrm>
              <a:prstGeom prst="pie">
                <a:avLst>
                  <a:gd name="adj1" fmla="val 13499731"/>
                  <a:gd name="adj2" fmla="val 16200000"/>
                </a:avLst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Pie 32">
                <a:extLst>
                  <a:ext uri="{FF2B5EF4-FFF2-40B4-BE49-F238E27FC236}">
                    <a16:creationId xmlns:a16="http://schemas.microsoft.com/office/drawing/2014/main" id="{272675B5-0441-4602-BF0A-9025BF3FC90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699023">
                <a:off x="4339219" y="2790722"/>
                <a:ext cx="2231926" cy="2424015"/>
              </a:xfrm>
              <a:prstGeom prst="pie">
                <a:avLst>
                  <a:gd name="adj1" fmla="val 13499731"/>
                  <a:gd name="adj2" fmla="val 16200000"/>
                </a:avLst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FCCC517-D06D-4608-8989-688C6E690E45}"/>
                </a:ext>
              </a:extLst>
            </p:cNvPr>
            <p:cNvSpPr txBox="1"/>
            <p:nvPr/>
          </p:nvSpPr>
          <p:spPr>
            <a:xfrm>
              <a:off x="7528183" y="3679232"/>
              <a:ext cx="1469822" cy="272136"/>
            </a:xfrm>
            <a:prstGeom prst="rect">
              <a:avLst/>
            </a:prstGeom>
            <a:noFill/>
          </p:spPr>
          <p:txBody>
            <a:bodyPr wrap="square" lIns="18000" tIns="18000" rIns="18000" bIns="1800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15% COMFORT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A2919BA-4765-428E-8C58-F8EAB4072A59}"/>
                </a:ext>
              </a:extLst>
            </p:cNvPr>
            <p:cNvSpPr txBox="1"/>
            <p:nvPr/>
          </p:nvSpPr>
          <p:spPr>
            <a:xfrm>
              <a:off x="6445680" y="2405219"/>
              <a:ext cx="1399332" cy="272136"/>
            </a:xfrm>
            <a:prstGeom prst="rect">
              <a:avLst/>
            </a:prstGeom>
            <a:noFill/>
          </p:spPr>
          <p:txBody>
            <a:bodyPr wrap="square" lIns="18000" tIns="18000" rIns="18000" bIns="1800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9% EXPERIENCE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0CC8BD1-5E5E-48DD-B635-EBA10C9868F0}"/>
                </a:ext>
              </a:extLst>
            </p:cNvPr>
            <p:cNvSpPr txBox="1"/>
            <p:nvPr/>
          </p:nvSpPr>
          <p:spPr>
            <a:xfrm>
              <a:off x="4094031" y="5657418"/>
              <a:ext cx="1399332" cy="305400"/>
            </a:xfrm>
            <a:prstGeom prst="rect">
              <a:avLst/>
            </a:prstGeom>
            <a:noFill/>
          </p:spPr>
          <p:txBody>
            <a:bodyPr wrap="square" lIns="18000" tIns="18000" rIns="18000" bIns="1800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22% </a:t>
              </a: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UNWIND</a:t>
              </a:r>
              <a:endPara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BD9F386-593F-451A-9A6A-8F8C82EE1ADC}"/>
                </a:ext>
              </a:extLst>
            </p:cNvPr>
            <p:cNvSpPr txBox="1"/>
            <p:nvPr/>
          </p:nvSpPr>
          <p:spPr>
            <a:xfrm>
              <a:off x="4371182" y="3725255"/>
              <a:ext cx="1399332" cy="272136"/>
            </a:xfrm>
            <a:prstGeom prst="rect">
              <a:avLst/>
            </a:prstGeom>
            <a:noFill/>
          </p:spPr>
          <p:txBody>
            <a:bodyPr wrap="square" lIns="18000" tIns="18000" rIns="18000" bIns="1800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3% DO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6933615-6364-4563-9084-D6B7C8139A4E}"/>
                </a:ext>
              </a:extLst>
            </p:cNvPr>
            <p:cNvSpPr txBox="1"/>
            <p:nvPr/>
          </p:nvSpPr>
          <p:spPr>
            <a:xfrm>
              <a:off x="3264393" y="4581905"/>
              <a:ext cx="1399332" cy="272136"/>
            </a:xfrm>
            <a:prstGeom prst="rect">
              <a:avLst/>
            </a:prstGeom>
            <a:noFill/>
          </p:spPr>
          <p:txBody>
            <a:bodyPr wrap="square" lIns="18000" tIns="18000" rIns="18000" bIns="1800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19% DISTRACT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7161FF1-0A1C-4915-94AD-B2EB2AD75B7A}"/>
                </a:ext>
              </a:extLst>
            </p:cNvPr>
            <p:cNvSpPr txBox="1"/>
            <p:nvPr/>
          </p:nvSpPr>
          <p:spPr>
            <a:xfrm>
              <a:off x="3833591" y="2942045"/>
              <a:ext cx="1399332" cy="272136"/>
            </a:xfrm>
            <a:prstGeom prst="rect">
              <a:avLst/>
            </a:prstGeom>
            <a:noFill/>
          </p:spPr>
          <p:txBody>
            <a:bodyPr wrap="square" lIns="18000" tIns="18000" rIns="18000" bIns="1800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8% INDULGE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8D175CA-F12E-4823-935D-28F5E708DB99}"/>
                </a:ext>
              </a:extLst>
            </p:cNvPr>
            <p:cNvSpPr txBox="1"/>
            <p:nvPr/>
          </p:nvSpPr>
          <p:spPr>
            <a:xfrm>
              <a:off x="4663633" y="2439931"/>
              <a:ext cx="1399332" cy="272136"/>
            </a:xfrm>
            <a:prstGeom prst="rect">
              <a:avLst/>
            </a:prstGeom>
            <a:noFill/>
          </p:spPr>
          <p:txBody>
            <a:bodyPr wrap="square" lIns="18000" tIns="18000" rIns="18000" bIns="1800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8% ESCAPE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A7B3C94-DEBF-4395-943B-3BAAF58EF15A}"/>
                </a:ext>
              </a:extLst>
            </p:cNvPr>
            <p:cNvSpPr txBox="1"/>
            <p:nvPr/>
          </p:nvSpPr>
          <p:spPr>
            <a:xfrm>
              <a:off x="7237156" y="2913050"/>
              <a:ext cx="1399332" cy="272136"/>
            </a:xfrm>
            <a:prstGeom prst="rect">
              <a:avLst/>
            </a:prstGeom>
            <a:noFill/>
          </p:spPr>
          <p:txBody>
            <a:bodyPr wrap="square" lIns="18000" tIns="18000" rIns="18000" bIns="1800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15% IN TOUCH</a:t>
              </a:r>
            </a:p>
          </p:txBody>
        </p: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03477DCD-16B9-4A32-8753-10DC20C30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4376" y="5141674"/>
              <a:ext cx="405659" cy="360000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47777BD7-DC31-475A-A71C-32645E136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0836" y="4278965"/>
              <a:ext cx="381073" cy="360000"/>
            </a:xfrm>
            <a:prstGeom prst="rect">
              <a:avLst/>
            </a:prstGeom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D3A778EB-6AF2-4658-B4FF-EB1C3DB49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1224" y="3724800"/>
              <a:ext cx="522000" cy="360000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7AEAF45E-262C-4C54-AE1B-4396B551B5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1756" y="2872715"/>
              <a:ext cx="439303" cy="335033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2A542B1B-0851-42F7-8B99-85FF7985A9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3024" y="3208616"/>
              <a:ext cx="361525" cy="360000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A9AAA994-F50B-4681-B279-A51435FA9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7402" y="3178780"/>
              <a:ext cx="292987" cy="360000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EDC7C18F-3C2E-4B51-AB26-1E21DD9138F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0551" y="2992868"/>
              <a:ext cx="421663" cy="276817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64895CC7-EDB1-4C46-A400-C44AE0CFD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0506" y="3785277"/>
              <a:ext cx="262882" cy="216413"/>
            </a:xfrm>
            <a:prstGeom prst="rect">
              <a:avLst/>
            </a:prstGeom>
          </p:spPr>
        </p:pic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2102518-74C3-4467-AED8-04A8C51843E6}"/>
              </a:ext>
            </a:extLst>
          </p:cNvPr>
          <p:cNvGrpSpPr/>
          <p:nvPr/>
        </p:nvGrpSpPr>
        <p:grpSpPr>
          <a:xfrm rot="16200000">
            <a:off x="2999325" y="1451254"/>
            <a:ext cx="854492" cy="460227"/>
            <a:chOff x="9513597" y="1946237"/>
            <a:chExt cx="1094877" cy="473743"/>
          </a:xfrm>
        </p:grpSpPr>
        <p:sp>
          <p:nvSpPr>
            <p:cNvPr id="79" name="Arrow: Right 78">
              <a:extLst>
                <a:ext uri="{FF2B5EF4-FFF2-40B4-BE49-F238E27FC236}">
                  <a16:creationId xmlns:a16="http://schemas.microsoft.com/office/drawing/2014/main" id="{13A5B8AD-6D0B-4E44-8753-9C446054F8C2}"/>
                </a:ext>
              </a:extLst>
            </p:cNvPr>
            <p:cNvSpPr/>
            <p:nvPr/>
          </p:nvSpPr>
          <p:spPr>
            <a:xfrm>
              <a:off x="9554787" y="1946237"/>
              <a:ext cx="975648" cy="473743"/>
            </a:xfrm>
            <a:prstGeom prst="rightArrow">
              <a:avLst/>
            </a:prstGeom>
            <a:solidFill>
              <a:schemeClr val="bg1"/>
            </a:solidFill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01E8E12-EE9A-4043-A5F8-CFC15256B5D0}"/>
                </a:ext>
              </a:extLst>
            </p:cNvPr>
            <p:cNvSpPr txBox="1"/>
            <p:nvPr/>
          </p:nvSpPr>
          <p:spPr>
            <a:xfrm>
              <a:off x="9513597" y="2028155"/>
              <a:ext cx="10948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content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8F1EF3E-626E-420D-B9A0-4574189CDC88}"/>
              </a:ext>
            </a:extLst>
          </p:cNvPr>
          <p:cNvGrpSpPr/>
          <p:nvPr/>
        </p:nvGrpSpPr>
        <p:grpSpPr>
          <a:xfrm rot="5400000">
            <a:off x="2879238" y="5642796"/>
            <a:ext cx="889673" cy="473744"/>
            <a:chOff x="9486921" y="1160810"/>
            <a:chExt cx="1102862" cy="473743"/>
          </a:xfrm>
        </p:grpSpPr>
        <p:sp>
          <p:nvSpPr>
            <p:cNvPr id="82" name="Arrow: Right 81">
              <a:extLst>
                <a:ext uri="{FF2B5EF4-FFF2-40B4-BE49-F238E27FC236}">
                  <a16:creationId xmlns:a16="http://schemas.microsoft.com/office/drawing/2014/main" id="{1D9DA5A7-FEA9-427B-99E1-73E7FBC161EC}"/>
                </a:ext>
              </a:extLst>
            </p:cNvPr>
            <p:cNvSpPr/>
            <p:nvPr/>
          </p:nvSpPr>
          <p:spPr>
            <a:xfrm>
              <a:off x="9546803" y="1160810"/>
              <a:ext cx="982763" cy="473743"/>
            </a:xfrm>
            <a:prstGeom prst="rightArrow">
              <a:avLst/>
            </a:prstGeom>
            <a:solidFill>
              <a:schemeClr val="bg1"/>
            </a:solidFill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5528107-4867-46AC-B57E-C8CFC21FC587}"/>
                </a:ext>
              </a:extLst>
            </p:cNvPr>
            <p:cNvSpPr txBox="1"/>
            <p:nvPr/>
          </p:nvSpPr>
          <p:spPr>
            <a:xfrm>
              <a:off x="9486921" y="1260040"/>
              <a:ext cx="11028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context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90B7250-8E04-4797-ACB9-935EDC64A920}"/>
              </a:ext>
            </a:extLst>
          </p:cNvPr>
          <p:cNvGrpSpPr/>
          <p:nvPr/>
        </p:nvGrpSpPr>
        <p:grpSpPr>
          <a:xfrm>
            <a:off x="4697605" y="3596373"/>
            <a:ext cx="889673" cy="473744"/>
            <a:chOff x="9514971" y="1525898"/>
            <a:chExt cx="1102861" cy="473743"/>
          </a:xfrm>
        </p:grpSpPr>
        <p:sp>
          <p:nvSpPr>
            <p:cNvPr id="85" name="Arrow: Right 84">
              <a:extLst>
                <a:ext uri="{FF2B5EF4-FFF2-40B4-BE49-F238E27FC236}">
                  <a16:creationId xmlns:a16="http://schemas.microsoft.com/office/drawing/2014/main" id="{F6BBCDEE-9086-4749-8482-A67C66EF82A1}"/>
                </a:ext>
              </a:extLst>
            </p:cNvPr>
            <p:cNvSpPr/>
            <p:nvPr/>
          </p:nvSpPr>
          <p:spPr>
            <a:xfrm>
              <a:off x="9546803" y="1525898"/>
              <a:ext cx="982763" cy="473743"/>
            </a:xfrm>
            <a:prstGeom prst="rightArrow">
              <a:avLst/>
            </a:prstGeom>
            <a:solidFill>
              <a:schemeClr val="bg1"/>
            </a:solidFill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80A0DF2-AAD6-4A86-A7B7-13E398BEB752}"/>
                </a:ext>
              </a:extLst>
            </p:cNvPr>
            <p:cNvSpPr txBox="1"/>
            <p:nvPr/>
          </p:nvSpPr>
          <p:spPr>
            <a:xfrm>
              <a:off x="9514971" y="1623332"/>
              <a:ext cx="11028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social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7C96DA2-51AB-4540-A9CD-5D480937C91C}"/>
              </a:ext>
            </a:extLst>
          </p:cNvPr>
          <p:cNvGrpSpPr/>
          <p:nvPr/>
        </p:nvGrpSpPr>
        <p:grpSpPr>
          <a:xfrm>
            <a:off x="615783" y="3586577"/>
            <a:ext cx="810352" cy="473743"/>
            <a:chOff x="2804303" y="2818711"/>
            <a:chExt cx="810352" cy="473743"/>
          </a:xfrm>
        </p:grpSpPr>
        <p:sp>
          <p:nvSpPr>
            <p:cNvPr id="88" name="Arrow: Right 87">
              <a:extLst>
                <a:ext uri="{FF2B5EF4-FFF2-40B4-BE49-F238E27FC236}">
                  <a16:creationId xmlns:a16="http://schemas.microsoft.com/office/drawing/2014/main" id="{C2EDE133-7B1D-4E2E-9663-39C619CF5389}"/>
                </a:ext>
              </a:extLst>
            </p:cNvPr>
            <p:cNvSpPr/>
            <p:nvPr/>
          </p:nvSpPr>
          <p:spPr>
            <a:xfrm rot="10800000">
              <a:off x="2804303" y="2818711"/>
              <a:ext cx="778508" cy="473743"/>
            </a:xfrm>
            <a:prstGeom prst="rightArrow">
              <a:avLst/>
            </a:prstGeom>
            <a:solidFill>
              <a:schemeClr val="bg1"/>
            </a:solidFill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D0BD6D6-7036-4E7E-BD2D-FEEF2866D91B}"/>
                </a:ext>
              </a:extLst>
            </p:cNvPr>
            <p:cNvSpPr txBox="1"/>
            <p:nvPr/>
          </p:nvSpPr>
          <p:spPr>
            <a:xfrm>
              <a:off x="2836148" y="2914281"/>
              <a:ext cx="7785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personal</a:t>
              </a:r>
            </a:p>
          </p:txBody>
        </p:sp>
      </p:grpSp>
      <p:sp>
        <p:nvSpPr>
          <p:cNvPr id="41" name="Content Placeholder 10">
            <a:extLst>
              <a:ext uri="{FF2B5EF4-FFF2-40B4-BE49-F238E27FC236}">
                <a16:creationId xmlns:a16="http://schemas.microsoft.com/office/drawing/2014/main" id="{4538B015-16B9-4335-9984-4FA0081E0A28}"/>
              </a:ext>
            </a:extLst>
          </p:cNvPr>
          <p:cNvSpPr txBox="1">
            <a:spLocks/>
          </p:cNvSpPr>
          <p:nvPr/>
        </p:nvSpPr>
        <p:spPr>
          <a:xfrm>
            <a:off x="-1600708" y="3016146"/>
            <a:ext cx="406635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E" sz="1500" i="1">
              <a:solidFill>
                <a:srgbClr val="464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IE" sz="1500" i="1" dirty="0">
              <a:solidFill>
                <a:srgbClr val="464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Content Placeholder 8">
            <a:extLst>
              <a:ext uri="{FF2B5EF4-FFF2-40B4-BE49-F238E27FC236}">
                <a16:creationId xmlns:a16="http://schemas.microsoft.com/office/drawing/2014/main" id="{9D56E9F1-91FE-4C4F-A503-84CC207004A6}"/>
              </a:ext>
            </a:extLst>
          </p:cNvPr>
          <p:cNvSpPr txBox="1">
            <a:spLocks/>
          </p:cNvSpPr>
          <p:nvPr/>
        </p:nvSpPr>
        <p:spPr>
          <a:xfrm>
            <a:off x="5223681" y="1152677"/>
            <a:ext cx="6903118" cy="5299103"/>
          </a:xfrm>
          <a:prstGeom prst="parallelogram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4C0E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Espaço Reservado para Texto 19">
            <a:extLst>
              <a:ext uri="{FF2B5EF4-FFF2-40B4-BE49-F238E27FC236}">
                <a16:creationId xmlns:a16="http://schemas.microsoft.com/office/drawing/2014/main" id="{070CE928-7C68-4DEB-A45B-FA677E16F091}"/>
              </a:ext>
            </a:extLst>
          </p:cNvPr>
          <p:cNvSpPr txBox="1">
            <a:spLocks/>
          </p:cNvSpPr>
          <p:nvPr/>
        </p:nvSpPr>
        <p:spPr>
          <a:xfrm>
            <a:off x="6434086" y="1918078"/>
            <a:ext cx="4662962" cy="10047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894683" rtl="0" eaLnBrk="1" fontAlgn="base" latinLnBrk="0" hangingPunct="1">
              <a:lnSpc>
                <a:spcPct val="90000"/>
              </a:lnSpc>
              <a:spcBef>
                <a:spcPts val="978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1370" u="none" kern="1200">
                <a:solidFill>
                  <a:srgbClr val="46474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54C0E8"/>
              </a:buClr>
              <a:buSzPct val="120000"/>
              <a:buFont typeface="Arial" panose="020B0604020202020204" pitchFamily="34" charset="0"/>
              <a:buChar char="•"/>
            </a:pPr>
            <a:r>
              <a:rPr lang="en-IE" sz="1600" dirty="0">
                <a:solidFill>
                  <a:schemeClr val="bg2">
                    <a:lumMod val="25000"/>
                  </a:schemeClr>
                </a:solidFill>
              </a:rPr>
              <a:t>There are eight primary </a:t>
            </a:r>
            <a:r>
              <a:rPr lang="en-IE" sz="1600" dirty="0" err="1">
                <a:solidFill>
                  <a:schemeClr val="bg2">
                    <a:lumMod val="25000"/>
                  </a:schemeClr>
                </a:solidFill>
              </a:rPr>
              <a:t>needstates</a:t>
            </a:r>
            <a:r>
              <a:rPr lang="en-IE" sz="1600" dirty="0">
                <a:solidFill>
                  <a:schemeClr val="bg2">
                    <a:lumMod val="25000"/>
                  </a:schemeClr>
                </a:solidFill>
              </a:rPr>
              <a:t>, the size of which is dictated by the time audiences spend meeting each one with video content. A significant proportion of time spent watching video content is to fulfil the need to Unwind, and for Distraction.</a:t>
            </a:r>
          </a:p>
          <a:p>
            <a:pPr marL="285750" indent="-285750">
              <a:buClr>
                <a:srgbClr val="54C0E8"/>
              </a:buClr>
              <a:buSzPct val="120000"/>
              <a:buFont typeface="Arial" panose="020B0604020202020204" pitchFamily="34" charset="0"/>
              <a:buChar char="•"/>
            </a:pPr>
            <a:r>
              <a:rPr lang="en-IE" sz="1600" dirty="0">
                <a:solidFill>
                  <a:schemeClr val="bg2">
                    <a:lumMod val="25000"/>
                  </a:schemeClr>
                </a:solidFill>
              </a:rPr>
              <a:t>A great amount of time is also spent consuming video to meet the need for Comfort, and to remain In Touch with what is happening in the world. </a:t>
            </a:r>
          </a:p>
          <a:p>
            <a:pPr marL="285750" indent="-285750">
              <a:buClr>
                <a:srgbClr val="54C0E8"/>
              </a:buClr>
              <a:buSzPct val="120000"/>
              <a:buFont typeface="Arial" panose="020B0604020202020204" pitchFamily="34" charset="0"/>
              <a:buChar char="•"/>
            </a:pPr>
            <a:r>
              <a:rPr lang="en-IE" sz="1600" dirty="0">
                <a:solidFill>
                  <a:schemeClr val="bg2">
                    <a:lumMod val="25000"/>
                  </a:schemeClr>
                </a:solidFill>
              </a:rPr>
              <a:t>The role of content and context varies across each </a:t>
            </a:r>
            <a:r>
              <a:rPr lang="en-IE" sz="1600" dirty="0" err="1">
                <a:solidFill>
                  <a:schemeClr val="bg2">
                    <a:lumMod val="25000"/>
                  </a:schemeClr>
                </a:solidFill>
              </a:rPr>
              <a:t>needstate</a:t>
            </a:r>
            <a:r>
              <a:rPr lang="en-IE" sz="1600" dirty="0">
                <a:solidFill>
                  <a:schemeClr val="bg2">
                    <a:lumMod val="25000"/>
                  </a:schemeClr>
                </a:solidFill>
              </a:rPr>
              <a:t> with, for example, content particularly important for Escape and Experience, and context (e.g. the need to de-stress without having to concentrate too much) a key motivator for the Unwind </a:t>
            </a:r>
            <a:r>
              <a:rPr lang="en-IE" sz="1600" dirty="0" err="1">
                <a:solidFill>
                  <a:schemeClr val="bg2">
                    <a:lumMod val="25000"/>
                  </a:schemeClr>
                </a:solidFill>
              </a:rPr>
              <a:t>needstate</a:t>
            </a:r>
            <a:r>
              <a:rPr lang="en-IE" sz="16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8112336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4F5C4-0022-4111-872E-BD43BFBB3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Unwind </a:t>
            </a:r>
            <a:r>
              <a:rPr lang="en-US" dirty="0" err="1"/>
              <a:t>Needstate</a:t>
            </a:r>
            <a:r>
              <a:rPr lang="en-US" dirty="0"/>
              <a:t>: 22% of all viewing time</a:t>
            </a:r>
            <a:endParaRPr lang="en-IE" dirty="0"/>
          </a:p>
        </p:txBody>
      </p:sp>
      <p:pic>
        <p:nvPicPr>
          <p:cNvPr id="1026" name="Picture 2" descr="Pedestrians, Recline, Relax, Rest, Sleep">
            <a:extLst>
              <a:ext uri="{FF2B5EF4-FFF2-40B4-BE49-F238E27FC236}">
                <a16:creationId xmlns:a16="http://schemas.microsoft.com/office/drawing/2014/main" id="{C30FD2DB-BC51-420E-871B-DAC42CB11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776" y="1486122"/>
            <a:ext cx="4175094" cy="208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30F3CD2-4E1C-4CFF-A817-9EA4910B7345}"/>
              </a:ext>
            </a:extLst>
          </p:cNvPr>
          <p:cNvGrpSpPr/>
          <p:nvPr/>
        </p:nvGrpSpPr>
        <p:grpSpPr>
          <a:xfrm>
            <a:off x="186725" y="1725874"/>
            <a:ext cx="11818549" cy="4693863"/>
            <a:chOff x="120854" y="1397428"/>
            <a:chExt cx="11818549" cy="4693863"/>
          </a:xfrm>
          <a:solidFill>
            <a:schemeClr val="accent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97EC555-0469-4DFF-AB45-584EEFB3D90F}"/>
                </a:ext>
              </a:extLst>
            </p:cNvPr>
            <p:cNvSpPr/>
            <p:nvPr/>
          </p:nvSpPr>
          <p:spPr>
            <a:xfrm>
              <a:off x="225039" y="1452378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100" kern="1200" dirty="0"/>
                <a:t>The need to relax and de-stress from the pressures of the day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F407DEC-BEF2-426B-9AD6-A09F023FB337}"/>
                </a:ext>
              </a:extLst>
            </p:cNvPr>
            <p:cNvSpPr/>
            <p:nvPr/>
          </p:nvSpPr>
          <p:spPr>
            <a:xfrm>
              <a:off x="4284261" y="4044615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100" kern="1200" dirty="0"/>
                <a:t>Low effort need state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1BB7C3F-CCB8-4E05-AC74-E29C2F48DDC2}"/>
                </a:ext>
              </a:extLst>
            </p:cNvPr>
            <p:cNvSpPr/>
            <p:nvPr/>
          </p:nvSpPr>
          <p:spPr>
            <a:xfrm>
              <a:off x="8564964" y="1397428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100" kern="1200" dirty="0"/>
                <a:t>Viewers are tired and don’t want to think too much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76CF675-E115-4F3A-8148-223502639F90}"/>
                </a:ext>
              </a:extLst>
            </p:cNvPr>
            <p:cNvSpPr/>
            <p:nvPr/>
          </p:nvSpPr>
          <p:spPr>
            <a:xfrm>
              <a:off x="120854" y="4044616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100" kern="1200" dirty="0"/>
                <a:t>Content must be familiar and easy to view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5F406F8-02B8-4BA5-8B4B-D7DAE2492156}"/>
                </a:ext>
              </a:extLst>
            </p:cNvPr>
            <p:cNvSpPr/>
            <p:nvPr/>
          </p:nvSpPr>
          <p:spPr>
            <a:xfrm>
              <a:off x="8653278" y="4119616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3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100" kern="1200" dirty="0"/>
                <a:t>Dominated by solus viewing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5238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1AD2807-97F5-41E4-9ED6-1ACF4560D279}"/>
              </a:ext>
            </a:extLst>
          </p:cNvPr>
          <p:cNvGrpSpPr/>
          <p:nvPr/>
        </p:nvGrpSpPr>
        <p:grpSpPr>
          <a:xfrm>
            <a:off x="5888203" y="5608449"/>
            <a:ext cx="2171179" cy="1106992"/>
            <a:chOff x="-63443" y="321947"/>
            <a:chExt cx="2429452" cy="83439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5D30B69-E602-45FF-A881-91D2E41AF9F8}"/>
                </a:ext>
              </a:extLst>
            </p:cNvPr>
            <p:cNvSpPr/>
            <p:nvPr/>
          </p:nvSpPr>
          <p:spPr>
            <a:xfrm>
              <a:off x="0" y="321947"/>
              <a:ext cx="2366009" cy="83439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E" dirty="0"/>
                <a:t>Solo Viewer</a:t>
              </a:r>
            </a:p>
            <a:p>
              <a:pPr algn="r"/>
              <a:r>
                <a:rPr lang="en-IE" dirty="0"/>
                <a:t>Females, </a:t>
              </a:r>
            </a:p>
            <a:p>
              <a:pPr algn="r"/>
              <a:r>
                <a:rPr lang="en-IE" dirty="0"/>
                <a:t>35-54 </a:t>
              </a:r>
              <a:r>
                <a:rPr lang="en-IE" dirty="0" err="1"/>
                <a:t>yrs</a:t>
              </a:r>
              <a:endParaRPr lang="en-IE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0846875-7FFA-485D-A5AD-ED9B623E3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3443" y="381139"/>
              <a:ext cx="667559" cy="667559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985B423-C87F-4B62-A7FD-86ADB25F2E2A}"/>
              </a:ext>
            </a:extLst>
          </p:cNvPr>
          <p:cNvGrpSpPr/>
          <p:nvPr/>
        </p:nvGrpSpPr>
        <p:grpSpPr>
          <a:xfrm>
            <a:off x="3521041" y="5582481"/>
            <a:ext cx="2131848" cy="1172240"/>
            <a:chOff x="2448169" y="321947"/>
            <a:chExt cx="2131848" cy="117224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93B9AFB-364C-4504-B72B-899B9C7FFCB1}"/>
                </a:ext>
              </a:extLst>
            </p:cNvPr>
            <p:cNvSpPr/>
            <p:nvPr/>
          </p:nvSpPr>
          <p:spPr>
            <a:xfrm>
              <a:off x="2518385" y="321947"/>
              <a:ext cx="2061632" cy="117224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E" dirty="0"/>
                <a:t>View on TV in bedroom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F19E3EA-4D2F-4B42-804E-48494071F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8169" y="519666"/>
              <a:ext cx="763491" cy="763491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2BE8DB2-AFBB-4C26-9B44-74657B006FBA}"/>
              </a:ext>
            </a:extLst>
          </p:cNvPr>
          <p:cNvGrpSpPr/>
          <p:nvPr/>
        </p:nvGrpSpPr>
        <p:grpSpPr>
          <a:xfrm>
            <a:off x="1107121" y="5582481"/>
            <a:ext cx="2083627" cy="1172240"/>
            <a:chOff x="2496390" y="1669484"/>
            <a:chExt cx="2083627" cy="1172240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59119104-3B2C-4D77-96B3-5F8F21DBF501}"/>
                </a:ext>
              </a:extLst>
            </p:cNvPr>
            <p:cNvSpPr/>
            <p:nvPr/>
          </p:nvSpPr>
          <p:spPr>
            <a:xfrm>
              <a:off x="2518385" y="1669484"/>
              <a:ext cx="2061632" cy="117224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E" dirty="0"/>
                <a:t>Empty</a:t>
              </a:r>
            </a:p>
            <a:p>
              <a:pPr algn="r"/>
              <a:r>
                <a:rPr lang="en-IE" dirty="0"/>
                <a:t> nester or pre family</a:t>
              </a:r>
            </a:p>
          </p:txBody>
        </p:sp>
        <p:pic>
          <p:nvPicPr>
            <p:cNvPr id="2056" name="Picture 8" descr="House, Icon, Home, Symbol, Sign, Estate">
              <a:extLst>
                <a:ext uri="{FF2B5EF4-FFF2-40B4-BE49-F238E27FC236}">
                  <a16:creationId xmlns:a16="http://schemas.microsoft.com/office/drawing/2014/main" id="{E3BA2E62-D773-4336-BC04-28B9577ADF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6390" y="1783390"/>
              <a:ext cx="763491" cy="7634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B6CBF50B-7E48-407D-8E7B-99A1713979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757" y="2385078"/>
            <a:ext cx="3811335" cy="267841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B70CF18-BB64-48F3-B27C-480DED2539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465" y="331606"/>
            <a:ext cx="3548180" cy="2444708"/>
          </a:xfrm>
          <a:prstGeom prst="rect">
            <a:avLst/>
          </a:prstGeom>
        </p:spPr>
      </p:pic>
      <p:sp>
        <p:nvSpPr>
          <p:cNvPr id="33" name="Paralelogramo 34">
            <a:extLst>
              <a:ext uri="{FF2B5EF4-FFF2-40B4-BE49-F238E27FC236}">
                <a16:creationId xmlns:a16="http://schemas.microsoft.com/office/drawing/2014/main" id="{A1D51652-C110-4D54-B40B-00046DF859B2}"/>
              </a:ext>
            </a:extLst>
          </p:cNvPr>
          <p:cNvSpPr/>
          <p:nvPr/>
        </p:nvSpPr>
        <p:spPr>
          <a:xfrm>
            <a:off x="4295564" y="331606"/>
            <a:ext cx="3548264" cy="369764"/>
          </a:xfrm>
          <a:prstGeom prst="parallelogram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WHERE WATCHED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E9663DC-857A-41C0-ADE6-7A79267AFF92}"/>
              </a:ext>
            </a:extLst>
          </p:cNvPr>
          <p:cNvSpPr txBox="1"/>
          <p:nvPr/>
        </p:nvSpPr>
        <p:spPr>
          <a:xfrm>
            <a:off x="5307980" y="779240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Total</a:t>
            </a:r>
          </a:p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72B2614-A111-4CB0-8D61-BD5B401157C3}"/>
              </a:ext>
            </a:extLst>
          </p:cNvPr>
          <p:cNvSpPr txBox="1"/>
          <p:nvPr/>
        </p:nvSpPr>
        <p:spPr>
          <a:xfrm>
            <a:off x="5888203" y="790969"/>
            <a:ext cx="10999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Unwind Segment</a:t>
            </a:r>
          </a:p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%</a:t>
            </a:r>
          </a:p>
        </p:txBody>
      </p:sp>
      <p:graphicFrame>
        <p:nvGraphicFramePr>
          <p:cNvPr id="36" name="Object 2">
            <a:extLst>
              <a:ext uri="{FF2B5EF4-FFF2-40B4-BE49-F238E27FC236}">
                <a16:creationId xmlns:a16="http://schemas.microsoft.com/office/drawing/2014/main" id="{245E7C87-796C-4FB0-92C8-B57CC0CC49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3971282"/>
              </p:ext>
            </p:extLst>
          </p:nvPr>
        </p:nvGraphicFramePr>
        <p:xfrm>
          <a:off x="4564934" y="1037190"/>
          <a:ext cx="2911618" cy="1742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5F780B22-BA00-46CB-8500-7C5CDE9444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881095"/>
              </p:ext>
            </p:extLst>
          </p:nvPr>
        </p:nvGraphicFramePr>
        <p:xfrm>
          <a:off x="4085315" y="1132554"/>
          <a:ext cx="1003300" cy="10037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3300">
                  <a:extLst>
                    <a:ext uri="{9D8B030D-6E8A-4147-A177-3AD203B41FA5}">
                      <a16:colId xmlns:a16="http://schemas.microsoft.com/office/drawing/2014/main" val="1298246187"/>
                    </a:ext>
                  </a:extLst>
                </a:gridCol>
              </a:tblGrid>
              <a:tr h="250932">
                <a:tc>
                  <a:txBody>
                    <a:bodyPr/>
                    <a:lstStyle/>
                    <a:p>
                      <a:pPr algn="r" fontAlgn="t"/>
                      <a:r>
                        <a:rPr lang="en-IE" sz="10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Living room</a:t>
                      </a:r>
                      <a:endParaRPr lang="en-IE" sz="10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3577143"/>
                  </a:ext>
                </a:extLst>
              </a:tr>
              <a:tr h="250932">
                <a:tc>
                  <a:txBody>
                    <a:bodyPr/>
                    <a:lstStyle/>
                    <a:p>
                      <a:pPr algn="r" fontAlgn="t"/>
                      <a:r>
                        <a:rPr lang="en-IE" sz="10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Bedroom</a:t>
                      </a:r>
                      <a:endParaRPr lang="en-IE" sz="10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0950586"/>
                  </a:ext>
                </a:extLst>
              </a:tr>
              <a:tr h="250932">
                <a:tc>
                  <a:txBody>
                    <a:bodyPr/>
                    <a:lstStyle/>
                    <a:p>
                      <a:pPr algn="r" fontAlgn="t"/>
                      <a:r>
                        <a:rPr lang="en-IE" sz="10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Kitchen</a:t>
                      </a:r>
                      <a:endParaRPr lang="en-IE" sz="10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799932"/>
                  </a:ext>
                </a:extLst>
              </a:tr>
              <a:tr h="250932">
                <a:tc>
                  <a:txBody>
                    <a:bodyPr/>
                    <a:lstStyle/>
                    <a:p>
                      <a:pPr algn="r" fontAlgn="t"/>
                      <a:r>
                        <a:rPr lang="en-IE" sz="10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Bathroom</a:t>
                      </a:r>
                      <a:endParaRPr lang="en-IE" sz="10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3379586"/>
                  </a:ext>
                </a:extLst>
              </a:tr>
            </a:tbl>
          </a:graphicData>
        </a:graphic>
      </p:graphicFrame>
      <p:sp>
        <p:nvSpPr>
          <p:cNvPr id="38" name="Paralelogramo 34">
            <a:extLst>
              <a:ext uri="{FF2B5EF4-FFF2-40B4-BE49-F238E27FC236}">
                <a16:creationId xmlns:a16="http://schemas.microsoft.com/office/drawing/2014/main" id="{0B372637-BB0D-4357-A8AC-FD7F1504DA9D}"/>
              </a:ext>
            </a:extLst>
          </p:cNvPr>
          <p:cNvSpPr/>
          <p:nvPr/>
        </p:nvSpPr>
        <p:spPr>
          <a:xfrm>
            <a:off x="8553149" y="331606"/>
            <a:ext cx="3548264" cy="369764"/>
          </a:xfrm>
          <a:prstGeom prst="parallelogram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LIFESTAGE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4B3C0B6-690C-45CB-932E-CEFF36639031}"/>
              </a:ext>
            </a:extLst>
          </p:cNvPr>
          <p:cNvSpPr txBox="1"/>
          <p:nvPr/>
        </p:nvSpPr>
        <p:spPr>
          <a:xfrm>
            <a:off x="9831742" y="924106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Total</a:t>
            </a:r>
          </a:p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26BF613-F557-4619-B254-DD95719F95DE}"/>
              </a:ext>
            </a:extLst>
          </p:cNvPr>
          <p:cNvSpPr txBox="1"/>
          <p:nvPr/>
        </p:nvSpPr>
        <p:spPr>
          <a:xfrm>
            <a:off x="10325928" y="924106"/>
            <a:ext cx="10999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5207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1000" b="1" dirty="0">
                <a:solidFill>
                  <a:srgbClr val="E7E6E6">
                    <a:lumMod val="25000"/>
                  </a:srgbClr>
                </a:solidFill>
                <a:cs typeface="Arial" charset="0"/>
              </a:rPr>
              <a:t>Unwind </a:t>
            </a: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Segment</a:t>
            </a:r>
          </a:p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%</a:t>
            </a:r>
          </a:p>
        </p:txBody>
      </p:sp>
      <p:graphicFrame>
        <p:nvGraphicFramePr>
          <p:cNvPr id="41" name="Object 2">
            <a:extLst>
              <a:ext uri="{FF2B5EF4-FFF2-40B4-BE49-F238E27FC236}">
                <a16:creationId xmlns:a16="http://schemas.microsoft.com/office/drawing/2014/main" id="{20538452-B308-481D-8E6E-B536C99A0F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868102"/>
              </p:ext>
            </p:extLst>
          </p:nvPr>
        </p:nvGraphicFramePr>
        <p:xfrm>
          <a:off x="8547439" y="1191079"/>
          <a:ext cx="3443803" cy="2061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6414ED95-08D9-4078-B8E0-13B27AD798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229416"/>
              </p:ext>
            </p:extLst>
          </p:nvPr>
        </p:nvGraphicFramePr>
        <p:xfrm>
          <a:off x="8460819" y="1191079"/>
          <a:ext cx="1818465" cy="19519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8465">
                  <a:extLst>
                    <a:ext uri="{9D8B030D-6E8A-4147-A177-3AD203B41FA5}">
                      <a16:colId xmlns:a16="http://schemas.microsoft.com/office/drawing/2014/main" val="2896785357"/>
                    </a:ext>
                  </a:extLst>
                </a:gridCol>
              </a:tblGrid>
              <a:tr h="294003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Under 45  Single</a:t>
                      </a:r>
                      <a:endParaRPr lang="en-IE" sz="1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834983"/>
                  </a:ext>
                </a:extLst>
              </a:tr>
              <a:tr h="294003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45+  Single</a:t>
                      </a:r>
                      <a:endParaRPr lang="en-IE" sz="1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6744268"/>
                  </a:ext>
                </a:extLst>
              </a:tr>
              <a:tr h="294003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U45 Pre family</a:t>
                      </a:r>
                      <a:endParaRPr lang="en-IE" sz="1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1525195"/>
                  </a:ext>
                </a:extLst>
              </a:tr>
              <a:tr h="294003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Children aged 0-10</a:t>
                      </a:r>
                      <a:endParaRPr lang="en-IE" sz="1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1948367"/>
                  </a:ext>
                </a:extLst>
              </a:tr>
              <a:tr h="294003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Children Aged 11-17</a:t>
                      </a:r>
                      <a:endParaRPr lang="en-IE" sz="1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286729"/>
                  </a:ext>
                </a:extLst>
              </a:tr>
              <a:tr h="294003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Children 18+</a:t>
                      </a:r>
                      <a:endParaRPr lang="en-IE" sz="1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0955252"/>
                  </a:ext>
                </a:extLst>
              </a:tr>
              <a:tr h="187932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Empty</a:t>
                      </a:r>
                      <a:r>
                        <a:rPr lang="en-IE" sz="10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 nesters</a:t>
                      </a:r>
                      <a:endParaRPr lang="en-IE" sz="1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8086016"/>
                  </a:ext>
                </a:extLst>
              </a:tr>
            </a:tbl>
          </a:graphicData>
        </a:graphic>
      </p:graphicFrame>
      <p:pic>
        <p:nvPicPr>
          <p:cNvPr id="2048" name="Picture 2047">
            <a:extLst>
              <a:ext uri="{FF2B5EF4-FFF2-40B4-BE49-F238E27FC236}">
                <a16:creationId xmlns:a16="http://schemas.microsoft.com/office/drawing/2014/main" id="{E16FCB18-118D-45FC-A214-24C76B98CE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2092" y="2421657"/>
            <a:ext cx="3680912" cy="2408129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B6D77E9-DD29-430F-AC5F-B18B4DA679DC}"/>
              </a:ext>
            </a:extLst>
          </p:cNvPr>
          <p:cNvSpPr/>
          <p:nvPr/>
        </p:nvSpPr>
        <p:spPr>
          <a:xfrm>
            <a:off x="6016603" y="3065123"/>
            <a:ext cx="1367161" cy="520869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90B2ACF-EE02-46C4-AD65-3734794B5613}"/>
              </a:ext>
            </a:extLst>
          </p:cNvPr>
          <p:cNvSpPr/>
          <p:nvPr/>
        </p:nvSpPr>
        <p:spPr>
          <a:xfrm>
            <a:off x="1893508" y="3681029"/>
            <a:ext cx="1367161" cy="713418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76643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49B0820-3227-4F6C-AAC2-F51DB7F8FE99}"/>
              </a:ext>
            </a:extLst>
          </p:cNvPr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850031902"/>
              </p:ext>
            </p:extLst>
          </p:nvPr>
        </p:nvGraphicFramePr>
        <p:xfrm>
          <a:off x="6237390" y="4194810"/>
          <a:ext cx="5614903" cy="2463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C7FD7C50-8291-465A-9013-41D18EB7D7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39" y="82900"/>
            <a:ext cx="5925219" cy="538574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F21725E-5F28-4617-AA15-4677388FA2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6871" y="82899"/>
            <a:ext cx="5663690" cy="3751512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78421F8-7F7F-4AC4-B9A5-B48C9D47E5AC}"/>
              </a:ext>
            </a:extLst>
          </p:cNvPr>
          <p:cNvSpPr/>
          <p:nvPr/>
        </p:nvSpPr>
        <p:spPr>
          <a:xfrm>
            <a:off x="10006417" y="1601946"/>
            <a:ext cx="991734" cy="56420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067183F-C32D-40AA-820C-09B0AFB7919E}"/>
              </a:ext>
            </a:extLst>
          </p:cNvPr>
          <p:cNvSpPr/>
          <p:nvPr/>
        </p:nvSpPr>
        <p:spPr>
          <a:xfrm>
            <a:off x="3877086" y="1341511"/>
            <a:ext cx="1263086" cy="38075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7B6903-CE97-4E1F-9933-B7EEC27C6C3F}"/>
              </a:ext>
            </a:extLst>
          </p:cNvPr>
          <p:cNvSpPr/>
          <p:nvPr/>
        </p:nvSpPr>
        <p:spPr>
          <a:xfrm>
            <a:off x="101364" y="5516489"/>
            <a:ext cx="5678826" cy="12029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Live TV accounts for </a:t>
            </a:r>
            <a:r>
              <a:rPr lang="en-IE" dirty="0" err="1"/>
              <a:t>approx</a:t>
            </a:r>
            <a:r>
              <a:rPr lang="en-IE" dirty="0"/>
              <a:t> 2/3 of all viewing for this </a:t>
            </a:r>
            <a:r>
              <a:rPr lang="en-IE" dirty="0" err="1"/>
              <a:t>needstate</a:t>
            </a:r>
            <a:r>
              <a:rPr lang="en-IE" dirty="0"/>
              <a:t>. There is also a significant amount of viewing to playback TV and stand-alone online video.</a:t>
            </a:r>
          </a:p>
        </p:txBody>
      </p:sp>
    </p:spTree>
    <p:extLst>
      <p:ext uri="{BB962C8B-B14F-4D97-AF65-F5344CB8AC3E}">
        <p14:creationId xmlns:p14="http://schemas.microsoft.com/office/powerpoint/2010/main" val="2480189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4F5C4-0022-4111-872E-BD43BFBB3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Comfort </a:t>
            </a:r>
            <a:r>
              <a:rPr lang="en-US" dirty="0" err="1"/>
              <a:t>Needstate</a:t>
            </a:r>
            <a:r>
              <a:rPr lang="en-US" dirty="0"/>
              <a:t>: 15% of all viewing time</a:t>
            </a:r>
            <a:endParaRPr lang="en-IE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0F3CD2-4E1C-4CFF-A817-9EA4910B7345}"/>
              </a:ext>
            </a:extLst>
          </p:cNvPr>
          <p:cNvGrpSpPr/>
          <p:nvPr/>
        </p:nvGrpSpPr>
        <p:grpSpPr>
          <a:xfrm>
            <a:off x="186725" y="1725874"/>
            <a:ext cx="11818552" cy="4618863"/>
            <a:chOff x="120854" y="1397428"/>
            <a:chExt cx="11818552" cy="4618863"/>
          </a:xfrm>
          <a:solidFill>
            <a:schemeClr val="accent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97EC555-0469-4DFF-AB45-584EEFB3D90F}"/>
                </a:ext>
              </a:extLst>
            </p:cNvPr>
            <p:cNvSpPr/>
            <p:nvPr/>
          </p:nvSpPr>
          <p:spPr>
            <a:xfrm>
              <a:off x="225039" y="1452378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100" kern="1200" dirty="0"/>
                <a:t>Viewers are relaxed and sociable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F407DEC-BEF2-426B-9AD6-A09F023FB337}"/>
                </a:ext>
              </a:extLst>
            </p:cNvPr>
            <p:cNvSpPr/>
            <p:nvPr/>
          </p:nvSpPr>
          <p:spPr>
            <a:xfrm>
              <a:off x="4284261" y="4044615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100" kern="1200" dirty="0"/>
                <a:t>Shared family/couple time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1BB7C3F-CCB8-4E05-AC74-E29C2F48DDC2}"/>
                </a:ext>
              </a:extLst>
            </p:cNvPr>
            <p:cNvSpPr/>
            <p:nvPr/>
          </p:nvSpPr>
          <p:spPr>
            <a:xfrm>
              <a:off x="8564964" y="1397428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The need for comfort in the company of family/partner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76CF675-E115-4F3A-8148-223502639F90}"/>
                </a:ext>
              </a:extLst>
            </p:cNvPr>
            <p:cNvSpPr/>
            <p:nvPr/>
          </p:nvSpPr>
          <p:spPr>
            <a:xfrm>
              <a:off x="120854" y="4044616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Familiar programmes which can cater to everyone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5F406F8-02B8-4BA5-8B4B-D7DAE2492156}"/>
                </a:ext>
              </a:extLst>
            </p:cNvPr>
            <p:cNvSpPr/>
            <p:nvPr/>
          </p:nvSpPr>
          <p:spPr>
            <a:xfrm>
              <a:off x="8653281" y="4044616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3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Main TV set provides a hub for the household to catch-up</a:t>
              </a:r>
              <a:endParaRPr lang="en-US" sz="3100" kern="1200" dirty="0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97F6B9C-AFC1-47AE-8DA6-47E7368813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768" y="1940387"/>
            <a:ext cx="2432464" cy="167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819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5D30B69-E602-45FF-A881-91D2E41AF9F8}"/>
              </a:ext>
            </a:extLst>
          </p:cNvPr>
          <p:cNvSpPr/>
          <p:nvPr/>
        </p:nvSpPr>
        <p:spPr>
          <a:xfrm>
            <a:off x="5737201" y="5574800"/>
            <a:ext cx="2114481" cy="110699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E" dirty="0"/>
              <a:t>Shared</a:t>
            </a:r>
          </a:p>
          <a:p>
            <a:pPr algn="r"/>
            <a:r>
              <a:rPr lang="en-IE" dirty="0"/>
              <a:t> viewing experience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985B423-C87F-4B62-A7FD-86ADB25F2E2A}"/>
              </a:ext>
            </a:extLst>
          </p:cNvPr>
          <p:cNvGrpSpPr/>
          <p:nvPr/>
        </p:nvGrpSpPr>
        <p:grpSpPr>
          <a:xfrm>
            <a:off x="3269096" y="5574800"/>
            <a:ext cx="2061632" cy="1172240"/>
            <a:chOff x="2518385" y="321947"/>
            <a:chExt cx="2061632" cy="1172240"/>
          </a:xfrm>
          <a:solidFill>
            <a:schemeClr val="accent3"/>
          </a:solidFill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93B9AFB-364C-4504-B72B-899B9C7FFCB1}"/>
                </a:ext>
              </a:extLst>
            </p:cNvPr>
            <p:cNvSpPr/>
            <p:nvPr/>
          </p:nvSpPr>
          <p:spPr>
            <a:xfrm>
              <a:off x="2518385" y="321947"/>
              <a:ext cx="2061632" cy="11722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E" dirty="0"/>
                <a:t>View on TV in living room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F19E3EA-4D2F-4B42-804E-48494071F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9192" y="519667"/>
              <a:ext cx="561704" cy="561704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2BE8DB2-AFBB-4C26-9B44-74657B006FBA}"/>
              </a:ext>
            </a:extLst>
          </p:cNvPr>
          <p:cNvGrpSpPr/>
          <p:nvPr/>
        </p:nvGrpSpPr>
        <p:grpSpPr>
          <a:xfrm>
            <a:off x="839251" y="5559020"/>
            <a:ext cx="2083627" cy="1172240"/>
            <a:chOff x="2496390" y="1669484"/>
            <a:chExt cx="2083627" cy="1172240"/>
          </a:xfrm>
          <a:solidFill>
            <a:schemeClr val="accent3"/>
          </a:solidFill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59119104-3B2C-4D77-96B3-5F8F21DBF501}"/>
                </a:ext>
              </a:extLst>
            </p:cNvPr>
            <p:cNvSpPr/>
            <p:nvPr/>
          </p:nvSpPr>
          <p:spPr>
            <a:xfrm>
              <a:off x="2518385" y="1669484"/>
              <a:ext cx="2061632" cy="11722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E" dirty="0"/>
                <a:t>A family with</a:t>
              </a:r>
            </a:p>
            <a:p>
              <a:pPr algn="r"/>
              <a:r>
                <a:rPr lang="en-IE" dirty="0"/>
                <a:t>kids under 11 years of age</a:t>
              </a:r>
            </a:p>
          </p:txBody>
        </p:sp>
        <p:pic>
          <p:nvPicPr>
            <p:cNvPr id="2056" name="Picture 8" descr="House, Icon, Home, Symbol, Sign, Estate">
              <a:extLst>
                <a:ext uri="{FF2B5EF4-FFF2-40B4-BE49-F238E27FC236}">
                  <a16:creationId xmlns:a16="http://schemas.microsoft.com/office/drawing/2014/main" id="{E3BA2E62-D773-4336-BC04-28B9577ADF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6390" y="1783390"/>
              <a:ext cx="695077" cy="695077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Paralelogramo 34">
            <a:extLst>
              <a:ext uri="{FF2B5EF4-FFF2-40B4-BE49-F238E27FC236}">
                <a16:creationId xmlns:a16="http://schemas.microsoft.com/office/drawing/2014/main" id="{B4D3D5EA-4C2E-42A4-A4BB-7959CE966C09}"/>
              </a:ext>
            </a:extLst>
          </p:cNvPr>
          <p:cNvSpPr/>
          <p:nvPr/>
        </p:nvSpPr>
        <p:spPr>
          <a:xfrm>
            <a:off x="193590" y="2446793"/>
            <a:ext cx="3548264" cy="369764"/>
          </a:xfrm>
          <a:prstGeom prst="parallelogram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10E3298-2645-4764-BBC9-19B12850E60C}"/>
              </a:ext>
            </a:extLst>
          </p:cNvPr>
          <p:cNvSpPr txBox="1"/>
          <p:nvPr/>
        </p:nvSpPr>
        <p:spPr>
          <a:xfrm>
            <a:off x="1293582" y="2896121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ea typeface="+mn-ea"/>
                <a:cs typeface="Arial" charset="0"/>
              </a:rPr>
              <a:t>Total</a:t>
            </a:r>
          </a:p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E" sz="1000" b="1" dirty="0">
                <a:solidFill>
                  <a:schemeClr val="bg2">
                    <a:lumMod val="25000"/>
                  </a:schemeClr>
                </a:solidFill>
                <a:cs typeface="Arial" charset="0"/>
              </a:rPr>
              <a:t>%</a:t>
            </a:r>
            <a:endParaRPr kumimoji="0" lang="en-IE" sz="1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C7DF893-FEA7-4622-8D3D-F324CC929FB9}"/>
              </a:ext>
            </a:extLst>
          </p:cNvPr>
          <p:cNvSpPr txBox="1"/>
          <p:nvPr/>
        </p:nvSpPr>
        <p:spPr>
          <a:xfrm>
            <a:off x="1930288" y="2885658"/>
            <a:ext cx="11208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5207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1000" b="1" dirty="0">
                <a:solidFill>
                  <a:schemeClr val="bg2">
                    <a:lumMod val="25000"/>
                  </a:schemeClr>
                </a:solidFill>
                <a:cs typeface="Arial" charset="0"/>
              </a:rPr>
              <a:t>Comfort</a:t>
            </a: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ea typeface="+mn-ea"/>
                <a:cs typeface="Arial" charset="0"/>
              </a:rPr>
              <a:t> Segment</a:t>
            </a:r>
          </a:p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E" sz="1000" b="1" dirty="0">
                <a:solidFill>
                  <a:schemeClr val="bg2">
                    <a:lumMod val="25000"/>
                  </a:schemeClr>
                </a:solidFill>
                <a:cs typeface="Arial" charset="0"/>
              </a:rPr>
              <a:t>%</a:t>
            </a:r>
            <a:endParaRPr kumimoji="0" lang="en-IE" sz="1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cs typeface="Arial" charset="0"/>
            </a:endParaRPr>
          </a:p>
        </p:txBody>
      </p:sp>
      <p:graphicFrame>
        <p:nvGraphicFramePr>
          <p:cNvPr id="44" name="Object 2">
            <a:extLst>
              <a:ext uri="{FF2B5EF4-FFF2-40B4-BE49-F238E27FC236}">
                <a16:creationId xmlns:a16="http://schemas.microsoft.com/office/drawing/2014/main" id="{16C7D7ED-2AD5-4432-9804-593DA34CED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685182"/>
              </p:ext>
            </p:extLst>
          </p:nvPr>
        </p:nvGraphicFramePr>
        <p:xfrm>
          <a:off x="357478" y="3142342"/>
          <a:ext cx="2911618" cy="1742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8AA6B57A-090F-4DB4-B250-16B9DA2A5D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354307"/>
              </p:ext>
            </p:extLst>
          </p:nvPr>
        </p:nvGraphicFramePr>
        <p:xfrm>
          <a:off x="609379" y="3252757"/>
          <a:ext cx="607616" cy="1686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616">
                  <a:extLst>
                    <a:ext uri="{9D8B030D-6E8A-4147-A177-3AD203B41FA5}">
                      <a16:colId xmlns:a16="http://schemas.microsoft.com/office/drawing/2014/main" val="2893653303"/>
                    </a:ext>
                  </a:extLst>
                </a:gridCol>
              </a:tblGrid>
              <a:tr h="281145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</a:rPr>
                        <a:t>16-24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9604369"/>
                  </a:ext>
                </a:extLst>
              </a:tr>
              <a:tr h="281145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</a:rPr>
                        <a:t>25-34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8532588"/>
                  </a:ext>
                </a:extLst>
              </a:tr>
              <a:tr h="281145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</a:rPr>
                        <a:t>35-44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411377"/>
                  </a:ext>
                </a:extLst>
              </a:tr>
              <a:tr h="281145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</a:rPr>
                        <a:t>45-54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6391379"/>
                  </a:ext>
                </a:extLst>
              </a:tr>
              <a:tr h="281145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</a:rPr>
                        <a:t>55-64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1691532"/>
                  </a:ext>
                </a:extLst>
              </a:tr>
              <a:tr h="281145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</a:rPr>
                        <a:t>65+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168983"/>
                  </a:ext>
                </a:extLst>
              </a:tr>
            </a:tbl>
          </a:graphicData>
        </a:graphic>
      </p:graphicFrame>
      <p:sp>
        <p:nvSpPr>
          <p:cNvPr id="46" name="Paralelogramo 34">
            <a:extLst>
              <a:ext uri="{FF2B5EF4-FFF2-40B4-BE49-F238E27FC236}">
                <a16:creationId xmlns:a16="http://schemas.microsoft.com/office/drawing/2014/main" id="{35FD22F8-B986-4AE4-8A6D-B1429B3F7479}"/>
              </a:ext>
            </a:extLst>
          </p:cNvPr>
          <p:cNvSpPr/>
          <p:nvPr/>
        </p:nvSpPr>
        <p:spPr>
          <a:xfrm>
            <a:off x="132228" y="313449"/>
            <a:ext cx="3548264" cy="369764"/>
          </a:xfrm>
          <a:prstGeom prst="parallelogram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GENDER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2471495-E0DB-445F-A67D-4C70E64006A7}"/>
              </a:ext>
            </a:extLst>
          </p:cNvPr>
          <p:cNvSpPr txBox="1"/>
          <p:nvPr/>
        </p:nvSpPr>
        <p:spPr>
          <a:xfrm>
            <a:off x="1338136" y="770734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ea typeface="+mn-ea"/>
                <a:cs typeface="Arial" charset="0"/>
              </a:rPr>
              <a:t>Total</a:t>
            </a:r>
          </a:p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E" sz="1000" b="1" dirty="0">
                <a:solidFill>
                  <a:schemeClr val="bg2">
                    <a:lumMod val="25000"/>
                  </a:schemeClr>
                </a:solidFill>
                <a:cs typeface="Arial" charset="0"/>
              </a:rPr>
              <a:t>%</a:t>
            </a:r>
            <a:endParaRPr kumimoji="0" lang="en-IE" sz="1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cs typeface="Arial" charset="0"/>
            </a:endParaRPr>
          </a:p>
        </p:txBody>
      </p:sp>
      <p:graphicFrame>
        <p:nvGraphicFramePr>
          <p:cNvPr id="48" name="Object 2">
            <a:extLst>
              <a:ext uri="{FF2B5EF4-FFF2-40B4-BE49-F238E27FC236}">
                <a16:creationId xmlns:a16="http://schemas.microsoft.com/office/drawing/2014/main" id="{E112AE86-4D14-4B95-9B30-5EAA0AB8BB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097604"/>
              </p:ext>
            </p:extLst>
          </p:nvPr>
        </p:nvGraphicFramePr>
        <p:xfrm>
          <a:off x="370734" y="1016955"/>
          <a:ext cx="2911618" cy="1742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D7650C08-7C6E-4CFD-AC00-F0699D8499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701006"/>
              </p:ext>
            </p:extLst>
          </p:nvPr>
        </p:nvGraphicFramePr>
        <p:xfrm>
          <a:off x="154710" y="1067982"/>
          <a:ext cx="607616" cy="1654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616">
                  <a:extLst>
                    <a:ext uri="{9D8B030D-6E8A-4147-A177-3AD203B41FA5}">
                      <a16:colId xmlns:a16="http://schemas.microsoft.com/office/drawing/2014/main" val="2893653303"/>
                    </a:ext>
                  </a:extLst>
                </a:gridCol>
              </a:tblGrid>
              <a:tr h="330985">
                <a:tc>
                  <a:txBody>
                    <a:bodyPr/>
                    <a:lstStyle/>
                    <a:p>
                      <a:r>
                        <a:rPr lang="en-IE" sz="10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Male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9604369"/>
                  </a:ext>
                </a:extLst>
              </a:tr>
              <a:tr h="330985">
                <a:tc>
                  <a:txBody>
                    <a:bodyPr/>
                    <a:lstStyle/>
                    <a:p>
                      <a:r>
                        <a:rPr lang="en-IE" sz="10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Female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8532588"/>
                  </a:ext>
                </a:extLst>
              </a:tr>
              <a:tr h="330985">
                <a:tc>
                  <a:txBody>
                    <a:bodyPr/>
                    <a:lstStyle/>
                    <a:p>
                      <a:endParaRPr lang="en-IE" sz="1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411377"/>
                  </a:ext>
                </a:extLst>
              </a:tr>
              <a:tr h="330985">
                <a:tc>
                  <a:txBody>
                    <a:bodyPr/>
                    <a:lstStyle/>
                    <a:p>
                      <a:endParaRPr lang="en-IE" sz="1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6391379"/>
                  </a:ext>
                </a:extLst>
              </a:tr>
              <a:tr h="330985">
                <a:tc>
                  <a:txBody>
                    <a:bodyPr/>
                    <a:lstStyle/>
                    <a:p>
                      <a:endParaRPr lang="en-IE" sz="1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1691532"/>
                  </a:ext>
                </a:extLst>
              </a:tr>
            </a:tbl>
          </a:graphicData>
        </a:graphic>
      </p:graphicFrame>
      <p:sp>
        <p:nvSpPr>
          <p:cNvPr id="50" name="TextBox 49">
            <a:extLst>
              <a:ext uri="{FF2B5EF4-FFF2-40B4-BE49-F238E27FC236}">
                <a16:creationId xmlns:a16="http://schemas.microsoft.com/office/drawing/2014/main" id="{86CB5E60-FCD2-41D5-8294-20D542934B0E}"/>
              </a:ext>
            </a:extLst>
          </p:cNvPr>
          <p:cNvSpPr txBox="1"/>
          <p:nvPr/>
        </p:nvSpPr>
        <p:spPr>
          <a:xfrm>
            <a:off x="1978422" y="743096"/>
            <a:ext cx="11208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5207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1000" b="1" dirty="0">
                <a:solidFill>
                  <a:schemeClr val="bg2">
                    <a:lumMod val="25000"/>
                  </a:schemeClr>
                </a:solidFill>
                <a:cs typeface="Arial" charset="0"/>
              </a:rPr>
              <a:t>Comfort </a:t>
            </a: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ea typeface="+mn-ea"/>
                <a:cs typeface="Arial" charset="0"/>
              </a:rPr>
              <a:t>Segment</a:t>
            </a:r>
          </a:p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E" sz="1000" b="1" dirty="0">
                <a:solidFill>
                  <a:schemeClr val="bg2">
                    <a:lumMod val="25000"/>
                  </a:schemeClr>
                </a:solidFill>
                <a:cs typeface="Arial" charset="0"/>
              </a:rPr>
              <a:t>%</a:t>
            </a:r>
            <a:endParaRPr kumimoji="0" lang="en-IE" sz="1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cs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7B63DA-1C08-4B2D-8A04-9D3F65D321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7108" y="314805"/>
            <a:ext cx="3548180" cy="24447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8D4CB5-FFD6-4B3E-A25C-D8F472FB91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6221" y="2482726"/>
            <a:ext cx="3755461" cy="24569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834D5A-FCC0-47B1-9F57-F0D85C0724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5976" y="314805"/>
            <a:ext cx="3621338" cy="24873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2EBD75-A62F-4A88-A2A0-A355CEBC505B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54282" y="5559020"/>
            <a:ext cx="1106992" cy="1106992"/>
          </a:xfrm>
          <a:prstGeom prst="rect">
            <a:avLst/>
          </a:prstGeom>
        </p:spPr>
      </p:pic>
      <p:sp>
        <p:nvSpPr>
          <p:cNvPr id="56" name="Oval 55">
            <a:extLst>
              <a:ext uri="{FF2B5EF4-FFF2-40B4-BE49-F238E27FC236}">
                <a16:creationId xmlns:a16="http://schemas.microsoft.com/office/drawing/2014/main" id="{73FB6A6E-E31D-468C-9A57-8A65E43ABFE9}"/>
              </a:ext>
            </a:extLst>
          </p:cNvPr>
          <p:cNvSpPr/>
          <p:nvPr/>
        </p:nvSpPr>
        <p:spPr>
          <a:xfrm>
            <a:off x="10053214" y="1635009"/>
            <a:ext cx="1367161" cy="52086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2371B6F-9AB4-4AFF-BEA6-85D8583A469B}"/>
              </a:ext>
            </a:extLst>
          </p:cNvPr>
          <p:cNvSpPr/>
          <p:nvPr/>
        </p:nvSpPr>
        <p:spPr>
          <a:xfrm>
            <a:off x="5973951" y="3492752"/>
            <a:ext cx="1474414" cy="52086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12BFBFF1-9681-45C0-80C8-21F8C199F485}"/>
              </a:ext>
            </a:extLst>
          </p:cNvPr>
          <p:cNvSpPr/>
          <p:nvPr/>
        </p:nvSpPr>
        <p:spPr>
          <a:xfrm>
            <a:off x="6081204" y="910409"/>
            <a:ext cx="1367161" cy="52086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68723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49B0820-3227-4F6C-AAC2-F51DB7F8FE99}"/>
              </a:ext>
            </a:extLst>
          </p:cNvPr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313786605"/>
              </p:ext>
            </p:extLst>
          </p:nvPr>
        </p:nvGraphicFramePr>
        <p:xfrm>
          <a:off x="6237390" y="4706874"/>
          <a:ext cx="5614903" cy="2463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AB3B694-9BA0-4B1E-8C8E-9280BDE585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95026" y="82899"/>
            <a:ext cx="5780352" cy="53768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4495BC-1B25-42F4-A8E1-41ACF98385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9274" y="82899"/>
            <a:ext cx="5213309" cy="346157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1DE38D1-140D-4F0B-81BA-4477064AC666}"/>
              </a:ext>
            </a:extLst>
          </p:cNvPr>
          <p:cNvSpPr/>
          <p:nvPr/>
        </p:nvSpPr>
        <p:spPr>
          <a:xfrm>
            <a:off x="101364" y="5516489"/>
            <a:ext cx="5678826" cy="120296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Live TV is still a primary destination for this type of viewing (making up almost 2/3 of video consumption). Broadcaster VOD, on demand TV and subscription VOD (particularly films) also provide more options.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DD624A9-E061-4795-9592-AD2A14D28E9A}"/>
              </a:ext>
            </a:extLst>
          </p:cNvPr>
          <p:cNvSpPr/>
          <p:nvPr/>
        </p:nvSpPr>
        <p:spPr>
          <a:xfrm>
            <a:off x="3698134" y="1354717"/>
            <a:ext cx="1367161" cy="52086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9EC51A0-F07F-4F78-86DB-777870CC48DB}"/>
              </a:ext>
            </a:extLst>
          </p:cNvPr>
          <p:cNvSpPr/>
          <p:nvPr/>
        </p:nvSpPr>
        <p:spPr>
          <a:xfrm>
            <a:off x="3503062" y="4706825"/>
            <a:ext cx="1367161" cy="52086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37937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4F5C4-0022-4111-872E-BD43BFBB3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Experience Need State: 9% of all viewing time</a:t>
            </a:r>
            <a:endParaRPr lang="en-IE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0F3CD2-4E1C-4CFF-A817-9EA4910B7345}"/>
              </a:ext>
            </a:extLst>
          </p:cNvPr>
          <p:cNvGrpSpPr/>
          <p:nvPr/>
        </p:nvGrpSpPr>
        <p:grpSpPr>
          <a:xfrm>
            <a:off x="186725" y="1725874"/>
            <a:ext cx="11818552" cy="4618863"/>
            <a:chOff x="120854" y="1397428"/>
            <a:chExt cx="11818552" cy="4618863"/>
          </a:xfrm>
          <a:solidFill>
            <a:schemeClr val="accent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97EC555-0469-4DFF-AB45-584EEFB3D90F}"/>
                </a:ext>
              </a:extLst>
            </p:cNvPr>
            <p:cNvSpPr/>
            <p:nvPr/>
          </p:nvSpPr>
          <p:spPr>
            <a:xfrm>
              <a:off x="225039" y="1452378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Desire to be part of a shared experience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F407DEC-BEF2-426B-9AD6-A09F023FB337}"/>
                </a:ext>
              </a:extLst>
            </p:cNvPr>
            <p:cNvSpPr/>
            <p:nvPr/>
          </p:nvSpPr>
          <p:spPr>
            <a:xfrm>
              <a:off x="4284261" y="4044615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100" kern="1200" dirty="0"/>
                <a:t>Served by content that drives </a:t>
              </a:r>
              <a:r>
                <a:rPr lang="en-US" sz="3100" kern="1200" dirty="0" err="1"/>
                <a:t>talkability</a:t>
              </a:r>
              <a:endParaRPr lang="en-US" sz="3100" kern="120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1BB7C3F-CCB8-4E05-AC74-E29C2F48DDC2}"/>
                </a:ext>
              </a:extLst>
            </p:cNvPr>
            <p:cNvSpPr/>
            <p:nvPr/>
          </p:nvSpPr>
          <p:spPr>
            <a:xfrm>
              <a:off x="8564964" y="1397428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Motivation to watch live/as close to live as possible to avoid spoilers.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76CF675-E115-4F3A-8148-223502639F90}"/>
                </a:ext>
              </a:extLst>
            </p:cNvPr>
            <p:cNvSpPr/>
            <p:nvPr/>
          </p:nvSpPr>
          <p:spPr>
            <a:xfrm>
              <a:off x="120854" y="4044616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Not missing out = key motivation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5F406F8-02B8-4BA5-8B4B-D7DAE2492156}"/>
                </a:ext>
              </a:extLst>
            </p:cNvPr>
            <p:cNvSpPr/>
            <p:nvPr/>
          </p:nvSpPr>
          <p:spPr>
            <a:xfrm>
              <a:off x="8653281" y="4044616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3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Viewing on the main TV set</a:t>
              </a:r>
              <a:endParaRPr lang="en-US" sz="3100" kern="1200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FF127BF-EC7B-4B7E-90B5-AFBA9849658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640663" y="1725874"/>
            <a:ext cx="2381573" cy="181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445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5D30B69-E602-45FF-A881-91D2E41AF9F8}"/>
              </a:ext>
            </a:extLst>
          </p:cNvPr>
          <p:cNvSpPr/>
          <p:nvPr/>
        </p:nvSpPr>
        <p:spPr>
          <a:xfrm>
            <a:off x="5737201" y="5585276"/>
            <a:ext cx="2350356" cy="1106992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E" dirty="0"/>
              <a:t>Viewing alone or shared</a:t>
            </a:r>
          </a:p>
          <a:p>
            <a:pPr algn="r"/>
            <a:r>
              <a:rPr lang="en-IE" dirty="0"/>
              <a:t> viewing experience with partner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985B423-C87F-4B62-A7FD-86ADB25F2E2A}"/>
              </a:ext>
            </a:extLst>
          </p:cNvPr>
          <p:cNvGrpSpPr/>
          <p:nvPr/>
        </p:nvGrpSpPr>
        <p:grpSpPr>
          <a:xfrm>
            <a:off x="3269096" y="5574800"/>
            <a:ext cx="2061632" cy="1172240"/>
            <a:chOff x="2518385" y="321947"/>
            <a:chExt cx="2061632" cy="1172240"/>
          </a:xfrm>
          <a:solidFill>
            <a:schemeClr val="tx1"/>
          </a:solidFill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93B9AFB-364C-4504-B72B-899B9C7FFCB1}"/>
                </a:ext>
              </a:extLst>
            </p:cNvPr>
            <p:cNvSpPr/>
            <p:nvPr/>
          </p:nvSpPr>
          <p:spPr>
            <a:xfrm>
              <a:off x="2518385" y="321947"/>
              <a:ext cx="2061632" cy="11722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E" dirty="0"/>
                <a:t>View on TV in living room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F19E3EA-4D2F-4B42-804E-48494071F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9192" y="519667"/>
              <a:ext cx="561704" cy="561704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2BE8DB2-AFBB-4C26-9B44-74657B006FBA}"/>
              </a:ext>
            </a:extLst>
          </p:cNvPr>
          <p:cNvGrpSpPr/>
          <p:nvPr/>
        </p:nvGrpSpPr>
        <p:grpSpPr>
          <a:xfrm>
            <a:off x="861246" y="5559020"/>
            <a:ext cx="2061632" cy="1172240"/>
            <a:chOff x="2518385" y="1669484"/>
            <a:chExt cx="2061632" cy="1172240"/>
          </a:xfrm>
          <a:solidFill>
            <a:schemeClr val="tx1"/>
          </a:solidFill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59119104-3B2C-4D77-96B3-5F8F21DBF501}"/>
                </a:ext>
              </a:extLst>
            </p:cNvPr>
            <p:cNvSpPr/>
            <p:nvPr/>
          </p:nvSpPr>
          <p:spPr>
            <a:xfrm>
              <a:off x="2518385" y="1669484"/>
              <a:ext cx="2061632" cy="11722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E" dirty="0"/>
                <a:t> More likely</a:t>
              </a:r>
            </a:p>
            <a:p>
              <a:pPr algn="r"/>
              <a:r>
                <a:rPr lang="en-IE" dirty="0"/>
                <a:t> to be </a:t>
              </a:r>
            </a:p>
            <a:p>
              <a:pPr algn="r"/>
              <a:r>
                <a:rPr lang="en-IE" dirty="0"/>
                <a:t>male viewers</a:t>
              </a:r>
            </a:p>
          </p:txBody>
        </p:sp>
        <p:pic>
          <p:nvPicPr>
            <p:cNvPr id="2056" name="Picture 8" descr="House, Icon, Home, Symbol, Sign, Estate">
              <a:extLst>
                <a:ext uri="{FF2B5EF4-FFF2-40B4-BE49-F238E27FC236}">
                  <a16:creationId xmlns:a16="http://schemas.microsoft.com/office/drawing/2014/main" id="{E3BA2E62-D773-4336-BC04-28B9577ADF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8820" y="1695740"/>
              <a:ext cx="574488" cy="574488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422EBD75-A62F-4A88-A2A0-A355CEBC505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26792" y="5363094"/>
            <a:ext cx="1106992" cy="1106992"/>
          </a:xfrm>
          <a:prstGeom prst="rect">
            <a:avLst/>
          </a:prstGeom>
        </p:spPr>
      </p:pic>
      <p:sp>
        <p:nvSpPr>
          <p:cNvPr id="58" name="Oval 57">
            <a:extLst>
              <a:ext uri="{FF2B5EF4-FFF2-40B4-BE49-F238E27FC236}">
                <a16:creationId xmlns:a16="http://schemas.microsoft.com/office/drawing/2014/main" id="{12BFBFF1-9681-45C0-80C8-21F8C199F485}"/>
              </a:ext>
            </a:extLst>
          </p:cNvPr>
          <p:cNvSpPr/>
          <p:nvPr/>
        </p:nvSpPr>
        <p:spPr>
          <a:xfrm>
            <a:off x="10325849" y="2344394"/>
            <a:ext cx="1367161" cy="5208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27" name="Paralelogramo 34">
            <a:extLst>
              <a:ext uri="{FF2B5EF4-FFF2-40B4-BE49-F238E27FC236}">
                <a16:creationId xmlns:a16="http://schemas.microsoft.com/office/drawing/2014/main" id="{1F98E543-2400-4747-8A59-32A532718B2D}"/>
              </a:ext>
            </a:extLst>
          </p:cNvPr>
          <p:cNvSpPr/>
          <p:nvPr/>
        </p:nvSpPr>
        <p:spPr>
          <a:xfrm>
            <a:off x="235973" y="308653"/>
            <a:ext cx="3548264" cy="369764"/>
          </a:xfrm>
          <a:prstGeom prst="parallelogram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GENDER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430A24C-F190-4DB1-9D57-39D166C8A225}"/>
              </a:ext>
            </a:extLst>
          </p:cNvPr>
          <p:cNvSpPr txBox="1"/>
          <p:nvPr/>
        </p:nvSpPr>
        <p:spPr>
          <a:xfrm>
            <a:off x="1441881" y="765938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Total</a:t>
            </a:r>
          </a:p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%</a:t>
            </a:r>
          </a:p>
        </p:txBody>
      </p:sp>
      <p:graphicFrame>
        <p:nvGraphicFramePr>
          <p:cNvPr id="33" name="Object 2">
            <a:extLst>
              <a:ext uri="{FF2B5EF4-FFF2-40B4-BE49-F238E27FC236}">
                <a16:creationId xmlns:a16="http://schemas.microsoft.com/office/drawing/2014/main" id="{CF736DE9-43BA-418B-82A0-6390773C6F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1565651"/>
              </p:ext>
            </p:extLst>
          </p:nvPr>
        </p:nvGraphicFramePr>
        <p:xfrm>
          <a:off x="474479" y="1012159"/>
          <a:ext cx="2911618" cy="1742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AA953DC5-EA2B-4800-9735-BF80AC825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074101"/>
              </p:ext>
            </p:extLst>
          </p:nvPr>
        </p:nvGraphicFramePr>
        <p:xfrm>
          <a:off x="258455" y="1063186"/>
          <a:ext cx="607616" cy="1654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616">
                  <a:extLst>
                    <a:ext uri="{9D8B030D-6E8A-4147-A177-3AD203B41FA5}">
                      <a16:colId xmlns:a16="http://schemas.microsoft.com/office/drawing/2014/main" val="2893653303"/>
                    </a:ext>
                  </a:extLst>
                </a:gridCol>
              </a:tblGrid>
              <a:tr h="330985">
                <a:tc>
                  <a:txBody>
                    <a:bodyPr/>
                    <a:lstStyle/>
                    <a:p>
                      <a:r>
                        <a:rPr lang="en-IE" sz="10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Male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9604369"/>
                  </a:ext>
                </a:extLst>
              </a:tr>
              <a:tr h="330985">
                <a:tc>
                  <a:txBody>
                    <a:bodyPr/>
                    <a:lstStyle/>
                    <a:p>
                      <a:r>
                        <a:rPr lang="en-IE" sz="10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Female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8532588"/>
                  </a:ext>
                </a:extLst>
              </a:tr>
              <a:tr h="330985">
                <a:tc>
                  <a:txBody>
                    <a:bodyPr/>
                    <a:lstStyle/>
                    <a:p>
                      <a:endParaRPr lang="en-IE" sz="1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411377"/>
                  </a:ext>
                </a:extLst>
              </a:tr>
              <a:tr h="330985">
                <a:tc>
                  <a:txBody>
                    <a:bodyPr/>
                    <a:lstStyle/>
                    <a:p>
                      <a:endParaRPr lang="en-IE" sz="1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6391379"/>
                  </a:ext>
                </a:extLst>
              </a:tr>
              <a:tr h="330985">
                <a:tc>
                  <a:txBody>
                    <a:bodyPr/>
                    <a:lstStyle/>
                    <a:p>
                      <a:endParaRPr lang="en-IE" sz="1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1691532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92358D44-1A1B-464D-880D-F67CE2EE5F7A}"/>
              </a:ext>
            </a:extLst>
          </p:cNvPr>
          <p:cNvSpPr txBox="1"/>
          <p:nvPr/>
        </p:nvSpPr>
        <p:spPr>
          <a:xfrm>
            <a:off x="1926865" y="760645"/>
            <a:ext cx="1263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Experience Segment</a:t>
            </a:r>
          </a:p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108503-9DCC-4A2C-8B0D-C3057FDEE7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423" y="2470532"/>
            <a:ext cx="3548180" cy="24812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EA536C-4850-4BD0-914C-E25722084C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1987" y="310009"/>
            <a:ext cx="3548180" cy="24447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2A5DF9C-670B-46ED-9210-EE372D7964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7627" y="2470532"/>
            <a:ext cx="3755461" cy="2456901"/>
          </a:xfrm>
          <a:prstGeom prst="rect">
            <a:avLst/>
          </a:prstGeom>
        </p:spPr>
      </p:pic>
      <p:sp>
        <p:nvSpPr>
          <p:cNvPr id="36" name="Paralelogramo 34">
            <a:extLst>
              <a:ext uri="{FF2B5EF4-FFF2-40B4-BE49-F238E27FC236}">
                <a16:creationId xmlns:a16="http://schemas.microsoft.com/office/drawing/2014/main" id="{7E757A5F-FE46-4398-AD68-5DD5D6C1B6BE}"/>
              </a:ext>
            </a:extLst>
          </p:cNvPr>
          <p:cNvSpPr/>
          <p:nvPr/>
        </p:nvSpPr>
        <p:spPr>
          <a:xfrm>
            <a:off x="8677044" y="308653"/>
            <a:ext cx="3548264" cy="369764"/>
          </a:xfrm>
          <a:prstGeom prst="parallelogram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LIFESTAGE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F76A196-FBDB-4C10-8EFE-EF4B40E725FE}"/>
              </a:ext>
            </a:extLst>
          </p:cNvPr>
          <p:cNvSpPr txBox="1"/>
          <p:nvPr/>
        </p:nvSpPr>
        <p:spPr>
          <a:xfrm>
            <a:off x="9799519" y="765938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Total</a:t>
            </a:r>
          </a:p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%</a:t>
            </a:r>
          </a:p>
        </p:txBody>
      </p:sp>
      <p:graphicFrame>
        <p:nvGraphicFramePr>
          <p:cNvPr id="38" name="Object 2">
            <a:extLst>
              <a:ext uri="{FF2B5EF4-FFF2-40B4-BE49-F238E27FC236}">
                <a16:creationId xmlns:a16="http://schemas.microsoft.com/office/drawing/2014/main" id="{CFB01087-53D6-4875-9FCD-E2BA56FC5E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923666"/>
              </p:ext>
            </p:extLst>
          </p:nvPr>
        </p:nvGraphicFramePr>
        <p:xfrm>
          <a:off x="8915550" y="1012159"/>
          <a:ext cx="2911618" cy="1742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47C4F581-7EFD-4EDB-8D5B-28DCC3D43D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140996"/>
              </p:ext>
            </p:extLst>
          </p:nvPr>
        </p:nvGraphicFramePr>
        <p:xfrm>
          <a:off x="8606094" y="1032911"/>
          <a:ext cx="1537450" cy="16827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37450">
                  <a:extLst>
                    <a:ext uri="{9D8B030D-6E8A-4147-A177-3AD203B41FA5}">
                      <a16:colId xmlns:a16="http://schemas.microsoft.com/office/drawing/2014/main" val="2896785357"/>
                    </a:ext>
                  </a:extLst>
                </a:gridCol>
              </a:tblGrid>
              <a:tr h="253458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Under 45  Single</a:t>
                      </a:r>
                      <a:endParaRPr lang="en-IE" sz="10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834983"/>
                  </a:ext>
                </a:extLst>
              </a:tr>
              <a:tr h="253458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45+  Single</a:t>
                      </a:r>
                      <a:endParaRPr lang="en-IE" sz="10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6744268"/>
                  </a:ext>
                </a:extLst>
              </a:tr>
              <a:tr h="253458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U45 Pre family</a:t>
                      </a:r>
                      <a:endParaRPr lang="en-IE" sz="10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1525195"/>
                  </a:ext>
                </a:extLst>
              </a:tr>
              <a:tr h="253458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Children aged 0-10</a:t>
                      </a:r>
                      <a:endParaRPr lang="en-IE" sz="10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1948367"/>
                  </a:ext>
                </a:extLst>
              </a:tr>
              <a:tr h="253458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Children Aged 11-17</a:t>
                      </a:r>
                      <a:endParaRPr lang="en-IE" sz="10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286729"/>
                  </a:ext>
                </a:extLst>
              </a:tr>
              <a:tr h="253458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Children 18+</a:t>
                      </a:r>
                      <a:endParaRPr lang="en-IE" sz="10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0955252"/>
                  </a:ext>
                </a:extLst>
              </a:tr>
              <a:tr h="162015">
                <a:tc>
                  <a:txBody>
                    <a:bodyPr/>
                    <a:lstStyle/>
                    <a:p>
                      <a:pPr algn="l" fontAlgn="t"/>
                      <a:r>
                        <a:rPr lang="en-IE" sz="10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Empty</a:t>
                      </a:r>
                      <a:r>
                        <a:rPr lang="en-IE" sz="1000" b="1" i="0" u="none" strike="noStrike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nesters</a:t>
                      </a:r>
                      <a:endParaRPr lang="en-IE" sz="10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8086016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1932770A-4BDF-44E1-B02C-1B220CB508CB}"/>
              </a:ext>
            </a:extLst>
          </p:cNvPr>
          <p:cNvSpPr txBox="1"/>
          <p:nvPr/>
        </p:nvSpPr>
        <p:spPr>
          <a:xfrm>
            <a:off x="10278765" y="780681"/>
            <a:ext cx="1263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Experience Segment</a:t>
            </a:r>
          </a:p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%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3543BD2-118C-4B69-ABB2-D550BCD03C80}"/>
              </a:ext>
            </a:extLst>
          </p:cNvPr>
          <p:cNvSpPr/>
          <p:nvPr/>
        </p:nvSpPr>
        <p:spPr>
          <a:xfrm>
            <a:off x="6412276" y="3190378"/>
            <a:ext cx="1367161" cy="5208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24218CB7-758F-4391-B4B4-0D8E8FC597E5}"/>
              </a:ext>
            </a:extLst>
          </p:cNvPr>
          <p:cNvSpPr/>
          <p:nvPr/>
        </p:nvSpPr>
        <p:spPr>
          <a:xfrm>
            <a:off x="1737732" y="943486"/>
            <a:ext cx="1367161" cy="5208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2431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49B0820-3227-4F6C-AAC2-F51DB7F8FE99}"/>
              </a:ext>
            </a:extLst>
          </p:cNvPr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351758708"/>
              </p:ext>
            </p:extLst>
          </p:nvPr>
        </p:nvGraphicFramePr>
        <p:xfrm>
          <a:off x="6237390" y="4194810"/>
          <a:ext cx="5614903" cy="2463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A067183F-C32D-40AA-820C-09B0AFB7919E}"/>
              </a:ext>
            </a:extLst>
          </p:cNvPr>
          <p:cNvSpPr/>
          <p:nvPr/>
        </p:nvSpPr>
        <p:spPr>
          <a:xfrm>
            <a:off x="3624427" y="1081238"/>
            <a:ext cx="1710033" cy="5207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7B6903-CE97-4E1F-9933-B7EEC27C6C3F}"/>
              </a:ext>
            </a:extLst>
          </p:cNvPr>
          <p:cNvSpPr/>
          <p:nvPr/>
        </p:nvSpPr>
        <p:spPr>
          <a:xfrm>
            <a:off x="101364" y="5516489"/>
            <a:ext cx="5678826" cy="1202966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endParaRPr lang="en-IE" dirty="0"/>
          </a:p>
          <a:p>
            <a:pPr lvl="0" algn="ctr" defTabSz="457200">
              <a:defRPr/>
            </a:pPr>
            <a:r>
              <a:rPr lang="en-IE" dirty="0"/>
              <a:t>Live, appointment to view TV dominates here making up with 82% of this type of viewing. </a:t>
            </a:r>
            <a:r>
              <a:rPr lang="en-IE" dirty="0">
                <a:solidFill>
                  <a:prstClr val="white"/>
                </a:solidFill>
              </a:rPr>
              <a:t>The needs of Experience are met to a great extent by a mix of News, Current Affairs and Sports.</a:t>
            </a:r>
          </a:p>
          <a:p>
            <a:pPr algn="ctr"/>
            <a:endParaRPr lang="en-I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2360BE-2978-4668-9BB2-76774D2BA4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56702" y="82298"/>
            <a:ext cx="6348105" cy="5504085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9CBE67A9-1C6C-4A30-A00F-F250AF1133C5}"/>
              </a:ext>
            </a:extLst>
          </p:cNvPr>
          <p:cNvSpPr/>
          <p:nvPr/>
        </p:nvSpPr>
        <p:spPr>
          <a:xfrm>
            <a:off x="3499088" y="2313632"/>
            <a:ext cx="1710033" cy="5207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05454B9-291E-419C-BE4D-3F65BBA7A7EB}"/>
              </a:ext>
            </a:extLst>
          </p:cNvPr>
          <p:cNvSpPr/>
          <p:nvPr/>
        </p:nvSpPr>
        <p:spPr>
          <a:xfrm>
            <a:off x="3170747" y="2908292"/>
            <a:ext cx="1710033" cy="5207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B43C19-6951-4BC0-82B6-F9309E33AE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0599" y="82298"/>
            <a:ext cx="5505823" cy="3655795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BAA227C4-55D1-4ACB-9506-A889189BB8CA}"/>
              </a:ext>
            </a:extLst>
          </p:cNvPr>
          <p:cNvSpPr/>
          <p:nvPr/>
        </p:nvSpPr>
        <p:spPr>
          <a:xfrm>
            <a:off x="9887696" y="1081238"/>
            <a:ext cx="1889776" cy="6835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84945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4F5C4-0022-4111-872E-BD43BFBB3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 Touch Need State: 15% of all viewing time</a:t>
            </a:r>
            <a:endParaRPr lang="en-IE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0F3CD2-4E1C-4CFF-A817-9EA4910B7345}"/>
              </a:ext>
            </a:extLst>
          </p:cNvPr>
          <p:cNvGrpSpPr/>
          <p:nvPr/>
        </p:nvGrpSpPr>
        <p:grpSpPr>
          <a:xfrm>
            <a:off x="186725" y="1725874"/>
            <a:ext cx="11818552" cy="4618863"/>
            <a:chOff x="120854" y="1397428"/>
            <a:chExt cx="11818552" cy="4618863"/>
          </a:xfrm>
          <a:solidFill>
            <a:schemeClr val="accent4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97EC555-0469-4DFF-AB45-584EEFB3D90F}"/>
                </a:ext>
              </a:extLst>
            </p:cNvPr>
            <p:cNvSpPr/>
            <p:nvPr/>
          </p:nvSpPr>
          <p:spPr>
            <a:xfrm>
              <a:off x="225039" y="1452378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The need to feel aware of what’s happening in the world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F407DEC-BEF2-426B-9AD6-A09F023FB337}"/>
                </a:ext>
              </a:extLst>
            </p:cNvPr>
            <p:cNvSpPr/>
            <p:nvPr/>
          </p:nvSpPr>
          <p:spPr>
            <a:xfrm>
              <a:off x="4284261" y="4044615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The vast bulk of viewing within this </a:t>
              </a:r>
              <a:r>
                <a:rPr lang="en-IE" sz="3100" dirty="0" err="1"/>
                <a:t>needstate</a:t>
              </a:r>
              <a:r>
                <a:rPr lang="en-IE" sz="3100" dirty="0"/>
                <a:t> is to live TV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1BB7C3F-CCB8-4E05-AC74-E29C2F48DDC2}"/>
                </a:ext>
              </a:extLst>
            </p:cNvPr>
            <p:cNvSpPr/>
            <p:nvPr/>
          </p:nvSpPr>
          <p:spPr>
            <a:xfrm>
              <a:off x="8564964" y="1397428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Served by thought-provoking content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76CF675-E115-4F3A-8148-223502639F90}"/>
                </a:ext>
              </a:extLst>
            </p:cNvPr>
            <p:cNvSpPr/>
            <p:nvPr/>
          </p:nvSpPr>
          <p:spPr>
            <a:xfrm>
              <a:off x="120854" y="4044616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Viewers informed about political, social and cultural events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5F406F8-02B8-4BA5-8B4B-D7DAE2492156}"/>
                </a:ext>
              </a:extLst>
            </p:cNvPr>
            <p:cNvSpPr/>
            <p:nvPr/>
          </p:nvSpPr>
          <p:spPr>
            <a:xfrm>
              <a:off x="8653281" y="4044616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3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Those aged 45+ dominate this </a:t>
              </a:r>
              <a:r>
                <a:rPr lang="en-IE" sz="3100" dirty="0" err="1"/>
                <a:t>Needstate</a:t>
              </a:r>
              <a:endParaRPr lang="en-US" sz="3100" kern="1200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AA8CF12-2EC6-4962-86DA-490984E392B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086905" y="1780824"/>
            <a:ext cx="1774793" cy="177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265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5D30B69-E602-45FF-A881-91D2E41AF9F8}"/>
              </a:ext>
            </a:extLst>
          </p:cNvPr>
          <p:cNvSpPr/>
          <p:nvPr/>
        </p:nvSpPr>
        <p:spPr>
          <a:xfrm>
            <a:off x="5737201" y="5585276"/>
            <a:ext cx="2350356" cy="110699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E" dirty="0"/>
              <a:t>Viewing alone or shared</a:t>
            </a:r>
          </a:p>
          <a:p>
            <a:pPr algn="r"/>
            <a:r>
              <a:rPr lang="en-IE" dirty="0"/>
              <a:t> viewing experience with partner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985B423-C87F-4B62-A7FD-86ADB25F2E2A}"/>
              </a:ext>
            </a:extLst>
          </p:cNvPr>
          <p:cNvGrpSpPr/>
          <p:nvPr/>
        </p:nvGrpSpPr>
        <p:grpSpPr>
          <a:xfrm>
            <a:off x="3269096" y="5574800"/>
            <a:ext cx="2061632" cy="1172240"/>
            <a:chOff x="2518385" y="321947"/>
            <a:chExt cx="2061632" cy="1172240"/>
          </a:xfrm>
          <a:solidFill>
            <a:schemeClr val="accent4"/>
          </a:solidFill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93B9AFB-364C-4504-B72B-899B9C7FFCB1}"/>
                </a:ext>
              </a:extLst>
            </p:cNvPr>
            <p:cNvSpPr/>
            <p:nvPr/>
          </p:nvSpPr>
          <p:spPr>
            <a:xfrm>
              <a:off x="2518385" y="321947"/>
              <a:ext cx="2061632" cy="11722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E" dirty="0"/>
                <a:t>View on TV in living room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F19E3EA-4D2F-4B42-804E-48494071F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9192" y="519667"/>
              <a:ext cx="561704" cy="561704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2BE8DB2-AFBB-4C26-9B44-74657B006FBA}"/>
              </a:ext>
            </a:extLst>
          </p:cNvPr>
          <p:cNvGrpSpPr/>
          <p:nvPr/>
        </p:nvGrpSpPr>
        <p:grpSpPr>
          <a:xfrm>
            <a:off x="861246" y="5559020"/>
            <a:ext cx="2061632" cy="1172240"/>
            <a:chOff x="2518385" y="1669484"/>
            <a:chExt cx="2061632" cy="1172240"/>
          </a:xfrm>
          <a:solidFill>
            <a:schemeClr val="accent4"/>
          </a:solidFill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59119104-3B2C-4D77-96B3-5F8F21DBF501}"/>
                </a:ext>
              </a:extLst>
            </p:cNvPr>
            <p:cNvSpPr/>
            <p:nvPr/>
          </p:nvSpPr>
          <p:spPr>
            <a:xfrm>
              <a:off x="2518385" y="1669484"/>
              <a:ext cx="2061632" cy="11722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E" dirty="0"/>
                <a:t> More likely</a:t>
              </a:r>
            </a:p>
            <a:p>
              <a:pPr algn="r"/>
              <a:r>
                <a:rPr lang="en-IE" dirty="0"/>
                <a:t> to aged 45+</a:t>
              </a:r>
            </a:p>
          </p:txBody>
        </p:sp>
        <p:pic>
          <p:nvPicPr>
            <p:cNvPr id="2056" name="Picture 8" descr="House, Icon, Home, Symbol, Sign, Estate">
              <a:extLst>
                <a:ext uri="{FF2B5EF4-FFF2-40B4-BE49-F238E27FC236}">
                  <a16:creationId xmlns:a16="http://schemas.microsoft.com/office/drawing/2014/main" id="{E3BA2E62-D773-4336-BC04-28B9577ADF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8820" y="1695740"/>
              <a:ext cx="574488" cy="574488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422EBD75-A62F-4A88-A2A0-A355CEBC505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26792" y="5363094"/>
            <a:ext cx="1106992" cy="1106992"/>
          </a:xfrm>
          <a:prstGeom prst="rect">
            <a:avLst/>
          </a:prstGeom>
        </p:spPr>
      </p:pic>
      <p:sp>
        <p:nvSpPr>
          <p:cNvPr id="58" name="Oval 57">
            <a:extLst>
              <a:ext uri="{FF2B5EF4-FFF2-40B4-BE49-F238E27FC236}">
                <a16:creationId xmlns:a16="http://schemas.microsoft.com/office/drawing/2014/main" id="{12BFBFF1-9681-45C0-80C8-21F8C199F485}"/>
              </a:ext>
            </a:extLst>
          </p:cNvPr>
          <p:cNvSpPr/>
          <p:nvPr/>
        </p:nvSpPr>
        <p:spPr>
          <a:xfrm>
            <a:off x="6228798" y="953884"/>
            <a:ext cx="1367161" cy="520869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3543BD2-118C-4B69-ABB2-D550BCD03C80}"/>
              </a:ext>
            </a:extLst>
          </p:cNvPr>
          <p:cNvSpPr/>
          <p:nvPr/>
        </p:nvSpPr>
        <p:spPr>
          <a:xfrm>
            <a:off x="10095030" y="2380637"/>
            <a:ext cx="948792" cy="520869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24218CB7-758F-4391-B4B4-0D8E8FC597E5}"/>
              </a:ext>
            </a:extLst>
          </p:cNvPr>
          <p:cNvSpPr/>
          <p:nvPr/>
        </p:nvSpPr>
        <p:spPr>
          <a:xfrm>
            <a:off x="1578731" y="4038810"/>
            <a:ext cx="1475187" cy="873998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EBDAFB-2BCC-4246-853B-728693248A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806" y="316043"/>
            <a:ext cx="3548180" cy="24447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8B1255-B82F-4603-8CA6-1F7BACC534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806" y="2468099"/>
            <a:ext cx="3548180" cy="24934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D78055-78F7-4CD5-AA05-5934151BB5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7213" y="339326"/>
            <a:ext cx="3548180" cy="24447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D28AAC-63EF-42A3-8E64-AE53FCB7D5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4057" y="2486389"/>
            <a:ext cx="3755461" cy="24569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A55577-23B4-4C77-861B-C0A0388B47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48745" y="339326"/>
            <a:ext cx="3621338" cy="2487384"/>
          </a:xfrm>
          <a:prstGeom prst="rect">
            <a:avLst/>
          </a:prstGeom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FAFBAAE4-E237-403F-9285-F99CD67F60CF}"/>
              </a:ext>
            </a:extLst>
          </p:cNvPr>
          <p:cNvSpPr/>
          <p:nvPr/>
        </p:nvSpPr>
        <p:spPr>
          <a:xfrm>
            <a:off x="10259414" y="1020429"/>
            <a:ext cx="948792" cy="520869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96720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49B0820-3227-4F6C-AAC2-F51DB7F8FE99}"/>
              </a:ext>
            </a:extLst>
          </p:cNvPr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729792602"/>
              </p:ext>
            </p:extLst>
          </p:nvPr>
        </p:nvGraphicFramePr>
        <p:xfrm>
          <a:off x="6237390" y="4706874"/>
          <a:ext cx="5614903" cy="2463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1DE38D1-140D-4F0B-81BA-4477064AC666}"/>
              </a:ext>
            </a:extLst>
          </p:cNvPr>
          <p:cNvSpPr/>
          <p:nvPr/>
        </p:nvSpPr>
        <p:spPr>
          <a:xfrm>
            <a:off x="101364" y="5516489"/>
            <a:ext cx="5678826" cy="120296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The vast bulk of viewing within this </a:t>
            </a:r>
            <a:r>
              <a:rPr lang="en-IE" dirty="0" err="1"/>
              <a:t>needstate</a:t>
            </a:r>
            <a:r>
              <a:rPr lang="en-IE" dirty="0"/>
              <a:t> is to live TV, specifically news and current affairs by way of appointment viewing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DD624A9-E061-4795-9592-AD2A14D28E9A}"/>
              </a:ext>
            </a:extLst>
          </p:cNvPr>
          <p:cNvSpPr/>
          <p:nvPr/>
        </p:nvSpPr>
        <p:spPr>
          <a:xfrm>
            <a:off x="3235651" y="979335"/>
            <a:ext cx="1763408" cy="701307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2FFB63-FD4E-41CB-AB37-037CFE4A2D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55456" y="82899"/>
            <a:ext cx="6102727" cy="5291332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564ECFC-CECC-4BC8-BFA9-24574A735C3F}"/>
              </a:ext>
            </a:extLst>
          </p:cNvPr>
          <p:cNvSpPr/>
          <p:nvPr/>
        </p:nvSpPr>
        <p:spPr>
          <a:xfrm>
            <a:off x="9917190" y="979335"/>
            <a:ext cx="1763408" cy="701307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41A8CC-A614-43EA-85E8-41DC41B40F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36894" y="82899"/>
            <a:ext cx="5127168" cy="340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96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4F5C4-0022-4111-872E-BD43BFBB3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Indulge Need State: 8% of all viewing time</a:t>
            </a:r>
            <a:endParaRPr lang="en-IE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0F3CD2-4E1C-4CFF-A817-9EA4910B7345}"/>
              </a:ext>
            </a:extLst>
          </p:cNvPr>
          <p:cNvGrpSpPr/>
          <p:nvPr/>
        </p:nvGrpSpPr>
        <p:grpSpPr>
          <a:xfrm>
            <a:off x="186725" y="1725874"/>
            <a:ext cx="11818552" cy="4618863"/>
            <a:chOff x="120854" y="1397428"/>
            <a:chExt cx="11818552" cy="4618863"/>
          </a:xfrm>
          <a:solidFill>
            <a:schemeClr val="accent4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97EC555-0469-4DFF-AB45-584EEFB3D90F}"/>
                </a:ext>
              </a:extLst>
            </p:cNvPr>
            <p:cNvSpPr/>
            <p:nvPr/>
          </p:nvSpPr>
          <p:spPr>
            <a:xfrm>
              <a:off x="225039" y="1452378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The need to pursue personal interests/hobbies &amp; fulfil guilty pleasures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F407DEC-BEF2-426B-9AD6-A09F023FB337}"/>
                </a:ext>
              </a:extLst>
            </p:cNvPr>
            <p:cNvSpPr/>
            <p:nvPr/>
          </p:nvSpPr>
          <p:spPr>
            <a:xfrm>
              <a:off x="4284261" y="4044615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Moment is viewed as ‘my time’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1BB7C3F-CCB8-4E05-AC74-E29C2F48DDC2}"/>
                </a:ext>
              </a:extLst>
            </p:cNvPr>
            <p:cNvSpPr/>
            <p:nvPr/>
          </p:nvSpPr>
          <p:spPr>
            <a:xfrm>
              <a:off x="8564964" y="1397428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Fulfils a personal viewing need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76CF675-E115-4F3A-8148-223502639F90}"/>
                </a:ext>
              </a:extLst>
            </p:cNvPr>
            <p:cNvSpPr/>
            <p:nvPr/>
          </p:nvSpPr>
          <p:spPr>
            <a:xfrm>
              <a:off x="120854" y="4044616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Viewers are active, engaged and relaxed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5F406F8-02B8-4BA5-8B4B-D7DAE2492156}"/>
                </a:ext>
              </a:extLst>
            </p:cNvPr>
            <p:cNvSpPr/>
            <p:nvPr/>
          </p:nvSpPr>
          <p:spPr>
            <a:xfrm>
              <a:off x="8653281" y="4044616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3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The Indulge </a:t>
              </a:r>
              <a:r>
                <a:rPr lang="en-IE" sz="3100" dirty="0" err="1"/>
                <a:t>needstate</a:t>
              </a:r>
              <a:r>
                <a:rPr lang="en-IE" sz="3100" dirty="0"/>
                <a:t> straddles all age groups</a:t>
              </a:r>
              <a:endParaRPr lang="en-US" sz="3100" kern="1200" dirty="0"/>
            </a:p>
          </p:txBody>
        </p:sp>
      </p:grpSp>
      <p:pic>
        <p:nvPicPr>
          <p:cNvPr id="1026" name="Picture 2" descr="Image result for cup cake B&amp;W cartoon">
            <a:extLst>
              <a:ext uri="{FF2B5EF4-FFF2-40B4-BE49-F238E27FC236}">
                <a16:creationId xmlns:a16="http://schemas.microsoft.com/office/drawing/2014/main" id="{55F34E73-478B-46F2-9A52-D3F9C6142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946" y="1582674"/>
            <a:ext cx="2106107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723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13D52C-BFB2-46F3-90E0-41ED68CD7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55" y="2486389"/>
            <a:ext cx="3548180" cy="248128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5D30B69-E602-45FF-A881-91D2E41AF9F8}"/>
              </a:ext>
            </a:extLst>
          </p:cNvPr>
          <p:cNvSpPr/>
          <p:nvPr/>
        </p:nvSpPr>
        <p:spPr>
          <a:xfrm>
            <a:off x="5737201" y="5585276"/>
            <a:ext cx="2350356" cy="110699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E" dirty="0"/>
              <a:t>The majority of Indulge video consumption occurs on a solus basis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985B423-C87F-4B62-A7FD-86ADB25F2E2A}"/>
              </a:ext>
            </a:extLst>
          </p:cNvPr>
          <p:cNvGrpSpPr/>
          <p:nvPr/>
        </p:nvGrpSpPr>
        <p:grpSpPr>
          <a:xfrm>
            <a:off x="3269096" y="5574800"/>
            <a:ext cx="2061632" cy="1172240"/>
            <a:chOff x="2518385" y="321947"/>
            <a:chExt cx="2061632" cy="1172240"/>
          </a:xfrm>
          <a:solidFill>
            <a:schemeClr val="tx1"/>
          </a:solidFill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93B9AFB-364C-4504-B72B-899B9C7FFCB1}"/>
                </a:ext>
              </a:extLst>
            </p:cNvPr>
            <p:cNvSpPr/>
            <p:nvPr/>
          </p:nvSpPr>
          <p:spPr>
            <a:xfrm>
              <a:off x="2518385" y="321947"/>
              <a:ext cx="2061632" cy="117224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E" dirty="0"/>
                <a:t>Viewing on </a:t>
              </a:r>
            </a:p>
            <a:p>
              <a:pPr algn="r"/>
              <a:r>
                <a:rPr lang="en-IE" dirty="0"/>
                <a:t>main house TV set, &amp; also on digital devices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F19E3EA-4D2F-4B42-804E-48494071F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9193" y="359763"/>
              <a:ext cx="449856" cy="4498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pic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9119104-3B2C-4D77-96B3-5F8F21DBF501}"/>
              </a:ext>
            </a:extLst>
          </p:cNvPr>
          <p:cNvSpPr/>
          <p:nvPr/>
        </p:nvSpPr>
        <p:spPr>
          <a:xfrm>
            <a:off x="861246" y="5559020"/>
            <a:ext cx="2061632" cy="117224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E" dirty="0"/>
              <a:t>Covers</a:t>
            </a:r>
          </a:p>
          <a:p>
            <a:pPr algn="r"/>
            <a:r>
              <a:rPr lang="en-IE" dirty="0"/>
              <a:t> all age </a:t>
            </a:r>
          </a:p>
          <a:p>
            <a:pPr algn="r"/>
            <a:r>
              <a:rPr lang="en-IE" dirty="0"/>
              <a:t>groups but peaks with under 45s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12BFBFF1-9681-45C0-80C8-21F8C199F485}"/>
              </a:ext>
            </a:extLst>
          </p:cNvPr>
          <p:cNvSpPr/>
          <p:nvPr/>
        </p:nvSpPr>
        <p:spPr>
          <a:xfrm>
            <a:off x="10095030" y="997920"/>
            <a:ext cx="1367161" cy="520869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24218CB7-758F-4391-B4B4-0D8E8FC597E5}"/>
              </a:ext>
            </a:extLst>
          </p:cNvPr>
          <p:cNvSpPr/>
          <p:nvPr/>
        </p:nvSpPr>
        <p:spPr>
          <a:xfrm>
            <a:off x="1892062" y="3727031"/>
            <a:ext cx="1001187" cy="35510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2E1414-FBC2-43FE-910D-AD7E1C722C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299" y="331870"/>
            <a:ext cx="3548180" cy="24447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782D75-45C5-4669-AB8C-E2E66AB082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6522" y="331870"/>
            <a:ext cx="3548180" cy="24447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15CE7E7-CDE7-4829-B1E6-98985A55E7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2479" y="2498581"/>
            <a:ext cx="3755461" cy="24569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873B345-5CD7-410D-9153-05DCBD37F9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6207" y="331870"/>
            <a:ext cx="3621338" cy="248738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3A9581F-BA13-4630-9431-098D72559732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201" y="5538770"/>
            <a:ext cx="596591" cy="987360"/>
          </a:xfrm>
          <a:prstGeom prst="rect">
            <a:avLst/>
          </a:prstGeom>
        </p:spPr>
      </p:pic>
      <p:pic>
        <p:nvPicPr>
          <p:cNvPr id="2052" name="Picture 4" descr="Image result for house B&amp;W cartoon">
            <a:extLst>
              <a:ext uri="{FF2B5EF4-FFF2-40B4-BE49-F238E27FC236}">
                <a16:creationId xmlns:a16="http://schemas.microsoft.com/office/drawing/2014/main" id="{B6928CFC-C01D-414F-9545-3E76813B6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03" y="5574800"/>
            <a:ext cx="587530" cy="59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243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ED751D-E52A-4BEC-8F1D-03B47192F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7097" y="82298"/>
            <a:ext cx="5614903" cy="3731589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49B0820-3227-4F6C-AAC2-F51DB7F8FE99}"/>
              </a:ext>
            </a:extLst>
          </p:cNvPr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766178365"/>
              </p:ext>
            </p:extLst>
          </p:nvPr>
        </p:nvGraphicFramePr>
        <p:xfrm>
          <a:off x="6237390" y="4194810"/>
          <a:ext cx="5614903" cy="2463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7B6903-CE97-4E1F-9933-B7EEC27C6C3F}"/>
              </a:ext>
            </a:extLst>
          </p:cNvPr>
          <p:cNvSpPr/>
          <p:nvPr/>
        </p:nvSpPr>
        <p:spPr>
          <a:xfrm>
            <a:off x="101364" y="5516489"/>
            <a:ext cx="5678826" cy="120296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endParaRPr lang="en-IE" dirty="0"/>
          </a:p>
          <a:p>
            <a:pPr lvl="0" algn="ctr" defTabSz="457200">
              <a:defRPr/>
            </a:pPr>
            <a:r>
              <a:rPr lang="en-IE" dirty="0"/>
              <a:t>While live TV is predominant, 10% of Indulge viewing is nevertheless accounted for by </a:t>
            </a:r>
            <a:r>
              <a:rPr lang="en-IE" dirty="0" err="1"/>
              <a:t>shortform</a:t>
            </a:r>
            <a:r>
              <a:rPr lang="en-IE" dirty="0"/>
              <a:t> video covering a wide mix of online video genres.</a:t>
            </a:r>
          </a:p>
          <a:p>
            <a:pPr algn="ctr"/>
            <a:endParaRPr lang="en-IE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CBE67A9-1C6C-4A30-A00F-F250AF1133C5}"/>
              </a:ext>
            </a:extLst>
          </p:cNvPr>
          <p:cNvSpPr/>
          <p:nvPr/>
        </p:nvSpPr>
        <p:spPr>
          <a:xfrm>
            <a:off x="9709403" y="2827296"/>
            <a:ext cx="1135381" cy="52070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05454B9-291E-419C-BE4D-3F65BBA7A7EB}"/>
              </a:ext>
            </a:extLst>
          </p:cNvPr>
          <p:cNvSpPr/>
          <p:nvPr/>
        </p:nvSpPr>
        <p:spPr>
          <a:xfrm>
            <a:off x="3337233" y="1649840"/>
            <a:ext cx="1874847" cy="141111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29461C-6F71-4B7B-8A41-D8F26E862D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42049" y="102439"/>
            <a:ext cx="6245473" cy="541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053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4F5C4-0022-4111-872E-BD43BFBB3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Escape Need State: 8% of all viewing time</a:t>
            </a:r>
            <a:endParaRPr lang="en-IE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0F3CD2-4E1C-4CFF-A817-9EA4910B7345}"/>
              </a:ext>
            </a:extLst>
          </p:cNvPr>
          <p:cNvGrpSpPr/>
          <p:nvPr/>
        </p:nvGrpSpPr>
        <p:grpSpPr>
          <a:xfrm>
            <a:off x="186725" y="1725874"/>
            <a:ext cx="11818552" cy="4618863"/>
            <a:chOff x="120854" y="1397428"/>
            <a:chExt cx="11818552" cy="4618863"/>
          </a:xfrm>
          <a:solidFill>
            <a:schemeClr val="accent4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97EC555-0469-4DFF-AB45-584EEFB3D90F}"/>
                </a:ext>
              </a:extLst>
            </p:cNvPr>
            <p:cNvSpPr/>
            <p:nvPr/>
          </p:nvSpPr>
          <p:spPr>
            <a:xfrm>
              <a:off x="225039" y="1452378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The need to lose yourself in another world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F407DEC-BEF2-426B-9AD6-A09F023FB337}"/>
                </a:ext>
              </a:extLst>
            </p:cNvPr>
            <p:cNvSpPr/>
            <p:nvPr/>
          </p:nvSpPr>
          <p:spPr>
            <a:xfrm>
              <a:off x="4284261" y="4044615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Platform choice is driven by where content available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1BB7C3F-CCB8-4E05-AC74-E29C2F48DDC2}"/>
                </a:ext>
              </a:extLst>
            </p:cNvPr>
            <p:cNvSpPr/>
            <p:nvPr/>
          </p:nvSpPr>
          <p:spPr>
            <a:xfrm>
              <a:off x="8564964" y="1397428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Content has high production values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76CF675-E115-4F3A-8148-223502639F90}"/>
                </a:ext>
              </a:extLst>
            </p:cNvPr>
            <p:cNvSpPr/>
            <p:nvPr/>
          </p:nvSpPr>
          <p:spPr>
            <a:xfrm>
              <a:off x="120854" y="4044616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Become fully immersed in highly involving and engaging content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5F406F8-02B8-4BA5-8B4B-D7DAE2492156}"/>
                </a:ext>
              </a:extLst>
            </p:cNvPr>
            <p:cNvSpPr/>
            <p:nvPr/>
          </p:nvSpPr>
          <p:spPr>
            <a:xfrm>
              <a:off x="8653281" y="4044616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3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The Escape </a:t>
              </a:r>
              <a:r>
                <a:rPr lang="en-IE" sz="3100" dirty="0" err="1"/>
                <a:t>needstate</a:t>
              </a:r>
              <a:r>
                <a:rPr lang="en-IE" sz="3100" dirty="0"/>
                <a:t> covers all age groups</a:t>
              </a:r>
              <a:endParaRPr lang="en-US" sz="3100" kern="1200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B3E7796-5B06-4127-A0E6-CC661FE24C8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47451" y="1881059"/>
            <a:ext cx="1811640" cy="120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96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5D30B69-E602-45FF-A881-91D2E41AF9F8}"/>
              </a:ext>
            </a:extLst>
          </p:cNvPr>
          <p:cNvSpPr/>
          <p:nvPr/>
        </p:nvSpPr>
        <p:spPr>
          <a:xfrm>
            <a:off x="5737201" y="5585276"/>
            <a:ext cx="2350356" cy="110699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E" dirty="0"/>
              <a:t>Solo Viewing Experience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985B423-C87F-4B62-A7FD-86ADB25F2E2A}"/>
              </a:ext>
            </a:extLst>
          </p:cNvPr>
          <p:cNvGrpSpPr/>
          <p:nvPr/>
        </p:nvGrpSpPr>
        <p:grpSpPr>
          <a:xfrm>
            <a:off x="3269096" y="5574800"/>
            <a:ext cx="2061632" cy="1172240"/>
            <a:chOff x="2518385" y="321947"/>
            <a:chExt cx="2061632" cy="1172240"/>
          </a:xfrm>
          <a:solidFill>
            <a:schemeClr val="accent5"/>
          </a:solidFill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93B9AFB-364C-4504-B72B-899B9C7FFCB1}"/>
                </a:ext>
              </a:extLst>
            </p:cNvPr>
            <p:cNvSpPr/>
            <p:nvPr/>
          </p:nvSpPr>
          <p:spPr>
            <a:xfrm>
              <a:off x="2518385" y="321947"/>
              <a:ext cx="2061632" cy="11722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E" dirty="0"/>
                <a:t>View on TV</a:t>
              </a:r>
            </a:p>
            <a:p>
              <a:pPr algn="r"/>
              <a:r>
                <a:rPr lang="en-IE" dirty="0"/>
                <a:t> in </a:t>
              </a:r>
            </a:p>
            <a:p>
              <a:pPr algn="r"/>
              <a:r>
                <a:rPr lang="en-IE" dirty="0"/>
                <a:t>living room or in bedroom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F19E3EA-4D2F-4B42-804E-48494071F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021" y="347242"/>
              <a:ext cx="561704" cy="561704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2BE8DB2-AFBB-4C26-9B44-74657B006FBA}"/>
              </a:ext>
            </a:extLst>
          </p:cNvPr>
          <p:cNvGrpSpPr/>
          <p:nvPr/>
        </p:nvGrpSpPr>
        <p:grpSpPr>
          <a:xfrm>
            <a:off x="861246" y="5559020"/>
            <a:ext cx="2061632" cy="1172240"/>
            <a:chOff x="2518385" y="1669484"/>
            <a:chExt cx="2061632" cy="1172240"/>
          </a:xfrm>
          <a:solidFill>
            <a:schemeClr val="accent4"/>
          </a:solidFill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59119104-3B2C-4D77-96B3-5F8F21DBF501}"/>
                </a:ext>
              </a:extLst>
            </p:cNvPr>
            <p:cNvSpPr/>
            <p:nvPr/>
          </p:nvSpPr>
          <p:spPr>
            <a:xfrm>
              <a:off x="2518385" y="1669484"/>
              <a:ext cx="2061632" cy="117224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E" dirty="0"/>
                <a:t> Covers all </a:t>
              </a:r>
            </a:p>
            <a:p>
              <a:pPr algn="r"/>
              <a:r>
                <a:rPr lang="en-IE" dirty="0"/>
                <a:t>age</a:t>
              </a:r>
            </a:p>
            <a:p>
              <a:pPr algn="r"/>
              <a:r>
                <a:rPr lang="en-IE" dirty="0"/>
                <a:t> groups-more likely to be male</a:t>
              </a:r>
            </a:p>
          </p:txBody>
        </p:sp>
        <p:pic>
          <p:nvPicPr>
            <p:cNvPr id="2056" name="Picture 8" descr="House, Icon, Home, Symbol, Sign, Estate">
              <a:extLst>
                <a:ext uri="{FF2B5EF4-FFF2-40B4-BE49-F238E27FC236}">
                  <a16:creationId xmlns:a16="http://schemas.microsoft.com/office/drawing/2014/main" id="{E3BA2E62-D773-4336-BC04-28B9577ADF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8820" y="1695740"/>
              <a:ext cx="574488" cy="57448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/>
          </p:spPr>
        </p:pic>
      </p:grpSp>
      <p:sp>
        <p:nvSpPr>
          <p:cNvPr id="58" name="Oval 57">
            <a:extLst>
              <a:ext uri="{FF2B5EF4-FFF2-40B4-BE49-F238E27FC236}">
                <a16:creationId xmlns:a16="http://schemas.microsoft.com/office/drawing/2014/main" id="{12BFBFF1-9681-45C0-80C8-21F8C199F485}"/>
              </a:ext>
            </a:extLst>
          </p:cNvPr>
          <p:cNvSpPr/>
          <p:nvPr/>
        </p:nvSpPr>
        <p:spPr>
          <a:xfrm>
            <a:off x="1980840" y="975367"/>
            <a:ext cx="1066326" cy="457790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AFBAAE4-E237-403F-9285-F99CD67F60CF}"/>
              </a:ext>
            </a:extLst>
          </p:cNvPr>
          <p:cNvSpPr/>
          <p:nvPr/>
        </p:nvSpPr>
        <p:spPr>
          <a:xfrm>
            <a:off x="6193366" y="3098698"/>
            <a:ext cx="948792" cy="520869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AAACD3-8CE5-4920-8A6E-80F05C5888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1" y="318944"/>
            <a:ext cx="3548180" cy="24447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D303F2-CD31-459F-B293-25495AEC05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097" y="2480292"/>
            <a:ext cx="3596952" cy="24690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C7A550-8CB5-4210-A00E-4640EB81B3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9276" y="318944"/>
            <a:ext cx="3548180" cy="24447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A831CB-3C3F-4C8E-89A3-1CF36CD804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2867" y="2486388"/>
            <a:ext cx="3755461" cy="24569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7AAA759-34D6-40A9-A8C7-6121F2535A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3549" y="355072"/>
            <a:ext cx="3621338" cy="248738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00A7E23-64D7-49F6-94D8-18467BD2A740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201" y="5538770"/>
            <a:ext cx="596591" cy="98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052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B04DFC-FA4D-4C8E-A519-CFB049452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9542"/>
            <a:ext cx="5542829" cy="3730750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49B0820-3227-4F6C-AAC2-F51DB7F8FE99}"/>
              </a:ext>
            </a:extLst>
          </p:cNvPr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3998173104"/>
              </p:ext>
            </p:extLst>
          </p:nvPr>
        </p:nvGraphicFramePr>
        <p:xfrm>
          <a:off x="6237390" y="4194810"/>
          <a:ext cx="5614903" cy="2463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7B6903-CE97-4E1F-9933-B7EEC27C6C3F}"/>
              </a:ext>
            </a:extLst>
          </p:cNvPr>
          <p:cNvSpPr/>
          <p:nvPr/>
        </p:nvSpPr>
        <p:spPr>
          <a:xfrm>
            <a:off x="101364" y="5516489"/>
            <a:ext cx="5678826" cy="1202966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en-IE" dirty="0"/>
              <a:t>Playback/catch up TV and Broadcaster VOD is serving this need across ages. Subscription on demand services, particularly Netflix, also deliver against this need state.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CBE67A9-1C6C-4A30-A00F-F250AF1133C5}"/>
              </a:ext>
            </a:extLst>
          </p:cNvPr>
          <p:cNvSpPr/>
          <p:nvPr/>
        </p:nvSpPr>
        <p:spPr>
          <a:xfrm>
            <a:off x="9151634" y="1694563"/>
            <a:ext cx="1135381" cy="520708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05454B9-291E-419C-BE4D-3F65BBA7A7EB}"/>
              </a:ext>
            </a:extLst>
          </p:cNvPr>
          <p:cNvSpPr/>
          <p:nvPr/>
        </p:nvSpPr>
        <p:spPr>
          <a:xfrm>
            <a:off x="9301066" y="2497072"/>
            <a:ext cx="836515" cy="520709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66D658-9B0B-46CD-8BC7-3310891C09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76596" y="82298"/>
            <a:ext cx="6396346" cy="5545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FBD48D-C7E3-4913-8E5A-FEA75575B1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1467" y="4498825"/>
            <a:ext cx="1103413" cy="5120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C169A8-83BF-47A8-B2FB-4E549D627E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3867" y="2666977"/>
            <a:ext cx="1103413" cy="5120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8C9A4BE-CEA2-4821-8C00-F816ECE4C7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1467" y="1438519"/>
            <a:ext cx="1609399" cy="51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57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4F5C4-0022-4111-872E-BD43BFBB3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Do Need State: 3% of all viewing time</a:t>
            </a:r>
            <a:endParaRPr lang="en-IE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0F3CD2-4E1C-4CFF-A817-9EA4910B7345}"/>
              </a:ext>
            </a:extLst>
          </p:cNvPr>
          <p:cNvGrpSpPr/>
          <p:nvPr/>
        </p:nvGrpSpPr>
        <p:grpSpPr>
          <a:xfrm>
            <a:off x="186725" y="1725874"/>
            <a:ext cx="11818552" cy="4618863"/>
            <a:chOff x="120854" y="1397428"/>
            <a:chExt cx="11818552" cy="4618863"/>
          </a:xfrm>
          <a:solidFill>
            <a:schemeClr val="accent4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97EC555-0469-4DFF-AB45-584EEFB3D90F}"/>
                </a:ext>
              </a:extLst>
            </p:cNvPr>
            <p:cNvSpPr/>
            <p:nvPr/>
          </p:nvSpPr>
          <p:spPr>
            <a:xfrm>
              <a:off x="225039" y="1452378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The need to learn how to do things of practical benefit.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F407DEC-BEF2-426B-9AD6-A09F023FB337}"/>
                </a:ext>
              </a:extLst>
            </p:cNvPr>
            <p:cNvSpPr/>
            <p:nvPr/>
          </p:nvSpPr>
          <p:spPr>
            <a:xfrm>
              <a:off x="4284261" y="4044615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Production values and quality less important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1BB7C3F-CCB8-4E05-AC74-E29C2F48DDC2}"/>
                </a:ext>
              </a:extLst>
            </p:cNvPr>
            <p:cNvSpPr/>
            <p:nvPr/>
          </p:nvSpPr>
          <p:spPr>
            <a:xfrm>
              <a:off x="8564964" y="1397428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Heavily skewed towards 16-34 year old males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76CF675-E115-4F3A-8148-223502639F90}"/>
                </a:ext>
              </a:extLst>
            </p:cNvPr>
            <p:cNvSpPr/>
            <p:nvPr/>
          </p:nvSpPr>
          <p:spPr>
            <a:xfrm>
              <a:off x="120854" y="4044616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Focussed and task/ goal-orientated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5F406F8-02B8-4BA5-8B4B-D7DAE2492156}"/>
                </a:ext>
              </a:extLst>
            </p:cNvPr>
            <p:cNvSpPr/>
            <p:nvPr/>
          </p:nvSpPr>
          <p:spPr>
            <a:xfrm>
              <a:off x="8653281" y="4044616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3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Content from across a range of platforms</a:t>
              </a:r>
            </a:p>
          </p:txBody>
        </p:sp>
      </p:grpSp>
      <p:pic>
        <p:nvPicPr>
          <p:cNvPr id="3074" name="Picture 2" descr="Image result for book cartoon B&amp;W vector">
            <a:extLst>
              <a:ext uri="{FF2B5EF4-FFF2-40B4-BE49-F238E27FC236}">
                <a16:creationId xmlns:a16="http://schemas.microsoft.com/office/drawing/2014/main" id="{BC75C8F5-57E2-4EF5-A2F1-D63ECF09E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615" y="1800225"/>
            <a:ext cx="3328639" cy="189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443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5D30B69-E602-45FF-A881-91D2E41AF9F8}"/>
              </a:ext>
            </a:extLst>
          </p:cNvPr>
          <p:cNvSpPr/>
          <p:nvPr/>
        </p:nvSpPr>
        <p:spPr>
          <a:xfrm>
            <a:off x="5737201" y="5585276"/>
            <a:ext cx="2350356" cy="110699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E" dirty="0"/>
              <a:t>Viewing </a:t>
            </a:r>
          </a:p>
          <a:p>
            <a:pPr algn="r"/>
            <a:r>
              <a:rPr lang="en-IE" dirty="0"/>
              <a:t>with friends </a:t>
            </a:r>
          </a:p>
          <a:p>
            <a:pPr algn="r"/>
            <a:r>
              <a:rPr lang="en-IE" dirty="0"/>
              <a:t>prevalent 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985B423-C87F-4B62-A7FD-86ADB25F2E2A}"/>
              </a:ext>
            </a:extLst>
          </p:cNvPr>
          <p:cNvGrpSpPr/>
          <p:nvPr/>
        </p:nvGrpSpPr>
        <p:grpSpPr>
          <a:xfrm>
            <a:off x="3269096" y="5574800"/>
            <a:ext cx="2061632" cy="1172240"/>
            <a:chOff x="2518385" y="321947"/>
            <a:chExt cx="2061632" cy="1172240"/>
          </a:xfrm>
          <a:solidFill>
            <a:schemeClr val="accent5"/>
          </a:solidFill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93B9AFB-364C-4504-B72B-899B9C7FFCB1}"/>
                </a:ext>
              </a:extLst>
            </p:cNvPr>
            <p:cNvSpPr/>
            <p:nvPr/>
          </p:nvSpPr>
          <p:spPr>
            <a:xfrm>
              <a:off x="2518385" y="321947"/>
              <a:ext cx="2061632" cy="117224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E" dirty="0"/>
                <a:t>Multiple </a:t>
              </a:r>
            </a:p>
            <a:p>
              <a:pPr algn="r"/>
              <a:r>
                <a:rPr lang="en-IE" dirty="0"/>
                <a:t>viewing locations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F19E3EA-4D2F-4B42-804E-48494071F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021" y="347242"/>
              <a:ext cx="561704" cy="56170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2BE8DB2-AFBB-4C26-9B44-74657B006FBA}"/>
              </a:ext>
            </a:extLst>
          </p:cNvPr>
          <p:cNvGrpSpPr/>
          <p:nvPr/>
        </p:nvGrpSpPr>
        <p:grpSpPr>
          <a:xfrm>
            <a:off x="861246" y="5559020"/>
            <a:ext cx="2061632" cy="1172240"/>
            <a:chOff x="2518385" y="1669484"/>
            <a:chExt cx="2061632" cy="1172240"/>
          </a:xfrm>
          <a:solidFill>
            <a:schemeClr val="accent6"/>
          </a:solidFill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59119104-3B2C-4D77-96B3-5F8F21DBF501}"/>
                </a:ext>
              </a:extLst>
            </p:cNvPr>
            <p:cNvSpPr/>
            <p:nvPr/>
          </p:nvSpPr>
          <p:spPr>
            <a:xfrm>
              <a:off x="2518385" y="1669484"/>
              <a:ext cx="2061632" cy="11722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E" dirty="0"/>
                <a:t> </a:t>
              </a:r>
              <a:r>
                <a:rPr lang="en-IE" dirty="0">
                  <a:solidFill>
                    <a:prstClr val="white"/>
                  </a:solidFill>
                </a:rPr>
                <a:t>Very heavily skewed </a:t>
              </a:r>
            </a:p>
            <a:p>
              <a:pPr algn="r"/>
              <a:r>
                <a:rPr lang="en-IE" dirty="0">
                  <a:solidFill>
                    <a:prstClr val="white"/>
                  </a:solidFill>
                </a:rPr>
                <a:t>towards 16-34 year old males</a:t>
              </a:r>
              <a:endParaRPr lang="en-IE" dirty="0"/>
            </a:p>
          </p:txBody>
        </p:sp>
        <p:pic>
          <p:nvPicPr>
            <p:cNvPr id="2056" name="Picture 8" descr="House, Icon, Home, Symbol, Sign, Estate">
              <a:extLst>
                <a:ext uri="{FF2B5EF4-FFF2-40B4-BE49-F238E27FC236}">
                  <a16:creationId xmlns:a16="http://schemas.microsoft.com/office/drawing/2014/main" id="{E3BA2E62-D773-4336-BC04-28B9577ADF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8820" y="1695740"/>
              <a:ext cx="574488" cy="574488"/>
            </a:xfrm>
            <a:prstGeom prst="rect">
              <a:avLst/>
            </a:prstGeom>
            <a:grpFill/>
            <a:ln>
              <a:noFill/>
            </a:ln>
            <a:extLst/>
          </p:spPr>
        </p:pic>
      </p:grpSp>
      <p:sp>
        <p:nvSpPr>
          <p:cNvPr id="58" name="Oval 57">
            <a:extLst>
              <a:ext uri="{FF2B5EF4-FFF2-40B4-BE49-F238E27FC236}">
                <a16:creationId xmlns:a16="http://schemas.microsoft.com/office/drawing/2014/main" id="{12BFBFF1-9681-45C0-80C8-21F8C199F485}"/>
              </a:ext>
            </a:extLst>
          </p:cNvPr>
          <p:cNvSpPr/>
          <p:nvPr/>
        </p:nvSpPr>
        <p:spPr>
          <a:xfrm>
            <a:off x="1892062" y="930142"/>
            <a:ext cx="1066326" cy="45779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AFBAAE4-E237-403F-9285-F99CD67F60CF}"/>
              </a:ext>
            </a:extLst>
          </p:cNvPr>
          <p:cNvSpPr/>
          <p:nvPr/>
        </p:nvSpPr>
        <p:spPr>
          <a:xfrm>
            <a:off x="10294217" y="1387932"/>
            <a:ext cx="1015933" cy="716076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E99F83-EABD-4B51-B502-EA069EEA57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969" y="313862"/>
            <a:ext cx="3548180" cy="24447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0BAFE9-846E-4D41-9832-A1C11637EC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404" y="2462002"/>
            <a:ext cx="3548180" cy="24812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7AD9BF-642F-4B9A-853D-419F7B237C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9276" y="313862"/>
            <a:ext cx="3548180" cy="24447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478EC63-B444-471B-A70C-AC03886ABD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3436" y="2466110"/>
            <a:ext cx="3755461" cy="24569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5339608-F7CB-43E9-B056-5628BE99D6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3549" y="313862"/>
            <a:ext cx="3621338" cy="248738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A7684D3-61BC-4C73-8DBE-53A9BA82DD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41405" y="3165972"/>
            <a:ext cx="1532470" cy="66666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82F86FD-A416-4412-9C9A-7CCA5000E0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12528" y="930142"/>
            <a:ext cx="1615736" cy="136983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AC9B771-6ED4-404D-A212-B3975C1DE1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3792" y="3899404"/>
            <a:ext cx="919604" cy="40005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AE783AD-1762-4B90-B1C7-2721B2E76ECB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10445" y="5510349"/>
            <a:ext cx="1106992" cy="110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14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703C4A-B2F0-469C-B45E-D59BF8622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661" y="100586"/>
            <a:ext cx="6074851" cy="5267162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49B0820-3227-4F6C-AAC2-F51DB7F8FE99}"/>
              </a:ext>
            </a:extLst>
          </p:cNvPr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3622674173"/>
              </p:ext>
            </p:extLst>
          </p:nvPr>
        </p:nvGraphicFramePr>
        <p:xfrm>
          <a:off x="6237390" y="4194810"/>
          <a:ext cx="5614903" cy="2463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7B6903-CE97-4E1F-9933-B7EEC27C6C3F}"/>
              </a:ext>
            </a:extLst>
          </p:cNvPr>
          <p:cNvSpPr/>
          <p:nvPr/>
        </p:nvSpPr>
        <p:spPr>
          <a:xfrm>
            <a:off x="101364" y="5516489"/>
            <a:ext cx="5678826" cy="120296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en-IE" dirty="0"/>
              <a:t>Those whose primary </a:t>
            </a:r>
            <a:r>
              <a:rPr lang="en-IE" dirty="0" err="1"/>
              <a:t>needstate</a:t>
            </a:r>
            <a:r>
              <a:rPr lang="en-IE" dirty="0"/>
              <a:t> is to Do, consciously seek out the type of content they need to learn from across a range of platforms, encompassing multiple TV and online genres.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05454B9-291E-419C-BE4D-3F65BBA7A7EB}"/>
              </a:ext>
            </a:extLst>
          </p:cNvPr>
          <p:cNvSpPr/>
          <p:nvPr/>
        </p:nvSpPr>
        <p:spPr>
          <a:xfrm>
            <a:off x="3404974" y="3815442"/>
            <a:ext cx="1779674" cy="866286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9A55FC-5203-40F5-ABA4-09564C7E43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6459" y="105094"/>
            <a:ext cx="5170878" cy="3433396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2E64B282-75D2-4E0F-A913-8A40C34E3036}"/>
              </a:ext>
            </a:extLst>
          </p:cNvPr>
          <p:cNvSpPr/>
          <p:nvPr/>
        </p:nvSpPr>
        <p:spPr>
          <a:xfrm>
            <a:off x="3339279" y="1663554"/>
            <a:ext cx="1779674" cy="659022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E337683-50CE-4246-9E58-217188930CC9}"/>
              </a:ext>
            </a:extLst>
          </p:cNvPr>
          <p:cNvSpPr/>
          <p:nvPr/>
        </p:nvSpPr>
        <p:spPr>
          <a:xfrm>
            <a:off x="3513814" y="3156420"/>
            <a:ext cx="1779674" cy="659022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B0EBEBF-C437-4BFF-AB71-051326299F10}"/>
              </a:ext>
            </a:extLst>
          </p:cNvPr>
          <p:cNvSpPr/>
          <p:nvPr/>
        </p:nvSpPr>
        <p:spPr>
          <a:xfrm>
            <a:off x="9383169" y="2686417"/>
            <a:ext cx="940407" cy="47000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E277A64-57A7-46A1-A448-28775A165BAC}"/>
              </a:ext>
            </a:extLst>
          </p:cNvPr>
          <p:cNvSpPr/>
          <p:nvPr/>
        </p:nvSpPr>
        <p:spPr>
          <a:xfrm>
            <a:off x="9535569" y="1888254"/>
            <a:ext cx="940407" cy="47000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257528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4F5C4-0022-4111-872E-BD43BFBB3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Distract Need State: 19% of all viewing time</a:t>
            </a:r>
            <a:endParaRPr lang="en-IE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0F3CD2-4E1C-4CFF-A817-9EA4910B7345}"/>
              </a:ext>
            </a:extLst>
          </p:cNvPr>
          <p:cNvGrpSpPr/>
          <p:nvPr/>
        </p:nvGrpSpPr>
        <p:grpSpPr>
          <a:xfrm>
            <a:off x="186725" y="1725874"/>
            <a:ext cx="11818552" cy="4618863"/>
            <a:chOff x="120854" y="1397428"/>
            <a:chExt cx="11818552" cy="4618863"/>
          </a:xfrm>
          <a:solidFill>
            <a:schemeClr val="accent1">
              <a:lumMod val="50000"/>
            </a:schemeClr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97EC555-0469-4DFF-AB45-584EEFB3D90F}"/>
                </a:ext>
              </a:extLst>
            </p:cNvPr>
            <p:cNvSpPr/>
            <p:nvPr/>
          </p:nvSpPr>
          <p:spPr>
            <a:xfrm>
              <a:off x="225039" y="1452378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The need for instant gratification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F407DEC-BEF2-426B-9AD6-A09F023FB337}"/>
                </a:ext>
              </a:extLst>
            </p:cNvPr>
            <p:cNvSpPr/>
            <p:nvPr/>
          </p:nvSpPr>
          <p:spPr>
            <a:xfrm>
              <a:off x="4284261" y="4044615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Looking to lighten mood/ put smile on face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1BB7C3F-CCB8-4E05-AC74-E29C2F48DDC2}"/>
                </a:ext>
              </a:extLst>
            </p:cNvPr>
            <p:cNvSpPr/>
            <p:nvPr/>
          </p:nvSpPr>
          <p:spPr>
            <a:xfrm>
              <a:off x="8564964" y="1397428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 err="1"/>
                <a:t>revalent</a:t>
              </a:r>
              <a:r>
                <a:rPr lang="en-IE" sz="3100" dirty="0"/>
                <a:t> amongst those aged 16-34 years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76CF675-E115-4F3A-8148-223502639F90}"/>
                </a:ext>
              </a:extLst>
            </p:cNvPr>
            <p:cNvSpPr/>
            <p:nvPr/>
          </p:nvSpPr>
          <p:spPr>
            <a:xfrm>
              <a:off x="120854" y="4044616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Viewers are taking a break or filling time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5F406F8-02B8-4BA5-8B4B-D7DAE2492156}"/>
                </a:ext>
              </a:extLst>
            </p:cNvPr>
            <p:cNvSpPr/>
            <p:nvPr/>
          </p:nvSpPr>
          <p:spPr>
            <a:xfrm>
              <a:off x="8653281" y="4044616"/>
              <a:ext cx="3286125" cy="1971675"/>
            </a:xfrm>
            <a:custGeom>
              <a:avLst/>
              <a:gdLst>
                <a:gd name="connsiteX0" fmla="*/ 0 w 3286125"/>
                <a:gd name="connsiteY0" fmla="*/ 0 h 1971675"/>
                <a:gd name="connsiteX1" fmla="*/ 3286125 w 3286125"/>
                <a:gd name="connsiteY1" fmla="*/ 0 h 1971675"/>
                <a:gd name="connsiteX2" fmla="*/ 3286125 w 3286125"/>
                <a:gd name="connsiteY2" fmla="*/ 1971675 h 1971675"/>
                <a:gd name="connsiteX3" fmla="*/ 0 w 3286125"/>
                <a:gd name="connsiteY3" fmla="*/ 1971675 h 1971675"/>
                <a:gd name="connsiteX4" fmla="*/ 0 w 3286125"/>
                <a:gd name="connsiteY4" fmla="*/ 0 h 197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3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3100" dirty="0"/>
                <a:t>Viewing is more likely than average to occur in the bedroom </a:t>
              </a:r>
            </a:p>
          </p:txBody>
        </p:sp>
      </p:grpSp>
      <p:pic>
        <p:nvPicPr>
          <p:cNvPr id="5122" name="Picture 2" descr="Image result for timer cartoon B&amp;W vector">
            <a:extLst>
              <a:ext uri="{FF2B5EF4-FFF2-40B4-BE49-F238E27FC236}">
                <a16:creationId xmlns:a16="http://schemas.microsoft.com/office/drawing/2014/main" id="{019DAA8A-3684-4EB6-AE99-C06EC2A6D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146" y="1357596"/>
            <a:ext cx="1749707" cy="231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1907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4C004B-C0A7-477F-8C62-8FD01B12D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91" y="2480299"/>
            <a:ext cx="3548180" cy="249348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5D30B69-E602-45FF-A881-91D2E41AF9F8}"/>
              </a:ext>
            </a:extLst>
          </p:cNvPr>
          <p:cNvSpPr/>
          <p:nvPr/>
        </p:nvSpPr>
        <p:spPr>
          <a:xfrm>
            <a:off x="5737201" y="5585276"/>
            <a:ext cx="2350356" cy="1106992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E" dirty="0"/>
              <a:t>Viewers single, or at the very early </a:t>
            </a:r>
          </a:p>
          <a:p>
            <a:pPr algn="r"/>
            <a:r>
              <a:rPr lang="en-IE" dirty="0"/>
              <a:t>stage of family formation.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985B423-C87F-4B62-A7FD-86ADB25F2E2A}"/>
              </a:ext>
            </a:extLst>
          </p:cNvPr>
          <p:cNvGrpSpPr/>
          <p:nvPr/>
        </p:nvGrpSpPr>
        <p:grpSpPr>
          <a:xfrm>
            <a:off x="3269096" y="5574800"/>
            <a:ext cx="2061632" cy="1172240"/>
            <a:chOff x="2518385" y="321947"/>
            <a:chExt cx="2061632" cy="1172240"/>
          </a:xfrm>
          <a:solidFill>
            <a:schemeClr val="accent5"/>
          </a:solidFill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93B9AFB-364C-4504-B72B-899B9C7FFCB1}"/>
                </a:ext>
              </a:extLst>
            </p:cNvPr>
            <p:cNvSpPr/>
            <p:nvPr/>
          </p:nvSpPr>
          <p:spPr>
            <a:xfrm>
              <a:off x="2518385" y="321947"/>
              <a:ext cx="2061632" cy="1172240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E" dirty="0"/>
                <a:t>Viewing is more</a:t>
              </a:r>
            </a:p>
            <a:p>
              <a:pPr algn="r"/>
              <a:r>
                <a:rPr lang="en-IE" dirty="0"/>
                <a:t>likely than average</a:t>
              </a:r>
            </a:p>
            <a:p>
              <a:pPr algn="r"/>
              <a:r>
                <a:rPr lang="en-IE" dirty="0"/>
                <a:t>to occur in the bedroom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F19E3EA-4D2F-4B42-804E-48494071F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8640" y="885919"/>
              <a:ext cx="487924" cy="4879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2BE8DB2-AFBB-4C26-9B44-74657B006FBA}"/>
              </a:ext>
            </a:extLst>
          </p:cNvPr>
          <p:cNvGrpSpPr/>
          <p:nvPr/>
        </p:nvGrpSpPr>
        <p:grpSpPr>
          <a:xfrm>
            <a:off x="861246" y="5559020"/>
            <a:ext cx="2061632" cy="1172240"/>
            <a:chOff x="2518385" y="1669484"/>
            <a:chExt cx="2061632" cy="1172240"/>
          </a:xfrm>
          <a:solidFill>
            <a:schemeClr val="accent6"/>
          </a:solidFill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59119104-3B2C-4D77-96B3-5F8F21DBF501}"/>
                </a:ext>
              </a:extLst>
            </p:cNvPr>
            <p:cNvSpPr/>
            <p:nvPr/>
          </p:nvSpPr>
          <p:spPr>
            <a:xfrm>
              <a:off x="2518385" y="1669484"/>
              <a:ext cx="2061632" cy="1172240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E" dirty="0"/>
                <a:t> </a:t>
              </a:r>
              <a:r>
                <a:rPr lang="en-IE" dirty="0">
                  <a:solidFill>
                    <a:prstClr val="white"/>
                  </a:solidFill>
                </a:rPr>
                <a:t>Prevalent </a:t>
              </a:r>
            </a:p>
            <a:p>
              <a:pPr algn="r"/>
              <a:r>
                <a:rPr lang="en-IE" dirty="0">
                  <a:solidFill>
                    <a:prstClr val="white"/>
                  </a:solidFill>
                </a:rPr>
                <a:t>amongst </a:t>
              </a:r>
            </a:p>
            <a:p>
              <a:pPr algn="r"/>
              <a:r>
                <a:rPr lang="en-IE" dirty="0">
                  <a:solidFill>
                    <a:prstClr val="white"/>
                  </a:solidFill>
                </a:rPr>
                <a:t>16-34 year olds</a:t>
              </a:r>
              <a:endParaRPr lang="en-IE" dirty="0"/>
            </a:p>
          </p:txBody>
        </p:sp>
        <p:pic>
          <p:nvPicPr>
            <p:cNvPr id="2056" name="Picture 8" descr="House, Icon, Home, Symbol, Sign, Estate">
              <a:extLst>
                <a:ext uri="{FF2B5EF4-FFF2-40B4-BE49-F238E27FC236}">
                  <a16:creationId xmlns:a16="http://schemas.microsoft.com/office/drawing/2014/main" id="{E3BA2E62-D773-4336-BC04-28B9577ADF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8820" y="1695740"/>
              <a:ext cx="574488" cy="57448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</p:pic>
      </p:grpSp>
      <p:sp>
        <p:nvSpPr>
          <p:cNvPr id="58" name="Oval 57">
            <a:extLst>
              <a:ext uri="{FF2B5EF4-FFF2-40B4-BE49-F238E27FC236}">
                <a16:creationId xmlns:a16="http://schemas.microsoft.com/office/drawing/2014/main" id="{12BFBFF1-9681-45C0-80C8-21F8C199F485}"/>
              </a:ext>
            </a:extLst>
          </p:cNvPr>
          <p:cNvSpPr/>
          <p:nvPr/>
        </p:nvSpPr>
        <p:spPr>
          <a:xfrm>
            <a:off x="2006720" y="3112760"/>
            <a:ext cx="1066326" cy="45779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AE783AD-1762-4B90-B1C7-2721B2E76EC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24381" y="5724407"/>
            <a:ext cx="915658" cy="91565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ABF1ADF-2331-48E9-8ECC-EA9304BE71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003" y="313862"/>
            <a:ext cx="3548180" cy="2444708"/>
          </a:xfrm>
          <a:prstGeom prst="rect">
            <a:avLst/>
          </a:prstGeom>
        </p:spPr>
      </p:pic>
      <p:sp>
        <p:nvSpPr>
          <p:cNvPr id="22" name="Paralelogramo 34">
            <a:extLst>
              <a:ext uri="{FF2B5EF4-FFF2-40B4-BE49-F238E27FC236}">
                <a16:creationId xmlns:a16="http://schemas.microsoft.com/office/drawing/2014/main" id="{5921C518-0D9D-425D-B071-3AC26C26EC5B}"/>
              </a:ext>
            </a:extLst>
          </p:cNvPr>
          <p:cNvSpPr/>
          <p:nvPr/>
        </p:nvSpPr>
        <p:spPr>
          <a:xfrm>
            <a:off x="4419234" y="241796"/>
            <a:ext cx="3548264" cy="369764"/>
          </a:xfrm>
          <a:prstGeom prst="parallelogram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WHERE WATCHED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08B61C-ABE2-4F36-A65D-C4910447E4E8}"/>
              </a:ext>
            </a:extLst>
          </p:cNvPr>
          <p:cNvSpPr txBox="1"/>
          <p:nvPr/>
        </p:nvSpPr>
        <p:spPr>
          <a:xfrm>
            <a:off x="5624708" y="701159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Total</a:t>
            </a:r>
          </a:p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CEDFA9-7359-4753-BDC4-F55BF7DBE511}"/>
              </a:ext>
            </a:extLst>
          </p:cNvPr>
          <p:cNvSpPr txBox="1"/>
          <p:nvPr/>
        </p:nvSpPr>
        <p:spPr>
          <a:xfrm>
            <a:off x="6014278" y="701159"/>
            <a:ext cx="1095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Distract Segment</a:t>
            </a:r>
          </a:p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%</a:t>
            </a:r>
          </a:p>
        </p:txBody>
      </p:sp>
      <p:graphicFrame>
        <p:nvGraphicFramePr>
          <p:cNvPr id="30" name="Object 2">
            <a:extLst>
              <a:ext uri="{FF2B5EF4-FFF2-40B4-BE49-F238E27FC236}">
                <a16:creationId xmlns:a16="http://schemas.microsoft.com/office/drawing/2014/main" id="{D8C0D2B2-76EE-49AB-BEF9-2EB1EF9C9C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4835684"/>
              </p:ext>
            </p:extLst>
          </p:nvPr>
        </p:nvGraphicFramePr>
        <p:xfrm>
          <a:off x="4688604" y="947380"/>
          <a:ext cx="2911618" cy="1742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F06A0F3D-6E42-46F2-92A6-2490F5FC3C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719264"/>
              </p:ext>
            </p:extLst>
          </p:nvPr>
        </p:nvGraphicFramePr>
        <p:xfrm>
          <a:off x="4535199" y="1064393"/>
          <a:ext cx="1003300" cy="10037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3300">
                  <a:extLst>
                    <a:ext uri="{9D8B030D-6E8A-4147-A177-3AD203B41FA5}">
                      <a16:colId xmlns:a16="http://schemas.microsoft.com/office/drawing/2014/main" val="1298246187"/>
                    </a:ext>
                  </a:extLst>
                </a:gridCol>
              </a:tblGrid>
              <a:tr h="250932">
                <a:tc>
                  <a:txBody>
                    <a:bodyPr/>
                    <a:lstStyle/>
                    <a:p>
                      <a:pPr algn="l" fontAlgn="t"/>
                      <a:r>
                        <a:rPr lang="en-IE" sz="9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Living room</a:t>
                      </a:r>
                      <a:endParaRPr lang="en-IE" sz="9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3577143"/>
                  </a:ext>
                </a:extLst>
              </a:tr>
              <a:tr h="250932">
                <a:tc>
                  <a:txBody>
                    <a:bodyPr/>
                    <a:lstStyle/>
                    <a:p>
                      <a:pPr algn="l" fontAlgn="t"/>
                      <a:r>
                        <a:rPr lang="en-IE" sz="9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Bedroom</a:t>
                      </a:r>
                      <a:endParaRPr lang="en-IE" sz="9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0950586"/>
                  </a:ext>
                </a:extLst>
              </a:tr>
              <a:tr h="250932">
                <a:tc>
                  <a:txBody>
                    <a:bodyPr/>
                    <a:lstStyle/>
                    <a:p>
                      <a:pPr algn="l" fontAlgn="t"/>
                      <a:r>
                        <a:rPr lang="en-IE" sz="9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Kitchen</a:t>
                      </a:r>
                      <a:endParaRPr lang="en-IE" sz="9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799932"/>
                  </a:ext>
                </a:extLst>
              </a:tr>
              <a:tr h="250932">
                <a:tc>
                  <a:txBody>
                    <a:bodyPr/>
                    <a:lstStyle/>
                    <a:p>
                      <a:pPr algn="l" fontAlgn="t"/>
                      <a:r>
                        <a:rPr lang="en-IE" sz="9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Bathroom</a:t>
                      </a:r>
                      <a:endParaRPr lang="en-IE" sz="9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3379586"/>
                  </a:ext>
                </a:extLst>
              </a:tr>
            </a:tbl>
          </a:graphicData>
        </a:graphic>
      </p:graphicFrame>
      <p:sp>
        <p:nvSpPr>
          <p:cNvPr id="33" name="Paralelogramo 34">
            <a:extLst>
              <a:ext uri="{FF2B5EF4-FFF2-40B4-BE49-F238E27FC236}">
                <a16:creationId xmlns:a16="http://schemas.microsoft.com/office/drawing/2014/main" id="{9B982893-4A35-4E44-B5BA-77309DC1D920}"/>
              </a:ext>
            </a:extLst>
          </p:cNvPr>
          <p:cNvSpPr/>
          <p:nvPr/>
        </p:nvSpPr>
        <p:spPr>
          <a:xfrm>
            <a:off x="4292359" y="2484260"/>
            <a:ext cx="3443837" cy="369764"/>
          </a:xfrm>
          <a:prstGeom prst="parallelogram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WHO WITH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04E29E-648F-40DD-BDDD-1EEC5E482BEC}"/>
              </a:ext>
            </a:extLst>
          </p:cNvPr>
          <p:cNvSpPr txBox="1"/>
          <p:nvPr/>
        </p:nvSpPr>
        <p:spPr>
          <a:xfrm>
            <a:off x="5498267" y="294154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Total</a:t>
            </a:r>
          </a:p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49C7631-1629-4B8F-964B-AFDEB2E71AA7}"/>
              </a:ext>
            </a:extLst>
          </p:cNvPr>
          <p:cNvSpPr txBox="1"/>
          <p:nvPr/>
        </p:nvSpPr>
        <p:spPr>
          <a:xfrm>
            <a:off x="5887838" y="2941545"/>
            <a:ext cx="1095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Distract Segment</a:t>
            </a:r>
          </a:p>
          <a:p>
            <a:pPr marL="0" marR="0" lvl="0" indent="0" algn="ctr" defTabSz="5207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%</a:t>
            </a:r>
          </a:p>
        </p:txBody>
      </p:sp>
      <p:graphicFrame>
        <p:nvGraphicFramePr>
          <p:cNvPr id="36" name="Object 2">
            <a:extLst>
              <a:ext uri="{FF2B5EF4-FFF2-40B4-BE49-F238E27FC236}">
                <a16:creationId xmlns:a16="http://schemas.microsoft.com/office/drawing/2014/main" id="{9CC17099-EC51-430F-9F0F-42AE2A1855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280739"/>
              </p:ext>
            </p:extLst>
          </p:nvPr>
        </p:nvGraphicFramePr>
        <p:xfrm>
          <a:off x="4593142" y="3196655"/>
          <a:ext cx="2911618" cy="1742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8696BEA0-D466-4EDC-9E82-9790C4C76C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289832"/>
              </p:ext>
            </p:extLst>
          </p:nvPr>
        </p:nvGraphicFramePr>
        <p:xfrm>
          <a:off x="3988809" y="3288093"/>
          <a:ext cx="1533862" cy="14841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33862">
                  <a:extLst>
                    <a:ext uri="{9D8B030D-6E8A-4147-A177-3AD203B41FA5}">
                      <a16:colId xmlns:a16="http://schemas.microsoft.com/office/drawing/2014/main" val="1959307428"/>
                    </a:ext>
                  </a:extLst>
                </a:gridCol>
              </a:tblGrid>
              <a:tr h="247353">
                <a:tc>
                  <a:txBody>
                    <a:bodyPr/>
                    <a:lstStyle/>
                    <a:p>
                      <a:pPr algn="r" fontAlgn="t"/>
                      <a:r>
                        <a:rPr lang="en-IE" sz="9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No one, I watched on my own</a:t>
                      </a:r>
                      <a:endParaRPr lang="en-IE" sz="9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9660352"/>
                  </a:ext>
                </a:extLst>
              </a:tr>
              <a:tr h="247353">
                <a:tc>
                  <a:txBody>
                    <a:bodyPr/>
                    <a:lstStyle/>
                    <a:p>
                      <a:pPr algn="r" fontAlgn="t"/>
                      <a:r>
                        <a:rPr lang="en-IE" sz="9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My partner</a:t>
                      </a:r>
                      <a:endParaRPr lang="en-IE" sz="9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453504"/>
                  </a:ext>
                </a:extLst>
              </a:tr>
              <a:tr h="247353">
                <a:tc>
                  <a:txBody>
                    <a:bodyPr/>
                    <a:lstStyle/>
                    <a:p>
                      <a:pPr algn="r" fontAlgn="t"/>
                      <a:r>
                        <a:rPr lang="en-IE" sz="9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My children</a:t>
                      </a:r>
                      <a:endParaRPr lang="en-IE" sz="9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821075"/>
                  </a:ext>
                </a:extLst>
              </a:tr>
              <a:tr h="247353">
                <a:tc>
                  <a:txBody>
                    <a:bodyPr/>
                    <a:lstStyle/>
                    <a:p>
                      <a:pPr algn="r" fontAlgn="t"/>
                      <a:r>
                        <a:rPr lang="en-IE" sz="9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My friends</a:t>
                      </a:r>
                      <a:endParaRPr lang="en-IE" sz="9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3015874"/>
                  </a:ext>
                </a:extLst>
              </a:tr>
              <a:tr h="247353">
                <a:tc>
                  <a:txBody>
                    <a:bodyPr/>
                    <a:lstStyle/>
                    <a:p>
                      <a:pPr algn="r" fontAlgn="t"/>
                      <a:r>
                        <a:rPr lang="en-IE" sz="9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My parents</a:t>
                      </a:r>
                      <a:endParaRPr lang="en-IE" sz="9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2332137"/>
                  </a:ext>
                </a:extLst>
              </a:tr>
              <a:tr h="247353">
                <a:tc>
                  <a:txBody>
                    <a:bodyPr/>
                    <a:lstStyle/>
                    <a:p>
                      <a:pPr algn="r" fontAlgn="t"/>
                      <a:r>
                        <a:rPr lang="en-IE" sz="9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Other family members</a:t>
                      </a:r>
                      <a:endParaRPr lang="en-IE" sz="9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2982225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1616E705-6BE9-49A7-B8FF-91FB8285D8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21890" y="241796"/>
            <a:ext cx="3670110" cy="2487384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EE49DA11-7ED3-41BC-B21F-4A4BE23CA9E9}"/>
              </a:ext>
            </a:extLst>
          </p:cNvPr>
          <p:cNvSpPr/>
          <p:nvPr/>
        </p:nvSpPr>
        <p:spPr>
          <a:xfrm>
            <a:off x="5858624" y="1256593"/>
            <a:ext cx="1003300" cy="36976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E60C220-5070-47FB-9BE2-0393FD3C2712}"/>
              </a:ext>
            </a:extLst>
          </p:cNvPr>
          <p:cNvSpPr/>
          <p:nvPr/>
        </p:nvSpPr>
        <p:spPr>
          <a:xfrm>
            <a:off x="10281271" y="896790"/>
            <a:ext cx="1199359" cy="36976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734CE5A-A84D-483B-A095-FB828E58D605}"/>
              </a:ext>
            </a:extLst>
          </p:cNvPr>
          <p:cNvSpPr/>
          <p:nvPr/>
        </p:nvSpPr>
        <p:spPr>
          <a:xfrm>
            <a:off x="10157206" y="1628103"/>
            <a:ext cx="1199359" cy="36976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81730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49B0820-3227-4F6C-AAC2-F51DB7F8FE99}"/>
              </a:ext>
            </a:extLst>
          </p:cNvPr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575973326"/>
              </p:ext>
            </p:extLst>
          </p:nvPr>
        </p:nvGraphicFramePr>
        <p:xfrm>
          <a:off x="6237390" y="4194810"/>
          <a:ext cx="5614903" cy="2463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7B6903-CE97-4E1F-9933-B7EEC27C6C3F}"/>
              </a:ext>
            </a:extLst>
          </p:cNvPr>
          <p:cNvSpPr/>
          <p:nvPr/>
        </p:nvSpPr>
        <p:spPr>
          <a:xfrm>
            <a:off x="101364" y="5312664"/>
            <a:ext cx="5678826" cy="140679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en-IE" dirty="0"/>
              <a:t>Half of all viewing here is accounted for by live TV. Stand-alone and short form video content such as cute spoofs, ‘how to’ tutorials, clips or highlights from programmes/films/live events, etc. is also commonly consumed.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05454B9-291E-419C-BE4D-3F65BBA7A7EB}"/>
              </a:ext>
            </a:extLst>
          </p:cNvPr>
          <p:cNvSpPr/>
          <p:nvPr/>
        </p:nvSpPr>
        <p:spPr>
          <a:xfrm>
            <a:off x="3506983" y="1637553"/>
            <a:ext cx="1394201" cy="6118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E64B282-75D2-4E0F-A913-8A40C34E3036}"/>
              </a:ext>
            </a:extLst>
          </p:cNvPr>
          <p:cNvSpPr/>
          <p:nvPr/>
        </p:nvSpPr>
        <p:spPr>
          <a:xfrm>
            <a:off x="3506983" y="3099489"/>
            <a:ext cx="1220465" cy="32951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40AE72-B14E-4F3B-B4FC-26B19C48AF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12012" y="105094"/>
            <a:ext cx="5866349" cy="50863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191374-F6A1-45F6-98E2-6C3009ADFD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665" y="152682"/>
            <a:ext cx="5072592" cy="3368135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1D7F12C2-5BC9-4474-BF48-C3F7B55B6F8D}"/>
              </a:ext>
            </a:extLst>
          </p:cNvPr>
          <p:cNvSpPr/>
          <p:nvPr/>
        </p:nvSpPr>
        <p:spPr>
          <a:xfrm>
            <a:off x="9137385" y="1938528"/>
            <a:ext cx="1524519" cy="11609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68826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Karyn.OFarrell\Downloads\GettyImages_514482753.jpg">
            <a:extLst>
              <a:ext uri="{FF2B5EF4-FFF2-40B4-BE49-F238E27FC236}">
                <a16:creationId xmlns:a16="http://schemas.microsoft.com/office/drawing/2014/main" id="{88AF0D85-79F7-4AAD-AEF5-FE6193B83A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895231"/>
            <a:ext cx="12192000" cy="7854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1CF3B79D-E582-4CB1-9FAC-BB070ED5596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solidFill>
            <a:srgbClr val="54565A">
              <a:alpha val="87843"/>
            </a:srgbClr>
          </a:solidFill>
        </p:spPr>
      </p:sp>
      <p:sp>
        <p:nvSpPr>
          <p:cNvPr id="25" name="Espaço Reservado para Texto 24">
            <a:extLst>
              <a:ext uri="{FF2B5EF4-FFF2-40B4-BE49-F238E27FC236}">
                <a16:creationId xmlns:a16="http://schemas.microsoft.com/office/drawing/2014/main" id="{D18ADEC1-3378-4BCD-B025-A0E08FF96C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016" y="5918599"/>
            <a:ext cx="7236265" cy="821181"/>
          </a:xfrm>
        </p:spPr>
        <p:txBody>
          <a:bodyPr>
            <a:normAutofit fontScale="77500" lnSpcReduction="20000"/>
          </a:bodyPr>
          <a:lstStyle/>
          <a:p>
            <a:r>
              <a:rPr lang="pt-BR" sz="3990" b="1" dirty="0"/>
              <a:t>Needstate x Viewing Type, Age and Day Part</a:t>
            </a:r>
            <a:endParaRPr lang="en-US" sz="3990" b="1" dirty="0"/>
          </a:p>
        </p:txBody>
      </p:sp>
    </p:spTree>
    <p:extLst>
      <p:ext uri="{BB962C8B-B14F-4D97-AF65-F5344CB8AC3E}">
        <p14:creationId xmlns:p14="http://schemas.microsoft.com/office/powerpoint/2010/main" val="18132048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746C86B-4182-410F-9702-1D537404FB2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40770" y="860779"/>
          <a:ext cx="8131936" cy="960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6492">
                  <a:extLst>
                    <a:ext uri="{9D8B030D-6E8A-4147-A177-3AD203B41FA5}">
                      <a16:colId xmlns:a16="http://schemas.microsoft.com/office/drawing/2014/main" val="3200454992"/>
                    </a:ext>
                  </a:extLst>
                </a:gridCol>
                <a:gridCol w="1016492">
                  <a:extLst>
                    <a:ext uri="{9D8B030D-6E8A-4147-A177-3AD203B41FA5}">
                      <a16:colId xmlns:a16="http://schemas.microsoft.com/office/drawing/2014/main" val="1651516283"/>
                    </a:ext>
                  </a:extLst>
                </a:gridCol>
                <a:gridCol w="1016492">
                  <a:extLst>
                    <a:ext uri="{9D8B030D-6E8A-4147-A177-3AD203B41FA5}">
                      <a16:colId xmlns:a16="http://schemas.microsoft.com/office/drawing/2014/main" val="3517316220"/>
                    </a:ext>
                  </a:extLst>
                </a:gridCol>
                <a:gridCol w="1016492">
                  <a:extLst>
                    <a:ext uri="{9D8B030D-6E8A-4147-A177-3AD203B41FA5}">
                      <a16:colId xmlns:a16="http://schemas.microsoft.com/office/drawing/2014/main" val="3641545936"/>
                    </a:ext>
                  </a:extLst>
                </a:gridCol>
                <a:gridCol w="1016492">
                  <a:extLst>
                    <a:ext uri="{9D8B030D-6E8A-4147-A177-3AD203B41FA5}">
                      <a16:colId xmlns:a16="http://schemas.microsoft.com/office/drawing/2014/main" val="667347420"/>
                    </a:ext>
                  </a:extLst>
                </a:gridCol>
                <a:gridCol w="1125750">
                  <a:extLst>
                    <a:ext uri="{9D8B030D-6E8A-4147-A177-3AD203B41FA5}">
                      <a16:colId xmlns:a16="http://schemas.microsoft.com/office/drawing/2014/main" val="724394141"/>
                    </a:ext>
                  </a:extLst>
                </a:gridCol>
                <a:gridCol w="907234">
                  <a:extLst>
                    <a:ext uri="{9D8B030D-6E8A-4147-A177-3AD203B41FA5}">
                      <a16:colId xmlns:a16="http://schemas.microsoft.com/office/drawing/2014/main" val="1330449548"/>
                    </a:ext>
                  </a:extLst>
                </a:gridCol>
                <a:gridCol w="1016492">
                  <a:extLst>
                    <a:ext uri="{9D8B030D-6E8A-4147-A177-3AD203B41FA5}">
                      <a16:colId xmlns:a16="http://schemas.microsoft.com/office/drawing/2014/main" val="3940684219"/>
                    </a:ext>
                  </a:extLst>
                </a:gridCol>
              </a:tblGrid>
              <a:tr h="138001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IE" sz="1000" u="none" strike="noStrike" dirty="0">
                          <a:effectLst/>
                          <a:latin typeface="+mn-lt"/>
                        </a:rPr>
                        <a:t>Total</a:t>
                      </a:r>
                      <a:endParaRPr lang="en-IE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IE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t"/>
                      <a:r>
                        <a:rPr lang="en-IE" sz="1000" b="1" u="none" strike="noStrike" dirty="0">
                          <a:effectLst/>
                        </a:rPr>
                        <a:t>Viewing Type</a:t>
                      </a:r>
                      <a:endParaRPr lang="en-IE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745963"/>
                  </a:ext>
                </a:extLst>
              </a:tr>
              <a:tr h="267883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en-IE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u="none" strike="noStrike" dirty="0">
                          <a:effectLst/>
                          <a:latin typeface="+mn-lt"/>
                        </a:rPr>
                        <a:t>Live TV</a:t>
                      </a:r>
                      <a:endParaRPr lang="en-IE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u="none" strike="noStrike">
                          <a:effectLst/>
                          <a:latin typeface="+mn-lt"/>
                        </a:rPr>
                        <a:t>Playback TV</a:t>
                      </a:r>
                      <a:endParaRPr lang="en-IE" sz="10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u="none" strike="noStrike">
                          <a:effectLst/>
                          <a:latin typeface="+mn-lt"/>
                        </a:rPr>
                        <a:t>Broadcaster VOD</a:t>
                      </a:r>
                      <a:endParaRPr lang="en-IE" sz="10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u="none" strike="noStrike" dirty="0">
                          <a:effectLst/>
                          <a:latin typeface="+mn-lt"/>
                        </a:rPr>
                        <a:t>Stand-alone online video service</a:t>
                      </a:r>
                      <a:endParaRPr lang="en-IE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u="none" strike="noStrike" dirty="0">
                          <a:effectLst/>
                          <a:latin typeface="+mn-lt"/>
                        </a:rPr>
                        <a:t>Short Form</a:t>
                      </a:r>
                      <a:endParaRPr lang="en-IE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u="none" strike="noStrike">
                          <a:effectLst/>
                          <a:latin typeface="+mn-lt"/>
                        </a:rPr>
                        <a:t>DVD</a:t>
                      </a:r>
                      <a:endParaRPr lang="en-IE" sz="10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5770222"/>
                  </a:ext>
                </a:extLst>
              </a:tr>
              <a:tr h="138001"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i="1" u="none" strike="noStrike" dirty="0">
                          <a:effectLst/>
                          <a:latin typeface="+mn-lt"/>
                        </a:rPr>
                        <a:t>1085</a:t>
                      </a:r>
                      <a:endParaRPr lang="en-IE" sz="1000" b="0" i="1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IE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50" b="0" i="1" u="none" strike="noStrike" dirty="0">
                          <a:effectLst/>
                          <a:latin typeface="+mn-lt"/>
                        </a:rPr>
                        <a:t>362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50" b="0" i="1" u="none" strike="noStrike" dirty="0">
                          <a:effectLst/>
                          <a:latin typeface="+mn-lt"/>
                        </a:rPr>
                        <a:t>145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50" b="0" i="1" u="none" strike="noStrike" dirty="0">
                          <a:effectLst/>
                          <a:latin typeface="+mn-lt"/>
                        </a:rPr>
                        <a:t>160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50" b="0" i="1" u="none" strike="noStrike">
                          <a:effectLst/>
                          <a:latin typeface="+mn-lt"/>
                        </a:rPr>
                        <a:t>142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50" b="0" i="1" u="none" strike="noStrike" dirty="0">
                          <a:effectLst/>
                          <a:latin typeface="+mn-lt"/>
                        </a:rPr>
                        <a:t>261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50" b="0" i="1" u="none" strike="noStrike" dirty="0"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3615796"/>
                  </a:ext>
                </a:extLst>
              </a:tr>
              <a:tr h="267883"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b="0" i="0" u="none" strike="noStrike" dirty="0"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IE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  <a:p>
                      <a:pPr algn="ctr" fontAlgn="t"/>
                      <a:endParaRPr lang="en-IE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  <a:p>
                      <a:pPr algn="ctr" fontAlgn="t"/>
                      <a:endParaRPr lang="en-IE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b="0" i="0" u="none" strike="noStrike" dirty="0"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b="0" i="0" u="none" strike="noStrike" dirty="0"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b="0" i="0" u="none" strike="noStrike" dirty="0"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b="0" i="0" u="none" strike="noStrike" dirty="0"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0314435"/>
                  </a:ext>
                </a:extLst>
              </a:tr>
            </a:tbl>
          </a:graphicData>
        </a:graphic>
      </p:graphicFrame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75" y="63271"/>
            <a:ext cx="11991851" cy="998561"/>
          </a:xfrm>
        </p:spPr>
        <p:txBody>
          <a:bodyPr>
            <a:normAutofit/>
          </a:bodyPr>
          <a:lstStyle/>
          <a:p>
            <a:r>
              <a:rPr lang="en-IE" dirty="0"/>
              <a:t>Need State x Viewing Type</a:t>
            </a:r>
            <a:br>
              <a:rPr lang="en-IE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GB" sz="1600" b="0" dirty="0"/>
              <a:t>Base: All participants any viewing</a:t>
            </a:r>
            <a:endParaRPr lang="en-GB" sz="16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5213FE-5871-41C4-BC12-03E68D8813AF}"/>
              </a:ext>
            </a:extLst>
          </p:cNvPr>
          <p:cNvSpPr txBox="1"/>
          <p:nvPr/>
        </p:nvSpPr>
        <p:spPr>
          <a:xfrm>
            <a:off x="463742" y="5405666"/>
            <a:ext cx="11362872" cy="720001"/>
          </a:xfrm>
          <a:prstGeom prst="parallelogram">
            <a:avLst/>
          </a:prstGeom>
          <a:solidFill>
            <a:srgbClr val="59595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 defTabSz="521373">
              <a:defRPr sz="1400" b="1"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727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2A19D5-9A21-4C4E-9238-69DE0BE10E65}"/>
              </a:ext>
            </a:extLst>
          </p:cNvPr>
          <p:cNvSpPr txBox="1"/>
          <p:nvPr/>
        </p:nvSpPr>
        <p:spPr>
          <a:xfrm>
            <a:off x="815684" y="5486305"/>
            <a:ext cx="108404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Half of all Playback TV is viewed in the Comfort  and Unwind need states, as is 44% of all standalone online video. Just under 30% of all Broadcaster VOD, standalone online video and short form video viewing occurs in the Distract need state.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8C930F-6715-4646-B0A3-A68EA9989104}"/>
              </a:ext>
            </a:extLst>
          </p:cNvPr>
          <p:cNvSpPr txBox="1"/>
          <p:nvPr/>
        </p:nvSpPr>
        <p:spPr>
          <a:xfrm>
            <a:off x="815684" y="6512879"/>
            <a:ext cx="108102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B4-B12 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6C3A64E5-1B13-45F6-BAAB-3C7401B68267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4753683"/>
              </p:ext>
            </p:extLst>
          </p:nvPr>
        </p:nvGraphicFramePr>
        <p:xfrm>
          <a:off x="2471314" y="1579575"/>
          <a:ext cx="8501392" cy="3862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BEFE14F-C293-4DC6-AA1A-71127AE5DF3F}"/>
              </a:ext>
            </a:extLst>
          </p:cNvPr>
          <p:cNvSpPr txBox="1"/>
          <p:nvPr/>
        </p:nvSpPr>
        <p:spPr>
          <a:xfrm>
            <a:off x="1634901" y="1843029"/>
            <a:ext cx="1376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E1051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15% COMFORT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87B3F6-F3DC-4814-9509-78F86BB867E6}"/>
              </a:ext>
            </a:extLst>
          </p:cNvPr>
          <p:cNvSpPr txBox="1"/>
          <p:nvPr/>
        </p:nvSpPr>
        <p:spPr>
          <a:xfrm>
            <a:off x="1667901" y="2996444"/>
            <a:ext cx="1310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CD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9% EXPERIENCE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88D695-6F1D-4DBE-869D-E81DE0297963}"/>
              </a:ext>
            </a:extLst>
          </p:cNvPr>
          <p:cNvSpPr txBox="1"/>
          <p:nvPr/>
        </p:nvSpPr>
        <p:spPr>
          <a:xfrm>
            <a:off x="1634901" y="2471936"/>
            <a:ext cx="1310196" cy="282573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07305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22%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07305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UNWIND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F07305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E29E74-1C19-4D3E-993C-D5C08966D0C0}"/>
              </a:ext>
            </a:extLst>
          </p:cNvPr>
          <p:cNvSpPr txBox="1"/>
          <p:nvPr/>
        </p:nvSpPr>
        <p:spPr>
          <a:xfrm>
            <a:off x="1816216" y="4426577"/>
            <a:ext cx="1310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69B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3% DO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435216-22DA-4FC0-938C-DA94BC868061}"/>
              </a:ext>
            </a:extLst>
          </p:cNvPr>
          <p:cNvSpPr txBox="1"/>
          <p:nvPr/>
        </p:nvSpPr>
        <p:spPr>
          <a:xfrm>
            <a:off x="1634901" y="4823222"/>
            <a:ext cx="1310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3C2D87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19% DISTRACT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5EB6D0-7619-40BD-AACE-3C4A3705D413}"/>
              </a:ext>
            </a:extLst>
          </p:cNvPr>
          <p:cNvSpPr txBox="1"/>
          <p:nvPr/>
        </p:nvSpPr>
        <p:spPr>
          <a:xfrm>
            <a:off x="1692606" y="3858954"/>
            <a:ext cx="1310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A03C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8% INDULGE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CE8ADB-F1E9-4748-ACDD-2CCD08501F07}"/>
              </a:ext>
            </a:extLst>
          </p:cNvPr>
          <p:cNvSpPr txBox="1"/>
          <p:nvPr/>
        </p:nvSpPr>
        <p:spPr>
          <a:xfrm>
            <a:off x="1715056" y="4180746"/>
            <a:ext cx="1310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A5D7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8% ESCAPE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2D5A38-CE8C-49F8-AE1F-E3FE6CA6DADF}"/>
              </a:ext>
            </a:extLst>
          </p:cNvPr>
          <p:cNvSpPr txBox="1"/>
          <p:nvPr/>
        </p:nvSpPr>
        <p:spPr>
          <a:xfrm>
            <a:off x="1634901" y="3461805"/>
            <a:ext cx="1310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7BE23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15% IN TOUCH</a:t>
            </a:r>
          </a:p>
        </p:txBody>
      </p:sp>
    </p:spTree>
    <p:extLst>
      <p:ext uri="{BB962C8B-B14F-4D97-AF65-F5344CB8AC3E}">
        <p14:creationId xmlns:p14="http://schemas.microsoft.com/office/powerpoint/2010/main" val="2474311276"/>
      </p:ext>
    </p:extLst>
  </p:cSld>
  <p:clrMapOvr>
    <a:masterClrMapping/>
  </p:clrMapOvr>
  <p:transition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113330" y="-22873"/>
            <a:ext cx="11991851" cy="998561"/>
          </a:xfrm>
        </p:spPr>
        <p:txBody>
          <a:bodyPr>
            <a:normAutofit/>
          </a:bodyPr>
          <a:lstStyle/>
          <a:p>
            <a:r>
              <a:rPr lang="en-IE" dirty="0"/>
              <a:t>Need State x Age</a:t>
            </a:r>
            <a:br>
              <a:rPr lang="en-IE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GB" sz="1600" b="0" dirty="0"/>
              <a:t>Base: All participants any viewing</a:t>
            </a:r>
            <a:endParaRPr lang="en-GB" sz="16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2A19D5-9A21-4C4E-9238-69DE0BE10E65}"/>
              </a:ext>
            </a:extLst>
          </p:cNvPr>
          <p:cNvSpPr txBox="1"/>
          <p:nvPr/>
        </p:nvSpPr>
        <p:spPr>
          <a:xfrm>
            <a:off x="887822" y="5600563"/>
            <a:ext cx="1084043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xxx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8C930F-6715-4646-B0A3-A68EA9989104}"/>
              </a:ext>
            </a:extLst>
          </p:cNvPr>
          <p:cNvSpPr txBox="1"/>
          <p:nvPr/>
        </p:nvSpPr>
        <p:spPr>
          <a:xfrm>
            <a:off x="815684" y="6512879"/>
            <a:ext cx="108102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B4-B12 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6C3A64E5-1B13-45F6-BAAB-3C7401B68267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44100787"/>
              </p:ext>
            </p:extLst>
          </p:nvPr>
        </p:nvGraphicFramePr>
        <p:xfrm>
          <a:off x="2471314" y="1579575"/>
          <a:ext cx="8501392" cy="3862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BEFE14F-C293-4DC6-AA1A-71127AE5DF3F}"/>
              </a:ext>
            </a:extLst>
          </p:cNvPr>
          <p:cNvSpPr txBox="1"/>
          <p:nvPr/>
        </p:nvSpPr>
        <p:spPr>
          <a:xfrm>
            <a:off x="1634901" y="1843029"/>
            <a:ext cx="1376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E1051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15% COMFORT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87B3F6-F3DC-4814-9509-78F86BB867E6}"/>
              </a:ext>
            </a:extLst>
          </p:cNvPr>
          <p:cNvSpPr txBox="1"/>
          <p:nvPr/>
        </p:nvSpPr>
        <p:spPr>
          <a:xfrm>
            <a:off x="1667901" y="2996444"/>
            <a:ext cx="1310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CD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9% EXPERIENCE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88D695-6F1D-4DBE-869D-E81DE0297963}"/>
              </a:ext>
            </a:extLst>
          </p:cNvPr>
          <p:cNvSpPr txBox="1"/>
          <p:nvPr/>
        </p:nvSpPr>
        <p:spPr>
          <a:xfrm>
            <a:off x="1634901" y="2471936"/>
            <a:ext cx="1310196" cy="282573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07305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22%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07305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UNWIND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F07305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E29E74-1C19-4D3E-993C-D5C08966D0C0}"/>
              </a:ext>
            </a:extLst>
          </p:cNvPr>
          <p:cNvSpPr txBox="1"/>
          <p:nvPr/>
        </p:nvSpPr>
        <p:spPr>
          <a:xfrm>
            <a:off x="1816216" y="4426577"/>
            <a:ext cx="1310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69B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3% DO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435216-22DA-4FC0-938C-DA94BC868061}"/>
              </a:ext>
            </a:extLst>
          </p:cNvPr>
          <p:cNvSpPr txBox="1"/>
          <p:nvPr/>
        </p:nvSpPr>
        <p:spPr>
          <a:xfrm>
            <a:off x="1634901" y="4823222"/>
            <a:ext cx="1310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3C2D87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19% DISTRACT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5EB6D0-7619-40BD-AACE-3C4A3705D413}"/>
              </a:ext>
            </a:extLst>
          </p:cNvPr>
          <p:cNvSpPr txBox="1"/>
          <p:nvPr/>
        </p:nvSpPr>
        <p:spPr>
          <a:xfrm>
            <a:off x="1692606" y="3858954"/>
            <a:ext cx="1310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A03C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8% INDULGE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CE8ADB-F1E9-4748-ACDD-2CCD08501F07}"/>
              </a:ext>
            </a:extLst>
          </p:cNvPr>
          <p:cNvSpPr txBox="1"/>
          <p:nvPr/>
        </p:nvSpPr>
        <p:spPr>
          <a:xfrm>
            <a:off x="1715056" y="4180746"/>
            <a:ext cx="1310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A5D7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8% ESCAPE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2D5A38-CE8C-49F8-AE1F-E3FE6CA6DADF}"/>
              </a:ext>
            </a:extLst>
          </p:cNvPr>
          <p:cNvSpPr txBox="1"/>
          <p:nvPr/>
        </p:nvSpPr>
        <p:spPr>
          <a:xfrm>
            <a:off x="1634901" y="3461805"/>
            <a:ext cx="1310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7BE23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15% IN TOUCH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746C86B-4182-410F-9702-1D537404FB2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40770" y="848097"/>
          <a:ext cx="8131936" cy="7794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6492">
                  <a:extLst>
                    <a:ext uri="{9D8B030D-6E8A-4147-A177-3AD203B41FA5}">
                      <a16:colId xmlns:a16="http://schemas.microsoft.com/office/drawing/2014/main" val="3200454992"/>
                    </a:ext>
                  </a:extLst>
                </a:gridCol>
                <a:gridCol w="1016492">
                  <a:extLst>
                    <a:ext uri="{9D8B030D-6E8A-4147-A177-3AD203B41FA5}">
                      <a16:colId xmlns:a16="http://schemas.microsoft.com/office/drawing/2014/main" val="1651516283"/>
                    </a:ext>
                  </a:extLst>
                </a:gridCol>
                <a:gridCol w="1016492">
                  <a:extLst>
                    <a:ext uri="{9D8B030D-6E8A-4147-A177-3AD203B41FA5}">
                      <a16:colId xmlns:a16="http://schemas.microsoft.com/office/drawing/2014/main" val="3517316220"/>
                    </a:ext>
                  </a:extLst>
                </a:gridCol>
                <a:gridCol w="1016492">
                  <a:extLst>
                    <a:ext uri="{9D8B030D-6E8A-4147-A177-3AD203B41FA5}">
                      <a16:colId xmlns:a16="http://schemas.microsoft.com/office/drawing/2014/main" val="3641545936"/>
                    </a:ext>
                  </a:extLst>
                </a:gridCol>
                <a:gridCol w="1016492">
                  <a:extLst>
                    <a:ext uri="{9D8B030D-6E8A-4147-A177-3AD203B41FA5}">
                      <a16:colId xmlns:a16="http://schemas.microsoft.com/office/drawing/2014/main" val="667347420"/>
                    </a:ext>
                  </a:extLst>
                </a:gridCol>
                <a:gridCol w="1125750">
                  <a:extLst>
                    <a:ext uri="{9D8B030D-6E8A-4147-A177-3AD203B41FA5}">
                      <a16:colId xmlns:a16="http://schemas.microsoft.com/office/drawing/2014/main" val="724394141"/>
                    </a:ext>
                  </a:extLst>
                </a:gridCol>
                <a:gridCol w="907234">
                  <a:extLst>
                    <a:ext uri="{9D8B030D-6E8A-4147-A177-3AD203B41FA5}">
                      <a16:colId xmlns:a16="http://schemas.microsoft.com/office/drawing/2014/main" val="1330449548"/>
                    </a:ext>
                  </a:extLst>
                </a:gridCol>
                <a:gridCol w="1016492">
                  <a:extLst>
                    <a:ext uri="{9D8B030D-6E8A-4147-A177-3AD203B41FA5}">
                      <a16:colId xmlns:a16="http://schemas.microsoft.com/office/drawing/2014/main" val="3940684219"/>
                    </a:ext>
                  </a:extLst>
                </a:gridCol>
              </a:tblGrid>
              <a:tr h="12008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IE" sz="1050" b="1" u="none" strike="noStrike" dirty="0">
                          <a:effectLst/>
                          <a:latin typeface="+mn-lt"/>
                        </a:rPr>
                        <a:t>Total</a:t>
                      </a:r>
                      <a:endParaRPr lang="en-IE" sz="105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IE" sz="105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t"/>
                      <a:r>
                        <a:rPr lang="en-IE" sz="1200" b="1" u="none" strike="noStrike" dirty="0">
                          <a:effectLst/>
                        </a:rPr>
                        <a:t>Age</a:t>
                      </a:r>
                      <a:endParaRPr lang="en-IE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745963"/>
                  </a:ext>
                </a:extLst>
              </a:tr>
              <a:tr h="255615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en-IE" sz="105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b="0" i="0" u="none" strike="noStrike" dirty="0">
                          <a:effectLst/>
                          <a:latin typeface="Arial" panose="020B0604020202020204" pitchFamily="34" charset="0"/>
                        </a:rPr>
                        <a:t>16-24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b="0" i="0" u="none" strike="noStrike" dirty="0">
                          <a:effectLst/>
                          <a:latin typeface="Arial" panose="020B0604020202020204" pitchFamily="34" charset="0"/>
                        </a:rPr>
                        <a:t>25-34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b="0" i="0" u="none" strike="noStrike" dirty="0">
                          <a:effectLst/>
                          <a:latin typeface="Arial" panose="020B0604020202020204" pitchFamily="34" charset="0"/>
                        </a:rPr>
                        <a:t>35-44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b="0" i="0" u="none" strike="noStrike" dirty="0">
                          <a:effectLst/>
                          <a:latin typeface="Arial" panose="020B0604020202020204" pitchFamily="34" charset="0"/>
                        </a:rPr>
                        <a:t>45-54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b="0" i="0" u="none" strike="noStrike" dirty="0">
                          <a:effectLst/>
                          <a:latin typeface="Arial" panose="020B0604020202020204" pitchFamily="34" charset="0"/>
                        </a:rPr>
                        <a:t>55-64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b="0" i="0" u="none" strike="noStrike" dirty="0">
                          <a:effectLst/>
                          <a:latin typeface="Arial" panose="020B0604020202020204" pitchFamily="34" charset="0"/>
                        </a:rPr>
                        <a:t>65+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5770222"/>
                  </a:ext>
                </a:extLst>
              </a:tr>
              <a:tr h="120086"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i="1" u="none" strike="noStrike" dirty="0">
                          <a:effectLst/>
                          <a:latin typeface="+mn-lt"/>
                        </a:rPr>
                        <a:t>1085</a:t>
                      </a:r>
                      <a:endParaRPr lang="en-IE" sz="1000" b="0" i="1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IE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50" b="0" i="1" u="none" strike="noStrike">
                          <a:effectLst/>
                          <a:latin typeface="+mn-lt"/>
                        </a:rPr>
                        <a:t>144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50" b="0" i="1" u="none" strike="noStrike">
                          <a:effectLst/>
                          <a:latin typeface="+mn-lt"/>
                        </a:rPr>
                        <a:t>158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50" b="0" i="1" u="none" strike="noStrike">
                          <a:effectLst/>
                          <a:latin typeface="+mn-lt"/>
                        </a:rPr>
                        <a:t>236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50" b="0" i="1" u="none" strike="noStrike">
                          <a:effectLst/>
                          <a:latin typeface="+mn-lt"/>
                        </a:rPr>
                        <a:t>231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50" b="0" i="1" u="none" strike="noStrike">
                          <a:effectLst/>
                          <a:latin typeface="+mn-lt"/>
                        </a:rPr>
                        <a:t>186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50" b="0" i="1" u="none" strike="noStrike" dirty="0">
                          <a:effectLst/>
                          <a:latin typeface="+mn-lt"/>
                        </a:rPr>
                        <a:t>130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3615796"/>
                  </a:ext>
                </a:extLst>
              </a:tr>
              <a:tr h="120086"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b="0" i="0" u="none" strike="noStrike" dirty="0"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IE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%</a:t>
                      </a:r>
                      <a:endParaRPr kumimoji="0" lang="en-I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%</a:t>
                      </a:r>
                      <a:endParaRPr kumimoji="0" lang="en-I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%</a:t>
                      </a:r>
                      <a:endParaRPr kumimoji="0" lang="en-I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%</a:t>
                      </a:r>
                      <a:endParaRPr kumimoji="0" lang="en-I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000" b="0" i="0" u="none" strike="noStrike" dirty="0"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0314435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FEDA7615-5CDA-4CE1-9314-1A6DF1B7147D}"/>
              </a:ext>
            </a:extLst>
          </p:cNvPr>
          <p:cNvSpPr txBox="1"/>
          <p:nvPr/>
        </p:nvSpPr>
        <p:spPr>
          <a:xfrm>
            <a:off x="463742" y="5405666"/>
            <a:ext cx="11362872" cy="720001"/>
          </a:xfrm>
          <a:prstGeom prst="parallelogram">
            <a:avLst/>
          </a:prstGeom>
          <a:solidFill>
            <a:srgbClr val="59595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 defTabSz="521373">
              <a:defRPr sz="1400" b="1"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727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CB17AA-C9DD-47B3-8600-483E9F89C39F}"/>
              </a:ext>
            </a:extLst>
          </p:cNvPr>
          <p:cNvSpPr txBox="1"/>
          <p:nvPr/>
        </p:nvSpPr>
        <p:spPr>
          <a:xfrm>
            <a:off x="800595" y="5468509"/>
            <a:ext cx="108404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 third of all 16-24 year olds viewing is experienced in the Distract need state. A fifth of all 55 </a:t>
            </a:r>
            <a:r>
              <a:rPr kumimoji="0" lang="en-I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yrs</a:t>
            </a:r>
            <a:r>
              <a:rPr kumimoji="0" lang="en-I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+ viewing fulfils the needs of In Touch.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1124304"/>
      </p:ext>
    </p:extLst>
  </p:cSld>
  <p:clrMapOvr>
    <a:masterClrMapping/>
  </p:clrMapOvr>
  <p:transition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BED869E-1658-42A8-874B-9DC81ACADD0D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64763063"/>
              </p:ext>
            </p:extLst>
          </p:nvPr>
        </p:nvGraphicFramePr>
        <p:xfrm>
          <a:off x="3253356" y="1620709"/>
          <a:ext cx="7339846" cy="3862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75" y="63271"/>
            <a:ext cx="11991851" cy="998561"/>
          </a:xfrm>
        </p:spPr>
        <p:txBody>
          <a:bodyPr>
            <a:normAutofit/>
          </a:bodyPr>
          <a:lstStyle/>
          <a:p>
            <a:r>
              <a:rPr lang="en-IE" dirty="0"/>
              <a:t>Need State x Day Part</a:t>
            </a:r>
            <a:br>
              <a:rPr lang="en-IE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GB" sz="1600" b="0" dirty="0"/>
              <a:t>Base: All participants any viewing</a:t>
            </a:r>
            <a:endParaRPr lang="en-GB" sz="16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5213FE-5871-41C4-BC12-03E68D8813AF}"/>
              </a:ext>
            </a:extLst>
          </p:cNvPr>
          <p:cNvSpPr txBox="1"/>
          <p:nvPr/>
        </p:nvSpPr>
        <p:spPr>
          <a:xfrm>
            <a:off x="414564" y="5530373"/>
            <a:ext cx="11362872" cy="720001"/>
          </a:xfrm>
          <a:prstGeom prst="parallelogram">
            <a:avLst/>
          </a:prstGeom>
          <a:solidFill>
            <a:srgbClr val="59595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 defTabSz="521373">
              <a:defRPr sz="1400" b="1"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727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2A19D5-9A21-4C4E-9238-69DE0BE10E65}"/>
              </a:ext>
            </a:extLst>
          </p:cNvPr>
          <p:cNvSpPr txBox="1"/>
          <p:nvPr/>
        </p:nvSpPr>
        <p:spPr>
          <a:xfrm>
            <a:off x="838644" y="5725270"/>
            <a:ext cx="1084043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The single greatest need state met by afternoon viewing is Distract, followed by Unwind.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8C930F-6715-4646-B0A3-A68EA9989104}"/>
              </a:ext>
            </a:extLst>
          </p:cNvPr>
          <p:cNvSpPr txBox="1"/>
          <p:nvPr/>
        </p:nvSpPr>
        <p:spPr>
          <a:xfrm>
            <a:off x="815684" y="6512879"/>
            <a:ext cx="108102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B4-B12 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E6038D-BBFB-4A3E-A305-D10DD049F1C4}"/>
              </a:ext>
            </a:extLst>
          </p:cNvPr>
          <p:cNvSpPr txBox="1"/>
          <p:nvPr/>
        </p:nvSpPr>
        <p:spPr>
          <a:xfrm>
            <a:off x="2262318" y="1813432"/>
            <a:ext cx="1376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E1051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15% COMFORT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FCD9C-6427-43BC-B54B-4FA825818ABF}"/>
              </a:ext>
            </a:extLst>
          </p:cNvPr>
          <p:cNvSpPr txBox="1"/>
          <p:nvPr/>
        </p:nvSpPr>
        <p:spPr>
          <a:xfrm>
            <a:off x="2249169" y="3028169"/>
            <a:ext cx="1310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CD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9% EXPERIENCE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4C53C5-112E-4D5D-B71F-1EF028E492FA}"/>
              </a:ext>
            </a:extLst>
          </p:cNvPr>
          <p:cNvSpPr txBox="1"/>
          <p:nvPr/>
        </p:nvSpPr>
        <p:spPr>
          <a:xfrm>
            <a:off x="2278810" y="2472293"/>
            <a:ext cx="1310196" cy="282573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07305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22%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07305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UNWIND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F07305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5B20E6-C7C4-4B67-955D-CEC80F1C5EF5}"/>
              </a:ext>
            </a:extLst>
          </p:cNvPr>
          <p:cNvSpPr txBox="1"/>
          <p:nvPr/>
        </p:nvSpPr>
        <p:spPr>
          <a:xfrm>
            <a:off x="2402813" y="4537624"/>
            <a:ext cx="1310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69B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3% DO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F0B931-6A99-4EBB-8707-0483FE3EDF03}"/>
              </a:ext>
            </a:extLst>
          </p:cNvPr>
          <p:cNvSpPr txBox="1"/>
          <p:nvPr/>
        </p:nvSpPr>
        <p:spPr>
          <a:xfrm>
            <a:off x="2456459" y="4842073"/>
            <a:ext cx="1310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3C2D87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19% DISTRACT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A6CDDD-F001-496B-B040-D6288E84AD7D}"/>
              </a:ext>
            </a:extLst>
          </p:cNvPr>
          <p:cNvSpPr txBox="1"/>
          <p:nvPr/>
        </p:nvSpPr>
        <p:spPr>
          <a:xfrm>
            <a:off x="2213201" y="3905699"/>
            <a:ext cx="1310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A03C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8% INDULGE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831ACD-2707-44EF-A0DA-577C76DBBA75}"/>
              </a:ext>
            </a:extLst>
          </p:cNvPr>
          <p:cNvSpPr txBox="1"/>
          <p:nvPr/>
        </p:nvSpPr>
        <p:spPr>
          <a:xfrm>
            <a:off x="2328318" y="4195536"/>
            <a:ext cx="1310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A5D7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8% ESCAPE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06BBC4E-EAC1-47A0-B66B-20CCFD8A069B}"/>
              </a:ext>
            </a:extLst>
          </p:cNvPr>
          <p:cNvSpPr txBox="1"/>
          <p:nvPr/>
        </p:nvSpPr>
        <p:spPr>
          <a:xfrm>
            <a:off x="2262318" y="3464006"/>
            <a:ext cx="1310196" cy="251795"/>
          </a:xfrm>
          <a:prstGeom prst="rect">
            <a:avLst/>
          </a:prstGeom>
          <a:noFill/>
        </p:spPr>
        <p:txBody>
          <a:bodyPr wrap="square" lIns="18000" tIns="18000" rIns="18000" bIns="18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7BE23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15% IN TOUCH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CBE3AE2-A3FE-4473-B8D3-C51500EB6F4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253356" y="703329"/>
          <a:ext cx="7127672" cy="9530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0698">
                  <a:extLst>
                    <a:ext uri="{9D8B030D-6E8A-4147-A177-3AD203B41FA5}">
                      <a16:colId xmlns:a16="http://schemas.microsoft.com/office/drawing/2014/main" val="2458618140"/>
                    </a:ext>
                  </a:extLst>
                </a:gridCol>
                <a:gridCol w="1350698">
                  <a:extLst>
                    <a:ext uri="{9D8B030D-6E8A-4147-A177-3AD203B41FA5}">
                      <a16:colId xmlns:a16="http://schemas.microsoft.com/office/drawing/2014/main" val="707748800"/>
                    </a:ext>
                  </a:extLst>
                </a:gridCol>
                <a:gridCol w="1350698">
                  <a:extLst>
                    <a:ext uri="{9D8B030D-6E8A-4147-A177-3AD203B41FA5}">
                      <a16:colId xmlns:a16="http://schemas.microsoft.com/office/drawing/2014/main" val="4102591148"/>
                    </a:ext>
                  </a:extLst>
                </a:gridCol>
                <a:gridCol w="1350698">
                  <a:extLst>
                    <a:ext uri="{9D8B030D-6E8A-4147-A177-3AD203B41FA5}">
                      <a16:colId xmlns:a16="http://schemas.microsoft.com/office/drawing/2014/main" val="136398185"/>
                    </a:ext>
                  </a:extLst>
                </a:gridCol>
                <a:gridCol w="1724880">
                  <a:extLst>
                    <a:ext uri="{9D8B030D-6E8A-4147-A177-3AD203B41FA5}">
                      <a16:colId xmlns:a16="http://schemas.microsoft.com/office/drawing/2014/main" val="1785477590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algn="ctr" fontAlgn="t"/>
                      <a:endParaRPr lang="en-I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I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IE" sz="1200" b="1" u="none" strike="noStrike" dirty="0">
                          <a:effectLst/>
                          <a:latin typeface="+mn-lt"/>
                        </a:rPr>
                        <a:t>Day Parts</a:t>
                      </a:r>
                      <a:endParaRPr lang="en-IE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228180"/>
                  </a:ext>
                </a:extLst>
              </a:tr>
              <a:tr h="375801">
                <a:tc>
                  <a:txBody>
                    <a:bodyPr/>
                    <a:lstStyle/>
                    <a:p>
                      <a:pPr algn="ctr" fontAlgn="t"/>
                      <a:r>
                        <a:rPr lang="en-I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I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200" u="none" strike="noStrike" dirty="0">
                          <a:effectLst/>
                          <a:latin typeface="+mn-lt"/>
                        </a:rPr>
                        <a:t>AFTERNOON</a:t>
                      </a:r>
                      <a:endParaRPr lang="en-I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200" u="none" strike="noStrike">
                          <a:effectLst/>
                          <a:latin typeface="+mn-lt"/>
                        </a:rPr>
                        <a:t>EVENING</a:t>
                      </a:r>
                      <a:endParaRPr lang="en-I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200" u="none" strike="noStrike" dirty="0">
                          <a:effectLst/>
                          <a:latin typeface="+mn-lt"/>
                        </a:rPr>
                        <a:t>DURING THE NIGHT </a:t>
                      </a:r>
                    </a:p>
                    <a:p>
                      <a:pPr algn="ctr" fontAlgn="t"/>
                      <a:r>
                        <a:rPr lang="en-IE" sz="1200" u="none" strike="noStrike" dirty="0">
                          <a:effectLst/>
                          <a:latin typeface="+mn-lt"/>
                        </a:rPr>
                        <a:t>(12am-6am)</a:t>
                      </a:r>
                      <a:endParaRPr lang="en-I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698191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algn="ctr" fontAlgn="t"/>
                      <a:r>
                        <a:rPr lang="en-I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1098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I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200" u="none" strike="noStrike" dirty="0">
                          <a:effectLst/>
                          <a:latin typeface="+mn-lt"/>
                        </a:rPr>
                        <a:t>199</a:t>
                      </a:r>
                      <a:endParaRPr lang="en-I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200" u="none" strike="noStrike" dirty="0">
                          <a:effectLst/>
                          <a:latin typeface="+mn-lt"/>
                        </a:rPr>
                        <a:t>749</a:t>
                      </a:r>
                      <a:endParaRPr lang="en-I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200" u="none" strike="noStrike" dirty="0">
                          <a:effectLst/>
                          <a:latin typeface="+mn-lt"/>
                        </a:rPr>
                        <a:t>27</a:t>
                      </a:r>
                      <a:endParaRPr lang="en-I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2890469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algn="ctr" fontAlgn="t"/>
                      <a:r>
                        <a:rPr lang="en-I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I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095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7677546"/>
      </p:ext>
    </p:extLst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0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3|XPC:1|LDR:|LDC:|BAR:|STC:|SA:0,0,0,0|SI:|IER:String^IncludeWithLabels|IEC:String^IncludeWithLabels^`Total 0NoSort^`Gender Male0NoSort^` Female0NoSort^`Age -340NoSort^` 35-540NoSort^` 55+0NoSort^`Social Class ABC1F+0NoSort^` C2DEF-0NoSort^`Region Dublin0NoSort^` Lein-ster0NoSort^` Mun-ster0NoSort^` Conn/Ulster0NoSort|SR:|SC:|SX:"/>
  <p:tag name="PPSELECTEDAREA1" val="SC:2-13|SR:8-12|DL:3"/>
  <p:tag name="PPADDMETHOD1" val="AM:5|TM:0|TC:1|TR:1"/>
  <p:tag name="PPGRIDAREAS1" val="DH:1|DC:3|DA:4|PF:15|ST:1|FC:2|LC:13|OC:30|OR: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0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3|XPC:1|LDR:|LDC:|BAR:|STC:|SA:0,0,0,0|SI:|IER:String^IncludeWithLabels|IEC:String^IncludeWithLabels^`Total 0NoSort^`Gender Male0NoSort^` Female0NoSort^`Age -340NoSort^` 35-540NoSort^` 55+0NoSort^`Social Class ABC1F+0NoSort^` C2DEF-0NoSort^`Region Dublin0NoSort^` Lein-ster0NoSort^` Mun-ster0NoSort^` Conn/Ulster0NoSort|SR:|SC:|SX:"/>
  <p:tag name="PPSELECTEDAREA1" val="SC:2-13|SR:8-12|DL:3"/>
  <p:tag name="PPADDMETHOD1" val="AM:5|TM:0|TC:1|TR:1"/>
  <p:tag name="PPGRIDAREAS1" val="DH:1|DC:3|DA:4|PF:15|ST:1|FC:2|LC:13|OC:30|OR: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0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3|XPC:1|LDR:|LDC:|BAR:|STC:|SA:0,0,0,0|SI:|IER:String^IncludeWithLabels|IEC:String^IncludeWithLabels^`Total 0NoSort^`Gender Male0NoSort^` Female0NoSort^`Age -340NoSort^` 35-540NoSort^` 55+0NoSort^`Social Class ABC1F+0NoSort^` C2DEF-0NoSort^`Region Dublin0NoSort^` Lein-ster0NoSort^` Mun-ster0NoSort^` Conn/Ulster0NoSort|SR:|SC:|SX:"/>
  <p:tag name="PPSELECTEDAREA1" val="SC:2-13|SR:8-12|DL:3"/>
  <p:tag name="PPADDMETHOD1" val="AM:5|TM:0|TC:1|TR:1"/>
  <p:tag name="PPGRIDAREAS1" val="DH:1|DC:3|DA:4|PF:15|ST:1|FC:2|LC:13|OC:30|OR:11"/>
</p:tagLst>
</file>

<file path=ppt/theme/theme1.xml><?xml version="1.0" encoding="utf-8"?>
<a:theme xmlns:a="http://schemas.openxmlformats.org/drawingml/2006/main" name="Office Theme">
  <a:themeElements>
    <a:clrScheme name="TAM">
      <a:dk1>
        <a:srgbClr val="6C6C6C"/>
      </a:dk1>
      <a:lt1>
        <a:srgbClr val="FFFFFF"/>
      </a:lt1>
      <a:dk2>
        <a:srgbClr val="6C6C6C"/>
      </a:dk2>
      <a:lt2>
        <a:srgbClr val="FFFFFF"/>
      </a:lt2>
      <a:accent1>
        <a:srgbClr val="F91B34"/>
      </a:accent1>
      <a:accent2>
        <a:srgbClr val="C7D635"/>
      </a:accent2>
      <a:accent3>
        <a:srgbClr val="0A6BB9"/>
      </a:accent3>
      <a:accent4>
        <a:srgbClr val="FEDA01"/>
      </a:accent4>
      <a:accent5>
        <a:srgbClr val="CF1D7B"/>
      </a:accent5>
      <a:accent6>
        <a:srgbClr val="56C2E6"/>
      </a:accent6>
      <a:hlink>
        <a:srgbClr val="AFAFAF"/>
      </a:hlink>
      <a:folHlink>
        <a:srgbClr val="AFAFA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2179</TotalTime>
  <Words>1460</Words>
  <Application>Microsoft Office PowerPoint</Application>
  <PresentationFormat>Widescreen</PresentationFormat>
  <Paragraphs>332</Paragraphs>
  <Slides>29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Arial</vt:lpstr>
      <vt:lpstr>Calibri</vt:lpstr>
      <vt:lpstr>Calibri </vt:lpstr>
      <vt:lpstr>Calibri Light</vt:lpstr>
      <vt:lpstr>Tahoma</vt:lpstr>
      <vt:lpstr>Trebuchet MS</vt:lpstr>
      <vt:lpstr>Verdana</vt:lpstr>
      <vt:lpstr>Wingdings</vt:lpstr>
      <vt:lpstr>Office Theme</vt:lpstr>
      <vt:lpstr>1_Custom Design</vt:lpstr>
      <vt:lpstr>Share of Viewing in Ireland </vt:lpstr>
      <vt:lpstr>The Unwind Needstate: 22% of all viewing time</vt:lpstr>
      <vt:lpstr>PowerPoint Presentation</vt:lpstr>
      <vt:lpstr>PowerPoint Presentation</vt:lpstr>
      <vt:lpstr>The Comfort Needstate: 15% of all viewing time</vt:lpstr>
      <vt:lpstr>PowerPoint Presentation</vt:lpstr>
      <vt:lpstr>PowerPoint Presentation</vt:lpstr>
      <vt:lpstr>The Experience Need State: 9% of all viewing time</vt:lpstr>
      <vt:lpstr>PowerPoint Presentation</vt:lpstr>
      <vt:lpstr>PowerPoint Presentation</vt:lpstr>
      <vt:lpstr>The In Touch Need State: 15% of all viewing time</vt:lpstr>
      <vt:lpstr>PowerPoint Presentation</vt:lpstr>
      <vt:lpstr>PowerPoint Presentation</vt:lpstr>
      <vt:lpstr>Indulge Need State: 8% of all viewing time</vt:lpstr>
      <vt:lpstr>PowerPoint Presentation</vt:lpstr>
      <vt:lpstr>PowerPoint Presentation</vt:lpstr>
      <vt:lpstr>The Escape Need State: 8% of all viewing time</vt:lpstr>
      <vt:lpstr>PowerPoint Presentation</vt:lpstr>
      <vt:lpstr>PowerPoint Presentation</vt:lpstr>
      <vt:lpstr>The Do Need State: 3% of all viewing time</vt:lpstr>
      <vt:lpstr>PowerPoint Presentation</vt:lpstr>
      <vt:lpstr>PowerPoint Presentation</vt:lpstr>
      <vt:lpstr>The Distract Need State: 19% of all viewing time</vt:lpstr>
      <vt:lpstr>PowerPoint Presentation</vt:lpstr>
      <vt:lpstr>PowerPoint Presentation</vt:lpstr>
      <vt:lpstr>PowerPoint Presentation</vt:lpstr>
      <vt:lpstr>Need State x Viewing Type Base: All participants any viewing</vt:lpstr>
      <vt:lpstr>Need State x Age Base: All participants any viewing</vt:lpstr>
      <vt:lpstr>Need State x Day Part Base: All participants any viewing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Jill McGrath</dc:creator>
  <cp:lastModifiedBy>Eimear Keane</cp:lastModifiedBy>
  <cp:revision>34</cp:revision>
  <dcterms:created xsi:type="dcterms:W3CDTF">2019-02-20T16:06:39Z</dcterms:created>
  <dcterms:modified xsi:type="dcterms:W3CDTF">2019-02-27T12:47:17Z</dcterms:modified>
</cp:coreProperties>
</file>