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web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7559675" cy="197993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236"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177D"/>
    <a:srgbClr val="0B6EA6"/>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47" autoAdjust="0"/>
    <p:restoredTop sz="94660"/>
  </p:normalViewPr>
  <p:slideViewPr>
    <p:cSldViewPr snapToGrid="0" showGuides="1">
      <p:cViewPr>
        <p:scale>
          <a:sx n="100" d="100"/>
          <a:sy n="100" d="100"/>
        </p:scale>
        <p:origin x="682" y="58"/>
      </p:cViewPr>
      <p:guideLst>
        <p:guide orient="horz" pos="6236"/>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2c19cd728e57dabf" providerId="LiveId" clId="{82CD1C3C-D8EA-46DC-A197-23A66DA67425}"/>
    <pc:docChg chg="undo custSel modSld">
      <pc:chgData name="Eimear Keane" userId="2c19cd728e57dabf" providerId="LiveId" clId="{82CD1C3C-D8EA-46DC-A197-23A66DA67425}" dt="2020-04-06T20:22:41.894" v="461" actId="20577"/>
      <pc:docMkLst>
        <pc:docMk/>
      </pc:docMkLst>
      <pc:sldChg chg="addSp delSp modSp mod">
        <pc:chgData name="Eimear Keane" userId="2c19cd728e57dabf" providerId="LiveId" clId="{82CD1C3C-D8EA-46DC-A197-23A66DA67425}" dt="2020-04-06T20:22:41.894" v="461" actId="20577"/>
        <pc:sldMkLst>
          <pc:docMk/>
          <pc:sldMk cId="828995631" sldId="256"/>
        </pc:sldMkLst>
        <pc:spChg chg="mod">
          <ac:chgData name="Eimear Keane" userId="2c19cd728e57dabf" providerId="LiveId" clId="{82CD1C3C-D8EA-46DC-A197-23A66DA67425}" dt="2020-04-06T20:05:53.929" v="188" actId="14100"/>
          <ac:spMkLst>
            <pc:docMk/>
            <pc:sldMk cId="828995631" sldId="256"/>
            <ac:spMk id="12" creationId="{1D67D6BC-FEAF-4FCA-9525-213D394A3A16}"/>
          </ac:spMkLst>
        </pc:spChg>
        <pc:spChg chg="mod">
          <ac:chgData name="Eimear Keane" userId="2c19cd728e57dabf" providerId="LiveId" clId="{82CD1C3C-D8EA-46DC-A197-23A66DA67425}" dt="2020-04-06T20:22:41.894" v="461" actId="20577"/>
          <ac:spMkLst>
            <pc:docMk/>
            <pc:sldMk cId="828995631" sldId="256"/>
            <ac:spMk id="24" creationId="{254EC3A9-9074-4611-866E-2536C1A061E3}"/>
          </ac:spMkLst>
        </pc:spChg>
        <pc:spChg chg="del">
          <ac:chgData name="Eimear Keane" userId="2c19cd728e57dabf" providerId="LiveId" clId="{82CD1C3C-D8EA-46DC-A197-23A66DA67425}" dt="2020-04-06T20:21:35.503" v="460" actId="478"/>
          <ac:spMkLst>
            <pc:docMk/>
            <pc:sldMk cId="828995631" sldId="256"/>
            <ac:spMk id="25" creationId="{06246FC2-1C27-42B6-B1B2-3009C8E2498C}"/>
          </ac:spMkLst>
        </pc:spChg>
        <pc:spChg chg="del">
          <ac:chgData name="Eimear Keane" userId="2c19cd728e57dabf" providerId="LiveId" clId="{82CD1C3C-D8EA-46DC-A197-23A66DA67425}" dt="2020-04-06T20:21:31.325" v="457" actId="478"/>
          <ac:spMkLst>
            <pc:docMk/>
            <pc:sldMk cId="828995631" sldId="256"/>
            <ac:spMk id="26" creationId="{6058F605-7B0D-4B25-B473-8EF72FC218AB}"/>
          </ac:spMkLst>
        </pc:spChg>
        <pc:spChg chg="mod">
          <ac:chgData name="Eimear Keane" userId="2c19cd728e57dabf" providerId="LiveId" clId="{82CD1C3C-D8EA-46DC-A197-23A66DA67425}" dt="2020-04-06T20:09:34.014" v="318" actId="20577"/>
          <ac:spMkLst>
            <pc:docMk/>
            <pc:sldMk cId="828995631" sldId="256"/>
            <ac:spMk id="28" creationId="{AF27003F-B487-403D-A1CF-808B7E09A024}"/>
          </ac:spMkLst>
        </pc:spChg>
        <pc:spChg chg="mod">
          <ac:chgData name="Eimear Keane" userId="2c19cd728e57dabf" providerId="LiveId" clId="{82CD1C3C-D8EA-46DC-A197-23A66DA67425}" dt="2020-04-06T20:00:19.851" v="20" actId="20577"/>
          <ac:spMkLst>
            <pc:docMk/>
            <pc:sldMk cId="828995631" sldId="256"/>
            <ac:spMk id="29" creationId="{4ADD2282-A629-4BDF-ACFC-CD70087D98DC}"/>
          </ac:spMkLst>
        </pc:spChg>
        <pc:spChg chg="del">
          <ac:chgData name="Eimear Keane" userId="2c19cd728e57dabf" providerId="LiveId" clId="{82CD1C3C-D8EA-46DC-A197-23A66DA67425}" dt="2020-04-06T20:14:14.867" v="344" actId="478"/>
          <ac:spMkLst>
            <pc:docMk/>
            <pc:sldMk cId="828995631" sldId="256"/>
            <ac:spMk id="41" creationId="{6F735E21-F0DC-49E9-9A3E-813838AF6892}"/>
          </ac:spMkLst>
        </pc:spChg>
        <pc:graphicFrameChg chg="add del modGraphic">
          <ac:chgData name="Eimear Keane" userId="2c19cd728e57dabf" providerId="LiveId" clId="{82CD1C3C-D8EA-46DC-A197-23A66DA67425}" dt="2020-04-06T20:04:35.629" v="24" actId="478"/>
          <ac:graphicFrameMkLst>
            <pc:docMk/>
            <pc:sldMk cId="828995631" sldId="256"/>
            <ac:graphicFrameMk id="5" creationId="{DF7C8BC7-C2D1-4D86-89DB-9399DCEFFEE7}"/>
          </ac:graphicFrameMkLst>
        </pc:graphicFrameChg>
        <pc:graphicFrameChg chg="add del mod">
          <ac:chgData name="Eimear Keane" userId="2c19cd728e57dabf" providerId="LiveId" clId="{82CD1C3C-D8EA-46DC-A197-23A66DA67425}" dt="2020-04-06T20:05:56.551" v="191"/>
          <ac:graphicFrameMkLst>
            <pc:docMk/>
            <pc:sldMk cId="828995631" sldId="256"/>
            <ac:graphicFrameMk id="7" creationId="{A89F7A11-C590-4205-8ED3-796383139B77}"/>
          </ac:graphicFrameMkLst>
        </pc:graphicFrameChg>
        <pc:graphicFrameChg chg="del">
          <ac:chgData name="Eimear Keane" userId="2c19cd728e57dabf" providerId="LiveId" clId="{82CD1C3C-D8EA-46DC-A197-23A66DA67425}" dt="2020-04-06T20:13:11.850" v="340" actId="478"/>
          <ac:graphicFrameMkLst>
            <pc:docMk/>
            <pc:sldMk cId="828995631" sldId="256"/>
            <ac:graphicFrameMk id="37" creationId="{8E4A70FD-0CE6-4ED2-A00B-900C213B3BF6}"/>
          </ac:graphicFrameMkLst>
        </pc:graphicFrameChg>
        <pc:graphicFrameChg chg="del">
          <ac:chgData name="Eimear Keane" userId="2c19cd728e57dabf" providerId="LiveId" clId="{82CD1C3C-D8EA-46DC-A197-23A66DA67425}" dt="2020-04-06T20:13:19.276" v="341" actId="478"/>
          <ac:graphicFrameMkLst>
            <pc:docMk/>
            <pc:sldMk cId="828995631" sldId="256"/>
            <ac:graphicFrameMk id="38" creationId="{3D2F721A-BD50-4E4E-B825-D4A4011E6FCC}"/>
          </ac:graphicFrameMkLst>
        </pc:graphicFrameChg>
        <pc:picChg chg="mod">
          <ac:chgData name="Eimear Keane" userId="2c19cd728e57dabf" providerId="LiveId" clId="{82CD1C3C-D8EA-46DC-A197-23A66DA67425}" dt="2020-04-06T20:05:35.791" v="184" actId="1076"/>
          <ac:picMkLst>
            <pc:docMk/>
            <pc:sldMk cId="828995631" sldId="256"/>
            <ac:picMk id="3" creationId="{AD2D75FB-C0D4-499F-BD17-55F7FF9D96A2}"/>
          </ac:picMkLst>
        </pc:picChg>
        <pc:picChg chg="add del mod">
          <ac:chgData name="Eimear Keane" userId="2c19cd728e57dabf" providerId="LiveId" clId="{82CD1C3C-D8EA-46DC-A197-23A66DA67425}" dt="2020-04-06T20:09:05.921" v="193" actId="478"/>
          <ac:picMkLst>
            <pc:docMk/>
            <pc:sldMk cId="828995631" sldId="256"/>
            <ac:picMk id="6" creationId="{57E61C11-9C62-474C-A443-67AA664CBAF1}"/>
          </ac:picMkLst>
        </pc:picChg>
        <pc:picChg chg="add mod">
          <ac:chgData name="Eimear Keane" userId="2c19cd728e57dabf" providerId="LiveId" clId="{82CD1C3C-D8EA-46DC-A197-23A66DA67425}" dt="2020-04-06T20:09:18.153" v="198" actId="14100"/>
          <ac:picMkLst>
            <pc:docMk/>
            <pc:sldMk cId="828995631" sldId="256"/>
            <ac:picMk id="8" creationId="{C202C645-5DB3-4A74-A739-949865535333}"/>
          </ac:picMkLst>
        </pc:picChg>
        <pc:picChg chg="del">
          <ac:chgData name="Eimear Keane" userId="2c19cd728e57dabf" providerId="LiveId" clId="{82CD1C3C-D8EA-46DC-A197-23A66DA67425}" dt="2020-04-06T20:14:10.531" v="342" actId="478"/>
          <ac:picMkLst>
            <pc:docMk/>
            <pc:sldMk cId="828995631" sldId="256"/>
            <ac:picMk id="9" creationId="{466CD7F3-B728-4C54-8CAD-BC8988AAE5A7}"/>
          </ac:picMkLst>
        </pc:picChg>
        <pc:picChg chg="del">
          <ac:chgData name="Eimear Keane" userId="2c19cd728e57dabf" providerId="LiveId" clId="{82CD1C3C-D8EA-46DC-A197-23A66DA67425}" dt="2020-04-06T20:14:12.297" v="343" actId="478"/>
          <ac:picMkLst>
            <pc:docMk/>
            <pc:sldMk cId="828995631" sldId="256"/>
            <ac:picMk id="14" creationId="{631E879F-0860-4288-AA16-53090187F56E}"/>
          </ac:picMkLst>
        </pc:picChg>
        <pc:picChg chg="del">
          <ac:chgData name="Eimear Keane" userId="2c19cd728e57dabf" providerId="LiveId" clId="{82CD1C3C-D8EA-46DC-A197-23A66DA67425}" dt="2020-04-06T20:21:33.071" v="459" actId="478"/>
          <ac:picMkLst>
            <pc:docMk/>
            <pc:sldMk cId="828995631" sldId="256"/>
            <ac:picMk id="18" creationId="{5EF10587-E949-465E-ABDB-F3521C5E5DCF}"/>
          </ac:picMkLst>
        </pc:picChg>
        <pc:picChg chg="del">
          <ac:chgData name="Eimear Keane" userId="2c19cd728e57dabf" providerId="LiveId" clId="{82CD1C3C-D8EA-46DC-A197-23A66DA67425}" dt="2020-04-06T20:21:31.960" v="458" actId="478"/>
          <ac:picMkLst>
            <pc:docMk/>
            <pc:sldMk cId="828995631" sldId="256"/>
            <ac:picMk id="22" creationId="{0747CAB9-DE30-4928-8622-CE21EE0FAABD}"/>
          </ac:picMkLst>
        </pc:picChg>
      </pc:sldChg>
    </pc:docChg>
  </pc:docChgLst>
  <pc:docChgLst>
    <pc:chgData name="Eimear Keane" userId="2c19cd728e57dabf" providerId="LiveId" clId="{3177ACEB-52F5-4840-BA17-FEC452CD2097}"/>
    <pc:docChg chg="undo custSel modSld sldOrd">
      <pc:chgData name="Eimear Keane" userId="2c19cd728e57dabf" providerId="LiveId" clId="{3177ACEB-52F5-4840-BA17-FEC452CD2097}" dt="2020-04-08T10:41:12.901" v="1918" actId="27918"/>
      <pc:docMkLst>
        <pc:docMk/>
      </pc:docMkLst>
      <pc:sldChg chg="addSp delSp modSp mod ord">
        <pc:chgData name="Eimear Keane" userId="2c19cd728e57dabf" providerId="LiveId" clId="{3177ACEB-52F5-4840-BA17-FEC452CD2097}" dt="2020-04-08T10:41:12.901" v="1918" actId="27918"/>
        <pc:sldMkLst>
          <pc:docMk/>
          <pc:sldMk cId="828995631" sldId="256"/>
        </pc:sldMkLst>
        <pc:spChg chg="mod">
          <ac:chgData name="Eimear Keane" userId="2c19cd728e57dabf" providerId="LiveId" clId="{3177ACEB-52F5-4840-BA17-FEC452CD2097}" dt="2020-04-08T08:30:53.882" v="1808" actId="20577"/>
          <ac:spMkLst>
            <pc:docMk/>
            <pc:sldMk cId="828995631" sldId="256"/>
            <ac:spMk id="4" creationId="{3BABCD3D-62DE-407C-A28C-50046577F565}"/>
          </ac:spMkLst>
        </pc:spChg>
        <pc:spChg chg="mod">
          <ac:chgData name="Eimear Keane" userId="2c19cd728e57dabf" providerId="LiveId" clId="{3177ACEB-52F5-4840-BA17-FEC452CD2097}" dt="2020-04-07T11:08:50.381" v="721" actId="20577"/>
          <ac:spMkLst>
            <pc:docMk/>
            <pc:sldMk cId="828995631" sldId="256"/>
            <ac:spMk id="12" creationId="{1D67D6BC-FEAF-4FCA-9525-213D394A3A16}"/>
          </ac:spMkLst>
        </pc:spChg>
        <pc:spChg chg="mod">
          <ac:chgData name="Eimear Keane" userId="2c19cd728e57dabf" providerId="LiveId" clId="{3177ACEB-52F5-4840-BA17-FEC452CD2097}" dt="2020-04-07T11:37:49.381" v="1035" actId="20577"/>
          <ac:spMkLst>
            <pc:docMk/>
            <pc:sldMk cId="828995631" sldId="256"/>
            <ac:spMk id="23" creationId="{46DC8AA2-5FC2-453A-87F6-8E96810A52BA}"/>
          </ac:spMkLst>
        </pc:spChg>
        <pc:spChg chg="mod">
          <ac:chgData name="Eimear Keane" userId="2c19cd728e57dabf" providerId="LiveId" clId="{3177ACEB-52F5-4840-BA17-FEC452CD2097}" dt="2020-04-07T16:31:15.674" v="1647" actId="313"/>
          <ac:spMkLst>
            <pc:docMk/>
            <pc:sldMk cId="828995631" sldId="256"/>
            <ac:spMk id="24" creationId="{254EC3A9-9074-4611-866E-2536C1A061E3}"/>
          </ac:spMkLst>
        </pc:spChg>
        <pc:spChg chg="add mod">
          <ac:chgData name="Eimear Keane" userId="2c19cd728e57dabf" providerId="LiveId" clId="{3177ACEB-52F5-4840-BA17-FEC452CD2097}" dt="2020-04-07T10:48:51.485" v="240" actId="1076"/>
          <ac:spMkLst>
            <pc:docMk/>
            <pc:sldMk cId="828995631" sldId="256"/>
            <ac:spMk id="25" creationId="{409AF2D4-2BB9-4931-99AC-82EA4994ACBB}"/>
          </ac:spMkLst>
        </pc:spChg>
        <pc:spChg chg="add mod">
          <ac:chgData name="Eimear Keane" userId="2c19cd728e57dabf" providerId="LiveId" clId="{3177ACEB-52F5-4840-BA17-FEC452CD2097}" dt="2020-04-07T16:30:48.216" v="1646" actId="1036"/>
          <ac:spMkLst>
            <pc:docMk/>
            <pc:sldMk cId="828995631" sldId="256"/>
            <ac:spMk id="26" creationId="{C1027921-80EF-4D40-AB40-56ABCAB93EB0}"/>
          </ac:spMkLst>
        </pc:spChg>
        <pc:spChg chg="mod">
          <ac:chgData name="Eimear Keane" userId="2c19cd728e57dabf" providerId="LiveId" clId="{3177ACEB-52F5-4840-BA17-FEC452CD2097}" dt="2020-04-07T11:36:47.945" v="1024" actId="313"/>
          <ac:spMkLst>
            <pc:docMk/>
            <pc:sldMk cId="828995631" sldId="256"/>
            <ac:spMk id="28" creationId="{AF27003F-B487-403D-A1CF-808B7E09A024}"/>
          </ac:spMkLst>
        </pc:spChg>
        <pc:spChg chg="add mod">
          <ac:chgData name="Eimear Keane" userId="2c19cd728e57dabf" providerId="LiveId" clId="{3177ACEB-52F5-4840-BA17-FEC452CD2097}" dt="2020-04-07T16:30:48.216" v="1646" actId="1036"/>
          <ac:spMkLst>
            <pc:docMk/>
            <pc:sldMk cId="828995631" sldId="256"/>
            <ac:spMk id="31" creationId="{B6CF5BB6-F738-46F2-8D19-9E0A5AA837D7}"/>
          </ac:spMkLst>
        </pc:spChg>
        <pc:spChg chg="add mod">
          <ac:chgData name="Eimear Keane" userId="2c19cd728e57dabf" providerId="LiveId" clId="{3177ACEB-52F5-4840-BA17-FEC452CD2097}" dt="2020-04-08T10:30:29.614" v="1914" actId="403"/>
          <ac:spMkLst>
            <pc:docMk/>
            <pc:sldMk cId="828995631" sldId="256"/>
            <ac:spMk id="37" creationId="{D341006F-2B33-4E09-88C1-A36214A9E4E6}"/>
          </ac:spMkLst>
        </pc:spChg>
        <pc:spChg chg="add mod">
          <ac:chgData name="Eimear Keane" userId="2c19cd728e57dabf" providerId="LiveId" clId="{3177ACEB-52F5-4840-BA17-FEC452CD2097}" dt="2020-04-07T11:53:29.489" v="1452" actId="20577"/>
          <ac:spMkLst>
            <pc:docMk/>
            <pc:sldMk cId="828995631" sldId="256"/>
            <ac:spMk id="38" creationId="{C9DD44CC-86C1-4FE9-8E1A-D5963C56A913}"/>
          </ac:spMkLst>
        </pc:spChg>
        <pc:graphicFrameChg chg="add mod">
          <ac:chgData name="Eimear Keane" userId="2c19cd728e57dabf" providerId="LiveId" clId="{3177ACEB-52F5-4840-BA17-FEC452CD2097}" dt="2020-04-08T10:28:13.998" v="1859" actId="1957"/>
          <ac:graphicFrameMkLst>
            <pc:docMk/>
            <pc:sldMk cId="828995631" sldId="256"/>
            <ac:graphicFrameMk id="27" creationId="{E5F3E361-F722-4A04-9A17-CF654C5FD3B6}"/>
          </ac:graphicFrameMkLst>
        </pc:graphicFrameChg>
        <pc:graphicFrameChg chg="mod">
          <ac:chgData name="Eimear Keane" userId="2c19cd728e57dabf" providerId="LiveId" clId="{3177ACEB-52F5-4840-BA17-FEC452CD2097}" dt="2020-04-07T11:46:05.369" v="1136"/>
          <ac:graphicFrameMkLst>
            <pc:docMk/>
            <pc:sldMk cId="828995631" sldId="256"/>
            <ac:graphicFrameMk id="35" creationId="{913889AE-46B1-4CA6-873D-A91C5F700B47}"/>
          </ac:graphicFrameMkLst>
        </pc:graphicFrameChg>
        <pc:picChg chg="mod">
          <ac:chgData name="Eimear Keane" userId="2c19cd728e57dabf" providerId="LiveId" clId="{3177ACEB-52F5-4840-BA17-FEC452CD2097}" dt="2020-04-07T10:41:41.012" v="170" actId="1076"/>
          <ac:picMkLst>
            <pc:docMk/>
            <pc:sldMk cId="828995631" sldId="256"/>
            <ac:picMk id="2" creationId="{3CC4DE69-65BA-417E-81D3-0316ECDF389B}"/>
          </ac:picMkLst>
        </pc:picChg>
        <pc:picChg chg="add mod">
          <ac:chgData name="Eimear Keane" userId="2c19cd728e57dabf" providerId="LiveId" clId="{3177ACEB-52F5-4840-BA17-FEC452CD2097}" dt="2020-04-07T16:30:39.881" v="1619" actId="1036"/>
          <ac:picMkLst>
            <pc:docMk/>
            <pc:sldMk cId="828995631" sldId="256"/>
            <ac:picMk id="6" creationId="{D2AEA1A6-F914-4CEA-BB31-C58DD8E59B81}"/>
          </ac:picMkLst>
        </pc:picChg>
        <pc:picChg chg="add del mod">
          <ac:chgData name="Eimear Keane" userId="2c19cd728e57dabf" providerId="LiveId" clId="{3177ACEB-52F5-4840-BA17-FEC452CD2097}" dt="2020-04-08T08:00:34.707" v="1725" actId="478"/>
          <ac:picMkLst>
            <pc:docMk/>
            <pc:sldMk cId="828995631" sldId="256"/>
            <ac:picMk id="7" creationId="{09397B22-E116-4241-90F6-3CC7C0C24742}"/>
          </ac:picMkLst>
        </pc:picChg>
        <pc:picChg chg="add mod">
          <ac:chgData name="Eimear Keane" userId="2c19cd728e57dabf" providerId="LiveId" clId="{3177ACEB-52F5-4840-BA17-FEC452CD2097}" dt="2020-04-07T16:30:16.022" v="1585" actId="1036"/>
          <ac:picMkLst>
            <pc:docMk/>
            <pc:sldMk cId="828995631" sldId="256"/>
            <ac:picMk id="9" creationId="{90D734AB-9858-4866-A321-5594D6A62AA9}"/>
          </ac:picMkLst>
        </pc:picChg>
        <pc:picChg chg="add mod">
          <ac:chgData name="Eimear Keane" userId="2c19cd728e57dabf" providerId="LiveId" clId="{3177ACEB-52F5-4840-BA17-FEC452CD2097}" dt="2020-04-07T16:30:39.881" v="1619" actId="1036"/>
          <ac:picMkLst>
            <pc:docMk/>
            <pc:sldMk cId="828995631" sldId="256"/>
            <ac:picMk id="14" creationId="{313E4954-4EF4-47AF-94D4-ADC9CBA9AAFA}"/>
          </ac:picMkLst>
        </pc:picChg>
        <pc:picChg chg="mod">
          <ac:chgData name="Eimear Keane" userId="2c19cd728e57dabf" providerId="LiveId" clId="{3177ACEB-52F5-4840-BA17-FEC452CD2097}" dt="2020-04-07T11:37:51.727" v="1036" actId="1076"/>
          <ac:picMkLst>
            <pc:docMk/>
            <pc:sldMk cId="828995631" sldId="256"/>
            <ac:picMk id="15" creationId="{6DA8BB93-5D2A-456C-A662-517162EC07DB}"/>
          </ac:picMkLst>
        </pc:picChg>
        <pc:picChg chg="add mod">
          <ac:chgData name="Eimear Keane" userId="2c19cd728e57dabf" providerId="LiveId" clId="{3177ACEB-52F5-4840-BA17-FEC452CD2097}" dt="2020-04-08T08:01:18.539" v="1793" actId="1037"/>
          <ac:picMkLst>
            <pc:docMk/>
            <pc:sldMk cId="828995631" sldId="256"/>
            <ac:picMk id="16" creationId="{4E1D82D9-72BC-4CAF-8BC1-88B35ED1F0BB}"/>
          </ac:picMkLst>
        </pc:picChg>
        <pc:picChg chg="add del mod">
          <ac:chgData name="Eimear Keane" userId="2c19cd728e57dabf" providerId="LiveId" clId="{3177ACEB-52F5-4840-BA17-FEC452CD2097}" dt="2020-04-08T07:57:35.562" v="1648" actId="478"/>
          <ac:picMkLst>
            <pc:docMk/>
            <pc:sldMk cId="828995631" sldId="256"/>
            <ac:picMk id="18" creationId="{9E39FD1F-1460-4444-935A-20CAF751721F}"/>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d.docs.live.net/2c19cd728e57dabf/Stats/2020%20Weekly%20Viewing%20Reports/Week%2013%20graphs.xlsx"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E"/>
              <a:t>Average Minutes Per Person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Sheet1!$B$23</c:f>
              <c:strCache>
                <c:ptCount val="1"/>
                <c:pt idx="0">
                  <c:v>Week 14 2019</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Sheet1!$A$24:$A$31</c:f>
              <c:strCache>
                <c:ptCount val="8"/>
                <c:pt idx="0">
                  <c:v>Individuals</c:v>
                </c:pt>
                <c:pt idx="1">
                  <c:v>Adults 15-34</c:v>
                </c:pt>
                <c:pt idx="2">
                  <c:v>Adults 15+</c:v>
                </c:pt>
                <c:pt idx="3">
                  <c:v>Adults 35+</c:v>
                </c:pt>
                <c:pt idx="4">
                  <c:v>Adults 25-44</c:v>
                </c:pt>
                <c:pt idx="5">
                  <c:v>Adults ABC1</c:v>
                </c:pt>
                <c:pt idx="6">
                  <c:v>Children</c:v>
                </c:pt>
                <c:pt idx="7">
                  <c:v>HK with Kids</c:v>
                </c:pt>
              </c:strCache>
            </c:strRef>
          </c:cat>
          <c:val>
            <c:numRef>
              <c:f>Sheet1!$B$24:$B$31</c:f>
              <c:numCache>
                <c:formatCode>0</c:formatCode>
                <c:ptCount val="8"/>
                <c:pt idx="0">
                  <c:v>148</c:v>
                </c:pt>
                <c:pt idx="1">
                  <c:v>74</c:v>
                </c:pt>
                <c:pt idx="2">
                  <c:v>165</c:v>
                </c:pt>
                <c:pt idx="3">
                  <c:v>203</c:v>
                </c:pt>
                <c:pt idx="4">
                  <c:v>120</c:v>
                </c:pt>
                <c:pt idx="5">
                  <c:v>114</c:v>
                </c:pt>
                <c:pt idx="6">
                  <c:v>70</c:v>
                </c:pt>
                <c:pt idx="7">
                  <c:v>153</c:v>
                </c:pt>
              </c:numCache>
            </c:numRef>
          </c:val>
          <c:extLst>
            <c:ext xmlns:c16="http://schemas.microsoft.com/office/drawing/2014/chart" uri="{C3380CC4-5D6E-409C-BE32-E72D297353CC}">
              <c16:uniqueId val="{00000000-425D-448E-A4D8-387E678ED0F6}"/>
            </c:ext>
          </c:extLst>
        </c:ser>
        <c:ser>
          <c:idx val="1"/>
          <c:order val="1"/>
          <c:tx>
            <c:strRef>
              <c:f>Sheet1!$C$23</c:f>
              <c:strCache>
                <c:ptCount val="1"/>
                <c:pt idx="0">
                  <c:v>Week 14 2020</c:v>
                </c:pt>
              </c:strCache>
            </c:strRef>
          </c:tx>
          <c:spPr>
            <a:solidFill>
              <a:srgbClr val="D6177D"/>
            </a:solidFill>
            <a:ln>
              <a:noFill/>
            </a:ln>
            <a:effectLst/>
          </c:spPr>
          <c:invertIfNegative val="0"/>
          <c:dLbls>
            <c:dLbl>
              <c:idx val="4"/>
              <c:layout>
                <c:manualLayout>
                  <c:x val="8.3333333333333332E-3"/>
                  <c:y val="-8.487556272013328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62-4AA5-978E-71FEE24A5F0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Sheet1!$A$24:$A$31</c:f>
              <c:strCache>
                <c:ptCount val="8"/>
                <c:pt idx="0">
                  <c:v>Individuals</c:v>
                </c:pt>
                <c:pt idx="1">
                  <c:v>Adults 15-34</c:v>
                </c:pt>
                <c:pt idx="2">
                  <c:v>Adults 15+</c:v>
                </c:pt>
                <c:pt idx="3">
                  <c:v>Adults 35+</c:v>
                </c:pt>
                <c:pt idx="4">
                  <c:v>Adults 25-44</c:v>
                </c:pt>
                <c:pt idx="5">
                  <c:v>Adults ABC1</c:v>
                </c:pt>
                <c:pt idx="6">
                  <c:v>Children</c:v>
                </c:pt>
                <c:pt idx="7">
                  <c:v>HK with Kids</c:v>
                </c:pt>
              </c:strCache>
            </c:strRef>
          </c:cat>
          <c:val>
            <c:numRef>
              <c:f>Sheet1!$C$24:$C$31</c:f>
              <c:numCache>
                <c:formatCode>0</c:formatCode>
                <c:ptCount val="8"/>
                <c:pt idx="0">
                  <c:v>181</c:v>
                </c:pt>
                <c:pt idx="1">
                  <c:v>90</c:v>
                </c:pt>
                <c:pt idx="2">
                  <c:v>201</c:v>
                </c:pt>
                <c:pt idx="3">
                  <c:v>248</c:v>
                </c:pt>
                <c:pt idx="4">
                  <c:v>139</c:v>
                </c:pt>
                <c:pt idx="5">
                  <c:v>138</c:v>
                </c:pt>
                <c:pt idx="6">
                  <c:v>83</c:v>
                </c:pt>
                <c:pt idx="7">
                  <c:v>172</c:v>
                </c:pt>
              </c:numCache>
            </c:numRef>
          </c:val>
          <c:extLst>
            <c:ext xmlns:c16="http://schemas.microsoft.com/office/drawing/2014/chart" uri="{C3380CC4-5D6E-409C-BE32-E72D297353CC}">
              <c16:uniqueId val="{00000002-425D-448E-A4D8-387E678ED0F6}"/>
            </c:ext>
          </c:extLst>
        </c:ser>
        <c:dLbls>
          <c:showLegendKey val="0"/>
          <c:showVal val="0"/>
          <c:showCatName val="0"/>
          <c:showSerName val="0"/>
          <c:showPercent val="0"/>
          <c:showBubbleSize val="0"/>
        </c:dLbls>
        <c:gapWidth val="219"/>
        <c:overlap val="-27"/>
        <c:axId val="552466696"/>
        <c:axId val="552467024"/>
      </c:barChart>
      <c:catAx>
        <c:axId val="552466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2467024"/>
        <c:crosses val="autoZero"/>
        <c:auto val="1"/>
        <c:lblAlgn val="ctr"/>
        <c:lblOffset val="100"/>
        <c:noMultiLvlLbl val="0"/>
      </c:catAx>
      <c:valAx>
        <c:axId val="552467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246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E" sz="1400" dirty="0"/>
              <a:t>Average Viewing Time</a:t>
            </a:r>
            <a:r>
              <a:rPr lang="en-IE" sz="1400" baseline="0" dirty="0"/>
              <a:t> per Person</a:t>
            </a:r>
            <a:endParaRPr lang="en-IE" sz="1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Co-Viewing Time pp</c:v>
                </c:pt>
              </c:strCache>
            </c:strRef>
          </c:tx>
          <c:spPr>
            <a:solidFill>
              <a:srgbClr val="0B6EA6"/>
            </a:solidFill>
            <a:ln>
              <a:noFill/>
            </a:ln>
            <a:effectLst/>
          </c:spPr>
          <c:invertIfNegative val="0"/>
          <c:cat>
            <c:strRef>
              <c:f>Sheet1!$A$2:$A$3</c:f>
              <c:strCache>
                <c:ptCount val="2"/>
                <c:pt idx="0">
                  <c:v>March 19</c:v>
                </c:pt>
                <c:pt idx="1">
                  <c:v>Mar 20</c:v>
                </c:pt>
              </c:strCache>
            </c:strRef>
          </c:cat>
          <c:val>
            <c:numRef>
              <c:f>Sheet1!$B$2:$B$3</c:f>
              <c:numCache>
                <c:formatCode>General</c:formatCode>
                <c:ptCount val="2"/>
                <c:pt idx="0">
                  <c:v>81</c:v>
                </c:pt>
                <c:pt idx="1">
                  <c:v>88</c:v>
                </c:pt>
              </c:numCache>
            </c:numRef>
          </c:val>
          <c:extLst>
            <c:ext xmlns:c16="http://schemas.microsoft.com/office/drawing/2014/chart" uri="{C3380CC4-5D6E-409C-BE32-E72D297353CC}">
              <c16:uniqueId val="{00000000-4198-4282-AC8E-7CEA303B2CFC}"/>
            </c:ext>
          </c:extLst>
        </c:ser>
        <c:ser>
          <c:idx val="1"/>
          <c:order val="1"/>
          <c:tx>
            <c:strRef>
              <c:f>Sheet1!$C$1</c:f>
              <c:strCache>
                <c:ptCount val="1"/>
                <c:pt idx="0">
                  <c:v>Solo Viewing Time pp</c:v>
                </c:pt>
              </c:strCache>
            </c:strRef>
          </c:tx>
          <c:spPr>
            <a:solidFill>
              <a:srgbClr val="D6177D"/>
            </a:solidFill>
            <a:ln>
              <a:noFill/>
            </a:ln>
            <a:effectLst/>
          </c:spPr>
          <c:invertIfNegative val="0"/>
          <c:cat>
            <c:strRef>
              <c:f>Sheet1!$A$2:$A$3</c:f>
              <c:strCache>
                <c:ptCount val="2"/>
                <c:pt idx="0">
                  <c:v>March 19</c:v>
                </c:pt>
                <c:pt idx="1">
                  <c:v>Mar 20</c:v>
                </c:pt>
              </c:strCache>
            </c:strRef>
          </c:cat>
          <c:val>
            <c:numRef>
              <c:f>Sheet1!$C$2:$C$3</c:f>
              <c:numCache>
                <c:formatCode>General</c:formatCode>
                <c:ptCount val="2"/>
                <c:pt idx="0">
                  <c:v>87</c:v>
                </c:pt>
                <c:pt idx="1">
                  <c:v>91</c:v>
                </c:pt>
              </c:numCache>
            </c:numRef>
          </c:val>
          <c:extLst>
            <c:ext xmlns:c16="http://schemas.microsoft.com/office/drawing/2014/chart" uri="{C3380CC4-5D6E-409C-BE32-E72D297353CC}">
              <c16:uniqueId val="{00000001-4198-4282-AC8E-7CEA303B2CFC}"/>
            </c:ext>
          </c:extLst>
        </c:ser>
        <c:dLbls>
          <c:showLegendKey val="0"/>
          <c:showVal val="0"/>
          <c:showCatName val="0"/>
          <c:showSerName val="0"/>
          <c:showPercent val="0"/>
          <c:showBubbleSize val="0"/>
        </c:dLbls>
        <c:gapWidth val="75"/>
        <c:axId val="797530072"/>
        <c:axId val="797526136"/>
      </c:barChart>
      <c:catAx>
        <c:axId val="79753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97526136"/>
        <c:crosses val="autoZero"/>
        <c:auto val="1"/>
        <c:lblAlgn val="ctr"/>
        <c:lblOffset val="100"/>
        <c:noMultiLvlLbl val="0"/>
      </c:catAx>
      <c:valAx>
        <c:axId val="79752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753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3240303"/>
            <a:ext cx="6425724" cy="6893090"/>
          </a:xfrm>
        </p:spPr>
        <p:txBody>
          <a:bodyPr anchor="b"/>
          <a:lstStyle>
            <a:lvl1pPr algn="ctr">
              <a:defRPr sz="4960"/>
            </a:lvl1pPr>
          </a:lstStyle>
          <a:p>
            <a:r>
              <a:rPr lang="en-US"/>
              <a:t>Click to edit Master title style</a:t>
            </a:r>
            <a:endParaRPr lang="en-US" dirty="0"/>
          </a:p>
        </p:txBody>
      </p:sp>
      <p:sp>
        <p:nvSpPr>
          <p:cNvPr id="3" name="Subtitle 2"/>
          <p:cNvSpPr>
            <a:spLocks noGrp="1"/>
          </p:cNvSpPr>
          <p:nvPr>
            <p:ph type="subTitle" idx="1"/>
          </p:nvPr>
        </p:nvSpPr>
        <p:spPr>
          <a:xfrm>
            <a:off x="944960" y="10399217"/>
            <a:ext cx="5669756" cy="4780246"/>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B4CFEC-89F3-4E58-8FEC-C74804D819EE}"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15CC0-001F-4650-A97B-A907A760636F}" type="slidenum">
              <a:rPr lang="en-US" smtClean="0"/>
              <a:t>‹#›</a:t>
            </a:fld>
            <a:endParaRPr lang="en-US"/>
          </a:p>
        </p:txBody>
      </p:sp>
    </p:spTree>
    <p:extLst>
      <p:ext uri="{BB962C8B-B14F-4D97-AF65-F5344CB8AC3E}">
        <p14:creationId xmlns:p14="http://schemas.microsoft.com/office/powerpoint/2010/main" val="1254142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B4CFEC-89F3-4E58-8FEC-C74804D819EE}"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15CC0-001F-4650-A97B-A907A760636F}" type="slidenum">
              <a:rPr lang="en-US" smtClean="0"/>
              <a:t>‹#›</a:t>
            </a:fld>
            <a:endParaRPr lang="en-US"/>
          </a:p>
        </p:txBody>
      </p:sp>
    </p:spTree>
    <p:extLst>
      <p:ext uri="{BB962C8B-B14F-4D97-AF65-F5344CB8AC3E}">
        <p14:creationId xmlns:p14="http://schemas.microsoft.com/office/powerpoint/2010/main" val="2002578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4936081"/>
            <a:ext cx="6520220" cy="8235957"/>
          </a:xfrm>
        </p:spPr>
        <p:txBody>
          <a:bodyPr anchor="b"/>
          <a:lstStyle>
            <a:lvl1pPr>
              <a:defRPr sz="4960"/>
            </a:lvl1pPr>
          </a:lstStyle>
          <a:p>
            <a:r>
              <a:rPr lang="en-US"/>
              <a:t>Click to edit Master title style</a:t>
            </a:r>
            <a:endParaRPr lang="en-US" dirty="0"/>
          </a:p>
        </p:txBody>
      </p:sp>
      <p:sp>
        <p:nvSpPr>
          <p:cNvPr id="3" name="Text Placeholder 2"/>
          <p:cNvSpPr>
            <a:spLocks noGrp="1"/>
          </p:cNvSpPr>
          <p:nvPr>
            <p:ph type="body" idx="1"/>
          </p:nvPr>
        </p:nvSpPr>
        <p:spPr>
          <a:xfrm>
            <a:off x="515791" y="13249954"/>
            <a:ext cx="6520220" cy="4331095"/>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B4CFEC-89F3-4E58-8FEC-C74804D819EE}"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15CC0-001F-4650-A97B-A907A760636F}" type="slidenum">
              <a:rPr lang="en-US" smtClean="0"/>
              <a:t>‹#›</a:t>
            </a:fld>
            <a:endParaRPr lang="en-US"/>
          </a:p>
        </p:txBody>
      </p:sp>
    </p:spTree>
    <p:extLst>
      <p:ext uri="{BB962C8B-B14F-4D97-AF65-F5344CB8AC3E}">
        <p14:creationId xmlns:p14="http://schemas.microsoft.com/office/powerpoint/2010/main" val="139413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9728" y="5270647"/>
            <a:ext cx="3212862" cy="125624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27085" y="5270647"/>
            <a:ext cx="3212862" cy="125624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8B4CFEC-89F3-4E58-8FEC-C74804D819EE}"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15CC0-001F-4650-A97B-A907A760636F}" type="slidenum">
              <a:rPr lang="en-US" smtClean="0"/>
              <a:t>‹#›</a:t>
            </a:fld>
            <a:endParaRPr lang="en-US"/>
          </a:p>
        </p:txBody>
      </p:sp>
    </p:spTree>
    <p:extLst>
      <p:ext uri="{BB962C8B-B14F-4D97-AF65-F5344CB8AC3E}">
        <p14:creationId xmlns:p14="http://schemas.microsoft.com/office/powerpoint/2010/main" val="387496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1054134"/>
            <a:ext cx="6520220" cy="382694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20713" y="4853580"/>
            <a:ext cx="3198096" cy="2378664"/>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4" name="Content Placeholder 3"/>
          <p:cNvSpPr>
            <a:spLocks noGrp="1"/>
          </p:cNvSpPr>
          <p:nvPr>
            <p:ph sz="half" idx="2"/>
          </p:nvPr>
        </p:nvSpPr>
        <p:spPr>
          <a:xfrm>
            <a:off x="520713" y="7232244"/>
            <a:ext cx="3198096" cy="106375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27086" y="4853580"/>
            <a:ext cx="3213847" cy="2378664"/>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7086" y="7232244"/>
            <a:ext cx="3213847" cy="106375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8B4CFEC-89F3-4E58-8FEC-C74804D819EE}" type="datetimeFigureOut">
              <a:rPr lang="en-US" smtClean="0"/>
              <a:t>4/8/2020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315CC0-001F-4650-A97B-A907A760636F}" type="slidenum">
              <a:rPr lang="en-US" smtClean="0"/>
              <a:t>‹#›</a:t>
            </a:fld>
            <a:endParaRPr lang="en-US"/>
          </a:p>
        </p:txBody>
      </p:sp>
    </p:spTree>
    <p:extLst>
      <p:ext uri="{BB962C8B-B14F-4D97-AF65-F5344CB8AC3E}">
        <p14:creationId xmlns:p14="http://schemas.microsoft.com/office/powerpoint/2010/main" val="1888241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B4CFEC-89F3-4E58-8FEC-C74804D819EE}" type="datetimeFigureOut">
              <a:rPr lang="en-US" smtClean="0"/>
              <a:t>4/8/2020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315CC0-001F-4650-A97B-A907A760636F}" type="slidenum">
              <a:rPr lang="en-US" smtClean="0"/>
              <a:t>‹#›</a:t>
            </a:fld>
            <a:endParaRPr lang="en-US"/>
          </a:p>
        </p:txBody>
      </p:sp>
    </p:spTree>
    <p:extLst>
      <p:ext uri="{BB962C8B-B14F-4D97-AF65-F5344CB8AC3E}">
        <p14:creationId xmlns:p14="http://schemas.microsoft.com/office/powerpoint/2010/main" val="129448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B4CFEC-89F3-4E58-8FEC-C74804D819EE}" type="datetimeFigureOut">
              <a:rPr lang="en-US" smtClean="0"/>
              <a:t>4/8/2020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315CC0-001F-4650-A97B-A907A760636F}" type="slidenum">
              <a:rPr lang="en-US" smtClean="0"/>
              <a:t>‹#›</a:t>
            </a:fld>
            <a:endParaRPr lang="en-US"/>
          </a:p>
        </p:txBody>
      </p:sp>
    </p:spTree>
    <p:extLst>
      <p:ext uri="{BB962C8B-B14F-4D97-AF65-F5344CB8AC3E}">
        <p14:creationId xmlns:p14="http://schemas.microsoft.com/office/powerpoint/2010/main" val="497378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1319953"/>
            <a:ext cx="2438192" cy="4619837"/>
          </a:xfrm>
        </p:spPr>
        <p:txBody>
          <a:bodyPr anchor="b"/>
          <a:lstStyle>
            <a:lvl1pPr>
              <a:defRPr sz="2645"/>
            </a:lvl1pPr>
          </a:lstStyle>
          <a:p>
            <a:r>
              <a:rPr lang="en-US"/>
              <a:t>Click to edit Master title style</a:t>
            </a:r>
            <a:endParaRPr lang="en-US" dirty="0"/>
          </a:p>
        </p:txBody>
      </p:sp>
      <p:sp>
        <p:nvSpPr>
          <p:cNvPr id="3" name="Content Placeholder 2"/>
          <p:cNvSpPr>
            <a:spLocks noGrp="1"/>
          </p:cNvSpPr>
          <p:nvPr>
            <p:ph idx="1"/>
          </p:nvPr>
        </p:nvSpPr>
        <p:spPr>
          <a:xfrm>
            <a:off x="3213847" y="2850737"/>
            <a:ext cx="3827085" cy="14070336"/>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712" y="5939790"/>
            <a:ext cx="2438192" cy="11004196"/>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C8B4CFEC-89F3-4E58-8FEC-C74804D819EE}"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15CC0-001F-4650-A97B-A907A760636F}" type="slidenum">
              <a:rPr lang="en-US" smtClean="0"/>
              <a:t>‹#›</a:t>
            </a:fld>
            <a:endParaRPr lang="en-US"/>
          </a:p>
        </p:txBody>
      </p:sp>
    </p:spTree>
    <p:extLst>
      <p:ext uri="{BB962C8B-B14F-4D97-AF65-F5344CB8AC3E}">
        <p14:creationId xmlns:p14="http://schemas.microsoft.com/office/powerpoint/2010/main" val="499333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1319953"/>
            <a:ext cx="2438192" cy="4619837"/>
          </a:xfrm>
        </p:spPr>
        <p:txBody>
          <a:bodyPr anchor="b"/>
          <a:lstStyle>
            <a:lvl1pPr>
              <a:defRPr sz="2645"/>
            </a:lvl1pPr>
          </a:lstStyle>
          <a:p>
            <a:r>
              <a:rPr lang="en-US"/>
              <a:t>Click to edit Master title style</a:t>
            </a:r>
            <a:endParaRPr lang="en-US" dirty="0"/>
          </a:p>
        </p:txBody>
      </p:sp>
      <p:sp>
        <p:nvSpPr>
          <p:cNvPr id="3" name="Picture Placeholder 2"/>
          <p:cNvSpPr>
            <a:spLocks noGrp="1" noChangeAspect="1"/>
          </p:cNvSpPr>
          <p:nvPr>
            <p:ph type="pic" idx="1"/>
          </p:nvPr>
        </p:nvSpPr>
        <p:spPr>
          <a:xfrm>
            <a:off x="3213847" y="2850737"/>
            <a:ext cx="3827085" cy="14070336"/>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endParaRPr lang="en-US" dirty="0"/>
          </a:p>
        </p:txBody>
      </p:sp>
      <p:sp>
        <p:nvSpPr>
          <p:cNvPr id="4" name="Text Placeholder 3"/>
          <p:cNvSpPr>
            <a:spLocks noGrp="1"/>
          </p:cNvSpPr>
          <p:nvPr>
            <p:ph type="body" sz="half" idx="2"/>
          </p:nvPr>
        </p:nvSpPr>
        <p:spPr>
          <a:xfrm>
            <a:off x="520712" y="5939790"/>
            <a:ext cx="2438192" cy="11004196"/>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C8B4CFEC-89F3-4E58-8FEC-C74804D819EE}"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15CC0-001F-4650-A97B-A907A760636F}" type="slidenum">
              <a:rPr lang="en-US" smtClean="0"/>
              <a:t>‹#›</a:t>
            </a:fld>
            <a:endParaRPr lang="en-US"/>
          </a:p>
        </p:txBody>
      </p:sp>
    </p:spTree>
    <p:extLst>
      <p:ext uri="{BB962C8B-B14F-4D97-AF65-F5344CB8AC3E}">
        <p14:creationId xmlns:p14="http://schemas.microsoft.com/office/powerpoint/2010/main" val="3930883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B4CFEC-89F3-4E58-8FEC-C74804D819EE}"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15CC0-001F-4650-A97B-A907A760636F}" type="slidenum">
              <a:rPr lang="en-US" smtClean="0"/>
              <a:t>‹#›</a:t>
            </a:fld>
            <a:endParaRPr lang="en-US"/>
          </a:p>
        </p:txBody>
      </p:sp>
    </p:spTree>
    <p:extLst>
      <p:ext uri="{BB962C8B-B14F-4D97-AF65-F5344CB8AC3E}">
        <p14:creationId xmlns:p14="http://schemas.microsoft.com/office/powerpoint/2010/main" val="3323754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1054129"/>
            <a:ext cx="1630055" cy="1677899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9728" y="1054129"/>
            <a:ext cx="4795669" cy="1677899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B4CFEC-89F3-4E58-8FEC-C74804D819EE}"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15CC0-001F-4650-A97B-A907A760636F}" type="slidenum">
              <a:rPr lang="en-US" smtClean="0"/>
              <a:t>‹#›</a:t>
            </a:fld>
            <a:endParaRPr lang="en-US"/>
          </a:p>
        </p:txBody>
      </p:sp>
    </p:spTree>
    <p:extLst>
      <p:ext uri="{BB962C8B-B14F-4D97-AF65-F5344CB8AC3E}">
        <p14:creationId xmlns:p14="http://schemas.microsoft.com/office/powerpoint/2010/main" val="4202612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1054134"/>
            <a:ext cx="6520220" cy="382694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9728" y="5270647"/>
            <a:ext cx="6520220" cy="1256247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728" y="18351022"/>
            <a:ext cx="1700927" cy="1054129"/>
          </a:xfrm>
          <a:prstGeom prst="rect">
            <a:avLst/>
          </a:prstGeom>
        </p:spPr>
        <p:txBody>
          <a:bodyPr vert="horz" lIns="91440" tIns="45720" rIns="91440" bIns="45720" rtlCol="0" anchor="ctr"/>
          <a:lstStyle>
            <a:lvl1pPr algn="l">
              <a:defRPr sz="992">
                <a:solidFill>
                  <a:schemeClr val="tx1">
                    <a:tint val="75000"/>
                  </a:schemeClr>
                </a:solidFill>
              </a:defRPr>
            </a:lvl1pPr>
          </a:lstStyle>
          <a:p>
            <a:fld id="{C8B4CFEC-89F3-4E58-8FEC-C74804D819EE}" type="datetimeFigureOut">
              <a:rPr lang="en-US" smtClean="0"/>
              <a:t>4/8/2020</a:t>
            </a:fld>
            <a:endParaRPr lang="en-US"/>
          </a:p>
        </p:txBody>
      </p:sp>
      <p:sp>
        <p:nvSpPr>
          <p:cNvPr id="5" name="Footer Placeholder 4"/>
          <p:cNvSpPr>
            <a:spLocks noGrp="1"/>
          </p:cNvSpPr>
          <p:nvPr>
            <p:ph type="ftr" sz="quarter" idx="3"/>
          </p:nvPr>
        </p:nvSpPr>
        <p:spPr>
          <a:xfrm>
            <a:off x="2504143" y="18351022"/>
            <a:ext cx="2551390" cy="1054129"/>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39020" y="18351022"/>
            <a:ext cx="1700927" cy="1054129"/>
          </a:xfrm>
          <a:prstGeom prst="rect">
            <a:avLst/>
          </a:prstGeom>
        </p:spPr>
        <p:txBody>
          <a:bodyPr vert="horz" lIns="91440" tIns="45720" rIns="91440" bIns="45720" rtlCol="0" anchor="ctr"/>
          <a:lstStyle>
            <a:lvl1pPr algn="r">
              <a:defRPr sz="992">
                <a:solidFill>
                  <a:schemeClr val="tx1">
                    <a:tint val="75000"/>
                  </a:schemeClr>
                </a:solidFill>
              </a:defRPr>
            </a:lvl1pPr>
          </a:lstStyle>
          <a:p>
            <a:fld id="{9A315CC0-001F-4650-A97B-A907A760636F}" type="slidenum">
              <a:rPr lang="en-US" smtClean="0"/>
              <a:t>‹#›</a:t>
            </a:fld>
            <a:endParaRPr lang="en-US"/>
          </a:p>
        </p:txBody>
      </p:sp>
    </p:spTree>
    <p:extLst>
      <p:ext uri="{BB962C8B-B14F-4D97-AF65-F5344CB8AC3E}">
        <p14:creationId xmlns:p14="http://schemas.microsoft.com/office/powerpoint/2010/main" val="26917937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1.xml"/><Relationship Id="rId13" Type="http://schemas.openxmlformats.org/officeDocument/2006/relationships/chart" Target="../charts/chart2.xml"/><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0.jfi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9.webp"/><Relationship Id="rId5" Type="http://schemas.openxmlformats.org/officeDocument/2006/relationships/image" Target="../media/image4.png"/><Relationship Id="rId10" Type="http://schemas.openxmlformats.org/officeDocument/2006/relationships/image" Target="../media/image8.jpg"/><Relationship Id="rId4" Type="http://schemas.openxmlformats.org/officeDocument/2006/relationships/image" Target="../media/image3.png"/><Relationship Id="rId9" Type="http://schemas.openxmlformats.org/officeDocument/2006/relationships/image" Target="../media/image7.emf"/><Relationship Id="rId14" Type="http://schemas.openxmlformats.org/officeDocument/2006/relationships/image" Target="../media/image11.jf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airplane&#10;&#10;Description automatically generated">
            <a:extLst>
              <a:ext uri="{FF2B5EF4-FFF2-40B4-BE49-F238E27FC236}">
                <a16:creationId xmlns:a16="http://schemas.microsoft.com/office/drawing/2014/main" id="{AD2D75FB-C0D4-499F-BD17-55F7FF9D96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 y="1329219"/>
            <a:ext cx="7559055" cy="3669799"/>
          </a:xfrm>
          <a:prstGeom prst="rect">
            <a:avLst/>
          </a:prstGeom>
          <a:solidFill>
            <a:schemeClr val="accent2"/>
          </a:solidFill>
        </p:spPr>
      </p:pic>
      <p:pic>
        <p:nvPicPr>
          <p:cNvPr id="10" name="Picture 9" descr="A picture containing drawing&#10;&#10;Description automatically generated">
            <a:extLst>
              <a:ext uri="{FF2B5EF4-FFF2-40B4-BE49-F238E27FC236}">
                <a16:creationId xmlns:a16="http://schemas.microsoft.com/office/drawing/2014/main" id="{0DA384E2-9397-411D-87E6-C2F0930FDE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9824" y="200025"/>
            <a:ext cx="2616979" cy="790576"/>
          </a:xfrm>
          <a:prstGeom prst="rect">
            <a:avLst/>
          </a:prstGeom>
        </p:spPr>
      </p:pic>
      <p:sp>
        <p:nvSpPr>
          <p:cNvPr id="12" name="TextBox 11">
            <a:extLst>
              <a:ext uri="{FF2B5EF4-FFF2-40B4-BE49-F238E27FC236}">
                <a16:creationId xmlns:a16="http://schemas.microsoft.com/office/drawing/2014/main" id="{1D67D6BC-FEAF-4FCA-9525-213D394A3A16}"/>
              </a:ext>
            </a:extLst>
          </p:cNvPr>
          <p:cNvSpPr txBox="1"/>
          <p:nvPr/>
        </p:nvSpPr>
        <p:spPr>
          <a:xfrm>
            <a:off x="4923847" y="2075590"/>
            <a:ext cx="2408931" cy="1754326"/>
          </a:xfrm>
          <a:prstGeom prst="rect">
            <a:avLst/>
          </a:prstGeom>
          <a:noFill/>
        </p:spPr>
        <p:txBody>
          <a:bodyPr wrap="square" rtlCol="0">
            <a:spAutoFit/>
          </a:bodyPr>
          <a:lstStyle/>
          <a:p>
            <a:r>
              <a:rPr lang="en-IE" sz="1200" dirty="0"/>
              <a:t>As Easter approaches we’re all coming to terms with this new ‘normal’. We're all still watching increased levels of TV and are still hungry for trusted, credible news. The viewing numbers also show us that Irish people are also balancing their days with drama, entertainment and soaps. </a:t>
            </a:r>
          </a:p>
        </p:txBody>
      </p:sp>
      <p:sp>
        <p:nvSpPr>
          <p:cNvPr id="13" name="TextBox 12">
            <a:extLst>
              <a:ext uri="{FF2B5EF4-FFF2-40B4-BE49-F238E27FC236}">
                <a16:creationId xmlns:a16="http://schemas.microsoft.com/office/drawing/2014/main" id="{392D5499-495E-468D-BC34-D5F26282E12D}"/>
              </a:ext>
            </a:extLst>
          </p:cNvPr>
          <p:cNvSpPr txBox="1"/>
          <p:nvPr/>
        </p:nvSpPr>
        <p:spPr>
          <a:xfrm>
            <a:off x="67296" y="1613925"/>
            <a:ext cx="7247904" cy="461665"/>
          </a:xfrm>
          <a:prstGeom prst="rect">
            <a:avLst/>
          </a:prstGeom>
          <a:noFill/>
        </p:spPr>
        <p:txBody>
          <a:bodyPr wrap="square" rtlCol="0">
            <a:spAutoFit/>
          </a:bodyPr>
          <a:lstStyle/>
          <a:p>
            <a:r>
              <a:rPr lang="en-GB" sz="2400" b="1" dirty="0">
                <a:solidFill>
                  <a:schemeClr val="accent1">
                    <a:lumMod val="75000"/>
                  </a:schemeClr>
                </a:solidFill>
              </a:rPr>
              <a:t>REACH</a:t>
            </a:r>
            <a:endParaRPr lang="en-US" sz="2400" b="1" dirty="0">
              <a:solidFill>
                <a:schemeClr val="accent1">
                  <a:lumMod val="75000"/>
                </a:schemeClr>
              </a:solidFill>
            </a:endParaRPr>
          </a:p>
        </p:txBody>
      </p:sp>
      <p:pic>
        <p:nvPicPr>
          <p:cNvPr id="15" name="Picture 14">
            <a:extLst>
              <a:ext uri="{FF2B5EF4-FFF2-40B4-BE49-F238E27FC236}">
                <a16:creationId xmlns:a16="http://schemas.microsoft.com/office/drawing/2014/main" id="{6DA8BB93-5D2A-456C-A662-517162EC07D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0" y="8607894"/>
            <a:ext cx="7559055" cy="3108709"/>
          </a:xfrm>
          <a:prstGeom prst="rect">
            <a:avLst/>
          </a:prstGeom>
        </p:spPr>
      </p:pic>
      <p:sp>
        <p:nvSpPr>
          <p:cNvPr id="17" name="TextBox 16">
            <a:extLst>
              <a:ext uri="{FF2B5EF4-FFF2-40B4-BE49-F238E27FC236}">
                <a16:creationId xmlns:a16="http://schemas.microsoft.com/office/drawing/2014/main" id="{9F1B34B3-D842-4300-8E54-770FD79D2D5F}"/>
              </a:ext>
            </a:extLst>
          </p:cNvPr>
          <p:cNvSpPr txBox="1"/>
          <p:nvPr/>
        </p:nvSpPr>
        <p:spPr>
          <a:xfrm>
            <a:off x="66986" y="8969475"/>
            <a:ext cx="7324414" cy="461665"/>
          </a:xfrm>
          <a:prstGeom prst="rect">
            <a:avLst/>
          </a:prstGeom>
          <a:noFill/>
        </p:spPr>
        <p:txBody>
          <a:bodyPr wrap="square" rtlCol="0">
            <a:spAutoFit/>
          </a:bodyPr>
          <a:lstStyle/>
          <a:p>
            <a:r>
              <a:rPr lang="en-GB" sz="2400" b="1" dirty="0">
                <a:solidFill>
                  <a:srgbClr val="C00000"/>
                </a:solidFill>
              </a:rPr>
              <a:t>VIEWING PATTERNS</a:t>
            </a:r>
            <a:endParaRPr lang="en-US" sz="2400" b="1" dirty="0">
              <a:solidFill>
                <a:srgbClr val="C00000"/>
              </a:solidFill>
            </a:endParaRPr>
          </a:p>
        </p:txBody>
      </p:sp>
      <p:pic>
        <p:nvPicPr>
          <p:cNvPr id="19" name="Picture 18">
            <a:extLst>
              <a:ext uri="{FF2B5EF4-FFF2-40B4-BE49-F238E27FC236}">
                <a16:creationId xmlns:a16="http://schemas.microsoft.com/office/drawing/2014/main" id="{202695D1-44EE-4D0E-94E1-D6E9330FD51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20" y="4993762"/>
            <a:ext cx="7559055" cy="3669799"/>
          </a:xfrm>
          <a:prstGeom prst="rect">
            <a:avLst/>
          </a:prstGeom>
        </p:spPr>
      </p:pic>
      <p:sp>
        <p:nvSpPr>
          <p:cNvPr id="21" name="TextBox 20">
            <a:extLst>
              <a:ext uri="{FF2B5EF4-FFF2-40B4-BE49-F238E27FC236}">
                <a16:creationId xmlns:a16="http://schemas.microsoft.com/office/drawing/2014/main" id="{F115E0EF-2909-4BA7-B5D7-53703D248803}"/>
              </a:ext>
            </a:extLst>
          </p:cNvPr>
          <p:cNvSpPr txBox="1"/>
          <p:nvPr/>
        </p:nvSpPr>
        <p:spPr>
          <a:xfrm>
            <a:off x="1" y="5442975"/>
            <a:ext cx="7344086" cy="461665"/>
          </a:xfrm>
          <a:prstGeom prst="rect">
            <a:avLst/>
          </a:prstGeom>
          <a:noFill/>
        </p:spPr>
        <p:txBody>
          <a:bodyPr wrap="square" rtlCol="0">
            <a:spAutoFit/>
          </a:bodyPr>
          <a:lstStyle/>
          <a:p>
            <a:pPr algn="r"/>
            <a:r>
              <a:rPr lang="en-GB" sz="2400" b="1" dirty="0">
                <a:solidFill>
                  <a:schemeClr val="accent6">
                    <a:lumMod val="75000"/>
                  </a:schemeClr>
                </a:solidFill>
              </a:rPr>
              <a:t>AVERAGE DAILY MINUTES</a:t>
            </a:r>
            <a:endParaRPr lang="en-US" sz="2400" b="1" dirty="0">
              <a:solidFill>
                <a:schemeClr val="accent6">
                  <a:lumMod val="75000"/>
                </a:schemeClr>
              </a:solidFill>
            </a:endParaRPr>
          </a:p>
        </p:txBody>
      </p:sp>
      <p:sp>
        <p:nvSpPr>
          <p:cNvPr id="23" name="TextBox 22">
            <a:extLst>
              <a:ext uri="{FF2B5EF4-FFF2-40B4-BE49-F238E27FC236}">
                <a16:creationId xmlns:a16="http://schemas.microsoft.com/office/drawing/2014/main" id="{46DC8AA2-5FC2-453A-87F6-8E96810A52BA}"/>
              </a:ext>
            </a:extLst>
          </p:cNvPr>
          <p:cNvSpPr txBox="1"/>
          <p:nvPr/>
        </p:nvSpPr>
        <p:spPr>
          <a:xfrm>
            <a:off x="66986" y="12039909"/>
            <a:ext cx="7559675" cy="461665"/>
          </a:xfrm>
          <a:prstGeom prst="rect">
            <a:avLst/>
          </a:prstGeom>
          <a:noFill/>
        </p:spPr>
        <p:txBody>
          <a:bodyPr wrap="square" rtlCol="0">
            <a:spAutoFit/>
          </a:bodyPr>
          <a:lstStyle/>
          <a:p>
            <a:pPr algn="ctr"/>
            <a:r>
              <a:rPr lang="en-GB" sz="2400" b="1" dirty="0">
                <a:solidFill>
                  <a:schemeClr val="accent1">
                    <a:lumMod val="75000"/>
                  </a:schemeClr>
                </a:solidFill>
              </a:rPr>
              <a:t>PROGRAMMING</a:t>
            </a:r>
            <a:endParaRPr lang="en-US" sz="2400" b="1" dirty="0">
              <a:solidFill>
                <a:schemeClr val="accent1">
                  <a:lumMod val="75000"/>
                </a:schemeClr>
              </a:solidFill>
            </a:endParaRPr>
          </a:p>
        </p:txBody>
      </p:sp>
      <p:sp>
        <p:nvSpPr>
          <p:cNvPr id="24" name="TextBox 23">
            <a:extLst>
              <a:ext uri="{FF2B5EF4-FFF2-40B4-BE49-F238E27FC236}">
                <a16:creationId xmlns:a16="http://schemas.microsoft.com/office/drawing/2014/main" id="{254EC3A9-9074-4611-866E-2536C1A061E3}"/>
              </a:ext>
            </a:extLst>
          </p:cNvPr>
          <p:cNvSpPr txBox="1"/>
          <p:nvPr/>
        </p:nvSpPr>
        <p:spPr>
          <a:xfrm>
            <a:off x="259102" y="12538445"/>
            <a:ext cx="7121385" cy="1569660"/>
          </a:xfrm>
          <a:prstGeom prst="rect">
            <a:avLst/>
          </a:prstGeom>
          <a:noFill/>
        </p:spPr>
        <p:txBody>
          <a:bodyPr wrap="square" rtlCol="0">
            <a:spAutoFit/>
          </a:bodyPr>
          <a:lstStyle/>
          <a:p>
            <a:r>
              <a:rPr lang="en-IE" sz="1200" dirty="0"/>
              <a:t>Brand new content is being created that reflects the exceptional times we’re living in such as </a:t>
            </a:r>
            <a:r>
              <a:rPr lang="en-IE" sz="1200" i="1" dirty="0"/>
              <a:t>Ireland on Call</a:t>
            </a:r>
            <a:r>
              <a:rPr lang="en-IE" sz="1200" dirty="0"/>
              <a:t>, </a:t>
            </a:r>
            <a:r>
              <a:rPr lang="en-IE" sz="1200" i="1" dirty="0"/>
              <a:t>Operation Transformation-Keeping Well Apart </a:t>
            </a:r>
            <a:r>
              <a:rPr lang="en-IE" sz="1200" dirty="0"/>
              <a:t>on RTÉ One and </a:t>
            </a:r>
            <a:r>
              <a:rPr lang="en-IE" sz="1200" i="1" dirty="0" err="1"/>
              <a:t>Homeschool</a:t>
            </a:r>
            <a:r>
              <a:rPr lang="en-IE" sz="1200" i="1" dirty="0"/>
              <a:t> Hub </a:t>
            </a:r>
            <a:r>
              <a:rPr lang="en-IE" sz="1200" dirty="0"/>
              <a:t>on RTÉ 2. On Virgin Media One, </a:t>
            </a:r>
            <a:r>
              <a:rPr lang="en-IE" sz="1200" i="1" dirty="0"/>
              <a:t>The Graham Norton Show </a:t>
            </a:r>
            <a:r>
              <a:rPr lang="en-IE" sz="1200" dirty="0"/>
              <a:t>is back from this Saturday.  The show returns with big name “virtual guests” while the notorious red chair is relocated to the comfort of your own armchair at home. Graham and his team have found new, entertaining ways to keep the show on the road so that the familiar faces people love will still be in their living rooms in the weeks ahead.   Other creative ideas can be seen on Channel 4, with Jamie Oliver's </a:t>
            </a:r>
            <a:r>
              <a:rPr lang="en-IE" sz="1200" i="1" dirty="0"/>
              <a:t>Keep Cooking and Carry On </a:t>
            </a:r>
            <a:r>
              <a:rPr lang="en-IE" sz="1200" dirty="0"/>
              <a:t>(which is now filmed from his home on an iPhone without a camera crew and with help from his wife, Jools, and five kids!) </a:t>
            </a:r>
            <a:endParaRPr lang="en-IE" sz="1200" b="1" dirty="0"/>
          </a:p>
        </p:txBody>
      </p:sp>
      <p:sp>
        <p:nvSpPr>
          <p:cNvPr id="28" name="TextBox 27">
            <a:extLst>
              <a:ext uri="{FF2B5EF4-FFF2-40B4-BE49-F238E27FC236}">
                <a16:creationId xmlns:a16="http://schemas.microsoft.com/office/drawing/2014/main" id="{AF27003F-B487-403D-A1CF-808B7E09A024}"/>
              </a:ext>
            </a:extLst>
          </p:cNvPr>
          <p:cNvSpPr txBox="1"/>
          <p:nvPr/>
        </p:nvSpPr>
        <p:spPr>
          <a:xfrm>
            <a:off x="143729" y="5931575"/>
            <a:ext cx="2490358" cy="646331"/>
          </a:xfrm>
          <a:prstGeom prst="rect">
            <a:avLst/>
          </a:prstGeom>
          <a:noFill/>
        </p:spPr>
        <p:txBody>
          <a:bodyPr wrap="square" rtlCol="0">
            <a:spAutoFit/>
          </a:bodyPr>
          <a:lstStyle/>
          <a:p>
            <a:r>
              <a:rPr lang="en-IE" sz="1200" dirty="0"/>
              <a:t>Average daily minutes for Live and VOSDAL continue to be up across all audiences year on year. </a:t>
            </a:r>
          </a:p>
        </p:txBody>
      </p:sp>
      <p:sp>
        <p:nvSpPr>
          <p:cNvPr id="29" name="TextBox 28">
            <a:extLst>
              <a:ext uri="{FF2B5EF4-FFF2-40B4-BE49-F238E27FC236}">
                <a16:creationId xmlns:a16="http://schemas.microsoft.com/office/drawing/2014/main" id="{4ADD2282-A629-4BDF-ACFC-CD70087D98DC}"/>
              </a:ext>
            </a:extLst>
          </p:cNvPr>
          <p:cNvSpPr txBox="1"/>
          <p:nvPr/>
        </p:nvSpPr>
        <p:spPr>
          <a:xfrm>
            <a:off x="153021" y="137550"/>
            <a:ext cx="4308620" cy="769441"/>
          </a:xfrm>
          <a:prstGeom prst="rect">
            <a:avLst/>
          </a:prstGeom>
          <a:noFill/>
        </p:spPr>
        <p:txBody>
          <a:bodyPr wrap="square" rtlCol="0">
            <a:spAutoFit/>
          </a:bodyPr>
          <a:lstStyle/>
          <a:p>
            <a:r>
              <a:rPr lang="en-IE" sz="2200" b="1" dirty="0">
                <a:solidFill>
                  <a:srgbClr val="0070C0"/>
                </a:solidFill>
              </a:rPr>
              <a:t>TAM IRELAND TV VIEWING REPORT MARCH 30th-April 5th 2020</a:t>
            </a:r>
            <a:endParaRPr lang="en-US" sz="2200" b="1" dirty="0">
              <a:solidFill>
                <a:srgbClr val="0070C0"/>
              </a:solidFill>
            </a:endParaRPr>
          </a:p>
        </p:txBody>
      </p:sp>
      <p:sp>
        <p:nvSpPr>
          <p:cNvPr id="30" name="TextBox 29">
            <a:extLst>
              <a:ext uri="{FF2B5EF4-FFF2-40B4-BE49-F238E27FC236}">
                <a16:creationId xmlns:a16="http://schemas.microsoft.com/office/drawing/2014/main" id="{B838F8C4-785A-4079-9049-4A26ABC82207}"/>
              </a:ext>
            </a:extLst>
          </p:cNvPr>
          <p:cNvSpPr txBox="1"/>
          <p:nvPr/>
        </p:nvSpPr>
        <p:spPr>
          <a:xfrm>
            <a:off x="162546" y="870975"/>
            <a:ext cx="4323729" cy="400110"/>
          </a:xfrm>
          <a:prstGeom prst="rect">
            <a:avLst/>
          </a:prstGeom>
          <a:noFill/>
        </p:spPr>
        <p:txBody>
          <a:bodyPr wrap="square" rtlCol="0">
            <a:spAutoFit/>
          </a:bodyPr>
          <a:lstStyle/>
          <a:p>
            <a:r>
              <a:rPr lang="en-IE" sz="1000" dirty="0">
                <a:solidFill>
                  <a:schemeClr val="tx1">
                    <a:lumMod val="65000"/>
                    <a:lumOff val="35000"/>
                  </a:schemeClr>
                </a:solidFill>
              </a:rPr>
              <a:t>As Irish audiences adjust to more time at home, our weekly viewing report gives you the most up-to-date analysis of shifts and trends in TV viewing.</a:t>
            </a:r>
            <a:endParaRPr lang="en-US" sz="1000" dirty="0">
              <a:solidFill>
                <a:schemeClr val="tx1">
                  <a:lumMod val="65000"/>
                  <a:lumOff val="35000"/>
                </a:schemeClr>
              </a:solidFill>
            </a:endParaRPr>
          </a:p>
        </p:txBody>
      </p:sp>
      <p:pic>
        <p:nvPicPr>
          <p:cNvPr id="34" name="Picture 33" descr="A picture containing drawing&#10;&#10;Description automatically generated">
            <a:extLst>
              <a:ext uri="{FF2B5EF4-FFF2-40B4-BE49-F238E27FC236}">
                <a16:creationId xmlns:a16="http://schemas.microsoft.com/office/drawing/2014/main" id="{8B920327-9398-4006-B026-BD97041401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5867" y="19202675"/>
            <a:ext cx="1570402" cy="474410"/>
          </a:xfrm>
          <a:prstGeom prst="rect">
            <a:avLst/>
          </a:prstGeom>
        </p:spPr>
      </p:pic>
      <p:pic>
        <p:nvPicPr>
          <p:cNvPr id="36" name="Picture 35">
            <a:extLst>
              <a:ext uri="{FF2B5EF4-FFF2-40B4-BE49-F238E27FC236}">
                <a16:creationId xmlns:a16="http://schemas.microsoft.com/office/drawing/2014/main" id="{81B20D3A-002E-4F30-A6FF-EDFFCF5A09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9713956"/>
            <a:ext cx="7559055" cy="85344"/>
          </a:xfrm>
          <a:prstGeom prst="rect">
            <a:avLst/>
          </a:prstGeom>
        </p:spPr>
      </p:pic>
      <p:pic>
        <p:nvPicPr>
          <p:cNvPr id="2" name="Picture 1">
            <a:extLst>
              <a:ext uri="{FF2B5EF4-FFF2-40B4-BE49-F238E27FC236}">
                <a16:creationId xmlns:a16="http://schemas.microsoft.com/office/drawing/2014/main" id="{3CC4DE69-65BA-417E-81D3-0316ECDF389B}"/>
              </a:ext>
            </a:extLst>
          </p:cNvPr>
          <p:cNvPicPr>
            <a:picLocks noChangeAspect="1"/>
          </p:cNvPicPr>
          <p:nvPr/>
        </p:nvPicPr>
        <p:blipFill>
          <a:blip r:embed="rId7"/>
          <a:stretch>
            <a:fillRect/>
          </a:stretch>
        </p:blipFill>
        <p:spPr>
          <a:xfrm>
            <a:off x="-43188" y="11800635"/>
            <a:ext cx="7559675" cy="85351"/>
          </a:xfrm>
          <a:prstGeom prst="rect">
            <a:avLst/>
          </a:prstGeom>
        </p:spPr>
      </p:pic>
      <p:graphicFrame>
        <p:nvGraphicFramePr>
          <p:cNvPr id="35" name="Chart 34">
            <a:extLst>
              <a:ext uri="{FF2B5EF4-FFF2-40B4-BE49-F238E27FC236}">
                <a16:creationId xmlns:a16="http://schemas.microsoft.com/office/drawing/2014/main" id="{913889AE-46B1-4CA6-873D-A91C5F700B47}"/>
              </a:ext>
            </a:extLst>
          </p:cNvPr>
          <p:cNvGraphicFramePr>
            <a:graphicFrameLocks/>
          </p:cNvGraphicFramePr>
          <p:nvPr>
            <p:extLst>
              <p:ext uri="{D42A27DB-BD31-4B8C-83A1-F6EECF244321}">
                <p14:modId xmlns:p14="http://schemas.microsoft.com/office/powerpoint/2010/main" val="639519975"/>
              </p:ext>
            </p:extLst>
          </p:nvPr>
        </p:nvGraphicFramePr>
        <p:xfrm>
          <a:off x="2864803" y="5920392"/>
          <a:ext cx="4572000" cy="2743200"/>
        </p:xfrm>
        <a:graphic>
          <a:graphicData uri="http://schemas.openxmlformats.org/drawingml/2006/chart">
            <c:chart xmlns:c="http://schemas.openxmlformats.org/drawingml/2006/chart" xmlns:r="http://schemas.openxmlformats.org/officeDocument/2006/relationships" r:id="rId8"/>
          </a:graphicData>
        </a:graphic>
      </p:graphicFrame>
      <p:sp>
        <p:nvSpPr>
          <p:cNvPr id="4" name="Rectangle 3">
            <a:extLst>
              <a:ext uri="{FF2B5EF4-FFF2-40B4-BE49-F238E27FC236}">
                <a16:creationId xmlns:a16="http://schemas.microsoft.com/office/drawing/2014/main" id="{3BABCD3D-62DE-407C-A28C-50046577F565}"/>
              </a:ext>
            </a:extLst>
          </p:cNvPr>
          <p:cNvSpPr/>
          <p:nvPr/>
        </p:nvSpPr>
        <p:spPr>
          <a:xfrm>
            <a:off x="66986" y="4792885"/>
            <a:ext cx="7247904" cy="215444"/>
          </a:xfrm>
          <a:prstGeom prst="rect">
            <a:avLst/>
          </a:prstGeom>
        </p:spPr>
        <p:txBody>
          <a:bodyPr wrap="square">
            <a:spAutoFit/>
          </a:bodyPr>
          <a:lstStyle/>
          <a:p>
            <a:r>
              <a:rPr lang="en-IE" sz="800" dirty="0">
                <a:latin typeface="YACgEVEOb9k 0"/>
              </a:rPr>
              <a:t>Source: TAM Ireland/Nielsen, National, Total TV, Live + VOSDAL, Individuals 4+, </a:t>
            </a:r>
            <a:r>
              <a:rPr lang="en-IE" sz="800" dirty="0" err="1">
                <a:latin typeface="YACgEVEOb9k 0"/>
              </a:rPr>
              <a:t>incl</a:t>
            </a:r>
            <a:r>
              <a:rPr lang="en-IE" sz="800" dirty="0">
                <a:latin typeface="YACgEVEOb9k 0"/>
              </a:rPr>
              <a:t> guests Average Daily Reach based on 1+ consecutive minutes</a:t>
            </a:r>
            <a:endParaRPr lang="en-IE" sz="800" dirty="0">
              <a:effectLst/>
              <a:latin typeface="YACgEVEOb9k 0"/>
            </a:endParaRPr>
          </a:p>
        </p:txBody>
      </p:sp>
      <p:sp>
        <p:nvSpPr>
          <p:cNvPr id="43" name="Rectangle 42">
            <a:extLst>
              <a:ext uri="{FF2B5EF4-FFF2-40B4-BE49-F238E27FC236}">
                <a16:creationId xmlns:a16="http://schemas.microsoft.com/office/drawing/2014/main" id="{F3548B12-CC9F-4172-AFE0-69F38B9223FD}"/>
              </a:ext>
            </a:extLst>
          </p:cNvPr>
          <p:cNvSpPr/>
          <p:nvPr/>
        </p:nvSpPr>
        <p:spPr>
          <a:xfrm>
            <a:off x="66986" y="8319040"/>
            <a:ext cx="3048747" cy="338554"/>
          </a:xfrm>
          <a:prstGeom prst="rect">
            <a:avLst/>
          </a:prstGeom>
        </p:spPr>
        <p:txBody>
          <a:bodyPr wrap="square">
            <a:spAutoFit/>
          </a:bodyPr>
          <a:lstStyle/>
          <a:p>
            <a:r>
              <a:rPr lang="en-IE" sz="800" dirty="0">
                <a:latin typeface="YACgEVEOb9k 0"/>
              </a:rPr>
              <a:t>Source: TAM Ireland/Nielsen, National, Total TV, Live + VOSDAL, Individuals 4+,Average Mins Per person</a:t>
            </a:r>
            <a:endParaRPr lang="en-IE" sz="800" dirty="0">
              <a:effectLst/>
              <a:latin typeface="YACgEVEOb9k 0"/>
            </a:endParaRPr>
          </a:p>
        </p:txBody>
      </p:sp>
      <p:sp>
        <p:nvSpPr>
          <p:cNvPr id="45" name="Rectangle 44">
            <a:extLst>
              <a:ext uri="{FF2B5EF4-FFF2-40B4-BE49-F238E27FC236}">
                <a16:creationId xmlns:a16="http://schemas.microsoft.com/office/drawing/2014/main" id="{036C3CA6-5743-4EFB-9851-381453A95140}"/>
              </a:ext>
            </a:extLst>
          </p:cNvPr>
          <p:cNvSpPr/>
          <p:nvPr/>
        </p:nvSpPr>
        <p:spPr>
          <a:xfrm>
            <a:off x="18350" y="19448889"/>
            <a:ext cx="3778250" cy="215444"/>
          </a:xfrm>
          <a:prstGeom prst="rect">
            <a:avLst/>
          </a:prstGeom>
        </p:spPr>
        <p:txBody>
          <a:bodyPr>
            <a:spAutoFit/>
          </a:bodyPr>
          <a:lstStyle/>
          <a:p>
            <a:r>
              <a:rPr lang="en-IE" sz="800" dirty="0"/>
              <a:t>Please note: All data based on live &amp; VOSDAL TV set viewing</a:t>
            </a:r>
          </a:p>
        </p:txBody>
      </p:sp>
      <p:pic>
        <p:nvPicPr>
          <p:cNvPr id="8" name="Picture 7">
            <a:extLst>
              <a:ext uri="{FF2B5EF4-FFF2-40B4-BE49-F238E27FC236}">
                <a16:creationId xmlns:a16="http://schemas.microsoft.com/office/drawing/2014/main" id="{C202C645-5DB3-4A74-A739-949865535333}"/>
              </a:ext>
            </a:extLst>
          </p:cNvPr>
          <p:cNvPicPr>
            <a:picLocks noChangeAspect="1"/>
          </p:cNvPicPr>
          <p:nvPr/>
        </p:nvPicPr>
        <p:blipFill>
          <a:blip r:embed="rId9"/>
          <a:stretch>
            <a:fillRect/>
          </a:stretch>
        </p:blipFill>
        <p:spPr>
          <a:xfrm>
            <a:off x="143586" y="2155317"/>
            <a:ext cx="4762683" cy="2327102"/>
          </a:xfrm>
          <a:prstGeom prst="rect">
            <a:avLst/>
          </a:prstGeom>
        </p:spPr>
      </p:pic>
      <p:sp>
        <p:nvSpPr>
          <p:cNvPr id="25" name="TextBox 24">
            <a:extLst>
              <a:ext uri="{FF2B5EF4-FFF2-40B4-BE49-F238E27FC236}">
                <a16:creationId xmlns:a16="http://schemas.microsoft.com/office/drawing/2014/main" id="{409AF2D4-2BB9-4931-99AC-82EA4994ACBB}"/>
              </a:ext>
            </a:extLst>
          </p:cNvPr>
          <p:cNvSpPr txBox="1"/>
          <p:nvPr/>
        </p:nvSpPr>
        <p:spPr>
          <a:xfrm>
            <a:off x="259102" y="14888860"/>
            <a:ext cx="7040849" cy="276999"/>
          </a:xfrm>
          <a:prstGeom prst="rect">
            <a:avLst/>
          </a:prstGeom>
          <a:noFill/>
        </p:spPr>
        <p:txBody>
          <a:bodyPr wrap="square" rtlCol="0">
            <a:spAutoFit/>
          </a:bodyPr>
          <a:lstStyle/>
          <a:p>
            <a:endParaRPr lang="en-IE" sz="1200" b="1" dirty="0"/>
          </a:p>
        </p:txBody>
      </p:sp>
      <p:sp>
        <p:nvSpPr>
          <p:cNvPr id="26" name="TextBox 25">
            <a:extLst>
              <a:ext uri="{FF2B5EF4-FFF2-40B4-BE49-F238E27FC236}">
                <a16:creationId xmlns:a16="http://schemas.microsoft.com/office/drawing/2014/main" id="{C1027921-80EF-4D40-AB40-56ABCAB93EB0}"/>
              </a:ext>
            </a:extLst>
          </p:cNvPr>
          <p:cNvSpPr txBox="1"/>
          <p:nvPr/>
        </p:nvSpPr>
        <p:spPr>
          <a:xfrm>
            <a:off x="3820610" y="16326657"/>
            <a:ext cx="3494280" cy="646331"/>
          </a:xfrm>
          <a:prstGeom prst="rect">
            <a:avLst/>
          </a:prstGeom>
          <a:noFill/>
        </p:spPr>
        <p:txBody>
          <a:bodyPr wrap="square" rtlCol="0">
            <a:spAutoFit/>
          </a:bodyPr>
          <a:lstStyle/>
          <a:p>
            <a:r>
              <a:rPr lang="en-IE" sz="1200" dirty="0"/>
              <a:t>Kids viewing to Nick Jnr Too was up 30% week on week. (Ave ‘000s)  The station has been rebranded as Nick Jnr Peppa for the month of April!</a:t>
            </a:r>
            <a:endParaRPr lang="en-IE" sz="1200" b="1" dirty="0"/>
          </a:p>
        </p:txBody>
      </p:sp>
      <p:pic>
        <p:nvPicPr>
          <p:cNvPr id="6" name="Picture 5">
            <a:extLst>
              <a:ext uri="{FF2B5EF4-FFF2-40B4-BE49-F238E27FC236}">
                <a16:creationId xmlns:a16="http://schemas.microsoft.com/office/drawing/2014/main" id="{D2AEA1A6-F914-4CEA-BB31-C58DD8E59B8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97127" y="17105986"/>
            <a:ext cx="3341245" cy="18794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90D734AB-9858-4866-A321-5594D6A62AA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97127" y="14275640"/>
            <a:ext cx="3341244" cy="18794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313E4954-4EF4-47AF-94D4-ADC9CBA9AAF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42696" y="17120844"/>
            <a:ext cx="3404121" cy="18497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1" name="TextBox 30">
            <a:extLst>
              <a:ext uri="{FF2B5EF4-FFF2-40B4-BE49-F238E27FC236}">
                <a16:creationId xmlns:a16="http://schemas.microsoft.com/office/drawing/2014/main" id="{B6CF5BB6-F738-46F2-8D19-9E0A5AA837D7}"/>
              </a:ext>
            </a:extLst>
          </p:cNvPr>
          <p:cNvSpPr txBox="1"/>
          <p:nvPr/>
        </p:nvSpPr>
        <p:spPr>
          <a:xfrm>
            <a:off x="162545" y="16339429"/>
            <a:ext cx="3364426" cy="646331"/>
          </a:xfrm>
          <a:prstGeom prst="rect">
            <a:avLst/>
          </a:prstGeom>
          <a:noFill/>
        </p:spPr>
        <p:txBody>
          <a:bodyPr wrap="square" rtlCol="0">
            <a:spAutoFit/>
          </a:bodyPr>
          <a:lstStyle/>
          <a:p>
            <a:r>
              <a:rPr lang="en-IE" sz="1200" dirty="0"/>
              <a:t>The Guards-Inside the K finishes its run on Virgin Media One on Wed 8</a:t>
            </a:r>
            <a:r>
              <a:rPr lang="en-IE" sz="1200" baseline="30000" dirty="0"/>
              <a:t>th</a:t>
            </a:r>
            <a:r>
              <a:rPr lang="en-IE" sz="1200" dirty="0"/>
              <a:t> April. Last weeks episode (April 1</a:t>
            </a:r>
            <a:r>
              <a:rPr lang="en-IE" sz="1200" baseline="30000" dirty="0"/>
              <a:t>st</a:t>
            </a:r>
            <a:r>
              <a:rPr lang="en-IE" sz="1200" dirty="0"/>
              <a:t>) had 301,100 viewers (</a:t>
            </a:r>
            <a:r>
              <a:rPr lang="en-IE" sz="1200" dirty="0" err="1"/>
              <a:t>indiv</a:t>
            </a:r>
            <a:r>
              <a:rPr lang="en-IE" sz="1200" dirty="0"/>
              <a:t> </a:t>
            </a:r>
            <a:r>
              <a:rPr lang="en-IE" sz="1200" dirty="0" err="1"/>
              <a:t>Live+VOSDAL</a:t>
            </a:r>
            <a:r>
              <a:rPr lang="en-IE" sz="1200" dirty="0"/>
              <a:t>)</a:t>
            </a:r>
            <a:endParaRPr lang="en-IE" sz="1200" b="1" dirty="0"/>
          </a:p>
        </p:txBody>
      </p:sp>
      <p:graphicFrame>
        <p:nvGraphicFramePr>
          <p:cNvPr id="27" name="Chart 26">
            <a:extLst>
              <a:ext uri="{FF2B5EF4-FFF2-40B4-BE49-F238E27FC236}">
                <a16:creationId xmlns:a16="http://schemas.microsoft.com/office/drawing/2014/main" id="{E5F3E361-F722-4A04-9A17-CF654C5FD3B6}"/>
              </a:ext>
            </a:extLst>
          </p:cNvPr>
          <p:cNvGraphicFramePr/>
          <p:nvPr>
            <p:extLst>
              <p:ext uri="{D42A27DB-BD31-4B8C-83A1-F6EECF244321}">
                <p14:modId xmlns:p14="http://schemas.microsoft.com/office/powerpoint/2010/main" val="2612376288"/>
              </p:ext>
            </p:extLst>
          </p:nvPr>
        </p:nvGraphicFramePr>
        <p:xfrm>
          <a:off x="2834755" y="8806428"/>
          <a:ext cx="4498023" cy="3029718"/>
        </p:xfrm>
        <a:graphic>
          <a:graphicData uri="http://schemas.openxmlformats.org/drawingml/2006/chart">
            <c:chart xmlns:c="http://schemas.openxmlformats.org/drawingml/2006/chart" xmlns:r="http://schemas.openxmlformats.org/officeDocument/2006/relationships" r:id="rId13"/>
          </a:graphicData>
        </a:graphic>
      </p:graphicFrame>
      <p:sp>
        <p:nvSpPr>
          <p:cNvPr id="37" name="TextBox 36">
            <a:extLst>
              <a:ext uri="{FF2B5EF4-FFF2-40B4-BE49-F238E27FC236}">
                <a16:creationId xmlns:a16="http://schemas.microsoft.com/office/drawing/2014/main" id="{D341006F-2B33-4E09-88C1-A36214A9E4E6}"/>
              </a:ext>
            </a:extLst>
          </p:cNvPr>
          <p:cNvSpPr txBox="1"/>
          <p:nvPr/>
        </p:nvSpPr>
        <p:spPr>
          <a:xfrm>
            <a:off x="66986" y="9596350"/>
            <a:ext cx="2490358" cy="1754326"/>
          </a:xfrm>
          <a:prstGeom prst="rect">
            <a:avLst/>
          </a:prstGeom>
          <a:noFill/>
        </p:spPr>
        <p:txBody>
          <a:bodyPr wrap="square" rtlCol="0">
            <a:spAutoFit/>
          </a:bodyPr>
          <a:lstStyle/>
          <a:p>
            <a:r>
              <a:rPr lang="en-IE" sz="1200" dirty="0"/>
              <a:t>As the average number of minutes viewed per person has increased in March, we also can see that Co-viewing in particular has grown as more groups and families settle down together to watch Broadcaster content. Co-viewing has grown by 14% month on month </a:t>
            </a:r>
            <a:r>
              <a:rPr lang="en-IE" sz="900" dirty="0"/>
              <a:t>(Feb 20 V Mar 20) </a:t>
            </a:r>
            <a:r>
              <a:rPr lang="en-IE" sz="1200" dirty="0"/>
              <a:t>and 8% year on year </a:t>
            </a:r>
            <a:r>
              <a:rPr lang="en-IE" sz="900" dirty="0"/>
              <a:t>(Mar 19 V Mar 20)</a:t>
            </a:r>
            <a:endParaRPr lang="en-IE" sz="1200" dirty="0"/>
          </a:p>
        </p:txBody>
      </p:sp>
      <p:sp>
        <p:nvSpPr>
          <p:cNvPr id="38" name="Rectangle 37">
            <a:extLst>
              <a:ext uri="{FF2B5EF4-FFF2-40B4-BE49-F238E27FC236}">
                <a16:creationId xmlns:a16="http://schemas.microsoft.com/office/drawing/2014/main" id="{C9DD44CC-86C1-4FE9-8E1A-D5963C56A913}"/>
              </a:ext>
            </a:extLst>
          </p:cNvPr>
          <p:cNvSpPr/>
          <p:nvPr/>
        </p:nvSpPr>
        <p:spPr>
          <a:xfrm>
            <a:off x="66986" y="11354033"/>
            <a:ext cx="3048747" cy="338554"/>
          </a:xfrm>
          <a:prstGeom prst="rect">
            <a:avLst/>
          </a:prstGeom>
        </p:spPr>
        <p:txBody>
          <a:bodyPr wrap="square">
            <a:spAutoFit/>
          </a:bodyPr>
          <a:lstStyle/>
          <a:p>
            <a:r>
              <a:rPr lang="en-IE" sz="800" dirty="0">
                <a:latin typeface="YACgEVEOb9k 0"/>
              </a:rPr>
              <a:t>Source: TAM Ireland/Nielsen, National, Total TV, Consolidated, Individuals 4+,Average Time Per person</a:t>
            </a:r>
            <a:endParaRPr lang="en-IE" sz="800" dirty="0">
              <a:effectLst/>
              <a:latin typeface="YACgEVEOb9k 0"/>
            </a:endParaRPr>
          </a:p>
        </p:txBody>
      </p:sp>
      <p:pic>
        <p:nvPicPr>
          <p:cNvPr id="16" name="Picture 15">
            <a:extLst>
              <a:ext uri="{FF2B5EF4-FFF2-40B4-BE49-F238E27FC236}">
                <a16:creationId xmlns:a16="http://schemas.microsoft.com/office/drawing/2014/main" id="{4E1D82D9-72BC-4CAF-8BC1-88B35ED1F0B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1427" y="14269412"/>
            <a:ext cx="3341244" cy="18590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289956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771</TotalTime>
  <Words>502</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YACgEVEOb9k 0</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Reddy</dc:creator>
  <cp:lastModifiedBy>Eimear Keane</cp:lastModifiedBy>
  <cp:revision>52</cp:revision>
  <dcterms:created xsi:type="dcterms:W3CDTF">2020-04-01T08:43:16Z</dcterms:created>
  <dcterms:modified xsi:type="dcterms:W3CDTF">2020-04-08T10:44:21Z</dcterms:modified>
</cp:coreProperties>
</file>