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  <p:sldMasterId id="2147483698" r:id="rId2"/>
    <p:sldMasterId id="2147483753" r:id="rId3"/>
  </p:sldMasterIdLst>
  <p:notesMasterIdLst>
    <p:notesMasterId r:id="rId14"/>
  </p:notesMasterIdLst>
  <p:handoutMasterIdLst>
    <p:handoutMasterId r:id="rId15"/>
  </p:handoutMasterIdLst>
  <p:sldIdLst>
    <p:sldId id="810" r:id="rId4"/>
    <p:sldId id="857" r:id="rId5"/>
    <p:sldId id="853" r:id="rId6"/>
    <p:sldId id="805" r:id="rId7"/>
    <p:sldId id="856" r:id="rId8"/>
    <p:sldId id="849" r:id="rId9"/>
    <p:sldId id="850" r:id="rId10"/>
    <p:sldId id="803" r:id="rId11"/>
    <p:sldId id="851" r:id="rId12"/>
    <p:sldId id="852" r:id="rId13"/>
  </p:sldIdLst>
  <p:sldSz cx="12192000" cy="6858000"/>
  <p:notesSz cx="6858000" cy="9144000"/>
  <p:defaultTextStyle>
    <a:defPPr>
      <a:defRPr lang="fr-FR"/>
    </a:defPPr>
    <a:lvl1pPr marL="0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4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HOWEET" id="{D34E524A-D6EF-4CBC-A13A-51C3740B0549}">
          <p14:sldIdLst>
            <p14:sldId id="810"/>
            <p14:sldId id="857"/>
            <p14:sldId id="853"/>
            <p14:sldId id="805"/>
            <p14:sldId id="856"/>
            <p14:sldId id="849"/>
            <p14:sldId id="850"/>
            <p14:sldId id="803"/>
            <p14:sldId id="851"/>
            <p14:sldId id="85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51" userDrawn="1">
          <p15:clr>
            <a:srgbClr val="A4A3A4"/>
          </p15:clr>
        </p15:guide>
        <p15:guide id="3" orient="horz" pos="3159" userDrawn="1">
          <p15:clr>
            <a:srgbClr val="A4A3A4"/>
          </p15:clr>
        </p15:guide>
        <p15:guide id="5" orient="horz" pos="981" userDrawn="1">
          <p15:clr>
            <a:srgbClr val="A4A3A4"/>
          </p15:clr>
        </p15:guide>
        <p15:guide id="6" pos="3840" userDrawn="1">
          <p15:clr>
            <a:srgbClr val="A4A3A4"/>
          </p15:clr>
        </p15:guide>
        <p15:guide id="7" pos="575" userDrawn="1">
          <p15:clr>
            <a:srgbClr val="A4A3A4"/>
          </p15:clr>
        </p15:guide>
        <p15:guide id="8" pos="7105" userDrawn="1">
          <p15:clr>
            <a:srgbClr val="A4A3A4"/>
          </p15:clr>
        </p15:guide>
        <p15:guide id="9" pos="7408" userDrawn="1">
          <p15:clr>
            <a:srgbClr val="A4A3A4"/>
          </p15:clr>
        </p15:guide>
        <p15:guide id="10" pos="303" userDrawn="1">
          <p15:clr>
            <a:srgbClr val="A4A3A4"/>
          </p15:clr>
        </p15:guide>
        <p15:guide id="11" pos="1965" userDrawn="1">
          <p15:clr>
            <a:srgbClr val="A4A3A4"/>
          </p15:clr>
        </p15:guide>
        <p15:guide id="12" pos="5715" userDrawn="1">
          <p15:clr>
            <a:srgbClr val="A4A3A4"/>
          </p15:clr>
        </p15:guide>
        <p15:guide id="13" pos="4384" userDrawn="1">
          <p15:clr>
            <a:srgbClr val="A4A3A4"/>
          </p15:clr>
        </p15:guide>
        <p15:guide id="14" orient="horz" pos="3295" userDrawn="1">
          <p15:clr>
            <a:srgbClr val="A4A3A4"/>
          </p15:clr>
        </p15:guide>
        <p15:guide id="15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3C36"/>
    <a:srgbClr val="3A4446"/>
    <a:srgbClr val="24221F"/>
    <a:srgbClr val="DDDAD8"/>
    <a:srgbClr val="FBDED1"/>
    <a:srgbClr val="CAE8F2"/>
    <a:srgbClr val="40A8F1"/>
    <a:srgbClr val="0B5C93"/>
    <a:srgbClr val="ADE2B5"/>
    <a:srgbClr val="63ED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929F9F4-4A8F-4326-A1B4-22849713DDAB}" styleName="Style foncé 1 - Accentuation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Style foncé 1 - Accentuation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Style foncé 1 - Accentuation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Style foncé 1 - Accentuation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Style foncé 1 - Accentuation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Style foncé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713" autoAdjust="0"/>
    <p:restoredTop sz="94581" autoAdjust="0"/>
  </p:normalViewPr>
  <p:slideViewPr>
    <p:cSldViewPr>
      <p:cViewPr varScale="1">
        <p:scale>
          <a:sx n="73" d="100"/>
          <a:sy n="73" d="100"/>
        </p:scale>
        <p:origin x="43" y="226"/>
      </p:cViewPr>
      <p:guideLst>
        <p:guide orient="horz" pos="2251"/>
        <p:guide orient="horz" pos="3159"/>
        <p:guide orient="horz" pos="981"/>
        <p:guide pos="3840"/>
        <p:guide pos="575"/>
        <p:guide pos="7105"/>
        <p:guide pos="7408"/>
        <p:guide pos="303"/>
        <p:guide pos="1965"/>
        <p:guide pos="5715"/>
        <p:guide pos="4384"/>
        <p:guide orient="horz" pos="3295"/>
        <p:guide orient="horz" pos="2160"/>
      </p:guideLst>
    </p:cSldViewPr>
  </p:slideViewPr>
  <p:outlineViewPr>
    <p:cViewPr>
      <p:scale>
        <a:sx n="33" d="100"/>
        <a:sy n="33" d="100"/>
      </p:scale>
      <p:origin x="0" y="-5466"/>
    </p:cViewPr>
  </p:outlineViewPr>
  <p:notesTextViewPr>
    <p:cViewPr>
      <p:scale>
        <a:sx n="150" d="100"/>
        <a:sy n="150" d="100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2976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mear" userId="2c19cd728e57dabf" providerId="LiveId" clId="{BF89B67C-03D5-4AC7-8211-398572058218}"/>
    <pc:docChg chg="custSel addSld delSld modSld sldOrd modSection">
      <pc:chgData name="Eimear" userId="2c19cd728e57dabf" providerId="LiveId" clId="{BF89B67C-03D5-4AC7-8211-398572058218}" dt="2020-05-14T11:17:57.837" v="1438" actId="313"/>
      <pc:docMkLst>
        <pc:docMk/>
      </pc:docMkLst>
      <pc:sldChg chg="modSp mod">
        <pc:chgData name="Eimear" userId="2c19cd728e57dabf" providerId="LiveId" clId="{BF89B67C-03D5-4AC7-8211-398572058218}" dt="2020-05-12T12:56:08.644" v="523"/>
        <pc:sldMkLst>
          <pc:docMk/>
          <pc:sldMk cId="2137194702" sldId="803"/>
        </pc:sldMkLst>
        <pc:spChg chg="mod">
          <ac:chgData name="Eimear" userId="2c19cd728e57dabf" providerId="LiveId" clId="{BF89B67C-03D5-4AC7-8211-398572058218}" dt="2020-05-12T12:51:19.891" v="418" actId="20577"/>
          <ac:spMkLst>
            <pc:docMk/>
            <pc:sldMk cId="2137194702" sldId="803"/>
            <ac:spMk id="14" creationId="{00000000-0000-0000-0000-000000000000}"/>
          </ac:spMkLst>
        </pc:spChg>
        <pc:graphicFrameChg chg="mod">
          <ac:chgData name="Eimear" userId="2c19cd728e57dabf" providerId="LiveId" clId="{BF89B67C-03D5-4AC7-8211-398572058218}" dt="2020-05-12T12:56:08.644" v="523"/>
          <ac:graphicFrameMkLst>
            <pc:docMk/>
            <pc:sldMk cId="2137194702" sldId="803"/>
            <ac:graphicFrameMk id="8" creationId="{00000000-0000-0000-0000-000000000000}"/>
          </ac:graphicFrameMkLst>
        </pc:graphicFrameChg>
      </pc:sldChg>
      <pc:sldChg chg="addSp delSp modSp mod">
        <pc:chgData name="Eimear" userId="2c19cd728e57dabf" providerId="LiveId" clId="{BF89B67C-03D5-4AC7-8211-398572058218}" dt="2020-05-12T12:38:37.525" v="358" actId="255"/>
        <pc:sldMkLst>
          <pc:docMk/>
          <pc:sldMk cId="3537998363" sldId="805"/>
        </pc:sldMkLst>
        <pc:spChg chg="add del mod">
          <ac:chgData name="Eimear" userId="2c19cd728e57dabf" providerId="LiveId" clId="{BF89B67C-03D5-4AC7-8211-398572058218}" dt="2020-05-12T09:10:40.738" v="111" actId="478"/>
          <ac:spMkLst>
            <pc:docMk/>
            <pc:sldMk cId="3537998363" sldId="805"/>
            <ac:spMk id="3" creationId="{CBC65511-BEB5-4FC1-ADAA-B90BC2ED60CF}"/>
          </ac:spMkLst>
        </pc:spChg>
        <pc:spChg chg="mod">
          <ac:chgData name="Eimear" userId="2c19cd728e57dabf" providerId="LiveId" clId="{BF89B67C-03D5-4AC7-8211-398572058218}" dt="2020-05-12T09:10:45.430" v="112"/>
          <ac:spMkLst>
            <pc:docMk/>
            <pc:sldMk cId="3537998363" sldId="805"/>
            <ac:spMk id="6" creationId="{00000000-0000-0000-0000-000000000000}"/>
          </ac:spMkLst>
        </pc:spChg>
        <pc:spChg chg="mod">
          <ac:chgData name="Eimear" userId="2c19cd728e57dabf" providerId="LiveId" clId="{BF89B67C-03D5-4AC7-8211-398572058218}" dt="2020-05-12T12:38:37.525" v="358" actId="255"/>
          <ac:spMkLst>
            <pc:docMk/>
            <pc:sldMk cId="3537998363" sldId="805"/>
            <ac:spMk id="7" creationId="{00000000-0000-0000-0000-000000000000}"/>
          </ac:spMkLst>
        </pc:spChg>
        <pc:spChg chg="add del mod">
          <ac:chgData name="Eimear" userId="2c19cd728e57dabf" providerId="LiveId" clId="{BF89B67C-03D5-4AC7-8211-398572058218}" dt="2020-05-12T12:37:34.131" v="352" actId="478"/>
          <ac:spMkLst>
            <pc:docMk/>
            <pc:sldMk cId="3537998363" sldId="805"/>
            <ac:spMk id="8" creationId="{081BC34A-4148-4509-933C-CE29E196FBED}"/>
          </ac:spMkLst>
        </pc:spChg>
        <pc:spChg chg="del">
          <ac:chgData name="Eimear" userId="2c19cd728e57dabf" providerId="LiveId" clId="{BF89B67C-03D5-4AC7-8211-398572058218}" dt="2020-05-12T09:10:38.168" v="110" actId="478"/>
          <ac:spMkLst>
            <pc:docMk/>
            <pc:sldMk cId="3537998363" sldId="805"/>
            <ac:spMk id="9" creationId="{00000000-0000-0000-0000-000000000000}"/>
          </ac:spMkLst>
        </pc:spChg>
        <pc:spChg chg="mod">
          <ac:chgData name="Eimear" userId="2c19cd728e57dabf" providerId="LiveId" clId="{BF89B67C-03D5-4AC7-8211-398572058218}" dt="2020-05-12T09:10:45.430" v="112"/>
          <ac:spMkLst>
            <pc:docMk/>
            <pc:sldMk cId="3537998363" sldId="805"/>
            <ac:spMk id="10" creationId="{09C29652-1B89-438C-B93E-1EB7FDD1D1ED}"/>
          </ac:spMkLst>
        </pc:spChg>
        <pc:graphicFrameChg chg="add del mod">
          <ac:chgData name="Eimear" userId="2c19cd728e57dabf" providerId="LiveId" clId="{BF89B67C-03D5-4AC7-8211-398572058218}" dt="2020-05-12T08:58:21.388" v="41"/>
          <ac:graphicFrameMkLst>
            <pc:docMk/>
            <pc:sldMk cId="3537998363" sldId="805"/>
            <ac:graphicFrameMk id="8" creationId="{685049FB-0688-410C-9D65-5889B5C649DC}"/>
          </ac:graphicFrameMkLst>
        </pc:graphicFrameChg>
        <pc:graphicFrameChg chg="mod">
          <ac:chgData name="Eimear" userId="2c19cd728e57dabf" providerId="LiveId" clId="{BF89B67C-03D5-4AC7-8211-398572058218}" dt="2020-05-12T09:10:45.430" v="112"/>
          <ac:graphicFrameMkLst>
            <pc:docMk/>
            <pc:sldMk cId="3537998363" sldId="805"/>
            <ac:graphicFrameMk id="18" creationId="{0E79FC75-50CE-4E61-A0DE-4816D70B05F2}"/>
          </ac:graphicFrameMkLst>
        </pc:graphicFrameChg>
      </pc:sldChg>
      <pc:sldChg chg="modSp mod">
        <pc:chgData name="Eimear" userId="2c19cd728e57dabf" providerId="LiveId" clId="{BF89B67C-03D5-4AC7-8211-398572058218}" dt="2020-05-12T08:44:23.191" v="9" actId="20577"/>
        <pc:sldMkLst>
          <pc:docMk/>
          <pc:sldMk cId="2646096944" sldId="810"/>
        </pc:sldMkLst>
        <pc:spChg chg="mod">
          <ac:chgData name="Eimear" userId="2c19cd728e57dabf" providerId="LiveId" clId="{BF89B67C-03D5-4AC7-8211-398572058218}" dt="2020-05-12T08:44:23.191" v="9" actId="20577"/>
          <ac:spMkLst>
            <pc:docMk/>
            <pc:sldMk cId="2646096944" sldId="810"/>
            <ac:spMk id="4" creationId="{00000000-0000-0000-0000-000000000000}"/>
          </ac:spMkLst>
        </pc:spChg>
      </pc:sldChg>
      <pc:sldChg chg="del">
        <pc:chgData name="Eimear" userId="2c19cd728e57dabf" providerId="LiveId" clId="{BF89B67C-03D5-4AC7-8211-398572058218}" dt="2020-05-13T08:25:06.418" v="1413" actId="47"/>
        <pc:sldMkLst>
          <pc:docMk/>
          <pc:sldMk cId="638705733" sldId="847"/>
        </pc:sldMkLst>
      </pc:sldChg>
      <pc:sldChg chg="modSp mod">
        <pc:chgData name="Eimear" userId="2c19cd728e57dabf" providerId="LiveId" clId="{BF89B67C-03D5-4AC7-8211-398572058218}" dt="2020-05-13T07:50:38.163" v="949" actId="20577"/>
        <pc:sldMkLst>
          <pc:docMk/>
          <pc:sldMk cId="2374608695" sldId="849"/>
        </pc:sldMkLst>
        <pc:spChg chg="mod">
          <ac:chgData name="Eimear" userId="2c19cd728e57dabf" providerId="LiveId" clId="{BF89B67C-03D5-4AC7-8211-398572058218}" dt="2020-05-12T12:42:36.603" v="372" actId="20577"/>
          <ac:spMkLst>
            <pc:docMk/>
            <pc:sldMk cId="2374608695" sldId="849"/>
            <ac:spMk id="5" creationId="{00000000-0000-0000-0000-000000000000}"/>
          </ac:spMkLst>
        </pc:spChg>
        <pc:spChg chg="mod">
          <ac:chgData name="Eimear" userId="2c19cd728e57dabf" providerId="LiveId" clId="{BF89B67C-03D5-4AC7-8211-398572058218}" dt="2020-05-13T07:50:38.163" v="949" actId="20577"/>
          <ac:spMkLst>
            <pc:docMk/>
            <pc:sldMk cId="2374608695" sldId="849"/>
            <ac:spMk id="7" creationId="{00000000-0000-0000-0000-000000000000}"/>
          </ac:spMkLst>
        </pc:spChg>
        <pc:graphicFrameChg chg="mod">
          <ac:chgData name="Eimear" userId="2c19cd728e57dabf" providerId="LiveId" clId="{BF89B67C-03D5-4AC7-8211-398572058218}" dt="2020-05-12T12:45:43.356" v="405" actId="20577"/>
          <ac:graphicFrameMkLst>
            <pc:docMk/>
            <pc:sldMk cId="2374608695" sldId="849"/>
            <ac:graphicFrameMk id="18" creationId="{0E79FC75-50CE-4E61-A0DE-4816D70B05F2}"/>
          </ac:graphicFrameMkLst>
        </pc:graphicFrameChg>
      </pc:sldChg>
      <pc:sldChg chg="modSp mod">
        <pc:chgData name="Eimear" userId="2c19cd728e57dabf" providerId="LiveId" clId="{BF89B67C-03D5-4AC7-8211-398572058218}" dt="2020-05-12T12:50:13.686" v="413" actId="20577"/>
        <pc:sldMkLst>
          <pc:docMk/>
          <pc:sldMk cId="871123484" sldId="850"/>
        </pc:sldMkLst>
        <pc:spChg chg="mod">
          <ac:chgData name="Eimear" userId="2c19cd728e57dabf" providerId="LiveId" clId="{BF89B67C-03D5-4AC7-8211-398572058218}" dt="2020-05-12T12:50:13.686" v="413" actId="20577"/>
          <ac:spMkLst>
            <pc:docMk/>
            <pc:sldMk cId="871123484" sldId="850"/>
            <ac:spMk id="7" creationId="{00000000-0000-0000-0000-000000000000}"/>
          </ac:spMkLst>
        </pc:spChg>
      </pc:sldChg>
      <pc:sldChg chg="modSp mod">
        <pc:chgData name="Eimear" userId="2c19cd728e57dabf" providerId="LiveId" clId="{BF89B67C-03D5-4AC7-8211-398572058218}" dt="2020-05-12T13:05:50.318" v="622" actId="20577"/>
        <pc:sldMkLst>
          <pc:docMk/>
          <pc:sldMk cId="3822516790" sldId="851"/>
        </pc:sldMkLst>
        <pc:spChg chg="mod">
          <ac:chgData name="Eimear" userId="2c19cd728e57dabf" providerId="LiveId" clId="{BF89B67C-03D5-4AC7-8211-398572058218}" dt="2020-05-12T13:02:44.929" v="538" actId="20577"/>
          <ac:spMkLst>
            <pc:docMk/>
            <pc:sldMk cId="3822516790" sldId="851"/>
            <ac:spMk id="9" creationId="{A0700EE5-3066-4368-8E58-052EF543403A}"/>
          </ac:spMkLst>
        </pc:spChg>
        <pc:spChg chg="mod">
          <ac:chgData name="Eimear" userId="2c19cd728e57dabf" providerId="LiveId" clId="{BF89B67C-03D5-4AC7-8211-398572058218}" dt="2020-05-12T13:02:36.335" v="528" actId="20577"/>
          <ac:spMkLst>
            <pc:docMk/>
            <pc:sldMk cId="3822516790" sldId="851"/>
            <ac:spMk id="14" creationId="{00000000-0000-0000-0000-000000000000}"/>
          </ac:spMkLst>
        </pc:spChg>
        <pc:graphicFrameChg chg="mod">
          <ac:chgData name="Eimear" userId="2c19cd728e57dabf" providerId="LiveId" clId="{BF89B67C-03D5-4AC7-8211-398572058218}" dt="2020-05-12T13:05:50.318" v="622" actId="20577"/>
          <ac:graphicFrameMkLst>
            <pc:docMk/>
            <pc:sldMk cId="3822516790" sldId="851"/>
            <ac:graphicFrameMk id="3" creationId="{2F3F0030-4E41-4CB4-9A50-B28D3A42E7A8}"/>
          </ac:graphicFrameMkLst>
        </pc:graphicFrameChg>
      </pc:sldChg>
      <pc:sldChg chg="modSp mod">
        <pc:chgData name="Eimear" userId="2c19cd728e57dabf" providerId="LiveId" clId="{BF89B67C-03D5-4AC7-8211-398572058218}" dt="2020-05-12T13:09:49.515" v="785" actId="20577"/>
        <pc:sldMkLst>
          <pc:docMk/>
          <pc:sldMk cId="3281394058" sldId="852"/>
        </pc:sldMkLst>
        <pc:spChg chg="mod">
          <ac:chgData name="Eimear" userId="2c19cd728e57dabf" providerId="LiveId" clId="{BF89B67C-03D5-4AC7-8211-398572058218}" dt="2020-05-12T13:06:03.365" v="642" actId="20577"/>
          <ac:spMkLst>
            <pc:docMk/>
            <pc:sldMk cId="3281394058" sldId="852"/>
            <ac:spMk id="8" creationId="{B34A68B6-C284-4B82-8FAF-9CEE689B1FD5}"/>
          </ac:spMkLst>
        </pc:spChg>
        <pc:spChg chg="mod">
          <ac:chgData name="Eimear" userId="2c19cd728e57dabf" providerId="LiveId" clId="{BF89B67C-03D5-4AC7-8211-398572058218}" dt="2020-05-12T13:05:58.645" v="632" actId="20577"/>
          <ac:spMkLst>
            <pc:docMk/>
            <pc:sldMk cId="3281394058" sldId="852"/>
            <ac:spMk id="14" creationId="{00000000-0000-0000-0000-000000000000}"/>
          </ac:spMkLst>
        </pc:spChg>
        <pc:graphicFrameChg chg="mod">
          <ac:chgData name="Eimear" userId="2c19cd728e57dabf" providerId="LiveId" clId="{BF89B67C-03D5-4AC7-8211-398572058218}" dt="2020-05-12T13:09:49.515" v="785" actId="20577"/>
          <ac:graphicFrameMkLst>
            <pc:docMk/>
            <pc:sldMk cId="3281394058" sldId="852"/>
            <ac:graphicFrameMk id="3" creationId="{2F3F0030-4E41-4CB4-9A50-B28D3A42E7A8}"/>
          </ac:graphicFrameMkLst>
        </pc:graphicFrameChg>
      </pc:sldChg>
      <pc:sldChg chg="delSp modSp mod ord">
        <pc:chgData name="Eimear" userId="2c19cd728e57dabf" providerId="LiveId" clId="{BF89B67C-03D5-4AC7-8211-398572058218}" dt="2020-05-12T12:38:19.534" v="357" actId="478"/>
        <pc:sldMkLst>
          <pc:docMk/>
          <pc:sldMk cId="914236719" sldId="853"/>
        </pc:sldMkLst>
        <pc:spChg chg="mod">
          <ac:chgData name="Eimear" userId="2c19cd728e57dabf" providerId="LiveId" clId="{BF89B67C-03D5-4AC7-8211-398572058218}" dt="2020-05-12T12:27:46.298" v="263" actId="20577"/>
          <ac:spMkLst>
            <pc:docMk/>
            <pc:sldMk cId="914236719" sldId="853"/>
            <ac:spMk id="2" creationId="{94153FE4-8125-4AA7-8545-249DAC9AC6CF}"/>
          </ac:spMkLst>
        </pc:spChg>
        <pc:spChg chg="mod">
          <ac:chgData name="Eimear" userId="2c19cd728e57dabf" providerId="LiveId" clId="{BF89B67C-03D5-4AC7-8211-398572058218}" dt="2020-05-12T12:28:50.580" v="312" actId="20577"/>
          <ac:spMkLst>
            <pc:docMk/>
            <pc:sldMk cId="914236719" sldId="853"/>
            <ac:spMk id="12" creationId="{775E498D-C0F5-4B88-9FDA-98EE0CE2267C}"/>
          </ac:spMkLst>
        </pc:spChg>
        <pc:spChg chg="del mod">
          <ac:chgData name="Eimear" userId="2c19cd728e57dabf" providerId="LiveId" clId="{BF89B67C-03D5-4AC7-8211-398572058218}" dt="2020-05-12T12:38:19.534" v="357" actId="478"/>
          <ac:spMkLst>
            <pc:docMk/>
            <pc:sldMk cId="914236719" sldId="853"/>
            <ac:spMk id="13" creationId="{DC092712-1A81-4CBE-904E-259E456FFC45}"/>
          </ac:spMkLst>
        </pc:spChg>
        <pc:graphicFrameChg chg="mod">
          <ac:chgData name="Eimear" userId="2c19cd728e57dabf" providerId="LiveId" clId="{BF89B67C-03D5-4AC7-8211-398572058218}" dt="2020-05-12T12:33:55.924" v="317"/>
          <ac:graphicFrameMkLst>
            <pc:docMk/>
            <pc:sldMk cId="914236719" sldId="853"/>
            <ac:graphicFrameMk id="11" creationId="{071C374E-8A49-412D-9DCF-866AECF5DFA0}"/>
          </ac:graphicFrameMkLst>
        </pc:graphicFrameChg>
      </pc:sldChg>
      <pc:sldChg chg="addSp delSp modSp new del">
        <pc:chgData name="Eimear" userId="2c19cd728e57dabf" providerId="LiveId" clId="{BF89B67C-03D5-4AC7-8211-398572058218}" dt="2020-05-12T08:45:55.176" v="16" actId="47"/>
        <pc:sldMkLst>
          <pc:docMk/>
          <pc:sldMk cId="1987273748" sldId="854"/>
        </pc:sldMkLst>
        <pc:spChg chg="del">
          <ac:chgData name="Eimear" userId="2c19cd728e57dabf" providerId="LiveId" clId="{BF89B67C-03D5-4AC7-8211-398572058218}" dt="2020-05-12T08:45:20.437" v="11"/>
          <ac:spMkLst>
            <pc:docMk/>
            <pc:sldMk cId="1987273748" sldId="854"/>
            <ac:spMk id="2" creationId="{F8DA8463-6BF8-49F0-877B-1AEE641C0F85}"/>
          </ac:spMkLst>
        </pc:spChg>
        <pc:spChg chg="del">
          <ac:chgData name="Eimear" userId="2c19cd728e57dabf" providerId="LiveId" clId="{BF89B67C-03D5-4AC7-8211-398572058218}" dt="2020-05-12T08:45:20.437" v="11"/>
          <ac:spMkLst>
            <pc:docMk/>
            <pc:sldMk cId="1987273748" sldId="854"/>
            <ac:spMk id="3" creationId="{74B531CF-8182-4F56-970A-53B3E274EBE5}"/>
          </ac:spMkLst>
        </pc:spChg>
        <pc:spChg chg="del">
          <ac:chgData name="Eimear" userId="2c19cd728e57dabf" providerId="LiveId" clId="{BF89B67C-03D5-4AC7-8211-398572058218}" dt="2020-05-12T08:45:20.437" v="11"/>
          <ac:spMkLst>
            <pc:docMk/>
            <pc:sldMk cId="1987273748" sldId="854"/>
            <ac:spMk id="4" creationId="{8A0FA7AC-E05A-47DF-A193-9C179DCA01C2}"/>
          </ac:spMkLst>
        </pc:spChg>
        <pc:spChg chg="mod">
          <ac:chgData name="Eimear" userId="2c19cd728e57dabf" providerId="LiveId" clId="{BF89B67C-03D5-4AC7-8211-398572058218}" dt="2020-05-12T08:45:20.437" v="11"/>
          <ac:spMkLst>
            <pc:docMk/>
            <pc:sldMk cId="1987273748" sldId="854"/>
            <ac:spMk id="5" creationId="{AEF14003-0B3B-4870-A52C-742867591AC4}"/>
          </ac:spMkLst>
        </pc:spChg>
        <pc:spChg chg="mod">
          <ac:chgData name="Eimear" userId="2c19cd728e57dabf" providerId="LiveId" clId="{BF89B67C-03D5-4AC7-8211-398572058218}" dt="2020-05-12T08:45:20.437" v="11"/>
          <ac:spMkLst>
            <pc:docMk/>
            <pc:sldMk cId="1987273748" sldId="854"/>
            <ac:spMk id="6" creationId="{1F986F86-897D-4182-A0B2-65B0CC359B56}"/>
          </ac:spMkLst>
        </pc:spChg>
        <pc:spChg chg="add mod">
          <ac:chgData name="Eimear" userId="2c19cd728e57dabf" providerId="LiveId" clId="{BF89B67C-03D5-4AC7-8211-398572058218}" dt="2020-05-12T08:45:20.437" v="11"/>
          <ac:spMkLst>
            <pc:docMk/>
            <pc:sldMk cId="1987273748" sldId="854"/>
            <ac:spMk id="7" creationId="{57E340B8-1B9D-4673-A820-27EE86ABB5D9}"/>
          </ac:spMkLst>
        </pc:spChg>
        <pc:spChg chg="add mod">
          <ac:chgData name="Eimear" userId="2c19cd728e57dabf" providerId="LiveId" clId="{BF89B67C-03D5-4AC7-8211-398572058218}" dt="2020-05-12T08:45:20.437" v="11"/>
          <ac:spMkLst>
            <pc:docMk/>
            <pc:sldMk cId="1987273748" sldId="854"/>
            <ac:spMk id="8" creationId="{7EC04AF8-79BC-45E0-AB27-2B2568CF2F2D}"/>
          </ac:spMkLst>
        </pc:spChg>
      </pc:sldChg>
      <pc:sldChg chg="addSp delSp modSp add del mod">
        <pc:chgData name="Eimear" userId="2c19cd728e57dabf" providerId="LiveId" clId="{BF89B67C-03D5-4AC7-8211-398572058218}" dt="2020-05-13T08:24:59.912" v="1412" actId="47"/>
        <pc:sldMkLst>
          <pc:docMk/>
          <pc:sldMk cId="1908854019" sldId="855"/>
        </pc:sldMkLst>
        <pc:spChg chg="mod">
          <ac:chgData name="Eimear" userId="2c19cd728e57dabf" providerId="LiveId" clId="{BF89B67C-03D5-4AC7-8211-398572058218}" dt="2020-05-12T08:45:52.536" v="15"/>
          <ac:spMkLst>
            <pc:docMk/>
            <pc:sldMk cId="1908854019" sldId="855"/>
            <ac:spMk id="4" creationId="{00000000-0000-0000-0000-000000000000}"/>
          </ac:spMkLst>
        </pc:spChg>
        <pc:spChg chg="mod">
          <ac:chgData name="Eimear" userId="2c19cd728e57dabf" providerId="LiveId" clId="{BF89B67C-03D5-4AC7-8211-398572058218}" dt="2020-05-12T08:45:52.536" v="15"/>
          <ac:spMkLst>
            <pc:docMk/>
            <pc:sldMk cId="1908854019" sldId="855"/>
            <ac:spMk id="5" creationId="{00000000-0000-0000-0000-000000000000}"/>
          </ac:spMkLst>
        </pc:spChg>
        <pc:spChg chg="mod">
          <ac:chgData name="Eimear" userId="2c19cd728e57dabf" providerId="LiveId" clId="{BF89B67C-03D5-4AC7-8211-398572058218}" dt="2020-05-12T08:47:37.366" v="28" actId="20577"/>
          <ac:spMkLst>
            <pc:docMk/>
            <pc:sldMk cId="1908854019" sldId="855"/>
            <ac:spMk id="6" creationId="{00000000-0000-0000-0000-000000000000}"/>
          </ac:spMkLst>
        </pc:spChg>
        <pc:spChg chg="add mod">
          <ac:chgData name="Eimear" userId="2c19cd728e57dabf" providerId="LiveId" clId="{BF89B67C-03D5-4AC7-8211-398572058218}" dt="2020-05-12T08:48:23.473" v="30" actId="27636"/>
          <ac:spMkLst>
            <pc:docMk/>
            <pc:sldMk cId="1908854019" sldId="855"/>
            <ac:spMk id="8" creationId="{C7DB4EA7-8FDE-49A4-B5BA-A743B04BF53D}"/>
          </ac:spMkLst>
        </pc:spChg>
        <pc:picChg chg="del">
          <ac:chgData name="Eimear" userId="2c19cd728e57dabf" providerId="LiveId" clId="{BF89B67C-03D5-4AC7-8211-398572058218}" dt="2020-05-12T08:45:45.097" v="13" actId="478"/>
          <ac:picMkLst>
            <pc:docMk/>
            <pc:sldMk cId="1908854019" sldId="855"/>
            <ac:picMk id="3" creationId="{51FFA0A9-F284-4862-BD0E-A6BDF6D77E28}"/>
          </ac:picMkLst>
        </pc:picChg>
        <pc:picChg chg="del">
          <ac:chgData name="Eimear" userId="2c19cd728e57dabf" providerId="LiveId" clId="{BF89B67C-03D5-4AC7-8211-398572058218}" dt="2020-05-12T08:45:45.732" v="14" actId="478"/>
          <ac:picMkLst>
            <pc:docMk/>
            <pc:sldMk cId="1908854019" sldId="855"/>
            <ac:picMk id="7" creationId="{A5753165-E9E1-4810-94B8-0E65C1FC90F0}"/>
          </ac:picMkLst>
        </pc:picChg>
      </pc:sldChg>
      <pc:sldChg chg="addSp delSp modSp add mod">
        <pc:chgData name="Eimear" userId="2c19cd728e57dabf" providerId="LiveId" clId="{BF89B67C-03D5-4AC7-8211-398572058218}" dt="2020-05-12T12:38:54.945" v="360" actId="1076"/>
        <pc:sldMkLst>
          <pc:docMk/>
          <pc:sldMk cId="2950368213" sldId="856"/>
        </pc:sldMkLst>
        <pc:spChg chg="mod">
          <ac:chgData name="Eimear" userId="2c19cd728e57dabf" providerId="LiveId" clId="{BF89B67C-03D5-4AC7-8211-398572058218}" dt="2020-05-12T12:38:53.264" v="359" actId="255"/>
          <ac:spMkLst>
            <pc:docMk/>
            <pc:sldMk cId="2950368213" sldId="856"/>
            <ac:spMk id="7" creationId="{00000000-0000-0000-0000-000000000000}"/>
          </ac:spMkLst>
        </pc:spChg>
        <pc:spChg chg="add del mod">
          <ac:chgData name="Eimear" userId="2c19cd728e57dabf" providerId="LiveId" clId="{BF89B67C-03D5-4AC7-8211-398572058218}" dt="2020-05-12T12:37:44.640" v="353" actId="478"/>
          <ac:spMkLst>
            <pc:docMk/>
            <pc:sldMk cId="2950368213" sldId="856"/>
            <ac:spMk id="8" creationId="{7B39E8B4-FDD0-4272-B190-BEA4AC063644}"/>
          </ac:spMkLst>
        </pc:spChg>
        <pc:spChg chg="mod">
          <ac:chgData name="Eimear" userId="2c19cd728e57dabf" providerId="LiveId" clId="{BF89B67C-03D5-4AC7-8211-398572058218}" dt="2020-05-12T12:38:54.945" v="360" actId="1076"/>
          <ac:spMkLst>
            <pc:docMk/>
            <pc:sldMk cId="2950368213" sldId="856"/>
            <ac:spMk id="9" creationId="{00000000-0000-0000-0000-000000000000}"/>
          </ac:spMkLst>
        </pc:spChg>
      </pc:sldChg>
      <pc:sldChg chg="addSp delSp modSp add mod">
        <pc:chgData name="Eimear" userId="2c19cd728e57dabf" providerId="LiveId" clId="{BF89B67C-03D5-4AC7-8211-398572058218}" dt="2020-05-14T11:17:57.837" v="1438" actId="313"/>
        <pc:sldMkLst>
          <pc:docMk/>
          <pc:sldMk cId="1459032893" sldId="857"/>
        </pc:sldMkLst>
        <pc:spChg chg="del">
          <ac:chgData name="Eimear" userId="2c19cd728e57dabf" providerId="LiveId" clId="{BF89B67C-03D5-4AC7-8211-398572058218}" dt="2020-05-13T08:23:45.930" v="1409" actId="478"/>
          <ac:spMkLst>
            <pc:docMk/>
            <pc:sldMk cId="1459032893" sldId="857"/>
            <ac:spMk id="4" creationId="{00000000-0000-0000-0000-000000000000}"/>
          </ac:spMkLst>
        </pc:spChg>
        <pc:spChg chg="add">
          <ac:chgData name="Eimear" userId="2c19cd728e57dabf" providerId="LiveId" clId="{BF89B67C-03D5-4AC7-8211-398572058218}" dt="2020-05-13T07:39:56.944" v="791"/>
          <ac:spMkLst>
            <pc:docMk/>
            <pc:sldMk cId="1459032893" sldId="857"/>
            <ac:spMk id="7" creationId="{74B4EB4A-C83B-4AFE-928B-DA0899B14676}"/>
          </ac:spMkLst>
        </pc:spChg>
        <pc:spChg chg="del mod">
          <ac:chgData name="Eimear" userId="2c19cd728e57dabf" providerId="LiveId" clId="{BF89B67C-03D5-4AC7-8211-398572058218}" dt="2020-05-13T07:38:54.145" v="789" actId="478"/>
          <ac:spMkLst>
            <pc:docMk/>
            <pc:sldMk cId="1459032893" sldId="857"/>
            <ac:spMk id="8" creationId="{C7DB4EA7-8FDE-49A4-B5BA-A743B04BF53D}"/>
          </ac:spMkLst>
        </pc:spChg>
        <pc:spChg chg="add del mod">
          <ac:chgData name="Eimear" userId="2c19cd728e57dabf" providerId="LiveId" clId="{BF89B67C-03D5-4AC7-8211-398572058218}" dt="2020-05-13T07:40:04.128" v="795" actId="478"/>
          <ac:spMkLst>
            <pc:docMk/>
            <pc:sldMk cId="1459032893" sldId="857"/>
            <ac:spMk id="9" creationId="{A526E67A-CDD3-491E-AF83-0F9C2644A18A}"/>
          </ac:spMkLst>
        </pc:spChg>
        <pc:spChg chg="add del mod ord">
          <ac:chgData name="Eimear" userId="2c19cd728e57dabf" providerId="LiveId" clId="{BF89B67C-03D5-4AC7-8211-398572058218}" dt="2020-05-13T08:17:06.642" v="1406" actId="478"/>
          <ac:spMkLst>
            <pc:docMk/>
            <pc:sldMk cId="1459032893" sldId="857"/>
            <ac:spMk id="11" creationId="{CB41E4B2-93FA-469A-A4A5-7EAFE78CFB2F}"/>
          </ac:spMkLst>
        </pc:spChg>
        <pc:spChg chg="add mod">
          <ac:chgData name="Eimear" userId="2c19cd728e57dabf" providerId="LiveId" clId="{BF89B67C-03D5-4AC7-8211-398572058218}" dt="2020-05-14T11:17:57.837" v="1438" actId="313"/>
          <ac:spMkLst>
            <pc:docMk/>
            <pc:sldMk cId="1459032893" sldId="857"/>
            <ac:spMk id="12" creationId="{36BCF5EE-5240-4EFE-A999-F8E446BEF80D}"/>
          </ac:spMkLst>
        </pc:spChg>
        <pc:spChg chg="add del mod">
          <ac:chgData name="Eimear" userId="2c19cd728e57dabf" providerId="LiveId" clId="{BF89B67C-03D5-4AC7-8211-398572058218}" dt="2020-05-13T08:09:48.993" v="1208" actId="478"/>
          <ac:spMkLst>
            <pc:docMk/>
            <pc:sldMk cId="1459032893" sldId="857"/>
            <ac:spMk id="14" creationId="{A7F84AC1-C1F5-47A5-A37D-556A9F83A197}"/>
          </ac:spMkLst>
        </pc:spChg>
        <pc:picChg chg="add del mod">
          <ac:chgData name="Eimear" userId="2c19cd728e57dabf" providerId="LiveId" clId="{BF89B67C-03D5-4AC7-8211-398572058218}" dt="2020-05-13T07:39:59.932" v="793" actId="478"/>
          <ac:picMkLst>
            <pc:docMk/>
            <pc:sldMk cId="1459032893" sldId="857"/>
            <ac:picMk id="3" creationId="{127B0871-71FE-4E42-BADD-C7E7ADED51D0}"/>
          </ac:picMkLst>
        </pc:picChg>
        <pc:picChg chg="add mod">
          <ac:chgData name="Eimear" userId="2c19cd728e57dabf" providerId="LiveId" clId="{BF89B67C-03D5-4AC7-8211-398572058218}" dt="2020-05-13T08:06:51.813" v="1099" actId="1076"/>
          <ac:picMkLst>
            <pc:docMk/>
            <pc:sldMk cId="1459032893" sldId="857"/>
            <ac:picMk id="10" creationId="{B82494D2-9202-4E63-8EB4-FC69158D0A77}"/>
          </ac:picMkLst>
        </pc:picChg>
        <pc:picChg chg="add del">
          <ac:chgData name="Eimear" userId="2c19cd728e57dabf" providerId="LiveId" clId="{BF89B67C-03D5-4AC7-8211-398572058218}" dt="2020-05-13T08:09:34.823" v="1206" actId="478"/>
          <ac:picMkLst>
            <pc:docMk/>
            <pc:sldMk cId="1459032893" sldId="857"/>
            <ac:picMk id="13" creationId="{E3313BF9-3A54-431A-A5D5-3AF8DA2E55BD}"/>
          </ac:picMkLst>
        </pc:picChg>
        <pc:picChg chg="add del">
          <ac:chgData name="Eimear" userId="2c19cd728e57dabf" providerId="LiveId" clId="{BF89B67C-03D5-4AC7-8211-398572058218}" dt="2020-05-13T08:10:04.530" v="1210" actId="478"/>
          <ac:picMkLst>
            <pc:docMk/>
            <pc:sldMk cId="1459032893" sldId="857"/>
            <ac:picMk id="15" creationId="{4AB15639-CFF6-4FAD-8AF4-B9F428F261E2}"/>
          </ac:picMkLst>
        </pc:picChg>
        <pc:picChg chg="add mod">
          <ac:chgData name="Eimear" userId="2c19cd728e57dabf" providerId="LiveId" clId="{BF89B67C-03D5-4AC7-8211-398572058218}" dt="2020-05-13T08:23:55.878" v="1411" actId="1076"/>
          <ac:picMkLst>
            <pc:docMk/>
            <pc:sldMk cId="1459032893" sldId="857"/>
            <ac:picMk id="1032" creationId="{EA304462-3693-4F05-9132-87A763117958}"/>
          </ac:picMkLst>
        </pc:picChg>
      </pc:sldChg>
      <pc:sldChg chg="addSp delSp modSp new del">
        <pc:chgData name="Eimear" userId="2c19cd728e57dabf" providerId="LiveId" clId="{BF89B67C-03D5-4AC7-8211-398572058218}" dt="2020-05-12T12:20:54.749" v="206" actId="47"/>
        <pc:sldMkLst>
          <pc:docMk/>
          <pc:sldMk cId="3534968435" sldId="857"/>
        </pc:sldMkLst>
        <pc:spChg chg="del">
          <ac:chgData name="Eimear" userId="2c19cd728e57dabf" providerId="LiveId" clId="{BF89B67C-03D5-4AC7-8211-398572058218}" dt="2020-05-12T12:20:49.436" v="204"/>
          <ac:spMkLst>
            <pc:docMk/>
            <pc:sldMk cId="3534968435" sldId="857"/>
            <ac:spMk id="2" creationId="{6978062C-CD31-4516-9F66-E4A188CE9AD7}"/>
          </ac:spMkLst>
        </pc:spChg>
        <pc:spChg chg="mod">
          <ac:chgData name="Eimear" userId="2c19cd728e57dabf" providerId="LiveId" clId="{BF89B67C-03D5-4AC7-8211-398572058218}" dt="2020-05-12T12:20:49.436" v="204"/>
          <ac:spMkLst>
            <pc:docMk/>
            <pc:sldMk cId="3534968435" sldId="857"/>
            <ac:spMk id="3" creationId="{E467EA83-5D86-4C43-9BC3-F66E1F821B61}"/>
          </ac:spMkLst>
        </pc:spChg>
        <pc:spChg chg="mod">
          <ac:chgData name="Eimear" userId="2c19cd728e57dabf" providerId="LiveId" clId="{BF89B67C-03D5-4AC7-8211-398572058218}" dt="2020-05-12T12:20:49.436" v="204"/>
          <ac:spMkLst>
            <pc:docMk/>
            <pc:sldMk cId="3534968435" sldId="857"/>
            <ac:spMk id="4" creationId="{7CBA225A-D1A6-4310-8B6E-B33AD0085EEA}"/>
          </ac:spMkLst>
        </pc:spChg>
        <pc:spChg chg="mod">
          <ac:chgData name="Eimear" userId="2c19cd728e57dabf" providerId="LiveId" clId="{BF89B67C-03D5-4AC7-8211-398572058218}" dt="2020-05-12T12:20:49.436" v="204"/>
          <ac:spMkLst>
            <pc:docMk/>
            <pc:sldMk cId="3534968435" sldId="857"/>
            <ac:spMk id="5" creationId="{3FE9A35F-E9C4-4756-BECA-4E7A6DB078F1}"/>
          </ac:spMkLst>
        </pc:spChg>
        <pc:spChg chg="del">
          <ac:chgData name="Eimear" userId="2c19cd728e57dabf" providerId="LiveId" clId="{BF89B67C-03D5-4AC7-8211-398572058218}" dt="2020-05-12T12:20:49.436" v="204"/>
          <ac:spMkLst>
            <pc:docMk/>
            <pc:sldMk cId="3534968435" sldId="857"/>
            <ac:spMk id="6" creationId="{DA00AA41-EF66-4AF4-8645-06E0AD17138E}"/>
          </ac:spMkLst>
        </pc:spChg>
        <pc:spChg chg="del">
          <ac:chgData name="Eimear" userId="2c19cd728e57dabf" providerId="LiveId" clId="{BF89B67C-03D5-4AC7-8211-398572058218}" dt="2020-05-12T12:20:49.436" v="204"/>
          <ac:spMkLst>
            <pc:docMk/>
            <pc:sldMk cId="3534968435" sldId="857"/>
            <ac:spMk id="7" creationId="{88C693D1-8F3B-479F-9428-DAE15C207969}"/>
          </ac:spMkLst>
        </pc:spChg>
        <pc:spChg chg="add mod">
          <ac:chgData name="Eimear" userId="2c19cd728e57dabf" providerId="LiveId" clId="{BF89B67C-03D5-4AC7-8211-398572058218}" dt="2020-05-12T12:20:49.436" v="204"/>
          <ac:spMkLst>
            <pc:docMk/>
            <pc:sldMk cId="3534968435" sldId="857"/>
            <ac:spMk id="8" creationId="{5157EBAC-A893-482E-A7BF-EAA4FD82301A}"/>
          </ac:spMkLst>
        </pc:spChg>
        <pc:spChg chg="add mod">
          <ac:chgData name="Eimear" userId="2c19cd728e57dabf" providerId="LiveId" clId="{BF89B67C-03D5-4AC7-8211-398572058218}" dt="2020-05-12T12:20:49.436" v="204"/>
          <ac:spMkLst>
            <pc:docMk/>
            <pc:sldMk cId="3534968435" sldId="857"/>
            <ac:spMk id="9" creationId="{108B67BE-E797-4B30-B091-1A77B9B92492}"/>
          </ac:spMkLst>
        </pc:spChg>
      </pc:sldChg>
      <pc:sldChg chg="add del">
        <pc:chgData name="Eimear" userId="2c19cd728e57dabf" providerId="LiveId" clId="{BF89B67C-03D5-4AC7-8211-398572058218}" dt="2020-05-12T12:38:02.604" v="354" actId="47"/>
        <pc:sldMkLst>
          <pc:docMk/>
          <pc:sldMk cId="3012495233" sldId="858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E" dirty="0"/>
              <a:t>Minutes Viewed Per Person by audience-Live</a:t>
            </a:r>
            <a:r>
              <a:rPr lang="en-IE" baseline="0" dirty="0"/>
              <a:t> </a:t>
            </a:r>
            <a:endParaRPr lang="en-IE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Live Apr 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Adults 15+</c:v>
                </c:pt>
                <c:pt idx="1">
                  <c:v>*Individuals</c:v>
                </c:pt>
                <c:pt idx="2">
                  <c:v>Adults 15-24</c:v>
                </c:pt>
                <c:pt idx="3">
                  <c:v>Adults 25-34</c:v>
                </c:pt>
                <c:pt idx="4">
                  <c:v>Adults 35-54</c:v>
                </c:pt>
                <c:pt idx="5">
                  <c:v>Adults 55+</c:v>
                </c:pt>
                <c:pt idx="6">
                  <c:v>*Hskprs</c:v>
                </c:pt>
                <c:pt idx="7">
                  <c:v>*Hskprs w/kids</c:v>
                </c:pt>
                <c:pt idx="8">
                  <c:v>*Children</c:v>
                </c:pt>
                <c:pt idx="9">
                  <c:v>Men 15+</c:v>
                </c:pt>
                <c:pt idx="10">
                  <c:v>Women 15+</c:v>
                </c:pt>
                <c:pt idx="11">
                  <c:v>Adults ABC1</c:v>
                </c:pt>
                <c:pt idx="12">
                  <c:v>Adults C2DE</c:v>
                </c:pt>
                <c:pt idx="13">
                  <c:v>Adults 15-34</c:v>
                </c:pt>
                <c:pt idx="14">
                  <c:v>Adults 25-44</c:v>
                </c:pt>
              </c:strCache>
            </c:strRef>
          </c:cat>
          <c:val>
            <c:numRef>
              <c:f>Sheet1!$B$2:$B$16</c:f>
              <c:numCache>
                <c:formatCode>0</c:formatCode>
                <c:ptCount val="15"/>
                <c:pt idx="0">
                  <c:v>148</c:v>
                </c:pt>
                <c:pt idx="1">
                  <c:v>134</c:v>
                </c:pt>
                <c:pt idx="2">
                  <c:v>60</c:v>
                </c:pt>
                <c:pt idx="3">
                  <c:v>83</c:v>
                </c:pt>
                <c:pt idx="4">
                  <c:v>137</c:v>
                </c:pt>
                <c:pt idx="5">
                  <c:v>231</c:v>
                </c:pt>
                <c:pt idx="6">
                  <c:v>182</c:v>
                </c:pt>
                <c:pt idx="7">
                  <c:v>128</c:v>
                </c:pt>
                <c:pt idx="8">
                  <c:v>63</c:v>
                </c:pt>
                <c:pt idx="9">
                  <c:v>143</c:v>
                </c:pt>
                <c:pt idx="10">
                  <c:v>154</c:v>
                </c:pt>
                <c:pt idx="11">
                  <c:v>99</c:v>
                </c:pt>
                <c:pt idx="12">
                  <c:v>185</c:v>
                </c:pt>
                <c:pt idx="13">
                  <c:v>71</c:v>
                </c:pt>
                <c:pt idx="14">
                  <c:v>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0F-48D6-81C7-6BA1F5637E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Aor 2020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Adults 15+</c:v>
                </c:pt>
                <c:pt idx="1">
                  <c:v>*Individuals</c:v>
                </c:pt>
                <c:pt idx="2">
                  <c:v>Adults 15-24</c:v>
                </c:pt>
                <c:pt idx="3">
                  <c:v>Adults 25-34</c:v>
                </c:pt>
                <c:pt idx="4">
                  <c:v>Adults 35-54</c:v>
                </c:pt>
                <c:pt idx="5">
                  <c:v>Adults 55+</c:v>
                </c:pt>
                <c:pt idx="6">
                  <c:v>*Hskprs</c:v>
                </c:pt>
                <c:pt idx="7">
                  <c:v>*Hskprs w/kids</c:v>
                </c:pt>
                <c:pt idx="8">
                  <c:v>*Children</c:v>
                </c:pt>
                <c:pt idx="9">
                  <c:v>Men 15+</c:v>
                </c:pt>
                <c:pt idx="10">
                  <c:v>Women 15+</c:v>
                </c:pt>
                <c:pt idx="11">
                  <c:v>Adults ABC1</c:v>
                </c:pt>
                <c:pt idx="12">
                  <c:v>Adults C2DE</c:v>
                </c:pt>
                <c:pt idx="13">
                  <c:v>Adults 15-34</c:v>
                </c:pt>
                <c:pt idx="14">
                  <c:v>Adults 25-44</c:v>
                </c:pt>
              </c:strCache>
            </c:strRef>
          </c:cat>
          <c:val>
            <c:numRef>
              <c:f>Sheet1!$C$2:$C$16</c:f>
              <c:numCache>
                <c:formatCode>0</c:formatCode>
                <c:ptCount val="15"/>
                <c:pt idx="0">
                  <c:v>164</c:v>
                </c:pt>
                <c:pt idx="1">
                  <c:v>146</c:v>
                </c:pt>
                <c:pt idx="2">
                  <c:v>58</c:v>
                </c:pt>
                <c:pt idx="3">
                  <c:v>91</c:v>
                </c:pt>
                <c:pt idx="4">
                  <c:v>143</c:v>
                </c:pt>
                <c:pt idx="5">
                  <c:v>267</c:v>
                </c:pt>
                <c:pt idx="6">
                  <c:v>203</c:v>
                </c:pt>
                <c:pt idx="7">
                  <c:v>125</c:v>
                </c:pt>
                <c:pt idx="8">
                  <c:v>62</c:v>
                </c:pt>
                <c:pt idx="9">
                  <c:v>157</c:v>
                </c:pt>
                <c:pt idx="10">
                  <c:v>171</c:v>
                </c:pt>
                <c:pt idx="11">
                  <c:v>108</c:v>
                </c:pt>
                <c:pt idx="12">
                  <c:v>203</c:v>
                </c:pt>
                <c:pt idx="13">
                  <c:v>74</c:v>
                </c:pt>
                <c:pt idx="14">
                  <c:v>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0F-48D6-81C7-6BA1F5637E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851369600"/>
        <c:axId val="851369928"/>
      </c:barChart>
      <c:catAx>
        <c:axId val="85136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1369928"/>
        <c:crosses val="autoZero"/>
        <c:auto val="1"/>
        <c:lblAlgn val="ctr"/>
        <c:lblOffset val="100"/>
        <c:noMultiLvlLbl val="0"/>
      </c:catAx>
      <c:valAx>
        <c:axId val="851369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136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Consolidated Apr 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Adults 15+</c:v>
                </c:pt>
                <c:pt idx="1">
                  <c:v>*Individuals</c:v>
                </c:pt>
                <c:pt idx="2">
                  <c:v>Adults 15-24</c:v>
                </c:pt>
                <c:pt idx="3">
                  <c:v>Adults 25-34</c:v>
                </c:pt>
                <c:pt idx="4">
                  <c:v>Adults 35-54</c:v>
                </c:pt>
                <c:pt idx="5">
                  <c:v>Adults 55+</c:v>
                </c:pt>
                <c:pt idx="6">
                  <c:v>*Hskprs</c:v>
                </c:pt>
                <c:pt idx="7">
                  <c:v>*Hskprs w/kids</c:v>
                </c:pt>
                <c:pt idx="8">
                  <c:v>*Children</c:v>
                </c:pt>
                <c:pt idx="9">
                  <c:v>Men 15+</c:v>
                </c:pt>
                <c:pt idx="10">
                  <c:v>Women 15+</c:v>
                </c:pt>
                <c:pt idx="11">
                  <c:v>Adults ABC1</c:v>
                </c:pt>
                <c:pt idx="12">
                  <c:v>Adults C2DE</c:v>
                </c:pt>
                <c:pt idx="13">
                  <c:v>Adults 15-34</c:v>
                </c:pt>
                <c:pt idx="14">
                  <c:v>Adults 25-44</c:v>
                </c:pt>
              </c:strCache>
            </c:strRef>
          </c:cat>
          <c:val>
            <c:numRef>
              <c:f>Sheet1!$B$2:$B$16</c:f>
              <c:numCache>
                <c:formatCode>0</c:formatCode>
                <c:ptCount val="15"/>
                <c:pt idx="0">
                  <c:v>175</c:v>
                </c:pt>
                <c:pt idx="1">
                  <c:v>158</c:v>
                </c:pt>
                <c:pt idx="2">
                  <c:v>69</c:v>
                </c:pt>
                <c:pt idx="3">
                  <c:v>108</c:v>
                </c:pt>
                <c:pt idx="4">
                  <c:v>170</c:v>
                </c:pt>
                <c:pt idx="5">
                  <c:v>260</c:v>
                </c:pt>
                <c:pt idx="6">
                  <c:v>215</c:v>
                </c:pt>
                <c:pt idx="7">
                  <c:v>169</c:v>
                </c:pt>
                <c:pt idx="8">
                  <c:v>76</c:v>
                </c:pt>
                <c:pt idx="9">
                  <c:v>166</c:v>
                </c:pt>
                <c:pt idx="10">
                  <c:v>184</c:v>
                </c:pt>
                <c:pt idx="11">
                  <c:v>124</c:v>
                </c:pt>
                <c:pt idx="12">
                  <c:v>216</c:v>
                </c:pt>
                <c:pt idx="13">
                  <c:v>88</c:v>
                </c:pt>
                <c:pt idx="14">
                  <c:v>138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Consolidated Apr 2020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Adults 15+</c:v>
                </c:pt>
                <c:pt idx="1">
                  <c:v>*Individuals</c:v>
                </c:pt>
                <c:pt idx="2">
                  <c:v>Adults 15-24</c:v>
                </c:pt>
                <c:pt idx="3">
                  <c:v>Adults 25-34</c:v>
                </c:pt>
                <c:pt idx="4">
                  <c:v>Adults 35-54</c:v>
                </c:pt>
                <c:pt idx="5">
                  <c:v>Adults 55+</c:v>
                </c:pt>
                <c:pt idx="6">
                  <c:v>*Hskprs</c:v>
                </c:pt>
                <c:pt idx="7">
                  <c:v>*Hskprs w/kids</c:v>
                </c:pt>
                <c:pt idx="8">
                  <c:v>*Children</c:v>
                </c:pt>
                <c:pt idx="9">
                  <c:v>Men 15+</c:v>
                </c:pt>
                <c:pt idx="10">
                  <c:v>Women 15+</c:v>
                </c:pt>
                <c:pt idx="11">
                  <c:v>Adults ABC1</c:v>
                </c:pt>
                <c:pt idx="12">
                  <c:v>Adults C2DE</c:v>
                </c:pt>
                <c:pt idx="13">
                  <c:v>Adults 15-34</c:v>
                </c:pt>
                <c:pt idx="14">
                  <c:v>Adults 25-44</c:v>
                </c:pt>
              </c:strCache>
            </c:strRef>
          </c:cat>
          <c:val>
            <c:numRef>
              <c:f>Sheet1!$C$2:$C$16</c:f>
              <c:numCache>
                <c:formatCode>0</c:formatCode>
                <c:ptCount val="15"/>
                <c:pt idx="0">
                  <c:v>195</c:v>
                </c:pt>
                <c:pt idx="1">
                  <c:v>176</c:v>
                </c:pt>
                <c:pt idx="2">
                  <c:v>69</c:v>
                </c:pt>
                <c:pt idx="3">
                  <c:v>120</c:v>
                </c:pt>
                <c:pt idx="4">
                  <c:v>181</c:v>
                </c:pt>
                <c:pt idx="5">
                  <c:v>301</c:v>
                </c:pt>
                <c:pt idx="6">
                  <c:v>239</c:v>
                </c:pt>
                <c:pt idx="7">
                  <c:v>168</c:v>
                </c:pt>
                <c:pt idx="8">
                  <c:v>85</c:v>
                </c:pt>
                <c:pt idx="9">
                  <c:v>184</c:v>
                </c:pt>
                <c:pt idx="10">
                  <c:v>206</c:v>
                </c:pt>
                <c:pt idx="11">
                  <c:v>137</c:v>
                </c:pt>
                <c:pt idx="12">
                  <c:v>238</c:v>
                </c:pt>
                <c:pt idx="13">
                  <c:v>94</c:v>
                </c:pt>
                <c:pt idx="14">
                  <c:v>138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345A-432F-A1AB-A266F997D3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  <c:max val="3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Live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Adults 15+</c:v>
                </c:pt>
                <c:pt idx="1">
                  <c:v>*Individuals</c:v>
                </c:pt>
                <c:pt idx="2">
                  <c:v>Adults 15-24</c:v>
                </c:pt>
                <c:pt idx="3">
                  <c:v>Adults 25-34</c:v>
                </c:pt>
                <c:pt idx="4">
                  <c:v>Adults 35-54</c:v>
                </c:pt>
                <c:pt idx="5">
                  <c:v>Adults 55+</c:v>
                </c:pt>
                <c:pt idx="6">
                  <c:v>*Hskprs</c:v>
                </c:pt>
                <c:pt idx="7">
                  <c:v>*Hskprs w/kids</c:v>
                </c:pt>
                <c:pt idx="8">
                  <c:v>*Children</c:v>
                </c:pt>
                <c:pt idx="9">
                  <c:v>Men 15+</c:v>
                </c:pt>
                <c:pt idx="10">
                  <c:v>Women 15+</c:v>
                </c:pt>
                <c:pt idx="11">
                  <c:v>Adults ABC1</c:v>
                </c:pt>
                <c:pt idx="12">
                  <c:v>Adults C2DE</c:v>
                </c:pt>
                <c:pt idx="13">
                  <c:v>Adults 15-34</c:v>
                </c:pt>
                <c:pt idx="14">
                  <c:v>Adults 25-44</c:v>
                </c:pt>
              </c:strCache>
            </c:strRef>
          </c:cat>
          <c:val>
            <c:numRef>
              <c:f>Sheet1!$B$2:$B$16</c:f>
              <c:numCache>
                <c:formatCode>0</c:formatCode>
                <c:ptCount val="15"/>
                <c:pt idx="0">
                  <c:v>164</c:v>
                </c:pt>
                <c:pt idx="1">
                  <c:v>146</c:v>
                </c:pt>
                <c:pt idx="2">
                  <c:v>58</c:v>
                </c:pt>
                <c:pt idx="3">
                  <c:v>91</c:v>
                </c:pt>
                <c:pt idx="4">
                  <c:v>143</c:v>
                </c:pt>
                <c:pt idx="5">
                  <c:v>267</c:v>
                </c:pt>
                <c:pt idx="6">
                  <c:v>203</c:v>
                </c:pt>
                <c:pt idx="7">
                  <c:v>125</c:v>
                </c:pt>
                <c:pt idx="8">
                  <c:v>62</c:v>
                </c:pt>
                <c:pt idx="9">
                  <c:v>157</c:v>
                </c:pt>
                <c:pt idx="10">
                  <c:v>171</c:v>
                </c:pt>
                <c:pt idx="11">
                  <c:v>108</c:v>
                </c:pt>
                <c:pt idx="12">
                  <c:v>203</c:v>
                </c:pt>
                <c:pt idx="13">
                  <c:v>74</c:v>
                </c:pt>
                <c:pt idx="14">
                  <c:v>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Time-Shift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Adults 15+</c:v>
                </c:pt>
                <c:pt idx="1">
                  <c:v>*Individuals</c:v>
                </c:pt>
                <c:pt idx="2">
                  <c:v>Adults 15-24</c:v>
                </c:pt>
                <c:pt idx="3">
                  <c:v>Adults 25-34</c:v>
                </c:pt>
                <c:pt idx="4">
                  <c:v>Adults 35-54</c:v>
                </c:pt>
                <c:pt idx="5">
                  <c:v>Adults 55+</c:v>
                </c:pt>
                <c:pt idx="6">
                  <c:v>*Hskprs</c:v>
                </c:pt>
                <c:pt idx="7">
                  <c:v>*Hskprs w/kids</c:v>
                </c:pt>
                <c:pt idx="8">
                  <c:v>*Children</c:v>
                </c:pt>
                <c:pt idx="9">
                  <c:v>Men 15+</c:v>
                </c:pt>
                <c:pt idx="10">
                  <c:v>Women 15+</c:v>
                </c:pt>
                <c:pt idx="11">
                  <c:v>Adults ABC1</c:v>
                </c:pt>
                <c:pt idx="12">
                  <c:v>Adults C2DE</c:v>
                </c:pt>
                <c:pt idx="13">
                  <c:v>Adults 15-34</c:v>
                </c:pt>
                <c:pt idx="14">
                  <c:v>Adults 25-44</c:v>
                </c:pt>
              </c:strCache>
            </c:strRef>
          </c:cat>
          <c:val>
            <c:numRef>
              <c:f>Sheet1!$C$2:$C$16</c:f>
              <c:numCache>
                <c:formatCode>0</c:formatCode>
                <c:ptCount val="15"/>
                <c:pt idx="0">
                  <c:v>31</c:v>
                </c:pt>
                <c:pt idx="1">
                  <c:v>30</c:v>
                </c:pt>
                <c:pt idx="2">
                  <c:v>11</c:v>
                </c:pt>
                <c:pt idx="3">
                  <c:v>29</c:v>
                </c:pt>
                <c:pt idx="4">
                  <c:v>38</c:v>
                </c:pt>
                <c:pt idx="5">
                  <c:v>34</c:v>
                </c:pt>
                <c:pt idx="6">
                  <c:v>36</c:v>
                </c:pt>
                <c:pt idx="7">
                  <c:v>43</c:v>
                </c:pt>
                <c:pt idx="8">
                  <c:v>23</c:v>
                </c:pt>
                <c:pt idx="9">
                  <c:v>27</c:v>
                </c:pt>
                <c:pt idx="10">
                  <c:v>35</c:v>
                </c:pt>
                <c:pt idx="11">
                  <c:v>29</c:v>
                </c:pt>
                <c:pt idx="12">
                  <c:v>35</c:v>
                </c:pt>
                <c:pt idx="13">
                  <c:v>20</c:v>
                </c:pt>
                <c:pt idx="14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89-4C16-B34F-9A0F302F29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  <c:max val="3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E" dirty="0"/>
              <a:t>TAM</a:t>
            </a:r>
            <a:r>
              <a:rPr lang="en-IE" baseline="0" dirty="0"/>
              <a:t> IRELAND Commercial channels reached an average of 73.2%% of Ads 25-44 each week in April</a:t>
            </a:r>
            <a:endParaRPr lang="en-IE" dirty="0"/>
          </a:p>
        </c:rich>
      </c:tx>
      <c:layout>
        <c:manualLayout>
          <c:xMode val="edge"/>
          <c:yMode val="edge"/>
          <c:x val="0.11517507322454258"/>
          <c:y val="5.25355649227892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Individuals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76.400000000000006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Adults 15+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Sheet1!$C$2</c:f>
              <c:numCache>
                <c:formatCode>#,##0.0</c:formatCode>
                <c:ptCount val="1"/>
                <c:pt idx="0">
                  <c:v>78.900000000000006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89-4C16-B34F-9A0F302F29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Children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Sheet1!$D$2</c:f>
              <c:numCache>
                <c:formatCode>#,##0.0</c:formatCode>
                <c:ptCount val="1"/>
                <c:pt idx="0">
                  <c:v>64.5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89-4C16-B34F-9A0F302F29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Hskprs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Sheet1!$E$2</c:f>
              <c:numCache>
                <c:formatCode>#,##0.0</c:formatCode>
                <c:ptCount val="1"/>
                <c:pt idx="0">
                  <c:v>85.6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542-4111-AA2D-E61F7D5B9D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Hskprs w/kids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Sheet1!$F$2</c:f>
              <c:numCache>
                <c:formatCode>#,##0.0</c:formatCode>
                <c:ptCount val="1"/>
                <c:pt idx="0">
                  <c:v>81.900000000000006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542-4111-AA2D-E61F7D5B9D8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Adults ABC1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Sheet1!$G$2</c:f>
              <c:numCache>
                <c:formatCode>#,##0.0</c:formatCode>
                <c:ptCount val="1"/>
                <c:pt idx="0">
                  <c:v>74.7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542-4111-AA2D-E61F7D5B9D8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Adults 15-24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Sheet1!$H$2</c:f>
              <c:numCache>
                <c:formatCode>#,##0.0</c:formatCode>
                <c:ptCount val="1"/>
                <c:pt idx="0">
                  <c:v>56.1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542-4111-AA2D-E61F7D5B9D8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Adults 15-34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Sheet1!$I$2</c:f>
              <c:numCache>
                <c:formatCode>#,##0.0</c:formatCode>
                <c:ptCount val="1"/>
                <c:pt idx="0">
                  <c:v>61.3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542-4111-AA2D-E61F7D5B9D8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Adults 25-44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Sheet1!$J$2</c:f>
              <c:numCache>
                <c:formatCode>#,##0.0</c:formatCode>
                <c:ptCount val="1"/>
                <c:pt idx="0">
                  <c:v>73.2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542-4111-AA2D-E61F7D5B9D8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Adults 45+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Sheet1!$K$2</c:f>
              <c:numCache>
                <c:formatCode>#,##0.0</c:formatCode>
                <c:ptCount val="1"/>
                <c:pt idx="0">
                  <c:v>89.6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06-4CF8-87BA-8FD4128E0C22}"/>
            </c:ext>
          </c:extLst>
        </c:ser>
        <c:dLbls>
          <c:dLblPos val="inBase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Sheet1!$A$1:$P$1</c:f>
              <c:strCache>
                <c:ptCount val="16"/>
                <c:pt idx="0">
                  <c:v>*Individuals</c:v>
                </c:pt>
                <c:pt idx="1">
                  <c:v>Adults 15+</c:v>
                </c:pt>
                <c:pt idx="2">
                  <c:v>*Children</c:v>
                </c:pt>
                <c:pt idx="3">
                  <c:v>*Hskprs</c:v>
                </c:pt>
                <c:pt idx="4">
                  <c:v>*Hskprs w/kids</c:v>
                </c:pt>
                <c:pt idx="5">
                  <c:v>Adults ABC1</c:v>
                </c:pt>
                <c:pt idx="6">
                  <c:v>Adults 15-24</c:v>
                </c:pt>
                <c:pt idx="7">
                  <c:v>Adults 15-34</c:v>
                </c:pt>
                <c:pt idx="8">
                  <c:v>Adults 25-44</c:v>
                </c:pt>
                <c:pt idx="9">
                  <c:v>Men 15+</c:v>
                </c:pt>
                <c:pt idx="10">
                  <c:v>Men 15-34</c:v>
                </c:pt>
                <c:pt idx="11">
                  <c:v>Hskprs ABC1</c:v>
                </c:pt>
                <c:pt idx="12">
                  <c:v>Men ABC1</c:v>
                </c:pt>
                <c:pt idx="13">
                  <c:v>Women ABC1</c:v>
                </c:pt>
                <c:pt idx="14">
                  <c:v>Women 15+</c:v>
                </c:pt>
                <c:pt idx="15">
                  <c:v>Women 15-34</c:v>
                </c:pt>
              </c:strCache>
            </c:strRef>
          </c:cat>
          <c:val>
            <c:numRef>
              <c:f>Sheet1!$A$2:$P$2</c:f>
              <c:numCache>
                <c:formatCode>0.0</c:formatCode>
                <c:ptCount val="16"/>
                <c:pt idx="0">
                  <c:v>3720005.8</c:v>
                </c:pt>
                <c:pt idx="1">
                  <c:v>3484881.9</c:v>
                </c:pt>
                <c:pt idx="2">
                  <c:v>235123.9</c:v>
                </c:pt>
                <c:pt idx="3">
                  <c:v>1980794</c:v>
                </c:pt>
                <c:pt idx="4">
                  <c:v>420034.2</c:v>
                </c:pt>
                <c:pt idx="5">
                  <c:v>1072571.3999999999</c:v>
                </c:pt>
                <c:pt idx="6">
                  <c:v>214688</c:v>
                </c:pt>
                <c:pt idx="7">
                  <c:v>540815</c:v>
                </c:pt>
                <c:pt idx="8">
                  <c:v>857798.6</c:v>
                </c:pt>
                <c:pt idx="9">
                  <c:v>1500353</c:v>
                </c:pt>
                <c:pt idx="10">
                  <c:v>240281.7</c:v>
                </c:pt>
                <c:pt idx="11">
                  <c:v>572921.1</c:v>
                </c:pt>
                <c:pt idx="12">
                  <c:v>441598.1</c:v>
                </c:pt>
                <c:pt idx="13">
                  <c:v>630973.30000000005</c:v>
                </c:pt>
                <c:pt idx="14">
                  <c:v>1984528.9</c:v>
                </c:pt>
                <c:pt idx="15">
                  <c:v>300533.3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image" Target="../media/image9.jpg"/><Relationship Id="rId1" Type="http://schemas.openxmlformats.org/officeDocument/2006/relationships/image" Target="../media/image8.jpg"/><Relationship Id="rId6" Type="http://schemas.openxmlformats.org/officeDocument/2006/relationships/image" Target="../media/image13.jp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jpg"/><Relationship Id="rId9" Type="http://schemas.openxmlformats.org/officeDocument/2006/relationships/image" Target="../media/image16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jp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Relationship Id="rId4" Type="http://schemas.openxmlformats.org/officeDocument/2006/relationships/image" Target="../media/image24.jp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image" Target="../media/image9.jpg"/><Relationship Id="rId1" Type="http://schemas.openxmlformats.org/officeDocument/2006/relationships/image" Target="../media/image8.jpg"/><Relationship Id="rId6" Type="http://schemas.openxmlformats.org/officeDocument/2006/relationships/image" Target="../media/image13.jp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jpg"/><Relationship Id="rId9" Type="http://schemas.openxmlformats.org/officeDocument/2006/relationships/image" Target="../media/image16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Relationship Id="rId4" Type="http://schemas.openxmlformats.org/officeDocument/2006/relationships/image" Target="../media/image24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D8E704-F5EC-401B-A96D-322D59CDFDEB}" type="doc">
      <dgm:prSet loTypeId="urn:microsoft.com/office/officeart/2005/8/layout/pList1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363FA1B4-854B-4CBE-9BFD-23B46EA3F985}">
      <dgm:prSet phldrT="[Text]"/>
      <dgm:spPr/>
      <dgm:t>
        <a:bodyPr/>
        <a:lstStyle/>
        <a:p>
          <a:r>
            <a:rPr lang="en-US" dirty="0"/>
            <a:t>1: Procter &amp; Gamble</a:t>
          </a:r>
        </a:p>
      </dgm:t>
    </dgm:pt>
    <dgm:pt modelId="{01E4C34D-DCD0-40F0-8B45-EBC8EC6D9FDE}" type="parTrans" cxnId="{E2305DC4-D1F2-40BC-8BE1-CE02E76D58DC}">
      <dgm:prSet/>
      <dgm:spPr/>
      <dgm:t>
        <a:bodyPr/>
        <a:lstStyle/>
        <a:p>
          <a:endParaRPr lang="en-US"/>
        </a:p>
      </dgm:t>
    </dgm:pt>
    <dgm:pt modelId="{E5F04B40-F521-43CB-85EE-CE728AFDF3B5}" type="sibTrans" cxnId="{E2305DC4-D1F2-40BC-8BE1-CE02E76D58DC}">
      <dgm:prSet/>
      <dgm:spPr/>
      <dgm:t>
        <a:bodyPr/>
        <a:lstStyle/>
        <a:p>
          <a:endParaRPr lang="en-US"/>
        </a:p>
      </dgm:t>
    </dgm:pt>
    <dgm:pt modelId="{4FB20BD8-2CF1-46BC-9CE2-F8DAB113949E}">
      <dgm:prSet phldrT="[Text]"/>
      <dgm:spPr/>
      <dgm:t>
        <a:bodyPr/>
        <a:lstStyle/>
        <a:p>
          <a:r>
            <a:rPr lang="en-US" dirty="0"/>
            <a:t>2: Sky Ireland</a:t>
          </a:r>
        </a:p>
      </dgm:t>
    </dgm:pt>
    <dgm:pt modelId="{34E8F104-8FC3-469E-9CE6-F51D615F864A}" type="parTrans" cxnId="{08AA1C83-B9D3-49DB-8196-D4CB67D9C05A}">
      <dgm:prSet/>
      <dgm:spPr/>
      <dgm:t>
        <a:bodyPr/>
        <a:lstStyle/>
        <a:p>
          <a:endParaRPr lang="en-US"/>
        </a:p>
      </dgm:t>
    </dgm:pt>
    <dgm:pt modelId="{E054DB0A-6362-4B0B-A478-2FC1E52E2EEC}" type="sibTrans" cxnId="{08AA1C83-B9D3-49DB-8196-D4CB67D9C05A}">
      <dgm:prSet/>
      <dgm:spPr/>
      <dgm:t>
        <a:bodyPr/>
        <a:lstStyle/>
        <a:p>
          <a:endParaRPr lang="en-US"/>
        </a:p>
      </dgm:t>
    </dgm:pt>
    <dgm:pt modelId="{6ABA65C1-4EFA-489C-9F16-83B81AB8F069}">
      <dgm:prSet phldrT="[Text]"/>
      <dgm:spPr/>
      <dgm:t>
        <a:bodyPr/>
        <a:lstStyle/>
        <a:p>
          <a:r>
            <a:rPr lang="en-US" dirty="0"/>
            <a:t>3: Health Service Executive</a:t>
          </a:r>
        </a:p>
      </dgm:t>
    </dgm:pt>
    <dgm:pt modelId="{0F2698D6-A627-488F-BAD4-76774FCD0387}" type="parTrans" cxnId="{3AE88192-0CB4-42F8-8167-CD0DBD1EF604}">
      <dgm:prSet/>
      <dgm:spPr/>
      <dgm:t>
        <a:bodyPr/>
        <a:lstStyle/>
        <a:p>
          <a:endParaRPr lang="en-US"/>
        </a:p>
      </dgm:t>
    </dgm:pt>
    <dgm:pt modelId="{54E8A8E4-07F9-4CA7-BBA1-DCE22506987E}" type="sibTrans" cxnId="{3AE88192-0CB4-42F8-8167-CD0DBD1EF604}">
      <dgm:prSet/>
      <dgm:spPr/>
      <dgm:t>
        <a:bodyPr/>
        <a:lstStyle/>
        <a:p>
          <a:endParaRPr lang="en-US"/>
        </a:p>
      </dgm:t>
    </dgm:pt>
    <dgm:pt modelId="{B8079E0C-C916-44FB-9677-E3D4CD90424E}">
      <dgm:prSet phldrT="[Text]"/>
      <dgm:spPr/>
      <dgm:t>
        <a:bodyPr/>
        <a:lstStyle/>
        <a:p>
          <a:r>
            <a:rPr lang="en-US" dirty="0"/>
            <a:t>4: Virgin Media</a:t>
          </a:r>
        </a:p>
      </dgm:t>
    </dgm:pt>
    <dgm:pt modelId="{246C7117-71D7-4A0B-A135-FBB863ECC9A0}" type="parTrans" cxnId="{DC1C073E-4E0D-4A1B-BFC7-C1DD16410C90}">
      <dgm:prSet/>
      <dgm:spPr/>
      <dgm:t>
        <a:bodyPr/>
        <a:lstStyle/>
        <a:p>
          <a:endParaRPr lang="en-US"/>
        </a:p>
      </dgm:t>
    </dgm:pt>
    <dgm:pt modelId="{C14C7F37-3C81-4A7F-B441-242DD398AD2F}" type="sibTrans" cxnId="{DC1C073E-4E0D-4A1B-BFC7-C1DD16410C90}">
      <dgm:prSet/>
      <dgm:spPr/>
      <dgm:t>
        <a:bodyPr/>
        <a:lstStyle/>
        <a:p>
          <a:endParaRPr lang="en-US"/>
        </a:p>
      </dgm:t>
    </dgm:pt>
    <dgm:pt modelId="{7166C675-8FCB-41DD-927F-E2366CDCEF5C}">
      <dgm:prSet phldrT="[Text]"/>
      <dgm:spPr/>
      <dgm:t>
        <a:bodyPr/>
        <a:lstStyle/>
        <a:p>
          <a:r>
            <a:rPr lang="en-US" dirty="0"/>
            <a:t>05: Three Ireland</a:t>
          </a:r>
        </a:p>
      </dgm:t>
    </dgm:pt>
    <dgm:pt modelId="{22CE700A-4458-411F-AAC5-1D6CAE124337}" type="parTrans" cxnId="{DD944C64-0717-4A87-8CD5-CEFD41534405}">
      <dgm:prSet/>
      <dgm:spPr/>
      <dgm:t>
        <a:bodyPr/>
        <a:lstStyle/>
        <a:p>
          <a:endParaRPr lang="en-US"/>
        </a:p>
      </dgm:t>
    </dgm:pt>
    <dgm:pt modelId="{D75E3B06-F5F3-44D8-9A9F-EA17D0B896C8}" type="sibTrans" cxnId="{DD944C64-0717-4A87-8CD5-CEFD41534405}">
      <dgm:prSet/>
      <dgm:spPr/>
      <dgm:t>
        <a:bodyPr/>
        <a:lstStyle/>
        <a:p>
          <a:endParaRPr lang="en-US"/>
        </a:p>
      </dgm:t>
    </dgm:pt>
    <dgm:pt modelId="{16531C21-4905-470C-8F6F-EC654C12B0A5}">
      <dgm:prSet phldrT="[Text]"/>
      <dgm:spPr/>
      <dgm:t>
        <a:bodyPr/>
        <a:lstStyle/>
        <a:p>
          <a:r>
            <a:rPr lang="en-US" dirty="0"/>
            <a:t>10: Lidl</a:t>
          </a:r>
        </a:p>
      </dgm:t>
    </dgm:pt>
    <dgm:pt modelId="{A8B62DA4-599B-4430-920F-384CF21D2EC1}" type="parTrans" cxnId="{1529B294-5F8F-447E-844F-F9F06D2E9416}">
      <dgm:prSet/>
      <dgm:spPr/>
      <dgm:t>
        <a:bodyPr/>
        <a:lstStyle/>
        <a:p>
          <a:endParaRPr lang="en-US"/>
        </a:p>
      </dgm:t>
    </dgm:pt>
    <dgm:pt modelId="{166B4174-4FB8-4E99-B0EE-19C64CB7F0A4}" type="sibTrans" cxnId="{1529B294-5F8F-447E-844F-F9F06D2E9416}">
      <dgm:prSet/>
      <dgm:spPr/>
      <dgm:t>
        <a:bodyPr/>
        <a:lstStyle/>
        <a:p>
          <a:endParaRPr lang="en-US"/>
        </a:p>
      </dgm:t>
    </dgm:pt>
    <dgm:pt modelId="{B55C020F-E4D5-4821-8A00-430DDF8F5DA8}">
      <dgm:prSet phldrT="[Text]"/>
      <dgm:spPr/>
      <dgm:t>
        <a:bodyPr/>
        <a:lstStyle/>
        <a:p>
          <a:r>
            <a:rPr lang="en-US" dirty="0"/>
            <a:t>07: Supervalu</a:t>
          </a:r>
        </a:p>
      </dgm:t>
    </dgm:pt>
    <dgm:pt modelId="{C2EEB761-DC26-4EE8-84D0-2B5317EF10D0}" type="parTrans" cxnId="{342ABA15-A6CA-4711-89A5-103876952987}">
      <dgm:prSet/>
      <dgm:spPr/>
      <dgm:t>
        <a:bodyPr/>
        <a:lstStyle/>
        <a:p>
          <a:endParaRPr lang="en-US"/>
        </a:p>
      </dgm:t>
    </dgm:pt>
    <dgm:pt modelId="{08C87DFC-22BB-4729-92AC-0BF5DC181F8E}" type="sibTrans" cxnId="{342ABA15-A6CA-4711-89A5-103876952987}">
      <dgm:prSet/>
      <dgm:spPr/>
      <dgm:t>
        <a:bodyPr/>
        <a:lstStyle/>
        <a:p>
          <a:endParaRPr lang="en-US"/>
        </a:p>
      </dgm:t>
    </dgm:pt>
    <dgm:pt modelId="{D6D5DC60-05AD-4347-A86E-D5A0F8B60547}">
      <dgm:prSet phldrT="[Text]"/>
      <dgm:spPr/>
      <dgm:t>
        <a:bodyPr/>
        <a:lstStyle/>
        <a:p>
          <a:r>
            <a:rPr lang="en-US" dirty="0"/>
            <a:t>08:Bank of Ireland</a:t>
          </a:r>
        </a:p>
      </dgm:t>
    </dgm:pt>
    <dgm:pt modelId="{B9655A47-9DE1-427B-9484-8D2043CDE461}" type="parTrans" cxnId="{EB23A67A-3ED6-48E7-9713-A1EBB78EF71C}">
      <dgm:prSet/>
      <dgm:spPr/>
      <dgm:t>
        <a:bodyPr/>
        <a:lstStyle/>
        <a:p>
          <a:endParaRPr lang="en-US"/>
        </a:p>
      </dgm:t>
    </dgm:pt>
    <dgm:pt modelId="{AA2BEB3E-DDAD-427F-AE2A-487E30AE8E41}" type="sibTrans" cxnId="{EB23A67A-3ED6-48E7-9713-A1EBB78EF71C}">
      <dgm:prSet/>
      <dgm:spPr/>
      <dgm:t>
        <a:bodyPr/>
        <a:lstStyle/>
        <a:p>
          <a:endParaRPr lang="en-US"/>
        </a:p>
      </dgm:t>
    </dgm:pt>
    <dgm:pt modelId="{EB9501A6-EE53-4826-9EFD-D8BA89C69DEF}">
      <dgm:prSet phldrT="[Text]"/>
      <dgm:spPr/>
      <dgm:t>
        <a:bodyPr/>
        <a:lstStyle/>
        <a:p>
          <a:r>
            <a:rPr lang="en-US" dirty="0"/>
            <a:t>09: Reckitt Benckiser</a:t>
          </a:r>
        </a:p>
      </dgm:t>
    </dgm:pt>
    <dgm:pt modelId="{BD2DC46D-5CA7-4D95-AECC-C638DD3EF0C4}" type="parTrans" cxnId="{DE989140-6F03-44E2-96A6-1EFD61DA6CB8}">
      <dgm:prSet/>
      <dgm:spPr/>
      <dgm:t>
        <a:bodyPr/>
        <a:lstStyle/>
        <a:p>
          <a:endParaRPr lang="en-US"/>
        </a:p>
      </dgm:t>
    </dgm:pt>
    <dgm:pt modelId="{69C1150D-7413-478A-80A8-ACCA5A0C4EE1}" type="sibTrans" cxnId="{DE989140-6F03-44E2-96A6-1EFD61DA6CB8}">
      <dgm:prSet/>
      <dgm:spPr/>
      <dgm:t>
        <a:bodyPr/>
        <a:lstStyle/>
        <a:p>
          <a:endParaRPr lang="en-US"/>
        </a:p>
      </dgm:t>
    </dgm:pt>
    <dgm:pt modelId="{69691C30-ECD1-4B7E-8581-1A4D42A2044B}">
      <dgm:prSet phldrT="[Text]"/>
      <dgm:spPr/>
      <dgm:t>
        <a:bodyPr/>
        <a:lstStyle/>
        <a:p>
          <a:r>
            <a:rPr lang="en-US" dirty="0"/>
            <a:t>06: Tesco Ireland</a:t>
          </a:r>
        </a:p>
      </dgm:t>
    </dgm:pt>
    <dgm:pt modelId="{F4A98D2E-6CA9-4C54-B328-E44627A511C0}" type="sibTrans" cxnId="{BF8AE755-D6B2-402F-A311-CEB2DA134CBE}">
      <dgm:prSet/>
      <dgm:spPr/>
      <dgm:t>
        <a:bodyPr/>
        <a:lstStyle/>
        <a:p>
          <a:endParaRPr lang="en-US"/>
        </a:p>
      </dgm:t>
    </dgm:pt>
    <dgm:pt modelId="{C425F8E4-B6C3-4955-A60F-54CA8BA8BFD5}" type="parTrans" cxnId="{BF8AE755-D6B2-402F-A311-CEB2DA134CBE}">
      <dgm:prSet/>
      <dgm:spPr/>
      <dgm:t>
        <a:bodyPr/>
        <a:lstStyle/>
        <a:p>
          <a:endParaRPr lang="en-US"/>
        </a:p>
      </dgm:t>
    </dgm:pt>
    <dgm:pt modelId="{E1CEF5FE-6233-4A02-A898-399BDE8ABEE3}" type="pres">
      <dgm:prSet presAssocID="{84D8E704-F5EC-401B-A96D-322D59CDFDEB}" presName="Name0" presStyleCnt="0">
        <dgm:presLayoutVars>
          <dgm:dir/>
          <dgm:resizeHandles val="exact"/>
        </dgm:presLayoutVars>
      </dgm:prSet>
      <dgm:spPr/>
    </dgm:pt>
    <dgm:pt modelId="{21164168-BAE0-4838-8090-3AB5939B15D3}" type="pres">
      <dgm:prSet presAssocID="{363FA1B4-854B-4CBE-9BFD-23B46EA3F985}" presName="compNode" presStyleCnt="0"/>
      <dgm:spPr/>
    </dgm:pt>
    <dgm:pt modelId="{721A6F61-1F8E-4128-9D26-B50E588BE1DD}" type="pres">
      <dgm:prSet presAssocID="{363FA1B4-854B-4CBE-9BFD-23B46EA3F985}" presName="pictRect" presStyleLbl="node1" presStyleIdx="0" presStyleCnt="10" custLinFactX="3425" custLinFactNeighborX="100000" custLinFactNeighborY="-5172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0A4D1196-7F24-41F3-83AC-7A46F79D4AF8}" type="pres">
      <dgm:prSet presAssocID="{363FA1B4-854B-4CBE-9BFD-23B46EA3F985}" presName="textRect" presStyleLbl="revTx" presStyleIdx="0" presStyleCnt="10">
        <dgm:presLayoutVars>
          <dgm:bulletEnabled val="1"/>
        </dgm:presLayoutVars>
      </dgm:prSet>
      <dgm:spPr/>
    </dgm:pt>
    <dgm:pt modelId="{A8B12B36-E27D-47C6-9000-CFA17A44FAF4}" type="pres">
      <dgm:prSet presAssocID="{E5F04B40-F521-43CB-85EE-CE728AFDF3B5}" presName="sibTrans" presStyleLbl="sibTrans2D1" presStyleIdx="0" presStyleCnt="0"/>
      <dgm:spPr/>
    </dgm:pt>
    <dgm:pt modelId="{9322E71C-7A63-40E3-AE6A-A27366E395D0}" type="pres">
      <dgm:prSet presAssocID="{4FB20BD8-2CF1-46BC-9CE2-F8DAB113949E}" presName="compNode" presStyleCnt="0"/>
      <dgm:spPr/>
    </dgm:pt>
    <dgm:pt modelId="{D4CC8A21-8F66-4014-B461-557694A49852}" type="pres">
      <dgm:prSet presAssocID="{4FB20BD8-2CF1-46BC-9CE2-F8DAB113949E}" presName="pictRect" presStyleLbl="node1" presStyleIdx="1" presStyleCnt="10" custLinFactX="-10294" custLinFactNeighborX="-100000" custLinFactNeighborY="-5172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40E66DE-FEA9-448E-A576-1A224A455A55}" type="pres">
      <dgm:prSet presAssocID="{4FB20BD8-2CF1-46BC-9CE2-F8DAB113949E}" presName="textRect" presStyleLbl="revTx" presStyleIdx="1" presStyleCnt="10">
        <dgm:presLayoutVars>
          <dgm:bulletEnabled val="1"/>
        </dgm:presLayoutVars>
      </dgm:prSet>
      <dgm:spPr/>
    </dgm:pt>
    <dgm:pt modelId="{53FCD5A5-2C58-46B1-845D-D1EE972878CE}" type="pres">
      <dgm:prSet presAssocID="{E054DB0A-6362-4B0B-A478-2FC1E52E2EEC}" presName="sibTrans" presStyleLbl="sibTrans2D1" presStyleIdx="0" presStyleCnt="0"/>
      <dgm:spPr/>
    </dgm:pt>
    <dgm:pt modelId="{B7EEA65B-3986-4BF7-8D8D-D2BD9016A7EA}" type="pres">
      <dgm:prSet presAssocID="{6ABA65C1-4EFA-489C-9F16-83B81AB8F069}" presName="compNode" presStyleCnt="0"/>
      <dgm:spPr/>
    </dgm:pt>
    <dgm:pt modelId="{552B2852-5E60-4262-AA4E-519973D51637}" type="pres">
      <dgm:prSet presAssocID="{6ABA65C1-4EFA-489C-9F16-83B81AB8F069}" presName="pictRect" presStyleLbl="node1" presStyleIdx="2" presStyleCnt="10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CF7FC006-F0F2-4CC7-A160-261DF003DB0C}" type="pres">
      <dgm:prSet presAssocID="{6ABA65C1-4EFA-489C-9F16-83B81AB8F069}" presName="textRect" presStyleLbl="revTx" presStyleIdx="2" presStyleCnt="10">
        <dgm:presLayoutVars>
          <dgm:bulletEnabled val="1"/>
        </dgm:presLayoutVars>
      </dgm:prSet>
      <dgm:spPr/>
    </dgm:pt>
    <dgm:pt modelId="{186EB655-EF5B-4EB7-810E-0A67BF74125F}" type="pres">
      <dgm:prSet presAssocID="{54E8A8E4-07F9-4CA7-BBA1-DCE22506987E}" presName="sibTrans" presStyleLbl="sibTrans2D1" presStyleIdx="0" presStyleCnt="0"/>
      <dgm:spPr/>
    </dgm:pt>
    <dgm:pt modelId="{8D10E29D-49E7-4CC8-AE2A-AB2266E81367}" type="pres">
      <dgm:prSet presAssocID="{B8079E0C-C916-44FB-9677-E3D4CD90424E}" presName="compNode" presStyleCnt="0"/>
      <dgm:spPr/>
    </dgm:pt>
    <dgm:pt modelId="{0F37A2FB-7431-4C98-B423-EA3FA59AB8D4}" type="pres">
      <dgm:prSet presAssocID="{B8079E0C-C916-44FB-9677-E3D4CD90424E}" presName="pictRect" presStyleLbl="node1" presStyleIdx="3" presStyleCnt="10"/>
      <dgm:spPr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B529D931-C752-4C7D-8781-FDFCD493F1B1}" type="pres">
      <dgm:prSet presAssocID="{B8079E0C-C916-44FB-9677-E3D4CD90424E}" presName="textRect" presStyleLbl="revTx" presStyleIdx="3" presStyleCnt="10">
        <dgm:presLayoutVars>
          <dgm:bulletEnabled val="1"/>
        </dgm:presLayoutVars>
      </dgm:prSet>
      <dgm:spPr/>
    </dgm:pt>
    <dgm:pt modelId="{16138DD5-AB96-44BD-AA08-E2AD7B0D1C1A}" type="pres">
      <dgm:prSet presAssocID="{C14C7F37-3C81-4A7F-B441-242DD398AD2F}" presName="sibTrans" presStyleLbl="sibTrans2D1" presStyleIdx="0" presStyleCnt="0"/>
      <dgm:spPr/>
    </dgm:pt>
    <dgm:pt modelId="{5CDF406E-E2FA-4FC7-B16B-53B53E3E6A02}" type="pres">
      <dgm:prSet presAssocID="{7166C675-8FCB-41DD-927F-E2366CDCEF5C}" presName="compNode" presStyleCnt="0"/>
      <dgm:spPr/>
    </dgm:pt>
    <dgm:pt modelId="{DA6C41F9-D3C7-4443-BE83-5CA25B525A20}" type="pres">
      <dgm:prSet presAssocID="{7166C675-8FCB-41DD-927F-E2366CDCEF5C}" presName="pictRect" presStyleLbl="node1" presStyleIdx="4" presStyleCnt="10" custLinFactNeighborX="290" custLinFactNeighborY="5573"/>
      <dgm:spPr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0CDD5E30-B6B5-4A38-89EE-B272804DB265}" type="pres">
      <dgm:prSet presAssocID="{7166C675-8FCB-41DD-927F-E2366CDCEF5C}" presName="textRect" presStyleLbl="revTx" presStyleIdx="4" presStyleCnt="10">
        <dgm:presLayoutVars>
          <dgm:bulletEnabled val="1"/>
        </dgm:presLayoutVars>
      </dgm:prSet>
      <dgm:spPr/>
    </dgm:pt>
    <dgm:pt modelId="{FC72E07D-DEB9-40E8-9ABA-57FE6E744286}" type="pres">
      <dgm:prSet presAssocID="{D75E3B06-F5F3-44D8-9A9F-EA17D0B896C8}" presName="sibTrans" presStyleLbl="sibTrans2D1" presStyleIdx="0" presStyleCnt="0"/>
      <dgm:spPr/>
    </dgm:pt>
    <dgm:pt modelId="{A0901839-0E5B-47B5-A6C4-A2A044EE80C2}" type="pres">
      <dgm:prSet presAssocID="{69691C30-ECD1-4B7E-8581-1A4D42A2044B}" presName="compNode" presStyleCnt="0"/>
      <dgm:spPr/>
    </dgm:pt>
    <dgm:pt modelId="{34814475-A754-4C77-964A-592A1793CEF7}" type="pres">
      <dgm:prSet presAssocID="{69691C30-ECD1-4B7E-8581-1A4D42A2044B}" presName="pictRect" presStyleLbl="node1" presStyleIdx="5" presStyleCnt="10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FC6C4B8A-BC7E-43D9-85E5-3FB2DB233AD1}" type="pres">
      <dgm:prSet presAssocID="{69691C30-ECD1-4B7E-8581-1A4D42A2044B}" presName="textRect" presStyleLbl="revTx" presStyleIdx="5" presStyleCnt="10">
        <dgm:presLayoutVars>
          <dgm:bulletEnabled val="1"/>
        </dgm:presLayoutVars>
      </dgm:prSet>
      <dgm:spPr/>
    </dgm:pt>
    <dgm:pt modelId="{4F903511-FAB2-42D8-94F7-766F31E88ED5}" type="pres">
      <dgm:prSet presAssocID="{F4A98D2E-6CA9-4C54-B328-E44627A511C0}" presName="sibTrans" presStyleLbl="sibTrans2D1" presStyleIdx="0" presStyleCnt="0"/>
      <dgm:spPr/>
    </dgm:pt>
    <dgm:pt modelId="{7CF76491-4617-47F0-AD21-3301869403DC}" type="pres">
      <dgm:prSet presAssocID="{B55C020F-E4D5-4821-8A00-430DDF8F5DA8}" presName="compNode" presStyleCnt="0"/>
      <dgm:spPr/>
    </dgm:pt>
    <dgm:pt modelId="{8B11AF35-27DD-467E-BEBD-31B60B296B91}" type="pres">
      <dgm:prSet presAssocID="{B55C020F-E4D5-4821-8A00-430DDF8F5DA8}" presName="pictRect" presStyleLbl="node1" presStyleIdx="6" presStyleCnt="10" custLinFactNeighborX="824" custLinFactNeighborY="-697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162DB2E-9328-4E15-8520-070064E9F65D}" type="pres">
      <dgm:prSet presAssocID="{B55C020F-E4D5-4821-8A00-430DDF8F5DA8}" presName="textRect" presStyleLbl="revTx" presStyleIdx="6" presStyleCnt="10">
        <dgm:presLayoutVars>
          <dgm:bulletEnabled val="1"/>
        </dgm:presLayoutVars>
      </dgm:prSet>
      <dgm:spPr/>
    </dgm:pt>
    <dgm:pt modelId="{E182EE8E-36E3-4239-B3E9-94C809EB9D1F}" type="pres">
      <dgm:prSet presAssocID="{08C87DFC-22BB-4729-92AC-0BF5DC181F8E}" presName="sibTrans" presStyleLbl="sibTrans2D1" presStyleIdx="0" presStyleCnt="0"/>
      <dgm:spPr/>
    </dgm:pt>
    <dgm:pt modelId="{A104978B-1655-472C-815D-68CAE82808AB}" type="pres">
      <dgm:prSet presAssocID="{D6D5DC60-05AD-4347-A86E-D5A0F8B60547}" presName="compNode" presStyleCnt="0"/>
      <dgm:spPr/>
    </dgm:pt>
    <dgm:pt modelId="{7C417593-AF25-431B-B1CE-C283000B7289}" type="pres">
      <dgm:prSet presAssocID="{D6D5DC60-05AD-4347-A86E-D5A0F8B60547}" presName="pictRect" presStyleLbl="node1" presStyleIdx="7" presStyleCnt="10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479C0D89-44E3-4A35-AB32-E7F406253049}" type="pres">
      <dgm:prSet presAssocID="{D6D5DC60-05AD-4347-A86E-D5A0F8B60547}" presName="textRect" presStyleLbl="revTx" presStyleIdx="7" presStyleCnt="10">
        <dgm:presLayoutVars>
          <dgm:bulletEnabled val="1"/>
        </dgm:presLayoutVars>
      </dgm:prSet>
      <dgm:spPr/>
    </dgm:pt>
    <dgm:pt modelId="{1A45C828-68C3-4AD5-80E5-58CBF59C599E}" type="pres">
      <dgm:prSet presAssocID="{AA2BEB3E-DDAD-427F-AE2A-487E30AE8E41}" presName="sibTrans" presStyleLbl="sibTrans2D1" presStyleIdx="0" presStyleCnt="0"/>
      <dgm:spPr/>
    </dgm:pt>
    <dgm:pt modelId="{43B38FA5-8BCC-4281-98D9-A37F72D05D13}" type="pres">
      <dgm:prSet presAssocID="{EB9501A6-EE53-4826-9EFD-D8BA89C69DEF}" presName="compNode" presStyleCnt="0"/>
      <dgm:spPr/>
    </dgm:pt>
    <dgm:pt modelId="{69E719E3-D5E6-4C64-A650-8B5E68E80417}" type="pres">
      <dgm:prSet presAssocID="{EB9501A6-EE53-4826-9EFD-D8BA89C69DEF}" presName="pictRect" presStyleLbl="node1" presStyleIdx="8" presStyleCnt="10"/>
      <dgm:spPr>
        <a:blipFill rotWithShape="1"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553233F7-4800-418B-A0E7-0EABD9FB856D}" type="pres">
      <dgm:prSet presAssocID="{EB9501A6-EE53-4826-9EFD-D8BA89C69DEF}" presName="textRect" presStyleLbl="revTx" presStyleIdx="8" presStyleCnt="10">
        <dgm:presLayoutVars>
          <dgm:bulletEnabled val="1"/>
        </dgm:presLayoutVars>
      </dgm:prSet>
      <dgm:spPr/>
    </dgm:pt>
    <dgm:pt modelId="{D4AE8B5D-5939-4F15-9D0F-6CC7E94F62C3}" type="pres">
      <dgm:prSet presAssocID="{69C1150D-7413-478A-80A8-ACCA5A0C4EE1}" presName="sibTrans" presStyleLbl="sibTrans2D1" presStyleIdx="0" presStyleCnt="0"/>
      <dgm:spPr/>
    </dgm:pt>
    <dgm:pt modelId="{0046BF04-224D-4475-9C5B-6B8130914FB2}" type="pres">
      <dgm:prSet presAssocID="{16531C21-4905-470C-8F6F-EC654C12B0A5}" presName="compNode" presStyleCnt="0"/>
      <dgm:spPr/>
    </dgm:pt>
    <dgm:pt modelId="{9DB288CE-C5B8-4AE0-B8E4-29A33445FEAB}" type="pres">
      <dgm:prSet presAssocID="{16531C21-4905-470C-8F6F-EC654C12B0A5}" presName="pictRect" presStyleLbl="node1" presStyleIdx="9" presStyleCnt="10"/>
      <dgm:spPr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ED462D70-29A3-4D70-B352-E72B10C14196}" type="pres">
      <dgm:prSet presAssocID="{16531C21-4905-470C-8F6F-EC654C12B0A5}" presName="textRect" presStyleLbl="revTx" presStyleIdx="9" presStyleCnt="10">
        <dgm:presLayoutVars>
          <dgm:bulletEnabled val="1"/>
        </dgm:presLayoutVars>
      </dgm:prSet>
      <dgm:spPr/>
    </dgm:pt>
  </dgm:ptLst>
  <dgm:cxnLst>
    <dgm:cxn modelId="{2B695110-A5F5-4ED6-BACC-933E7D88C206}" type="presOf" srcId="{E054DB0A-6362-4B0B-A478-2FC1E52E2EEC}" destId="{53FCD5A5-2C58-46B1-845D-D1EE972878CE}" srcOrd="0" destOrd="0" presId="urn:microsoft.com/office/officeart/2005/8/layout/pList1"/>
    <dgm:cxn modelId="{342ABA15-A6CA-4711-89A5-103876952987}" srcId="{84D8E704-F5EC-401B-A96D-322D59CDFDEB}" destId="{B55C020F-E4D5-4821-8A00-430DDF8F5DA8}" srcOrd="6" destOrd="0" parTransId="{C2EEB761-DC26-4EE8-84D0-2B5317EF10D0}" sibTransId="{08C87DFC-22BB-4729-92AC-0BF5DC181F8E}"/>
    <dgm:cxn modelId="{7B618A17-C7F4-4919-A3C0-88360DD424EA}" type="presOf" srcId="{AA2BEB3E-DDAD-427F-AE2A-487E30AE8E41}" destId="{1A45C828-68C3-4AD5-80E5-58CBF59C599E}" srcOrd="0" destOrd="0" presId="urn:microsoft.com/office/officeart/2005/8/layout/pList1"/>
    <dgm:cxn modelId="{A2755D21-B19C-41B6-8DA1-3C8017292BDE}" type="presOf" srcId="{4FB20BD8-2CF1-46BC-9CE2-F8DAB113949E}" destId="{640E66DE-FEA9-448E-A576-1A224A455A55}" srcOrd="0" destOrd="0" presId="urn:microsoft.com/office/officeart/2005/8/layout/pList1"/>
    <dgm:cxn modelId="{30421024-457F-4DDD-AB7C-9B50E7201591}" type="presOf" srcId="{84D8E704-F5EC-401B-A96D-322D59CDFDEB}" destId="{E1CEF5FE-6233-4A02-A898-399BDE8ABEE3}" srcOrd="0" destOrd="0" presId="urn:microsoft.com/office/officeart/2005/8/layout/pList1"/>
    <dgm:cxn modelId="{0676C024-7455-4B07-B686-97371574C175}" type="presOf" srcId="{6ABA65C1-4EFA-489C-9F16-83B81AB8F069}" destId="{CF7FC006-F0F2-4CC7-A160-261DF003DB0C}" srcOrd="0" destOrd="0" presId="urn:microsoft.com/office/officeart/2005/8/layout/pList1"/>
    <dgm:cxn modelId="{FBC33028-B59D-43BC-BCA1-2223EE5640CA}" type="presOf" srcId="{B55C020F-E4D5-4821-8A00-430DDF8F5DA8}" destId="{6162DB2E-9328-4E15-8520-070064E9F65D}" srcOrd="0" destOrd="0" presId="urn:microsoft.com/office/officeart/2005/8/layout/pList1"/>
    <dgm:cxn modelId="{7E93462C-E955-4C2B-8D36-54D3D9AAC7B2}" type="presOf" srcId="{7166C675-8FCB-41DD-927F-E2366CDCEF5C}" destId="{0CDD5E30-B6B5-4A38-89EE-B272804DB265}" srcOrd="0" destOrd="0" presId="urn:microsoft.com/office/officeart/2005/8/layout/pList1"/>
    <dgm:cxn modelId="{B32F352F-AC67-4FAB-9057-E72F23EF4D37}" type="presOf" srcId="{D75E3B06-F5F3-44D8-9A9F-EA17D0B896C8}" destId="{FC72E07D-DEB9-40E8-9ABA-57FE6E744286}" srcOrd="0" destOrd="0" presId="urn:microsoft.com/office/officeart/2005/8/layout/pList1"/>
    <dgm:cxn modelId="{DC1C073E-4E0D-4A1B-BFC7-C1DD16410C90}" srcId="{84D8E704-F5EC-401B-A96D-322D59CDFDEB}" destId="{B8079E0C-C916-44FB-9677-E3D4CD90424E}" srcOrd="3" destOrd="0" parTransId="{246C7117-71D7-4A0B-A135-FBB863ECC9A0}" sibTransId="{C14C7F37-3C81-4A7F-B441-242DD398AD2F}"/>
    <dgm:cxn modelId="{DE989140-6F03-44E2-96A6-1EFD61DA6CB8}" srcId="{84D8E704-F5EC-401B-A96D-322D59CDFDEB}" destId="{EB9501A6-EE53-4826-9EFD-D8BA89C69DEF}" srcOrd="8" destOrd="0" parTransId="{BD2DC46D-5CA7-4D95-AECC-C638DD3EF0C4}" sibTransId="{69C1150D-7413-478A-80A8-ACCA5A0C4EE1}"/>
    <dgm:cxn modelId="{E0724441-13CB-4CAE-8387-5579E92DACB1}" type="presOf" srcId="{EB9501A6-EE53-4826-9EFD-D8BA89C69DEF}" destId="{553233F7-4800-418B-A0E7-0EABD9FB856D}" srcOrd="0" destOrd="0" presId="urn:microsoft.com/office/officeart/2005/8/layout/pList1"/>
    <dgm:cxn modelId="{DD944C64-0717-4A87-8CD5-CEFD41534405}" srcId="{84D8E704-F5EC-401B-A96D-322D59CDFDEB}" destId="{7166C675-8FCB-41DD-927F-E2366CDCEF5C}" srcOrd="4" destOrd="0" parTransId="{22CE700A-4458-411F-AAC5-1D6CAE124337}" sibTransId="{D75E3B06-F5F3-44D8-9A9F-EA17D0B896C8}"/>
    <dgm:cxn modelId="{7B0EA245-9736-4E1F-B42A-9A9DB57523C2}" type="presOf" srcId="{B8079E0C-C916-44FB-9677-E3D4CD90424E}" destId="{B529D931-C752-4C7D-8781-FDFCD493F1B1}" srcOrd="0" destOrd="0" presId="urn:microsoft.com/office/officeart/2005/8/layout/pList1"/>
    <dgm:cxn modelId="{1F5EC146-3FBF-4E03-A1E1-E7169F87A5B4}" type="presOf" srcId="{08C87DFC-22BB-4729-92AC-0BF5DC181F8E}" destId="{E182EE8E-36E3-4239-B3E9-94C809EB9D1F}" srcOrd="0" destOrd="0" presId="urn:microsoft.com/office/officeart/2005/8/layout/pList1"/>
    <dgm:cxn modelId="{BF8AE755-D6B2-402F-A311-CEB2DA134CBE}" srcId="{84D8E704-F5EC-401B-A96D-322D59CDFDEB}" destId="{69691C30-ECD1-4B7E-8581-1A4D42A2044B}" srcOrd="5" destOrd="0" parTransId="{C425F8E4-B6C3-4955-A60F-54CA8BA8BFD5}" sibTransId="{F4A98D2E-6CA9-4C54-B328-E44627A511C0}"/>
    <dgm:cxn modelId="{91F64A77-3DC5-4C8A-9C52-764511F2220A}" type="presOf" srcId="{F4A98D2E-6CA9-4C54-B328-E44627A511C0}" destId="{4F903511-FAB2-42D8-94F7-766F31E88ED5}" srcOrd="0" destOrd="0" presId="urn:microsoft.com/office/officeart/2005/8/layout/pList1"/>
    <dgm:cxn modelId="{EB23A67A-3ED6-48E7-9713-A1EBB78EF71C}" srcId="{84D8E704-F5EC-401B-A96D-322D59CDFDEB}" destId="{D6D5DC60-05AD-4347-A86E-D5A0F8B60547}" srcOrd="7" destOrd="0" parTransId="{B9655A47-9DE1-427B-9484-8D2043CDE461}" sibTransId="{AA2BEB3E-DDAD-427F-AE2A-487E30AE8E41}"/>
    <dgm:cxn modelId="{08AA1C83-B9D3-49DB-8196-D4CB67D9C05A}" srcId="{84D8E704-F5EC-401B-A96D-322D59CDFDEB}" destId="{4FB20BD8-2CF1-46BC-9CE2-F8DAB113949E}" srcOrd="1" destOrd="0" parTransId="{34E8F104-8FC3-469E-9CE6-F51D615F864A}" sibTransId="{E054DB0A-6362-4B0B-A478-2FC1E52E2EEC}"/>
    <dgm:cxn modelId="{3AE88192-0CB4-42F8-8167-CD0DBD1EF604}" srcId="{84D8E704-F5EC-401B-A96D-322D59CDFDEB}" destId="{6ABA65C1-4EFA-489C-9F16-83B81AB8F069}" srcOrd="2" destOrd="0" parTransId="{0F2698D6-A627-488F-BAD4-76774FCD0387}" sibTransId="{54E8A8E4-07F9-4CA7-BBA1-DCE22506987E}"/>
    <dgm:cxn modelId="{1529B294-5F8F-447E-844F-F9F06D2E9416}" srcId="{84D8E704-F5EC-401B-A96D-322D59CDFDEB}" destId="{16531C21-4905-470C-8F6F-EC654C12B0A5}" srcOrd="9" destOrd="0" parTransId="{A8B62DA4-599B-4430-920F-384CF21D2EC1}" sibTransId="{166B4174-4FB8-4E99-B0EE-19C64CB7F0A4}"/>
    <dgm:cxn modelId="{DE7F6B95-B01C-4799-939B-7CF0BEEB2E3E}" type="presOf" srcId="{D6D5DC60-05AD-4347-A86E-D5A0F8B60547}" destId="{479C0D89-44E3-4A35-AB32-E7F406253049}" srcOrd="0" destOrd="0" presId="urn:microsoft.com/office/officeart/2005/8/layout/pList1"/>
    <dgm:cxn modelId="{F622369B-5FD1-4A75-AE7C-B2457D5B6DB6}" type="presOf" srcId="{54E8A8E4-07F9-4CA7-BBA1-DCE22506987E}" destId="{186EB655-EF5B-4EB7-810E-0A67BF74125F}" srcOrd="0" destOrd="0" presId="urn:microsoft.com/office/officeart/2005/8/layout/pList1"/>
    <dgm:cxn modelId="{C07EAAA3-0805-40F3-B4E5-C1AF6B84F800}" type="presOf" srcId="{69C1150D-7413-478A-80A8-ACCA5A0C4EE1}" destId="{D4AE8B5D-5939-4F15-9D0F-6CC7E94F62C3}" srcOrd="0" destOrd="0" presId="urn:microsoft.com/office/officeart/2005/8/layout/pList1"/>
    <dgm:cxn modelId="{4BC08BA5-938E-4C61-9356-C0BB82EE2116}" type="presOf" srcId="{363FA1B4-854B-4CBE-9BFD-23B46EA3F985}" destId="{0A4D1196-7F24-41F3-83AC-7A46F79D4AF8}" srcOrd="0" destOrd="0" presId="urn:microsoft.com/office/officeart/2005/8/layout/pList1"/>
    <dgm:cxn modelId="{925D35B5-773B-4179-A6BB-68FFF0FDBACF}" type="presOf" srcId="{E5F04B40-F521-43CB-85EE-CE728AFDF3B5}" destId="{A8B12B36-E27D-47C6-9000-CFA17A44FAF4}" srcOrd="0" destOrd="0" presId="urn:microsoft.com/office/officeart/2005/8/layout/pList1"/>
    <dgm:cxn modelId="{E2305DC4-D1F2-40BC-8BE1-CE02E76D58DC}" srcId="{84D8E704-F5EC-401B-A96D-322D59CDFDEB}" destId="{363FA1B4-854B-4CBE-9BFD-23B46EA3F985}" srcOrd="0" destOrd="0" parTransId="{01E4C34D-DCD0-40F0-8B45-EBC8EC6D9FDE}" sibTransId="{E5F04B40-F521-43CB-85EE-CE728AFDF3B5}"/>
    <dgm:cxn modelId="{F75E08CD-5FDA-4334-9CEF-2E0710BF8CA0}" type="presOf" srcId="{C14C7F37-3C81-4A7F-B441-242DD398AD2F}" destId="{16138DD5-AB96-44BD-AA08-E2AD7B0D1C1A}" srcOrd="0" destOrd="0" presId="urn:microsoft.com/office/officeart/2005/8/layout/pList1"/>
    <dgm:cxn modelId="{2032F5D3-3339-4434-9BD4-A1FC8F099A2D}" type="presOf" srcId="{69691C30-ECD1-4B7E-8581-1A4D42A2044B}" destId="{FC6C4B8A-BC7E-43D9-85E5-3FB2DB233AD1}" srcOrd="0" destOrd="0" presId="urn:microsoft.com/office/officeart/2005/8/layout/pList1"/>
    <dgm:cxn modelId="{7C9B74E2-3DB0-49AD-A4EA-B45878B7652D}" type="presOf" srcId="{16531C21-4905-470C-8F6F-EC654C12B0A5}" destId="{ED462D70-29A3-4D70-B352-E72B10C14196}" srcOrd="0" destOrd="0" presId="urn:microsoft.com/office/officeart/2005/8/layout/pList1"/>
    <dgm:cxn modelId="{64BA0ADF-6A70-449D-AEC9-BD37CE2549DC}" type="presParOf" srcId="{E1CEF5FE-6233-4A02-A898-399BDE8ABEE3}" destId="{21164168-BAE0-4838-8090-3AB5939B15D3}" srcOrd="0" destOrd="0" presId="urn:microsoft.com/office/officeart/2005/8/layout/pList1"/>
    <dgm:cxn modelId="{656BA085-040C-49D1-BE37-80601CAD4DB0}" type="presParOf" srcId="{21164168-BAE0-4838-8090-3AB5939B15D3}" destId="{721A6F61-1F8E-4128-9D26-B50E588BE1DD}" srcOrd="0" destOrd="0" presId="urn:microsoft.com/office/officeart/2005/8/layout/pList1"/>
    <dgm:cxn modelId="{1A0AEE12-AED0-4596-907D-602C8A6DCF84}" type="presParOf" srcId="{21164168-BAE0-4838-8090-3AB5939B15D3}" destId="{0A4D1196-7F24-41F3-83AC-7A46F79D4AF8}" srcOrd="1" destOrd="0" presId="urn:microsoft.com/office/officeart/2005/8/layout/pList1"/>
    <dgm:cxn modelId="{635B5FC5-285E-4211-A204-D9037826CA05}" type="presParOf" srcId="{E1CEF5FE-6233-4A02-A898-399BDE8ABEE3}" destId="{A8B12B36-E27D-47C6-9000-CFA17A44FAF4}" srcOrd="1" destOrd="0" presId="urn:microsoft.com/office/officeart/2005/8/layout/pList1"/>
    <dgm:cxn modelId="{511B80E9-8F80-457B-8CA4-C5D7F2AA1242}" type="presParOf" srcId="{E1CEF5FE-6233-4A02-A898-399BDE8ABEE3}" destId="{9322E71C-7A63-40E3-AE6A-A27366E395D0}" srcOrd="2" destOrd="0" presId="urn:microsoft.com/office/officeart/2005/8/layout/pList1"/>
    <dgm:cxn modelId="{584E8607-D56A-405D-8D29-ED15964E22A4}" type="presParOf" srcId="{9322E71C-7A63-40E3-AE6A-A27366E395D0}" destId="{D4CC8A21-8F66-4014-B461-557694A49852}" srcOrd="0" destOrd="0" presId="urn:microsoft.com/office/officeart/2005/8/layout/pList1"/>
    <dgm:cxn modelId="{D764D2BA-F086-4B05-BBF4-DB865323184A}" type="presParOf" srcId="{9322E71C-7A63-40E3-AE6A-A27366E395D0}" destId="{640E66DE-FEA9-448E-A576-1A224A455A55}" srcOrd="1" destOrd="0" presId="urn:microsoft.com/office/officeart/2005/8/layout/pList1"/>
    <dgm:cxn modelId="{79B317FC-5FD7-48CA-A729-BE9A8FFCCA9B}" type="presParOf" srcId="{E1CEF5FE-6233-4A02-A898-399BDE8ABEE3}" destId="{53FCD5A5-2C58-46B1-845D-D1EE972878CE}" srcOrd="3" destOrd="0" presId="urn:microsoft.com/office/officeart/2005/8/layout/pList1"/>
    <dgm:cxn modelId="{A229DB20-0A05-4BA1-B687-FE4E9E812868}" type="presParOf" srcId="{E1CEF5FE-6233-4A02-A898-399BDE8ABEE3}" destId="{B7EEA65B-3986-4BF7-8D8D-D2BD9016A7EA}" srcOrd="4" destOrd="0" presId="urn:microsoft.com/office/officeart/2005/8/layout/pList1"/>
    <dgm:cxn modelId="{FC5391A8-DCDD-4A8A-9E99-E42259D253BA}" type="presParOf" srcId="{B7EEA65B-3986-4BF7-8D8D-D2BD9016A7EA}" destId="{552B2852-5E60-4262-AA4E-519973D51637}" srcOrd="0" destOrd="0" presId="urn:microsoft.com/office/officeart/2005/8/layout/pList1"/>
    <dgm:cxn modelId="{D166D716-D8D9-4A38-8DD9-8E339D34FAE0}" type="presParOf" srcId="{B7EEA65B-3986-4BF7-8D8D-D2BD9016A7EA}" destId="{CF7FC006-F0F2-4CC7-A160-261DF003DB0C}" srcOrd="1" destOrd="0" presId="urn:microsoft.com/office/officeart/2005/8/layout/pList1"/>
    <dgm:cxn modelId="{9235D9F0-6164-4EED-9B48-21275407AFEE}" type="presParOf" srcId="{E1CEF5FE-6233-4A02-A898-399BDE8ABEE3}" destId="{186EB655-EF5B-4EB7-810E-0A67BF74125F}" srcOrd="5" destOrd="0" presId="urn:microsoft.com/office/officeart/2005/8/layout/pList1"/>
    <dgm:cxn modelId="{CC8BF7EA-036B-4F8E-BC63-57DAF777C54B}" type="presParOf" srcId="{E1CEF5FE-6233-4A02-A898-399BDE8ABEE3}" destId="{8D10E29D-49E7-4CC8-AE2A-AB2266E81367}" srcOrd="6" destOrd="0" presId="urn:microsoft.com/office/officeart/2005/8/layout/pList1"/>
    <dgm:cxn modelId="{FC82A4E2-7D79-4356-9C98-171D4044BE34}" type="presParOf" srcId="{8D10E29D-49E7-4CC8-AE2A-AB2266E81367}" destId="{0F37A2FB-7431-4C98-B423-EA3FA59AB8D4}" srcOrd="0" destOrd="0" presId="urn:microsoft.com/office/officeart/2005/8/layout/pList1"/>
    <dgm:cxn modelId="{4F4BE323-28EA-4EA9-89DC-0346D973BA66}" type="presParOf" srcId="{8D10E29D-49E7-4CC8-AE2A-AB2266E81367}" destId="{B529D931-C752-4C7D-8781-FDFCD493F1B1}" srcOrd="1" destOrd="0" presId="urn:microsoft.com/office/officeart/2005/8/layout/pList1"/>
    <dgm:cxn modelId="{8D153FE5-58C7-4684-87E3-06B35F3FD76F}" type="presParOf" srcId="{E1CEF5FE-6233-4A02-A898-399BDE8ABEE3}" destId="{16138DD5-AB96-44BD-AA08-E2AD7B0D1C1A}" srcOrd="7" destOrd="0" presId="urn:microsoft.com/office/officeart/2005/8/layout/pList1"/>
    <dgm:cxn modelId="{777CC76B-4D4A-4E15-B096-8CFCECA08C64}" type="presParOf" srcId="{E1CEF5FE-6233-4A02-A898-399BDE8ABEE3}" destId="{5CDF406E-E2FA-4FC7-B16B-53B53E3E6A02}" srcOrd="8" destOrd="0" presId="urn:microsoft.com/office/officeart/2005/8/layout/pList1"/>
    <dgm:cxn modelId="{742BE6A5-CEBF-4D62-B209-E4D85E1C267B}" type="presParOf" srcId="{5CDF406E-E2FA-4FC7-B16B-53B53E3E6A02}" destId="{DA6C41F9-D3C7-4443-BE83-5CA25B525A20}" srcOrd="0" destOrd="0" presId="urn:microsoft.com/office/officeart/2005/8/layout/pList1"/>
    <dgm:cxn modelId="{5A5C065A-DDCD-498E-B7E7-323B660026F7}" type="presParOf" srcId="{5CDF406E-E2FA-4FC7-B16B-53B53E3E6A02}" destId="{0CDD5E30-B6B5-4A38-89EE-B272804DB265}" srcOrd="1" destOrd="0" presId="urn:microsoft.com/office/officeart/2005/8/layout/pList1"/>
    <dgm:cxn modelId="{865327A6-63C8-4549-B192-2E258CC075C7}" type="presParOf" srcId="{E1CEF5FE-6233-4A02-A898-399BDE8ABEE3}" destId="{FC72E07D-DEB9-40E8-9ABA-57FE6E744286}" srcOrd="9" destOrd="0" presId="urn:microsoft.com/office/officeart/2005/8/layout/pList1"/>
    <dgm:cxn modelId="{49925FC1-EFE7-4A60-9896-93C7FFEC353E}" type="presParOf" srcId="{E1CEF5FE-6233-4A02-A898-399BDE8ABEE3}" destId="{A0901839-0E5B-47B5-A6C4-A2A044EE80C2}" srcOrd="10" destOrd="0" presId="urn:microsoft.com/office/officeart/2005/8/layout/pList1"/>
    <dgm:cxn modelId="{96281430-C408-4B9A-9A88-E9669440A72F}" type="presParOf" srcId="{A0901839-0E5B-47B5-A6C4-A2A044EE80C2}" destId="{34814475-A754-4C77-964A-592A1793CEF7}" srcOrd="0" destOrd="0" presId="urn:microsoft.com/office/officeart/2005/8/layout/pList1"/>
    <dgm:cxn modelId="{3E4254A2-38B0-4313-ACD2-6B376B02AD24}" type="presParOf" srcId="{A0901839-0E5B-47B5-A6C4-A2A044EE80C2}" destId="{FC6C4B8A-BC7E-43D9-85E5-3FB2DB233AD1}" srcOrd="1" destOrd="0" presId="urn:microsoft.com/office/officeart/2005/8/layout/pList1"/>
    <dgm:cxn modelId="{AF9104D4-CFBF-49FE-81C7-616B89397561}" type="presParOf" srcId="{E1CEF5FE-6233-4A02-A898-399BDE8ABEE3}" destId="{4F903511-FAB2-42D8-94F7-766F31E88ED5}" srcOrd="11" destOrd="0" presId="urn:microsoft.com/office/officeart/2005/8/layout/pList1"/>
    <dgm:cxn modelId="{A65F5E30-596D-40EE-980E-13BA190D312E}" type="presParOf" srcId="{E1CEF5FE-6233-4A02-A898-399BDE8ABEE3}" destId="{7CF76491-4617-47F0-AD21-3301869403DC}" srcOrd="12" destOrd="0" presId="urn:microsoft.com/office/officeart/2005/8/layout/pList1"/>
    <dgm:cxn modelId="{E8EBC55F-4364-4195-B2A9-389D053FB989}" type="presParOf" srcId="{7CF76491-4617-47F0-AD21-3301869403DC}" destId="{8B11AF35-27DD-467E-BEBD-31B60B296B91}" srcOrd="0" destOrd="0" presId="urn:microsoft.com/office/officeart/2005/8/layout/pList1"/>
    <dgm:cxn modelId="{C300556F-9142-4841-8D3D-8E03785A121A}" type="presParOf" srcId="{7CF76491-4617-47F0-AD21-3301869403DC}" destId="{6162DB2E-9328-4E15-8520-070064E9F65D}" srcOrd="1" destOrd="0" presId="urn:microsoft.com/office/officeart/2005/8/layout/pList1"/>
    <dgm:cxn modelId="{05C6EF9C-9EEA-478D-A274-D274A6C94BB6}" type="presParOf" srcId="{E1CEF5FE-6233-4A02-A898-399BDE8ABEE3}" destId="{E182EE8E-36E3-4239-B3E9-94C809EB9D1F}" srcOrd="13" destOrd="0" presId="urn:microsoft.com/office/officeart/2005/8/layout/pList1"/>
    <dgm:cxn modelId="{1BC6FA5D-502E-4A1F-BF2D-2BF27F4D48E4}" type="presParOf" srcId="{E1CEF5FE-6233-4A02-A898-399BDE8ABEE3}" destId="{A104978B-1655-472C-815D-68CAE82808AB}" srcOrd="14" destOrd="0" presId="urn:microsoft.com/office/officeart/2005/8/layout/pList1"/>
    <dgm:cxn modelId="{F1162B5C-9A4F-44C6-97E4-29BF3144370E}" type="presParOf" srcId="{A104978B-1655-472C-815D-68CAE82808AB}" destId="{7C417593-AF25-431B-B1CE-C283000B7289}" srcOrd="0" destOrd="0" presId="urn:microsoft.com/office/officeart/2005/8/layout/pList1"/>
    <dgm:cxn modelId="{59FF6490-D1CF-41E7-A947-2440D1AB1F47}" type="presParOf" srcId="{A104978B-1655-472C-815D-68CAE82808AB}" destId="{479C0D89-44E3-4A35-AB32-E7F406253049}" srcOrd="1" destOrd="0" presId="urn:microsoft.com/office/officeart/2005/8/layout/pList1"/>
    <dgm:cxn modelId="{9173987A-25BE-47D7-80A9-9A498ADF3AEA}" type="presParOf" srcId="{E1CEF5FE-6233-4A02-A898-399BDE8ABEE3}" destId="{1A45C828-68C3-4AD5-80E5-58CBF59C599E}" srcOrd="15" destOrd="0" presId="urn:microsoft.com/office/officeart/2005/8/layout/pList1"/>
    <dgm:cxn modelId="{2B0637C9-3D56-4303-AEA8-03F03403BFCA}" type="presParOf" srcId="{E1CEF5FE-6233-4A02-A898-399BDE8ABEE3}" destId="{43B38FA5-8BCC-4281-98D9-A37F72D05D13}" srcOrd="16" destOrd="0" presId="urn:microsoft.com/office/officeart/2005/8/layout/pList1"/>
    <dgm:cxn modelId="{22B112E0-6522-4732-B1AA-AC36AC0CB5D3}" type="presParOf" srcId="{43B38FA5-8BCC-4281-98D9-A37F72D05D13}" destId="{69E719E3-D5E6-4C64-A650-8B5E68E80417}" srcOrd="0" destOrd="0" presId="urn:microsoft.com/office/officeart/2005/8/layout/pList1"/>
    <dgm:cxn modelId="{8C2B0681-FC00-4C47-9ADF-5732653CDCD2}" type="presParOf" srcId="{43B38FA5-8BCC-4281-98D9-A37F72D05D13}" destId="{553233F7-4800-418B-A0E7-0EABD9FB856D}" srcOrd="1" destOrd="0" presId="urn:microsoft.com/office/officeart/2005/8/layout/pList1"/>
    <dgm:cxn modelId="{6AA71626-9158-4F01-90BC-3B5B8A783DFE}" type="presParOf" srcId="{E1CEF5FE-6233-4A02-A898-399BDE8ABEE3}" destId="{D4AE8B5D-5939-4F15-9D0F-6CC7E94F62C3}" srcOrd="17" destOrd="0" presId="urn:microsoft.com/office/officeart/2005/8/layout/pList1"/>
    <dgm:cxn modelId="{951C5822-81D6-4685-A3A2-17B27F545F1C}" type="presParOf" srcId="{E1CEF5FE-6233-4A02-A898-399BDE8ABEE3}" destId="{0046BF04-224D-4475-9C5B-6B8130914FB2}" srcOrd="18" destOrd="0" presId="urn:microsoft.com/office/officeart/2005/8/layout/pList1"/>
    <dgm:cxn modelId="{454C02A5-AE51-4E23-9BB9-F7DC472FA3F7}" type="presParOf" srcId="{0046BF04-224D-4475-9C5B-6B8130914FB2}" destId="{9DB288CE-C5B8-4AE0-B8E4-29A33445FEAB}" srcOrd="0" destOrd="0" presId="urn:microsoft.com/office/officeart/2005/8/layout/pList1"/>
    <dgm:cxn modelId="{3D13DA3F-CA5E-4074-A913-B590FC4F1603}" type="presParOf" srcId="{0046BF04-224D-4475-9C5B-6B8130914FB2}" destId="{ED462D70-29A3-4D70-B352-E72B10C14196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900015-16B6-4400-B127-07365B86B505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670A38C6-6DF5-4DF8-833E-65453506E250}">
      <dgm:prSet phldrT="[Text]"/>
      <dgm:spPr/>
      <dgm:t>
        <a:bodyPr/>
        <a:lstStyle/>
        <a:p>
          <a:endParaRPr lang="en-IE" dirty="0"/>
        </a:p>
      </dgm:t>
    </dgm:pt>
    <dgm:pt modelId="{47E75226-F56A-4A6A-A21B-5C24E8AD8DEE}" type="parTrans" cxnId="{656F97C9-468A-444C-AC72-79105F303DD0}">
      <dgm:prSet/>
      <dgm:spPr/>
      <dgm:t>
        <a:bodyPr/>
        <a:lstStyle/>
        <a:p>
          <a:endParaRPr lang="en-IE"/>
        </a:p>
      </dgm:t>
    </dgm:pt>
    <dgm:pt modelId="{07F83E4C-407B-45BB-9510-396F624A5A25}" type="sibTrans" cxnId="{656F97C9-468A-444C-AC72-79105F303DD0}">
      <dgm:prSet/>
      <dgm:spPr/>
      <dgm:t>
        <a:bodyPr/>
        <a:lstStyle/>
        <a:p>
          <a:endParaRPr lang="en-IE"/>
        </a:p>
      </dgm:t>
    </dgm:pt>
    <dgm:pt modelId="{34443835-6A39-4693-B8FC-DDC1EDB33331}">
      <dgm:prSet phldrT="[Text]"/>
      <dgm:spPr/>
      <dgm:t>
        <a:bodyPr/>
        <a:lstStyle/>
        <a:p>
          <a:r>
            <a:rPr lang="en-IE" b="0" i="0" u="none" dirty="0"/>
            <a:t>RTE News: Nine </a:t>
          </a:r>
          <a:r>
            <a:rPr lang="en-IE" b="0" i="0" u="none" dirty="0" err="1"/>
            <a:t>O'Clock</a:t>
          </a:r>
          <a:r>
            <a:rPr lang="en-IE" b="0" i="0" u="none" dirty="0"/>
            <a:t>	11-04-2020</a:t>
          </a:r>
          <a:endParaRPr lang="en-IE" dirty="0"/>
        </a:p>
      </dgm:t>
    </dgm:pt>
    <dgm:pt modelId="{8BD64C76-753A-4A48-8257-C1613837280B}" type="parTrans" cxnId="{B16F2146-9782-4DFE-A775-D2D2DC23D022}">
      <dgm:prSet/>
      <dgm:spPr/>
      <dgm:t>
        <a:bodyPr/>
        <a:lstStyle/>
        <a:p>
          <a:endParaRPr lang="en-IE"/>
        </a:p>
      </dgm:t>
    </dgm:pt>
    <dgm:pt modelId="{C84715FD-92F4-4845-955A-7D954C2FA4C3}" type="sibTrans" cxnId="{B16F2146-9782-4DFE-A775-D2D2DC23D022}">
      <dgm:prSet/>
      <dgm:spPr/>
      <dgm:t>
        <a:bodyPr/>
        <a:lstStyle/>
        <a:p>
          <a:endParaRPr lang="en-IE"/>
        </a:p>
      </dgm:t>
    </dgm:pt>
    <dgm:pt modelId="{E9BE8D7F-CBF1-4371-A671-0E65E04D4167}">
      <dgm:prSet phldrT="[Text]"/>
      <dgm:spPr/>
      <dgm:t>
        <a:bodyPr/>
        <a:lstStyle/>
        <a:p>
          <a:endParaRPr lang="en-IE" dirty="0"/>
        </a:p>
      </dgm:t>
    </dgm:pt>
    <dgm:pt modelId="{293C1922-9A13-4B7E-9148-C20D21D24F06}" type="parTrans" cxnId="{C4F6C8CF-515D-4CF6-A0BC-B488722AFC50}">
      <dgm:prSet/>
      <dgm:spPr/>
      <dgm:t>
        <a:bodyPr/>
        <a:lstStyle/>
        <a:p>
          <a:endParaRPr lang="en-IE"/>
        </a:p>
      </dgm:t>
    </dgm:pt>
    <dgm:pt modelId="{3E6D850C-E668-4C4A-8660-9C8477853B3E}" type="sibTrans" cxnId="{C4F6C8CF-515D-4CF6-A0BC-B488722AFC50}">
      <dgm:prSet/>
      <dgm:spPr/>
      <dgm:t>
        <a:bodyPr/>
        <a:lstStyle/>
        <a:p>
          <a:endParaRPr lang="en-IE"/>
        </a:p>
      </dgm:t>
    </dgm:pt>
    <dgm:pt modelId="{B1D64FC8-9F21-4BF7-B98E-7B9DAD35C504}">
      <dgm:prSet phldrT="[Text]"/>
      <dgm:spPr/>
      <dgm:t>
        <a:bodyPr/>
        <a:lstStyle/>
        <a:p>
          <a:r>
            <a:rPr lang="en-IE" b="0" i="0" u="none" dirty="0"/>
            <a:t>CORONATION STREET      	06-04-2020</a:t>
          </a:r>
          <a:endParaRPr lang="en-IE" dirty="0"/>
        </a:p>
      </dgm:t>
    </dgm:pt>
    <dgm:pt modelId="{0C6CD8A6-C31D-4306-9B0C-AB57B2380631}" type="parTrans" cxnId="{391DB980-AA42-46CF-8B04-1FD44F8A5806}">
      <dgm:prSet/>
      <dgm:spPr/>
      <dgm:t>
        <a:bodyPr/>
        <a:lstStyle/>
        <a:p>
          <a:endParaRPr lang="en-IE"/>
        </a:p>
      </dgm:t>
    </dgm:pt>
    <dgm:pt modelId="{C4311D8C-B628-4785-81AA-6697EC54A052}" type="sibTrans" cxnId="{391DB980-AA42-46CF-8B04-1FD44F8A5806}">
      <dgm:prSet/>
      <dgm:spPr/>
      <dgm:t>
        <a:bodyPr/>
        <a:lstStyle/>
        <a:p>
          <a:endParaRPr lang="en-IE"/>
        </a:p>
      </dgm:t>
    </dgm:pt>
    <dgm:pt modelId="{E3B4451D-5449-4C3F-AC6D-F1F54B3E814A}">
      <dgm:prSet phldrT="[Text]"/>
      <dgm:spPr/>
      <dgm:t>
        <a:bodyPr/>
        <a:lstStyle/>
        <a:p>
          <a:endParaRPr lang="en-IE" dirty="0"/>
        </a:p>
      </dgm:t>
    </dgm:pt>
    <dgm:pt modelId="{404C1C48-4DE5-484B-A99F-5E89276BE796}" type="parTrans" cxnId="{286734A9-84F0-4B0E-B7A1-CFD6F61A72ED}">
      <dgm:prSet/>
      <dgm:spPr/>
      <dgm:t>
        <a:bodyPr/>
        <a:lstStyle/>
        <a:p>
          <a:endParaRPr lang="en-IE"/>
        </a:p>
      </dgm:t>
    </dgm:pt>
    <dgm:pt modelId="{C6464228-EBC7-4E7A-B3C2-F25CD7708D55}" type="sibTrans" cxnId="{286734A9-84F0-4B0E-B7A1-CFD6F61A72ED}">
      <dgm:prSet/>
      <dgm:spPr/>
      <dgm:t>
        <a:bodyPr/>
        <a:lstStyle/>
        <a:p>
          <a:endParaRPr lang="en-IE"/>
        </a:p>
      </dgm:t>
    </dgm:pt>
    <dgm:pt modelId="{ACA67397-5B1B-44DB-BEBD-EFE3C0844FB5}">
      <dgm:prSet phldrT="[Text]"/>
      <dgm:spPr/>
      <dgm:t>
        <a:bodyPr/>
        <a:lstStyle/>
        <a:p>
          <a:r>
            <a:rPr lang="en-IE" b="0" i="0" u="none" dirty="0"/>
            <a:t>GANGS OF LONDON	23-04-2020</a:t>
          </a:r>
          <a:endParaRPr lang="en-IE" dirty="0"/>
        </a:p>
      </dgm:t>
    </dgm:pt>
    <dgm:pt modelId="{31DC3474-296F-4730-B378-333F086B5EF7}" type="parTrans" cxnId="{3C8FD18D-4577-4172-9557-2B8554A84B22}">
      <dgm:prSet/>
      <dgm:spPr/>
      <dgm:t>
        <a:bodyPr/>
        <a:lstStyle/>
        <a:p>
          <a:endParaRPr lang="en-IE"/>
        </a:p>
      </dgm:t>
    </dgm:pt>
    <dgm:pt modelId="{8CC25F59-61E1-447D-9D66-922424EEA22A}" type="sibTrans" cxnId="{3C8FD18D-4577-4172-9557-2B8554A84B22}">
      <dgm:prSet/>
      <dgm:spPr/>
      <dgm:t>
        <a:bodyPr/>
        <a:lstStyle/>
        <a:p>
          <a:endParaRPr lang="en-IE"/>
        </a:p>
      </dgm:t>
    </dgm:pt>
    <dgm:pt modelId="{7DBFE640-918A-43EB-BC85-A93EDAFB0DB5}">
      <dgm:prSet/>
      <dgm:spPr/>
      <dgm:t>
        <a:bodyPr/>
        <a:lstStyle/>
        <a:p>
          <a:r>
            <a:rPr lang="en-IE" b="0" i="0" u="none" dirty="0"/>
            <a:t>RTE News: Six One	05-04-2020</a:t>
          </a:r>
          <a:endParaRPr lang="en-IE" dirty="0"/>
        </a:p>
      </dgm:t>
    </dgm:pt>
    <dgm:pt modelId="{DAAD8FD3-9608-4C9B-A7FD-2AEF5301260F}" type="parTrans" cxnId="{EA8014E2-FA18-4B5D-89EE-32D9578B9F0C}">
      <dgm:prSet/>
      <dgm:spPr/>
      <dgm:t>
        <a:bodyPr/>
        <a:lstStyle/>
        <a:p>
          <a:endParaRPr lang="en-IE"/>
        </a:p>
      </dgm:t>
    </dgm:pt>
    <dgm:pt modelId="{6ECCCF53-E8F0-46D0-9383-120EAB0A62BD}" type="sibTrans" cxnId="{EA8014E2-FA18-4B5D-89EE-32D9578B9F0C}">
      <dgm:prSet/>
      <dgm:spPr/>
      <dgm:t>
        <a:bodyPr/>
        <a:lstStyle/>
        <a:p>
          <a:endParaRPr lang="en-IE"/>
        </a:p>
      </dgm:t>
    </dgm:pt>
    <dgm:pt modelId="{4DD6B481-89FD-483D-8DE0-457A3DC5E7AA}">
      <dgm:prSet/>
      <dgm:spPr/>
      <dgm:t>
        <a:bodyPr/>
        <a:lstStyle/>
        <a:p>
          <a:r>
            <a:rPr lang="en-IE" b="0" i="0" u="none" dirty="0"/>
            <a:t>Late </a:t>
          </a:r>
          <a:r>
            <a:rPr lang="en-IE" b="0" i="0" u="none" dirty="0" err="1"/>
            <a:t>Late</a:t>
          </a:r>
          <a:r>
            <a:rPr lang="en-IE" b="0" i="0" u="none" dirty="0"/>
            <a:t> Show	17-04-2020</a:t>
          </a:r>
          <a:endParaRPr lang="en-IE" dirty="0"/>
        </a:p>
      </dgm:t>
    </dgm:pt>
    <dgm:pt modelId="{2E008730-7BB4-4CD7-89FB-B315E26FC727}" type="parTrans" cxnId="{D20FF8E5-8F18-464E-9516-28EE5D9998FD}">
      <dgm:prSet/>
      <dgm:spPr/>
      <dgm:t>
        <a:bodyPr/>
        <a:lstStyle/>
        <a:p>
          <a:endParaRPr lang="en-IE"/>
        </a:p>
      </dgm:t>
    </dgm:pt>
    <dgm:pt modelId="{712835C9-9175-4A88-B35F-FA6CA322F943}" type="sibTrans" cxnId="{D20FF8E5-8F18-464E-9516-28EE5D9998FD}">
      <dgm:prSet/>
      <dgm:spPr/>
      <dgm:t>
        <a:bodyPr/>
        <a:lstStyle/>
        <a:p>
          <a:endParaRPr lang="en-IE"/>
        </a:p>
      </dgm:t>
    </dgm:pt>
    <dgm:pt modelId="{F0D151C4-A909-4D4D-BC42-4F62BD9BBAB9}">
      <dgm:prSet/>
      <dgm:spPr/>
      <dgm:t>
        <a:bodyPr/>
        <a:lstStyle/>
        <a:p>
          <a:r>
            <a:rPr lang="en-IE" b="0" i="0" u="none" dirty="0"/>
            <a:t>Gerry Ryan: A Legacy	26-04-2020</a:t>
          </a:r>
          <a:endParaRPr lang="en-IE" dirty="0"/>
        </a:p>
      </dgm:t>
    </dgm:pt>
    <dgm:pt modelId="{298C077C-9904-4462-B697-1F3746CE5892}" type="parTrans" cxnId="{B4D7C604-8FA2-484A-88CF-373E632AF157}">
      <dgm:prSet/>
      <dgm:spPr/>
      <dgm:t>
        <a:bodyPr/>
        <a:lstStyle/>
        <a:p>
          <a:endParaRPr lang="en-IE"/>
        </a:p>
      </dgm:t>
    </dgm:pt>
    <dgm:pt modelId="{E634EE2C-D07C-4E33-8A77-BECCEBFB750A}" type="sibTrans" cxnId="{B4D7C604-8FA2-484A-88CF-373E632AF157}">
      <dgm:prSet/>
      <dgm:spPr/>
      <dgm:t>
        <a:bodyPr/>
        <a:lstStyle/>
        <a:p>
          <a:endParaRPr lang="en-IE"/>
        </a:p>
      </dgm:t>
    </dgm:pt>
    <dgm:pt modelId="{CE4A9BFF-9097-4732-8458-38716154340A}">
      <dgm:prSet/>
      <dgm:spPr/>
      <dgm:t>
        <a:bodyPr/>
        <a:lstStyle/>
        <a:p>
          <a:r>
            <a:rPr lang="en-IE" b="0" i="0" u="none" dirty="0"/>
            <a:t>Prime Time 21-04-2020</a:t>
          </a:r>
          <a:endParaRPr lang="en-IE" dirty="0"/>
        </a:p>
      </dgm:t>
    </dgm:pt>
    <dgm:pt modelId="{4292C2B9-64DD-4BFD-BBE3-9EE68BBCDEA0}" type="parTrans" cxnId="{7274E3F6-CF93-40FC-8C0B-C027C325E76B}">
      <dgm:prSet/>
      <dgm:spPr/>
      <dgm:t>
        <a:bodyPr/>
        <a:lstStyle/>
        <a:p>
          <a:endParaRPr lang="en-IE"/>
        </a:p>
      </dgm:t>
    </dgm:pt>
    <dgm:pt modelId="{64248411-2295-47BF-9096-A35DF25731F0}" type="sibTrans" cxnId="{7274E3F6-CF93-40FC-8C0B-C027C325E76B}">
      <dgm:prSet/>
      <dgm:spPr/>
      <dgm:t>
        <a:bodyPr/>
        <a:lstStyle/>
        <a:p>
          <a:endParaRPr lang="en-IE"/>
        </a:p>
      </dgm:t>
    </dgm:pt>
    <dgm:pt modelId="{92ACCFDB-8D2F-4149-8333-19AF3F43BF5D}">
      <dgm:prSet/>
      <dgm:spPr/>
      <dgm:t>
        <a:bodyPr/>
        <a:lstStyle/>
        <a:p>
          <a:r>
            <a:rPr lang="en-IE" b="0" i="0" u="none" dirty="0"/>
            <a:t>THE GUARDS: INSIDE T	01-04-2020</a:t>
          </a:r>
          <a:endParaRPr lang="en-IE" dirty="0"/>
        </a:p>
      </dgm:t>
    </dgm:pt>
    <dgm:pt modelId="{A8DB0FA8-6EF1-49B0-944A-4EDE1022D4CE}" type="parTrans" cxnId="{690F1779-4DB1-4237-91E5-E6B75549E452}">
      <dgm:prSet/>
      <dgm:spPr/>
      <dgm:t>
        <a:bodyPr/>
        <a:lstStyle/>
        <a:p>
          <a:endParaRPr lang="en-IE"/>
        </a:p>
      </dgm:t>
    </dgm:pt>
    <dgm:pt modelId="{17DC0E25-9BA0-452C-B7FA-FFAB6D6C8E40}" type="sibTrans" cxnId="{690F1779-4DB1-4237-91E5-E6B75549E452}">
      <dgm:prSet/>
      <dgm:spPr/>
      <dgm:t>
        <a:bodyPr/>
        <a:lstStyle/>
        <a:p>
          <a:endParaRPr lang="en-IE"/>
        </a:p>
      </dgm:t>
    </dgm:pt>
    <dgm:pt modelId="{81737D69-B26F-4648-BD91-9A334673167F}">
      <dgm:prSet/>
      <dgm:spPr/>
      <dgm:t>
        <a:bodyPr/>
        <a:lstStyle/>
        <a:p>
          <a:r>
            <a:rPr lang="en-IE" b="0" i="0" u="none" dirty="0"/>
            <a:t>BRITAIN'S GOT TALENT		18-04-2020</a:t>
          </a:r>
          <a:endParaRPr lang="en-IE" dirty="0"/>
        </a:p>
      </dgm:t>
    </dgm:pt>
    <dgm:pt modelId="{6C8C296B-BBBA-45A6-A06A-507B1FFD8C56}" type="parTrans" cxnId="{261833D7-5A44-402B-A983-488A934B3029}">
      <dgm:prSet/>
      <dgm:spPr/>
      <dgm:t>
        <a:bodyPr/>
        <a:lstStyle/>
        <a:p>
          <a:endParaRPr lang="en-IE"/>
        </a:p>
      </dgm:t>
    </dgm:pt>
    <dgm:pt modelId="{B97629A8-5AA5-432B-A44E-6AAD0E9B5A49}" type="sibTrans" cxnId="{261833D7-5A44-402B-A983-488A934B3029}">
      <dgm:prSet/>
      <dgm:spPr/>
      <dgm:t>
        <a:bodyPr/>
        <a:lstStyle/>
        <a:p>
          <a:endParaRPr lang="en-IE"/>
        </a:p>
      </dgm:t>
    </dgm:pt>
    <dgm:pt modelId="{36D29093-DD33-4301-87E8-CAEE5EAE15B3}">
      <dgm:prSet/>
      <dgm:spPr/>
      <dgm:t>
        <a:bodyPr/>
        <a:lstStyle/>
        <a:p>
          <a:r>
            <a:rPr lang="en-IE" b="0" i="0" u="none" dirty="0"/>
            <a:t>EMMERDALE 	20-04-2020</a:t>
          </a:r>
          <a:endParaRPr lang="en-IE" dirty="0"/>
        </a:p>
      </dgm:t>
    </dgm:pt>
    <dgm:pt modelId="{C22E6495-ED2E-4BA4-A328-E23E74E05945}" type="parTrans" cxnId="{6C417AE9-9015-444A-97B7-8BD79D730D50}">
      <dgm:prSet/>
      <dgm:spPr/>
      <dgm:t>
        <a:bodyPr/>
        <a:lstStyle/>
        <a:p>
          <a:endParaRPr lang="en-IE"/>
        </a:p>
      </dgm:t>
    </dgm:pt>
    <dgm:pt modelId="{8DD1DEE3-A501-4F59-9ED6-27D95712CFF1}" type="sibTrans" cxnId="{6C417AE9-9015-444A-97B7-8BD79D730D50}">
      <dgm:prSet/>
      <dgm:spPr/>
      <dgm:t>
        <a:bodyPr/>
        <a:lstStyle/>
        <a:p>
          <a:endParaRPr lang="en-IE"/>
        </a:p>
      </dgm:t>
    </dgm:pt>
    <dgm:pt modelId="{7A2D5F87-CEEF-410F-9D1C-C6314F0CAD52}">
      <dgm:prSet/>
      <dgm:spPr/>
      <dgm:t>
        <a:bodyPr/>
        <a:lstStyle/>
        <a:p>
          <a:r>
            <a:rPr lang="en-IE" b="0" i="0" u="none" dirty="0"/>
            <a:t>NEWS AT 5.30	05-04-2020</a:t>
          </a:r>
          <a:endParaRPr lang="en-IE" dirty="0"/>
        </a:p>
      </dgm:t>
    </dgm:pt>
    <dgm:pt modelId="{397941F0-3527-4A6B-ADF3-57E0EC57A511}" type="parTrans" cxnId="{237086FB-4D43-41B1-9DE9-454FD0A3E848}">
      <dgm:prSet/>
      <dgm:spPr/>
      <dgm:t>
        <a:bodyPr/>
        <a:lstStyle/>
        <a:p>
          <a:endParaRPr lang="en-IE"/>
        </a:p>
      </dgm:t>
    </dgm:pt>
    <dgm:pt modelId="{14CA4A1A-85C7-42CE-9293-AEA11A833F53}" type="sibTrans" cxnId="{237086FB-4D43-41B1-9DE9-454FD0A3E848}">
      <dgm:prSet/>
      <dgm:spPr/>
      <dgm:t>
        <a:bodyPr/>
        <a:lstStyle/>
        <a:p>
          <a:endParaRPr lang="en-IE"/>
        </a:p>
      </dgm:t>
    </dgm:pt>
    <dgm:pt modelId="{7BD16AC3-0E29-419D-B788-EB15CE55A71A}">
      <dgm:prSet/>
      <dgm:spPr/>
      <dgm:t>
        <a:bodyPr/>
        <a:lstStyle/>
        <a:p>
          <a:r>
            <a:rPr lang="en-IE" b="0" i="0" u="none" dirty="0"/>
            <a:t>FAIRLY ODDPARENTS	13-04-2020</a:t>
          </a:r>
          <a:endParaRPr lang="en-IE" dirty="0"/>
        </a:p>
      </dgm:t>
    </dgm:pt>
    <dgm:pt modelId="{327A4F95-480A-4BB4-9982-F99C47743395}" type="parTrans" cxnId="{C935E49D-909B-4378-AAD5-A9D71E3B4035}">
      <dgm:prSet/>
      <dgm:spPr/>
      <dgm:t>
        <a:bodyPr/>
        <a:lstStyle/>
        <a:p>
          <a:endParaRPr lang="en-IE"/>
        </a:p>
      </dgm:t>
    </dgm:pt>
    <dgm:pt modelId="{AAD9A6A0-D0E2-4820-B443-0E5A955B2B03}" type="sibTrans" cxnId="{C935E49D-909B-4378-AAD5-A9D71E3B4035}">
      <dgm:prSet/>
      <dgm:spPr/>
      <dgm:t>
        <a:bodyPr/>
        <a:lstStyle/>
        <a:p>
          <a:endParaRPr lang="en-IE"/>
        </a:p>
      </dgm:t>
    </dgm:pt>
    <dgm:pt modelId="{1BD26FB3-A234-45A7-B3EB-410211481BD1}">
      <dgm:prSet/>
      <dgm:spPr/>
      <dgm:t>
        <a:bodyPr/>
        <a:lstStyle/>
        <a:p>
          <a:r>
            <a:rPr lang="en-IE" b="0" i="0" u="none" dirty="0"/>
            <a:t>MODERN FAMILY	24-04-2020</a:t>
          </a:r>
          <a:endParaRPr lang="en-IE" dirty="0"/>
        </a:p>
      </dgm:t>
    </dgm:pt>
    <dgm:pt modelId="{9BCF581A-E7DF-40ED-98EF-75EE433C3DBA}" type="parTrans" cxnId="{197A733F-2269-47C2-B398-12C260FE0106}">
      <dgm:prSet/>
      <dgm:spPr/>
      <dgm:t>
        <a:bodyPr/>
        <a:lstStyle/>
        <a:p>
          <a:endParaRPr lang="en-IE"/>
        </a:p>
      </dgm:t>
    </dgm:pt>
    <dgm:pt modelId="{47857D34-AA0A-4549-8582-43923E537334}" type="sibTrans" cxnId="{197A733F-2269-47C2-B398-12C260FE0106}">
      <dgm:prSet/>
      <dgm:spPr/>
      <dgm:t>
        <a:bodyPr/>
        <a:lstStyle/>
        <a:p>
          <a:endParaRPr lang="en-IE"/>
        </a:p>
      </dgm:t>
    </dgm:pt>
    <dgm:pt modelId="{C3256C55-43A8-478E-BFF1-6783D7CE5459}">
      <dgm:prSet/>
      <dgm:spPr/>
      <dgm:t>
        <a:bodyPr/>
        <a:lstStyle/>
        <a:p>
          <a:r>
            <a:rPr lang="en-IE" b="0" i="0" u="none" dirty="0"/>
            <a:t>GREY'S ANATOMY	15-04-2020</a:t>
          </a:r>
          <a:endParaRPr lang="en-IE" dirty="0"/>
        </a:p>
      </dgm:t>
    </dgm:pt>
    <dgm:pt modelId="{346CD99E-404B-4DE6-9410-F45B29A926D5}" type="parTrans" cxnId="{87AFF38B-DF49-4614-BAAA-7C7D044ECF2E}">
      <dgm:prSet/>
      <dgm:spPr/>
      <dgm:t>
        <a:bodyPr/>
        <a:lstStyle/>
        <a:p>
          <a:endParaRPr lang="en-IE"/>
        </a:p>
      </dgm:t>
    </dgm:pt>
    <dgm:pt modelId="{3505982B-B88C-4044-9371-8C875D2C19A7}" type="sibTrans" cxnId="{87AFF38B-DF49-4614-BAAA-7C7D044ECF2E}">
      <dgm:prSet/>
      <dgm:spPr/>
      <dgm:t>
        <a:bodyPr/>
        <a:lstStyle/>
        <a:p>
          <a:endParaRPr lang="en-IE"/>
        </a:p>
      </dgm:t>
    </dgm:pt>
    <dgm:pt modelId="{326AE21B-18E6-480A-A439-B506C6249285}">
      <dgm:prSet/>
      <dgm:spPr/>
      <dgm:t>
        <a:bodyPr/>
        <a:lstStyle/>
        <a:p>
          <a:r>
            <a:rPr lang="en-IE" b="0" i="0" u="none" dirty="0"/>
            <a:t>HAWAII FIVE-0		19-04-2020</a:t>
          </a:r>
          <a:endParaRPr lang="en-IE" dirty="0"/>
        </a:p>
      </dgm:t>
    </dgm:pt>
    <dgm:pt modelId="{5B2D4CCD-3AB5-43B3-80E3-D03AB767536C}" type="parTrans" cxnId="{01227FEA-C98D-4EEF-A3D3-C07463C214CC}">
      <dgm:prSet/>
      <dgm:spPr/>
      <dgm:t>
        <a:bodyPr/>
        <a:lstStyle/>
        <a:p>
          <a:endParaRPr lang="en-IE"/>
        </a:p>
      </dgm:t>
    </dgm:pt>
    <dgm:pt modelId="{3154E492-7820-4036-AC1E-5D526D70E422}" type="sibTrans" cxnId="{01227FEA-C98D-4EEF-A3D3-C07463C214CC}">
      <dgm:prSet/>
      <dgm:spPr/>
      <dgm:t>
        <a:bodyPr/>
        <a:lstStyle/>
        <a:p>
          <a:endParaRPr lang="en-IE"/>
        </a:p>
      </dgm:t>
    </dgm:pt>
    <dgm:pt modelId="{05EFF5DB-3C1D-4472-936E-19051FDD1CC1}" type="pres">
      <dgm:prSet presAssocID="{2C900015-16B6-4400-B127-07365B86B505}" presName="linearFlow" presStyleCnt="0">
        <dgm:presLayoutVars>
          <dgm:dir/>
          <dgm:animLvl val="lvl"/>
          <dgm:resizeHandles/>
        </dgm:presLayoutVars>
      </dgm:prSet>
      <dgm:spPr/>
    </dgm:pt>
    <dgm:pt modelId="{143685A5-9CA8-44B4-A09F-F07E9240D2AC}" type="pres">
      <dgm:prSet presAssocID="{670A38C6-6DF5-4DF8-833E-65453506E250}" presName="compositeNode" presStyleCnt="0">
        <dgm:presLayoutVars>
          <dgm:bulletEnabled val="1"/>
        </dgm:presLayoutVars>
      </dgm:prSet>
      <dgm:spPr/>
    </dgm:pt>
    <dgm:pt modelId="{C05D600F-9676-48AF-92E3-3BA26445D3FB}" type="pres">
      <dgm:prSet presAssocID="{670A38C6-6DF5-4DF8-833E-65453506E250}" presName="image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00129A3-0CA7-4F24-8ABC-76EABEACA063}" type="pres">
      <dgm:prSet presAssocID="{670A38C6-6DF5-4DF8-833E-65453506E250}" presName="childNode" presStyleLbl="node1" presStyleIdx="0" presStyleCnt="3">
        <dgm:presLayoutVars>
          <dgm:bulletEnabled val="1"/>
        </dgm:presLayoutVars>
      </dgm:prSet>
      <dgm:spPr/>
    </dgm:pt>
    <dgm:pt modelId="{208CBC23-6630-4407-9C3C-DE57700A1FA4}" type="pres">
      <dgm:prSet presAssocID="{670A38C6-6DF5-4DF8-833E-65453506E250}" presName="parentNode" presStyleLbl="revTx" presStyleIdx="0" presStyleCnt="3">
        <dgm:presLayoutVars>
          <dgm:chMax val="0"/>
          <dgm:bulletEnabled val="1"/>
        </dgm:presLayoutVars>
      </dgm:prSet>
      <dgm:spPr/>
    </dgm:pt>
    <dgm:pt modelId="{33324356-C068-4674-B99D-0926CDE77A40}" type="pres">
      <dgm:prSet presAssocID="{07F83E4C-407B-45BB-9510-396F624A5A25}" presName="sibTrans" presStyleCnt="0"/>
      <dgm:spPr/>
    </dgm:pt>
    <dgm:pt modelId="{729A76AD-0E42-4A02-BFB6-C53BA589DA2E}" type="pres">
      <dgm:prSet presAssocID="{E9BE8D7F-CBF1-4371-A671-0E65E04D4167}" presName="compositeNode" presStyleCnt="0">
        <dgm:presLayoutVars>
          <dgm:bulletEnabled val="1"/>
        </dgm:presLayoutVars>
      </dgm:prSet>
      <dgm:spPr/>
    </dgm:pt>
    <dgm:pt modelId="{DEFB7C7C-4223-450A-B86A-64E0D4D85A41}" type="pres">
      <dgm:prSet presAssocID="{E9BE8D7F-CBF1-4371-A671-0E65E04D4167}" presName="image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40929204-08DE-4027-BBCF-DC8F8E723DA1}" type="pres">
      <dgm:prSet presAssocID="{E9BE8D7F-CBF1-4371-A671-0E65E04D4167}" presName="childNode" presStyleLbl="node1" presStyleIdx="1" presStyleCnt="3">
        <dgm:presLayoutVars>
          <dgm:bulletEnabled val="1"/>
        </dgm:presLayoutVars>
      </dgm:prSet>
      <dgm:spPr/>
    </dgm:pt>
    <dgm:pt modelId="{5F9DFEB5-64FB-4614-9994-2F5D2DDC42AE}" type="pres">
      <dgm:prSet presAssocID="{E9BE8D7F-CBF1-4371-A671-0E65E04D4167}" presName="parentNode" presStyleLbl="revTx" presStyleIdx="1" presStyleCnt="3">
        <dgm:presLayoutVars>
          <dgm:chMax val="0"/>
          <dgm:bulletEnabled val="1"/>
        </dgm:presLayoutVars>
      </dgm:prSet>
      <dgm:spPr/>
    </dgm:pt>
    <dgm:pt modelId="{FDD2A5F7-098E-432E-952F-195DF2AF2CED}" type="pres">
      <dgm:prSet presAssocID="{3E6D850C-E668-4C4A-8660-9C8477853B3E}" presName="sibTrans" presStyleCnt="0"/>
      <dgm:spPr/>
    </dgm:pt>
    <dgm:pt modelId="{81735BCF-2EF5-496E-A01C-AA92B6B47A0B}" type="pres">
      <dgm:prSet presAssocID="{E3B4451D-5449-4C3F-AC6D-F1F54B3E814A}" presName="compositeNode" presStyleCnt="0">
        <dgm:presLayoutVars>
          <dgm:bulletEnabled val="1"/>
        </dgm:presLayoutVars>
      </dgm:prSet>
      <dgm:spPr/>
    </dgm:pt>
    <dgm:pt modelId="{E27C32F0-DBEA-4621-9A46-87116E6AC236}" type="pres">
      <dgm:prSet presAssocID="{E3B4451D-5449-4C3F-AC6D-F1F54B3E814A}" presName="image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C36EFF3F-251A-477B-A45F-B905D9D28461}" type="pres">
      <dgm:prSet presAssocID="{E3B4451D-5449-4C3F-AC6D-F1F54B3E814A}" presName="childNode" presStyleLbl="node1" presStyleIdx="2" presStyleCnt="3">
        <dgm:presLayoutVars>
          <dgm:bulletEnabled val="1"/>
        </dgm:presLayoutVars>
      </dgm:prSet>
      <dgm:spPr/>
    </dgm:pt>
    <dgm:pt modelId="{65A862C8-2CFD-4C2E-926D-CD83B543EB73}" type="pres">
      <dgm:prSet presAssocID="{E3B4451D-5449-4C3F-AC6D-F1F54B3E814A}" presName="parentNode" presStyleLbl="revTx" presStyleIdx="2" presStyleCnt="3">
        <dgm:presLayoutVars>
          <dgm:chMax val="0"/>
          <dgm:bulletEnabled val="1"/>
        </dgm:presLayoutVars>
      </dgm:prSet>
      <dgm:spPr/>
    </dgm:pt>
  </dgm:ptLst>
  <dgm:cxnLst>
    <dgm:cxn modelId="{B4D7C604-8FA2-484A-88CF-373E632AF157}" srcId="{670A38C6-6DF5-4DF8-833E-65453506E250}" destId="{F0D151C4-A909-4D4D-BC42-4F62BD9BBAB9}" srcOrd="3" destOrd="0" parTransId="{298C077C-9904-4462-B697-1F3746CE5892}" sibTransId="{E634EE2C-D07C-4E33-8A77-BECCEBFB750A}"/>
    <dgm:cxn modelId="{DEB1FC16-9720-4062-B750-1AE54B4A4BF9}" type="presOf" srcId="{670A38C6-6DF5-4DF8-833E-65453506E250}" destId="{208CBC23-6630-4407-9C3C-DE57700A1FA4}" srcOrd="0" destOrd="0" presId="urn:microsoft.com/office/officeart/2005/8/layout/hList2"/>
    <dgm:cxn modelId="{F5812018-B2FC-45FA-9A23-7FC562BC18B9}" type="presOf" srcId="{E3B4451D-5449-4C3F-AC6D-F1F54B3E814A}" destId="{65A862C8-2CFD-4C2E-926D-CD83B543EB73}" srcOrd="0" destOrd="0" presId="urn:microsoft.com/office/officeart/2005/8/layout/hList2"/>
    <dgm:cxn modelId="{D978D419-F9E1-4582-A7DB-2C4AE6B690B4}" type="presOf" srcId="{1BD26FB3-A234-45A7-B3EB-410211481BD1}" destId="{C36EFF3F-251A-477B-A45F-B905D9D28461}" srcOrd="0" destOrd="2" presId="urn:microsoft.com/office/officeart/2005/8/layout/hList2"/>
    <dgm:cxn modelId="{F809D323-B9AF-45DC-A510-3A2B1AFD2E57}" type="presOf" srcId="{2C900015-16B6-4400-B127-07365B86B505}" destId="{05EFF5DB-3C1D-4472-936E-19051FDD1CC1}" srcOrd="0" destOrd="0" presId="urn:microsoft.com/office/officeart/2005/8/layout/hList2"/>
    <dgm:cxn modelId="{2647C936-244B-40CA-949F-3D72D5492B65}" type="presOf" srcId="{326AE21B-18E6-480A-A439-B506C6249285}" destId="{C36EFF3F-251A-477B-A45F-B905D9D28461}" srcOrd="0" destOrd="4" presId="urn:microsoft.com/office/officeart/2005/8/layout/hList2"/>
    <dgm:cxn modelId="{197A733F-2269-47C2-B398-12C260FE0106}" srcId="{E3B4451D-5449-4C3F-AC6D-F1F54B3E814A}" destId="{1BD26FB3-A234-45A7-B3EB-410211481BD1}" srcOrd="2" destOrd="0" parTransId="{9BCF581A-E7DF-40ED-98EF-75EE433C3DBA}" sibTransId="{47857D34-AA0A-4549-8582-43923E537334}"/>
    <dgm:cxn modelId="{754DCB5B-82E3-4D5C-A249-77F418BA4B28}" type="presOf" srcId="{7A2D5F87-CEEF-410F-9D1C-C6314F0CAD52}" destId="{40929204-08DE-4027-BBCF-DC8F8E723DA1}" srcOrd="0" destOrd="4" presId="urn:microsoft.com/office/officeart/2005/8/layout/hList2"/>
    <dgm:cxn modelId="{B287B15E-50EC-49EE-963B-D8EFAFFBB8F1}" type="presOf" srcId="{B1D64FC8-9F21-4BF7-B98E-7B9DAD35C504}" destId="{40929204-08DE-4027-BBCF-DC8F8E723DA1}" srcOrd="0" destOrd="0" presId="urn:microsoft.com/office/officeart/2005/8/layout/hList2"/>
    <dgm:cxn modelId="{B0DAED5F-9681-4823-8157-0DA522715E32}" type="presOf" srcId="{81737D69-B26F-4648-BD91-9A334673167F}" destId="{40929204-08DE-4027-BBCF-DC8F8E723DA1}" srcOrd="0" destOrd="2" presId="urn:microsoft.com/office/officeart/2005/8/layout/hList2"/>
    <dgm:cxn modelId="{B16F2146-9782-4DFE-A775-D2D2DC23D022}" srcId="{670A38C6-6DF5-4DF8-833E-65453506E250}" destId="{34443835-6A39-4693-B8FC-DDC1EDB33331}" srcOrd="0" destOrd="0" parTransId="{8BD64C76-753A-4A48-8257-C1613837280B}" sibTransId="{C84715FD-92F4-4845-955A-7D954C2FA4C3}"/>
    <dgm:cxn modelId="{C4FECE69-0F77-4AED-9B0B-040D45A884D2}" type="presOf" srcId="{92ACCFDB-8D2F-4149-8333-19AF3F43BF5D}" destId="{40929204-08DE-4027-BBCF-DC8F8E723DA1}" srcOrd="0" destOrd="1" presId="urn:microsoft.com/office/officeart/2005/8/layout/hList2"/>
    <dgm:cxn modelId="{5FACAA4B-0F4C-4D22-B5AA-6EC7EF5F4E59}" type="presOf" srcId="{E9BE8D7F-CBF1-4371-A671-0E65E04D4167}" destId="{5F9DFEB5-64FB-4614-9994-2F5D2DDC42AE}" srcOrd="0" destOrd="0" presId="urn:microsoft.com/office/officeart/2005/8/layout/hList2"/>
    <dgm:cxn modelId="{690F1779-4DB1-4237-91E5-E6B75549E452}" srcId="{E9BE8D7F-CBF1-4371-A671-0E65E04D4167}" destId="{92ACCFDB-8D2F-4149-8333-19AF3F43BF5D}" srcOrd="1" destOrd="0" parTransId="{A8DB0FA8-6EF1-49B0-944A-4EDE1022D4CE}" sibTransId="{17DC0E25-9BA0-452C-B7FA-FFAB6D6C8E40}"/>
    <dgm:cxn modelId="{391DB980-AA42-46CF-8B04-1FD44F8A5806}" srcId="{E9BE8D7F-CBF1-4371-A671-0E65E04D4167}" destId="{B1D64FC8-9F21-4BF7-B98E-7B9DAD35C504}" srcOrd="0" destOrd="0" parTransId="{0C6CD8A6-C31D-4306-9B0C-AB57B2380631}" sibTransId="{C4311D8C-B628-4785-81AA-6697EC54A052}"/>
    <dgm:cxn modelId="{87AFF38B-DF49-4614-BAAA-7C7D044ECF2E}" srcId="{E3B4451D-5449-4C3F-AC6D-F1F54B3E814A}" destId="{C3256C55-43A8-478E-BFF1-6783D7CE5459}" srcOrd="3" destOrd="0" parTransId="{346CD99E-404B-4DE6-9410-F45B29A926D5}" sibTransId="{3505982B-B88C-4044-9371-8C875D2C19A7}"/>
    <dgm:cxn modelId="{3C8FD18D-4577-4172-9557-2B8554A84B22}" srcId="{E3B4451D-5449-4C3F-AC6D-F1F54B3E814A}" destId="{ACA67397-5B1B-44DB-BEBD-EFE3C0844FB5}" srcOrd="0" destOrd="0" parTransId="{31DC3474-296F-4730-B378-333F086B5EF7}" sibTransId="{8CC25F59-61E1-447D-9D66-922424EEA22A}"/>
    <dgm:cxn modelId="{0388008F-1812-41EE-ABF2-E97E92F98B50}" type="presOf" srcId="{ACA67397-5B1B-44DB-BEBD-EFE3C0844FB5}" destId="{C36EFF3F-251A-477B-A45F-B905D9D28461}" srcOrd="0" destOrd="0" presId="urn:microsoft.com/office/officeart/2005/8/layout/hList2"/>
    <dgm:cxn modelId="{C935E49D-909B-4378-AAD5-A9D71E3B4035}" srcId="{E3B4451D-5449-4C3F-AC6D-F1F54B3E814A}" destId="{7BD16AC3-0E29-419D-B788-EB15CE55A71A}" srcOrd="1" destOrd="0" parTransId="{327A4F95-480A-4BB4-9982-F99C47743395}" sibTransId="{AAD9A6A0-D0E2-4820-B443-0E5A955B2B03}"/>
    <dgm:cxn modelId="{911A57A5-71AB-4DA7-A1B8-642678367CA5}" type="presOf" srcId="{7DBFE640-918A-43EB-BC85-A93EDAFB0DB5}" destId="{C00129A3-0CA7-4F24-8ABC-76EABEACA063}" srcOrd="0" destOrd="1" presId="urn:microsoft.com/office/officeart/2005/8/layout/hList2"/>
    <dgm:cxn modelId="{8BF48EA5-DC2A-48DE-9ECF-7CB429213572}" type="presOf" srcId="{7BD16AC3-0E29-419D-B788-EB15CE55A71A}" destId="{C36EFF3F-251A-477B-A45F-B905D9D28461}" srcOrd="0" destOrd="1" presId="urn:microsoft.com/office/officeart/2005/8/layout/hList2"/>
    <dgm:cxn modelId="{286734A9-84F0-4B0E-B7A1-CFD6F61A72ED}" srcId="{2C900015-16B6-4400-B127-07365B86B505}" destId="{E3B4451D-5449-4C3F-AC6D-F1F54B3E814A}" srcOrd="2" destOrd="0" parTransId="{404C1C48-4DE5-484B-A99F-5E89276BE796}" sibTransId="{C6464228-EBC7-4E7A-B3C2-F25CD7708D55}"/>
    <dgm:cxn modelId="{D226CCAC-F454-4C48-85A9-296F81C7DA23}" type="presOf" srcId="{36D29093-DD33-4301-87E8-CAEE5EAE15B3}" destId="{40929204-08DE-4027-BBCF-DC8F8E723DA1}" srcOrd="0" destOrd="3" presId="urn:microsoft.com/office/officeart/2005/8/layout/hList2"/>
    <dgm:cxn modelId="{E65E4EBF-AE33-4F73-8916-5E7BE806C620}" type="presOf" srcId="{34443835-6A39-4693-B8FC-DDC1EDB33331}" destId="{C00129A3-0CA7-4F24-8ABC-76EABEACA063}" srcOrd="0" destOrd="0" presId="urn:microsoft.com/office/officeart/2005/8/layout/hList2"/>
    <dgm:cxn modelId="{656F97C9-468A-444C-AC72-79105F303DD0}" srcId="{2C900015-16B6-4400-B127-07365B86B505}" destId="{670A38C6-6DF5-4DF8-833E-65453506E250}" srcOrd="0" destOrd="0" parTransId="{47E75226-F56A-4A6A-A21B-5C24E8AD8DEE}" sibTransId="{07F83E4C-407B-45BB-9510-396F624A5A25}"/>
    <dgm:cxn modelId="{95C0D5CA-CBA6-4899-8A12-83A0D0CB522F}" type="presOf" srcId="{C3256C55-43A8-478E-BFF1-6783D7CE5459}" destId="{C36EFF3F-251A-477B-A45F-B905D9D28461}" srcOrd="0" destOrd="3" presId="urn:microsoft.com/office/officeart/2005/8/layout/hList2"/>
    <dgm:cxn modelId="{C4F6C8CF-515D-4CF6-A0BC-B488722AFC50}" srcId="{2C900015-16B6-4400-B127-07365B86B505}" destId="{E9BE8D7F-CBF1-4371-A671-0E65E04D4167}" srcOrd="1" destOrd="0" parTransId="{293C1922-9A13-4B7E-9148-C20D21D24F06}" sibTransId="{3E6D850C-E668-4C4A-8660-9C8477853B3E}"/>
    <dgm:cxn modelId="{261833D7-5A44-402B-A983-488A934B3029}" srcId="{E9BE8D7F-CBF1-4371-A671-0E65E04D4167}" destId="{81737D69-B26F-4648-BD91-9A334673167F}" srcOrd="2" destOrd="0" parTransId="{6C8C296B-BBBA-45A6-A06A-507B1FFD8C56}" sibTransId="{B97629A8-5AA5-432B-A44E-6AAD0E9B5A49}"/>
    <dgm:cxn modelId="{EA8014E2-FA18-4B5D-89EE-32D9578B9F0C}" srcId="{670A38C6-6DF5-4DF8-833E-65453506E250}" destId="{7DBFE640-918A-43EB-BC85-A93EDAFB0DB5}" srcOrd="1" destOrd="0" parTransId="{DAAD8FD3-9608-4C9B-A7FD-2AEF5301260F}" sibTransId="{6ECCCF53-E8F0-46D0-9383-120EAB0A62BD}"/>
    <dgm:cxn modelId="{D20FF8E5-8F18-464E-9516-28EE5D9998FD}" srcId="{670A38C6-6DF5-4DF8-833E-65453506E250}" destId="{4DD6B481-89FD-483D-8DE0-457A3DC5E7AA}" srcOrd="2" destOrd="0" parTransId="{2E008730-7BB4-4CD7-89FB-B315E26FC727}" sibTransId="{712835C9-9175-4A88-B35F-FA6CA322F943}"/>
    <dgm:cxn modelId="{6C417AE9-9015-444A-97B7-8BD79D730D50}" srcId="{E9BE8D7F-CBF1-4371-A671-0E65E04D4167}" destId="{36D29093-DD33-4301-87E8-CAEE5EAE15B3}" srcOrd="3" destOrd="0" parTransId="{C22E6495-ED2E-4BA4-A328-E23E74E05945}" sibTransId="{8DD1DEE3-A501-4F59-9ED6-27D95712CFF1}"/>
    <dgm:cxn modelId="{01227FEA-C98D-4EEF-A3D3-C07463C214CC}" srcId="{E3B4451D-5449-4C3F-AC6D-F1F54B3E814A}" destId="{326AE21B-18E6-480A-A439-B506C6249285}" srcOrd="4" destOrd="0" parTransId="{5B2D4CCD-3AB5-43B3-80E3-D03AB767536C}" sibTransId="{3154E492-7820-4036-AC1E-5D526D70E422}"/>
    <dgm:cxn modelId="{FBD401F4-2940-4C85-9F3A-2C83588DA5C2}" type="presOf" srcId="{F0D151C4-A909-4D4D-BC42-4F62BD9BBAB9}" destId="{C00129A3-0CA7-4F24-8ABC-76EABEACA063}" srcOrd="0" destOrd="3" presId="urn:microsoft.com/office/officeart/2005/8/layout/hList2"/>
    <dgm:cxn modelId="{C3E369F5-CAEF-4E41-8C44-B788D4BBB660}" type="presOf" srcId="{4DD6B481-89FD-483D-8DE0-457A3DC5E7AA}" destId="{C00129A3-0CA7-4F24-8ABC-76EABEACA063}" srcOrd="0" destOrd="2" presId="urn:microsoft.com/office/officeart/2005/8/layout/hList2"/>
    <dgm:cxn modelId="{7274E3F6-CF93-40FC-8C0B-C027C325E76B}" srcId="{670A38C6-6DF5-4DF8-833E-65453506E250}" destId="{CE4A9BFF-9097-4732-8458-38716154340A}" srcOrd="4" destOrd="0" parTransId="{4292C2B9-64DD-4BFD-BBE3-9EE68BBCDEA0}" sibTransId="{64248411-2295-47BF-9096-A35DF25731F0}"/>
    <dgm:cxn modelId="{237086FB-4D43-41B1-9DE9-454FD0A3E848}" srcId="{E9BE8D7F-CBF1-4371-A671-0E65E04D4167}" destId="{7A2D5F87-CEEF-410F-9D1C-C6314F0CAD52}" srcOrd="4" destOrd="0" parTransId="{397941F0-3527-4A6B-ADF3-57E0EC57A511}" sibTransId="{14CA4A1A-85C7-42CE-9293-AEA11A833F53}"/>
    <dgm:cxn modelId="{98DE97FF-758A-4597-AC49-00F61702F8FB}" type="presOf" srcId="{CE4A9BFF-9097-4732-8458-38716154340A}" destId="{C00129A3-0CA7-4F24-8ABC-76EABEACA063}" srcOrd="0" destOrd="4" presId="urn:microsoft.com/office/officeart/2005/8/layout/hList2"/>
    <dgm:cxn modelId="{18DC0B36-5995-457E-80DA-C08BA6F66D54}" type="presParOf" srcId="{05EFF5DB-3C1D-4472-936E-19051FDD1CC1}" destId="{143685A5-9CA8-44B4-A09F-F07E9240D2AC}" srcOrd="0" destOrd="0" presId="urn:microsoft.com/office/officeart/2005/8/layout/hList2"/>
    <dgm:cxn modelId="{6C839172-A8C2-42C3-A783-33DEC3F70F76}" type="presParOf" srcId="{143685A5-9CA8-44B4-A09F-F07E9240D2AC}" destId="{C05D600F-9676-48AF-92E3-3BA26445D3FB}" srcOrd="0" destOrd="0" presId="urn:microsoft.com/office/officeart/2005/8/layout/hList2"/>
    <dgm:cxn modelId="{50C801E8-3714-4749-B0D2-E58079B88880}" type="presParOf" srcId="{143685A5-9CA8-44B4-A09F-F07E9240D2AC}" destId="{C00129A3-0CA7-4F24-8ABC-76EABEACA063}" srcOrd="1" destOrd="0" presId="urn:microsoft.com/office/officeart/2005/8/layout/hList2"/>
    <dgm:cxn modelId="{D371DD8D-3BFE-4A7E-85E3-9F6F4743AAA1}" type="presParOf" srcId="{143685A5-9CA8-44B4-A09F-F07E9240D2AC}" destId="{208CBC23-6630-4407-9C3C-DE57700A1FA4}" srcOrd="2" destOrd="0" presId="urn:microsoft.com/office/officeart/2005/8/layout/hList2"/>
    <dgm:cxn modelId="{8AE235C3-B6C2-46F1-B34C-A1088A0F0C87}" type="presParOf" srcId="{05EFF5DB-3C1D-4472-936E-19051FDD1CC1}" destId="{33324356-C068-4674-B99D-0926CDE77A40}" srcOrd="1" destOrd="0" presId="urn:microsoft.com/office/officeart/2005/8/layout/hList2"/>
    <dgm:cxn modelId="{483CE48E-F85F-4F54-87B1-7B63A5068DF1}" type="presParOf" srcId="{05EFF5DB-3C1D-4472-936E-19051FDD1CC1}" destId="{729A76AD-0E42-4A02-BFB6-C53BA589DA2E}" srcOrd="2" destOrd="0" presId="urn:microsoft.com/office/officeart/2005/8/layout/hList2"/>
    <dgm:cxn modelId="{51BABB94-BBAE-4531-8441-D26A06EA294D}" type="presParOf" srcId="{729A76AD-0E42-4A02-BFB6-C53BA589DA2E}" destId="{DEFB7C7C-4223-450A-B86A-64E0D4D85A41}" srcOrd="0" destOrd="0" presId="urn:microsoft.com/office/officeart/2005/8/layout/hList2"/>
    <dgm:cxn modelId="{791E4C2A-3D10-430D-A376-B484360EE42F}" type="presParOf" srcId="{729A76AD-0E42-4A02-BFB6-C53BA589DA2E}" destId="{40929204-08DE-4027-BBCF-DC8F8E723DA1}" srcOrd="1" destOrd="0" presId="urn:microsoft.com/office/officeart/2005/8/layout/hList2"/>
    <dgm:cxn modelId="{FD37C71E-3A9D-4D0B-861F-3B85B5E25D0F}" type="presParOf" srcId="{729A76AD-0E42-4A02-BFB6-C53BA589DA2E}" destId="{5F9DFEB5-64FB-4614-9994-2F5D2DDC42AE}" srcOrd="2" destOrd="0" presId="urn:microsoft.com/office/officeart/2005/8/layout/hList2"/>
    <dgm:cxn modelId="{A3B7D01D-69B4-4265-923F-611C9C8C9B99}" type="presParOf" srcId="{05EFF5DB-3C1D-4472-936E-19051FDD1CC1}" destId="{FDD2A5F7-098E-432E-952F-195DF2AF2CED}" srcOrd="3" destOrd="0" presId="urn:microsoft.com/office/officeart/2005/8/layout/hList2"/>
    <dgm:cxn modelId="{4D5BC58E-F977-4A0D-AAA8-16EAC17E737B}" type="presParOf" srcId="{05EFF5DB-3C1D-4472-936E-19051FDD1CC1}" destId="{81735BCF-2EF5-496E-A01C-AA92B6B47A0B}" srcOrd="4" destOrd="0" presId="urn:microsoft.com/office/officeart/2005/8/layout/hList2"/>
    <dgm:cxn modelId="{46574AB5-C4B4-47FC-94F4-4C696E6DC258}" type="presParOf" srcId="{81735BCF-2EF5-496E-A01C-AA92B6B47A0B}" destId="{E27C32F0-DBEA-4621-9A46-87116E6AC236}" srcOrd="0" destOrd="0" presId="urn:microsoft.com/office/officeart/2005/8/layout/hList2"/>
    <dgm:cxn modelId="{C4382A1A-2CCF-49F2-ADB6-B8D2B3918708}" type="presParOf" srcId="{81735BCF-2EF5-496E-A01C-AA92B6B47A0B}" destId="{C36EFF3F-251A-477B-A45F-B905D9D28461}" srcOrd="1" destOrd="0" presId="urn:microsoft.com/office/officeart/2005/8/layout/hList2"/>
    <dgm:cxn modelId="{F7C148A0-B66F-4F72-963C-DAD97B3BB315}" type="presParOf" srcId="{81735BCF-2EF5-496E-A01C-AA92B6B47A0B}" destId="{65A862C8-2CFD-4C2E-926D-CD83B543EB73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C900015-16B6-4400-B127-07365B86B505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670A38C6-6DF5-4DF8-833E-65453506E250}">
      <dgm:prSet phldrT="[Text]"/>
      <dgm:spPr/>
      <dgm:t>
        <a:bodyPr/>
        <a:lstStyle/>
        <a:p>
          <a:endParaRPr lang="en-IE" dirty="0"/>
        </a:p>
      </dgm:t>
    </dgm:pt>
    <dgm:pt modelId="{47E75226-F56A-4A6A-A21B-5C24E8AD8DEE}" type="parTrans" cxnId="{656F97C9-468A-444C-AC72-79105F303DD0}">
      <dgm:prSet/>
      <dgm:spPr/>
      <dgm:t>
        <a:bodyPr/>
        <a:lstStyle/>
        <a:p>
          <a:endParaRPr lang="en-IE"/>
        </a:p>
      </dgm:t>
    </dgm:pt>
    <dgm:pt modelId="{07F83E4C-407B-45BB-9510-396F624A5A25}" type="sibTrans" cxnId="{656F97C9-468A-444C-AC72-79105F303DD0}">
      <dgm:prSet/>
      <dgm:spPr/>
      <dgm:t>
        <a:bodyPr/>
        <a:lstStyle/>
        <a:p>
          <a:endParaRPr lang="en-IE"/>
        </a:p>
      </dgm:t>
    </dgm:pt>
    <dgm:pt modelId="{34443835-6A39-4693-B8FC-DDC1EDB33331}">
      <dgm:prSet phldrT="[Text]"/>
      <dgm:spPr/>
      <dgm:t>
        <a:bodyPr/>
        <a:lstStyle/>
        <a:p>
          <a:r>
            <a:rPr lang="en-IE" b="0" i="0" u="none" dirty="0"/>
            <a:t>GOGGLEBOX                    	03-04-2020</a:t>
          </a:r>
          <a:endParaRPr lang="en-IE" dirty="0"/>
        </a:p>
      </dgm:t>
    </dgm:pt>
    <dgm:pt modelId="{8BD64C76-753A-4A48-8257-C1613837280B}" type="parTrans" cxnId="{B16F2146-9782-4DFE-A775-D2D2DC23D022}">
      <dgm:prSet/>
      <dgm:spPr/>
      <dgm:t>
        <a:bodyPr/>
        <a:lstStyle/>
        <a:p>
          <a:endParaRPr lang="en-IE"/>
        </a:p>
      </dgm:t>
    </dgm:pt>
    <dgm:pt modelId="{C84715FD-92F4-4845-955A-7D954C2FA4C3}" type="sibTrans" cxnId="{B16F2146-9782-4DFE-A775-D2D2DC23D022}">
      <dgm:prSet/>
      <dgm:spPr/>
      <dgm:t>
        <a:bodyPr/>
        <a:lstStyle/>
        <a:p>
          <a:endParaRPr lang="en-IE"/>
        </a:p>
      </dgm:t>
    </dgm:pt>
    <dgm:pt modelId="{E9BE8D7F-CBF1-4371-A671-0E65E04D4167}">
      <dgm:prSet phldrT="[Text]"/>
      <dgm:spPr/>
      <dgm:t>
        <a:bodyPr/>
        <a:lstStyle/>
        <a:p>
          <a:endParaRPr lang="en-IE" dirty="0"/>
        </a:p>
      </dgm:t>
    </dgm:pt>
    <dgm:pt modelId="{293C1922-9A13-4B7E-9148-C20D21D24F06}" type="parTrans" cxnId="{C4F6C8CF-515D-4CF6-A0BC-B488722AFC50}">
      <dgm:prSet/>
      <dgm:spPr/>
      <dgm:t>
        <a:bodyPr/>
        <a:lstStyle/>
        <a:p>
          <a:endParaRPr lang="en-IE"/>
        </a:p>
      </dgm:t>
    </dgm:pt>
    <dgm:pt modelId="{3E6D850C-E668-4C4A-8660-9C8477853B3E}" type="sibTrans" cxnId="{C4F6C8CF-515D-4CF6-A0BC-B488722AFC50}">
      <dgm:prSet/>
      <dgm:spPr/>
      <dgm:t>
        <a:bodyPr/>
        <a:lstStyle/>
        <a:p>
          <a:endParaRPr lang="en-IE"/>
        </a:p>
      </dgm:t>
    </dgm:pt>
    <dgm:pt modelId="{E3B4451D-5449-4C3F-AC6D-F1F54B3E814A}">
      <dgm:prSet phldrT="[Text]"/>
      <dgm:spPr/>
      <dgm:t>
        <a:bodyPr/>
        <a:lstStyle/>
        <a:p>
          <a:endParaRPr lang="en-IE" dirty="0"/>
        </a:p>
      </dgm:t>
    </dgm:pt>
    <dgm:pt modelId="{404C1C48-4DE5-484B-A99F-5E89276BE796}" type="parTrans" cxnId="{286734A9-84F0-4B0E-B7A1-CFD6F61A72ED}">
      <dgm:prSet/>
      <dgm:spPr/>
      <dgm:t>
        <a:bodyPr/>
        <a:lstStyle/>
        <a:p>
          <a:endParaRPr lang="en-IE"/>
        </a:p>
      </dgm:t>
    </dgm:pt>
    <dgm:pt modelId="{C6464228-EBC7-4E7A-B3C2-F25CD7708D55}" type="sibTrans" cxnId="{286734A9-84F0-4B0E-B7A1-CFD6F61A72ED}">
      <dgm:prSet/>
      <dgm:spPr/>
      <dgm:t>
        <a:bodyPr/>
        <a:lstStyle/>
        <a:p>
          <a:endParaRPr lang="en-IE"/>
        </a:p>
      </dgm:t>
    </dgm:pt>
    <dgm:pt modelId="{5EDB9863-4269-4F77-AF08-6307287240BE}">
      <dgm:prSet/>
      <dgm:spPr/>
      <dgm:t>
        <a:bodyPr/>
        <a:lstStyle/>
        <a:p>
          <a:endParaRPr lang="en-IE"/>
        </a:p>
      </dgm:t>
    </dgm:pt>
    <dgm:pt modelId="{93A1199C-D925-41A7-B052-68E1C248E7B5}" type="parTrans" cxnId="{460A3CBB-DF4D-4688-849D-51CD1E2B3C9D}">
      <dgm:prSet/>
      <dgm:spPr/>
      <dgm:t>
        <a:bodyPr/>
        <a:lstStyle/>
        <a:p>
          <a:endParaRPr lang="en-IE"/>
        </a:p>
      </dgm:t>
    </dgm:pt>
    <dgm:pt modelId="{7E3818CC-42F4-4DAA-B00A-EEECB4C11EB3}" type="sibTrans" cxnId="{460A3CBB-DF4D-4688-849D-51CD1E2B3C9D}">
      <dgm:prSet/>
      <dgm:spPr/>
      <dgm:t>
        <a:bodyPr/>
        <a:lstStyle/>
        <a:p>
          <a:endParaRPr lang="en-IE"/>
        </a:p>
      </dgm:t>
    </dgm:pt>
    <dgm:pt modelId="{A953E4FE-7EC3-4EBE-B2FE-147BAF822310}">
      <dgm:prSet/>
      <dgm:spPr/>
      <dgm:t>
        <a:bodyPr/>
        <a:lstStyle/>
        <a:p>
          <a:endParaRPr lang="en-IE" b="0" i="0" u="none" dirty="0"/>
        </a:p>
      </dgm:t>
    </dgm:pt>
    <dgm:pt modelId="{0EADF24E-03A9-4A56-9ECF-3087040B1E12}" type="parTrans" cxnId="{A545CF2E-CB8E-4D49-9BE6-CFFC4BB11647}">
      <dgm:prSet/>
      <dgm:spPr/>
      <dgm:t>
        <a:bodyPr/>
        <a:lstStyle/>
        <a:p>
          <a:endParaRPr lang="en-IE"/>
        </a:p>
      </dgm:t>
    </dgm:pt>
    <dgm:pt modelId="{E79C4CDD-9B06-41FE-BCA3-8DFE1FB2D163}" type="sibTrans" cxnId="{A545CF2E-CB8E-4D49-9BE6-CFFC4BB11647}">
      <dgm:prSet/>
      <dgm:spPr/>
      <dgm:t>
        <a:bodyPr/>
        <a:lstStyle/>
        <a:p>
          <a:endParaRPr lang="en-IE"/>
        </a:p>
      </dgm:t>
    </dgm:pt>
    <dgm:pt modelId="{86D975A1-E181-498B-9F1C-2200F91E1FDC}">
      <dgm:prSet/>
      <dgm:spPr/>
      <dgm:t>
        <a:bodyPr/>
        <a:lstStyle/>
        <a:p>
          <a:endParaRPr lang="en-IE" dirty="0"/>
        </a:p>
      </dgm:t>
    </dgm:pt>
    <dgm:pt modelId="{013251B4-9BD1-4151-9F02-DF655BA9F557}" type="parTrans" cxnId="{687A1FA5-8B32-41B9-95BC-145A39E25BEA}">
      <dgm:prSet/>
      <dgm:spPr/>
      <dgm:t>
        <a:bodyPr/>
        <a:lstStyle/>
        <a:p>
          <a:endParaRPr lang="en-IE"/>
        </a:p>
      </dgm:t>
    </dgm:pt>
    <dgm:pt modelId="{5C25FFF0-7BA9-464F-A222-1CAE592A22D4}" type="sibTrans" cxnId="{687A1FA5-8B32-41B9-95BC-145A39E25BEA}">
      <dgm:prSet/>
      <dgm:spPr/>
      <dgm:t>
        <a:bodyPr/>
        <a:lstStyle/>
        <a:p>
          <a:endParaRPr lang="en-IE"/>
        </a:p>
      </dgm:t>
    </dgm:pt>
    <dgm:pt modelId="{9BF582A8-E466-4E18-B18A-5C83569C8CCB}">
      <dgm:prSet phldrT="[Text]"/>
      <dgm:spPr/>
      <dgm:t>
        <a:bodyPr/>
        <a:lstStyle/>
        <a:p>
          <a:r>
            <a:rPr lang="en-IE" b="0" i="0" u="none" dirty="0"/>
            <a:t>All Ireland Gold		12-04-2020</a:t>
          </a:r>
          <a:endParaRPr lang="en-IE" dirty="0"/>
        </a:p>
      </dgm:t>
    </dgm:pt>
    <dgm:pt modelId="{CAC3CF02-6623-4256-A42E-9278CA5E749D}" type="parTrans" cxnId="{820012A5-1AFC-4971-83AD-608219277561}">
      <dgm:prSet/>
      <dgm:spPr/>
      <dgm:t>
        <a:bodyPr/>
        <a:lstStyle/>
        <a:p>
          <a:endParaRPr lang="en-IE"/>
        </a:p>
      </dgm:t>
    </dgm:pt>
    <dgm:pt modelId="{BC0D8B8C-FBCB-4B1C-96FF-009597ECE3B2}" type="sibTrans" cxnId="{820012A5-1AFC-4971-83AD-608219277561}">
      <dgm:prSet/>
      <dgm:spPr/>
      <dgm:t>
        <a:bodyPr/>
        <a:lstStyle/>
        <a:p>
          <a:endParaRPr lang="en-IE"/>
        </a:p>
      </dgm:t>
    </dgm:pt>
    <dgm:pt modelId="{1E340EB7-F4A9-49D9-9C0A-1586015F703F}">
      <dgm:prSet phldrT="[Text]"/>
      <dgm:spPr/>
      <dgm:t>
        <a:bodyPr/>
        <a:lstStyle/>
        <a:p>
          <a:r>
            <a:rPr lang="en-IE" b="0" i="0" u="none" dirty="0"/>
            <a:t>FRIENDS 		01-04-2020</a:t>
          </a:r>
          <a:endParaRPr lang="en-IE" dirty="0"/>
        </a:p>
      </dgm:t>
    </dgm:pt>
    <dgm:pt modelId="{7F919696-8D1F-4D1D-99CE-39F56546C78B}" type="parTrans" cxnId="{E46DFCF9-280A-4CBE-8A33-8FB07961C57B}">
      <dgm:prSet/>
      <dgm:spPr/>
      <dgm:t>
        <a:bodyPr/>
        <a:lstStyle/>
        <a:p>
          <a:endParaRPr lang="en-IE"/>
        </a:p>
      </dgm:t>
    </dgm:pt>
    <dgm:pt modelId="{887BAF2C-7D68-43F0-9ADB-4219D27F44C6}" type="sibTrans" cxnId="{E46DFCF9-280A-4CBE-8A33-8FB07961C57B}">
      <dgm:prSet/>
      <dgm:spPr/>
      <dgm:t>
        <a:bodyPr/>
        <a:lstStyle/>
        <a:p>
          <a:endParaRPr lang="en-IE"/>
        </a:p>
      </dgm:t>
    </dgm:pt>
    <dgm:pt modelId="{293C6954-07BA-47DC-8E3B-A549B51CEB0D}">
      <dgm:prSet/>
      <dgm:spPr/>
      <dgm:t>
        <a:bodyPr/>
        <a:lstStyle/>
        <a:p>
          <a:r>
            <a:rPr lang="en-IE" b="0" i="0" u="none" dirty="0"/>
            <a:t>THE MASTERS 2019 ENG GOLF		12-04-2020</a:t>
          </a:r>
          <a:endParaRPr lang="en-IE" dirty="0"/>
        </a:p>
      </dgm:t>
    </dgm:pt>
    <dgm:pt modelId="{27DBA665-CECF-41D7-821F-999D0368BE6E}" type="parTrans" cxnId="{A3083970-5A97-4A4A-9E9F-14FA7E3F5C5A}">
      <dgm:prSet/>
      <dgm:spPr/>
      <dgm:t>
        <a:bodyPr/>
        <a:lstStyle/>
        <a:p>
          <a:endParaRPr lang="en-IE"/>
        </a:p>
      </dgm:t>
    </dgm:pt>
    <dgm:pt modelId="{9D802892-CFA6-41AA-9365-E3108F6E1FB4}" type="sibTrans" cxnId="{A3083970-5A97-4A4A-9E9F-14FA7E3F5C5A}">
      <dgm:prSet/>
      <dgm:spPr/>
      <dgm:t>
        <a:bodyPr/>
        <a:lstStyle/>
        <a:p>
          <a:endParaRPr lang="en-IE"/>
        </a:p>
      </dgm:t>
    </dgm:pt>
    <dgm:pt modelId="{F6768251-1EF8-4FE9-9F76-BB13AAADF96A}">
      <dgm:prSet/>
      <dgm:spPr/>
      <dgm:t>
        <a:bodyPr/>
        <a:lstStyle/>
        <a:p>
          <a:r>
            <a:rPr lang="en-IE" b="0" i="0" u="none" dirty="0"/>
            <a:t>THE GREAT CELEBRITY BAKE OFF FOR SU2C	    	07-04-2020</a:t>
          </a:r>
          <a:endParaRPr lang="en-IE" dirty="0"/>
        </a:p>
      </dgm:t>
    </dgm:pt>
    <dgm:pt modelId="{10D82AA9-8591-4800-93F5-C233876675B3}" type="parTrans" cxnId="{9A844359-6BAA-47ED-BC40-255A6977E5D8}">
      <dgm:prSet/>
      <dgm:spPr/>
      <dgm:t>
        <a:bodyPr/>
        <a:lstStyle/>
        <a:p>
          <a:endParaRPr lang="en-IE"/>
        </a:p>
      </dgm:t>
    </dgm:pt>
    <dgm:pt modelId="{3C725414-B04D-4AF4-8208-FD66A9174848}" type="sibTrans" cxnId="{9A844359-6BAA-47ED-BC40-255A6977E5D8}">
      <dgm:prSet/>
      <dgm:spPr/>
      <dgm:t>
        <a:bodyPr/>
        <a:lstStyle/>
        <a:p>
          <a:endParaRPr lang="en-IE"/>
        </a:p>
      </dgm:t>
    </dgm:pt>
    <dgm:pt modelId="{41F670A3-76FB-4920-ACA3-73DAB807ACE3}">
      <dgm:prSet/>
      <dgm:spPr/>
      <dgm:t>
        <a:bodyPr/>
        <a:lstStyle/>
        <a:p>
          <a:r>
            <a:rPr lang="en-IE" b="0" i="0" u="none" dirty="0"/>
            <a:t>FIRST DATES HOTEL	30-04-2020</a:t>
          </a:r>
          <a:endParaRPr lang="en-IE" dirty="0"/>
        </a:p>
      </dgm:t>
    </dgm:pt>
    <dgm:pt modelId="{A3EF40B1-0A2A-42B2-AC65-087B4AABF2DB}" type="parTrans" cxnId="{9A666A09-4833-40A6-8C9C-1F708449E92A}">
      <dgm:prSet/>
      <dgm:spPr/>
      <dgm:t>
        <a:bodyPr/>
        <a:lstStyle/>
        <a:p>
          <a:endParaRPr lang="en-IE"/>
        </a:p>
      </dgm:t>
    </dgm:pt>
    <dgm:pt modelId="{EAF5208A-F868-4596-8EC0-0B9F8F2EAD94}" type="sibTrans" cxnId="{9A666A09-4833-40A6-8C9C-1F708449E92A}">
      <dgm:prSet/>
      <dgm:spPr/>
      <dgm:t>
        <a:bodyPr/>
        <a:lstStyle/>
        <a:p>
          <a:endParaRPr lang="en-IE"/>
        </a:p>
      </dgm:t>
    </dgm:pt>
    <dgm:pt modelId="{254192F9-7F31-40F6-BC97-90D601E5D0E9}">
      <dgm:prSet/>
      <dgm:spPr/>
      <dgm:t>
        <a:bodyPr/>
        <a:lstStyle/>
        <a:p>
          <a:r>
            <a:rPr lang="en-IE" b="0" i="0" u="none" dirty="0"/>
            <a:t>FRIDAY NIGHT DINNER  10-04-2020</a:t>
          </a:r>
          <a:endParaRPr lang="en-IE" dirty="0"/>
        </a:p>
      </dgm:t>
    </dgm:pt>
    <dgm:pt modelId="{01EBE43B-B819-4B72-9930-562C39B7066B}" type="parTrans" cxnId="{CED385C9-E397-4914-AC88-A33153938845}">
      <dgm:prSet/>
      <dgm:spPr/>
      <dgm:t>
        <a:bodyPr/>
        <a:lstStyle/>
        <a:p>
          <a:endParaRPr lang="en-IE"/>
        </a:p>
      </dgm:t>
    </dgm:pt>
    <dgm:pt modelId="{EF5F48CA-3AD3-4893-A67A-AC7E7A2F4757}" type="sibTrans" cxnId="{CED385C9-E397-4914-AC88-A33153938845}">
      <dgm:prSet/>
      <dgm:spPr/>
      <dgm:t>
        <a:bodyPr/>
        <a:lstStyle/>
        <a:p>
          <a:endParaRPr lang="en-IE"/>
        </a:p>
      </dgm:t>
    </dgm:pt>
    <dgm:pt modelId="{A0D3AC35-B01A-4988-87D5-83BBC0189226}">
      <dgm:prSet/>
      <dgm:spPr/>
      <dgm:t>
        <a:bodyPr/>
        <a:lstStyle/>
        <a:p>
          <a:r>
            <a:rPr lang="en-IE" b="0" i="0" u="none" dirty="0"/>
            <a:t>PRUE LEITH: JOURNEY WITH MY DAUGHTER 		14-04-2020</a:t>
          </a:r>
          <a:endParaRPr lang="en-IE" dirty="0"/>
        </a:p>
      </dgm:t>
    </dgm:pt>
    <dgm:pt modelId="{58129E2F-1094-44D5-B90D-3BCC86C7EE22}" type="parTrans" cxnId="{70E60D31-88A6-43FB-A484-C90A202F80E3}">
      <dgm:prSet/>
      <dgm:spPr/>
      <dgm:t>
        <a:bodyPr/>
        <a:lstStyle/>
        <a:p>
          <a:endParaRPr lang="en-IE"/>
        </a:p>
      </dgm:t>
    </dgm:pt>
    <dgm:pt modelId="{190E60DF-BECE-4E3B-ACBD-43DD995D01EA}" type="sibTrans" cxnId="{70E60D31-88A6-43FB-A484-C90A202F80E3}">
      <dgm:prSet/>
      <dgm:spPr/>
      <dgm:t>
        <a:bodyPr/>
        <a:lstStyle/>
        <a:p>
          <a:endParaRPr lang="en-IE"/>
        </a:p>
      </dgm:t>
    </dgm:pt>
    <dgm:pt modelId="{92419C46-D381-4584-B49C-52C15FA03DDF}">
      <dgm:prSet/>
      <dgm:spPr/>
      <dgm:t>
        <a:bodyPr/>
        <a:lstStyle/>
        <a:p>
          <a:r>
            <a:rPr lang="en-IE" b="0" i="0" u="none" dirty="0"/>
            <a:t>HENRY DANGER	26-04-2020</a:t>
          </a:r>
          <a:endParaRPr lang="en-IE" dirty="0"/>
        </a:p>
      </dgm:t>
    </dgm:pt>
    <dgm:pt modelId="{E20F7E78-DC4A-4E10-BDD4-2DA85013D031}" type="parTrans" cxnId="{2619EB04-D65A-4F89-9999-7C05076E9F5B}">
      <dgm:prSet/>
      <dgm:spPr/>
      <dgm:t>
        <a:bodyPr/>
        <a:lstStyle/>
        <a:p>
          <a:endParaRPr lang="en-IE"/>
        </a:p>
      </dgm:t>
    </dgm:pt>
    <dgm:pt modelId="{673AC915-1BBF-4912-9611-F6659D0FF8DB}" type="sibTrans" cxnId="{2619EB04-D65A-4F89-9999-7C05076E9F5B}">
      <dgm:prSet/>
      <dgm:spPr/>
      <dgm:t>
        <a:bodyPr/>
        <a:lstStyle/>
        <a:p>
          <a:endParaRPr lang="en-IE"/>
        </a:p>
      </dgm:t>
    </dgm:pt>
    <dgm:pt modelId="{82A3EE01-3524-415E-8539-1A80AE18E8CE}">
      <dgm:prSet/>
      <dgm:spPr/>
      <dgm:t>
        <a:bodyPr/>
        <a:lstStyle/>
        <a:p>
          <a:r>
            <a:rPr lang="it-IT" b="0" i="0" u="none" dirty="0"/>
            <a:t>FILM: JUMANJI  	12-04-2020</a:t>
          </a:r>
          <a:endParaRPr lang="it-IT" dirty="0"/>
        </a:p>
      </dgm:t>
    </dgm:pt>
    <dgm:pt modelId="{DEE708DD-BF76-4918-9FC6-2F4F9B925DA7}" type="parTrans" cxnId="{0BAAF544-5C3B-42B3-8674-3FEA3F157ADB}">
      <dgm:prSet/>
      <dgm:spPr/>
      <dgm:t>
        <a:bodyPr/>
        <a:lstStyle/>
        <a:p>
          <a:endParaRPr lang="en-IE"/>
        </a:p>
      </dgm:t>
    </dgm:pt>
    <dgm:pt modelId="{4EBEA9A5-1D2A-4244-B3BC-2FAEB0023C6A}" type="sibTrans" cxnId="{0BAAF544-5C3B-42B3-8674-3FEA3F157ADB}">
      <dgm:prSet/>
      <dgm:spPr/>
      <dgm:t>
        <a:bodyPr/>
        <a:lstStyle/>
        <a:p>
          <a:endParaRPr lang="en-IE"/>
        </a:p>
      </dgm:t>
    </dgm:pt>
    <dgm:pt modelId="{27440337-98A6-41F2-8017-8BBF08C5A009}">
      <dgm:prSet/>
      <dgm:spPr/>
      <dgm:t>
        <a:bodyPr/>
        <a:lstStyle/>
        <a:p>
          <a:r>
            <a:rPr lang="nl-NL" b="0" i="0" u="none" dirty="0"/>
            <a:t>TEEN MOM UK		29-04-2020</a:t>
          </a:r>
          <a:endParaRPr lang="nl-NL" dirty="0"/>
        </a:p>
      </dgm:t>
    </dgm:pt>
    <dgm:pt modelId="{DCE187C6-3215-49B1-8EA6-1D80C97D2FC8}" type="parTrans" cxnId="{6FE1F9F0-2FCD-4A9A-A6D6-C0D000A5BAD2}">
      <dgm:prSet/>
      <dgm:spPr/>
      <dgm:t>
        <a:bodyPr/>
        <a:lstStyle/>
        <a:p>
          <a:endParaRPr lang="en-IE"/>
        </a:p>
      </dgm:t>
    </dgm:pt>
    <dgm:pt modelId="{4E4B07FA-4109-453B-A2C8-501D68DF53B7}" type="sibTrans" cxnId="{6FE1F9F0-2FCD-4A9A-A6D6-C0D000A5BAD2}">
      <dgm:prSet/>
      <dgm:spPr/>
      <dgm:t>
        <a:bodyPr/>
        <a:lstStyle/>
        <a:p>
          <a:endParaRPr lang="en-IE"/>
        </a:p>
      </dgm:t>
    </dgm:pt>
    <dgm:pt modelId="{12593925-205B-4782-86D7-B95E99ACDE85}">
      <dgm:prSet/>
      <dgm:spPr/>
      <dgm:t>
        <a:bodyPr/>
        <a:lstStyle/>
        <a:p>
          <a:r>
            <a:rPr lang="en-IE" b="0" i="0" u="none" dirty="0"/>
            <a:t>THE ADVENTURES OF PADDINGTON	21-04-2020</a:t>
          </a:r>
          <a:endParaRPr lang="en-IE" dirty="0"/>
        </a:p>
      </dgm:t>
    </dgm:pt>
    <dgm:pt modelId="{CAE2514D-0541-4F18-AFAB-3C8CDA9711A7}" type="parTrans" cxnId="{E97B08F5-68A0-4A81-85AA-CA633DA9DF3A}">
      <dgm:prSet/>
      <dgm:spPr/>
      <dgm:t>
        <a:bodyPr/>
        <a:lstStyle/>
        <a:p>
          <a:endParaRPr lang="en-IE"/>
        </a:p>
      </dgm:t>
    </dgm:pt>
    <dgm:pt modelId="{4CD387D2-278D-4E7B-BE18-218EA3AF0230}" type="sibTrans" cxnId="{E97B08F5-68A0-4A81-85AA-CA633DA9DF3A}">
      <dgm:prSet/>
      <dgm:spPr/>
      <dgm:t>
        <a:bodyPr/>
        <a:lstStyle/>
        <a:p>
          <a:endParaRPr lang="en-IE"/>
        </a:p>
      </dgm:t>
    </dgm:pt>
    <dgm:pt modelId="{5487A102-7A10-458E-9C55-D200013CA9D8}">
      <dgm:prSet/>
      <dgm:spPr/>
      <dgm:t>
        <a:bodyPr/>
        <a:lstStyle/>
        <a:p>
          <a:r>
            <a:rPr lang="pt-BR" b="0" i="0" u="none" dirty="0"/>
            <a:t>Cluichí na Bliana 	05-04-2020</a:t>
          </a:r>
          <a:endParaRPr lang="pt-BR" dirty="0"/>
        </a:p>
      </dgm:t>
    </dgm:pt>
    <dgm:pt modelId="{A26AC80C-CAC5-47C4-A34F-3B95264D531E}" type="parTrans" cxnId="{3854DD88-2984-4DBE-B6B1-89883ACFA806}">
      <dgm:prSet/>
      <dgm:spPr/>
      <dgm:t>
        <a:bodyPr/>
        <a:lstStyle/>
        <a:p>
          <a:endParaRPr lang="en-IE"/>
        </a:p>
      </dgm:t>
    </dgm:pt>
    <dgm:pt modelId="{6DE01BB7-75F2-45C9-B65B-D3E1A38836C4}" type="sibTrans" cxnId="{3854DD88-2984-4DBE-B6B1-89883ACFA806}">
      <dgm:prSet/>
      <dgm:spPr/>
      <dgm:t>
        <a:bodyPr/>
        <a:lstStyle/>
        <a:p>
          <a:endParaRPr lang="en-IE"/>
        </a:p>
      </dgm:t>
    </dgm:pt>
    <dgm:pt modelId="{1794689D-0DBD-4D21-84FE-C98F0BA0FCDA}">
      <dgm:prSet/>
      <dgm:spPr/>
      <dgm:t>
        <a:bodyPr/>
        <a:lstStyle/>
        <a:p>
          <a:r>
            <a:rPr lang="en-IE" b="0" i="0" u="none" dirty="0" err="1"/>
            <a:t>Cluiche</a:t>
          </a:r>
          <a:r>
            <a:rPr lang="en-IE" b="0" i="0" u="none" dirty="0"/>
            <a:t> </a:t>
          </a:r>
          <a:r>
            <a:rPr lang="en-IE" b="0" i="0" u="none" dirty="0" err="1"/>
            <a:t>Ceannais</a:t>
          </a:r>
          <a:r>
            <a:rPr lang="en-IE" b="0" i="0" u="none" dirty="0"/>
            <a:t> </a:t>
          </a:r>
          <a:r>
            <a:rPr lang="en-IE" b="0" i="0" u="none" dirty="0" err="1"/>
            <a:t>Iomána</a:t>
          </a:r>
          <a:r>
            <a:rPr lang="en-IE" b="0" i="0" u="none" dirty="0"/>
            <a:t> 2017		26-04-2020</a:t>
          </a:r>
          <a:endParaRPr lang="en-IE" dirty="0"/>
        </a:p>
      </dgm:t>
    </dgm:pt>
    <dgm:pt modelId="{CFEEBD71-0259-4092-AE71-8433B6081097}" type="parTrans" cxnId="{009EBA6D-9AF8-47D3-BE70-AE634864C3F3}">
      <dgm:prSet/>
      <dgm:spPr/>
      <dgm:t>
        <a:bodyPr/>
        <a:lstStyle/>
        <a:p>
          <a:endParaRPr lang="en-IE"/>
        </a:p>
      </dgm:t>
    </dgm:pt>
    <dgm:pt modelId="{800BAE6B-02D8-4EC8-9647-8861EC342B5D}" type="sibTrans" cxnId="{009EBA6D-9AF8-47D3-BE70-AE634864C3F3}">
      <dgm:prSet/>
      <dgm:spPr/>
      <dgm:t>
        <a:bodyPr/>
        <a:lstStyle/>
        <a:p>
          <a:endParaRPr lang="en-IE"/>
        </a:p>
      </dgm:t>
    </dgm:pt>
    <dgm:pt modelId="{427C6540-F9BD-4EAA-BC70-FF34EE461481}">
      <dgm:prSet/>
      <dgm:spPr/>
      <dgm:t>
        <a:bodyPr/>
        <a:lstStyle/>
        <a:p>
          <a:r>
            <a:rPr lang="en-IE" b="0" i="0" u="none" dirty="0"/>
            <a:t>Liam </a:t>
          </a:r>
          <a:r>
            <a:rPr lang="en-IE" b="0" i="0" u="none" dirty="0" err="1"/>
            <a:t>O'Flynn</a:t>
          </a:r>
          <a:r>
            <a:rPr lang="en-IE" b="0" i="0" u="none" dirty="0"/>
            <a:t> - </a:t>
          </a:r>
          <a:r>
            <a:rPr lang="en-IE" b="0" i="0" u="none" dirty="0" err="1"/>
            <a:t>Píobaire</a:t>
          </a:r>
          <a:r>
            <a:rPr lang="en-IE" b="0" i="0" u="none" dirty="0"/>
            <a:t>		12-04-2020</a:t>
          </a:r>
          <a:endParaRPr lang="en-IE" dirty="0"/>
        </a:p>
      </dgm:t>
    </dgm:pt>
    <dgm:pt modelId="{E172A748-9571-4713-8E40-37D86A8A3EF2}" type="parTrans" cxnId="{1DAC6D53-FC1F-4F53-A15F-F30A8CAF31EA}">
      <dgm:prSet/>
      <dgm:spPr/>
      <dgm:t>
        <a:bodyPr/>
        <a:lstStyle/>
        <a:p>
          <a:endParaRPr lang="en-IE"/>
        </a:p>
      </dgm:t>
    </dgm:pt>
    <dgm:pt modelId="{BE43C0E1-4DFB-4B71-8970-6111963A4721}" type="sibTrans" cxnId="{1DAC6D53-FC1F-4F53-A15F-F30A8CAF31EA}">
      <dgm:prSet/>
      <dgm:spPr/>
      <dgm:t>
        <a:bodyPr/>
        <a:lstStyle/>
        <a:p>
          <a:endParaRPr lang="en-IE"/>
        </a:p>
      </dgm:t>
    </dgm:pt>
    <dgm:pt modelId="{189BD392-5DF7-4CB1-A499-71543589BD24}">
      <dgm:prSet/>
      <dgm:spPr/>
      <dgm:t>
        <a:bodyPr/>
        <a:lstStyle/>
        <a:p>
          <a:r>
            <a:rPr lang="fr-FR" b="0" i="0" u="none" dirty="0" err="1"/>
            <a:t>Cluiche</a:t>
          </a:r>
          <a:r>
            <a:rPr lang="fr-FR" b="0" i="0" u="none" dirty="0"/>
            <a:t> </a:t>
          </a:r>
          <a:r>
            <a:rPr lang="fr-FR" b="0" i="0" u="none" dirty="0" err="1"/>
            <a:t>Ceannais</a:t>
          </a:r>
          <a:r>
            <a:rPr lang="fr-FR" b="0" i="0" u="none" dirty="0"/>
            <a:t> </a:t>
          </a:r>
          <a:r>
            <a:rPr lang="fr-FR" b="0" i="0" u="none" dirty="0" err="1"/>
            <a:t>Peile</a:t>
          </a:r>
          <a:r>
            <a:rPr lang="fr-FR" b="0" i="0" u="none" dirty="0"/>
            <a:t> 2014		19-04-2020</a:t>
          </a:r>
          <a:endParaRPr lang="fr-FR" dirty="0"/>
        </a:p>
      </dgm:t>
    </dgm:pt>
    <dgm:pt modelId="{A3C432A9-86D3-4CF7-A313-EA5E0E7BE004}" type="parTrans" cxnId="{648258BC-653A-4256-998A-CAAB8B7AF5D1}">
      <dgm:prSet/>
      <dgm:spPr/>
      <dgm:t>
        <a:bodyPr/>
        <a:lstStyle/>
        <a:p>
          <a:endParaRPr lang="en-IE"/>
        </a:p>
      </dgm:t>
    </dgm:pt>
    <dgm:pt modelId="{82D1EBD9-6B3D-482A-8765-E354B8522697}" type="sibTrans" cxnId="{648258BC-653A-4256-998A-CAAB8B7AF5D1}">
      <dgm:prSet/>
      <dgm:spPr/>
      <dgm:t>
        <a:bodyPr/>
        <a:lstStyle/>
        <a:p>
          <a:endParaRPr lang="en-IE"/>
        </a:p>
      </dgm:t>
    </dgm:pt>
    <dgm:pt modelId="{8C9F734E-E841-4201-8295-5DA685C398D0}">
      <dgm:prSet/>
      <dgm:spPr/>
      <dgm:t>
        <a:bodyPr/>
        <a:lstStyle/>
        <a:p>
          <a:r>
            <a:rPr lang="en-IE" b="0" i="0" u="none" dirty="0"/>
            <a:t>CLASSIC GAA		22-04-2020</a:t>
          </a:r>
          <a:endParaRPr lang="en-IE" dirty="0"/>
        </a:p>
      </dgm:t>
    </dgm:pt>
    <dgm:pt modelId="{EA55B619-E673-41C8-A5C6-DF830B93FBB6}" type="parTrans" cxnId="{D932B51A-3B9D-4F11-8204-48FE51AAC295}">
      <dgm:prSet/>
      <dgm:spPr/>
      <dgm:t>
        <a:bodyPr/>
        <a:lstStyle/>
        <a:p>
          <a:endParaRPr lang="en-IE"/>
        </a:p>
      </dgm:t>
    </dgm:pt>
    <dgm:pt modelId="{8002B56F-2668-4911-A438-77AED3578030}" type="sibTrans" cxnId="{D932B51A-3B9D-4F11-8204-48FE51AAC295}">
      <dgm:prSet/>
      <dgm:spPr/>
      <dgm:t>
        <a:bodyPr/>
        <a:lstStyle/>
        <a:p>
          <a:endParaRPr lang="en-IE"/>
        </a:p>
      </dgm:t>
    </dgm:pt>
    <dgm:pt modelId="{09E096E7-4A53-4B33-AB83-41B39175E082}">
      <dgm:prSet/>
      <dgm:spPr/>
      <dgm:t>
        <a:bodyPr/>
        <a:lstStyle/>
        <a:p>
          <a:r>
            <a:rPr lang="en-IE" b="0" i="0" u="none" dirty="0"/>
            <a:t>CLASSIC RUGBY WORLD CUP		11-04-2020</a:t>
          </a:r>
          <a:endParaRPr lang="en-IE" dirty="0"/>
        </a:p>
      </dgm:t>
    </dgm:pt>
    <dgm:pt modelId="{607AB835-505D-4F19-9609-60092300C44C}" type="parTrans" cxnId="{C556B140-D1C3-41AD-9D21-A464F06E4503}">
      <dgm:prSet/>
      <dgm:spPr/>
      <dgm:t>
        <a:bodyPr/>
        <a:lstStyle/>
        <a:p>
          <a:endParaRPr lang="en-IE"/>
        </a:p>
      </dgm:t>
    </dgm:pt>
    <dgm:pt modelId="{18751EDD-7F7E-4807-9094-8B442BE0FB97}" type="sibTrans" cxnId="{C556B140-D1C3-41AD-9D21-A464F06E4503}">
      <dgm:prSet/>
      <dgm:spPr/>
      <dgm:t>
        <a:bodyPr/>
        <a:lstStyle/>
        <a:p>
          <a:endParaRPr lang="en-IE"/>
        </a:p>
      </dgm:t>
    </dgm:pt>
    <dgm:pt modelId="{1966A1B9-4537-4AD7-9352-AFF605CD96A4}">
      <dgm:prSet/>
      <dgm:spPr/>
      <dgm:t>
        <a:bodyPr/>
        <a:lstStyle/>
        <a:p>
          <a:r>
            <a:rPr lang="en-IE" b="0" i="0" u="none" dirty="0"/>
            <a:t>MASTERS OFFICIAL FILM	12-04-2020</a:t>
          </a:r>
          <a:endParaRPr lang="en-IE" dirty="0"/>
        </a:p>
      </dgm:t>
    </dgm:pt>
    <dgm:pt modelId="{73855A8E-2C8C-4206-97F4-518836BA1D08}" type="parTrans" cxnId="{10E97B01-4063-487D-9EFF-93D21E3B0D54}">
      <dgm:prSet/>
      <dgm:spPr/>
      <dgm:t>
        <a:bodyPr/>
        <a:lstStyle/>
        <a:p>
          <a:endParaRPr lang="en-IE"/>
        </a:p>
      </dgm:t>
    </dgm:pt>
    <dgm:pt modelId="{0C61D2F7-9B4E-4C9E-A516-7F1A154059D4}" type="sibTrans" cxnId="{10E97B01-4063-487D-9EFF-93D21E3B0D54}">
      <dgm:prSet/>
      <dgm:spPr/>
      <dgm:t>
        <a:bodyPr/>
        <a:lstStyle/>
        <a:p>
          <a:endParaRPr lang="en-IE"/>
        </a:p>
      </dgm:t>
    </dgm:pt>
    <dgm:pt modelId="{D0E6D1F1-7E9B-40C0-A1CB-4390D56336B8}">
      <dgm:prSet/>
      <dgm:spPr/>
      <dgm:t>
        <a:bodyPr/>
        <a:lstStyle/>
        <a:p>
          <a:r>
            <a:rPr lang="en-IE" b="0" i="0" u="none" dirty="0"/>
            <a:t>CLASSIC FOOTBALL	23-04-2020</a:t>
          </a:r>
          <a:endParaRPr lang="en-IE" dirty="0"/>
        </a:p>
      </dgm:t>
    </dgm:pt>
    <dgm:pt modelId="{D7DDA796-A165-4EB9-B4E0-3EEC49A44EF1}" type="parTrans" cxnId="{F8F2DE6C-DAF5-47E4-BC64-F1A04BF1E11E}">
      <dgm:prSet/>
      <dgm:spPr/>
      <dgm:t>
        <a:bodyPr/>
        <a:lstStyle/>
        <a:p>
          <a:endParaRPr lang="en-IE"/>
        </a:p>
      </dgm:t>
    </dgm:pt>
    <dgm:pt modelId="{CB070919-EA47-4726-AD2A-974AA8D2CF31}" type="sibTrans" cxnId="{F8F2DE6C-DAF5-47E4-BC64-F1A04BF1E11E}">
      <dgm:prSet/>
      <dgm:spPr/>
      <dgm:t>
        <a:bodyPr/>
        <a:lstStyle/>
        <a:p>
          <a:endParaRPr lang="en-IE"/>
        </a:p>
      </dgm:t>
    </dgm:pt>
    <dgm:pt modelId="{05EFF5DB-3C1D-4472-936E-19051FDD1CC1}" type="pres">
      <dgm:prSet presAssocID="{2C900015-16B6-4400-B127-07365B86B505}" presName="linearFlow" presStyleCnt="0">
        <dgm:presLayoutVars>
          <dgm:dir/>
          <dgm:animLvl val="lvl"/>
          <dgm:resizeHandles/>
        </dgm:presLayoutVars>
      </dgm:prSet>
      <dgm:spPr/>
    </dgm:pt>
    <dgm:pt modelId="{143685A5-9CA8-44B4-A09F-F07E9240D2AC}" type="pres">
      <dgm:prSet presAssocID="{670A38C6-6DF5-4DF8-833E-65453506E250}" presName="compositeNode" presStyleCnt="0">
        <dgm:presLayoutVars>
          <dgm:bulletEnabled val="1"/>
        </dgm:presLayoutVars>
      </dgm:prSet>
      <dgm:spPr/>
    </dgm:pt>
    <dgm:pt modelId="{C05D600F-9676-48AF-92E3-3BA26445D3FB}" type="pres">
      <dgm:prSet presAssocID="{670A38C6-6DF5-4DF8-833E-65453506E250}" presName="image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C00129A3-0CA7-4F24-8ABC-76EABEACA063}" type="pres">
      <dgm:prSet presAssocID="{670A38C6-6DF5-4DF8-833E-65453506E250}" presName="childNode" presStyleLbl="node1" presStyleIdx="0" presStyleCnt="4">
        <dgm:presLayoutVars>
          <dgm:bulletEnabled val="1"/>
        </dgm:presLayoutVars>
      </dgm:prSet>
      <dgm:spPr/>
    </dgm:pt>
    <dgm:pt modelId="{208CBC23-6630-4407-9C3C-DE57700A1FA4}" type="pres">
      <dgm:prSet presAssocID="{670A38C6-6DF5-4DF8-833E-65453506E250}" presName="parentNode" presStyleLbl="revTx" presStyleIdx="0" presStyleCnt="4">
        <dgm:presLayoutVars>
          <dgm:chMax val="0"/>
          <dgm:bulletEnabled val="1"/>
        </dgm:presLayoutVars>
      </dgm:prSet>
      <dgm:spPr/>
    </dgm:pt>
    <dgm:pt modelId="{33324356-C068-4674-B99D-0926CDE77A40}" type="pres">
      <dgm:prSet presAssocID="{07F83E4C-407B-45BB-9510-396F624A5A25}" presName="sibTrans" presStyleCnt="0"/>
      <dgm:spPr/>
    </dgm:pt>
    <dgm:pt modelId="{729A76AD-0E42-4A02-BFB6-C53BA589DA2E}" type="pres">
      <dgm:prSet presAssocID="{E9BE8D7F-CBF1-4371-A671-0E65E04D4167}" presName="compositeNode" presStyleCnt="0">
        <dgm:presLayoutVars>
          <dgm:bulletEnabled val="1"/>
        </dgm:presLayoutVars>
      </dgm:prSet>
      <dgm:spPr/>
    </dgm:pt>
    <dgm:pt modelId="{DEFB7C7C-4223-450A-B86A-64E0D4D85A41}" type="pres">
      <dgm:prSet presAssocID="{E9BE8D7F-CBF1-4371-A671-0E65E04D4167}" presName="image" presStyleLbl="fgImgPlac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40929204-08DE-4027-BBCF-DC8F8E723DA1}" type="pres">
      <dgm:prSet presAssocID="{E9BE8D7F-CBF1-4371-A671-0E65E04D4167}" presName="childNode" presStyleLbl="node1" presStyleIdx="1" presStyleCnt="4" custLinFactNeighborX="748" custLinFactNeighborY="433">
        <dgm:presLayoutVars>
          <dgm:bulletEnabled val="1"/>
        </dgm:presLayoutVars>
      </dgm:prSet>
      <dgm:spPr/>
    </dgm:pt>
    <dgm:pt modelId="{5F9DFEB5-64FB-4614-9994-2F5D2DDC42AE}" type="pres">
      <dgm:prSet presAssocID="{E9BE8D7F-CBF1-4371-A671-0E65E04D4167}" presName="parentNode" presStyleLbl="revTx" presStyleIdx="1" presStyleCnt="4">
        <dgm:presLayoutVars>
          <dgm:chMax val="0"/>
          <dgm:bulletEnabled val="1"/>
        </dgm:presLayoutVars>
      </dgm:prSet>
      <dgm:spPr/>
    </dgm:pt>
    <dgm:pt modelId="{FDD2A5F7-098E-432E-952F-195DF2AF2CED}" type="pres">
      <dgm:prSet presAssocID="{3E6D850C-E668-4C4A-8660-9C8477853B3E}" presName="sibTrans" presStyleCnt="0"/>
      <dgm:spPr/>
    </dgm:pt>
    <dgm:pt modelId="{81735BCF-2EF5-496E-A01C-AA92B6B47A0B}" type="pres">
      <dgm:prSet presAssocID="{E3B4451D-5449-4C3F-AC6D-F1F54B3E814A}" presName="compositeNode" presStyleCnt="0">
        <dgm:presLayoutVars>
          <dgm:bulletEnabled val="1"/>
        </dgm:presLayoutVars>
      </dgm:prSet>
      <dgm:spPr/>
    </dgm:pt>
    <dgm:pt modelId="{E27C32F0-DBEA-4621-9A46-87116E6AC236}" type="pres">
      <dgm:prSet presAssocID="{E3B4451D-5449-4C3F-AC6D-F1F54B3E814A}" presName="image" presStyleLbl="fgImgPlac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36EFF3F-251A-477B-A45F-B905D9D28461}" type="pres">
      <dgm:prSet presAssocID="{E3B4451D-5449-4C3F-AC6D-F1F54B3E814A}" presName="childNode" presStyleLbl="node1" presStyleIdx="2" presStyleCnt="4">
        <dgm:presLayoutVars>
          <dgm:bulletEnabled val="1"/>
        </dgm:presLayoutVars>
      </dgm:prSet>
      <dgm:spPr/>
    </dgm:pt>
    <dgm:pt modelId="{65A862C8-2CFD-4C2E-926D-CD83B543EB73}" type="pres">
      <dgm:prSet presAssocID="{E3B4451D-5449-4C3F-AC6D-F1F54B3E814A}" presName="parentNode" presStyleLbl="revTx" presStyleIdx="2" presStyleCnt="4">
        <dgm:presLayoutVars>
          <dgm:chMax val="0"/>
          <dgm:bulletEnabled val="1"/>
        </dgm:presLayoutVars>
      </dgm:prSet>
      <dgm:spPr/>
    </dgm:pt>
    <dgm:pt modelId="{1E311C37-0236-453B-8A52-11041AC2DC44}" type="pres">
      <dgm:prSet presAssocID="{C6464228-EBC7-4E7A-B3C2-F25CD7708D55}" presName="sibTrans" presStyleCnt="0"/>
      <dgm:spPr/>
    </dgm:pt>
    <dgm:pt modelId="{2FE541CC-8415-4740-AFF1-69A6BE60FB4C}" type="pres">
      <dgm:prSet presAssocID="{5EDB9863-4269-4F77-AF08-6307287240BE}" presName="compositeNode" presStyleCnt="0">
        <dgm:presLayoutVars>
          <dgm:bulletEnabled val="1"/>
        </dgm:presLayoutVars>
      </dgm:prSet>
      <dgm:spPr/>
    </dgm:pt>
    <dgm:pt modelId="{7BEA9FCA-CA07-49E3-A610-97FB3E0E6DD5}" type="pres">
      <dgm:prSet presAssocID="{5EDB9863-4269-4F77-AF08-6307287240BE}" presName="image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000" r="-32000"/>
          </a:stretch>
        </a:blipFill>
      </dgm:spPr>
    </dgm:pt>
    <dgm:pt modelId="{5A85021C-8037-432B-92E5-DAABA2A7D581}" type="pres">
      <dgm:prSet presAssocID="{5EDB9863-4269-4F77-AF08-6307287240BE}" presName="childNode" presStyleLbl="node1" presStyleIdx="3" presStyleCnt="4">
        <dgm:presLayoutVars>
          <dgm:bulletEnabled val="1"/>
        </dgm:presLayoutVars>
      </dgm:prSet>
      <dgm:spPr/>
    </dgm:pt>
    <dgm:pt modelId="{28D4C7A5-10C2-4212-9762-5058149E7E2E}" type="pres">
      <dgm:prSet presAssocID="{5EDB9863-4269-4F77-AF08-6307287240BE}" presName="parentNode" presStyleLbl="revTx" presStyleIdx="3" presStyleCnt="4">
        <dgm:presLayoutVars>
          <dgm:chMax val="0"/>
          <dgm:bulletEnabled val="1"/>
        </dgm:presLayoutVars>
      </dgm:prSet>
      <dgm:spPr/>
    </dgm:pt>
  </dgm:ptLst>
  <dgm:cxnLst>
    <dgm:cxn modelId="{10E97B01-4063-487D-9EFF-93D21E3B0D54}" srcId="{5EDB9863-4269-4F77-AF08-6307287240BE}" destId="{1966A1B9-4537-4AD7-9352-AFF605CD96A4}" srcOrd="3" destOrd="0" parTransId="{73855A8E-2C8C-4206-97F4-518836BA1D08}" sibTransId="{0C61D2F7-9B4E-4C9E-A516-7F1A154059D4}"/>
    <dgm:cxn modelId="{2619EB04-D65A-4F89-9999-7C05076E9F5B}" srcId="{E9BE8D7F-CBF1-4371-A671-0E65E04D4167}" destId="{92419C46-D381-4584-B49C-52C15FA03DDF}" srcOrd="1" destOrd="0" parTransId="{E20F7E78-DC4A-4E10-BDD4-2DA85013D031}" sibTransId="{673AC915-1BBF-4912-9611-F6659D0FF8DB}"/>
    <dgm:cxn modelId="{9A666A09-4833-40A6-8C9C-1F708449E92A}" srcId="{670A38C6-6DF5-4DF8-833E-65453506E250}" destId="{41F670A3-76FB-4920-ACA3-73DAB807ACE3}" srcOrd="2" destOrd="0" parTransId="{A3EF40B1-0A2A-42B2-AC65-087B4AABF2DB}" sibTransId="{EAF5208A-F868-4596-8EC0-0B9F8F2EAD94}"/>
    <dgm:cxn modelId="{BC233710-C0C9-40CC-880B-FB45BC5F806E}" type="presOf" srcId="{5EDB9863-4269-4F77-AF08-6307287240BE}" destId="{28D4C7A5-10C2-4212-9762-5058149E7E2E}" srcOrd="0" destOrd="0" presId="urn:microsoft.com/office/officeart/2005/8/layout/hList2"/>
    <dgm:cxn modelId="{DEB1FC16-9720-4062-B750-1AE54B4A4BF9}" type="presOf" srcId="{670A38C6-6DF5-4DF8-833E-65453506E250}" destId="{208CBC23-6630-4407-9C3C-DE57700A1FA4}" srcOrd="0" destOrd="0" presId="urn:microsoft.com/office/officeart/2005/8/layout/hList2"/>
    <dgm:cxn modelId="{F5812018-B2FC-45FA-9A23-7FC562BC18B9}" type="presOf" srcId="{E3B4451D-5449-4C3F-AC6D-F1F54B3E814A}" destId="{65A862C8-2CFD-4C2E-926D-CD83B543EB73}" srcOrd="0" destOrd="0" presId="urn:microsoft.com/office/officeart/2005/8/layout/hList2"/>
    <dgm:cxn modelId="{D932B51A-3B9D-4F11-8204-48FE51AAC295}" srcId="{5EDB9863-4269-4F77-AF08-6307287240BE}" destId="{8C9F734E-E841-4201-8295-5DA685C398D0}" srcOrd="1" destOrd="0" parTransId="{EA55B619-E673-41C8-A5C6-DF830B93FBB6}" sibTransId="{8002B56F-2668-4911-A438-77AED3578030}"/>
    <dgm:cxn modelId="{B1040723-9D61-415F-A605-C2F034B89691}" type="presOf" srcId="{A953E4FE-7EC3-4EBE-B2FE-147BAF822310}" destId="{40929204-08DE-4027-BBCF-DC8F8E723DA1}" srcOrd="0" destOrd="6" presId="urn:microsoft.com/office/officeart/2005/8/layout/hList2"/>
    <dgm:cxn modelId="{F809D323-B9AF-45DC-A510-3A2B1AFD2E57}" type="presOf" srcId="{2C900015-16B6-4400-B127-07365B86B505}" destId="{05EFF5DB-3C1D-4472-936E-19051FDD1CC1}" srcOrd="0" destOrd="0" presId="urn:microsoft.com/office/officeart/2005/8/layout/hList2"/>
    <dgm:cxn modelId="{2D21132E-27EA-41C6-9962-33FFBE973CB9}" type="presOf" srcId="{82A3EE01-3524-415E-8539-1A80AE18E8CE}" destId="{40929204-08DE-4027-BBCF-DC8F8E723DA1}" srcOrd="0" destOrd="2" presId="urn:microsoft.com/office/officeart/2005/8/layout/hList2"/>
    <dgm:cxn modelId="{A545CF2E-CB8E-4D49-9BE6-CFFC4BB11647}" srcId="{E9BE8D7F-CBF1-4371-A671-0E65E04D4167}" destId="{A953E4FE-7EC3-4EBE-B2FE-147BAF822310}" srcOrd="6" destOrd="0" parTransId="{0EADF24E-03A9-4A56-9ECF-3087040B1E12}" sibTransId="{E79C4CDD-9B06-41FE-BCA3-8DFE1FB2D163}"/>
    <dgm:cxn modelId="{FF034E2F-F8AD-4F7B-8783-95490B821E30}" type="presOf" srcId="{27440337-98A6-41F2-8017-8BBF08C5A009}" destId="{40929204-08DE-4027-BBCF-DC8F8E723DA1}" srcOrd="0" destOrd="3" presId="urn:microsoft.com/office/officeart/2005/8/layout/hList2"/>
    <dgm:cxn modelId="{70E60D31-88A6-43FB-A484-C90A202F80E3}" srcId="{670A38C6-6DF5-4DF8-833E-65453506E250}" destId="{A0D3AC35-B01A-4988-87D5-83BBC0189226}" srcOrd="4" destOrd="0" parTransId="{58129E2F-1094-44D5-B90D-3BCC86C7EE22}" sibTransId="{190E60DF-BECE-4E3B-ACBD-43DD995D01EA}"/>
    <dgm:cxn modelId="{12C97E32-B3EF-4A76-BAAF-8E5EEE9D5A0F}" type="presOf" srcId="{254192F9-7F31-40F6-BC97-90D601E5D0E9}" destId="{C00129A3-0CA7-4F24-8ABC-76EABEACA063}" srcOrd="0" destOrd="3" presId="urn:microsoft.com/office/officeart/2005/8/layout/hList2"/>
    <dgm:cxn modelId="{17132F3A-8B29-4015-A085-6FF4D4904242}" type="presOf" srcId="{D0E6D1F1-7E9B-40C0-A1CB-4390D56336B8}" destId="{5A85021C-8037-432B-92E5-DAABA2A7D581}" srcOrd="0" destOrd="4" presId="urn:microsoft.com/office/officeart/2005/8/layout/hList2"/>
    <dgm:cxn modelId="{1A04B83B-0A11-4AE1-8940-5B4817E5E69E}" type="presOf" srcId="{189BD392-5DF7-4CB1-A499-71543589BD24}" destId="{C36EFF3F-251A-477B-A45F-B905D9D28461}" srcOrd="0" destOrd="4" presId="urn:microsoft.com/office/officeart/2005/8/layout/hList2"/>
    <dgm:cxn modelId="{C556B140-D1C3-41AD-9D21-A464F06E4503}" srcId="{5EDB9863-4269-4F77-AF08-6307287240BE}" destId="{09E096E7-4A53-4B33-AB83-41B39175E082}" srcOrd="2" destOrd="0" parTransId="{607AB835-505D-4F19-9609-60092300C44C}" sibTransId="{18751EDD-7F7E-4807-9094-8B442BE0FB97}"/>
    <dgm:cxn modelId="{10BC6342-8C33-4A6E-8AC1-2F8D488F884A}" type="presOf" srcId="{427C6540-F9BD-4EAA-BC70-FF34EE461481}" destId="{C36EFF3F-251A-477B-A45F-B905D9D28461}" srcOrd="0" destOrd="3" presId="urn:microsoft.com/office/officeart/2005/8/layout/hList2"/>
    <dgm:cxn modelId="{0BAAF544-5C3B-42B3-8674-3FEA3F157ADB}" srcId="{E9BE8D7F-CBF1-4371-A671-0E65E04D4167}" destId="{82A3EE01-3524-415E-8539-1A80AE18E8CE}" srcOrd="2" destOrd="0" parTransId="{DEE708DD-BF76-4918-9FC6-2F4F9B925DA7}" sibTransId="{4EBEA9A5-1D2A-4244-B3BC-2FAEB0023C6A}"/>
    <dgm:cxn modelId="{B16F2146-9782-4DFE-A775-D2D2DC23D022}" srcId="{670A38C6-6DF5-4DF8-833E-65453506E250}" destId="{34443835-6A39-4693-B8FC-DDC1EDB33331}" srcOrd="0" destOrd="0" parTransId="{8BD64C76-753A-4A48-8257-C1613837280B}" sibTransId="{C84715FD-92F4-4845-955A-7D954C2FA4C3}"/>
    <dgm:cxn modelId="{CA355346-6280-4A9E-A929-6A44AA4DD320}" type="presOf" srcId="{86D975A1-E181-498B-9F1C-2200F91E1FDC}" destId="{40929204-08DE-4027-BBCF-DC8F8E723DA1}" srcOrd="0" destOrd="5" presId="urn:microsoft.com/office/officeart/2005/8/layout/hList2"/>
    <dgm:cxn modelId="{A560336A-D2B6-42F0-A341-951D2569BDD7}" type="presOf" srcId="{8C9F734E-E841-4201-8295-5DA685C398D0}" destId="{5A85021C-8037-432B-92E5-DAABA2A7D581}" srcOrd="0" destOrd="1" presId="urn:microsoft.com/office/officeart/2005/8/layout/hList2"/>
    <dgm:cxn modelId="{B57B076B-E5E5-4057-8FEA-345CF5A158EB}" type="presOf" srcId="{F6768251-1EF8-4FE9-9F76-BB13AAADF96A}" destId="{C00129A3-0CA7-4F24-8ABC-76EABEACA063}" srcOrd="0" destOrd="1" presId="urn:microsoft.com/office/officeart/2005/8/layout/hList2"/>
    <dgm:cxn modelId="{5FACAA4B-0F4C-4D22-B5AA-6EC7EF5F4E59}" type="presOf" srcId="{E9BE8D7F-CBF1-4371-A671-0E65E04D4167}" destId="{5F9DFEB5-64FB-4614-9994-2F5D2DDC42AE}" srcOrd="0" destOrd="0" presId="urn:microsoft.com/office/officeart/2005/8/layout/hList2"/>
    <dgm:cxn modelId="{F8F2DE6C-DAF5-47E4-BC64-F1A04BF1E11E}" srcId="{5EDB9863-4269-4F77-AF08-6307287240BE}" destId="{D0E6D1F1-7E9B-40C0-A1CB-4390D56336B8}" srcOrd="4" destOrd="0" parTransId="{D7DDA796-A165-4EB9-B4E0-3EEC49A44EF1}" sibTransId="{CB070919-EA47-4726-AD2A-974AA8D2CF31}"/>
    <dgm:cxn modelId="{009EBA6D-9AF8-47D3-BE70-AE634864C3F3}" srcId="{E3B4451D-5449-4C3F-AC6D-F1F54B3E814A}" destId="{1794689D-0DBD-4D21-84FE-C98F0BA0FCDA}" srcOrd="2" destOrd="0" parTransId="{CFEEBD71-0259-4092-AE71-8433B6081097}" sibTransId="{800BAE6B-02D8-4EC8-9647-8861EC342B5D}"/>
    <dgm:cxn modelId="{A3083970-5A97-4A4A-9E9F-14FA7E3F5C5A}" srcId="{5EDB9863-4269-4F77-AF08-6307287240BE}" destId="{293C6954-07BA-47DC-8E3B-A549B51CEB0D}" srcOrd="0" destOrd="0" parTransId="{27DBA665-CECF-41D7-821F-999D0368BE6E}" sibTransId="{9D802892-CFA6-41AA-9365-E3108F6E1FB4}"/>
    <dgm:cxn modelId="{1DAC6D53-FC1F-4F53-A15F-F30A8CAF31EA}" srcId="{E3B4451D-5449-4C3F-AC6D-F1F54B3E814A}" destId="{427C6540-F9BD-4EAA-BC70-FF34EE461481}" srcOrd="3" destOrd="0" parTransId="{E172A748-9571-4713-8E40-37D86A8A3EF2}" sibTransId="{BE43C0E1-4DFB-4B71-8970-6111963A4721}"/>
    <dgm:cxn modelId="{9A844359-6BAA-47ED-BC40-255A6977E5D8}" srcId="{670A38C6-6DF5-4DF8-833E-65453506E250}" destId="{F6768251-1EF8-4FE9-9F76-BB13AAADF96A}" srcOrd="1" destOrd="0" parTransId="{10D82AA9-8591-4800-93F5-C233876675B3}" sibTransId="{3C725414-B04D-4AF4-8208-FD66A9174848}"/>
    <dgm:cxn modelId="{E32CAF59-5EBE-46F7-98CA-1E6779F8A0DA}" type="presOf" srcId="{1794689D-0DBD-4D21-84FE-C98F0BA0FCDA}" destId="{C36EFF3F-251A-477B-A45F-B905D9D28461}" srcOrd="0" destOrd="2" presId="urn:microsoft.com/office/officeart/2005/8/layout/hList2"/>
    <dgm:cxn modelId="{52D03787-A0FB-4469-A308-EB11A5ECC2CA}" type="presOf" srcId="{12593925-205B-4782-86D7-B95E99ACDE85}" destId="{40929204-08DE-4027-BBCF-DC8F8E723DA1}" srcOrd="0" destOrd="4" presId="urn:microsoft.com/office/officeart/2005/8/layout/hList2"/>
    <dgm:cxn modelId="{3854DD88-2984-4DBE-B6B1-89883ACFA806}" srcId="{E3B4451D-5449-4C3F-AC6D-F1F54B3E814A}" destId="{5487A102-7A10-458E-9C55-D200013CA9D8}" srcOrd="1" destOrd="0" parTransId="{A26AC80C-CAC5-47C4-A34F-3B95264D531E}" sibTransId="{6DE01BB7-75F2-45C9-B65B-D3E1A38836C4}"/>
    <dgm:cxn modelId="{C8BEA28D-A500-4369-A31A-D7C9DDD33B49}" type="presOf" srcId="{41F670A3-76FB-4920-ACA3-73DAB807ACE3}" destId="{C00129A3-0CA7-4F24-8ABC-76EABEACA063}" srcOrd="0" destOrd="2" presId="urn:microsoft.com/office/officeart/2005/8/layout/hList2"/>
    <dgm:cxn modelId="{FFD5368E-0CBE-4A8A-A9B9-D8153682CDC5}" type="presOf" srcId="{293C6954-07BA-47DC-8E3B-A549B51CEB0D}" destId="{5A85021C-8037-432B-92E5-DAABA2A7D581}" srcOrd="0" destOrd="0" presId="urn:microsoft.com/office/officeart/2005/8/layout/hList2"/>
    <dgm:cxn modelId="{0944F291-C67D-4044-AB79-D86A051475F6}" type="presOf" srcId="{9BF582A8-E466-4E18-B18A-5C83569C8CCB}" destId="{C36EFF3F-251A-477B-A45F-B905D9D28461}" srcOrd="0" destOrd="0" presId="urn:microsoft.com/office/officeart/2005/8/layout/hList2"/>
    <dgm:cxn modelId="{5B40F992-C9C7-47F4-8884-7CBEE817E5B0}" type="presOf" srcId="{A0D3AC35-B01A-4988-87D5-83BBC0189226}" destId="{C00129A3-0CA7-4F24-8ABC-76EABEACA063}" srcOrd="0" destOrd="4" presId="urn:microsoft.com/office/officeart/2005/8/layout/hList2"/>
    <dgm:cxn modelId="{8668D69A-0A52-47C7-8D8B-ADE032311EE1}" type="presOf" srcId="{1966A1B9-4537-4AD7-9352-AFF605CD96A4}" destId="{5A85021C-8037-432B-92E5-DAABA2A7D581}" srcOrd="0" destOrd="3" presId="urn:microsoft.com/office/officeart/2005/8/layout/hList2"/>
    <dgm:cxn modelId="{820012A5-1AFC-4971-83AD-608219277561}" srcId="{E3B4451D-5449-4C3F-AC6D-F1F54B3E814A}" destId="{9BF582A8-E466-4E18-B18A-5C83569C8CCB}" srcOrd="0" destOrd="0" parTransId="{CAC3CF02-6623-4256-A42E-9278CA5E749D}" sibTransId="{BC0D8B8C-FBCB-4B1C-96FF-009597ECE3B2}"/>
    <dgm:cxn modelId="{687A1FA5-8B32-41B9-95BC-145A39E25BEA}" srcId="{E9BE8D7F-CBF1-4371-A671-0E65E04D4167}" destId="{86D975A1-E181-498B-9F1C-2200F91E1FDC}" srcOrd="5" destOrd="0" parTransId="{013251B4-9BD1-4151-9F02-DF655BA9F557}" sibTransId="{5C25FFF0-7BA9-464F-A222-1CAE592A22D4}"/>
    <dgm:cxn modelId="{7298C4A8-DB54-4E51-86D0-A8F2814858B5}" type="presOf" srcId="{1E340EB7-F4A9-49D9-9C0A-1586015F703F}" destId="{40929204-08DE-4027-BBCF-DC8F8E723DA1}" srcOrd="0" destOrd="0" presId="urn:microsoft.com/office/officeart/2005/8/layout/hList2"/>
    <dgm:cxn modelId="{286734A9-84F0-4B0E-B7A1-CFD6F61A72ED}" srcId="{2C900015-16B6-4400-B127-07365B86B505}" destId="{E3B4451D-5449-4C3F-AC6D-F1F54B3E814A}" srcOrd="2" destOrd="0" parTransId="{404C1C48-4DE5-484B-A99F-5E89276BE796}" sibTransId="{C6464228-EBC7-4E7A-B3C2-F25CD7708D55}"/>
    <dgm:cxn modelId="{460A3CBB-DF4D-4688-849D-51CD1E2B3C9D}" srcId="{2C900015-16B6-4400-B127-07365B86B505}" destId="{5EDB9863-4269-4F77-AF08-6307287240BE}" srcOrd="3" destOrd="0" parTransId="{93A1199C-D925-41A7-B052-68E1C248E7B5}" sibTransId="{7E3818CC-42F4-4DAA-B00A-EEECB4C11EB3}"/>
    <dgm:cxn modelId="{648258BC-653A-4256-998A-CAAB8B7AF5D1}" srcId="{E3B4451D-5449-4C3F-AC6D-F1F54B3E814A}" destId="{189BD392-5DF7-4CB1-A499-71543589BD24}" srcOrd="4" destOrd="0" parTransId="{A3C432A9-86D3-4CF7-A313-EA5E0E7BE004}" sibTransId="{82D1EBD9-6B3D-482A-8765-E354B8522697}"/>
    <dgm:cxn modelId="{E65E4EBF-AE33-4F73-8916-5E7BE806C620}" type="presOf" srcId="{34443835-6A39-4693-B8FC-DDC1EDB33331}" destId="{C00129A3-0CA7-4F24-8ABC-76EABEACA063}" srcOrd="0" destOrd="0" presId="urn:microsoft.com/office/officeart/2005/8/layout/hList2"/>
    <dgm:cxn modelId="{CED385C9-E397-4914-AC88-A33153938845}" srcId="{670A38C6-6DF5-4DF8-833E-65453506E250}" destId="{254192F9-7F31-40F6-BC97-90D601E5D0E9}" srcOrd="3" destOrd="0" parTransId="{01EBE43B-B819-4B72-9930-562C39B7066B}" sibTransId="{EF5F48CA-3AD3-4893-A67A-AC7E7A2F4757}"/>
    <dgm:cxn modelId="{656F97C9-468A-444C-AC72-79105F303DD0}" srcId="{2C900015-16B6-4400-B127-07365B86B505}" destId="{670A38C6-6DF5-4DF8-833E-65453506E250}" srcOrd="0" destOrd="0" parTransId="{47E75226-F56A-4A6A-A21B-5C24E8AD8DEE}" sibTransId="{07F83E4C-407B-45BB-9510-396F624A5A25}"/>
    <dgm:cxn modelId="{C4F6C8CF-515D-4CF6-A0BC-B488722AFC50}" srcId="{2C900015-16B6-4400-B127-07365B86B505}" destId="{E9BE8D7F-CBF1-4371-A671-0E65E04D4167}" srcOrd="1" destOrd="0" parTransId="{293C1922-9A13-4B7E-9148-C20D21D24F06}" sibTransId="{3E6D850C-E668-4C4A-8660-9C8477853B3E}"/>
    <dgm:cxn modelId="{AF0077D6-039A-4D56-B0D3-D1C9CBC1D599}" type="presOf" srcId="{92419C46-D381-4584-B49C-52C15FA03DDF}" destId="{40929204-08DE-4027-BBCF-DC8F8E723DA1}" srcOrd="0" destOrd="1" presId="urn:microsoft.com/office/officeart/2005/8/layout/hList2"/>
    <dgm:cxn modelId="{833E13E1-4EA9-4C46-826D-17011834A6E0}" type="presOf" srcId="{09E096E7-4A53-4B33-AB83-41B39175E082}" destId="{5A85021C-8037-432B-92E5-DAABA2A7D581}" srcOrd="0" destOrd="2" presId="urn:microsoft.com/office/officeart/2005/8/layout/hList2"/>
    <dgm:cxn modelId="{6FE1F9F0-2FCD-4A9A-A6D6-C0D000A5BAD2}" srcId="{E9BE8D7F-CBF1-4371-A671-0E65E04D4167}" destId="{27440337-98A6-41F2-8017-8BBF08C5A009}" srcOrd="3" destOrd="0" parTransId="{DCE187C6-3215-49B1-8EA6-1D80C97D2FC8}" sibTransId="{4E4B07FA-4109-453B-A2C8-501D68DF53B7}"/>
    <dgm:cxn modelId="{31A823F3-693F-4E54-9002-8F9CCE929ADA}" type="presOf" srcId="{5487A102-7A10-458E-9C55-D200013CA9D8}" destId="{C36EFF3F-251A-477B-A45F-B905D9D28461}" srcOrd="0" destOrd="1" presId="urn:microsoft.com/office/officeart/2005/8/layout/hList2"/>
    <dgm:cxn modelId="{E97B08F5-68A0-4A81-85AA-CA633DA9DF3A}" srcId="{E9BE8D7F-CBF1-4371-A671-0E65E04D4167}" destId="{12593925-205B-4782-86D7-B95E99ACDE85}" srcOrd="4" destOrd="0" parTransId="{CAE2514D-0541-4F18-AFAB-3C8CDA9711A7}" sibTransId="{4CD387D2-278D-4E7B-BE18-218EA3AF0230}"/>
    <dgm:cxn modelId="{E46DFCF9-280A-4CBE-8A33-8FB07961C57B}" srcId="{E9BE8D7F-CBF1-4371-A671-0E65E04D4167}" destId="{1E340EB7-F4A9-49D9-9C0A-1586015F703F}" srcOrd="0" destOrd="0" parTransId="{7F919696-8D1F-4D1D-99CE-39F56546C78B}" sibTransId="{887BAF2C-7D68-43F0-9ADB-4219D27F44C6}"/>
    <dgm:cxn modelId="{18DC0B36-5995-457E-80DA-C08BA6F66D54}" type="presParOf" srcId="{05EFF5DB-3C1D-4472-936E-19051FDD1CC1}" destId="{143685A5-9CA8-44B4-A09F-F07E9240D2AC}" srcOrd="0" destOrd="0" presId="urn:microsoft.com/office/officeart/2005/8/layout/hList2"/>
    <dgm:cxn modelId="{6C839172-A8C2-42C3-A783-33DEC3F70F76}" type="presParOf" srcId="{143685A5-9CA8-44B4-A09F-F07E9240D2AC}" destId="{C05D600F-9676-48AF-92E3-3BA26445D3FB}" srcOrd="0" destOrd="0" presId="urn:microsoft.com/office/officeart/2005/8/layout/hList2"/>
    <dgm:cxn modelId="{50C801E8-3714-4749-B0D2-E58079B88880}" type="presParOf" srcId="{143685A5-9CA8-44B4-A09F-F07E9240D2AC}" destId="{C00129A3-0CA7-4F24-8ABC-76EABEACA063}" srcOrd="1" destOrd="0" presId="urn:microsoft.com/office/officeart/2005/8/layout/hList2"/>
    <dgm:cxn modelId="{D371DD8D-3BFE-4A7E-85E3-9F6F4743AAA1}" type="presParOf" srcId="{143685A5-9CA8-44B4-A09F-F07E9240D2AC}" destId="{208CBC23-6630-4407-9C3C-DE57700A1FA4}" srcOrd="2" destOrd="0" presId="urn:microsoft.com/office/officeart/2005/8/layout/hList2"/>
    <dgm:cxn modelId="{8AE235C3-B6C2-46F1-B34C-A1088A0F0C87}" type="presParOf" srcId="{05EFF5DB-3C1D-4472-936E-19051FDD1CC1}" destId="{33324356-C068-4674-B99D-0926CDE77A40}" srcOrd="1" destOrd="0" presId="urn:microsoft.com/office/officeart/2005/8/layout/hList2"/>
    <dgm:cxn modelId="{483CE48E-F85F-4F54-87B1-7B63A5068DF1}" type="presParOf" srcId="{05EFF5DB-3C1D-4472-936E-19051FDD1CC1}" destId="{729A76AD-0E42-4A02-BFB6-C53BA589DA2E}" srcOrd="2" destOrd="0" presId="urn:microsoft.com/office/officeart/2005/8/layout/hList2"/>
    <dgm:cxn modelId="{51BABB94-BBAE-4531-8441-D26A06EA294D}" type="presParOf" srcId="{729A76AD-0E42-4A02-BFB6-C53BA589DA2E}" destId="{DEFB7C7C-4223-450A-B86A-64E0D4D85A41}" srcOrd="0" destOrd="0" presId="urn:microsoft.com/office/officeart/2005/8/layout/hList2"/>
    <dgm:cxn modelId="{791E4C2A-3D10-430D-A376-B484360EE42F}" type="presParOf" srcId="{729A76AD-0E42-4A02-BFB6-C53BA589DA2E}" destId="{40929204-08DE-4027-BBCF-DC8F8E723DA1}" srcOrd="1" destOrd="0" presId="urn:microsoft.com/office/officeart/2005/8/layout/hList2"/>
    <dgm:cxn modelId="{FD37C71E-3A9D-4D0B-861F-3B85B5E25D0F}" type="presParOf" srcId="{729A76AD-0E42-4A02-BFB6-C53BA589DA2E}" destId="{5F9DFEB5-64FB-4614-9994-2F5D2DDC42AE}" srcOrd="2" destOrd="0" presId="urn:microsoft.com/office/officeart/2005/8/layout/hList2"/>
    <dgm:cxn modelId="{A3B7D01D-69B4-4265-923F-611C9C8C9B99}" type="presParOf" srcId="{05EFF5DB-3C1D-4472-936E-19051FDD1CC1}" destId="{FDD2A5F7-098E-432E-952F-195DF2AF2CED}" srcOrd="3" destOrd="0" presId="urn:microsoft.com/office/officeart/2005/8/layout/hList2"/>
    <dgm:cxn modelId="{4D5BC58E-F977-4A0D-AAA8-16EAC17E737B}" type="presParOf" srcId="{05EFF5DB-3C1D-4472-936E-19051FDD1CC1}" destId="{81735BCF-2EF5-496E-A01C-AA92B6B47A0B}" srcOrd="4" destOrd="0" presId="urn:microsoft.com/office/officeart/2005/8/layout/hList2"/>
    <dgm:cxn modelId="{46574AB5-C4B4-47FC-94F4-4C696E6DC258}" type="presParOf" srcId="{81735BCF-2EF5-496E-A01C-AA92B6B47A0B}" destId="{E27C32F0-DBEA-4621-9A46-87116E6AC236}" srcOrd="0" destOrd="0" presId="urn:microsoft.com/office/officeart/2005/8/layout/hList2"/>
    <dgm:cxn modelId="{C4382A1A-2CCF-49F2-ADB6-B8D2B3918708}" type="presParOf" srcId="{81735BCF-2EF5-496E-A01C-AA92B6B47A0B}" destId="{C36EFF3F-251A-477B-A45F-B905D9D28461}" srcOrd="1" destOrd="0" presId="urn:microsoft.com/office/officeart/2005/8/layout/hList2"/>
    <dgm:cxn modelId="{F7C148A0-B66F-4F72-963C-DAD97B3BB315}" type="presParOf" srcId="{81735BCF-2EF5-496E-A01C-AA92B6B47A0B}" destId="{65A862C8-2CFD-4C2E-926D-CD83B543EB73}" srcOrd="2" destOrd="0" presId="urn:microsoft.com/office/officeart/2005/8/layout/hList2"/>
    <dgm:cxn modelId="{9D00D993-EF6A-4339-B4B1-CBD0920C1DF0}" type="presParOf" srcId="{05EFF5DB-3C1D-4472-936E-19051FDD1CC1}" destId="{1E311C37-0236-453B-8A52-11041AC2DC44}" srcOrd="5" destOrd="0" presId="urn:microsoft.com/office/officeart/2005/8/layout/hList2"/>
    <dgm:cxn modelId="{CECF728B-B3DD-474B-998A-6BF5B9267E5D}" type="presParOf" srcId="{05EFF5DB-3C1D-4472-936E-19051FDD1CC1}" destId="{2FE541CC-8415-4740-AFF1-69A6BE60FB4C}" srcOrd="6" destOrd="0" presId="urn:microsoft.com/office/officeart/2005/8/layout/hList2"/>
    <dgm:cxn modelId="{815A1732-8CCB-48F5-BD6C-2FE736A3788C}" type="presParOf" srcId="{2FE541CC-8415-4740-AFF1-69A6BE60FB4C}" destId="{7BEA9FCA-CA07-49E3-A610-97FB3E0E6DD5}" srcOrd="0" destOrd="0" presId="urn:microsoft.com/office/officeart/2005/8/layout/hList2"/>
    <dgm:cxn modelId="{EF3B6911-08C0-47D2-A2BB-AF1A0128D130}" type="presParOf" srcId="{2FE541CC-8415-4740-AFF1-69A6BE60FB4C}" destId="{5A85021C-8037-432B-92E5-DAABA2A7D581}" srcOrd="1" destOrd="0" presId="urn:microsoft.com/office/officeart/2005/8/layout/hList2"/>
    <dgm:cxn modelId="{5BA430EB-ECCF-45DC-A815-20C5B6597124}" type="presParOf" srcId="{2FE541CC-8415-4740-AFF1-69A6BE60FB4C}" destId="{28D4C7A5-10C2-4212-9762-5058149E7E2E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A6F61-1F8E-4128-9D26-B50E588BE1DD}">
      <dsp:nvSpPr>
        <dsp:cNvPr id="0" name=""/>
        <dsp:cNvSpPr/>
      </dsp:nvSpPr>
      <dsp:spPr>
        <a:xfrm>
          <a:off x="2017444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4D1196-7F24-41F3-83AC-7A46F79D4AF8}">
      <dsp:nvSpPr>
        <dsp:cNvPr id="0" name=""/>
        <dsp:cNvSpPr/>
      </dsp:nvSpPr>
      <dsp:spPr>
        <a:xfrm>
          <a:off x="563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1: Procter &amp; Gamble</a:t>
          </a:r>
        </a:p>
      </dsp:txBody>
      <dsp:txXfrm>
        <a:off x="5637" y="1356746"/>
        <a:ext cx="1945184" cy="721663"/>
      </dsp:txXfrm>
    </dsp:sp>
    <dsp:sp modelId="{D4CC8A21-8F66-4014-B461-557694A49852}">
      <dsp:nvSpPr>
        <dsp:cNvPr id="0" name=""/>
        <dsp:cNvSpPr/>
      </dsp:nvSpPr>
      <dsp:spPr>
        <a:xfrm>
          <a:off x="0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0E66DE-FEA9-448E-A576-1A224A455A55}">
      <dsp:nvSpPr>
        <dsp:cNvPr id="0" name=""/>
        <dsp:cNvSpPr/>
      </dsp:nvSpPr>
      <dsp:spPr>
        <a:xfrm>
          <a:off x="214542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2: Sky Ireland</a:t>
          </a:r>
        </a:p>
      </dsp:txBody>
      <dsp:txXfrm>
        <a:off x="2145422" y="1356746"/>
        <a:ext cx="1945184" cy="721663"/>
      </dsp:txXfrm>
    </dsp:sp>
    <dsp:sp modelId="{552B2852-5E60-4262-AA4E-519973D51637}">
      <dsp:nvSpPr>
        <dsp:cNvPr id="0" name=""/>
        <dsp:cNvSpPr/>
      </dsp:nvSpPr>
      <dsp:spPr>
        <a:xfrm>
          <a:off x="4285207" y="16513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7FC006-F0F2-4CC7-A160-261DF003DB0C}">
      <dsp:nvSpPr>
        <dsp:cNvPr id="0" name=""/>
        <dsp:cNvSpPr/>
      </dsp:nvSpPr>
      <dsp:spPr>
        <a:xfrm>
          <a:off x="428520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3: Health Service Executive</a:t>
          </a:r>
        </a:p>
      </dsp:txBody>
      <dsp:txXfrm>
        <a:off x="4285207" y="1356746"/>
        <a:ext cx="1945184" cy="721663"/>
      </dsp:txXfrm>
    </dsp:sp>
    <dsp:sp modelId="{0F37A2FB-7431-4C98-B423-EA3FA59AB8D4}">
      <dsp:nvSpPr>
        <dsp:cNvPr id="0" name=""/>
        <dsp:cNvSpPr/>
      </dsp:nvSpPr>
      <dsp:spPr>
        <a:xfrm>
          <a:off x="6424992" y="16513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29D931-C752-4C7D-8781-FDFCD493F1B1}">
      <dsp:nvSpPr>
        <dsp:cNvPr id="0" name=""/>
        <dsp:cNvSpPr/>
      </dsp:nvSpPr>
      <dsp:spPr>
        <a:xfrm>
          <a:off x="642499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4: Virgin Media</a:t>
          </a:r>
        </a:p>
      </dsp:txBody>
      <dsp:txXfrm>
        <a:off x="6424992" y="1356746"/>
        <a:ext cx="1945184" cy="721663"/>
      </dsp:txXfrm>
    </dsp:sp>
    <dsp:sp modelId="{DA6C41F9-D3C7-4443-BE83-5CA25B525A20}">
      <dsp:nvSpPr>
        <dsp:cNvPr id="0" name=""/>
        <dsp:cNvSpPr/>
      </dsp:nvSpPr>
      <dsp:spPr>
        <a:xfrm>
          <a:off x="8570415" y="91204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DD5E30-B6B5-4A38-89EE-B272804DB265}">
      <dsp:nvSpPr>
        <dsp:cNvPr id="0" name=""/>
        <dsp:cNvSpPr/>
      </dsp:nvSpPr>
      <dsp:spPr>
        <a:xfrm>
          <a:off x="856477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05: Three Ireland</a:t>
          </a:r>
        </a:p>
      </dsp:txBody>
      <dsp:txXfrm>
        <a:off x="8564777" y="1356746"/>
        <a:ext cx="1945184" cy="721663"/>
      </dsp:txXfrm>
    </dsp:sp>
    <dsp:sp modelId="{34814475-A754-4C77-964A-592A1793CEF7}">
      <dsp:nvSpPr>
        <dsp:cNvPr id="0" name=""/>
        <dsp:cNvSpPr/>
      </dsp:nvSpPr>
      <dsp:spPr>
        <a:xfrm>
          <a:off x="563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6C4B8A-BC7E-43D9-85E5-3FB2DB233AD1}">
      <dsp:nvSpPr>
        <dsp:cNvPr id="0" name=""/>
        <dsp:cNvSpPr/>
      </dsp:nvSpPr>
      <dsp:spPr>
        <a:xfrm>
          <a:off x="563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06: Tesco Ireland</a:t>
          </a:r>
        </a:p>
      </dsp:txBody>
      <dsp:txXfrm>
        <a:off x="5637" y="3613160"/>
        <a:ext cx="1945184" cy="721663"/>
      </dsp:txXfrm>
    </dsp:sp>
    <dsp:sp modelId="{8B11AF35-27DD-467E-BEBD-31B60B296B91}">
      <dsp:nvSpPr>
        <dsp:cNvPr id="0" name=""/>
        <dsp:cNvSpPr/>
      </dsp:nvSpPr>
      <dsp:spPr>
        <a:xfrm>
          <a:off x="2161450" y="2179433"/>
          <a:ext cx="1945184" cy="1340232"/>
        </a:xfrm>
        <a:prstGeom prst="round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62DB2E-9328-4E15-8520-070064E9F65D}">
      <dsp:nvSpPr>
        <dsp:cNvPr id="0" name=""/>
        <dsp:cNvSpPr/>
      </dsp:nvSpPr>
      <dsp:spPr>
        <a:xfrm>
          <a:off x="214542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07: Supervalu</a:t>
          </a:r>
        </a:p>
      </dsp:txBody>
      <dsp:txXfrm>
        <a:off x="2145422" y="3613160"/>
        <a:ext cx="1945184" cy="721663"/>
      </dsp:txXfrm>
    </dsp:sp>
    <dsp:sp modelId="{7C417593-AF25-431B-B1CE-C283000B7289}">
      <dsp:nvSpPr>
        <dsp:cNvPr id="0" name=""/>
        <dsp:cNvSpPr/>
      </dsp:nvSpPr>
      <dsp:spPr>
        <a:xfrm>
          <a:off x="428520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9C0D89-44E3-4A35-AB32-E7F406253049}">
      <dsp:nvSpPr>
        <dsp:cNvPr id="0" name=""/>
        <dsp:cNvSpPr/>
      </dsp:nvSpPr>
      <dsp:spPr>
        <a:xfrm>
          <a:off x="428520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08:Bank of Ireland</a:t>
          </a:r>
        </a:p>
      </dsp:txBody>
      <dsp:txXfrm>
        <a:off x="4285207" y="3613160"/>
        <a:ext cx="1945184" cy="721663"/>
      </dsp:txXfrm>
    </dsp:sp>
    <dsp:sp modelId="{69E719E3-D5E6-4C64-A650-8B5E68E80417}">
      <dsp:nvSpPr>
        <dsp:cNvPr id="0" name=""/>
        <dsp:cNvSpPr/>
      </dsp:nvSpPr>
      <dsp:spPr>
        <a:xfrm>
          <a:off x="6424992" y="2272928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3233F7-4800-418B-A0E7-0EABD9FB856D}">
      <dsp:nvSpPr>
        <dsp:cNvPr id="0" name=""/>
        <dsp:cNvSpPr/>
      </dsp:nvSpPr>
      <dsp:spPr>
        <a:xfrm>
          <a:off x="642499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09: Reckitt Benckiser</a:t>
          </a:r>
        </a:p>
      </dsp:txBody>
      <dsp:txXfrm>
        <a:off x="6424992" y="3613160"/>
        <a:ext cx="1945184" cy="721663"/>
      </dsp:txXfrm>
    </dsp:sp>
    <dsp:sp modelId="{9DB288CE-C5B8-4AE0-B8E4-29A33445FEAB}">
      <dsp:nvSpPr>
        <dsp:cNvPr id="0" name=""/>
        <dsp:cNvSpPr/>
      </dsp:nvSpPr>
      <dsp:spPr>
        <a:xfrm>
          <a:off x="856477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462D70-29A3-4D70-B352-E72B10C14196}">
      <dsp:nvSpPr>
        <dsp:cNvPr id="0" name=""/>
        <dsp:cNvSpPr/>
      </dsp:nvSpPr>
      <dsp:spPr>
        <a:xfrm>
          <a:off x="856477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10: Lidl</a:t>
          </a:r>
        </a:p>
      </dsp:txBody>
      <dsp:txXfrm>
        <a:off x="8564777" y="3613160"/>
        <a:ext cx="1945184" cy="7216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8CBC23-6630-4407-9C3C-DE57700A1FA4}">
      <dsp:nvSpPr>
        <dsp:cNvPr id="0" name=""/>
        <dsp:cNvSpPr/>
      </dsp:nvSpPr>
      <dsp:spPr>
        <a:xfrm rot="16200000">
          <a:off x="-1383004" y="2256453"/>
          <a:ext cx="3394043" cy="504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5295" bIns="0" numCol="1" spcCol="1270" anchor="t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3600" kern="1200" dirty="0"/>
        </a:p>
      </dsp:txBody>
      <dsp:txXfrm>
        <a:off x="-1383004" y="2256453"/>
        <a:ext cx="3394043" cy="504901"/>
      </dsp:txXfrm>
    </dsp:sp>
    <dsp:sp modelId="{C00129A3-0CA7-4F24-8ABC-76EABEACA063}">
      <dsp:nvSpPr>
        <dsp:cNvPr id="0" name=""/>
        <dsp:cNvSpPr/>
      </dsp:nvSpPr>
      <dsp:spPr>
        <a:xfrm>
          <a:off x="566467" y="811881"/>
          <a:ext cx="2514943" cy="33940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445295" rIns="156464" bIns="15646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RTE News: Nine </a:t>
          </a:r>
          <a:r>
            <a:rPr lang="en-IE" sz="1700" b="0" i="0" u="none" kern="1200" dirty="0" err="1"/>
            <a:t>O'Clock</a:t>
          </a:r>
          <a:r>
            <a:rPr lang="en-IE" sz="1700" b="0" i="0" u="none" kern="1200" dirty="0"/>
            <a:t>	11-04-2020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RTE News: Six One	05-04-2020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Late </a:t>
          </a:r>
          <a:r>
            <a:rPr lang="en-IE" sz="1700" b="0" i="0" u="none" kern="1200" dirty="0" err="1"/>
            <a:t>Late</a:t>
          </a:r>
          <a:r>
            <a:rPr lang="en-IE" sz="1700" b="0" i="0" u="none" kern="1200" dirty="0"/>
            <a:t> Show	17-04-2020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Gerry Ryan: A Legacy	26-04-2020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Prime Time 21-04-2020</a:t>
          </a:r>
          <a:endParaRPr lang="en-IE" sz="1700" kern="1200" dirty="0"/>
        </a:p>
      </dsp:txBody>
      <dsp:txXfrm>
        <a:off x="566467" y="811881"/>
        <a:ext cx="2514943" cy="3394043"/>
      </dsp:txXfrm>
    </dsp:sp>
    <dsp:sp modelId="{C05D600F-9676-48AF-92E3-3BA26445D3FB}">
      <dsp:nvSpPr>
        <dsp:cNvPr id="0" name=""/>
        <dsp:cNvSpPr/>
      </dsp:nvSpPr>
      <dsp:spPr>
        <a:xfrm>
          <a:off x="61566" y="145412"/>
          <a:ext cx="1009802" cy="100980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9DFEB5-64FB-4614-9994-2F5D2DDC42AE}">
      <dsp:nvSpPr>
        <dsp:cNvPr id="0" name=""/>
        <dsp:cNvSpPr/>
      </dsp:nvSpPr>
      <dsp:spPr>
        <a:xfrm rot="16200000">
          <a:off x="2303306" y="2256453"/>
          <a:ext cx="3394043" cy="504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5295" bIns="0" numCol="1" spcCol="1270" anchor="t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3600" kern="1200" dirty="0"/>
        </a:p>
      </dsp:txBody>
      <dsp:txXfrm>
        <a:off x="2303306" y="2256453"/>
        <a:ext cx="3394043" cy="504901"/>
      </dsp:txXfrm>
    </dsp:sp>
    <dsp:sp modelId="{40929204-08DE-4027-BBCF-DC8F8E723DA1}">
      <dsp:nvSpPr>
        <dsp:cNvPr id="0" name=""/>
        <dsp:cNvSpPr/>
      </dsp:nvSpPr>
      <dsp:spPr>
        <a:xfrm>
          <a:off x="4252779" y="811881"/>
          <a:ext cx="2514943" cy="33940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445295" rIns="156464" bIns="15646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CORONATION STREET      	06-04-2020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THE GUARDS: INSIDE T	01-04-2020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BRITAIN'S GOT TALENT		18-04-2020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EMMERDALE 	20-04-2020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NEWS AT 5.30	05-04-2020</a:t>
          </a:r>
          <a:endParaRPr lang="en-IE" sz="1700" kern="1200" dirty="0"/>
        </a:p>
      </dsp:txBody>
      <dsp:txXfrm>
        <a:off x="4252779" y="811881"/>
        <a:ext cx="2514943" cy="3394043"/>
      </dsp:txXfrm>
    </dsp:sp>
    <dsp:sp modelId="{DEFB7C7C-4223-450A-B86A-64E0D4D85A41}">
      <dsp:nvSpPr>
        <dsp:cNvPr id="0" name=""/>
        <dsp:cNvSpPr/>
      </dsp:nvSpPr>
      <dsp:spPr>
        <a:xfrm>
          <a:off x="3747877" y="145412"/>
          <a:ext cx="1009802" cy="1009802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A862C8-2CFD-4C2E-926D-CD83B543EB73}">
      <dsp:nvSpPr>
        <dsp:cNvPr id="0" name=""/>
        <dsp:cNvSpPr/>
      </dsp:nvSpPr>
      <dsp:spPr>
        <a:xfrm rot="16200000">
          <a:off x="5989618" y="2256453"/>
          <a:ext cx="3394043" cy="504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5295" bIns="0" numCol="1" spcCol="1270" anchor="t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3600" kern="1200" dirty="0"/>
        </a:p>
      </dsp:txBody>
      <dsp:txXfrm>
        <a:off x="5989618" y="2256453"/>
        <a:ext cx="3394043" cy="504901"/>
      </dsp:txXfrm>
    </dsp:sp>
    <dsp:sp modelId="{C36EFF3F-251A-477B-A45F-B905D9D28461}">
      <dsp:nvSpPr>
        <dsp:cNvPr id="0" name=""/>
        <dsp:cNvSpPr/>
      </dsp:nvSpPr>
      <dsp:spPr>
        <a:xfrm>
          <a:off x="7939090" y="811881"/>
          <a:ext cx="2514943" cy="33940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445295" rIns="156464" bIns="15646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GANGS OF LONDON	23-04-2020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FAIRLY ODDPARENTS	13-04-2020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MODERN FAMILY	24-04-2020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GREY'S ANATOMY	15-04-2020</a:t>
          </a:r>
          <a:endParaRPr lang="en-I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HAWAII FIVE-0		19-04-2020</a:t>
          </a:r>
          <a:endParaRPr lang="en-IE" sz="1700" kern="1200" dirty="0"/>
        </a:p>
      </dsp:txBody>
      <dsp:txXfrm>
        <a:off x="7939090" y="811881"/>
        <a:ext cx="2514943" cy="3394043"/>
      </dsp:txXfrm>
    </dsp:sp>
    <dsp:sp modelId="{E27C32F0-DBEA-4621-9A46-87116E6AC236}">
      <dsp:nvSpPr>
        <dsp:cNvPr id="0" name=""/>
        <dsp:cNvSpPr/>
      </dsp:nvSpPr>
      <dsp:spPr>
        <a:xfrm>
          <a:off x="7434189" y="145412"/>
          <a:ext cx="1009802" cy="100980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8CBC23-6630-4407-9C3C-DE57700A1FA4}">
      <dsp:nvSpPr>
        <dsp:cNvPr id="0" name=""/>
        <dsp:cNvSpPr/>
      </dsp:nvSpPr>
      <dsp:spPr>
        <a:xfrm rot="16200000">
          <a:off x="-1448379" y="2235292"/>
          <a:ext cx="3394043" cy="3726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28654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2600" kern="1200" dirty="0"/>
        </a:p>
      </dsp:txBody>
      <dsp:txXfrm>
        <a:off x="-1448379" y="2235292"/>
        <a:ext cx="3394043" cy="372646"/>
      </dsp:txXfrm>
    </dsp:sp>
    <dsp:sp modelId="{C00129A3-0CA7-4F24-8ABC-76EABEACA063}">
      <dsp:nvSpPr>
        <dsp:cNvPr id="0" name=""/>
        <dsp:cNvSpPr/>
      </dsp:nvSpPr>
      <dsp:spPr>
        <a:xfrm>
          <a:off x="434965" y="724593"/>
          <a:ext cx="1856175" cy="33940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328654" rIns="128016" bIns="128016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GOGGLEBOX                    	03-04-2020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THE GREAT CELEBRITY BAKE OFF FOR SU2C	    	07-04-2020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FIRST DATES HOTEL	30-04-2020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FRIDAY NIGHT DINNER  10-04-2020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PRUE LEITH: JOURNEY WITH MY DAUGHTER 		14-04-2020</a:t>
          </a:r>
          <a:endParaRPr lang="en-IE" sz="1400" kern="1200" dirty="0"/>
        </a:p>
      </dsp:txBody>
      <dsp:txXfrm>
        <a:off x="434965" y="724593"/>
        <a:ext cx="1856175" cy="3394043"/>
      </dsp:txXfrm>
    </dsp:sp>
    <dsp:sp modelId="{C05D600F-9676-48AF-92E3-3BA26445D3FB}">
      <dsp:nvSpPr>
        <dsp:cNvPr id="0" name=""/>
        <dsp:cNvSpPr/>
      </dsp:nvSpPr>
      <dsp:spPr>
        <a:xfrm>
          <a:off x="62318" y="232700"/>
          <a:ext cx="745293" cy="74529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9DFEB5-64FB-4614-9994-2F5D2DDC42AE}">
      <dsp:nvSpPr>
        <dsp:cNvPr id="0" name=""/>
        <dsp:cNvSpPr/>
      </dsp:nvSpPr>
      <dsp:spPr>
        <a:xfrm rot="16200000">
          <a:off x="1272333" y="2235292"/>
          <a:ext cx="3394043" cy="3726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28654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2600" kern="1200" dirty="0"/>
        </a:p>
      </dsp:txBody>
      <dsp:txXfrm>
        <a:off x="1272333" y="2235292"/>
        <a:ext cx="3394043" cy="372646"/>
      </dsp:txXfrm>
    </dsp:sp>
    <dsp:sp modelId="{40929204-08DE-4027-BBCF-DC8F8E723DA1}">
      <dsp:nvSpPr>
        <dsp:cNvPr id="0" name=""/>
        <dsp:cNvSpPr/>
      </dsp:nvSpPr>
      <dsp:spPr>
        <a:xfrm>
          <a:off x="3169563" y="739290"/>
          <a:ext cx="1856175" cy="33940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328654" rIns="128016" bIns="128016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FRIENDS 		01-04-2020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HENRY DANGER	26-04-2020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400" b="0" i="0" u="none" kern="1200" dirty="0"/>
            <a:t>FILM: JUMANJI  	12-04-2020</a:t>
          </a:r>
          <a:endParaRPr lang="it-IT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b="0" i="0" u="none" kern="1200" dirty="0"/>
            <a:t>TEEN MOM UK		29-04-2020</a:t>
          </a:r>
          <a:endParaRPr lang="nl-NL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THE ADVENTURES OF PADDINGTON	21-04-2020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400" b="0" i="0" u="none" kern="1200" dirty="0"/>
        </a:p>
      </dsp:txBody>
      <dsp:txXfrm>
        <a:off x="3169563" y="739290"/>
        <a:ext cx="1856175" cy="3394043"/>
      </dsp:txXfrm>
    </dsp:sp>
    <dsp:sp modelId="{DEFB7C7C-4223-450A-B86A-64E0D4D85A41}">
      <dsp:nvSpPr>
        <dsp:cNvPr id="0" name=""/>
        <dsp:cNvSpPr/>
      </dsp:nvSpPr>
      <dsp:spPr>
        <a:xfrm>
          <a:off x="2783032" y="232700"/>
          <a:ext cx="745293" cy="745293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A862C8-2CFD-4C2E-926D-CD83B543EB73}">
      <dsp:nvSpPr>
        <dsp:cNvPr id="0" name=""/>
        <dsp:cNvSpPr/>
      </dsp:nvSpPr>
      <dsp:spPr>
        <a:xfrm rot="16200000">
          <a:off x="3993047" y="2235292"/>
          <a:ext cx="3394043" cy="3726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28654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2600" kern="1200" dirty="0"/>
        </a:p>
      </dsp:txBody>
      <dsp:txXfrm>
        <a:off x="3993047" y="2235292"/>
        <a:ext cx="3394043" cy="372646"/>
      </dsp:txXfrm>
    </dsp:sp>
    <dsp:sp modelId="{C36EFF3F-251A-477B-A45F-B905D9D28461}">
      <dsp:nvSpPr>
        <dsp:cNvPr id="0" name=""/>
        <dsp:cNvSpPr/>
      </dsp:nvSpPr>
      <dsp:spPr>
        <a:xfrm>
          <a:off x="5876392" y="724593"/>
          <a:ext cx="1856175" cy="33940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328654" rIns="128016" bIns="128016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All Ireland Gold		12-04-2020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b="0" i="0" u="none" kern="1200" dirty="0"/>
            <a:t>Cluichí na Bliana 	05-04-2020</a:t>
          </a:r>
          <a:endParaRPr lang="pt-B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 err="1"/>
            <a:t>Cluiche</a:t>
          </a:r>
          <a:r>
            <a:rPr lang="en-IE" sz="1400" b="0" i="0" u="none" kern="1200" dirty="0"/>
            <a:t> </a:t>
          </a:r>
          <a:r>
            <a:rPr lang="en-IE" sz="1400" b="0" i="0" u="none" kern="1200" dirty="0" err="1"/>
            <a:t>Ceannais</a:t>
          </a:r>
          <a:r>
            <a:rPr lang="en-IE" sz="1400" b="0" i="0" u="none" kern="1200" dirty="0"/>
            <a:t> </a:t>
          </a:r>
          <a:r>
            <a:rPr lang="en-IE" sz="1400" b="0" i="0" u="none" kern="1200" dirty="0" err="1"/>
            <a:t>Iomána</a:t>
          </a:r>
          <a:r>
            <a:rPr lang="en-IE" sz="1400" b="0" i="0" u="none" kern="1200" dirty="0"/>
            <a:t> 2017		26-04-2020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Liam </a:t>
          </a:r>
          <a:r>
            <a:rPr lang="en-IE" sz="1400" b="0" i="0" u="none" kern="1200" dirty="0" err="1"/>
            <a:t>O'Flynn</a:t>
          </a:r>
          <a:r>
            <a:rPr lang="en-IE" sz="1400" b="0" i="0" u="none" kern="1200" dirty="0"/>
            <a:t> - </a:t>
          </a:r>
          <a:r>
            <a:rPr lang="en-IE" sz="1400" b="0" i="0" u="none" kern="1200" dirty="0" err="1"/>
            <a:t>Píobaire</a:t>
          </a:r>
          <a:r>
            <a:rPr lang="en-IE" sz="1400" b="0" i="0" u="none" kern="1200" dirty="0"/>
            <a:t>		12-04-2020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b="0" i="0" u="none" kern="1200" dirty="0" err="1"/>
            <a:t>Cluiche</a:t>
          </a:r>
          <a:r>
            <a:rPr lang="fr-FR" sz="1400" b="0" i="0" u="none" kern="1200" dirty="0"/>
            <a:t> </a:t>
          </a:r>
          <a:r>
            <a:rPr lang="fr-FR" sz="1400" b="0" i="0" u="none" kern="1200" dirty="0" err="1"/>
            <a:t>Ceannais</a:t>
          </a:r>
          <a:r>
            <a:rPr lang="fr-FR" sz="1400" b="0" i="0" u="none" kern="1200" dirty="0"/>
            <a:t> </a:t>
          </a:r>
          <a:r>
            <a:rPr lang="fr-FR" sz="1400" b="0" i="0" u="none" kern="1200" dirty="0" err="1"/>
            <a:t>Peile</a:t>
          </a:r>
          <a:r>
            <a:rPr lang="fr-FR" sz="1400" b="0" i="0" u="none" kern="1200" dirty="0"/>
            <a:t> 2014		19-04-2020</a:t>
          </a:r>
          <a:endParaRPr lang="fr-FR" sz="1400" kern="1200" dirty="0"/>
        </a:p>
      </dsp:txBody>
      <dsp:txXfrm>
        <a:off x="5876392" y="724593"/>
        <a:ext cx="1856175" cy="3394043"/>
      </dsp:txXfrm>
    </dsp:sp>
    <dsp:sp modelId="{E27C32F0-DBEA-4621-9A46-87116E6AC236}">
      <dsp:nvSpPr>
        <dsp:cNvPr id="0" name=""/>
        <dsp:cNvSpPr/>
      </dsp:nvSpPr>
      <dsp:spPr>
        <a:xfrm>
          <a:off x="5503745" y="232700"/>
          <a:ext cx="745293" cy="745293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D4C7A5-10C2-4212-9762-5058149E7E2E}">
      <dsp:nvSpPr>
        <dsp:cNvPr id="0" name=""/>
        <dsp:cNvSpPr/>
      </dsp:nvSpPr>
      <dsp:spPr>
        <a:xfrm rot="16200000">
          <a:off x="6713761" y="2235292"/>
          <a:ext cx="3394043" cy="3726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28654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2600" kern="1200"/>
        </a:p>
      </dsp:txBody>
      <dsp:txXfrm>
        <a:off x="6713761" y="2235292"/>
        <a:ext cx="3394043" cy="372646"/>
      </dsp:txXfrm>
    </dsp:sp>
    <dsp:sp modelId="{5A85021C-8037-432B-92E5-DAABA2A7D581}">
      <dsp:nvSpPr>
        <dsp:cNvPr id="0" name=""/>
        <dsp:cNvSpPr/>
      </dsp:nvSpPr>
      <dsp:spPr>
        <a:xfrm>
          <a:off x="8597106" y="724593"/>
          <a:ext cx="1856175" cy="33940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328654" rIns="128016" bIns="128016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THE MASTERS 2019 ENG GOLF		12-04-2020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CLASSIC GAA		22-04-2020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CLASSIC RUGBY WORLD CUP		11-04-2020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MASTERS OFFICIAL FILM	12-04-2020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CLASSIC FOOTBALL	23-04-2020</a:t>
          </a:r>
          <a:endParaRPr lang="en-IE" sz="1400" kern="1200" dirty="0"/>
        </a:p>
      </dsp:txBody>
      <dsp:txXfrm>
        <a:off x="8597106" y="724593"/>
        <a:ext cx="1856175" cy="3394043"/>
      </dsp:txXfrm>
    </dsp:sp>
    <dsp:sp modelId="{7BEA9FCA-CA07-49E3-A610-97FB3E0E6DD5}">
      <dsp:nvSpPr>
        <dsp:cNvPr id="0" name=""/>
        <dsp:cNvSpPr/>
      </dsp:nvSpPr>
      <dsp:spPr>
        <a:xfrm>
          <a:off x="8224459" y="232700"/>
          <a:ext cx="745293" cy="745293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000" r="-3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33B4B9-AFB0-43EB-82AF-ED70AC262E4F}" type="datetimeFigureOut">
              <a:rPr lang="en-US" smtClean="0"/>
              <a:pPr/>
              <a:t>5/14/2020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72C8F-9949-4688-BFEB-F813D79CFC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992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31E77A-DD07-4A76-801D-B4BF4990C412}" type="datetimeFigureOut">
              <a:rPr lang="en-US" smtClean="0"/>
              <a:pPr/>
              <a:t>5/14/2020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A3AB2B-189A-4C92-A457-C6A3833631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8983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4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173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020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21215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315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6481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33631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0398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43260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8768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4064000" y="3200400"/>
            <a:ext cx="8128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Picture Placeholder 35"/>
          <p:cNvSpPr>
            <a:spLocks noGrp="1"/>
          </p:cNvSpPr>
          <p:nvPr>
            <p:ph type="pic" sz="quarter" idx="13"/>
          </p:nvPr>
        </p:nvSpPr>
        <p:spPr>
          <a:xfrm>
            <a:off x="0" y="1371600"/>
            <a:ext cx="8129016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8000 w 8129016"/>
              <a:gd name="connsiteY3" fmla="*/ 1828800 h 3657600"/>
              <a:gd name="connsiteX4" fmla="*/ 4064000 w 8129016"/>
              <a:gd name="connsiteY4" fmla="*/ 1828800 h 3657600"/>
              <a:gd name="connsiteX5" fmla="*/ 4064000 w 8129016"/>
              <a:gd name="connsiteY5" fmla="*/ 3657600 h 3657600"/>
              <a:gd name="connsiteX6" fmla="*/ 0 w 8129016"/>
              <a:gd name="connsiteY6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8128000" y="1371600"/>
            <a:ext cx="4064000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4064000" y="5029200"/>
            <a:ext cx="40640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8128000" y="5029200"/>
            <a:ext cx="4064000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64000" y="3225452"/>
            <a:ext cx="8128000" cy="1067644"/>
          </a:xfrm>
          <a:prstGeom prst="rect">
            <a:avLst/>
          </a:prstGeom>
        </p:spPr>
        <p:txBody>
          <a:bodyPr lIns="274320" rIns="457200" anchor="b">
            <a:noAutofit/>
          </a:bodyPr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8000" y="6356349"/>
            <a:ext cx="4064000" cy="365125"/>
          </a:xfrm>
          <a:prstGeom prst="rect">
            <a:avLst/>
          </a:prstGeom>
        </p:spPr>
        <p:txBody>
          <a:bodyPr rIns="45720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4064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64000" y="6356350"/>
            <a:ext cx="40640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0" y="4323604"/>
            <a:ext cx="8128000" cy="407890"/>
          </a:xfrm>
          <a:prstGeom prst="rect">
            <a:avLst/>
          </a:prstGeom>
        </p:spPr>
        <p:txBody>
          <a:bodyPr lIns="274320"/>
          <a:lstStyle>
            <a:lvl1pPr marL="0" indent="0" algn="l">
              <a:buNone/>
              <a:defRPr sz="24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08015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>
            <a:spLocks noGrp="1"/>
          </p:cNvSpPr>
          <p:nvPr>
            <p:ph type="ctrTitle"/>
          </p:nvPr>
        </p:nvSpPr>
        <p:spPr>
          <a:xfrm>
            <a:off x="4757682" y="4074661"/>
            <a:ext cx="6964465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32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4757682" y="5172813"/>
            <a:ext cx="6964465" cy="407890"/>
          </a:xfrm>
          <a:prstGeom prst="rect">
            <a:avLst/>
          </a:prstGeom>
        </p:spPr>
        <p:txBody>
          <a:bodyPr lIns="274320" rIns="0"/>
          <a:lstStyle>
            <a:lvl1pPr marL="0" indent="0" algn="l">
              <a:buNone/>
              <a:defRPr sz="24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1" name="Freeform: Shape 30"/>
          <p:cNvSpPr/>
          <p:nvPr userDrawn="1"/>
        </p:nvSpPr>
        <p:spPr>
          <a:xfrm rot="5400000">
            <a:off x="-487322" y="3075509"/>
            <a:ext cx="4269815" cy="3295170"/>
          </a:xfrm>
          <a:custGeom>
            <a:avLst/>
            <a:gdLst>
              <a:gd name="connsiteX0" fmla="*/ 0 w 4269815"/>
              <a:gd name="connsiteY0" fmla="*/ 3295170 h 3295170"/>
              <a:gd name="connsiteX1" fmla="*/ 2383562 w 4269815"/>
              <a:gd name="connsiteY1" fmla="*/ 0 h 3295170"/>
              <a:gd name="connsiteX2" fmla="*/ 4269815 w 4269815"/>
              <a:gd name="connsiteY2" fmla="*/ 2529419 h 3295170"/>
              <a:gd name="connsiteX3" fmla="*/ 4269815 w 4269815"/>
              <a:gd name="connsiteY3" fmla="*/ 3295170 h 3295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9815" h="3295170">
                <a:moveTo>
                  <a:pt x="0" y="3295170"/>
                </a:moveTo>
                <a:lnTo>
                  <a:pt x="2383562" y="0"/>
                </a:lnTo>
                <a:lnTo>
                  <a:pt x="4269815" y="2529419"/>
                </a:lnTo>
                <a:lnTo>
                  <a:pt x="4269815" y="329517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962166" cy="4723331"/>
          </a:xfrm>
          <a:custGeom>
            <a:avLst/>
            <a:gdLst>
              <a:gd name="connsiteX0" fmla="*/ 0 w 9962166"/>
              <a:gd name="connsiteY0" fmla="*/ 0 h 4723331"/>
              <a:gd name="connsiteX1" fmla="*/ 9962166 w 9962166"/>
              <a:gd name="connsiteY1" fmla="*/ 0 h 4723331"/>
              <a:gd name="connsiteX2" fmla="*/ 3628293 w 9962166"/>
              <a:gd name="connsiteY2" fmla="*/ 4723331 h 4723331"/>
              <a:gd name="connsiteX3" fmla="*/ 0 w 9962166"/>
              <a:gd name="connsiteY3" fmla="*/ 209880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2166" h="4723331">
                <a:moveTo>
                  <a:pt x="0" y="0"/>
                </a:moveTo>
                <a:lnTo>
                  <a:pt x="9962166" y="0"/>
                </a:lnTo>
                <a:lnTo>
                  <a:pt x="3628293" y="4723331"/>
                </a:lnTo>
                <a:lnTo>
                  <a:pt x="0" y="209880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5" name="Freeform: Shape 34"/>
          <p:cNvSpPr/>
          <p:nvPr userDrawn="1"/>
        </p:nvSpPr>
        <p:spPr>
          <a:xfrm rot="10800000" flipV="1">
            <a:off x="1423477" y="5213253"/>
            <a:ext cx="4479354" cy="1644747"/>
          </a:xfrm>
          <a:custGeom>
            <a:avLst/>
            <a:gdLst>
              <a:gd name="connsiteX0" fmla="*/ 2273790 w 4479354"/>
              <a:gd name="connsiteY0" fmla="*/ 0 h 1644747"/>
              <a:gd name="connsiteX1" fmla="*/ 0 w 4479354"/>
              <a:gd name="connsiteY1" fmla="*/ 1644747 h 1644747"/>
              <a:gd name="connsiteX2" fmla="*/ 4479354 w 4479354"/>
              <a:gd name="connsiteY2" fmla="*/ 1644747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79354" h="1644747">
                <a:moveTo>
                  <a:pt x="2273790" y="0"/>
                </a:moveTo>
                <a:lnTo>
                  <a:pt x="0" y="1644747"/>
                </a:lnTo>
                <a:lnTo>
                  <a:pt x="4479354" y="164474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1"/>
          </p:nvPr>
        </p:nvSpPr>
        <p:spPr>
          <a:xfrm>
            <a:off x="2825806" y="6356349"/>
            <a:ext cx="1931877" cy="365125"/>
          </a:xfrm>
          <a:prstGeom prst="rect">
            <a:avLst/>
          </a:prstGeom>
        </p:spPr>
        <p:txBody>
          <a:bodyPr lIns="0" rIns="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6074434" y="6356350"/>
            <a:ext cx="5647713" cy="365125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</p:spTree>
    <p:extLst>
      <p:ext uri="{BB962C8B-B14F-4D97-AF65-F5344CB8AC3E}">
        <p14:creationId xmlns:p14="http://schemas.microsoft.com/office/powerpoint/2010/main" val="4174063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>
            <a:spLocks noGrp="1"/>
          </p:cNvSpPr>
          <p:nvPr>
            <p:ph type="ctrTitle"/>
          </p:nvPr>
        </p:nvSpPr>
        <p:spPr>
          <a:xfrm>
            <a:off x="3287688" y="4074661"/>
            <a:ext cx="8434459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44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3287688" y="5172813"/>
            <a:ext cx="8434459" cy="480131"/>
          </a:xfrm>
          <a:prstGeom prst="rect">
            <a:avLst/>
          </a:prstGeom>
        </p:spPr>
        <p:txBody>
          <a:bodyPr wrap="square" lIns="274320" rIns="0">
            <a:spAutoFit/>
          </a:bodyPr>
          <a:lstStyle>
            <a:lvl1pPr marL="0" indent="0" algn="l">
              <a:buNone/>
              <a:defRPr sz="28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Freeform: Shape 11"/>
          <p:cNvSpPr/>
          <p:nvPr userDrawn="1"/>
        </p:nvSpPr>
        <p:spPr>
          <a:xfrm rot="5400000">
            <a:off x="-267349" y="4414555"/>
            <a:ext cx="1674590" cy="1139894"/>
          </a:xfrm>
          <a:custGeom>
            <a:avLst/>
            <a:gdLst>
              <a:gd name="connsiteX0" fmla="*/ 0 w 1674590"/>
              <a:gd name="connsiteY0" fmla="*/ 1139893 h 1139894"/>
              <a:gd name="connsiteX1" fmla="*/ 824542 w 1674590"/>
              <a:gd name="connsiteY1" fmla="*/ 0 h 1139894"/>
              <a:gd name="connsiteX2" fmla="*/ 1674590 w 1674590"/>
              <a:gd name="connsiteY2" fmla="*/ 1139894 h 113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4590" h="1139894">
                <a:moveTo>
                  <a:pt x="0" y="1139893"/>
                </a:moveTo>
                <a:lnTo>
                  <a:pt x="824542" y="0"/>
                </a:lnTo>
                <a:lnTo>
                  <a:pt x="1674590" y="11398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7806889" cy="4723331"/>
          </a:xfrm>
          <a:custGeom>
            <a:avLst/>
            <a:gdLst>
              <a:gd name="connsiteX0" fmla="*/ 0 w 7806889"/>
              <a:gd name="connsiteY0" fmla="*/ 0 h 4723331"/>
              <a:gd name="connsiteX1" fmla="*/ 7806889 w 7806889"/>
              <a:gd name="connsiteY1" fmla="*/ 0 h 4723331"/>
              <a:gd name="connsiteX2" fmla="*/ 1473016 w 7806889"/>
              <a:gd name="connsiteY2" fmla="*/ 4723331 h 4723331"/>
              <a:gd name="connsiteX3" fmla="*/ 0 w 7806889"/>
              <a:gd name="connsiteY3" fmla="*/ 365782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06889" h="4723331">
                <a:moveTo>
                  <a:pt x="0" y="0"/>
                </a:moveTo>
                <a:lnTo>
                  <a:pt x="7806889" y="0"/>
                </a:lnTo>
                <a:lnTo>
                  <a:pt x="1473016" y="4723331"/>
                </a:lnTo>
                <a:lnTo>
                  <a:pt x="0" y="36578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Freeform: Shape 13"/>
          <p:cNvSpPr/>
          <p:nvPr userDrawn="1"/>
        </p:nvSpPr>
        <p:spPr>
          <a:xfrm rot="10800000" flipV="1">
            <a:off x="0" y="5213253"/>
            <a:ext cx="3747554" cy="1644747"/>
          </a:xfrm>
          <a:custGeom>
            <a:avLst/>
            <a:gdLst>
              <a:gd name="connsiteX0" fmla="*/ 2273790 w 3747554"/>
              <a:gd name="connsiteY0" fmla="*/ 0 h 1644747"/>
              <a:gd name="connsiteX1" fmla="*/ 0 w 3747554"/>
              <a:gd name="connsiteY1" fmla="*/ 1644747 h 1644747"/>
              <a:gd name="connsiteX2" fmla="*/ 3747554 w 3747554"/>
              <a:gd name="connsiteY2" fmla="*/ 1644747 h 1644747"/>
              <a:gd name="connsiteX3" fmla="*/ 3747554 w 3747554"/>
              <a:gd name="connsiteY3" fmla="*/ 1099025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7554" h="1644747">
                <a:moveTo>
                  <a:pt x="2273790" y="0"/>
                </a:moveTo>
                <a:lnTo>
                  <a:pt x="0" y="1644747"/>
                </a:lnTo>
                <a:lnTo>
                  <a:pt x="3747554" y="1644747"/>
                </a:lnTo>
                <a:lnTo>
                  <a:pt x="3747554" y="109902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1"/>
          </p:nvPr>
        </p:nvSpPr>
        <p:spPr>
          <a:xfrm>
            <a:off x="569946" y="6356349"/>
            <a:ext cx="1931877" cy="365125"/>
          </a:xfrm>
          <a:prstGeom prst="rect">
            <a:avLst/>
          </a:prstGeom>
        </p:spPr>
        <p:txBody>
          <a:bodyPr lIns="0" rIns="0"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747555" y="6356350"/>
            <a:ext cx="5647713" cy="365125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19" name="Freeform: Shape 18"/>
          <p:cNvSpPr/>
          <p:nvPr userDrawn="1"/>
        </p:nvSpPr>
        <p:spPr>
          <a:xfrm flipV="1">
            <a:off x="7333860" y="-1"/>
            <a:ext cx="4858141" cy="2684911"/>
          </a:xfrm>
          <a:custGeom>
            <a:avLst/>
            <a:gdLst>
              <a:gd name="connsiteX0" fmla="*/ 1229424 w 4858141"/>
              <a:gd name="connsiteY0" fmla="*/ 2684911 h 2684911"/>
              <a:gd name="connsiteX1" fmla="*/ 4858141 w 4858141"/>
              <a:gd name="connsiteY1" fmla="*/ 2684911 h 2684911"/>
              <a:gd name="connsiteX2" fmla="*/ 4858141 w 4858141"/>
              <a:gd name="connsiteY2" fmla="*/ 1794066 h 2684911"/>
              <a:gd name="connsiteX3" fmla="*/ 2452345 w 4858141"/>
              <a:gd name="connsiteY3" fmla="*/ 0 h 2684911"/>
              <a:gd name="connsiteX4" fmla="*/ 0 w 4858141"/>
              <a:gd name="connsiteY4" fmla="*/ 1773905 h 2684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58141" h="2684911">
                <a:moveTo>
                  <a:pt x="1229424" y="2684911"/>
                </a:moveTo>
                <a:lnTo>
                  <a:pt x="4858141" y="2684911"/>
                </a:lnTo>
                <a:lnTo>
                  <a:pt x="4858141" y="1794066"/>
                </a:lnTo>
                <a:lnTo>
                  <a:pt x="2452345" y="0"/>
                </a:lnTo>
                <a:lnTo>
                  <a:pt x="0" y="177390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000322" y="235007"/>
            <a:ext cx="3528392" cy="164343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8800" cap="all" baseline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#00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10856835" y="6356350"/>
            <a:ext cx="86531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349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4064000" y="3200400"/>
            <a:ext cx="8128000" cy="36576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Picture Placeholder 35"/>
          <p:cNvSpPr>
            <a:spLocks noGrp="1"/>
          </p:cNvSpPr>
          <p:nvPr>
            <p:ph type="pic" sz="quarter" idx="13"/>
          </p:nvPr>
        </p:nvSpPr>
        <p:spPr>
          <a:xfrm>
            <a:off x="0" y="1371600"/>
            <a:ext cx="8129016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8000 w 8129016"/>
              <a:gd name="connsiteY3" fmla="*/ 1828800 h 3657600"/>
              <a:gd name="connsiteX4" fmla="*/ 4064000 w 8129016"/>
              <a:gd name="connsiteY4" fmla="*/ 1828800 h 3657600"/>
              <a:gd name="connsiteX5" fmla="*/ 4064000 w 8129016"/>
              <a:gd name="connsiteY5" fmla="*/ 3657600 h 3657600"/>
              <a:gd name="connsiteX6" fmla="*/ 0 w 8129016"/>
              <a:gd name="connsiteY6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8128000" y="1371600"/>
            <a:ext cx="4064000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64000" y="3975732"/>
            <a:ext cx="8128000" cy="1067644"/>
          </a:xfrm>
          <a:prstGeom prst="rect">
            <a:avLst/>
          </a:prstGeom>
        </p:spPr>
        <p:txBody>
          <a:bodyPr lIns="274320" rIns="274320" anchor="b">
            <a:noAutofit/>
          </a:bodyPr>
          <a:lstStyle>
            <a:lvl1pPr algn="ctr">
              <a:defRPr sz="4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8000" y="6356349"/>
            <a:ext cx="4064000" cy="365125"/>
          </a:xfrm>
          <a:prstGeom prst="rect">
            <a:avLst/>
          </a:prstGeom>
        </p:spPr>
        <p:txBody>
          <a:bodyPr rIns="457200"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4064000" cy="365125"/>
          </a:xfrm>
          <a:prstGeom prst="rect">
            <a:avLst/>
          </a:prstGeom>
        </p:spPr>
        <p:txBody>
          <a:bodyPr/>
          <a:lstStyle>
            <a:lvl1pPr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64000" y="6356350"/>
            <a:ext cx="40640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0" y="5296049"/>
            <a:ext cx="8128000" cy="480131"/>
          </a:xfrm>
          <a:prstGeom prst="rect">
            <a:avLst/>
          </a:prstGeom>
        </p:spPr>
        <p:txBody>
          <a:bodyPr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396312" y="1673729"/>
            <a:ext cx="3528392" cy="122396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8800" cap="all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/>
              <a:t>#00</a:t>
            </a:r>
          </a:p>
        </p:txBody>
      </p:sp>
    </p:spTree>
    <p:extLst>
      <p:ext uri="{BB962C8B-B14F-4D97-AF65-F5344CB8AC3E}">
        <p14:creationId xmlns:p14="http://schemas.microsoft.com/office/powerpoint/2010/main" val="3818461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32000" y="4397394"/>
            <a:ext cx="8128000" cy="1067644"/>
          </a:xfrm>
          <a:prstGeom prst="rect">
            <a:avLst/>
          </a:prstGeom>
        </p:spPr>
        <p:txBody>
          <a:bodyPr lIns="274320" rIns="274320" anchor="b">
            <a:noAutofit/>
          </a:bodyPr>
          <a:lstStyle>
            <a:lvl1pPr algn="ctr">
              <a:defRPr sz="4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8000" y="6356349"/>
            <a:ext cx="4064000" cy="365125"/>
          </a:xfrm>
          <a:prstGeom prst="rect">
            <a:avLst/>
          </a:prstGeom>
        </p:spPr>
        <p:txBody>
          <a:bodyPr rIns="457200"/>
          <a:lstStyle>
            <a:lvl1pPr algn="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356350"/>
            <a:ext cx="4064000" cy="365125"/>
          </a:xfrm>
          <a:prstGeom prst="rect">
            <a:avLst/>
          </a:prstGeom>
        </p:spPr>
        <p:txBody>
          <a:bodyPr/>
          <a:lstStyle>
            <a:lvl1pPr>
              <a:defRPr cap="none" baseline="0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356350"/>
            <a:ext cx="406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cap="none" baseline="0" smtClean="0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2000" y="5717711"/>
            <a:ext cx="8128000" cy="480131"/>
          </a:xfrm>
          <a:prstGeom prst="rect">
            <a:avLst/>
          </a:prstGeom>
        </p:spPr>
        <p:txBody>
          <a:bodyPr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331804" y="3345071"/>
            <a:ext cx="3528392" cy="122396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8800" cap="all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/>
              <a:t>#00</a:t>
            </a:r>
          </a:p>
        </p:txBody>
      </p:sp>
    </p:spTree>
    <p:extLst>
      <p:ext uri="{BB962C8B-B14F-4D97-AF65-F5344CB8AC3E}">
        <p14:creationId xmlns:p14="http://schemas.microsoft.com/office/powerpoint/2010/main" val="3200473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>
            <a:spLocks noGrp="1"/>
          </p:cNvSpPr>
          <p:nvPr>
            <p:ph type="ctrTitle"/>
          </p:nvPr>
        </p:nvSpPr>
        <p:spPr>
          <a:xfrm>
            <a:off x="3287688" y="4074661"/>
            <a:ext cx="8434459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54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3287688" y="5172813"/>
            <a:ext cx="8434459" cy="480131"/>
          </a:xfrm>
          <a:prstGeom prst="rect">
            <a:avLst/>
          </a:prstGeom>
        </p:spPr>
        <p:txBody>
          <a:bodyPr wrap="square" lIns="274320" rIns="0">
            <a:spAutoFit/>
          </a:bodyPr>
          <a:lstStyle>
            <a:lvl1pPr marL="0" indent="0" algn="l">
              <a:buNone/>
              <a:defRPr sz="28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Freeform: Shape 11"/>
          <p:cNvSpPr/>
          <p:nvPr userDrawn="1"/>
        </p:nvSpPr>
        <p:spPr>
          <a:xfrm rot="5400000">
            <a:off x="-267349" y="4414555"/>
            <a:ext cx="1674590" cy="1139894"/>
          </a:xfrm>
          <a:custGeom>
            <a:avLst/>
            <a:gdLst>
              <a:gd name="connsiteX0" fmla="*/ 0 w 1674590"/>
              <a:gd name="connsiteY0" fmla="*/ 1139893 h 1139894"/>
              <a:gd name="connsiteX1" fmla="*/ 824542 w 1674590"/>
              <a:gd name="connsiteY1" fmla="*/ 0 h 1139894"/>
              <a:gd name="connsiteX2" fmla="*/ 1674590 w 1674590"/>
              <a:gd name="connsiteY2" fmla="*/ 1139894 h 113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4590" h="1139894">
                <a:moveTo>
                  <a:pt x="0" y="1139893"/>
                </a:moveTo>
                <a:lnTo>
                  <a:pt x="824542" y="0"/>
                </a:lnTo>
                <a:lnTo>
                  <a:pt x="1674590" y="11398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7806889" cy="4723331"/>
          </a:xfrm>
          <a:custGeom>
            <a:avLst/>
            <a:gdLst>
              <a:gd name="connsiteX0" fmla="*/ 0 w 7806889"/>
              <a:gd name="connsiteY0" fmla="*/ 0 h 4723331"/>
              <a:gd name="connsiteX1" fmla="*/ 7806889 w 7806889"/>
              <a:gd name="connsiteY1" fmla="*/ 0 h 4723331"/>
              <a:gd name="connsiteX2" fmla="*/ 1473016 w 7806889"/>
              <a:gd name="connsiteY2" fmla="*/ 4723331 h 4723331"/>
              <a:gd name="connsiteX3" fmla="*/ 0 w 7806889"/>
              <a:gd name="connsiteY3" fmla="*/ 365782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06889" h="4723331">
                <a:moveTo>
                  <a:pt x="0" y="0"/>
                </a:moveTo>
                <a:lnTo>
                  <a:pt x="7806889" y="0"/>
                </a:lnTo>
                <a:lnTo>
                  <a:pt x="1473016" y="4723331"/>
                </a:lnTo>
                <a:lnTo>
                  <a:pt x="0" y="36578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Freeform: Shape 13"/>
          <p:cNvSpPr/>
          <p:nvPr userDrawn="1"/>
        </p:nvSpPr>
        <p:spPr>
          <a:xfrm rot="10800000" flipV="1">
            <a:off x="0" y="5213253"/>
            <a:ext cx="3747554" cy="1644747"/>
          </a:xfrm>
          <a:custGeom>
            <a:avLst/>
            <a:gdLst>
              <a:gd name="connsiteX0" fmla="*/ 2273790 w 3747554"/>
              <a:gd name="connsiteY0" fmla="*/ 0 h 1644747"/>
              <a:gd name="connsiteX1" fmla="*/ 0 w 3747554"/>
              <a:gd name="connsiteY1" fmla="*/ 1644747 h 1644747"/>
              <a:gd name="connsiteX2" fmla="*/ 3747554 w 3747554"/>
              <a:gd name="connsiteY2" fmla="*/ 1644747 h 1644747"/>
              <a:gd name="connsiteX3" fmla="*/ 3747554 w 3747554"/>
              <a:gd name="connsiteY3" fmla="*/ 1099025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7554" h="1644747">
                <a:moveTo>
                  <a:pt x="2273790" y="0"/>
                </a:moveTo>
                <a:lnTo>
                  <a:pt x="0" y="1644747"/>
                </a:lnTo>
                <a:lnTo>
                  <a:pt x="3747554" y="1644747"/>
                </a:lnTo>
                <a:lnTo>
                  <a:pt x="3747554" y="109902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1"/>
          </p:nvPr>
        </p:nvSpPr>
        <p:spPr>
          <a:xfrm>
            <a:off x="569946" y="6356349"/>
            <a:ext cx="1931877" cy="365125"/>
          </a:xfrm>
          <a:prstGeom prst="rect">
            <a:avLst/>
          </a:prstGeom>
        </p:spPr>
        <p:txBody>
          <a:bodyPr lIns="0" rIns="0"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747555" y="6356350"/>
            <a:ext cx="5647713" cy="365125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19" name="Freeform: Shape 18"/>
          <p:cNvSpPr/>
          <p:nvPr userDrawn="1"/>
        </p:nvSpPr>
        <p:spPr>
          <a:xfrm flipV="1">
            <a:off x="7333860" y="-1"/>
            <a:ext cx="4858141" cy="2684911"/>
          </a:xfrm>
          <a:custGeom>
            <a:avLst/>
            <a:gdLst>
              <a:gd name="connsiteX0" fmla="*/ 1229424 w 4858141"/>
              <a:gd name="connsiteY0" fmla="*/ 2684911 h 2684911"/>
              <a:gd name="connsiteX1" fmla="*/ 4858141 w 4858141"/>
              <a:gd name="connsiteY1" fmla="*/ 2684911 h 2684911"/>
              <a:gd name="connsiteX2" fmla="*/ 4858141 w 4858141"/>
              <a:gd name="connsiteY2" fmla="*/ 1794066 h 2684911"/>
              <a:gd name="connsiteX3" fmla="*/ 2452345 w 4858141"/>
              <a:gd name="connsiteY3" fmla="*/ 0 h 2684911"/>
              <a:gd name="connsiteX4" fmla="*/ 0 w 4858141"/>
              <a:gd name="connsiteY4" fmla="*/ 1773905 h 2684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58141" h="2684911">
                <a:moveTo>
                  <a:pt x="1229424" y="2684911"/>
                </a:moveTo>
                <a:lnTo>
                  <a:pt x="4858141" y="2684911"/>
                </a:lnTo>
                <a:lnTo>
                  <a:pt x="4858141" y="1794066"/>
                </a:lnTo>
                <a:lnTo>
                  <a:pt x="2452345" y="0"/>
                </a:lnTo>
                <a:lnTo>
                  <a:pt x="0" y="17739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000322" y="235007"/>
            <a:ext cx="3528392" cy="164343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8800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#00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10856835" y="6356350"/>
            <a:ext cx="86531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550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86312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22796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90445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20835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05782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779012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1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>
            <a:spLocks noGrp="1"/>
          </p:cNvSpPr>
          <p:nvPr>
            <p:ph type="ctrTitle"/>
          </p:nvPr>
        </p:nvSpPr>
        <p:spPr>
          <a:xfrm>
            <a:off x="3287688" y="4074661"/>
            <a:ext cx="8434459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54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3287688" y="5172813"/>
            <a:ext cx="8434459" cy="480131"/>
          </a:xfrm>
          <a:prstGeom prst="rect">
            <a:avLst/>
          </a:prstGeom>
        </p:spPr>
        <p:txBody>
          <a:bodyPr wrap="square" lIns="274320" rIns="0">
            <a:spAutoFit/>
          </a:bodyPr>
          <a:lstStyle>
            <a:lvl1pPr marL="0" indent="0" algn="l">
              <a:buNone/>
              <a:defRPr sz="28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Freeform: Shape 11"/>
          <p:cNvSpPr/>
          <p:nvPr userDrawn="1"/>
        </p:nvSpPr>
        <p:spPr>
          <a:xfrm rot="5400000">
            <a:off x="-267349" y="4414555"/>
            <a:ext cx="1674590" cy="1139894"/>
          </a:xfrm>
          <a:custGeom>
            <a:avLst/>
            <a:gdLst>
              <a:gd name="connsiteX0" fmla="*/ 0 w 1674590"/>
              <a:gd name="connsiteY0" fmla="*/ 1139893 h 1139894"/>
              <a:gd name="connsiteX1" fmla="*/ 824542 w 1674590"/>
              <a:gd name="connsiteY1" fmla="*/ 0 h 1139894"/>
              <a:gd name="connsiteX2" fmla="*/ 1674590 w 1674590"/>
              <a:gd name="connsiteY2" fmla="*/ 1139894 h 113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4590" h="1139894">
                <a:moveTo>
                  <a:pt x="0" y="1139893"/>
                </a:moveTo>
                <a:lnTo>
                  <a:pt x="824542" y="0"/>
                </a:lnTo>
                <a:lnTo>
                  <a:pt x="1674590" y="11398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7806889" cy="4723331"/>
          </a:xfrm>
          <a:custGeom>
            <a:avLst/>
            <a:gdLst>
              <a:gd name="connsiteX0" fmla="*/ 0 w 7806889"/>
              <a:gd name="connsiteY0" fmla="*/ 0 h 4723331"/>
              <a:gd name="connsiteX1" fmla="*/ 7806889 w 7806889"/>
              <a:gd name="connsiteY1" fmla="*/ 0 h 4723331"/>
              <a:gd name="connsiteX2" fmla="*/ 1473016 w 7806889"/>
              <a:gd name="connsiteY2" fmla="*/ 4723331 h 4723331"/>
              <a:gd name="connsiteX3" fmla="*/ 0 w 7806889"/>
              <a:gd name="connsiteY3" fmla="*/ 365782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06889" h="4723331">
                <a:moveTo>
                  <a:pt x="0" y="0"/>
                </a:moveTo>
                <a:lnTo>
                  <a:pt x="7806889" y="0"/>
                </a:lnTo>
                <a:lnTo>
                  <a:pt x="1473016" y="4723331"/>
                </a:lnTo>
                <a:lnTo>
                  <a:pt x="0" y="36578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Freeform: Shape 13"/>
          <p:cNvSpPr/>
          <p:nvPr userDrawn="1"/>
        </p:nvSpPr>
        <p:spPr>
          <a:xfrm rot="10800000" flipV="1">
            <a:off x="0" y="5213253"/>
            <a:ext cx="3747554" cy="1644747"/>
          </a:xfrm>
          <a:custGeom>
            <a:avLst/>
            <a:gdLst>
              <a:gd name="connsiteX0" fmla="*/ 2273790 w 3747554"/>
              <a:gd name="connsiteY0" fmla="*/ 0 h 1644747"/>
              <a:gd name="connsiteX1" fmla="*/ 0 w 3747554"/>
              <a:gd name="connsiteY1" fmla="*/ 1644747 h 1644747"/>
              <a:gd name="connsiteX2" fmla="*/ 3747554 w 3747554"/>
              <a:gd name="connsiteY2" fmla="*/ 1644747 h 1644747"/>
              <a:gd name="connsiteX3" fmla="*/ 3747554 w 3747554"/>
              <a:gd name="connsiteY3" fmla="*/ 1099025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7554" h="1644747">
                <a:moveTo>
                  <a:pt x="2273790" y="0"/>
                </a:moveTo>
                <a:lnTo>
                  <a:pt x="0" y="1644747"/>
                </a:lnTo>
                <a:lnTo>
                  <a:pt x="3747554" y="1644747"/>
                </a:lnTo>
                <a:lnTo>
                  <a:pt x="3747554" y="109902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1"/>
          </p:nvPr>
        </p:nvSpPr>
        <p:spPr>
          <a:xfrm>
            <a:off x="569946" y="6356349"/>
            <a:ext cx="1931877" cy="365125"/>
          </a:xfrm>
          <a:prstGeom prst="rect">
            <a:avLst/>
          </a:prstGeom>
        </p:spPr>
        <p:txBody>
          <a:bodyPr lIns="0" rIns="0"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747555" y="6356350"/>
            <a:ext cx="5647713" cy="365125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10856835" y="6356350"/>
            <a:ext cx="86531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1313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spcAft>
                <a:spcPts val="1200"/>
              </a:spcAft>
              <a:defRPr sz="4000">
                <a:solidFill>
                  <a:schemeClr val="accent3"/>
                </a:solidFill>
                <a:latin typeface="+mj-lt"/>
              </a:defRPr>
            </a:lvl1pPr>
            <a:lvl2pPr>
              <a:spcAft>
                <a:spcPts val="1200"/>
              </a:spcAft>
              <a:defRPr sz="3600">
                <a:solidFill>
                  <a:schemeClr val="accent3"/>
                </a:solidFill>
                <a:latin typeface="+mj-lt"/>
              </a:defRPr>
            </a:lvl2pPr>
            <a:lvl3pPr>
              <a:spcAft>
                <a:spcPts val="1200"/>
              </a:spcAft>
              <a:defRPr sz="3200">
                <a:solidFill>
                  <a:schemeClr val="accent3"/>
                </a:solidFill>
                <a:latin typeface="+mj-lt"/>
              </a:defRPr>
            </a:lvl3pPr>
            <a:lvl4pPr>
              <a:spcAft>
                <a:spcPts val="1200"/>
              </a:spcAft>
              <a:defRPr sz="2800">
                <a:solidFill>
                  <a:schemeClr val="accent3"/>
                </a:solidFill>
                <a:latin typeface="+mj-lt"/>
              </a:defRPr>
            </a:lvl4pPr>
            <a:lvl5pPr>
              <a:spcAft>
                <a:spcPts val="1200"/>
              </a:spcAft>
              <a:defRPr sz="28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27796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24633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589240"/>
            <a:ext cx="10515600" cy="626368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>
              <a:spcBef>
                <a:spcPts val="1200"/>
              </a:spcBef>
            </a:pPr>
            <a:r>
              <a:rPr lang="en-US"/>
              <a:t>Insert a short description here</a:t>
            </a:r>
          </a:p>
        </p:txBody>
      </p:sp>
    </p:spTree>
    <p:extLst>
      <p:ext uri="{BB962C8B-B14F-4D97-AF65-F5344CB8AC3E}">
        <p14:creationId xmlns:p14="http://schemas.microsoft.com/office/powerpoint/2010/main" val="32430842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041776" cy="43513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Aft>
                <a:spcPts val="1800"/>
              </a:spcAft>
              <a:defRPr lang="en-US" sz="3200">
                <a:solidFill>
                  <a:schemeClr val="accent3"/>
                </a:solidFill>
                <a:latin typeface="+mj-lt"/>
              </a:defRPr>
            </a:lvl1pPr>
            <a:lvl2pPr>
              <a:spcAft>
                <a:spcPts val="1800"/>
              </a:spcAft>
              <a:defRPr lang="en-US" sz="2800">
                <a:solidFill>
                  <a:schemeClr val="accent3"/>
                </a:solidFill>
                <a:latin typeface="+mj-lt"/>
              </a:defRPr>
            </a:lvl2pPr>
            <a:lvl3pPr>
              <a:spcAft>
                <a:spcPts val="1800"/>
              </a:spcAft>
              <a:defRPr lang="en-US" sz="2400">
                <a:solidFill>
                  <a:schemeClr val="accent3"/>
                </a:solidFill>
                <a:latin typeface="+mj-lt"/>
              </a:defRPr>
            </a:lvl3pPr>
            <a:lvl4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4pPr>
            <a:lvl5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6312024" y="1825625"/>
            <a:ext cx="5041776" cy="43513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Aft>
                <a:spcPts val="1800"/>
              </a:spcAft>
              <a:defRPr lang="en-US" sz="3200">
                <a:solidFill>
                  <a:schemeClr val="accent3"/>
                </a:solidFill>
                <a:latin typeface="+mj-lt"/>
              </a:defRPr>
            </a:lvl1pPr>
            <a:lvl2pPr>
              <a:spcAft>
                <a:spcPts val="1800"/>
              </a:spcAft>
              <a:defRPr lang="en-US" sz="2800">
                <a:solidFill>
                  <a:schemeClr val="accent3"/>
                </a:solidFill>
                <a:latin typeface="+mj-lt"/>
              </a:defRPr>
            </a:lvl2pPr>
            <a:lvl3pPr>
              <a:spcAft>
                <a:spcPts val="1800"/>
              </a:spcAft>
              <a:defRPr lang="en-US" sz="2400">
                <a:solidFill>
                  <a:schemeClr val="accent3"/>
                </a:solidFill>
                <a:latin typeface="+mj-lt"/>
              </a:defRPr>
            </a:lvl3pPr>
            <a:lvl4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4pPr>
            <a:lvl5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00954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spcAft>
                <a:spcPts val="1200"/>
              </a:spcAft>
              <a:defRPr sz="4000">
                <a:solidFill>
                  <a:schemeClr val="bg1"/>
                </a:solidFill>
                <a:latin typeface="+mj-lt"/>
              </a:defRPr>
            </a:lvl1pPr>
            <a:lvl2pPr>
              <a:spcAft>
                <a:spcPts val="1200"/>
              </a:spcAft>
              <a:defRPr sz="3600">
                <a:solidFill>
                  <a:schemeClr val="bg1"/>
                </a:solidFill>
                <a:latin typeface="+mj-lt"/>
              </a:defRPr>
            </a:lvl2pPr>
            <a:lvl3pPr>
              <a:spcAft>
                <a:spcPts val="1200"/>
              </a:spcAft>
              <a:defRPr sz="3200">
                <a:solidFill>
                  <a:schemeClr val="bg1"/>
                </a:solidFill>
                <a:latin typeface="+mj-lt"/>
              </a:defRPr>
            </a:lvl3pPr>
            <a:lvl4pPr>
              <a:spcAft>
                <a:spcPts val="1200"/>
              </a:spcAft>
              <a:defRPr sz="2800">
                <a:solidFill>
                  <a:schemeClr val="bg1"/>
                </a:solidFill>
                <a:latin typeface="+mj-lt"/>
              </a:defRPr>
            </a:lvl4pPr>
            <a:lvl5pPr>
              <a:spcAft>
                <a:spcPts val="1200"/>
              </a:spcAft>
              <a:defRPr sz="2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25494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20767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/>
          <p:cNvSpPr/>
          <p:nvPr userDrawn="1"/>
        </p:nvSpPr>
        <p:spPr>
          <a:xfrm>
            <a:off x="0" y="1"/>
            <a:ext cx="9962166" cy="4723331"/>
          </a:xfrm>
          <a:custGeom>
            <a:avLst/>
            <a:gdLst>
              <a:gd name="connsiteX0" fmla="*/ 0 w 9962166"/>
              <a:gd name="connsiteY0" fmla="*/ 0 h 4723331"/>
              <a:gd name="connsiteX1" fmla="*/ 9962166 w 9962166"/>
              <a:gd name="connsiteY1" fmla="*/ 0 h 4723331"/>
              <a:gd name="connsiteX2" fmla="*/ 3628293 w 9962166"/>
              <a:gd name="connsiteY2" fmla="*/ 4723331 h 4723331"/>
              <a:gd name="connsiteX3" fmla="*/ 0 w 9962166"/>
              <a:gd name="connsiteY3" fmla="*/ 209880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2166" h="4723331">
                <a:moveTo>
                  <a:pt x="0" y="0"/>
                </a:moveTo>
                <a:lnTo>
                  <a:pt x="9962166" y="0"/>
                </a:lnTo>
                <a:lnTo>
                  <a:pt x="3628293" y="4723331"/>
                </a:lnTo>
                <a:lnTo>
                  <a:pt x="0" y="2098805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/>
          <p:cNvSpPr/>
          <p:nvPr userDrawn="1"/>
        </p:nvSpPr>
        <p:spPr>
          <a:xfrm rot="5400000">
            <a:off x="-487322" y="3075509"/>
            <a:ext cx="4269815" cy="3295170"/>
          </a:xfrm>
          <a:custGeom>
            <a:avLst/>
            <a:gdLst>
              <a:gd name="connsiteX0" fmla="*/ 0 w 4269815"/>
              <a:gd name="connsiteY0" fmla="*/ 3295170 h 3295170"/>
              <a:gd name="connsiteX1" fmla="*/ 2383562 w 4269815"/>
              <a:gd name="connsiteY1" fmla="*/ 0 h 3295170"/>
              <a:gd name="connsiteX2" fmla="*/ 4269815 w 4269815"/>
              <a:gd name="connsiteY2" fmla="*/ 2529419 h 3295170"/>
              <a:gd name="connsiteX3" fmla="*/ 4269815 w 4269815"/>
              <a:gd name="connsiteY3" fmla="*/ 3295170 h 3295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9815" h="3295170">
                <a:moveTo>
                  <a:pt x="0" y="3295170"/>
                </a:moveTo>
                <a:lnTo>
                  <a:pt x="2383562" y="0"/>
                </a:lnTo>
                <a:lnTo>
                  <a:pt x="4269815" y="2529419"/>
                </a:lnTo>
                <a:lnTo>
                  <a:pt x="4269815" y="3295170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/>
          <p:cNvSpPr/>
          <p:nvPr userDrawn="1"/>
        </p:nvSpPr>
        <p:spPr>
          <a:xfrm rot="10800000" flipV="1">
            <a:off x="1423477" y="5213253"/>
            <a:ext cx="4479354" cy="1644747"/>
          </a:xfrm>
          <a:custGeom>
            <a:avLst/>
            <a:gdLst>
              <a:gd name="connsiteX0" fmla="*/ 2273790 w 4479354"/>
              <a:gd name="connsiteY0" fmla="*/ 0 h 1644747"/>
              <a:gd name="connsiteX1" fmla="*/ 0 w 4479354"/>
              <a:gd name="connsiteY1" fmla="*/ 1644747 h 1644747"/>
              <a:gd name="connsiteX2" fmla="*/ 4479354 w 4479354"/>
              <a:gd name="connsiteY2" fmla="*/ 1644747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79354" h="1644747">
                <a:moveTo>
                  <a:pt x="2273790" y="0"/>
                </a:moveTo>
                <a:lnTo>
                  <a:pt x="0" y="1644747"/>
                </a:lnTo>
                <a:lnTo>
                  <a:pt x="4479354" y="1644747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2036486"/>
            <a:ext cx="10515600" cy="3379551"/>
          </a:xfrm>
          <a:prstGeom prst="rect">
            <a:avLst/>
          </a:prstGeom>
        </p:spPr>
        <p:txBody>
          <a:bodyPr lIns="0" tIns="274320" rIns="0" bIns="0" anchor="ctr">
            <a:normAutofit/>
          </a:bodyPr>
          <a:lstStyle>
            <a:lvl1pPr marL="0" indent="0" algn="r">
              <a:spcBef>
                <a:spcPts val="1200"/>
              </a:spcBef>
              <a:buNone/>
              <a:defRPr sz="7200">
                <a:solidFill>
                  <a:schemeClr val="bg1"/>
                </a:solidFill>
                <a:latin typeface="+mn-lt"/>
                <a:ea typeface="Roboto" panose="02000000000000000000" pitchFamily="2" charset="0"/>
              </a:defRPr>
            </a:lvl1pPr>
            <a:lvl2pPr marL="457200" indent="0" algn="ctr">
              <a:spcBef>
                <a:spcPts val="1200"/>
              </a:spcBef>
              <a:buNone/>
              <a:defRPr sz="2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 algn="ctr">
              <a:spcBef>
                <a:spcPts val="1200"/>
              </a:spcBef>
              <a:buNone/>
              <a:defRPr sz="24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 algn="ctr"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 algn="ctr"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Your Quote Goes Here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416037"/>
            <a:ext cx="10515599" cy="504849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/>
              <a:t>Author</a:t>
            </a:r>
          </a:p>
        </p:txBody>
      </p:sp>
      <p:sp>
        <p:nvSpPr>
          <p:cNvPr id="14" name="Freeform: Shape 13"/>
          <p:cNvSpPr/>
          <p:nvPr userDrawn="1"/>
        </p:nvSpPr>
        <p:spPr>
          <a:xfrm>
            <a:off x="8820597" y="548680"/>
            <a:ext cx="2533203" cy="1745300"/>
          </a:xfrm>
          <a:custGeom>
            <a:avLst/>
            <a:gdLst>
              <a:gd name="connsiteX0" fmla="*/ 850180 w 1028774"/>
              <a:gd name="connsiteY0" fmla="*/ 0 h 708794"/>
              <a:gd name="connsiteX1" fmla="*/ 958081 w 1028774"/>
              <a:gd name="connsiteY1" fmla="*/ 89297 h 708794"/>
              <a:gd name="connsiteX2" fmla="*/ 820415 w 1028774"/>
              <a:gd name="connsiteY2" fmla="*/ 319981 h 708794"/>
              <a:gd name="connsiteX3" fmla="*/ 1028774 w 1028774"/>
              <a:gd name="connsiteY3" fmla="*/ 319981 h 708794"/>
              <a:gd name="connsiteX4" fmla="*/ 1028774 w 1028774"/>
              <a:gd name="connsiteY4" fmla="*/ 708794 h 708794"/>
              <a:gd name="connsiteX5" fmla="*/ 545083 w 1028774"/>
              <a:gd name="connsiteY5" fmla="*/ 708794 h 708794"/>
              <a:gd name="connsiteX6" fmla="*/ 545083 w 1028774"/>
              <a:gd name="connsiteY6" fmla="*/ 442764 h 708794"/>
              <a:gd name="connsiteX7" fmla="*/ 850180 w 1028774"/>
              <a:gd name="connsiteY7" fmla="*/ 0 h 708794"/>
              <a:gd name="connsiteX8" fmla="*/ 303731 w 1028774"/>
              <a:gd name="connsiteY8" fmla="*/ 0 h 708794"/>
              <a:gd name="connsiteX9" fmla="*/ 411137 w 1028774"/>
              <a:gd name="connsiteY9" fmla="*/ 89297 h 708794"/>
              <a:gd name="connsiteX10" fmla="*/ 275332 w 1028774"/>
              <a:gd name="connsiteY10" fmla="*/ 319981 h 708794"/>
              <a:gd name="connsiteX11" fmla="*/ 483691 w 1028774"/>
              <a:gd name="connsiteY11" fmla="*/ 319981 h 708794"/>
              <a:gd name="connsiteX12" fmla="*/ 483691 w 1028774"/>
              <a:gd name="connsiteY12" fmla="*/ 708794 h 708794"/>
              <a:gd name="connsiteX13" fmla="*/ 0 w 1028774"/>
              <a:gd name="connsiteY13" fmla="*/ 708794 h 708794"/>
              <a:gd name="connsiteX14" fmla="*/ 0 w 1028774"/>
              <a:gd name="connsiteY14" fmla="*/ 442764 h 708794"/>
              <a:gd name="connsiteX15" fmla="*/ 303731 w 1028774"/>
              <a:gd name="connsiteY15" fmla="*/ 0 h 708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28774" h="708794">
                <a:moveTo>
                  <a:pt x="850180" y="0"/>
                </a:moveTo>
                <a:lnTo>
                  <a:pt x="958081" y="89297"/>
                </a:lnTo>
                <a:cubicBezTo>
                  <a:pt x="873745" y="173633"/>
                  <a:pt x="827856" y="250527"/>
                  <a:pt x="820415" y="319981"/>
                </a:cubicBezTo>
                <a:lnTo>
                  <a:pt x="1028774" y="319981"/>
                </a:lnTo>
                <a:lnTo>
                  <a:pt x="1028774" y="708794"/>
                </a:lnTo>
                <a:lnTo>
                  <a:pt x="545083" y="708794"/>
                </a:lnTo>
                <a:lnTo>
                  <a:pt x="545083" y="442764"/>
                </a:lnTo>
                <a:cubicBezTo>
                  <a:pt x="545083" y="281533"/>
                  <a:pt x="646782" y="133945"/>
                  <a:pt x="850180" y="0"/>
                </a:cubicBezTo>
                <a:close/>
                <a:moveTo>
                  <a:pt x="303731" y="0"/>
                </a:moveTo>
                <a:lnTo>
                  <a:pt x="411137" y="89297"/>
                </a:lnTo>
                <a:cubicBezTo>
                  <a:pt x="327945" y="173633"/>
                  <a:pt x="282676" y="250527"/>
                  <a:pt x="275332" y="319981"/>
                </a:cubicBezTo>
                <a:lnTo>
                  <a:pt x="483691" y="319981"/>
                </a:lnTo>
                <a:lnTo>
                  <a:pt x="483691" y="708794"/>
                </a:lnTo>
                <a:lnTo>
                  <a:pt x="0" y="708794"/>
                </a:lnTo>
                <a:lnTo>
                  <a:pt x="0" y="442764"/>
                </a:lnTo>
                <a:cubicBezTo>
                  <a:pt x="0" y="281533"/>
                  <a:pt x="101244" y="133945"/>
                  <a:pt x="30373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7" name="Straight Connector 16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98319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/>
          <p:cNvSpPr/>
          <p:nvPr userDrawn="1"/>
        </p:nvSpPr>
        <p:spPr>
          <a:xfrm>
            <a:off x="0" y="1"/>
            <a:ext cx="9962166" cy="4723331"/>
          </a:xfrm>
          <a:custGeom>
            <a:avLst/>
            <a:gdLst>
              <a:gd name="connsiteX0" fmla="*/ 0 w 9962166"/>
              <a:gd name="connsiteY0" fmla="*/ 0 h 4723331"/>
              <a:gd name="connsiteX1" fmla="*/ 9962166 w 9962166"/>
              <a:gd name="connsiteY1" fmla="*/ 0 h 4723331"/>
              <a:gd name="connsiteX2" fmla="*/ 3628293 w 9962166"/>
              <a:gd name="connsiteY2" fmla="*/ 4723331 h 4723331"/>
              <a:gd name="connsiteX3" fmla="*/ 0 w 9962166"/>
              <a:gd name="connsiteY3" fmla="*/ 209880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2166" h="4723331">
                <a:moveTo>
                  <a:pt x="0" y="0"/>
                </a:moveTo>
                <a:lnTo>
                  <a:pt x="9962166" y="0"/>
                </a:lnTo>
                <a:lnTo>
                  <a:pt x="3628293" y="4723331"/>
                </a:lnTo>
                <a:lnTo>
                  <a:pt x="0" y="2098805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/>
          <p:cNvSpPr/>
          <p:nvPr userDrawn="1"/>
        </p:nvSpPr>
        <p:spPr>
          <a:xfrm rot="5400000">
            <a:off x="-487322" y="3075509"/>
            <a:ext cx="4269815" cy="3295170"/>
          </a:xfrm>
          <a:custGeom>
            <a:avLst/>
            <a:gdLst>
              <a:gd name="connsiteX0" fmla="*/ 0 w 4269815"/>
              <a:gd name="connsiteY0" fmla="*/ 3295170 h 3295170"/>
              <a:gd name="connsiteX1" fmla="*/ 2383562 w 4269815"/>
              <a:gd name="connsiteY1" fmla="*/ 0 h 3295170"/>
              <a:gd name="connsiteX2" fmla="*/ 4269815 w 4269815"/>
              <a:gd name="connsiteY2" fmla="*/ 2529419 h 3295170"/>
              <a:gd name="connsiteX3" fmla="*/ 4269815 w 4269815"/>
              <a:gd name="connsiteY3" fmla="*/ 3295170 h 3295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9815" h="3295170">
                <a:moveTo>
                  <a:pt x="0" y="3295170"/>
                </a:moveTo>
                <a:lnTo>
                  <a:pt x="2383562" y="0"/>
                </a:lnTo>
                <a:lnTo>
                  <a:pt x="4269815" y="2529419"/>
                </a:lnTo>
                <a:lnTo>
                  <a:pt x="4269815" y="3295170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/>
          <p:cNvSpPr/>
          <p:nvPr userDrawn="1"/>
        </p:nvSpPr>
        <p:spPr>
          <a:xfrm rot="10800000" flipV="1">
            <a:off x="1423477" y="5213253"/>
            <a:ext cx="4479354" cy="1644747"/>
          </a:xfrm>
          <a:custGeom>
            <a:avLst/>
            <a:gdLst>
              <a:gd name="connsiteX0" fmla="*/ 2273790 w 4479354"/>
              <a:gd name="connsiteY0" fmla="*/ 0 h 1644747"/>
              <a:gd name="connsiteX1" fmla="*/ 0 w 4479354"/>
              <a:gd name="connsiteY1" fmla="*/ 1644747 h 1644747"/>
              <a:gd name="connsiteX2" fmla="*/ 4479354 w 4479354"/>
              <a:gd name="connsiteY2" fmla="*/ 1644747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79354" h="1644747">
                <a:moveTo>
                  <a:pt x="2273790" y="0"/>
                </a:moveTo>
                <a:lnTo>
                  <a:pt x="0" y="1644747"/>
                </a:lnTo>
                <a:lnTo>
                  <a:pt x="4479354" y="1644747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511525" y="2580"/>
            <a:ext cx="7168950" cy="5244513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lvl1pPr>
              <a:defRPr lang="en-US" sz="372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354"/>
            <a:r>
              <a:rPr lang="en-US"/>
              <a:t>BIG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2809875" y="5565922"/>
            <a:ext cx="6572251" cy="7904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032250" y="4381100"/>
            <a:ext cx="4127500" cy="9779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5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4800" b="1">
                <a:solidFill>
                  <a:schemeClr val="accent3"/>
                </a:solidFill>
              </a:defRPr>
            </a:lvl2pPr>
            <a:lvl3pPr marL="914400" indent="0" algn="ctr">
              <a:buNone/>
              <a:defRPr sz="4400" b="1">
                <a:solidFill>
                  <a:schemeClr val="accent3"/>
                </a:solidFill>
              </a:defRPr>
            </a:lvl3pPr>
            <a:lvl4pPr marL="1371600" indent="0" algn="ctr">
              <a:buNone/>
              <a:defRPr sz="4000" b="1">
                <a:solidFill>
                  <a:schemeClr val="accent3"/>
                </a:solidFill>
              </a:defRPr>
            </a:lvl4pPr>
            <a:lvl5pPr marL="1828800" indent="0" algn="ctr">
              <a:buNone/>
              <a:defRPr sz="4000" b="1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/>
              <a:t>…is beautiful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4" name="Straight Connector 23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43641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3"/>
          </p:nvPr>
        </p:nvSpPr>
        <p:spPr>
          <a:xfrm>
            <a:off x="1" y="-1"/>
            <a:ext cx="12191999" cy="6858003"/>
          </a:xfrm>
          <a:custGeom>
            <a:avLst/>
            <a:gdLst>
              <a:gd name="connsiteX0" fmla="*/ 3629041 w 12191999"/>
              <a:gd name="connsiteY0" fmla="*/ 5213254 h 6858003"/>
              <a:gd name="connsiteX1" fmla="*/ 5902830 w 12191999"/>
              <a:gd name="connsiteY1" fmla="*/ 6858001 h 6858003"/>
              <a:gd name="connsiteX2" fmla="*/ 1423476 w 12191999"/>
              <a:gd name="connsiteY2" fmla="*/ 6858001 h 6858003"/>
              <a:gd name="connsiteX3" fmla="*/ 0 w 12191999"/>
              <a:gd name="connsiteY3" fmla="*/ 2588188 h 6858003"/>
              <a:gd name="connsiteX4" fmla="*/ 3295170 w 12191999"/>
              <a:gd name="connsiteY4" fmla="*/ 4971750 h 6858003"/>
              <a:gd name="connsiteX5" fmla="*/ 765751 w 12191999"/>
              <a:gd name="connsiteY5" fmla="*/ 6858003 h 6858003"/>
              <a:gd name="connsiteX6" fmla="*/ 0 w 12191999"/>
              <a:gd name="connsiteY6" fmla="*/ 6858003 h 6858003"/>
              <a:gd name="connsiteX7" fmla="*/ 0 w 12191999"/>
              <a:gd name="connsiteY7" fmla="*/ 1 h 6858003"/>
              <a:gd name="connsiteX8" fmla="*/ 9962165 w 12191999"/>
              <a:gd name="connsiteY8" fmla="*/ 1 h 6858003"/>
              <a:gd name="connsiteX9" fmla="*/ 3628293 w 12191999"/>
              <a:gd name="connsiteY9" fmla="*/ 4723332 h 6858003"/>
              <a:gd name="connsiteX10" fmla="*/ 0 w 12191999"/>
              <a:gd name="connsiteY10" fmla="*/ 2098807 h 6858003"/>
              <a:gd name="connsiteX11" fmla="*/ 10628317 w 12191999"/>
              <a:gd name="connsiteY11" fmla="*/ 0 h 6858003"/>
              <a:gd name="connsiteX12" fmla="*/ 12191999 w 12191999"/>
              <a:gd name="connsiteY12" fmla="*/ 0 h 6858003"/>
              <a:gd name="connsiteX13" fmla="*/ 12191999 w 12191999"/>
              <a:gd name="connsiteY13" fmla="*/ 6858002 h 6858003"/>
              <a:gd name="connsiteX14" fmla="*/ 6601008 w 12191999"/>
              <a:gd name="connsiteY14" fmla="*/ 6858002 h 6858003"/>
              <a:gd name="connsiteX15" fmla="*/ 3959920 w 12191999"/>
              <a:gd name="connsiteY15" fmla="*/ 4953147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1999" h="6858003">
                <a:moveTo>
                  <a:pt x="3629041" y="5213254"/>
                </a:moveTo>
                <a:lnTo>
                  <a:pt x="5902830" y="6858001"/>
                </a:lnTo>
                <a:lnTo>
                  <a:pt x="1423476" y="6858001"/>
                </a:lnTo>
                <a:close/>
                <a:moveTo>
                  <a:pt x="0" y="2588188"/>
                </a:moveTo>
                <a:lnTo>
                  <a:pt x="3295170" y="4971750"/>
                </a:lnTo>
                <a:lnTo>
                  <a:pt x="765751" y="6858003"/>
                </a:lnTo>
                <a:lnTo>
                  <a:pt x="0" y="6858003"/>
                </a:lnTo>
                <a:close/>
                <a:moveTo>
                  <a:pt x="0" y="1"/>
                </a:moveTo>
                <a:lnTo>
                  <a:pt x="9962165" y="1"/>
                </a:lnTo>
                <a:lnTo>
                  <a:pt x="3628293" y="4723332"/>
                </a:lnTo>
                <a:lnTo>
                  <a:pt x="0" y="2098807"/>
                </a:lnTo>
                <a:close/>
                <a:moveTo>
                  <a:pt x="10628317" y="0"/>
                </a:moveTo>
                <a:lnTo>
                  <a:pt x="12191999" y="0"/>
                </a:lnTo>
                <a:lnTo>
                  <a:pt x="12191999" y="6858002"/>
                </a:lnTo>
                <a:lnTo>
                  <a:pt x="6601008" y="6858002"/>
                </a:lnTo>
                <a:lnTo>
                  <a:pt x="3959920" y="495314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5" name="Title 1"/>
          <p:cNvSpPr>
            <a:spLocks noGrp="1"/>
          </p:cNvSpPr>
          <p:nvPr>
            <p:ph type="ctrTitle"/>
          </p:nvPr>
        </p:nvSpPr>
        <p:spPr>
          <a:xfrm>
            <a:off x="5879976" y="4851128"/>
            <a:ext cx="5842171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54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Subtitle 2"/>
          <p:cNvSpPr>
            <a:spLocks noGrp="1"/>
          </p:cNvSpPr>
          <p:nvPr>
            <p:ph type="subTitle" idx="1"/>
          </p:nvPr>
        </p:nvSpPr>
        <p:spPr>
          <a:xfrm>
            <a:off x="5879976" y="5949280"/>
            <a:ext cx="5842171" cy="480131"/>
          </a:xfrm>
          <a:prstGeom prst="rect">
            <a:avLst/>
          </a:prstGeom>
        </p:spPr>
        <p:txBody>
          <a:bodyPr wrap="square" lIns="274320" rIns="0">
            <a:spAutoFit/>
          </a:bodyPr>
          <a:lstStyle>
            <a:lvl1pPr marL="0" indent="0" algn="l">
              <a:buNone/>
              <a:defRPr sz="28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29140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4293096"/>
            <a:ext cx="12192000" cy="2564904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029201"/>
          </a:xfrm>
          <a:custGeom>
            <a:avLst/>
            <a:gdLst>
              <a:gd name="connsiteX0" fmla="*/ 0 w 12192000"/>
              <a:gd name="connsiteY0" fmla="*/ 0 h 5029201"/>
              <a:gd name="connsiteX1" fmla="*/ 12192000 w 12192000"/>
              <a:gd name="connsiteY1" fmla="*/ 0 h 5029201"/>
              <a:gd name="connsiteX2" fmla="*/ 12192000 w 12192000"/>
              <a:gd name="connsiteY2" fmla="*/ 2514601 h 5029201"/>
              <a:gd name="connsiteX3" fmla="*/ 12192000 w 12192000"/>
              <a:gd name="connsiteY3" fmla="*/ 5029201 h 5029201"/>
              <a:gd name="connsiteX4" fmla="*/ 6614601 w 12192000"/>
              <a:gd name="connsiteY4" fmla="*/ 5029201 h 5029201"/>
              <a:gd name="connsiteX5" fmla="*/ 6096000 w 12192000"/>
              <a:gd name="connsiteY5" fmla="*/ 4524815 h 5029201"/>
              <a:gd name="connsiteX6" fmla="*/ 5577400 w 12192000"/>
              <a:gd name="connsiteY6" fmla="*/ 5029201 h 5029201"/>
              <a:gd name="connsiteX7" fmla="*/ 0 w 12192000"/>
              <a:gd name="connsiteY7" fmla="*/ 5029201 h 502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029201">
                <a:moveTo>
                  <a:pt x="0" y="0"/>
                </a:moveTo>
                <a:lnTo>
                  <a:pt x="12192000" y="0"/>
                </a:lnTo>
                <a:lnTo>
                  <a:pt x="12192000" y="2514601"/>
                </a:lnTo>
                <a:lnTo>
                  <a:pt x="12192000" y="5029201"/>
                </a:lnTo>
                <a:lnTo>
                  <a:pt x="6614601" y="5029201"/>
                </a:lnTo>
                <a:lnTo>
                  <a:pt x="6096000" y="4524815"/>
                </a:lnTo>
                <a:lnTo>
                  <a:pt x="5577400" y="5029201"/>
                </a:lnTo>
                <a:lnTo>
                  <a:pt x="0" y="502920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7368" y="5207650"/>
            <a:ext cx="11377264" cy="1533717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48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4991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135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 rot="5400000">
            <a:off x="11604686" y="5799924"/>
            <a:ext cx="1839158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prstClr val="black"/>
                </a:solidFill>
              </a:rPr>
              <a:t>© Copyright Showeet.com</a:t>
            </a:r>
          </a:p>
        </p:txBody>
      </p:sp>
    </p:spTree>
    <p:extLst>
      <p:ext uri="{BB962C8B-B14F-4D97-AF65-F5344CB8AC3E}">
        <p14:creationId xmlns:p14="http://schemas.microsoft.com/office/powerpoint/2010/main" val="3009425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7" r:id="rId2"/>
    <p:sldLayoutId id="2147483861" r:id="rId3"/>
    <p:sldLayoutId id="2147483858" r:id="rId4"/>
    <p:sldLayoutId id="2147483860" r:id="rId5"/>
    <p:sldLayoutId id="2147483859" r:id="rId6"/>
    <p:sldLayoutId id="2147483862" r:id="rId7"/>
    <p:sldLayoutId id="2147483864" r:id="rId8"/>
    <p:sldLayoutId id="2147483863" r:id="rId9"/>
    <p:sldLayoutId id="2147483865" r:id="rId10"/>
    <p:sldLayoutId id="2147483866" r:id="rId11"/>
    <p:sldLayoutId id="2147483883" r:id="rId12"/>
    <p:sldLayoutId id="2147483874" r:id="rId13"/>
    <p:sldLayoutId id="2147483875" r:id="rId14"/>
    <p:sldLayoutId id="2147483877" r:id="rId15"/>
    <p:sldLayoutId id="2147483882" r:id="rId16"/>
    <p:sldLayoutId id="2147483876" r:id="rId17"/>
    <p:sldLayoutId id="2147483872" r:id="rId18"/>
    <p:sldLayoutId id="2147483878" r:id="rId19"/>
    <p:sldLayoutId id="2147483856" r:id="rId20"/>
    <p:sldLayoutId id="2147483880" r:id="rId21"/>
    <p:sldLayoutId id="2147483879" r:id="rId22"/>
    <p:sldLayoutId id="2147483881" r:id="rId2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137160"/>
            <a:ext cx="10972800" cy="70788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Rectangle 14"/>
          <p:cNvSpPr/>
          <p:nvPr/>
        </p:nvSpPr>
        <p:spPr>
          <a:xfrm rot="5400000">
            <a:off x="11604686" y="5799924"/>
            <a:ext cx="1839158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prstClr val="black"/>
                </a:solidFill>
              </a:rPr>
              <a:t>© Copyright Showeet.com</a:t>
            </a:r>
          </a:p>
        </p:txBody>
      </p:sp>
    </p:spTree>
    <p:extLst>
      <p:ext uri="{BB962C8B-B14F-4D97-AF65-F5344CB8AC3E}">
        <p14:creationId xmlns:p14="http://schemas.microsoft.com/office/powerpoint/2010/main" val="3974763103"/>
      </p:ext>
    </p:extLst>
  </p:cSld>
  <p:clrMap bg1="lt1" tx1="dk1" bg2="lt2" tx2="dk2" accent1="accent1" accent2="accent2" accent3="accent3" accent4="accent4" accent5="accent5" accent6="accent6" hlink="hlink" folHlink="folHlink"/>
  <p:hf hdr="0"/>
  <p:txStyles>
    <p:titleStyle>
      <a:lvl1pPr algn="r" defTabSz="914354" rtl="0" eaLnBrk="1" latinLnBrk="0" hangingPunct="1">
        <a:spcBef>
          <a:spcPct val="0"/>
        </a:spcBef>
        <a:buNone/>
        <a:defRPr lang="en-US" sz="4000" b="1" kern="1200" cap="all" normalizeH="0" baseline="0" dirty="0">
          <a:solidFill>
            <a:srgbClr val="2F3A46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342882" indent="-342882" algn="l" defTabSz="91435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742913" indent="-285737" algn="l" defTabSz="914354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294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120" indent="-228589" algn="l" defTabSz="914354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298" indent="-228589" algn="l" defTabSz="914354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474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E26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38930" y="341031"/>
            <a:ext cx="2914141" cy="804743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2185947" y="2158991"/>
            <a:ext cx="7820106" cy="34163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defTabSz="914354"/>
            <a:r>
              <a:rPr lang="en-US" sz="5400" dirty="0">
                <a:solidFill>
                  <a:schemeClr val="bg1"/>
                </a:solidFill>
                <a:latin typeface="Calibri Light" panose="020F0302020204030204" pitchFamily="34" charset="0"/>
              </a:rPr>
              <a:t>Free </a:t>
            </a:r>
            <a:r>
              <a:rPr lang="en-US" sz="5400">
                <a:solidFill>
                  <a:schemeClr val="bg1"/>
                </a:solidFill>
                <a:latin typeface="Calibri Light" panose="020F0302020204030204" pitchFamily="34" charset="0"/>
              </a:rPr>
              <a:t>creative templates</a:t>
            </a:r>
            <a:r>
              <a:rPr lang="en-US" sz="5400" dirty="0">
                <a:solidFill>
                  <a:schemeClr val="bg1"/>
                </a:solidFill>
                <a:latin typeface="Calibri Light" panose="020F0302020204030204" pitchFamily="34" charset="0"/>
              </a:rPr>
              <a:t>, charts, diagrams and maps for your outstanding presentations</a:t>
            </a:r>
          </a:p>
        </p:txBody>
      </p:sp>
    </p:spTree>
    <p:extLst>
      <p:ext uri="{BB962C8B-B14F-4D97-AF65-F5344CB8AC3E}">
        <p14:creationId xmlns:p14="http://schemas.microsoft.com/office/powerpoint/2010/main" val="3800825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</p:sldLayoutIdLst>
  <p:hf hdr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hyperlink" Target="https://www.tamireland.ie/top-programmes/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hyperlink" Target="https://www.tamireland.ie/top-programm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064000" y="3225452"/>
            <a:ext cx="8128000" cy="1067644"/>
          </a:xfrm>
        </p:spPr>
        <p:txBody>
          <a:bodyPr>
            <a:normAutofit/>
          </a:bodyPr>
          <a:lstStyle/>
          <a:p>
            <a:r>
              <a:rPr lang="en-US" dirty="0"/>
              <a:t>April 2020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Viewing Trends Overview</a:t>
            </a:r>
          </a:p>
        </p:txBody>
      </p:sp>
      <p:pic>
        <p:nvPicPr>
          <p:cNvPr id="21" name="Picture 1">
            <a:extLst>
              <a:ext uri="{FF2B5EF4-FFF2-40B4-BE49-F238E27FC236}">
                <a16:creationId xmlns:a16="http://schemas.microsoft.com/office/drawing/2014/main" id="{942A0AE2-86A2-4C23-909A-88EE37336E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6" y="188640"/>
            <a:ext cx="108267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Placeholder 21" descr="A hand holding a wii remote&#10;&#10;Description generated with high confidence">
            <a:extLst>
              <a:ext uri="{FF2B5EF4-FFF2-40B4-BE49-F238E27FC236}">
                <a16:creationId xmlns:a16="http://schemas.microsoft.com/office/drawing/2014/main" id="{70D95DA5-F213-4FE2-93D0-DB5ACAD51D0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43" b="1624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46096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Overview-April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2384-994A-4C3C-8656-0CE2B6A3B91B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49B79A-F4D6-4E84-84B1-CAF261FAD2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2747" y="92702"/>
            <a:ext cx="1085182" cy="865707"/>
          </a:xfrm>
          <a:prstGeom prst="rect">
            <a:avLst/>
          </a:prstGeom>
        </p:spPr>
      </p:pic>
      <p:sp>
        <p:nvSpPr>
          <p:cNvPr id="7" name="AutoShape 2" descr="Man User free icon">
            <a:extLst>
              <a:ext uri="{FF2B5EF4-FFF2-40B4-BE49-F238E27FC236}">
                <a16:creationId xmlns:a16="http://schemas.microsoft.com/office/drawing/2014/main" id="{74B4EB4A-C83B-4AFE-928B-DA0899B1467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82494D2-9202-4E63-8EB4-FC69158D0A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231" y="1523712"/>
            <a:ext cx="1009937" cy="100993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6BCF5EE-5240-4EFE-A999-F8E446BEF80D}"/>
              </a:ext>
            </a:extLst>
          </p:cNvPr>
          <p:cNvSpPr txBox="1"/>
          <p:nvPr/>
        </p:nvSpPr>
        <p:spPr>
          <a:xfrm>
            <a:off x="1322410" y="1473324"/>
            <a:ext cx="1046222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/>
              <a:t>TAM Ireland Commercial Channels reached an average of 76.4% of individuals each week in April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/>
              <a:t>Individuals watched on average of 176 minutes (2 hours 56 minutes) each day in April 2020-up 11% on April 2019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/>
              <a:t>The RTÉ Nine News on Saturday April 11</a:t>
            </a:r>
            <a:r>
              <a:rPr lang="en-IE" baseline="30000" dirty="0"/>
              <a:t>th</a:t>
            </a:r>
            <a:r>
              <a:rPr lang="en-IE" dirty="0"/>
              <a:t> was the most watched programme with 840,800 individuals tuning 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/>
              <a:t>Brand new content was created by Broadcasters in April that reflects the exceptional times we’re living in: </a:t>
            </a:r>
          </a:p>
          <a:p>
            <a:pPr marL="1200104" lvl="2" indent="-285750">
              <a:buFont typeface="Arial" panose="020B0604020202020204" pitchFamily="34" charset="0"/>
              <a:buChar char="•"/>
            </a:pPr>
            <a:r>
              <a:rPr lang="en-IE" i="1" dirty="0"/>
              <a:t>Ireland on Call </a:t>
            </a:r>
            <a:r>
              <a:rPr lang="en-IE" dirty="0"/>
              <a:t>on RTÉ One  </a:t>
            </a:r>
            <a:endParaRPr lang="en-IE" i="1" dirty="0"/>
          </a:p>
          <a:p>
            <a:pPr marL="1200104" lvl="2" indent="-285750">
              <a:buFont typeface="Arial" panose="020B0604020202020204" pitchFamily="34" charset="0"/>
              <a:buChar char="•"/>
            </a:pPr>
            <a:r>
              <a:rPr lang="en-IE" i="1" dirty="0"/>
              <a:t>Operation Transformation-Keeping Well Apart </a:t>
            </a:r>
            <a:r>
              <a:rPr lang="en-IE" dirty="0"/>
              <a:t>on RTÉ One  </a:t>
            </a:r>
          </a:p>
          <a:p>
            <a:pPr marL="1200104" lvl="2" indent="-285750">
              <a:buFont typeface="Arial" panose="020B0604020202020204" pitchFamily="34" charset="0"/>
              <a:buChar char="•"/>
            </a:pPr>
            <a:r>
              <a:rPr lang="en-IE" i="1" dirty="0" err="1"/>
              <a:t>Homeschool</a:t>
            </a:r>
            <a:r>
              <a:rPr lang="en-IE" i="1" dirty="0"/>
              <a:t> Hub </a:t>
            </a:r>
            <a:r>
              <a:rPr lang="en-IE" dirty="0"/>
              <a:t>on RTÉ 2., </a:t>
            </a:r>
          </a:p>
          <a:p>
            <a:pPr marL="1200104" lvl="2" indent="-285750">
              <a:buFont typeface="Arial" panose="020B0604020202020204" pitchFamily="34" charset="0"/>
              <a:buChar char="•"/>
            </a:pPr>
            <a:r>
              <a:rPr lang="en-IE" i="1" dirty="0"/>
              <a:t>The Graham Norton Show o</a:t>
            </a:r>
            <a:r>
              <a:rPr lang="en-IE" dirty="0"/>
              <a:t>n Virgin Media One returned with big name “virtual guests” </a:t>
            </a:r>
          </a:p>
          <a:p>
            <a:pPr marL="1200104" lvl="2" indent="-285750">
              <a:buFont typeface="Arial" panose="020B0604020202020204" pitchFamily="34" charset="0"/>
              <a:buChar char="•"/>
            </a:pPr>
            <a:r>
              <a:rPr lang="en-IE" dirty="0"/>
              <a:t>On Channel 4, Jamie Oliver's </a:t>
            </a:r>
            <a:r>
              <a:rPr lang="en-IE" i="1" dirty="0"/>
              <a:t>Keep Cooking and Carry On was created </a:t>
            </a:r>
            <a:r>
              <a:rPr lang="en-IE" dirty="0"/>
              <a:t>(which is now filmed from his home on an iPhone without a camera crew and with help from his wife, Jools, and five kids!) </a:t>
            </a:r>
            <a:endParaRPr lang="en-IE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EA304462-3693-4F05-9132-87A7631179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33231" y="2798887"/>
            <a:ext cx="1009937" cy="1009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9032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53FE4-8125-4AA7-8545-249DAC9AC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8275"/>
            <a:ext cx="9578280" cy="1325563"/>
          </a:xfrm>
        </p:spPr>
        <p:txBody>
          <a:bodyPr/>
          <a:lstStyle/>
          <a:p>
            <a:r>
              <a:rPr lang="en-IE" altLang="en-US" dirty="0"/>
              <a:t>TV Viewing: Live</a:t>
            </a:r>
            <a:br>
              <a:rPr lang="en-IE" altLang="en-US" dirty="0"/>
            </a:br>
            <a:r>
              <a:rPr lang="en-IE" altLang="en-US" sz="3200" dirty="0"/>
              <a:t>April 2020 V April 2019</a:t>
            </a:r>
            <a:endParaRPr lang="en-IE" dirty="0"/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071C374E-8A49-412D-9DCF-866AECF5DF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814371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775E498D-C0F5-4B88-9FDA-98EE0CE2267C}"/>
              </a:ext>
            </a:extLst>
          </p:cNvPr>
          <p:cNvSpPr txBox="1">
            <a:spLocks/>
          </p:cNvSpPr>
          <p:nvPr/>
        </p:nvSpPr>
        <p:spPr>
          <a:xfrm>
            <a:off x="2791038" y="6508750"/>
            <a:ext cx="6914724" cy="365125"/>
          </a:xfrm>
          <a:prstGeom prst="rect">
            <a:avLst/>
          </a:prstGeom>
        </p:spPr>
        <p:txBody>
          <a:bodyPr vert="horz" lIns="91440" tIns="45720" rIns="365760" bIns="45720" rtlCol="0" anchor="ctr"/>
          <a:lstStyle>
            <a:defPPr>
              <a:defRPr lang="fr-FR"/>
            </a:defPPr>
            <a:lvl1pPr marL="0" algn="ctr" defTabSz="914354" rtl="0" eaLnBrk="1" latinLnBrk="0" hangingPunct="1">
              <a:defRPr sz="120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 / Av mins </a:t>
            </a:r>
            <a:r>
              <a:rPr lang="en-IE" i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pn</a:t>
            </a: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, Total TV, Live, National</a:t>
            </a:r>
          </a:p>
          <a:p>
            <a:pPr defTabSz="914400">
              <a:defRPr/>
            </a:pPr>
            <a:r>
              <a:rPr lang="en-US" dirty="0">
                <a:latin typeface="Calibri" panose="020F0502020204030204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14236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Consolidated Minutes viewed </a:t>
            </a:r>
            <a:r>
              <a:rPr lang="en-US" dirty="0">
                <a:solidFill>
                  <a:schemeClr val="accent2"/>
                </a:solidFill>
              </a:rPr>
              <a:t>daily </a:t>
            </a:r>
            <a:br>
              <a:rPr lang="en-US" dirty="0">
                <a:solidFill>
                  <a:schemeClr val="accent2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April 2020 V April 2019</a:t>
            </a:r>
          </a:p>
        </p:txBody>
      </p:sp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716938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9C29652-1B89-438C-B93E-1EB7FDD1D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 / Av mins </a:t>
            </a:r>
            <a:r>
              <a:rPr lang="en-IE" i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Pn</a:t>
            </a: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, Total TV, Consolidated, National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8F97314-DDA4-4206-ACB9-834BDD0FE4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2747" y="92702"/>
            <a:ext cx="1085182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998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sz="half" idx="2"/>
          </p:nvPr>
        </p:nvSpPr>
        <p:spPr>
          <a:xfrm>
            <a:off x="8328248" y="1825625"/>
            <a:ext cx="3097560" cy="4351338"/>
          </a:xfrm>
        </p:spPr>
        <p:txBody>
          <a:bodyPr>
            <a:normAutofit/>
          </a:bodyPr>
          <a:lstStyle/>
          <a:p>
            <a:r>
              <a:rPr lang="en-IE" sz="2800" dirty="0">
                <a:solidFill>
                  <a:schemeClr val="tx1"/>
                </a:solidFill>
              </a:rPr>
              <a:t>Ads 25-44 watched 138 minutes (2 hours, 18 minutes) of TV DAILY in April </a:t>
            </a:r>
            <a:r>
              <a:rPr lang="en-IE" sz="1800" i="1" dirty="0">
                <a:solidFill>
                  <a:schemeClr val="tx1"/>
                </a:solidFill>
              </a:rPr>
              <a:t>(consolidated)</a:t>
            </a:r>
            <a:endParaRPr lang="en-IE" sz="2800" i="1" dirty="0">
              <a:solidFill>
                <a:schemeClr val="tx1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Average Minutes viewed live &amp; TS </a:t>
            </a:r>
            <a:r>
              <a:rPr lang="en-US" dirty="0">
                <a:solidFill>
                  <a:schemeClr val="accent2"/>
                </a:solidFill>
              </a:rPr>
              <a:t>daily </a:t>
            </a:r>
            <a:br>
              <a:rPr lang="en-US" dirty="0">
                <a:solidFill>
                  <a:schemeClr val="accent2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April 2020</a:t>
            </a:r>
          </a:p>
        </p:txBody>
      </p:sp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028495623"/>
              </p:ext>
            </p:extLst>
          </p:nvPr>
        </p:nvGraphicFramePr>
        <p:xfrm>
          <a:off x="838200" y="1825625"/>
          <a:ext cx="7274024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6" name="Picture 15">
            <a:extLst>
              <a:ext uri="{FF2B5EF4-FFF2-40B4-BE49-F238E27FC236}">
                <a16:creationId xmlns:a16="http://schemas.microsoft.com/office/drawing/2014/main" id="{38F97314-DDA4-4206-ACB9-834BDD0FE4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2747" y="92702"/>
            <a:ext cx="1085182" cy="86570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9C29652-1B89-438C-B93E-1EB7FDD1D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</p:spPr>
        <p:txBody>
          <a:bodyPr/>
          <a:lstStyle/>
          <a:p>
            <a:pPr defTabSz="914400"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 / Av mins, Total TV, Consolidated, National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50368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</p:spPr>
        <p:txBody>
          <a:bodyPr>
            <a:normAutofit fontScale="90000"/>
          </a:bodyPr>
          <a:lstStyle/>
          <a:p>
            <a:r>
              <a:rPr lang="en-IE" altLang="en-US" dirty="0"/>
              <a:t>Weekly </a:t>
            </a:r>
            <a:r>
              <a:rPr lang="en-IE" altLang="en-US" dirty="0">
                <a:solidFill>
                  <a:schemeClr val="accent2"/>
                </a:solidFill>
              </a:rPr>
              <a:t>reach</a:t>
            </a:r>
            <a:r>
              <a:rPr lang="en-IE" altLang="en-US" dirty="0"/>
              <a:t> of TAM Ireland Commercial Channels</a:t>
            </a:r>
            <a:br>
              <a:rPr lang="en-IE" altLang="en-US" dirty="0"/>
            </a:br>
            <a:r>
              <a:rPr lang="en-US" sz="3600" dirty="0">
                <a:solidFill>
                  <a:schemeClr val="tx1"/>
                </a:solidFill>
              </a:rPr>
              <a:t>April 2020 </a:t>
            </a:r>
            <a:endParaRPr lang="en-IE" altLang="en-US" sz="3600" dirty="0"/>
          </a:p>
        </p:txBody>
      </p:sp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800486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 / Av Weekly Reach, Consolidated, National/All Commercial Channels, ex guest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16480" y="-1899592"/>
            <a:ext cx="865312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8F97314-DDA4-4206-ACB9-834BDD0FE4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2747" y="92702"/>
            <a:ext cx="1085182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608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altLang="en-US" dirty="0"/>
              <a:t>Commercial Impacts April 2020</a:t>
            </a:r>
          </a:p>
        </p:txBody>
      </p:sp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996911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 / 30” 000s, Consolidated, National, All Commercial Channels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8F97314-DDA4-4206-ACB9-834BDD0FE4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2747" y="92702"/>
            <a:ext cx="1085182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123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</p:spPr>
        <p:txBody>
          <a:bodyPr/>
          <a:lstStyle/>
          <a:p>
            <a:pPr algn="ctr"/>
            <a:r>
              <a:rPr lang="en-IE" altLang="en-US" dirty="0"/>
              <a:t>Top 10 Advertisers April 2020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027753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</a:t>
            </a:r>
          </a:p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Based on 30” 000s, ROI Commercial Channels, Individuals 4+, Consolidated, National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AFC825F-AA9F-4CA0-A25B-E9EFD6ED1F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22747" y="92702"/>
            <a:ext cx="1085182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1947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altLang="en-US" dirty="0"/>
              <a:t>Top Programmes April 2020</a:t>
            </a: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2638638" y="6623273"/>
            <a:ext cx="6914724" cy="365125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</a:t>
            </a:r>
          </a:p>
          <a:p>
            <a:pPr fontAlgn="ctr"/>
            <a:r>
              <a:rPr lang="en-IE" dirty="0"/>
              <a:t>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pPr fontAlgn="ctr"/>
            <a:r>
              <a:rPr lang="en-IE" dirty="0"/>
              <a:t>27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AFC825F-AA9F-4CA0-A25B-E9EFD6ED1F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2747" y="92702"/>
            <a:ext cx="1085182" cy="865707"/>
          </a:xfrm>
          <a:prstGeom prst="rect">
            <a:avLst/>
          </a:prstGeom>
        </p:spPr>
      </p:pic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2F3F0030-4E41-4CB4-9A50-B28D3A42E7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301309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0700EE5-3066-4368-8E58-052EF543403A}"/>
              </a:ext>
            </a:extLst>
          </p:cNvPr>
          <p:cNvSpPr txBox="1">
            <a:spLocks/>
          </p:cNvSpPr>
          <p:nvPr/>
        </p:nvSpPr>
        <p:spPr>
          <a:xfrm>
            <a:off x="812846" y="1196752"/>
            <a:ext cx="9675642" cy="79208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8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4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2400" dirty="0">
                <a:solidFill>
                  <a:schemeClr val="tx1"/>
                </a:solidFill>
              </a:rPr>
              <a:t>Top 5 programmes by station group are below. A breakdown of the Top 10 programmes by station for April 2020 can be found </a:t>
            </a:r>
            <a:r>
              <a:rPr lang="en-IE" sz="2400" dirty="0">
                <a:solidFill>
                  <a:schemeClr val="tx1"/>
                </a:solidFill>
                <a:hlinkClick r:id="rId9"/>
              </a:rPr>
              <a:t>here</a:t>
            </a:r>
            <a:endParaRPr lang="en-IE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5167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altLang="en-US" dirty="0"/>
              <a:t>Top Programmes April 2020</a:t>
            </a: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</a:t>
            </a:r>
          </a:p>
          <a:p>
            <a:pPr fontAlgn="ctr"/>
            <a:r>
              <a:rPr lang="en-IE" dirty="0"/>
              <a:t>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AFC825F-AA9F-4CA0-A25B-E9EFD6ED1F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2747" y="92702"/>
            <a:ext cx="1085182" cy="865707"/>
          </a:xfrm>
          <a:prstGeom prst="rect">
            <a:avLst/>
          </a:prstGeom>
        </p:spPr>
      </p:pic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2F3F0030-4E41-4CB4-9A50-B28D3A42E7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721082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34A68B6-C284-4B82-8FAF-9CEE689B1FD5}"/>
              </a:ext>
            </a:extLst>
          </p:cNvPr>
          <p:cNvSpPr txBox="1">
            <a:spLocks/>
          </p:cNvSpPr>
          <p:nvPr/>
        </p:nvSpPr>
        <p:spPr>
          <a:xfrm>
            <a:off x="812846" y="1196752"/>
            <a:ext cx="9675642" cy="79208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8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4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2400" dirty="0">
                <a:solidFill>
                  <a:schemeClr val="tx1"/>
                </a:solidFill>
              </a:rPr>
              <a:t>Top 5 programmes by station group are below. A breakdown of the Top 10 programmes by station for April 2020 can be found </a:t>
            </a:r>
            <a:r>
              <a:rPr lang="en-IE" sz="2400" dirty="0">
                <a:solidFill>
                  <a:schemeClr val="tx1"/>
                </a:solidFill>
                <a:hlinkClick r:id="rId9"/>
              </a:rPr>
              <a:t>here</a:t>
            </a:r>
            <a:endParaRPr lang="en-IE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39405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 - Showeet">
  <a:themeElements>
    <a:clrScheme name="TAM">
      <a:dk1>
        <a:srgbClr val="6C6C6C"/>
      </a:dk1>
      <a:lt1>
        <a:srgbClr val="FFFFFF"/>
      </a:lt1>
      <a:dk2>
        <a:srgbClr val="6C6C6C"/>
      </a:dk2>
      <a:lt2>
        <a:srgbClr val="FFFFFF"/>
      </a:lt2>
      <a:accent1>
        <a:srgbClr val="F91B34"/>
      </a:accent1>
      <a:accent2>
        <a:srgbClr val="C7D635"/>
      </a:accent2>
      <a:accent3>
        <a:srgbClr val="0A6BB9"/>
      </a:accent3>
      <a:accent4>
        <a:srgbClr val="FEDA01"/>
      </a:accent4>
      <a:accent5>
        <a:srgbClr val="2D76D5"/>
      </a:accent5>
      <a:accent6>
        <a:srgbClr val="56C2E6"/>
      </a:accent6>
      <a:hlink>
        <a:srgbClr val="AFAFAF"/>
      </a:hlink>
      <a:folHlink>
        <a:srgbClr val="AFAFA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howeet theme">
  <a:themeElements>
    <a:clrScheme name="6">
      <a:dk1>
        <a:srgbClr val="95A5A6"/>
      </a:dk1>
      <a:lt1>
        <a:sysClr val="window" lastClr="FFFFFF"/>
      </a:lt1>
      <a:dk2>
        <a:srgbClr val="2C3E50"/>
      </a:dk2>
      <a:lt2>
        <a:srgbClr val="F2F2F2"/>
      </a:lt2>
      <a:accent1>
        <a:srgbClr val="2980B9"/>
      </a:accent1>
      <a:accent2>
        <a:srgbClr val="16A085"/>
      </a:accent2>
      <a:accent3>
        <a:srgbClr val="9BBB59"/>
      </a:accent3>
      <a:accent4>
        <a:srgbClr val="F39C12"/>
      </a:accent4>
      <a:accent5>
        <a:srgbClr val="C0392B"/>
      </a:accent5>
      <a:accent6>
        <a:srgbClr val="4B2C5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howeet">
  <a:themeElements>
    <a:clrScheme name="Sho-RETRO">
      <a:dk1>
        <a:srgbClr val="231F20"/>
      </a:dk1>
      <a:lt1>
        <a:sysClr val="window" lastClr="FFFFFF"/>
      </a:lt1>
      <a:dk2>
        <a:srgbClr val="1E2631"/>
      </a:dk2>
      <a:lt2>
        <a:srgbClr val="E9DEDB"/>
      </a:lt2>
      <a:accent1>
        <a:srgbClr val="CD5727"/>
      </a:accent1>
      <a:accent2>
        <a:srgbClr val="B54923"/>
      </a:accent2>
      <a:accent3>
        <a:srgbClr val="933416"/>
      </a:accent3>
      <a:accent4>
        <a:srgbClr val="231F20"/>
      </a:accent4>
      <a:accent5>
        <a:srgbClr val="E9DEDB"/>
      </a:accent5>
      <a:accent6>
        <a:srgbClr val="1E2631"/>
      </a:accent6>
      <a:hlink>
        <a:srgbClr val="7F7F7F"/>
      </a:hlink>
      <a:folHlink>
        <a:srgbClr val="7F7F7F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70787</TotalTime>
  <Words>759</Words>
  <Application>Microsoft Office PowerPoint</Application>
  <PresentationFormat>Widescreen</PresentationFormat>
  <Paragraphs>107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Open Sans</vt:lpstr>
      <vt:lpstr>Roboto</vt:lpstr>
      <vt:lpstr>Custom Design - Showeet</vt:lpstr>
      <vt:lpstr>Showeet theme</vt:lpstr>
      <vt:lpstr>showeet</vt:lpstr>
      <vt:lpstr>April 2020</vt:lpstr>
      <vt:lpstr>Overview-April 2020</vt:lpstr>
      <vt:lpstr>TV Viewing: Live April 2020 V April 2019</vt:lpstr>
      <vt:lpstr>Consolidated Minutes viewed daily  April 2020 V April 2019</vt:lpstr>
      <vt:lpstr>Average Minutes viewed live &amp; TS daily  April 2020</vt:lpstr>
      <vt:lpstr>Weekly reach of TAM Ireland Commercial Channels April 2020 </vt:lpstr>
      <vt:lpstr>Commercial Impacts April 2020</vt:lpstr>
      <vt:lpstr>Top 10 Advertisers April 2020</vt:lpstr>
      <vt:lpstr>Top Programmes April 2020</vt:lpstr>
      <vt:lpstr>Top Programmes April 2020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- Business PowerPoint Template</dc:title>
  <dc:creator>showeet.com</dc:creator>
  <dc:description>© Copyright Showeet.com</dc:description>
  <cp:lastModifiedBy>Eimear</cp:lastModifiedBy>
  <cp:revision>122</cp:revision>
  <dcterms:created xsi:type="dcterms:W3CDTF">2011-05-09T14:18:21Z</dcterms:created>
  <dcterms:modified xsi:type="dcterms:W3CDTF">2020-05-14T11:18:17Z</dcterms:modified>
  <cp:category>Templates</cp:category>
</cp:coreProperties>
</file>