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698" r:id="rId2"/>
    <p:sldMasterId id="2147483753" r:id="rId3"/>
  </p:sldMasterIdLst>
  <p:notesMasterIdLst>
    <p:notesMasterId r:id="rId13"/>
  </p:notesMasterIdLst>
  <p:handoutMasterIdLst>
    <p:handoutMasterId r:id="rId14"/>
  </p:handoutMasterIdLst>
  <p:sldIdLst>
    <p:sldId id="810" r:id="rId4"/>
    <p:sldId id="857" r:id="rId5"/>
    <p:sldId id="856" r:id="rId6"/>
    <p:sldId id="805" r:id="rId7"/>
    <p:sldId id="849" r:id="rId8"/>
    <p:sldId id="850" r:id="rId9"/>
    <p:sldId id="803" r:id="rId10"/>
    <p:sldId id="851" r:id="rId11"/>
    <p:sldId id="852" r:id="rId12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810"/>
            <p14:sldId id="857"/>
            <p14:sldId id="856"/>
            <p14:sldId id="805"/>
            <p14:sldId id="849"/>
            <p14:sldId id="850"/>
            <p14:sldId id="803"/>
            <p14:sldId id="851"/>
            <p14:sldId id="8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C36"/>
    <a:srgbClr val="3A4446"/>
    <a:srgbClr val="24221F"/>
    <a:srgbClr val="DDDAD8"/>
    <a:srgbClr val="FBDED1"/>
    <a:srgbClr val="CAE8F2"/>
    <a:srgbClr val="40A8F1"/>
    <a:srgbClr val="0B5C93"/>
    <a:srgbClr val="ADE2B5"/>
    <a:srgbClr val="63E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94581" autoAdjust="0"/>
  </p:normalViewPr>
  <p:slideViewPr>
    <p:cSldViewPr>
      <p:cViewPr varScale="1">
        <p:scale>
          <a:sx n="70" d="100"/>
          <a:sy n="70" d="100"/>
        </p:scale>
        <p:origin x="38" y="283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466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F86C78A1-299F-451A-9C9B-FDD03266AF4E}"/>
    <pc:docChg chg="undo custSel delSld modSld sldOrd modSection">
      <pc:chgData name="Eimear" userId="2c19cd728e57dabf" providerId="LiveId" clId="{F86C78A1-299F-451A-9C9B-FDD03266AF4E}" dt="2020-06-10T12:37:20.592" v="823" actId="114"/>
      <pc:docMkLst>
        <pc:docMk/>
      </pc:docMkLst>
      <pc:sldChg chg="delSp modSp mod">
        <pc:chgData name="Eimear" userId="2c19cd728e57dabf" providerId="LiveId" clId="{F86C78A1-299F-451A-9C9B-FDD03266AF4E}" dt="2020-06-10T11:15:00.236" v="168" actId="478"/>
        <pc:sldMkLst>
          <pc:docMk/>
          <pc:sldMk cId="2137194702" sldId="803"/>
        </pc:sldMkLst>
        <pc:spChg chg="del">
          <ac:chgData name="Eimear" userId="2c19cd728e57dabf" providerId="LiveId" clId="{F86C78A1-299F-451A-9C9B-FDD03266AF4E}" dt="2020-06-10T11:15:00.236" v="168" actId="478"/>
          <ac:spMkLst>
            <pc:docMk/>
            <pc:sldMk cId="2137194702" sldId="803"/>
            <ac:spMk id="7" creationId="{00000000-0000-0000-0000-000000000000}"/>
          </ac:spMkLst>
        </pc:spChg>
        <pc:spChg chg="mod">
          <ac:chgData name="Eimear" userId="2c19cd728e57dabf" providerId="LiveId" clId="{F86C78A1-299F-451A-9C9B-FDD03266AF4E}" dt="2020-06-10T10:53:16.358" v="167" actId="20577"/>
          <ac:spMkLst>
            <pc:docMk/>
            <pc:sldMk cId="2137194702" sldId="803"/>
            <ac:spMk id="14" creationId="{00000000-0000-0000-0000-000000000000}"/>
          </ac:spMkLst>
        </pc:spChg>
        <pc:graphicFrameChg chg="mod">
          <ac:chgData name="Eimear" userId="2c19cd728e57dabf" providerId="LiveId" clId="{F86C78A1-299F-451A-9C9B-FDD03266AF4E}" dt="2020-06-10T10:53:11.498" v="159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modSp mod">
        <pc:chgData name="Eimear" userId="2c19cd728e57dabf" providerId="LiveId" clId="{F86C78A1-299F-451A-9C9B-FDD03266AF4E}" dt="2020-06-10T10:14:34.092" v="51" actId="20577"/>
        <pc:sldMkLst>
          <pc:docMk/>
          <pc:sldMk cId="3537998363" sldId="805"/>
        </pc:sldMkLst>
        <pc:spChg chg="mod">
          <ac:chgData name="Eimear" userId="2c19cd728e57dabf" providerId="LiveId" clId="{F86C78A1-299F-451A-9C9B-FDD03266AF4E}" dt="2020-06-10T10:14:34.092" v="51" actId="20577"/>
          <ac:spMkLst>
            <pc:docMk/>
            <pc:sldMk cId="3537998363" sldId="805"/>
            <ac:spMk id="7" creationId="{00000000-0000-0000-0000-000000000000}"/>
          </ac:spMkLst>
        </pc:spChg>
      </pc:sldChg>
      <pc:sldChg chg="modSp mod">
        <pc:chgData name="Eimear" userId="2c19cd728e57dabf" providerId="LiveId" clId="{F86C78A1-299F-451A-9C9B-FDD03266AF4E}" dt="2020-06-10T12:17:09.400" v="339" actId="20577"/>
        <pc:sldMkLst>
          <pc:docMk/>
          <pc:sldMk cId="2646096944" sldId="810"/>
        </pc:sldMkLst>
        <pc:spChg chg="mod">
          <ac:chgData name="Eimear" userId="2c19cd728e57dabf" providerId="LiveId" clId="{F86C78A1-299F-451A-9C9B-FDD03266AF4E}" dt="2020-06-10T12:17:09.400" v="339" actId="20577"/>
          <ac:spMkLst>
            <pc:docMk/>
            <pc:sldMk cId="2646096944" sldId="810"/>
            <ac:spMk id="4" creationId="{00000000-0000-0000-0000-000000000000}"/>
          </ac:spMkLst>
        </pc:spChg>
      </pc:sldChg>
      <pc:sldChg chg="modSp mod">
        <pc:chgData name="Eimear" userId="2c19cd728e57dabf" providerId="LiveId" clId="{F86C78A1-299F-451A-9C9B-FDD03266AF4E}" dt="2020-06-10T10:24:40.798" v="82" actId="20577"/>
        <pc:sldMkLst>
          <pc:docMk/>
          <pc:sldMk cId="2374608695" sldId="849"/>
        </pc:sldMkLst>
        <pc:spChg chg="mod">
          <ac:chgData name="Eimear" userId="2c19cd728e57dabf" providerId="LiveId" clId="{F86C78A1-299F-451A-9C9B-FDD03266AF4E}" dt="2020-06-10T10:24:11.425" v="58" actId="20577"/>
          <ac:spMkLst>
            <pc:docMk/>
            <pc:sldMk cId="2374608695" sldId="849"/>
            <ac:spMk id="7" creationId="{00000000-0000-0000-0000-000000000000}"/>
          </ac:spMkLst>
        </pc:spChg>
        <pc:graphicFrameChg chg="mod">
          <ac:chgData name="Eimear" userId="2c19cd728e57dabf" providerId="LiveId" clId="{F86C78A1-299F-451A-9C9B-FDD03266AF4E}" dt="2020-06-10T10:24:40.798" v="82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modSp mod">
        <pc:chgData name="Eimear" userId="2c19cd728e57dabf" providerId="LiveId" clId="{F86C78A1-299F-451A-9C9B-FDD03266AF4E}" dt="2020-06-10T10:47:25.259" v="89" actId="20577"/>
        <pc:sldMkLst>
          <pc:docMk/>
          <pc:sldMk cId="871123484" sldId="850"/>
        </pc:sldMkLst>
        <pc:spChg chg="mod">
          <ac:chgData name="Eimear" userId="2c19cd728e57dabf" providerId="LiveId" clId="{F86C78A1-299F-451A-9C9B-FDD03266AF4E}" dt="2020-06-10T10:47:25.259" v="89" actId="20577"/>
          <ac:spMkLst>
            <pc:docMk/>
            <pc:sldMk cId="871123484" sldId="850"/>
            <ac:spMk id="7" creationId="{00000000-0000-0000-0000-000000000000}"/>
          </ac:spMkLst>
        </pc:spChg>
      </pc:sldChg>
      <pc:sldChg chg="modSp mod">
        <pc:chgData name="Eimear" userId="2c19cd728e57dabf" providerId="LiveId" clId="{F86C78A1-299F-451A-9C9B-FDD03266AF4E}" dt="2020-06-10T12:13:32.499" v="214" actId="20577"/>
        <pc:sldMkLst>
          <pc:docMk/>
          <pc:sldMk cId="3822516790" sldId="851"/>
        </pc:sldMkLst>
        <pc:spChg chg="mod">
          <ac:chgData name="Eimear" userId="2c19cd728e57dabf" providerId="LiveId" clId="{F86C78A1-299F-451A-9C9B-FDD03266AF4E}" dt="2020-06-10T12:13:26.746" v="209" actId="20577"/>
          <ac:spMkLst>
            <pc:docMk/>
            <pc:sldMk cId="3822516790" sldId="851"/>
            <ac:spMk id="9" creationId="{A0700EE5-3066-4368-8E58-052EF543403A}"/>
          </ac:spMkLst>
        </pc:spChg>
        <pc:spChg chg="mod">
          <ac:chgData name="Eimear" userId="2c19cd728e57dabf" providerId="LiveId" clId="{F86C78A1-299F-451A-9C9B-FDD03266AF4E}" dt="2020-06-10T12:13:32.499" v="214" actId="20577"/>
          <ac:spMkLst>
            <pc:docMk/>
            <pc:sldMk cId="3822516790" sldId="851"/>
            <ac:spMk id="14" creationId="{00000000-0000-0000-0000-000000000000}"/>
          </ac:spMkLst>
        </pc:spChg>
        <pc:graphicFrameChg chg="mod">
          <ac:chgData name="Eimear" userId="2c19cd728e57dabf" providerId="LiveId" clId="{F86C78A1-299F-451A-9C9B-FDD03266AF4E}" dt="2020-06-10T12:13:21.725" v="206" actId="20577"/>
          <ac:graphicFrameMkLst>
            <pc:docMk/>
            <pc:sldMk cId="3822516790" sldId="851"/>
            <ac:graphicFrameMk id="3" creationId="{2F3F0030-4E41-4CB4-9A50-B28D3A42E7A8}"/>
          </ac:graphicFrameMkLst>
        </pc:graphicFrameChg>
      </pc:sldChg>
      <pc:sldChg chg="addSp delSp modSp mod">
        <pc:chgData name="Eimear" userId="2c19cd728e57dabf" providerId="LiveId" clId="{F86C78A1-299F-451A-9C9B-FDD03266AF4E}" dt="2020-06-10T12:16:58.166" v="331" actId="20577"/>
        <pc:sldMkLst>
          <pc:docMk/>
          <pc:sldMk cId="3281394058" sldId="852"/>
        </pc:sldMkLst>
        <pc:spChg chg="add del mod">
          <ac:chgData name="Eimear" userId="2c19cd728e57dabf" providerId="LiveId" clId="{F86C78A1-299F-451A-9C9B-FDD03266AF4E}" dt="2020-06-10T12:16:04.569" v="294" actId="478"/>
          <ac:spMkLst>
            <pc:docMk/>
            <pc:sldMk cId="3281394058" sldId="852"/>
            <ac:spMk id="4" creationId="{9CA21A28-689B-4CEA-B313-4ABE946C4187}"/>
          </ac:spMkLst>
        </pc:spChg>
        <pc:spChg chg="mod">
          <ac:chgData name="Eimear" userId="2c19cd728e57dabf" providerId="LiveId" clId="{F86C78A1-299F-451A-9C9B-FDD03266AF4E}" dt="2020-06-10T12:16:58.166" v="331" actId="20577"/>
          <ac:spMkLst>
            <pc:docMk/>
            <pc:sldMk cId="3281394058" sldId="852"/>
            <ac:spMk id="8" creationId="{B34A68B6-C284-4B82-8FAF-9CEE689B1FD5}"/>
          </ac:spMkLst>
        </pc:spChg>
        <pc:spChg chg="mod">
          <ac:chgData name="Eimear" userId="2c19cd728e57dabf" providerId="LiveId" clId="{F86C78A1-299F-451A-9C9B-FDD03266AF4E}" dt="2020-06-10T12:16:54.269" v="323" actId="20577"/>
          <ac:spMkLst>
            <pc:docMk/>
            <pc:sldMk cId="3281394058" sldId="852"/>
            <ac:spMk id="14" creationId="{00000000-0000-0000-0000-000000000000}"/>
          </ac:spMkLst>
        </pc:spChg>
        <pc:graphicFrameChg chg="add del mod">
          <ac:chgData name="Eimear" userId="2c19cd728e57dabf" providerId="LiveId" clId="{F86C78A1-299F-451A-9C9B-FDD03266AF4E}" dt="2020-06-10T12:16:46.981" v="313" actId="20577"/>
          <ac:graphicFrameMkLst>
            <pc:docMk/>
            <pc:sldMk cId="3281394058" sldId="852"/>
            <ac:graphicFrameMk id="3" creationId="{2F3F0030-4E41-4CB4-9A50-B28D3A42E7A8}"/>
          </ac:graphicFrameMkLst>
        </pc:graphicFrameChg>
      </pc:sldChg>
      <pc:sldChg chg="del">
        <pc:chgData name="Eimear" userId="2c19cd728e57dabf" providerId="LiveId" clId="{F86C78A1-299F-451A-9C9B-FDD03266AF4E}" dt="2020-06-10T10:21:13.525" v="52" actId="47"/>
        <pc:sldMkLst>
          <pc:docMk/>
          <pc:sldMk cId="914236719" sldId="853"/>
        </pc:sldMkLst>
      </pc:sldChg>
      <pc:sldChg chg="modSp mod ord">
        <pc:chgData name="Eimear" userId="2c19cd728e57dabf" providerId="LiveId" clId="{F86C78A1-299F-451A-9C9B-FDD03266AF4E}" dt="2020-06-10T09:55:19.195" v="27" actId="20577"/>
        <pc:sldMkLst>
          <pc:docMk/>
          <pc:sldMk cId="2950368213" sldId="856"/>
        </pc:sldMkLst>
        <pc:spChg chg="mod">
          <ac:chgData name="Eimear" userId="2c19cd728e57dabf" providerId="LiveId" clId="{F86C78A1-299F-451A-9C9B-FDD03266AF4E}" dt="2020-06-10T09:53:46.405" v="14" actId="20577"/>
          <ac:spMkLst>
            <pc:docMk/>
            <pc:sldMk cId="2950368213" sldId="856"/>
            <ac:spMk id="7" creationId="{00000000-0000-0000-0000-000000000000}"/>
          </ac:spMkLst>
        </pc:spChg>
        <pc:spChg chg="mod">
          <ac:chgData name="Eimear" userId="2c19cd728e57dabf" providerId="LiveId" clId="{F86C78A1-299F-451A-9C9B-FDD03266AF4E}" dt="2020-06-10T09:55:19.195" v="27" actId="20577"/>
          <ac:spMkLst>
            <pc:docMk/>
            <pc:sldMk cId="2950368213" sldId="856"/>
            <ac:spMk id="9" creationId="{00000000-0000-0000-0000-000000000000}"/>
          </ac:spMkLst>
        </pc:spChg>
      </pc:sldChg>
      <pc:sldChg chg="modSp mod">
        <pc:chgData name="Eimear" userId="2c19cd728e57dabf" providerId="LiveId" clId="{F86C78A1-299F-451A-9C9B-FDD03266AF4E}" dt="2020-06-10T12:37:20.592" v="823" actId="114"/>
        <pc:sldMkLst>
          <pc:docMk/>
          <pc:sldMk cId="1459032893" sldId="857"/>
        </pc:sldMkLst>
        <pc:spChg chg="mod">
          <ac:chgData name="Eimear" userId="2c19cd728e57dabf" providerId="LiveId" clId="{F86C78A1-299F-451A-9C9B-FDD03266AF4E}" dt="2020-06-10T12:17:16.633" v="347" actId="20577"/>
          <ac:spMkLst>
            <pc:docMk/>
            <pc:sldMk cId="1459032893" sldId="857"/>
            <ac:spMk id="6" creationId="{00000000-0000-0000-0000-000000000000}"/>
          </ac:spMkLst>
        </pc:spChg>
        <pc:spChg chg="mod">
          <ac:chgData name="Eimear" userId="2c19cd728e57dabf" providerId="LiveId" clId="{F86C78A1-299F-451A-9C9B-FDD03266AF4E}" dt="2020-06-10T12:37:20.592" v="823" actId="114"/>
          <ac:spMkLst>
            <pc:docMk/>
            <pc:sldMk cId="1459032893" sldId="857"/>
            <ac:spMk id="12" creationId="{36BCF5EE-5240-4EFE-A999-F8E446BEF80D}"/>
          </ac:spMkLst>
        </pc:spChg>
      </pc:sldChg>
      <pc:sldChg chg="del">
        <pc:chgData name="Eimear" userId="2c19cd728e57dabf" providerId="LiveId" clId="{F86C78A1-299F-451A-9C9B-FDD03266AF4E}" dt="2020-06-10T09:52:42.892" v="0" actId="47"/>
        <pc:sldMkLst>
          <pc:docMk/>
          <pc:sldMk cId="1469054247" sldId="85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144</c:v>
                </c:pt>
                <c:pt idx="1">
                  <c:v>128</c:v>
                </c:pt>
                <c:pt idx="2">
                  <c:v>55</c:v>
                </c:pt>
                <c:pt idx="3">
                  <c:v>82</c:v>
                </c:pt>
                <c:pt idx="4">
                  <c:v>118</c:v>
                </c:pt>
                <c:pt idx="5">
                  <c:v>241</c:v>
                </c:pt>
                <c:pt idx="6">
                  <c:v>178</c:v>
                </c:pt>
                <c:pt idx="7">
                  <c:v>106</c:v>
                </c:pt>
                <c:pt idx="8">
                  <c:v>49</c:v>
                </c:pt>
                <c:pt idx="9">
                  <c:v>138</c:v>
                </c:pt>
                <c:pt idx="10">
                  <c:v>150</c:v>
                </c:pt>
                <c:pt idx="11">
                  <c:v>95</c:v>
                </c:pt>
                <c:pt idx="12">
                  <c:v>178</c:v>
                </c:pt>
                <c:pt idx="13">
                  <c:v>68</c:v>
                </c:pt>
                <c:pt idx="1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29</c:v>
                </c:pt>
                <c:pt idx="1">
                  <c:v>27</c:v>
                </c:pt>
                <c:pt idx="2">
                  <c:v>9</c:v>
                </c:pt>
                <c:pt idx="3">
                  <c:v>28</c:v>
                </c:pt>
                <c:pt idx="4">
                  <c:v>34</c:v>
                </c:pt>
                <c:pt idx="5">
                  <c:v>33</c:v>
                </c:pt>
                <c:pt idx="6">
                  <c:v>34</c:v>
                </c:pt>
                <c:pt idx="7">
                  <c:v>39</c:v>
                </c:pt>
                <c:pt idx="8">
                  <c:v>19</c:v>
                </c:pt>
                <c:pt idx="9">
                  <c:v>26</c:v>
                </c:pt>
                <c:pt idx="10">
                  <c:v>31</c:v>
                </c:pt>
                <c:pt idx="11">
                  <c:v>27</c:v>
                </c:pt>
                <c:pt idx="12">
                  <c:v>32</c:v>
                </c:pt>
                <c:pt idx="13">
                  <c:v>18</c:v>
                </c:pt>
                <c:pt idx="1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Consolidated May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165</c:v>
                </c:pt>
                <c:pt idx="1">
                  <c:v>147</c:v>
                </c:pt>
                <c:pt idx="2">
                  <c:v>65</c:v>
                </c:pt>
                <c:pt idx="3">
                  <c:v>101</c:v>
                </c:pt>
                <c:pt idx="4">
                  <c:v>157</c:v>
                </c:pt>
                <c:pt idx="5">
                  <c:v>248</c:v>
                </c:pt>
                <c:pt idx="6">
                  <c:v>201</c:v>
                </c:pt>
                <c:pt idx="7">
                  <c:v>157</c:v>
                </c:pt>
                <c:pt idx="8">
                  <c:v>63</c:v>
                </c:pt>
                <c:pt idx="9">
                  <c:v>158</c:v>
                </c:pt>
                <c:pt idx="10">
                  <c:v>171</c:v>
                </c:pt>
                <c:pt idx="11">
                  <c:v>115</c:v>
                </c:pt>
                <c:pt idx="12">
                  <c:v>203</c:v>
                </c:pt>
                <c:pt idx="13">
                  <c:v>82</c:v>
                </c:pt>
                <c:pt idx="14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Consolidated May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173</c:v>
                </c:pt>
                <c:pt idx="1">
                  <c:v>155</c:v>
                </c:pt>
                <c:pt idx="2">
                  <c:v>65</c:v>
                </c:pt>
                <c:pt idx="3">
                  <c:v>110</c:v>
                </c:pt>
                <c:pt idx="4">
                  <c:v>153</c:v>
                </c:pt>
                <c:pt idx="5">
                  <c:v>273</c:v>
                </c:pt>
                <c:pt idx="6">
                  <c:v>211</c:v>
                </c:pt>
                <c:pt idx="7">
                  <c:v>145</c:v>
                </c:pt>
                <c:pt idx="8">
                  <c:v>69</c:v>
                </c:pt>
                <c:pt idx="9">
                  <c:v>164</c:v>
                </c:pt>
                <c:pt idx="10">
                  <c:v>181</c:v>
                </c:pt>
                <c:pt idx="11">
                  <c:v>122</c:v>
                </c:pt>
                <c:pt idx="12">
                  <c:v>210</c:v>
                </c:pt>
                <c:pt idx="13">
                  <c:v>86</c:v>
                </c:pt>
                <c:pt idx="14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45A-432F-A1AB-A266F997D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TAM</a:t>
            </a:r>
            <a:r>
              <a:rPr lang="en-IE" baseline="0" dirty="0"/>
              <a:t> IRELAND Commercial channels reached an average of 74.1% of Ads ABC1 each week in May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53.5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inBase"/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Sheet1!$A$1:$P$1</c:f>
              <c:strCache>
                <c:ptCount val="16"/>
                <c:pt idx="0">
                  <c:v>*Individuals</c:v>
                </c:pt>
                <c:pt idx="1">
                  <c:v>Adults 15+</c:v>
                </c:pt>
                <c:pt idx="2">
                  <c:v>*Children</c:v>
                </c:pt>
                <c:pt idx="3">
                  <c:v>*Hskprs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15-24</c:v>
                </c:pt>
                <c:pt idx="7">
                  <c:v>Adults 15-34</c:v>
                </c:pt>
                <c:pt idx="8">
                  <c:v>Adults 25-44</c:v>
                </c:pt>
                <c:pt idx="9">
                  <c:v>Men 15+</c:v>
                </c:pt>
                <c:pt idx="10">
                  <c:v>Men 15-34</c:v>
                </c:pt>
                <c:pt idx="11">
                  <c:v>Hskprs ABC1</c:v>
                </c:pt>
                <c:pt idx="12">
                  <c:v>Men ABC1</c:v>
                </c:pt>
                <c:pt idx="13">
                  <c:v>Women ABC1</c:v>
                </c:pt>
                <c:pt idx="14">
                  <c:v>Women 15+</c:v>
                </c:pt>
                <c:pt idx="15">
                  <c:v>Women 15-34</c:v>
                </c:pt>
              </c:strCache>
            </c:strRef>
          </c:cat>
          <c:val>
            <c:numRef>
              <c:f>Sheet1!$A$2:$P$2</c:f>
              <c:numCache>
                <c:formatCode>0.0</c:formatCode>
                <c:ptCount val="16"/>
                <c:pt idx="0">
                  <c:v>2992044.3</c:v>
                </c:pt>
                <c:pt idx="1">
                  <c:v>2805140.8</c:v>
                </c:pt>
                <c:pt idx="2">
                  <c:v>186903.5</c:v>
                </c:pt>
                <c:pt idx="3">
                  <c:v>1584059.2</c:v>
                </c:pt>
                <c:pt idx="4">
                  <c:v>334955</c:v>
                </c:pt>
                <c:pt idx="5">
                  <c:v>861106</c:v>
                </c:pt>
                <c:pt idx="6">
                  <c:v>184686.5</c:v>
                </c:pt>
                <c:pt idx="7">
                  <c:v>455437.2</c:v>
                </c:pt>
                <c:pt idx="8">
                  <c:v>673871.5</c:v>
                </c:pt>
                <c:pt idx="9">
                  <c:v>1213433.1000000001</c:v>
                </c:pt>
                <c:pt idx="10">
                  <c:v>200649</c:v>
                </c:pt>
                <c:pt idx="11">
                  <c:v>451775.9</c:v>
                </c:pt>
                <c:pt idx="12">
                  <c:v>360894.8</c:v>
                </c:pt>
                <c:pt idx="13">
                  <c:v>500211.20000000001</c:v>
                </c:pt>
                <c:pt idx="14">
                  <c:v>1591707.7</c:v>
                </c:pt>
                <c:pt idx="15">
                  <c:v>254788.1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/>
      <dgm:spPr/>
      <dgm:t>
        <a:bodyPr/>
        <a:lstStyle/>
        <a:p>
          <a:r>
            <a:rPr lang="en-US" dirty="0"/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/>
      <dgm:spPr/>
      <dgm:t>
        <a:bodyPr/>
        <a:lstStyle/>
        <a:p>
          <a:r>
            <a:rPr lang="en-US" dirty="0"/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/>
      <dgm:spPr/>
      <dgm:t>
        <a:bodyPr/>
        <a:lstStyle/>
        <a:p>
          <a:r>
            <a:rPr lang="en-US" dirty="0"/>
            <a:t>3: Health Service Executive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/>
      <dgm:spPr/>
      <dgm:t>
        <a:bodyPr/>
        <a:lstStyle/>
        <a:p>
          <a:r>
            <a:rPr lang="en-US" dirty="0"/>
            <a:t>4: Tesco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/>
      <dgm:spPr/>
      <dgm:t>
        <a:bodyPr/>
        <a:lstStyle/>
        <a:p>
          <a:r>
            <a:rPr lang="en-US" dirty="0"/>
            <a:t>05: Unilever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/>
      <dgm:spPr/>
      <dgm:t>
        <a:bodyPr/>
        <a:lstStyle/>
        <a:p>
          <a:r>
            <a:rPr lang="en-US" dirty="0"/>
            <a:t>10: Vodafone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/>
      <dgm:spPr/>
      <dgm:t>
        <a:bodyPr/>
        <a:lstStyle/>
        <a:p>
          <a:r>
            <a:rPr lang="en-US" dirty="0"/>
            <a:t>07: Supervalu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/>
      <dgm:spPr/>
      <dgm:t>
        <a:bodyPr/>
        <a:lstStyle/>
        <a:p>
          <a:r>
            <a:rPr lang="en-US" dirty="0"/>
            <a:t>08:Three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/>
      <dgm:spPr/>
      <dgm:t>
        <a:bodyPr/>
        <a:lstStyle/>
        <a:p>
          <a:r>
            <a:rPr lang="en-US" dirty="0"/>
            <a:t>09: Mars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/>
      <dgm:spPr/>
      <dgm:t>
        <a:bodyPr/>
        <a:lstStyle/>
        <a:p>
          <a:r>
            <a:rPr lang="en-US" dirty="0"/>
            <a:t>06: Reckitt Benckiser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Late </a:t>
          </a:r>
          <a:r>
            <a:rPr lang="en-IE" b="0" i="0" u="none" dirty="0" err="1"/>
            <a:t>Late</a:t>
          </a:r>
          <a:r>
            <a:rPr lang="en-IE" b="0" i="0" u="none" dirty="0"/>
            <a:t> Show, The 01-05-2020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CORONATION STREET 01-05-2020</a:t>
          </a:r>
          <a:endParaRPr lang="en-IE" dirty="0"/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MODERN FAMILY</a:t>
          </a:r>
          <a:endParaRPr lang="en-IE" dirty="0"/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437612D8-F191-4147-83F7-BCD8EC43D2F5}">
      <dgm:prSet/>
      <dgm:spPr/>
      <dgm:t>
        <a:bodyPr/>
        <a:lstStyle/>
        <a:p>
          <a:r>
            <a:rPr lang="en-IE" b="0" i="0" u="none" dirty="0"/>
            <a:t>RTE News: Six One 01-05-2020</a:t>
          </a:r>
          <a:endParaRPr lang="en-IE" dirty="0"/>
        </a:p>
      </dgm:t>
    </dgm:pt>
    <dgm:pt modelId="{8F0DA387-7035-4A6D-B450-B474F1E972A6}" type="parTrans" cxnId="{E56866D0-F97E-40BE-9918-7916BD3423E7}">
      <dgm:prSet/>
      <dgm:spPr/>
      <dgm:t>
        <a:bodyPr/>
        <a:lstStyle/>
        <a:p>
          <a:endParaRPr lang="en-IE"/>
        </a:p>
      </dgm:t>
    </dgm:pt>
    <dgm:pt modelId="{FC07057E-EDE3-4F48-9925-2596A6CFBD0D}" type="sibTrans" cxnId="{E56866D0-F97E-40BE-9918-7916BD3423E7}">
      <dgm:prSet/>
      <dgm:spPr/>
      <dgm:t>
        <a:bodyPr/>
        <a:lstStyle/>
        <a:p>
          <a:endParaRPr lang="en-IE"/>
        </a:p>
      </dgm:t>
    </dgm:pt>
    <dgm:pt modelId="{C8566147-9A86-4F01-85B5-8B211F6CBA54}">
      <dgm:prSet/>
      <dgm:spPr/>
      <dgm:t>
        <a:bodyPr/>
        <a:lstStyle/>
        <a:p>
          <a:r>
            <a:rPr lang="en-IE" b="0" i="0" u="none" dirty="0"/>
            <a:t>RTE News: Nine </a:t>
          </a:r>
          <a:r>
            <a:rPr lang="en-IE" b="0" i="0" u="none" dirty="0" err="1"/>
            <a:t>O'Clock</a:t>
          </a:r>
          <a:r>
            <a:rPr lang="en-IE" b="0" i="0" u="none" dirty="0"/>
            <a:t> 01-05-2020</a:t>
          </a:r>
          <a:endParaRPr lang="en-IE" dirty="0"/>
        </a:p>
      </dgm:t>
    </dgm:pt>
    <dgm:pt modelId="{378FE8D7-5D48-4084-BC3D-A9C98A19372D}" type="parTrans" cxnId="{CA7E9EC5-04D5-4BE7-820E-027B6F73CDCD}">
      <dgm:prSet/>
      <dgm:spPr/>
      <dgm:t>
        <a:bodyPr/>
        <a:lstStyle/>
        <a:p>
          <a:endParaRPr lang="en-IE"/>
        </a:p>
      </dgm:t>
    </dgm:pt>
    <dgm:pt modelId="{1AAEA0E6-FA95-4D9E-93B5-224BC2038034}" type="sibTrans" cxnId="{CA7E9EC5-04D5-4BE7-820E-027B6F73CDCD}">
      <dgm:prSet/>
      <dgm:spPr/>
      <dgm:t>
        <a:bodyPr/>
        <a:lstStyle/>
        <a:p>
          <a:endParaRPr lang="en-IE"/>
        </a:p>
      </dgm:t>
    </dgm:pt>
    <dgm:pt modelId="{8055394B-F35A-4B3A-BCCB-B8D27EDB4FB9}">
      <dgm:prSet/>
      <dgm:spPr/>
      <dgm:t>
        <a:bodyPr/>
        <a:lstStyle/>
        <a:p>
          <a:r>
            <a:rPr lang="en-IE" b="0" i="0" u="none"/>
            <a:t>Normal People	12-05-2020</a:t>
          </a:r>
          <a:endParaRPr lang="en-IE"/>
        </a:p>
      </dgm:t>
    </dgm:pt>
    <dgm:pt modelId="{F85C9A9F-85B8-4A69-8288-032D841DC709}" type="parTrans" cxnId="{C153D5B4-12CC-45D8-BBFD-1A51F91FC2AF}">
      <dgm:prSet/>
      <dgm:spPr/>
      <dgm:t>
        <a:bodyPr/>
        <a:lstStyle/>
        <a:p>
          <a:endParaRPr lang="en-IE"/>
        </a:p>
      </dgm:t>
    </dgm:pt>
    <dgm:pt modelId="{4CDCF440-0004-41CD-B025-30526F223E85}" type="sibTrans" cxnId="{C153D5B4-12CC-45D8-BBFD-1A51F91FC2AF}">
      <dgm:prSet/>
      <dgm:spPr/>
      <dgm:t>
        <a:bodyPr/>
        <a:lstStyle/>
        <a:p>
          <a:endParaRPr lang="en-IE"/>
        </a:p>
      </dgm:t>
    </dgm:pt>
    <dgm:pt modelId="{06C17FAB-6E2F-41CB-9587-9B3D82A1267C}">
      <dgm:prSet/>
      <dgm:spPr/>
      <dgm:t>
        <a:bodyPr/>
        <a:lstStyle/>
        <a:p>
          <a:r>
            <a:rPr lang="en-IE" b="0" i="0" u="none" dirty="0" err="1"/>
            <a:t>MayDay</a:t>
          </a:r>
          <a:r>
            <a:rPr lang="en-IE" b="0" i="0" u="none" dirty="0"/>
            <a:t> - 24 Hours In Ireland's Lockdown 07-05-2020</a:t>
          </a:r>
          <a:endParaRPr lang="en-IE" dirty="0"/>
        </a:p>
      </dgm:t>
    </dgm:pt>
    <dgm:pt modelId="{536C0308-CC48-42E5-B8AD-8C6257A354CE}" type="parTrans" cxnId="{70447F3F-5FC7-4327-8B9C-93C36B3ED896}">
      <dgm:prSet/>
      <dgm:spPr/>
      <dgm:t>
        <a:bodyPr/>
        <a:lstStyle/>
        <a:p>
          <a:endParaRPr lang="en-IE"/>
        </a:p>
      </dgm:t>
    </dgm:pt>
    <dgm:pt modelId="{594B57A4-3301-4720-9C5F-A0C62F7F4397}" type="sibTrans" cxnId="{70447F3F-5FC7-4327-8B9C-93C36B3ED896}">
      <dgm:prSet/>
      <dgm:spPr/>
      <dgm:t>
        <a:bodyPr/>
        <a:lstStyle/>
        <a:p>
          <a:endParaRPr lang="en-IE"/>
        </a:p>
      </dgm:t>
    </dgm:pt>
    <dgm:pt modelId="{4BD251E6-16E4-4A5B-A1CF-529FFF656695}">
      <dgm:prSet/>
      <dgm:spPr/>
      <dgm:t>
        <a:bodyPr/>
        <a:lstStyle/>
        <a:p>
          <a:r>
            <a:rPr lang="en-IE" b="0" i="0" u="none" dirty="0"/>
            <a:t>BRITAIN'S GOT TALENT 23-05-2020</a:t>
          </a:r>
          <a:endParaRPr lang="en-IE" dirty="0"/>
        </a:p>
      </dgm:t>
    </dgm:pt>
    <dgm:pt modelId="{8B57C541-74D4-45B4-B5FA-6D83870625F9}" type="parTrans" cxnId="{A0A64A2C-3CE2-4687-8353-85C7797D9541}">
      <dgm:prSet/>
      <dgm:spPr/>
      <dgm:t>
        <a:bodyPr/>
        <a:lstStyle/>
        <a:p>
          <a:endParaRPr lang="en-IE"/>
        </a:p>
      </dgm:t>
    </dgm:pt>
    <dgm:pt modelId="{3DD12B36-F84F-4908-B481-117C99E17A47}" type="sibTrans" cxnId="{A0A64A2C-3CE2-4687-8353-85C7797D9541}">
      <dgm:prSet/>
      <dgm:spPr/>
      <dgm:t>
        <a:bodyPr/>
        <a:lstStyle/>
        <a:p>
          <a:endParaRPr lang="en-IE"/>
        </a:p>
      </dgm:t>
    </dgm:pt>
    <dgm:pt modelId="{FA181E1B-5671-456C-B72D-572F0031186C}">
      <dgm:prSet/>
      <dgm:spPr/>
      <dgm:t>
        <a:bodyPr/>
        <a:lstStyle/>
        <a:p>
          <a:r>
            <a:rPr lang="en-IE" b="0" i="0" u="none" dirty="0"/>
            <a:t>EMMERDALE 2020 01-05-2020</a:t>
          </a:r>
          <a:endParaRPr lang="en-IE" dirty="0"/>
        </a:p>
      </dgm:t>
    </dgm:pt>
    <dgm:pt modelId="{B77DDC94-D113-4C30-8344-3157D65387C3}" type="parTrans" cxnId="{C9B00A97-25D1-43D4-93DC-65C2B0CD1747}">
      <dgm:prSet/>
      <dgm:spPr/>
      <dgm:t>
        <a:bodyPr/>
        <a:lstStyle/>
        <a:p>
          <a:endParaRPr lang="en-IE"/>
        </a:p>
      </dgm:t>
    </dgm:pt>
    <dgm:pt modelId="{8DCCEF76-EC45-408C-8E04-7C216ECEA9E9}" type="sibTrans" cxnId="{C9B00A97-25D1-43D4-93DC-65C2B0CD1747}">
      <dgm:prSet/>
      <dgm:spPr/>
      <dgm:t>
        <a:bodyPr/>
        <a:lstStyle/>
        <a:p>
          <a:endParaRPr lang="en-IE"/>
        </a:p>
      </dgm:t>
    </dgm:pt>
    <dgm:pt modelId="{FA39E81D-48E2-4430-AF97-BF680AE4AB56}">
      <dgm:prSet/>
      <dgm:spPr/>
      <dgm:t>
        <a:bodyPr/>
        <a:lstStyle/>
        <a:p>
          <a:r>
            <a:rPr lang="en-IE" b="0" i="0" u="none" dirty="0"/>
            <a:t>NEWS AT 5.30 01-05-2020</a:t>
          </a:r>
          <a:endParaRPr lang="en-IE" dirty="0"/>
        </a:p>
      </dgm:t>
    </dgm:pt>
    <dgm:pt modelId="{6F5F9C4A-1E26-49AD-A75C-2DE58AD3C7F1}" type="parTrans" cxnId="{723B6629-FDD5-46AC-B71F-73CB6C716290}">
      <dgm:prSet/>
      <dgm:spPr/>
      <dgm:t>
        <a:bodyPr/>
        <a:lstStyle/>
        <a:p>
          <a:endParaRPr lang="en-IE"/>
        </a:p>
      </dgm:t>
    </dgm:pt>
    <dgm:pt modelId="{5D5F6380-5D1E-4AA0-AC06-ABCDE6DFD959}" type="sibTrans" cxnId="{723B6629-FDD5-46AC-B71F-73CB6C716290}">
      <dgm:prSet/>
      <dgm:spPr/>
      <dgm:t>
        <a:bodyPr/>
        <a:lstStyle/>
        <a:p>
          <a:endParaRPr lang="en-IE"/>
        </a:p>
      </dgm:t>
    </dgm:pt>
    <dgm:pt modelId="{65F7318D-B8F4-45F6-B61A-F4A5428977DB}">
      <dgm:prSet/>
      <dgm:spPr/>
      <dgm:t>
        <a:bodyPr/>
        <a:lstStyle/>
        <a:p>
          <a:r>
            <a:rPr lang="en-IE" b="0" i="0" u="none" dirty="0"/>
            <a:t>BEAT THE CHASERS 01-05-2020</a:t>
          </a:r>
          <a:endParaRPr lang="en-IE" dirty="0"/>
        </a:p>
      </dgm:t>
    </dgm:pt>
    <dgm:pt modelId="{89A54570-F6DB-42E7-A1D6-0B78406F4FAF}" type="parTrans" cxnId="{8F13F7E2-C300-431C-B8E7-C689374ADC48}">
      <dgm:prSet/>
      <dgm:spPr/>
      <dgm:t>
        <a:bodyPr/>
        <a:lstStyle/>
        <a:p>
          <a:endParaRPr lang="en-IE"/>
        </a:p>
      </dgm:t>
    </dgm:pt>
    <dgm:pt modelId="{4423C739-6307-4FE6-A224-8EBE1FF5E2C8}" type="sibTrans" cxnId="{8F13F7E2-C300-431C-B8E7-C689374ADC48}">
      <dgm:prSet/>
      <dgm:spPr/>
      <dgm:t>
        <a:bodyPr/>
        <a:lstStyle/>
        <a:p>
          <a:endParaRPr lang="en-IE"/>
        </a:p>
      </dgm:t>
    </dgm:pt>
    <dgm:pt modelId="{D185DEA6-3309-444D-B28F-E198786B190E}">
      <dgm:prSet/>
      <dgm:spPr/>
      <dgm:t>
        <a:bodyPr/>
        <a:lstStyle/>
        <a:p>
          <a:r>
            <a:rPr lang="en-IE" b="0" i="0" u="none" dirty="0"/>
            <a:t>HAWAII FIVE-0	</a:t>
          </a:r>
          <a:endParaRPr lang="en-IE" dirty="0"/>
        </a:p>
      </dgm:t>
    </dgm:pt>
    <dgm:pt modelId="{0A50631F-E375-4765-AD12-B709F07D6CE5}" type="parTrans" cxnId="{D7557997-DFC6-427E-8EDB-315BD9917902}">
      <dgm:prSet/>
      <dgm:spPr/>
      <dgm:t>
        <a:bodyPr/>
        <a:lstStyle/>
        <a:p>
          <a:endParaRPr lang="en-IE"/>
        </a:p>
      </dgm:t>
    </dgm:pt>
    <dgm:pt modelId="{3CAA4100-7FC4-492A-BD20-0309FC17EE65}" type="sibTrans" cxnId="{D7557997-DFC6-427E-8EDB-315BD9917902}">
      <dgm:prSet/>
      <dgm:spPr/>
      <dgm:t>
        <a:bodyPr/>
        <a:lstStyle/>
        <a:p>
          <a:endParaRPr lang="en-IE"/>
        </a:p>
      </dgm:t>
    </dgm:pt>
    <dgm:pt modelId="{E5CE2232-7181-4E47-B712-CC1BDD98A883}">
      <dgm:prSet/>
      <dgm:spPr/>
      <dgm:t>
        <a:bodyPr/>
        <a:lstStyle/>
        <a:p>
          <a:r>
            <a:rPr lang="en-IE" b="0" i="0" u="none" dirty="0"/>
            <a:t>9-1-1	19-05-2020</a:t>
          </a:r>
          <a:endParaRPr lang="en-IE" dirty="0"/>
        </a:p>
      </dgm:t>
    </dgm:pt>
    <dgm:pt modelId="{231147AE-23C6-4077-B8D2-E59B9756DCB7}" type="parTrans" cxnId="{9E4AAAD4-E6FE-40FE-ADAF-23E3C5CF551A}">
      <dgm:prSet/>
      <dgm:spPr/>
      <dgm:t>
        <a:bodyPr/>
        <a:lstStyle/>
        <a:p>
          <a:endParaRPr lang="en-IE"/>
        </a:p>
      </dgm:t>
    </dgm:pt>
    <dgm:pt modelId="{B350E7A8-A3B2-4836-AC18-75AAF6D4B881}" type="sibTrans" cxnId="{9E4AAAD4-E6FE-40FE-ADAF-23E3C5CF551A}">
      <dgm:prSet/>
      <dgm:spPr/>
      <dgm:t>
        <a:bodyPr/>
        <a:lstStyle/>
        <a:p>
          <a:endParaRPr lang="en-IE"/>
        </a:p>
      </dgm:t>
    </dgm:pt>
    <dgm:pt modelId="{650F1B95-FED6-43D1-B34C-84DE6D1D7C40}">
      <dgm:prSet/>
      <dgm:spPr/>
      <dgm:t>
        <a:bodyPr/>
        <a:lstStyle/>
        <a:p>
          <a:r>
            <a:rPr lang="en-IE" b="0" i="0" u="none" dirty="0"/>
            <a:t>GREY'S ANATOMY    13-05-2020</a:t>
          </a:r>
          <a:endParaRPr lang="en-IE" dirty="0"/>
        </a:p>
      </dgm:t>
    </dgm:pt>
    <dgm:pt modelId="{64B03ADA-B4BF-4C83-B5FD-DCE406157B97}" type="parTrans" cxnId="{901E5A5F-CCFC-4056-B630-9955EA96B26B}">
      <dgm:prSet/>
      <dgm:spPr/>
      <dgm:t>
        <a:bodyPr/>
        <a:lstStyle/>
        <a:p>
          <a:endParaRPr lang="en-IE"/>
        </a:p>
      </dgm:t>
    </dgm:pt>
    <dgm:pt modelId="{027F8BAC-9FCD-48CC-8579-A3BAE0A2964E}" type="sibTrans" cxnId="{901E5A5F-CCFC-4056-B630-9955EA96B26B}">
      <dgm:prSet/>
      <dgm:spPr/>
      <dgm:t>
        <a:bodyPr/>
        <a:lstStyle/>
        <a:p>
          <a:endParaRPr lang="en-IE"/>
        </a:p>
      </dgm:t>
    </dgm:pt>
    <dgm:pt modelId="{EC2F4B46-79BF-4456-90A2-F187DE786089}">
      <dgm:prSet/>
      <dgm:spPr/>
      <dgm:t>
        <a:bodyPr/>
        <a:lstStyle/>
        <a:p>
          <a:r>
            <a:rPr lang="en-IE" b="0" i="0" u="none" dirty="0"/>
            <a:t>GANGS OF LONDON 07-05-2020</a:t>
          </a:r>
          <a:endParaRPr lang="en-IE" dirty="0"/>
        </a:p>
      </dgm:t>
    </dgm:pt>
    <dgm:pt modelId="{BC15577D-594F-46AF-8EAB-4E42CA2A6DF8}" type="parTrans" cxnId="{2BC5ACFF-C876-4F4C-A588-592AC13E2402}">
      <dgm:prSet/>
      <dgm:spPr/>
      <dgm:t>
        <a:bodyPr/>
        <a:lstStyle/>
        <a:p>
          <a:endParaRPr lang="en-IE"/>
        </a:p>
      </dgm:t>
    </dgm:pt>
    <dgm:pt modelId="{3F67E7E4-8857-4B8F-92AC-A972548D8869}" type="sibTrans" cxnId="{2BC5ACFF-C876-4F4C-A588-592AC13E2402}">
      <dgm:prSet/>
      <dgm:spPr/>
      <dgm:t>
        <a:bodyPr/>
        <a:lstStyle/>
        <a:p>
          <a:endParaRPr lang="en-IE"/>
        </a:p>
      </dgm:t>
    </dgm:pt>
    <dgm:pt modelId="{B46E13D1-4A45-46B4-B87E-C2A93AB44B36}">
      <dgm:prSet/>
      <dgm:spPr/>
      <dgm:t>
        <a:bodyPr/>
        <a:lstStyle/>
        <a:p>
          <a:r>
            <a:rPr lang="en-IE" b="0" i="0" u="none" dirty="0"/>
            <a:t>17-05-2020</a:t>
          </a:r>
          <a:endParaRPr lang="en-IE" dirty="0"/>
        </a:p>
      </dgm:t>
    </dgm:pt>
    <dgm:pt modelId="{4899438E-B9B6-43D6-A3D6-6BFBF4B989A6}" type="parTrans" cxnId="{2CCC6AD7-6263-47A7-B0F0-90F81707A40A}">
      <dgm:prSet/>
      <dgm:spPr/>
      <dgm:t>
        <a:bodyPr/>
        <a:lstStyle/>
        <a:p>
          <a:endParaRPr lang="en-IE"/>
        </a:p>
      </dgm:t>
    </dgm:pt>
    <dgm:pt modelId="{9FAB3CCA-24F4-4B38-B4CB-0FD62DE17AE0}" type="sibTrans" cxnId="{2CCC6AD7-6263-47A7-B0F0-90F81707A40A}">
      <dgm:prSet/>
      <dgm:spPr/>
      <dgm:t>
        <a:bodyPr/>
        <a:lstStyle/>
        <a:p>
          <a:endParaRPr lang="en-IE"/>
        </a:p>
      </dgm:t>
    </dgm:pt>
    <dgm:pt modelId="{50802D70-E67F-4EA7-A632-43560B3C9885}">
      <dgm:prSet phldrT="[Text]"/>
      <dgm:spPr/>
      <dgm:t>
        <a:bodyPr/>
        <a:lstStyle/>
        <a:p>
          <a:r>
            <a:rPr lang="en-IE" b="0" i="0" u="none" dirty="0"/>
            <a:t>08-05-2020</a:t>
          </a:r>
          <a:endParaRPr lang="en-IE" dirty="0"/>
        </a:p>
      </dgm:t>
    </dgm:pt>
    <dgm:pt modelId="{394A997C-67FD-404E-A090-D81827501809}" type="parTrans" cxnId="{BA030CAF-CCDA-485A-8B20-40D40CFE2F54}">
      <dgm:prSet/>
      <dgm:spPr/>
      <dgm:t>
        <a:bodyPr/>
        <a:lstStyle/>
        <a:p>
          <a:endParaRPr lang="en-IE"/>
        </a:p>
      </dgm:t>
    </dgm:pt>
    <dgm:pt modelId="{506931DD-4B67-44B8-A059-9779515C799A}" type="sibTrans" cxnId="{BA030CAF-CCDA-485A-8B20-40D40CFE2F54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EF8FD40F-8B1C-497F-A83B-7763827ABA6C}" type="presOf" srcId="{C8566147-9A86-4F01-85B5-8B211F6CBA54}" destId="{C00129A3-0CA7-4F24-8ABC-76EABEACA063}" srcOrd="0" destOrd="2" presId="urn:microsoft.com/office/officeart/2005/8/layout/hList2"/>
    <dgm:cxn modelId="{CDB46513-EB66-45D2-A747-A2B78D23D907}" type="presOf" srcId="{E5CE2232-7181-4E47-B712-CC1BDD98A883}" destId="{C36EFF3F-251A-477B-A45F-B905D9D28461}" srcOrd="0" destOrd="4" presId="urn:microsoft.com/office/officeart/2005/8/layout/hList2"/>
    <dgm:cxn modelId="{E8C57214-E031-49F4-9876-7B6C18DB7E06}" type="presOf" srcId="{650F1B95-FED6-43D1-B34C-84DE6D1D7C40}" destId="{C36EFF3F-251A-477B-A45F-B905D9D28461}" srcOrd="0" destOrd="5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C36F5E26-A3D4-46F1-BAA7-EC00AB85E8FD}" type="presOf" srcId="{FA181E1B-5671-456C-B72D-572F0031186C}" destId="{40929204-08DE-4027-BBCF-DC8F8E723DA1}" srcOrd="0" destOrd="2" presId="urn:microsoft.com/office/officeart/2005/8/layout/hList2"/>
    <dgm:cxn modelId="{723B6629-FDD5-46AC-B71F-73CB6C716290}" srcId="{E9BE8D7F-CBF1-4371-A671-0E65E04D4167}" destId="{FA39E81D-48E2-4430-AF97-BF680AE4AB56}" srcOrd="3" destOrd="0" parTransId="{6F5F9C4A-1E26-49AD-A75C-2DE58AD3C7F1}" sibTransId="{5D5F6380-5D1E-4AA0-AC06-ABCDE6DFD959}"/>
    <dgm:cxn modelId="{A0A64A2C-3CE2-4687-8353-85C7797D9541}" srcId="{E9BE8D7F-CBF1-4371-A671-0E65E04D4167}" destId="{4BD251E6-16E4-4A5B-A1CF-529FFF656695}" srcOrd="1" destOrd="0" parTransId="{8B57C541-74D4-45B4-B5FA-6D83870625F9}" sibTransId="{3DD12B36-F84F-4908-B481-117C99E17A47}"/>
    <dgm:cxn modelId="{70447F3F-5FC7-4327-8B9C-93C36B3ED896}" srcId="{670A38C6-6DF5-4DF8-833E-65453506E250}" destId="{06C17FAB-6E2F-41CB-9587-9B3D82A1267C}" srcOrd="4" destOrd="0" parTransId="{536C0308-CC48-42E5-B8AD-8C6257A354CE}" sibTransId="{594B57A4-3301-4720-9C5F-A0C62F7F4397}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901E5A5F-CCFC-4056-B630-9955EA96B26B}" srcId="{E3B4451D-5449-4C3F-AC6D-F1F54B3E814A}" destId="{650F1B95-FED6-43D1-B34C-84DE6D1D7C40}" srcOrd="5" destOrd="0" parTransId="{64B03ADA-B4BF-4C83-B5FD-DCE406157B97}" sibTransId="{027F8BAC-9FCD-48CC-8579-A3BAE0A2964E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F3578571-5642-4F25-A784-6B213C7C7182}" type="presOf" srcId="{65F7318D-B8F4-45F6-B61A-F4A5428977DB}" destId="{40929204-08DE-4027-BBCF-DC8F8E723DA1}" srcOrd="0" destOrd="4" presId="urn:microsoft.com/office/officeart/2005/8/layout/hList2"/>
    <dgm:cxn modelId="{E61B2175-C485-4573-B7AC-09751EC3F3B6}" type="presOf" srcId="{4BD251E6-16E4-4A5B-A1CF-529FFF656695}" destId="{40929204-08DE-4027-BBCF-DC8F8E723DA1}" srcOrd="0" destOrd="1" presId="urn:microsoft.com/office/officeart/2005/8/layout/hList2"/>
    <dgm:cxn modelId="{11A03F7F-B9C3-475C-A762-46F00B85422A}" type="presOf" srcId="{437612D8-F191-4147-83F7-BCD8EC43D2F5}" destId="{C00129A3-0CA7-4F24-8ABC-76EABEACA063}" srcOrd="0" destOrd="1" presId="urn:microsoft.com/office/officeart/2005/8/layout/hList2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C9B00A97-25D1-43D4-93DC-65C2B0CD1747}" srcId="{E9BE8D7F-CBF1-4371-A671-0E65E04D4167}" destId="{FA181E1B-5671-456C-B72D-572F0031186C}" srcOrd="2" destOrd="0" parTransId="{B77DDC94-D113-4C30-8344-3157D65387C3}" sibTransId="{8DCCEF76-EC45-408C-8E04-7C216ECEA9E9}"/>
    <dgm:cxn modelId="{D7557997-DFC6-427E-8EDB-315BD9917902}" srcId="{E3B4451D-5449-4C3F-AC6D-F1F54B3E814A}" destId="{D185DEA6-3309-444D-B28F-E198786B190E}" srcOrd="2" destOrd="0" parTransId="{0A50631F-E375-4765-AD12-B709F07D6CE5}" sibTransId="{3CAA4100-7FC4-492A-BD20-0309FC17EE65}"/>
    <dgm:cxn modelId="{2C319EA7-836F-4079-8DA0-C422672523AC}" type="presOf" srcId="{06C17FAB-6E2F-41CB-9587-9B3D82A1267C}" destId="{C00129A3-0CA7-4F24-8ABC-76EABEACA063}" srcOrd="0" destOrd="4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E6ED38AA-D180-40C9-BE96-DCDDC303BA5F}" type="presOf" srcId="{8055394B-F35A-4B3A-BCCB-B8D27EDB4FB9}" destId="{C00129A3-0CA7-4F24-8ABC-76EABEACA063}" srcOrd="0" destOrd="3" presId="urn:microsoft.com/office/officeart/2005/8/layout/hList2"/>
    <dgm:cxn modelId="{BA030CAF-CCDA-485A-8B20-40D40CFE2F54}" srcId="{E3B4451D-5449-4C3F-AC6D-F1F54B3E814A}" destId="{50802D70-E67F-4EA7-A632-43560B3C9885}" srcOrd="1" destOrd="0" parTransId="{394A997C-67FD-404E-A090-D81827501809}" sibTransId="{506931DD-4B67-44B8-A059-9779515C799A}"/>
    <dgm:cxn modelId="{C153D5B4-12CC-45D8-BBFD-1A51F91FC2AF}" srcId="{670A38C6-6DF5-4DF8-833E-65453506E250}" destId="{8055394B-F35A-4B3A-BCCB-B8D27EDB4FB9}" srcOrd="3" destOrd="0" parTransId="{F85C9A9F-85B8-4A69-8288-032D841DC709}" sibTransId="{4CDCF440-0004-41CD-B025-30526F223E85}"/>
    <dgm:cxn modelId="{26042FB6-0CBD-4309-A5D6-37121D84B26E}" type="presOf" srcId="{FA39E81D-48E2-4430-AF97-BF680AE4AB56}" destId="{40929204-08DE-4027-BBCF-DC8F8E723DA1}" srcOrd="0" destOrd="3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CA7E9EC5-04D5-4BE7-820E-027B6F73CDCD}" srcId="{670A38C6-6DF5-4DF8-833E-65453506E250}" destId="{C8566147-9A86-4F01-85B5-8B211F6CBA54}" srcOrd="2" destOrd="0" parTransId="{378FE8D7-5D48-4084-BC3D-A9C98A19372D}" sibTransId="{1AAEA0E6-FA95-4D9E-93B5-224BC2038034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E56866D0-F97E-40BE-9918-7916BD3423E7}" srcId="{670A38C6-6DF5-4DF8-833E-65453506E250}" destId="{437612D8-F191-4147-83F7-BCD8EC43D2F5}" srcOrd="1" destOrd="0" parTransId="{8F0DA387-7035-4A6D-B450-B474F1E972A6}" sibTransId="{FC07057E-EDE3-4F48-9925-2596A6CFBD0D}"/>
    <dgm:cxn modelId="{9E4AAAD4-E6FE-40FE-ADAF-23E3C5CF551A}" srcId="{E3B4451D-5449-4C3F-AC6D-F1F54B3E814A}" destId="{E5CE2232-7181-4E47-B712-CC1BDD98A883}" srcOrd="4" destOrd="0" parTransId="{231147AE-23C6-4077-B8D2-E59B9756DCB7}" sibTransId="{B350E7A8-A3B2-4836-AC18-75AAF6D4B881}"/>
    <dgm:cxn modelId="{2CCC6AD7-6263-47A7-B0F0-90F81707A40A}" srcId="{E3B4451D-5449-4C3F-AC6D-F1F54B3E814A}" destId="{B46E13D1-4A45-46B4-B87E-C2A93AB44B36}" srcOrd="3" destOrd="0" parTransId="{4899438E-B9B6-43D6-A3D6-6BFBF4B989A6}" sibTransId="{9FAB3CCA-24F4-4B38-B4CB-0FD62DE17AE0}"/>
    <dgm:cxn modelId="{8F13F7E2-C300-431C-B8E7-C689374ADC48}" srcId="{E9BE8D7F-CBF1-4371-A671-0E65E04D4167}" destId="{65F7318D-B8F4-45F6-B61A-F4A5428977DB}" srcOrd="4" destOrd="0" parTransId="{89A54570-F6DB-42E7-A1D6-0B78406F4FAF}" sibTransId="{4423C739-6307-4FE6-A224-8EBE1FF5E2C8}"/>
    <dgm:cxn modelId="{E2A890E5-0F9D-4A9D-8398-C298298C223D}" type="presOf" srcId="{50802D70-E67F-4EA7-A632-43560B3C9885}" destId="{C36EFF3F-251A-477B-A45F-B905D9D28461}" srcOrd="0" destOrd="1" presId="urn:microsoft.com/office/officeart/2005/8/layout/hList2"/>
    <dgm:cxn modelId="{95806AEC-981D-4CD8-B1E3-A711563709FC}" type="presOf" srcId="{EC2F4B46-79BF-4456-90A2-F187DE786089}" destId="{C36EFF3F-251A-477B-A45F-B905D9D28461}" srcOrd="0" destOrd="6" presId="urn:microsoft.com/office/officeart/2005/8/layout/hList2"/>
    <dgm:cxn modelId="{AC9046EE-7411-4919-B204-CBBF853EF086}" type="presOf" srcId="{D185DEA6-3309-444D-B28F-E198786B190E}" destId="{C36EFF3F-251A-477B-A45F-B905D9D28461}" srcOrd="0" destOrd="2" presId="urn:microsoft.com/office/officeart/2005/8/layout/hList2"/>
    <dgm:cxn modelId="{D056F4F8-08EF-4134-8F01-E6DAF651D50C}" type="presOf" srcId="{B46E13D1-4A45-46B4-B87E-C2A93AB44B36}" destId="{C36EFF3F-251A-477B-A45F-B905D9D28461}" srcOrd="0" destOrd="3" presId="urn:microsoft.com/office/officeart/2005/8/layout/hList2"/>
    <dgm:cxn modelId="{2BC5ACFF-C876-4F4C-A588-592AC13E2402}" srcId="{E3B4451D-5449-4C3F-AC6D-F1F54B3E814A}" destId="{EC2F4B46-79BF-4456-90A2-F187DE786089}" srcOrd="6" destOrd="0" parTransId="{BC15577D-594F-46AF-8EAB-4E42CA2A6DF8}" sibTransId="{3F67E7E4-8857-4B8F-92AC-A972548D8869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GOGGLEBOX	       22-05-2020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86D975A1-E181-498B-9F1C-2200F91E1FDC}">
      <dgm:prSet/>
      <dgm:spPr/>
      <dgm:t>
        <a:bodyPr/>
        <a:lstStyle/>
        <a:p>
          <a:endParaRPr lang="en-IE" dirty="0"/>
        </a:p>
      </dgm:t>
    </dgm:pt>
    <dgm:pt modelId="{013251B4-9BD1-4151-9F02-DF655BA9F557}" type="parTrans" cxnId="{687A1FA5-8B32-41B9-95BC-145A39E25BEA}">
      <dgm:prSet/>
      <dgm:spPr/>
      <dgm:t>
        <a:bodyPr/>
        <a:lstStyle/>
        <a:p>
          <a:endParaRPr lang="en-IE"/>
        </a:p>
      </dgm:t>
    </dgm:pt>
    <dgm:pt modelId="{5C25FFF0-7BA9-464F-A222-1CAE592A22D4}" type="sibTrans" cxnId="{687A1FA5-8B32-41B9-95BC-145A39E25BEA}">
      <dgm:prSet/>
      <dgm:spPr/>
      <dgm:t>
        <a:bodyPr/>
        <a:lstStyle/>
        <a:p>
          <a:endParaRPr lang="en-IE"/>
        </a:p>
      </dgm:t>
    </dgm:pt>
    <dgm:pt modelId="{9BF582A8-E466-4E18-B18A-5C83569C8CCB}">
      <dgm:prSet phldrT="[Text]"/>
      <dgm:spPr/>
      <dgm:t>
        <a:bodyPr/>
        <a:lstStyle/>
        <a:p>
          <a:r>
            <a:rPr lang="en-IE" b="0" i="0" u="none" dirty="0"/>
            <a:t>ALL IRELAND GOLD 10-05-2020</a:t>
          </a:r>
          <a:endParaRPr lang="en-IE" dirty="0"/>
        </a:p>
      </dgm:t>
    </dgm:pt>
    <dgm:pt modelId="{CAC3CF02-6623-4256-A42E-9278CA5E749D}" type="parTrans" cxnId="{820012A5-1AFC-4971-83AD-608219277561}">
      <dgm:prSet/>
      <dgm:spPr/>
      <dgm:t>
        <a:bodyPr/>
        <a:lstStyle/>
        <a:p>
          <a:endParaRPr lang="en-IE"/>
        </a:p>
      </dgm:t>
    </dgm:pt>
    <dgm:pt modelId="{BC0D8B8C-FBCB-4B1C-96FF-009597ECE3B2}" type="sibTrans" cxnId="{820012A5-1AFC-4971-83AD-608219277561}">
      <dgm:prSet/>
      <dgm:spPr/>
      <dgm:t>
        <a:bodyPr/>
        <a:lstStyle/>
        <a:p>
          <a:endParaRPr lang="en-IE"/>
        </a:p>
      </dgm:t>
    </dgm:pt>
    <dgm:pt modelId="{1E340EB7-F4A9-49D9-9C0A-1586015F703F}">
      <dgm:prSet phldrT="[Text]"/>
      <dgm:spPr/>
      <dgm:t>
        <a:bodyPr/>
        <a:lstStyle/>
        <a:p>
          <a:r>
            <a:rPr lang="en-IE" b="0" i="0" u="none" dirty="0"/>
            <a:t>PAW PATROL *SPECIALS* 22-05-2020</a:t>
          </a:r>
          <a:endParaRPr lang="en-IE" dirty="0"/>
        </a:p>
      </dgm:t>
    </dgm:pt>
    <dgm:pt modelId="{7F919696-8D1F-4D1D-99CE-39F56546C78B}" type="parTrans" cxnId="{E46DFCF9-280A-4CBE-8A33-8FB07961C57B}">
      <dgm:prSet/>
      <dgm:spPr/>
      <dgm:t>
        <a:bodyPr/>
        <a:lstStyle/>
        <a:p>
          <a:endParaRPr lang="en-IE"/>
        </a:p>
      </dgm:t>
    </dgm:pt>
    <dgm:pt modelId="{887BAF2C-7D68-43F0-9ADB-4219D27F44C6}" type="sibTrans" cxnId="{E46DFCF9-280A-4CBE-8A33-8FB07961C57B}">
      <dgm:prSet/>
      <dgm:spPr/>
      <dgm:t>
        <a:bodyPr/>
        <a:lstStyle/>
        <a:p>
          <a:endParaRPr lang="en-IE"/>
        </a:p>
      </dgm:t>
    </dgm:pt>
    <dgm:pt modelId="{293C6954-07BA-47DC-8E3B-A549B51CEB0D}">
      <dgm:prSet/>
      <dgm:spPr/>
      <dgm:t>
        <a:bodyPr/>
        <a:lstStyle/>
        <a:p>
          <a:r>
            <a:rPr lang="en-IE" b="0" i="0" u="none" dirty="0"/>
            <a:t>TYSON: RAW AND UNCUT 30-05-2020</a:t>
          </a:r>
          <a:endParaRPr lang="en-IE" dirty="0"/>
        </a:p>
      </dgm:t>
    </dgm:pt>
    <dgm:pt modelId="{27DBA665-CECF-41D7-821F-999D0368BE6E}" type="parTrans" cxnId="{A3083970-5A97-4A4A-9E9F-14FA7E3F5C5A}">
      <dgm:prSet/>
      <dgm:spPr/>
      <dgm:t>
        <a:bodyPr/>
        <a:lstStyle/>
        <a:p>
          <a:endParaRPr lang="en-IE"/>
        </a:p>
      </dgm:t>
    </dgm:pt>
    <dgm:pt modelId="{9D802892-CFA6-41AA-9365-E3108F6E1FB4}" type="sibTrans" cxnId="{A3083970-5A97-4A4A-9E9F-14FA7E3F5C5A}">
      <dgm:prSet/>
      <dgm:spPr/>
      <dgm:t>
        <a:bodyPr/>
        <a:lstStyle/>
        <a:p>
          <a:endParaRPr lang="en-IE"/>
        </a:p>
      </dgm:t>
    </dgm:pt>
    <dgm:pt modelId="{37B738EB-5B54-41D2-83C8-6FF48CC590E6}">
      <dgm:prSet/>
      <dgm:spPr/>
      <dgm:t>
        <a:bodyPr/>
        <a:lstStyle/>
        <a:p>
          <a:r>
            <a:rPr lang="en-IE" b="0" i="0" u="none" dirty="0"/>
            <a:t>BAKE OFF: THE PROFESSIONALS       26-05-2020</a:t>
          </a:r>
          <a:endParaRPr lang="en-IE" dirty="0"/>
        </a:p>
      </dgm:t>
    </dgm:pt>
    <dgm:pt modelId="{8F766A8F-E708-4392-AFED-D7C26A0E0877}" type="parTrans" cxnId="{7954095B-854A-44AF-B895-0773E957FC31}">
      <dgm:prSet/>
      <dgm:spPr/>
      <dgm:t>
        <a:bodyPr/>
        <a:lstStyle/>
        <a:p>
          <a:endParaRPr lang="en-IE"/>
        </a:p>
      </dgm:t>
    </dgm:pt>
    <dgm:pt modelId="{4A574BAB-69B5-4308-9B31-BEDA298521B7}" type="sibTrans" cxnId="{7954095B-854A-44AF-B895-0773E957FC31}">
      <dgm:prSet/>
      <dgm:spPr/>
      <dgm:t>
        <a:bodyPr/>
        <a:lstStyle/>
        <a:p>
          <a:endParaRPr lang="en-IE"/>
        </a:p>
      </dgm:t>
    </dgm:pt>
    <dgm:pt modelId="{03D46249-71F0-4072-915F-DBF8E6C2E6B9}">
      <dgm:prSet/>
      <dgm:spPr/>
      <dgm:t>
        <a:bodyPr/>
        <a:lstStyle/>
        <a:p>
          <a:r>
            <a:rPr lang="en-IE" b="0" i="0" u="none" dirty="0"/>
            <a:t>FRIDAY NIGHT DINNER 01-05-2020</a:t>
          </a:r>
          <a:endParaRPr lang="en-IE" dirty="0"/>
        </a:p>
      </dgm:t>
    </dgm:pt>
    <dgm:pt modelId="{B1A91979-5D25-4B3D-BC62-2EAD06062752}" type="parTrans" cxnId="{D0AD2B4E-3A9A-40DD-9735-5B12B10EF008}">
      <dgm:prSet/>
      <dgm:spPr/>
      <dgm:t>
        <a:bodyPr/>
        <a:lstStyle/>
        <a:p>
          <a:endParaRPr lang="en-IE"/>
        </a:p>
      </dgm:t>
    </dgm:pt>
    <dgm:pt modelId="{DF005261-92CD-4466-84BD-A4AAFC959B97}" type="sibTrans" cxnId="{D0AD2B4E-3A9A-40DD-9735-5B12B10EF008}">
      <dgm:prSet/>
      <dgm:spPr/>
      <dgm:t>
        <a:bodyPr/>
        <a:lstStyle/>
        <a:p>
          <a:endParaRPr lang="en-IE"/>
        </a:p>
      </dgm:t>
    </dgm:pt>
    <dgm:pt modelId="{37379033-8DF1-460E-A5E3-CF56A22E5C0B}">
      <dgm:prSet/>
      <dgm:spPr/>
      <dgm:t>
        <a:bodyPr/>
        <a:lstStyle/>
        <a:p>
          <a:r>
            <a:rPr lang="en-IE" b="0" i="0" u="none" dirty="0"/>
            <a:t>THE LAST LEG: LOCKED DOWN UNDER 22-05-2020</a:t>
          </a:r>
          <a:endParaRPr lang="en-IE" dirty="0"/>
        </a:p>
      </dgm:t>
    </dgm:pt>
    <dgm:pt modelId="{82AA56E5-13BC-4697-A2ED-1FD2B644A9DD}" type="parTrans" cxnId="{2A90EAF7-E168-4929-B52C-5E248FD3E7B8}">
      <dgm:prSet/>
      <dgm:spPr/>
      <dgm:t>
        <a:bodyPr/>
        <a:lstStyle/>
        <a:p>
          <a:endParaRPr lang="en-IE"/>
        </a:p>
      </dgm:t>
    </dgm:pt>
    <dgm:pt modelId="{CFA24D5E-0547-4D42-A5F2-03EFA4C4EF94}" type="sibTrans" cxnId="{2A90EAF7-E168-4929-B52C-5E248FD3E7B8}">
      <dgm:prSet/>
      <dgm:spPr/>
      <dgm:t>
        <a:bodyPr/>
        <a:lstStyle/>
        <a:p>
          <a:endParaRPr lang="en-IE"/>
        </a:p>
      </dgm:t>
    </dgm:pt>
    <dgm:pt modelId="{981B7775-6B50-4385-9B20-AF3E2C45CF7D}">
      <dgm:prSet/>
      <dgm:spPr/>
      <dgm:t>
        <a:bodyPr/>
        <a:lstStyle/>
        <a:p>
          <a:r>
            <a:rPr lang="en-IE" b="0" i="0" u="none" dirty="0"/>
            <a:t>CELEBRITY SAS: WHO DARES WINS11-05-2020</a:t>
          </a:r>
          <a:endParaRPr lang="en-IE" dirty="0"/>
        </a:p>
      </dgm:t>
    </dgm:pt>
    <dgm:pt modelId="{747D219A-D8F8-45BA-A212-1CB35C8DF30C}" type="parTrans" cxnId="{43C59BC4-F74E-46D7-859F-E9C4511BA578}">
      <dgm:prSet/>
      <dgm:spPr/>
      <dgm:t>
        <a:bodyPr/>
        <a:lstStyle/>
        <a:p>
          <a:endParaRPr lang="en-IE"/>
        </a:p>
      </dgm:t>
    </dgm:pt>
    <dgm:pt modelId="{BD2ABAE9-2D9C-40D4-A736-7211D1703A3D}" type="sibTrans" cxnId="{43C59BC4-F74E-46D7-859F-E9C4511BA578}">
      <dgm:prSet/>
      <dgm:spPr/>
      <dgm:t>
        <a:bodyPr/>
        <a:lstStyle/>
        <a:p>
          <a:endParaRPr lang="en-IE"/>
        </a:p>
      </dgm:t>
    </dgm:pt>
    <dgm:pt modelId="{1441EBD3-54EC-434D-A265-EBA0BD7E6744}">
      <dgm:prSet/>
      <dgm:spPr/>
      <dgm:t>
        <a:bodyPr/>
        <a:lstStyle/>
        <a:p>
          <a:r>
            <a:rPr lang="en-IE" b="0" i="0" u="none" dirty="0"/>
            <a:t>FILM: BRIDGET JONES'S BABY 07-05-2020</a:t>
          </a:r>
          <a:endParaRPr lang="en-IE" dirty="0"/>
        </a:p>
      </dgm:t>
    </dgm:pt>
    <dgm:pt modelId="{2DBFB431-3131-4D45-BE21-9B5CF580A3D1}" type="parTrans" cxnId="{58175B63-356F-418E-BA23-78D3D66E6B3A}">
      <dgm:prSet/>
      <dgm:spPr/>
      <dgm:t>
        <a:bodyPr/>
        <a:lstStyle/>
        <a:p>
          <a:endParaRPr lang="en-IE"/>
        </a:p>
      </dgm:t>
    </dgm:pt>
    <dgm:pt modelId="{1383E5C3-8BD4-4D48-AB02-5E4C00A44EF6}" type="sibTrans" cxnId="{58175B63-356F-418E-BA23-78D3D66E6B3A}">
      <dgm:prSet/>
      <dgm:spPr/>
      <dgm:t>
        <a:bodyPr/>
        <a:lstStyle/>
        <a:p>
          <a:endParaRPr lang="en-IE"/>
        </a:p>
      </dgm:t>
    </dgm:pt>
    <dgm:pt modelId="{D3F20607-72A6-47A2-8826-9349408B0D94}">
      <dgm:prSet/>
      <dgm:spPr/>
      <dgm:t>
        <a:bodyPr/>
        <a:lstStyle/>
        <a:p>
          <a:r>
            <a:rPr lang="de-DE" b="0" i="0" u="none" dirty="0"/>
            <a:t>FILM: ANGER MANAGEMENT           26-05-2020</a:t>
          </a:r>
          <a:endParaRPr lang="de-DE" dirty="0"/>
        </a:p>
      </dgm:t>
    </dgm:pt>
    <dgm:pt modelId="{B11D2133-CDBB-4961-949C-14C7DBE3739B}" type="parTrans" cxnId="{2A02C5BA-1116-4713-ABD4-04E3A6869DBA}">
      <dgm:prSet/>
      <dgm:spPr/>
      <dgm:t>
        <a:bodyPr/>
        <a:lstStyle/>
        <a:p>
          <a:endParaRPr lang="en-IE"/>
        </a:p>
      </dgm:t>
    </dgm:pt>
    <dgm:pt modelId="{25AE800A-06DF-4EA6-99E4-1264E2A1CE69}" type="sibTrans" cxnId="{2A02C5BA-1116-4713-ABD4-04E3A6869DBA}">
      <dgm:prSet/>
      <dgm:spPr/>
      <dgm:t>
        <a:bodyPr/>
        <a:lstStyle/>
        <a:p>
          <a:endParaRPr lang="en-IE"/>
        </a:p>
      </dgm:t>
    </dgm:pt>
    <dgm:pt modelId="{7C23C83C-8091-454C-8B0B-D1C46916B8E2}">
      <dgm:prSet/>
      <dgm:spPr/>
      <dgm:t>
        <a:bodyPr/>
        <a:lstStyle/>
        <a:p>
          <a:r>
            <a:rPr lang="en-IE" b="0" i="0" u="none" dirty="0"/>
            <a:t>FRIENDS 05-05-2020</a:t>
          </a:r>
          <a:endParaRPr lang="en-IE" dirty="0"/>
        </a:p>
      </dgm:t>
    </dgm:pt>
    <dgm:pt modelId="{29D9C725-D9B4-48A6-B23C-54FB99B171D3}" type="parTrans" cxnId="{432C52EA-2785-488E-9A59-46C5FE374713}">
      <dgm:prSet/>
      <dgm:spPr/>
      <dgm:t>
        <a:bodyPr/>
        <a:lstStyle/>
        <a:p>
          <a:endParaRPr lang="en-IE"/>
        </a:p>
      </dgm:t>
    </dgm:pt>
    <dgm:pt modelId="{B2C92C55-63F7-4310-B5C2-A7CEB8B89D65}" type="sibTrans" cxnId="{432C52EA-2785-488E-9A59-46C5FE374713}">
      <dgm:prSet/>
      <dgm:spPr/>
      <dgm:t>
        <a:bodyPr/>
        <a:lstStyle/>
        <a:p>
          <a:endParaRPr lang="en-IE"/>
        </a:p>
      </dgm:t>
    </dgm:pt>
    <dgm:pt modelId="{D99EE5E4-A4A3-40D7-9679-853DED2F01E8}">
      <dgm:prSet/>
      <dgm:spPr/>
      <dgm:t>
        <a:bodyPr/>
        <a:lstStyle/>
        <a:p>
          <a:r>
            <a:rPr lang="en-IE" b="0" i="0" u="none" dirty="0"/>
            <a:t>WHEN...GOES HORRIBLY WRONG 21-05-2020</a:t>
          </a:r>
          <a:endParaRPr lang="en-IE" dirty="0"/>
        </a:p>
      </dgm:t>
    </dgm:pt>
    <dgm:pt modelId="{36ED74F5-E199-4E40-809F-D4A6CCDA0609}" type="parTrans" cxnId="{09C5A1F5-0A9E-4F15-B5E8-750F803381CF}">
      <dgm:prSet/>
      <dgm:spPr/>
      <dgm:t>
        <a:bodyPr/>
        <a:lstStyle/>
        <a:p>
          <a:endParaRPr lang="en-IE"/>
        </a:p>
      </dgm:t>
    </dgm:pt>
    <dgm:pt modelId="{AA501750-7600-4355-B8E9-70E023377200}" type="sibTrans" cxnId="{09C5A1F5-0A9E-4F15-B5E8-750F803381CF}">
      <dgm:prSet/>
      <dgm:spPr/>
      <dgm:t>
        <a:bodyPr/>
        <a:lstStyle/>
        <a:p>
          <a:endParaRPr lang="en-IE"/>
        </a:p>
      </dgm:t>
    </dgm:pt>
    <dgm:pt modelId="{531D96A6-203A-497F-ACC6-9533CAF435D3}">
      <dgm:prSet/>
      <dgm:spPr/>
      <dgm:t>
        <a:bodyPr/>
        <a:lstStyle/>
        <a:p>
          <a:r>
            <a:rPr lang="pl-PL" b="0" i="0" u="none" dirty="0"/>
            <a:t>Opry le Daniel</a:t>
          </a:r>
          <a:r>
            <a:rPr lang="en-IE" b="0" i="0" u="none" dirty="0"/>
            <a:t>         </a:t>
          </a:r>
          <a:r>
            <a:rPr lang="pl-PL" b="0" i="0" u="none" dirty="0"/>
            <a:t>12-05-2020</a:t>
          </a:r>
          <a:endParaRPr lang="pl-PL" dirty="0"/>
        </a:p>
      </dgm:t>
    </dgm:pt>
    <dgm:pt modelId="{22446B9F-3ED8-48AE-8282-8833AF6AB82E}" type="parTrans" cxnId="{E029BCFA-5303-441A-9911-2988F0FB81DC}">
      <dgm:prSet/>
      <dgm:spPr/>
      <dgm:t>
        <a:bodyPr/>
        <a:lstStyle/>
        <a:p>
          <a:endParaRPr lang="en-IE"/>
        </a:p>
      </dgm:t>
    </dgm:pt>
    <dgm:pt modelId="{6554FA66-E40D-4347-A0A7-1A0020090B0A}" type="sibTrans" cxnId="{E029BCFA-5303-441A-9911-2988F0FB81DC}">
      <dgm:prSet/>
      <dgm:spPr/>
      <dgm:t>
        <a:bodyPr/>
        <a:lstStyle/>
        <a:p>
          <a:endParaRPr lang="en-IE"/>
        </a:p>
      </dgm:t>
    </dgm:pt>
    <dgm:pt modelId="{7146B7C5-2DFF-45A8-A924-10BA716DFE46}">
      <dgm:prSet/>
      <dgm:spPr/>
      <dgm:t>
        <a:bodyPr/>
        <a:lstStyle/>
        <a:p>
          <a:r>
            <a:rPr lang="fr-FR" b="0" i="0" u="none" dirty="0" err="1"/>
            <a:t>Cluiche</a:t>
          </a:r>
          <a:r>
            <a:rPr lang="fr-FR" b="0" i="0" u="none" dirty="0"/>
            <a:t> </a:t>
          </a:r>
          <a:r>
            <a:rPr lang="fr-FR" b="0" i="0" u="none" dirty="0" err="1"/>
            <a:t>Ceannais</a:t>
          </a:r>
          <a:r>
            <a:rPr lang="fr-FR" b="0" i="0" u="none" dirty="0"/>
            <a:t> </a:t>
          </a:r>
          <a:r>
            <a:rPr lang="fr-FR" b="0" i="0" u="none" dirty="0" err="1"/>
            <a:t>Iomána</a:t>
          </a:r>
          <a:r>
            <a:rPr lang="fr-FR" b="0" i="0" u="none" dirty="0"/>
            <a:t> 2009	        17-05-2020</a:t>
          </a:r>
          <a:endParaRPr lang="fr-FR" dirty="0"/>
        </a:p>
      </dgm:t>
    </dgm:pt>
    <dgm:pt modelId="{82064748-7795-4C3B-A573-7C55E535F3C4}" type="parTrans" cxnId="{C1885F68-323E-4B0F-83F0-20DE636B5A31}">
      <dgm:prSet/>
      <dgm:spPr/>
      <dgm:t>
        <a:bodyPr/>
        <a:lstStyle/>
        <a:p>
          <a:endParaRPr lang="en-IE"/>
        </a:p>
      </dgm:t>
    </dgm:pt>
    <dgm:pt modelId="{D74C08AE-5794-45EB-85C8-C657029BB1DE}" type="sibTrans" cxnId="{C1885F68-323E-4B0F-83F0-20DE636B5A31}">
      <dgm:prSet/>
      <dgm:spPr/>
      <dgm:t>
        <a:bodyPr/>
        <a:lstStyle/>
        <a:p>
          <a:endParaRPr lang="en-IE"/>
        </a:p>
      </dgm:t>
    </dgm:pt>
    <dgm:pt modelId="{C44D5C4B-82A9-44A3-8CD0-EFFF909FD257}">
      <dgm:prSet/>
      <dgm:spPr/>
      <dgm:t>
        <a:bodyPr/>
        <a:lstStyle/>
        <a:p>
          <a:r>
            <a:rPr lang="en-IE" b="0" i="0" u="none" dirty="0" err="1"/>
            <a:t>Slí</a:t>
          </a:r>
          <a:r>
            <a:rPr lang="en-IE" b="0" i="0" u="none" dirty="0"/>
            <a:t> </a:t>
          </a:r>
          <a:r>
            <a:rPr lang="en-IE" b="0" i="0" u="none" dirty="0" err="1"/>
            <a:t>na</a:t>
          </a:r>
          <a:r>
            <a:rPr lang="en-IE" b="0" i="0" u="none" dirty="0"/>
            <a:t> </a:t>
          </a:r>
          <a:r>
            <a:rPr lang="en-IE" b="0" i="0" u="none" dirty="0" err="1"/>
            <a:t>mBeaglaoich</a:t>
          </a:r>
          <a:r>
            <a:rPr lang="en-IE" b="0" i="0" u="none" dirty="0"/>
            <a:t> 10-05-2020</a:t>
          </a:r>
          <a:endParaRPr lang="en-IE" dirty="0"/>
        </a:p>
      </dgm:t>
    </dgm:pt>
    <dgm:pt modelId="{BA2B1660-3102-42FA-8E8D-47E8B32BED19}" type="parTrans" cxnId="{5B9D5ABE-C63D-4B79-BEBA-80030A4020A2}">
      <dgm:prSet/>
      <dgm:spPr/>
      <dgm:t>
        <a:bodyPr/>
        <a:lstStyle/>
        <a:p>
          <a:endParaRPr lang="en-IE"/>
        </a:p>
      </dgm:t>
    </dgm:pt>
    <dgm:pt modelId="{78C7D24F-A16B-412B-A514-ADD25544BDD0}" type="sibTrans" cxnId="{5B9D5ABE-C63D-4B79-BEBA-80030A4020A2}">
      <dgm:prSet/>
      <dgm:spPr/>
      <dgm:t>
        <a:bodyPr/>
        <a:lstStyle/>
        <a:p>
          <a:endParaRPr lang="en-IE"/>
        </a:p>
      </dgm:t>
    </dgm:pt>
    <dgm:pt modelId="{671E0ED7-192C-4847-AA8B-393206572897}">
      <dgm:prSet/>
      <dgm:spPr/>
      <dgm:t>
        <a:bodyPr/>
        <a:lstStyle/>
        <a:p>
          <a:r>
            <a:rPr lang="en-IE" b="0" i="0" u="none" dirty="0"/>
            <a:t>An </a:t>
          </a:r>
          <a:r>
            <a:rPr lang="en-IE" b="0" i="0" u="none" dirty="0" err="1"/>
            <a:t>Bhoirinn</a:t>
          </a:r>
          <a:r>
            <a:rPr lang="en-IE" b="0" i="0" u="none" dirty="0"/>
            <a:t>	       13-05-2020</a:t>
          </a:r>
          <a:endParaRPr lang="en-IE" dirty="0"/>
        </a:p>
      </dgm:t>
    </dgm:pt>
    <dgm:pt modelId="{21A691C6-7A3A-4FD4-AB3E-9630B23D04DE}" type="parTrans" cxnId="{5D6E1433-9733-434A-BC7E-FFBE78ED928C}">
      <dgm:prSet/>
      <dgm:spPr/>
      <dgm:t>
        <a:bodyPr/>
        <a:lstStyle/>
        <a:p>
          <a:endParaRPr lang="en-IE"/>
        </a:p>
      </dgm:t>
    </dgm:pt>
    <dgm:pt modelId="{CA9BDD62-DBD4-4588-865D-49AC0DDC4255}" type="sibTrans" cxnId="{5D6E1433-9733-434A-BC7E-FFBE78ED928C}">
      <dgm:prSet/>
      <dgm:spPr/>
      <dgm:t>
        <a:bodyPr/>
        <a:lstStyle/>
        <a:p>
          <a:endParaRPr lang="en-IE"/>
        </a:p>
      </dgm:t>
    </dgm:pt>
    <dgm:pt modelId="{FD1E6539-CD6B-410A-9F42-1645D9C27E35}">
      <dgm:prSet/>
      <dgm:spPr/>
      <dgm:t>
        <a:bodyPr/>
        <a:lstStyle/>
        <a:p>
          <a:r>
            <a:rPr lang="en-IE" b="0" i="0" u="none" dirty="0"/>
            <a:t>BOXING CLASSICS   30-05-2020</a:t>
          </a:r>
          <a:endParaRPr lang="en-IE" dirty="0"/>
        </a:p>
      </dgm:t>
    </dgm:pt>
    <dgm:pt modelId="{D531423D-F8C9-4EC5-947E-4B72104308D3}" type="parTrans" cxnId="{D40BD165-5936-4258-8476-8B7F2EED4319}">
      <dgm:prSet/>
      <dgm:spPr/>
      <dgm:t>
        <a:bodyPr/>
        <a:lstStyle/>
        <a:p>
          <a:endParaRPr lang="en-IE"/>
        </a:p>
      </dgm:t>
    </dgm:pt>
    <dgm:pt modelId="{03C4ED1A-E42B-438E-B66C-EFC77F451C16}" type="sibTrans" cxnId="{D40BD165-5936-4258-8476-8B7F2EED4319}">
      <dgm:prSet/>
      <dgm:spPr/>
      <dgm:t>
        <a:bodyPr/>
        <a:lstStyle/>
        <a:p>
          <a:endParaRPr lang="en-IE"/>
        </a:p>
      </dgm:t>
    </dgm:pt>
    <dgm:pt modelId="{76BABE27-6B17-40CD-ABEF-454D09D7D6B1}">
      <dgm:prSet/>
      <dgm:spPr/>
      <dgm:t>
        <a:bodyPr/>
        <a:lstStyle/>
        <a:p>
          <a:r>
            <a:rPr lang="en-IE" b="0" i="0" u="none" dirty="0"/>
            <a:t>F SUB DICK WARNER'S GREAT	18-05-2020</a:t>
          </a:r>
          <a:endParaRPr lang="en-IE" dirty="0"/>
        </a:p>
      </dgm:t>
    </dgm:pt>
    <dgm:pt modelId="{00366975-1293-467A-BC68-46B26FE2D8C7}" type="parTrans" cxnId="{194D0F20-29ED-46E9-88E2-85214C69CF83}">
      <dgm:prSet/>
      <dgm:spPr/>
      <dgm:t>
        <a:bodyPr/>
        <a:lstStyle/>
        <a:p>
          <a:endParaRPr lang="en-IE"/>
        </a:p>
      </dgm:t>
    </dgm:pt>
    <dgm:pt modelId="{2192DFA5-C4C4-41D1-85A2-A68657F23C66}" type="sibTrans" cxnId="{194D0F20-29ED-46E9-88E2-85214C69CF83}">
      <dgm:prSet/>
      <dgm:spPr/>
      <dgm:t>
        <a:bodyPr/>
        <a:lstStyle/>
        <a:p>
          <a:endParaRPr lang="en-IE"/>
        </a:p>
      </dgm:t>
    </dgm:pt>
    <dgm:pt modelId="{4CDAC3DA-9450-40FC-A54F-2B59D1335BF3}">
      <dgm:prSet/>
      <dgm:spPr/>
      <dgm:t>
        <a:bodyPr/>
        <a:lstStyle/>
        <a:p>
          <a:r>
            <a:rPr lang="en-IE" b="0" i="0" u="none" dirty="0"/>
            <a:t>FOOTBALL FA CUP CLASSICS 21-05-2020</a:t>
          </a:r>
          <a:endParaRPr lang="en-IE" dirty="0"/>
        </a:p>
      </dgm:t>
    </dgm:pt>
    <dgm:pt modelId="{B38EC3A6-DFDE-4AFB-B23F-F4CD7F778A06}" type="parTrans" cxnId="{14E97A9B-6C12-4F23-B599-03553F056401}">
      <dgm:prSet/>
      <dgm:spPr/>
      <dgm:t>
        <a:bodyPr/>
        <a:lstStyle/>
        <a:p>
          <a:endParaRPr lang="en-IE"/>
        </a:p>
      </dgm:t>
    </dgm:pt>
    <dgm:pt modelId="{5CF36692-355F-4A42-BD11-0AA4B17A2113}" type="sibTrans" cxnId="{14E97A9B-6C12-4F23-B599-03553F056401}">
      <dgm:prSet/>
      <dgm:spPr/>
      <dgm:t>
        <a:bodyPr/>
        <a:lstStyle/>
        <a:p>
          <a:endParaRPr lang="en-IE"/>
        </a:p>
      </dgm:t>
    </dgm:pt>
    <dgm:pt modelId="{977BBE3D-5D97-40FA-BC74-C5398FC1AFEA}">
      <dgm:prSet/>
      <dgm:spPr/>
      <dgm:t>
        <a:bodyPr/>
        <a:lstStyle/>
        <a:p>
          <a:r>
            <a:rPr lang="en-IE" b="0" i="0" u="none" dirty="0"/>
            <a:t>CLASSIC GAA	30-05-2020</a:t>
          </a:r>
          <a:endParaRPr lang="en-IE" dirty="0"/>
        </a:p>
      </dgm:t>
    </dgm:pt>
    <dgm:pt modelId="{6BB5A072-FFED-4714-91B3-799346E06A57}" type="parTrans" cxnId="{2722C794-6F90-4F2C-88CA-FBE60145F26C}">
      <dgm:prSet/>
      <dgm:spPr/>
      <dgm:t>
        <a:bodyPr/>
        <a:lstStyle/>
        <a:p>
          <a:endParaRPr lang="en-IE"/>
        </a:p>
      </dgm:t>
    </dgm:pt>
    <dgm:pt modelId="{E61E5104-A57F-4CD7-B5C8-D3B74595B7EF}" type="sibTrans" cxnId="{2722C794-6F90-4F2C-88CA-FBE60145F26C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 custLinFactNeighborX="748" custLinFactNeighborY="43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194D0F20-29ED-46E9-88E2-85214C69CF83}" srcId="{5EDB9863-4269-4F77-AF08-6307287240BE}" destId="{76BABE27-6B17-40CD-ABEF-454D09D7D6B1}" srcOrd="2" destOrd="0" parTransId="{00366975-1293-467A-BC68-46B26FE2D8C7}" sibTransId="{2192DFA5-C4C4-41D1-85A2-A68657F23C66}"/>
    <dgm:cxn modelId="{B1040723-9D61-415F-A605-C2F034B89691}" type="presOf" srcId="{A953E4FE-7EC3-4EBE-B2FE-147BAF822310}" destId="{40929204-08DE-4027-BBCF-DC8F8E723DA1}" srcOrd="0" destOrd="6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451B9524-BF68-453B-BA58-9DB8280145E2}" type="presOf" srcId="{7C23C83C-8091-454C-8B0B-D1C46916B8E2}" destId="{40929204-08DE-4027-BBCF-DC8F8E723DA1}" srcOrd="0" destOrd="3" presId="urn:microsoft.com/office/officeart/2005/8/layout/hList2"/>
    <dgm:cxn modelId="{B72F9D2B-53BB-492A-9F78-A925C509C9E1}" type="presOf" srcId="{D3F20607-72A6-47A2-8826-9349408B0D94}" destId="{40929204-08DE-4027-BBCF-DC8F8E723DA1}" srcOrd="0" destOrd="2" presId="urn:microsoft.com/office/officeart/2005/8/layout/hList2"/>
    <dgm:cxn modelId="{A545CF2E-CB8E-4D49-9BE6-CFFC4BB11647}" srcId="{E9BE8D7F-CBF1-4371-A671-0E65E04D4167}" destId="{A953E4FE-7EC3-4EBE-B2FE-147BAF822310}" srcOrd="6" destOrd="0" parTransId="{0EADF24E-03A9-4A56-9ECF-3087040B1E12}" sibTransId="{E79C4CDD-9B06-41FE-BCA3-8DFE1FB2D163}"/>
    <dgm:cxn modelId="{3F0A9B32-A8C6-49DA-ACD6-05E7F9C8DBC2}" type="presOf" srcId="{FD1E6539-CD6B-410A-9F42-1645D9C27E35}" destId="{5A85021C-8037-432B-92E5-DAABA2A7D581}" srcOrd="0" destOrd="1" presId="urn:microsoft.com/office/officeart/2005/8/layout/hList2"/>
    <dgm:cxn modelId="{E1140433-0037-4B15-B766-0362236851FA}" type="presOf" srcId="{977BBE3D-5D97-40FA-BC74-C5398FC1AFEA}" destId="{5A85021C-8037-432B-92E5-DAABA2A7D581}" srcOrd="0" destOrd="4" presId="urn:microsoft.com/office/officeart/2005/8/layout/hList2"/>
    <dgm:cxn modelId="{5D6E1433-9733-434A-BC7E-FFBE78ED928C}" srcId="{E3B4451D-5449-4C3F-AC6D-F1F54B3E814A}" destId="{671E0ED7-192C-4847-AA8B-393206572897}" srcOrd="4" destOrd="0" parTransId="{21A691C6-7A3A-4FD4-AB3E-9630B23D04DE}" sibTransId="{CA9BDD62-DBD4-4588-865D-49AC0DDC4255}"/>
    <dgm:cxn modelId="{7DEB2038-3582-47F4-9748-10CF61BC50A5}" type="presOf" srcId="{7146B7C5-2DFF-45A8-A924-10BA716DFE46}" destId="{C36EFF3F-251A-477B-A45F-B905D9D28461}" srcOrd="0" destOrd="2" presId="urn:microsoft.com/office/officeart/2005/8/layout/hList2"/>
    <dgm:cxn modelId="{3EB8343D-3280-4BD0-9AF9-2C71B8006B63}" type="presOf" srcId="{531D96A6-203A-497F-ACC6-9533CAF435D3}" destId="{C36EFF3F-251A-477B-A45F-B905D9D28461}" srcOrd="0" destOrd="1" presId="urn:microsoft.com/office/officeart/2005/8/layout/hList2"/>
    <dgm:cxn modelId="{7954095B-854A-44AF-B895-0773E957FC31}" srcId="{670A38C6-6DF5-4DF8-833E-65453506E250}" destId="{37B738EB-5B54-41D2-83C8-6FF48CC590E6}" srcOrd="1" destOrd="0" parTransId="{8F766A8F-E708-4392-AFED-D7C26A0E0877}" sibTransId="{4A574BAB-69B5-4308-9B31-BEDA298521B7}"/>
    <dgm:cxn modelId="{A6CC375C-723A-4212-A719-82C07FA5725D}" type="presOf" srcId="{1441EBD3-54EC-434D-A265-EBA0BD7E6744}" destId="{40929204-08DE-4027-BBCF-DC8F8E723DA1}" srcOrd="0" destOrd="1" presId="urn:microsoft.com/office/officeart/2005/8/layout/hList2"/>
    <dgm:cxn modelId="{58175B63-356F-418E-BA23-78D3D66E6B3A}" srcId="{E9BE8D7F-CBF1-4371-A671-0E65E04D4167}" destId="{1441EBD3-54EC-434D-A265-EBA0BD7E6744}" srcOrd="1" destOrd="0" parTransId="{2DBFB431-3131-4D45-BE21-9B5CF580A3D1}" sibTransId="{1383E5C3-8BD4-4D48-AB02-5E4C00A44EF6}"/>
    <dgm:cxn modelId="{D40BD165-5936-4258-8476-8B7F2EED4319}" srcId="{5EDB9863-4269-4F77-AF08-6307287240BE}" destId="{FD1E6539-CD6B-410A-9F42-1645D9C27E35}" srcOrd="1" destOrd="0" parTransId="{D531423D-F8C9-4EC5-947E-4B72104308D3}" sibTransId="{03C4ED1A-E42B-438E-B66C-EFC77F451C16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CA355346-6280-4A9E-A929-6A44AA4DD320}" type="presOf" srcId="{86D975A1-E181-498B-9F1C-2200F91E1FDC}" destId="{40929204-08DE-4027-BBCF-DC8F8E723DA1}" srcOrd="0" destOrd="5" presId="urn:microsoft.com/office/officeart/2005/8/layout/hList2"/>
    <dgm:cxn modelId="{C1885F68-323E-4B0F-83F0-20DE636B5A31}" srcId="{E3B4451D-5449-4C3F-AC6D-F1F54B3E814A}" destId="{7146B7C5-2DFF-45A8-A924-10BA716DFE46}" srcOrd="2" destOrd="0" parTransId="{82064748-7795-4C3B-A573-7C55E535F3C4}" sibTransId="{D74C08AE-5794-45EB-85C8-C657029BB1DE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D0AD2B4E-3A9A-40DD-9735-5B12B10EF008}" srcId="{670A38C6-6DF5-4DF8-833E-65453506E250}" destId="{03D46249-71F0-4072-915F-DBF8E6C2E6B9}" srcOrd="2" destOrd="0" parTransId="{B1A91979-5D25-4B3D-BC62-2EAD06062752}" sibTransId="{DF005261-92CD-4466-84BD-A4AAFC959B97}"/>
    <dgm:cxn modelId="{A3083970-5A97-4A4A-9E9F-14FA7E3F5C5A}" srcId="{5EDB9863-4269-4F77-AF08-6307287240BE}" destId="{293C6954-07BA-47DC-8E3B-A549B51CEB0D}" srcOrd="0" destOrd="0" parTransId="{27DBA665-CECF-41D7-821F-999D0368BE6E}" sibTransId="{9D802892-CFA6-41AA-9365-E3108F6E1FB4}"/>
    <dgm:cxn modelId="{81BA8652-1F41-4865-954B-6109B6E6EAA9}" type="presOf" srcId="{C44D5C4B-82A9-44A3-8CD0-EFFF909FD257}" destId="{C36EFF3F-251A-477B-A45F-B905D9D28461}" srcOrd="0" destOrd="3" presId="urn:microsoft.com/office/officeart/2005/8/layout/hList2"/>
    <dgm:cxn modelId="{C0C2177F-EBC6-422E-88EC-FF35252A1889}" type="presOf" srcId="{37B738EB-5B54-41D2-83C8-6FF48CC590E6}" destId="{C00129A3-0CA7-4F24-8ABC-76EABEACA063}" srcOrd="0" destOrd="1" presId="urn:microsoft.com/office/officeart/2005/8/layout/hList2"/>
    <dgm:cxn modelId="{FFD5368E-0CBE-4A8A-A9B9-D8153682CDC5}" type="presOf" srcId="{293C6954-07BA-47DC-8E3B-A549B51CEB0D}" destId="{5A85021C-8037-432B-92E5-DAABA2A7D581}" srcOrd="0" destOrd="0" presId="urn:microsoft.com/office/officeart/2005/8/layout/hList2"/>
    <dgm:cxn modelId="{0944F291-C67D-4044-AB79-D86A051475F6}" type="presOf" srcId="{9BF582A8-E466-4E18-B18A-5C83569C8CCB}" destId="{C36EFF3F-251A-477B-A45F-B905D9D28461}" srcOrd="0" destOrd="0" presId="urn:microsoft.com/office/officeart/2005/8/layout/hList2"/>
    <dgm:cxn modelId="{2722C794-6F90-4F2C-88CA-FBE60145F26C}" srcId="{5EDB9863-4269-4F77-AF08-6307287240BE}" destId="{977BBE3D-5D97-40FA-BC74-C5398FC1AFEA}" srcOrd="4" destOrd="0" parTransId="{6BB5A072-FFED-4714-91B3-799346E06A57}" sibTransId="{E61E5104-A57F-4CD7-B5C8-D3B74595B7EF}"/>
    <dgm:cxn modelId="{14E97A9B-6C12-4F23-B599-03553F056401}" srcId="{5EDB9863-4269-4F77-AF08-6307287240BE}" destId="{4CDAC3DA-9450-40FC-A54F-2B59D1335BF3}" srcOrd="3" destOrd="0" parTransId="{B38EC3A6-DFDE-4AFB-B23F-F4CD7F778A06}" sibTransId="{5CF36692-355F-4A42-BD11-0AA4B17A2113}"/>
    <dgm:cxn modelId="{820012A5-1AFC-4971-83AD-608219277561}" srcId="{E3B4451D-5449-4C3F-AC6D-F1F54B3E814A}" destId="{9BF582A8-E466-4E18-B18A-5C83569C8CCB}" srcOrd="0" destOrd="0" parTransId="{CAC3CF02-6623-4256-A42E-9278CA5E749D}" sibTransId="{BC0D8B8C-FBCB-4B1C-96FF-009597ECE3B2}"/>
    <dgm:cxn modelId="{687A1FA5-8B32-41B9-95BC-145A39E25BEA}" srcId="{E9BE8D7F-CBF1-4371-A671-0E65E04D4167}" destId="{86D975A1-E181-498B-9F1C-2200F91E1FDC}" srcOrd="5" destOrd="0" parTransId="{013251B4-9BD1-4151-9F02-DF655BA9F557}" sibTransId="{5C25FFF0-7BA9-464F-A222-1CAE592A22D4}"/>
    <dgm:cxn modelId="{7298C4A8-DB54-4E51-86D0-A8F2814858B5}" type="presOf" srcId="{1E340EB7-F4A9-49D9-9C0A-1586015F703F}" destId="{40929204-08DE-4027-BBCF-DC8F8E723DA1}" srcOrd="0" destOrd="0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EF2BC4B0-7AFA-4457-9162-29A7A5E8190F}" type="presOf" srcId="{03D46249-71F0-4072-915F-DBF8E6C2E6B9}" destId="{C00129A3-0CA7-4F24-8ABC-76EABEACA063}" srcOrd="0" destOrd="2" presId="urn:microsoft.com/office/officeart/2005/8/layout/hList2"/>
    <dgm:cxn modelId="{2A02C5BA-1116-4713-ABD4-04E3A6869DBA}" srcId="{E9BE8D7F-CBF1-4371-A671-0E65E04D4167}" destId="{D3F20607-72A6-47A2-8826-9349408B0D94}" srcOrd="2" destOrd="0" parTransId="{B11D2133-CDBB-4961-949C-14C7DBE3739B}" sibTransId="{25AE800A-06DF-4EA6-99E4-1264E2A1CE69}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5B9D5ABE-C63D-4B79-BEBA-80030A4020A2}" srcId="{E3B4451D-5449-4C3F-AC6D-F1F54B3E814A}" destId="{C44D5C4B-82A9-44A3-8CD0-EFFF909FD257}" srcOrd="3" destOrd="0" parTransId="{BA2B1660-3102-42FA-8E8D-47E8B32BED19}" sibTransId="{78C7D24F-A16B-412B-A514-ADD25544BDD0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43C59BC4-F74E-46D7-859F-E9C4511BA578}" srcId="{670A38C6-6DF5-4DF8-833E-65453506E250}" destId="{981B7775-6B50-4385-9B20-AF3E2C45CF7D}" srcOrd="4" destOrd="0" parTransId="{747D219A-D8F8-45BA-A212-1CB35C8DF30C}" sibTransId="{BD2ABAE9-2D9C-40D4-A736-7211D1703A3D}"/>
    <dgm:cxn modelId="{174A56C6-5B84-4DC1-9468-46DD1F2C7A04}" type="presOf" srcId="{76BABE27-6B17-40CD-ABEF-454D09D7D6B1}" destId="{5A85021C-8037-432B-92E5-DAABA2A7D581}" srcOrd="0" destOrd="2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EE7B60D2-ED19-4167-80C2-C8647CD27D06}" type="presOf" srcId="{37379033-8DF1-460E-A5E3-CF56A22E5C0B}" destId="{C00129A3-0CA7-4F24-8ABC-76EABEACA063}" srcOrd="0" destOrd="3" presId="urn:microsoft.com/office/officeart/2005/8/layout/hList2"/>
    <dgm:cxn modelId="{47E06ADC-10BD-411D-B510-A9FDC3ED05DF}" type="presOf" srcId="{981B7775-6B50-4385-9B20-AF3E2C45CF7D}" destId="{C00129A3-0CA7-4F24-8ABC-76EABEACA063}" srcOrd="0" destOrd="4" presId="urn:microsoft.com/office/officeart/2005/8/layout/hList2"/>
    <dgm:cxn modelId="{080718E5-DCA1-490F-B11D-F1345FA0CDC1}" type="presOf" srcId="{D99EE5E4-A4A3-40D7-9679-853DED2F01E8}" destId="{40929204-08DE-4027-BBCF-DC8F8E723DA1}" srcOrd="0" destOrd="4" presId="urn:microsoft.com/office/officeart/2005/8/layout/hList2"/>
    <dgm:cxn modelId="{432C52EA-2785-488E-9A59-46C5FE374713}" srcId="{E9BE8D7F-CBF1-4371-A671-0E65E04D4167}" destId="{7C23C83C-8091-454C-8B0B-D1C46916B8E2}" srcOrd="3" destOrd="0" parTransId="{29D9C725-D9B4-48A6-B23C-54FB99B171D3}" sibTransId="{B2C92C55-63F7-4310-B5C2-A7CEB8B89D65}"/>
    <dgm:cxn modelId="{A82E87ED-5419-452F-AF72-A4434063E016}" type="presOf" srcId="{4CDAC3DA-9450-40FC-A54F-2B59D1335BF3}" destId="{5A85021C-8037-432B-92E5-DAABA2A7D581}" srcOrd="0" destOrd="3" presId="urn:microsoft.com/office/officeart/2005/8/layout/hList2"/>
    <dgm:cxn modelId="{09C5A1F5-0A9E-4F15-B5E8-750F803381CF}" srcId="{E9BE8D7F-CBF1-4371-A671-0E65E04D4167}" destId="{D99EE5E4-A4A3-40D7-9679-853DED2F01E8}" srcOrd="4" destOrd="0" parTransId="{36ED74F5-E199-4E40-809F-D4A6CCDA0609}" sibTransId="{AA501750-7600-4355-B8E9-70E023377200}"/>
    <dgm:cxn modelId="{2A90EAF7-E168-4929-B52C-5E248FD3E7B8}" srcId="{670A38C6-6DF5-4DF8-833E-65453506E250}" destId="{37379033-8DF1-460E-A5E3-CF56A22E5C0B}" srcOrd="3" destOrd="0" parTransId="{82AA56E5-13BC-4697-A2ED-1FD2B644A9DD}" sibTransId="{CFA24D5E-0547-4D42-A5F2-03EFA4C4EF94}"/>
    <dgm:cxn modelId="{E46DFCF9-280A-4CBE-8A33-8FB07961C57B}" srcId="{E9BE8D7F-CBF1-4371-A671-0E65E04D4167}" destId="{1E340EB7-F4A9-49D9-9C0A-1586015F703F}" srcOrd="0" destOrd="0" parTransId="{7F919696-8D1F-4D1D-99CE-39F56546C78B}" sibTransId="{887BAF2C-7D68-43F0-9ADB-4219D27F44C6}"/>
    <dgm:cxn modelId="{E029BCFA-5303-441A-9911-2988F0FB81DC}" srcId="{E3B4451D-5449-4C3F-AC6D-F1F54B3E814A}" destId="{531D96A6-203A-497F-ACC6-9533CAF435D3}" srcOrd="1" destOrd="0" parTransId="{22446B9F-3ED8-48AE-8282-8833AF6AB82E}" sibTransId="{6554FA66-E40D-4347-A0A7-1A0020090B0A}"/>
    <dgm:cxn modelId="{ECA58BFC-78B1-4978-98E9-DCA33FF13077}" type="presOf" srcId="{671E0ED7-192C-4847-AA8B-393206572897}" destId="{C36EFF3F-251A-477B-A45F-B905D9D28461}" srcOrd="0" destOrd="4" presId="urn:microsoft.com/office/officeart/2005/8/layout/hList2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3: Health Service Executive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24992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4: Tesco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05: Unilever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06: Reckitt Benckiser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07: Supervalu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08:Three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09: Mars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10: Vodafone Ireland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Late </a:t>
          </a:r>
          <a:r>
            <a:rPr lang="en-IE" sz="1700" b="0" i="0" u="none" kern="1200" dirty="0" err="1"/>
            <a:t>Late</a:t>
          </a:r>
          <a:r>
            <a:rPr lang="en-IE" sz="1700" b="0" i="0" u="none" kern="1200" dirty="0"/>
            <a:t> Show, The 01-05-2020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RTE News: Six One 01-05-2020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RTE News: Nine </a:t>
          </a:r>
          <a:r>
            <a:rPr lang="en-IE" sz="1700" b="0" i="0" u="none" kern="1200" dirty="0" err="1"/>
            <a:t>O'Clock</a:t>
          </a:r>
          <a:r>
            <a:rPr lang="en-IE" sz="1700" b="0" i="0" u="none" kern="1200" dirty="0"/>
            <a:t> 01-05-2020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Normal People	12-05-2020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 err="1"/>
            <a:t>MayDay</a:t>
          </a:r>
          <a:r>
            <a:rPr lang="en-IE" sz="1700" b="0" i="0" u="none" kern="1200" dirty="0"/>
            <a:t> - 24 Hours In Ireland's Lockdown 07-05-2020</a:t>
          </a:r>
          <a:endParaRPr lang="en-IE" sz="17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CORONATION STREET 01-05-2020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BRITAIN'S GOT TALENT 23-05-2020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EMMERDALE 2020 01-05-2020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NEWS AT 5.30 01-05-2020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BEAT THE CHASERS 01-05-2020</a:t>
          </a:r>
          <a:endParaRPr lang="en-IE" sz="17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MODERN FAMILY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08-05-2020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HAWAII FIVE-0	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17-05-2020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9-1-1	19-05-2020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GREY'S ANATOMY    13-05-2020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GANGS OF LONDON 07-05-2020</a:t>
          </a:r>
          <a:endParaRPr lang="en-IE" sz="17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8379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8379" y="2235292"/>
        <a:ext cx="3394043" cy="372646"/>
      </dsp:txXfrm>
    </dsp:sp>
    <dsp:sp modelId="{C00129A3-0CA7-4F24-8ABC-76EABEACA063}">
      <dsp:nvSpPr>
        <dsp:cNvPr id="0" name=""/>
        <dsp:cNvSpPr/>
      </dsp:nvSpPr>
      <dsp:spPr>
        <a:xfrm>
          <a:off x="434965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328654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GOGGLEBOX	       22-05-2020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BAKE OFF: THE PROFESSIONALS       26-05-2020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FRIDAY NIGHT DINNER 01-05-2020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THE LAST LEG: LOCKED DOWN UNDER 22-05-2020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CELEBRITY SAS: WHO DARES WINS11-05-2020</a:t>
          </a:r>
          <a:endParaRPr lang="en-IE" sz="1300" kern="1200" dirty="0"/>
        </a:p>
      </dsp:txBody>
      <dsp:txXfrm>
        <a:off x="434965" y="724593"/>
        <a:ext cx="1856175" cy="3394043"/>
      </dsp:txXfrm>
    </dsp:sp>
    <dsp:sp modelId="{C05D600F-9676-48AF-92E3-3BA26445D3FB}">
      <dsp:nvSpPr>
        <dsp:cNvPr id="0" name=""/>
        <dsp:cNvSpPr/>
      </dsp:nvSpPr>
      <dsp:spPr>
        <a:xfrm>
          <a:off x="62318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272333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272333" y="2235292"/>
        <a:ext cx="3394043" cy="372646"/>
      </dsp:txXfrm>
    </dsp:sp>
    <dsp:sp modelId="{40929204-08DE-4027-BBCF-DC8F8E723DA1}">
      <dsp:nvSpPr>
        <dsp:cNvPr id="0" name=""/>
        <dsp:cNvSpPr/>
      </dsp:nvSpPr>
      <dsp:spPr>
        <a:xfrm>
          <a:off x="3169563" y="739290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328654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PAW PATROL *SPECIALS* 22-05-2020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FILM: BRIDGET JONES'S BABY 07-05-2020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b="0" i="0" u="none" kern="1200" dirty="0"/>
            <a:t>FILM: ANGER MANAGEMENT           26-05-2020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FRIENDS 05-05-2020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WHEN...GOES HORRIBLY WRONG 21-05-2020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300" b="0" i="0" u="none" kern="1200" dirty="0"/>
        </a:p>
      </dsp:txBody>
      <dsp:txXfrm>
        <a:off x="3169563" y="739290"/>
        <a:ext cx="1856175" cy="3394043"/>
      </dsp:txXfrm>
    </dsp:sp>
    <dsp:sp modelId="{DEFB7C7C-4223-450A-B86A-64E0D4D85A41}">
      <dsp:nvSpPr>
        <dsp:cNvPr id="0" name=""/>
        <dsp:cNvSpPr/>
      </dsp:nvSpPr>
      <dsp:spPr>
        <a:xfrm>
          <a:off x="2783032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3993047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3993047" y="2235292"/>
        <a:ext cx="3394043" cy="372646"/>
      </dsp:txXfrm>
    </dsp:sp>
    <dsp:sp modelId="{C36EFF3F-251A-477B-A45F-B905D9D28461}">
      <dsp:nvSpPr>
        <dsp:cNvPr id="0" name=""/>
        <dsp:cNvSpPr/>
      </dsp:nvSpPr>
      <dsp:spPr>
        <a:xfrm>
          <a:off x="5876392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328654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ALL IRELAND GOLD 10-05-2020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b="0" i="0" u="none" kern="1200" dirty="0"/>
            <a:t>Opry le Daniel</a:t>
          </a:r>
          <a:r>
            <a:rPr lang="en-IE" sz="1300" b="0" i="0" u="none" kern="1200" dirty="0"/>
            <a:t>         </a:t>
          </a:r>
          <a:r>
            <a:rPr lang="pl-PL" sz="1300" b="0" i="0" u="none" kern="1200" dirty="0"/>
            <a:t>12-05-2020</a:t>
          </a:r>
          <a:endParaRPr lang="pl-PL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b="0" i="0" u="none" kern="1200" dirty="0" err="1"/>
            <a:t>Cluiche</a:t>
          </a:r>
          <a:r>
            <a:rPr lang="fr-FR" sz="1300" b="0" i="0" u="none" kern="1200" dirty="0"/>
            <a:t> </a:t>
          </a:r>
          <a:r>
            <a:rPr lang="fr-FR" sz="1300" b="0" i="0" u="none" kern="1200" dirty="0" err="1"/>
            <a:t>Ceannais</a:t>
          </a:r>
          <a:r>
            <a:rPr lang="fr-FR" sz="1300" b="0" i="0" u="none" kern="1200" dirty="0"/>
            <a:t> </a:t>
          </a:r>
          <a:r>
            <a:rPr lang="fr-FR" sz="1300" b="0" i="0" u="none" kern="1200" dirty="0" err="1"/>
            <a:t>Iomána</a:t>
          </a:r>
          <a:r>
            <a:rPr lang="fr-FR" sz="1300" b="0" i="0" u="none" kern="1200" dirty="0"/>
            <a:t> 2009	        17-05-2020</a:t>
          </a:r>
          <a:endParaRPr lang="fr-F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 err="1"/>
            <a:t>Slí</a:t>
          </a:r>
          <a:r>
            <a:rPr lang="en-IE" sz="1300" b="0" i="0" u="none" kern="1200" dirty="0"/>
            <a:t> </a:t>
          </a:r>
          <a:r>
            <a:rPr lang="en-IE" sz="1300" b="0" i="0" u="none" kern="1200" dirty="0" err="1"/>
            <a:t>na</a:t>
          </a:r>
          <a:r>
            <a:rPr lang="en-IE" sz="1300" b="0" i="0" u="none" kern="1200" dirty="0"/>
            <a:t> </a:t>
          </a:r>
          <a:r>
            <a:rPr lang="en-IE" sz="1300" b="0" i="0" u="none" kern="1200" dirty="0" err="1"/>
            <a:t>mBeaglaoich</a:t>
          </a:r>
          <a:r>
            <a:rPr lang="en-IE" sz="1300" b="0" i="0" u="none" kern="1200" dirty="0"/>
            <a:t> 10-05-2020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An </a:t>
          </a:r>
          <a:r>
            <a:rPr lang="en-IE" sz="1300" b="0" i="0" u="none" kern="1200" dirty="0" err="1"/>
            <a:t>Bhoirinn</a:t>
          </a:r>
          <a:r>
            <a:rPr lang="en-IE" sz="1300" b="0" i="0" u="none" kern="1200" dirty="0"/>
            <a:t>	       13-05-2020</a:t>
          </a:r>
          <a:endParaRPr lang="en-IE" sz="1300" kern="1200" dirty="0"/>
        </a:p>
      </dsp:txBody>
      <dsp:txXfrm>
        <a:off x="5876392" y="724593"/>
        <a:ext cx="1856175" cy="3394043"/>
      </dsp:txXfrm>
    </dsp:sp>
    <dsp:sp modelId="{E27C32F0-DBEA-4621-9A46-87116E6AC236}">
      <dsp:nvSpPr>
        <dsp:cNvPr id="0" name=""/>
        <dsp:cNvSpPr/>
      </dsp:nvSpPr>
      <dsp:spPr>
        <a:xfrm>
          <a:off x="5503745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13761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13761" y="2235292"/>
        <a:ext cx="3394043" cy="372646"/>
      </dsp:txXfrm>
    </dsp:sp>
    <dsp:sp modelId="{5A85021C-8037-432B-92E5-DAABA2A7D581}">
      <dsp:nvSpPr>
        <dsp:cNvPr id="0" name=""/>
        <dsp:cNvSpPr/>
      </dsp:nvSpPr>
      <dsp:spPr>
        <a:xfrm>
          <a:off x="8597106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328654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TYSON: RAW AND UNCUT 30-05-2020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BOXING CLASSICS   30-05-2020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F SUB DICK WARNER'S GREAT	18-05-2020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FOOTBALL FA CUP CLASSICS 21-05-2020</a:t>
          </a:r>
          <a:endParaRPr lang="en-I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300" b="0" i="0" u="none" kern="1200" dirty="0"/>
            <a:t>CLASSIC GAA	30-05-2020</a:t>
          </a:r>
          <a:endParaRPr lang="en-IE" sz="1300" kern="1200" dirty="0"/>
        </a:p>
      </dsp:txBody>
      <dsp:txXfrm>
        <a:off x="8597106" y="724593"/>
        <a:ext cx="1856175" cy="3394043"/>
      </dsp:txXfrm>
    </dsp:sp>
    <dsp:sp modelId="{7BEA9FCA-CA07-49E3-A610-97FB3E0E6DD5}">
      <dsp:nvSpPr>
        <dsp:cNvPr id="0" name=""/>
        <dsp:cNvSpPr/>
      </dsp:nvSpPr>
      <dsp:spPr>
        <a:xfrm>
          <a:off x="8224459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7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20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31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21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63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0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41740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81846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2004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31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79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44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8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78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901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7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46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3243084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09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54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76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31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364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914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991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00942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7" r:id="rId2"/>
    <p:sldLayoutId id="2147483861" r:id="rId3"/>
    <p:sldLayoutId id="2147483858" r:id="rId4"/>
    <p:sldLayoutId id="2147483860" r:id="rId5"/>
    <p:sldLayoutId id="2147483859" r:id="rId6"/>
    <p:sldLayoutId id="2147483862" r:id="rId7"/>
    <p:sldLayoutId id="2147483864" r:id="rId8"/>
    <p:sldLayoutId id="2147483863" r:id="rId9"/>
    <p:sldLayoutId id="2147483865" r:id="rId10"/>
    <p:sldLayoutId id="2147483866" r:id="rId11"/>
    <p:sldLayoutId id="2147483883" r:id="rId12"/>
    <p:sldLayoutId id="2147483874" r:id="rId13"/>
    <p:sldLayoutId id="2147483875" r:id="rId14"/>
    <p:sldLayoutId id="2147483877" r:id="rId15"/>
    <p:sldLayoutId id="2147483882" r:id="rId16"/>
    <p:sldLayoutId id="2147483876" r:id="rId17"/>
    <p:sldLayoutId id="2147483872" r:id="rId18"/>
    <p:sldLayoutId id="2147483878" r:id="rId19"/>
    <p:sldLayoutId id="2147483856" r:id="rId20"/>
    <p:sldLayoutId id="2147483880" r:id="rId21"/>
    <p:sldLayoutId id="2147483879" r:id="rId22"/>
    <p:sldLayoutId id="214748388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hyperlink" Target="https://www.tamireland.ie/top-programmes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</p:spPr>
        <p:txBody>
          <a:bodyPr>
            <a:normAutofit/>
          </a:bodyPr>
          <a:lstStyle/>
          <a:p>
            <a:r>
              <a:rPr lang="en-US" dirty="0"/>
              <a:t>May 2020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Viewing Trends Overview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942A0AE2-86A2-4C23-909A-88EE37336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88640"/>
            <a:ext cx="1082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Placeholder 21" descr="A hand holding a wii remote&#10;&#10;Description generated with high confidence">
            <a:extLst>
              <a:ext uri="{FF2B5EF4-FFF2-40B4-BE49-F238E27FC236}">
                <a16:creationId xmlns:a16="http://schemas.microsoft.com/office/drawing/2014/main" id="{70D95DA5-F213-4FE2-93D0-DB5ACAD51D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3" b="162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609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Overview-May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2384-994A-4C3C-8656-0CE2B6A3B91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49B79A-F4D6-4E84-84B1-CAF261FA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7" name="AutoShape 2" descr="Man User free icon">
            <a:extLst>
              <a:ext uri="{FF2B5EF4-FFF2-40B4-BE49-F238E27FC236}">
                <a16:creationId xmlns:a16="http://schemas.microsoft.com/office/drawing/2014/main" id="{74B4EB4A-C83B-4AFE-928B-DA0899B146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2494D2-9202-4E63-8EB4-FC69158D0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31" y="1523712"/>
            <a:ext cx="1009937" cy="10099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BCF5EE-5240-4EFE-A999-F8E446BEF80D}"/>
              </a:ext>
            </a:extLst>
          </p:cNvPr>
          <p:cNvSpPr txBox="1"/>
          <p:nvPr/>
        </p:nvSpPr>
        <p:spPr>
          <a:xfrm>
            <a:off x="1322410" y="1473324"/>
            <a:ext cx="104622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TAM Ireland Commercial Channels reached an average of 74.7% of individuals each week in May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Individuals watched on average of 155 minutes (2 hours 35 minutes) each day in May 2020-up 5% on May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The Late </a:t>
            </a:r>
            <a:r>
              <a:rPr lang="en-IE" dirty="0" err="1"/>
              <a:t>Late</a:t>
            </a:r>
            <a:r>
              <a:rPr lang="en-IE" dirty="0"/>
              <a:t> Show on RTÉ One on Friday May 1</a:t>
            </a:r>
            <a:r>
              <a:rPr lang="en-IE" baseline="30000" dirty="0"/>
              <a:t>st</a:t>
            </a:r>
            <a:r>
              <a:rPr lang="en-IE" dirty="0"/>
              <a:t> was the most watched programme with 859,100 individuals tuning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New broadcaster content continued to entertain in May. Some key programmes included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Modern Family (Finale Part One) </a:t>
            </a:r>
            <a:r>
              <a:rPr lang="en-IE" dirty="0"/>
              <a:t>on Sky One</a:t>
            </a:r>
            <a:endParaRPr lang="en-IE" i="1" dirty="0"/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Normal People </a:t>
            </a:r>
            <a:r>
              <a:rPr lang="en-IE" dirty="0"/>
              <a:t>on RTÉ One 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The Last Leg-Locked Down Under </a:t>
            </a:r>
            <a:r>
              <a:rPr lang="en-IE" dirty="0"/>
              <a:t>on Channel 4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Gangs of London o</a:t>
            </a:r>
            <a:r>
              <a:rPr lang="en-IE" dirty="0"/>
              <a:t>n Sky Atlantic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dirty="0"/>
              <a:t>Live Sport began to made a comeback with a Live Golf event (featuring Rory </a:t>
            </a:r>
            <a:r>
              <a:rPr lang="en-IE" dirty="0" err="1"/>
              <a:t>McIrory</a:t>
            </a:r>
            <a:r>
              <a:rPr lang="en-IE" dirty="0"/>
              <a:t>) on </a:t>
            </a:r>
            <a:r>
              <a:rPr lang="en-IE" i="1" dirty="0"/>
              <a:t>Sky Sports Golf </a:t>
            </a:r>
            <a:r>
              <a:rPr lang="en-IE" dirty="0"/>
              <a:t>and </a:t>
            </a:r>
            <a:r>
              <a:rPr lang="en-IE" i="1" dirty="0"/>
              <a:t>Sky Sports Main Event</a:t>
            </a:r>
            <a:endParaRPr lang="en-IE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A304462-3693-4F05-9132-87A763117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3231" y="2798887"/>
            <a:ext cx="1009937" cy="100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03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>
          <a:xfrm>
            <a:off x="8328248" y="1825625"/>
            <a:ext cx="3097560" cy="4351338"/>
          </a:xfrm>
        </p:spPr>
        <p:txBody>
          <a:bodyPr>
            <a:normAutofit/>
          </a:bodyPr>
          <a:lstStyle/>
          <a:p>
            <a:r>
              <a:rPr lang="en-IE" sz="2800" dirty="0">
                <a:solidFill>
                  <a:schemeClr val="tx1"/>
                </a:solidFill>
              </a:rPr>
              <a:t>Ads ABC1 watched 122 minutes (2 hours, 10 minutes) of TV DAILY in May </a:t>
            </a:r>
            <a:r>
              <a:rPr lang="en-IE" sz="1800" i="1" dirty="0">
                <a:solidFill>
                  <a:schemeClr val="tx1"/>
                </a:solidFill>
              </a:rPr>
              <a:t>(consolidated)</a:t>
            </a:r>
            <a:endParaRPr lang="en-IE" sz="2800" i="1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Minutes viewed live &amp; TS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May 2020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6152757"/>
              </p:ext>
            </p:extLst>
          </p:nvPr>
        </p:nvGraphicFramePr>
        <p:xfrm>
          <a:off x="838200" y="1825625"/>
          <a:ext cx="727402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036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Consolidated Minutes viewed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May 2020 V May 2019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4720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 </a:t>
            </a:r>
            <a:r>
              <a:rPr lang="en-IE" i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Pn</a:t>
            </a: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>
            <a:normAutofit fontScale="90000"/>
          </a:bodyPr>
          <a:lstStyle/>
          <a:p>
            <a:r>
              <a:rPr lang="en-IE" altLang="en-US" dirty="0"/>
              <a:t>Weekly </a:t>
            </a:r>
            <a:r>
              <a:rPr lang="en-IE" altLang="en-US" dirty="0">
                <a:solidFill>
                  <a:schemeClr val="accent2"/>
                </a:solidFill>
              </a:rPr>
              <a:t>reach</a:t>
            </a:r>
            <a:r>
              <a:rPr lang="en-IE" altLang="en-US" dirty="0"/>
              <a:t> of TAM Ireland Commercial Channels</a:t>
            </a:r>
            <a:br>
              <a:rPr lang="en-IE" altLang="en-US" dirty="0"/>
            </a:br>
            <a:r>
              <a:rPr lang="en-US" sz="3600" dirty="0">
                <a:solidFill>
                  <a:schemeClr val="tx1"/>
                </a:solidFill>
              </a:rPr>
              <a:t>May 2020 </a:t>
            </a:r>
            <a:endParaRPr lang="en-IE" altLang="en-US" sz="3600" dirty="0"/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0838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Commercial Impacts May  2020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747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30” 000s, Consolidated, National, All Commercial Channels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/>
          <a:lstStyle/>
          <a:p>
            <a:pPr algn="ctr"/>
            <a:r>
              <a:rPr lang="en-IE" altLang="en-US" dirty="0"/>
              <a:t>Top 10 Advertisers May 2020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7947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Individuals 4+, Consolidated, National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May 2020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638638" y="6623273"/>
            <a:ext cx="6914724" cy="365125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</a:t>
            </a:r>
          </a:p>
          <a:p>
            <a:pPr fontAlgn="ctr"/>
            <a:r>
              <a:rPr lang="en-IE" dirty="0"/>
              <a:t>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pPr fontAlgn="ctr"/>
            <a:r>
              <a:rPr lang="en-IE" dirty="0"/>
              <a:t>27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5179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0700EE5-3066-4368-8E58-052EF543403A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>
                <a:solidFill>
                  <a:schemeClr val="tx1"/>
                </a:solidFill>
              </a:rPr>
              <a:t>Top 5 programmes by station group are below. A breakdown of the Top 10 programmes by station for May 2020 can be found </a:t>
            </a:r>
            <a:r>
              <a:rPr lang="en-IE" sz="2400" dirty="0">
                <a:solidFill>
                  <a:schemeClr val="tx1"/>
                </a:solidFill>
                <a:hlinkClick r:id="rId9"/>
              </a:rPr>
              <a:t>here</a:t>
            </a:r>
            <a:endParaRPr lang="en-I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May 2020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</a:t>
            </a:r>
          </a:p>
          <a:p>
            <a:pPr fontAlgn="ctr"/>
            <a:r>
              <a:rPr lang="en-IE" dirty="0"/>
              <a:t>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1990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>
                <a:solidFill>
                  <a:schemeClr val="tx1"/>
                </a:solidFill>
              </a:rPr>
              <a:t>Top 5 programmes by station group are below. A breakdown of the Top 10 programmes by station for May 2020 can be found </a:t>
            </a:r>
            <a:r>
              <a:rPr lang="en-IE" sz="2400" dirty="0">
                <a:solidFill>
                  <a:schemeClr val="tx1"/>
                </a:solidFill>
                <a:hlinkClick r:id="rId9"/>
              </a:rPr>
              <a:t>here</a:t>
            </a:r>
            <a:endParaRPr lang="en-I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6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71168</TotalTime>
  <Words>671</Words>
  <Application>Microsoft Office PowerPoint</Application>
  <PresentationFormat>Widescreen</PresentationFormat>
  <Paragraphs>104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Roboto</vt:lpstr>
      <vt:lpstr>Custom Design - Showeet</vt:lpstr>
      <vt:lpstr>Showeet theme</vt:lpstr>
      <vt:lpstr>showeet</vt:lpstr>
      <vt:lpstr>May 2020</vt:lpstr>
      <vt:lpstr>Overview-May 2020</vt:lpstr>
      <vt:lpstr>Average Minutes viewed live &amp; TS daily  May 2020</vt:lpstr>
      <vt:lpstr>Consolidated Minutes viewed daily  May 2020 V May 2019</vt:lpstr>
      <vt:lpstr>Weekly reach of TAM Ireland Commercial Channels May 2020 </vt:lpstr>
      <vt:lpstr>Commercial Impacts May  2020</vt:lpstr>
      <vt:lpstr>Top 10 Advertisers May 2020</vt:lpstr>
      <vt:lpstr>Top Programmes May 2020</vt:lpstr>
      <vt:lpstr>Top Programmes May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- Business PowerPoint Template</dc:title>
  <dc:creator>showeet.com</dc:creator>
  <dc:description>© Copyright Showeet.com</dc:description>
  <cp:lastModifiedBy>Eimear</cp:lastModifiedBy>
  <cp:revision>134</cp:revision>
  <dcterms:created xsi:type="dcterms:W3CDTF">2011-05-09T14:18:21Z</dcterms:created>
  <dcterms:modified xsi:type="dcterms:W3CDTF">2020-06-10T14:10:02Z</dcterms:modified>
  <cp:category>Templates</cp:category>
</cp:coreProperties>
</file>