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tiff" ContentType="image/tif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4.xml" ContentType="application/vnd.openxmlformats-officedocument.presentationml.notesSlide+xml"/>
  <Override PartName="/ppt/charts/chart3.xml" ContentType="application/vnd.openxmlformats-officedocument.drawingml.chart+xml"/>
  <Override PartName="/ppt/notesSlides/notesSlide5.xml" ContentType="application/vnd.openxmlformats-officedocument.presentationml.notesSlide+xml"/>
  <Override PartName="/ppt/charts/chart4.xml" ContentType="application/vnd.openxmlformats-officedocument.drawingml.chart+xml"/>
  <Override PartName="/ppt/charts/chart5.xml" ContentType="application/vnd.openxmlformats-officedocument.drawingml.chart+xml"/>
  <Override PartName="/ppt/charts/style3.xml" ContentType="application/vnd.ms-office.chartstyle+xml"/>
  <Override PartName="/ppt/charts/colors3.xml" ContentType="application/vnd.ms-office.chartcolorstyle+xml"/>
  <Override PartName="/ppt/charts/chart6.xml" ContentType="application/vnd.openxmlformats-officedocument.drawingml.chart+xml"/>
  <Override PartName="/ppt/charts/style4.xml" ContentType="application/vnd.ms-office.chartstyle+xml"/>
  <Override PartName="/ppt/charts/colors4.xml" ContentType="application/vnd.ms-office.chartcolorstyle+xml"/>
  <Override PartName="/ppt/charts/chart7.xml" ContentType="application/vnd.openxmlformats-officedocument.drawingml.chart+xml"/>
  <Override PartName="/ppt/charts/style5.xml" ContentType="application/vnd.ms-office.chartstyle+xml"/>
  <Override PartName="/ppt/charts/colors5.xml" ContentType="application/vnd.ms-office.chartcolorstyle+xml"/>
  <Override PartName="/ppt/tags/tag1.xml" ContentType="application/vnd.openxmlformats-officedocument.presentationml.tags+xml"/>
  <Override PartName="/ppt/notesSlides/notesSlide6.xml" ContentType="application/vnd.openxmlformats-officedocument.presentationml.notesSlide+xml"/>
  <Override PartName="/ppt/charts/chart8.xml" ContentType="application/vnd.openxmlformats-officedocument.drawingml.chart+xml"/>
  <Override PartName="/ppt/charts/style6.xml" ContentType="application/vnd.ms-office.chartstyle+xml"/>
  <Override PartName="/ppt/charts/colors6.xml" ContentType="application/vnd.ms-office.chartcolorstyle+xml"/>
  <Override PartName="/ppt/theme/themeOverride1.xml" ContentType="application/vnd.openxmlformats-officedocument.themeOverride+xml"/>
  <Override PartName="/ppt/notesSlides/notesSlide7.xml" ContentType="application/vnd.openxmlformats-officedocument.presentationml.notesSlide+xml"/>
  <Override PartName="/ppt/charts/chart9.xml" ContentType="application/vnd.openxmlformats-officedocument.drawingml.chart+xml"/>
  <Override PartName="/ppt/charts/style7.xml" ContentType="application/vnd.ms-office.chartstyle+xml"/>
  <Override PartName="/ppt/charts/colors7.xml" ContentType="application/vnd.ms-office.chartcolorstyle+xml"/>
  <Override PartName="/ppt/tags/tag2.xml" ContentType="application/vnd.openxmlformats-officedocument.presentationml.tags+xml"/>
  <Override PartName="/ppt/notesSlides/notesSlide8.xml" ContentType="application/vnd.openxmlformats-officedocument.presentationml.notesSlide+xml"/>
  <Override PartName="/ppt/charts/chart10.xml" ContentType="application/vnd.openxmlformats-officedocument.drawingml.chart+xml"/>
  <Override PartName="/ppt/theme/themeOverride2.xml" ContentType="application/vnd.openxmlformats-officedocument.themeOverride+xml"/>
  <Override PartName="/ppt/charts/chart11.xml" ContentType="application/vnd.openxmlformats-officedocument.drawingml.chart+xml"/>
  <Override PartName="/ppt/tags/tag3.xml" ContentType="application/vnd.openxmlformats-officedocument.presentationml.tags+xml"/>
  <Override PartName="/ppt/notesSlides/notesSlide9.xml" ContentType="application/vnd.openxmlformats-officedocument.presentationml.notesSlide+xml"/>
  <Override PartName="/ppt/charts/chart12.xml" ContentType="application/vnd.openxmlformats-officedocument.drawingml.chart+xml"/>
  <Override PartName="/ppt/theme/themeOverride3.xml" ContentType="application/vnd.openxmlformats-officedocument.themeOverride+xml"/>
  <Override PartName="/ppt/charts/chart13.xml" ContentType="application/vnd.openxmlformats-officedocument.drawingml.chart+xml"/>
  <Override PartName="/ppt/notesSlides/notesSlide10.xml" ContentType="application/vnd.openxmlformats-officedocument.presentationml.notesSlide+xml"/>
  <Override PartName="/ppt/charts/chart14.xml" ContentType="application/vnd.openxmlformats-officedocument.drawingml.chart+xml"/>
  <Override PartName="/ppt/charts/style8.xml" ContentType="application/vnd.ms-office.chartstyle+xml"/>
  <Override PartName="/ppt/charts/colors8.xml" ContentType="application/vnd.ms-office.chartcolorstyle+xml"/>
  <Override PartName="/ppt/charts/chart15.xml" ContentType="application/vnd.openxmlformats-officedocument.drawingml.chart+xml"/>
  <Override PartName="/ppt/charts/style9.xml" ContentType="application/vnd.ms-office.chartstyle+xml"/>
  <Override PartName="/ppt/charts/colors9.xml" ContentType="application/vnd.ms-office.chartcolorstyle+xml"/>
  <Override PartName="/ppt/tags/tag4.xml" ContentType="application/vnd.openxmlformats-officedocument.presentationml.tags+xml"/>
  <Override PartName="/ppt/notesSlides/notesSlide11.xml" ContentType="application/vnd.openxmlformats-officedocument.presentationml.notesSlide+xml"/>
  <Override PartName="/ppt/charts/chart16.xml" ContentType="application/vnd.openxmlformats-officedocument.drawingml.chart+xml"/>
  <Override PartName="/ppt/charts/style10.xml" ContentType="application/vnd.ms-office.chartstyle+xml"/>
  <Override PartName="/ppt/charts/colors10.xml" ContentType="application/vnd.ms-office.chartcolorstyle+xml"/>
  <Override PartName="/ppt/theme/themeOverride4.xml" ContentType="application/vnd.openxmlformats-officedocument.themeOverride+xml"/>
  <Override PartName="/ppt/charts/chart17.xml" ContentType="application/vnd.openxmlformats-officedocument.drawingml.chart+xml"/>
  <Override PartName="/ppt/charts/style11.xml" ContentType="application/vnd.ms-office.chartstyle+xml"/>
  <Override PartName="/ppt/charts/colors11.xml" ContentType="application/vnd.ms-office.chartcolorstyle+xml"/>
  <Override PartName="/ppt/tags/tag5.xml" ContentType="application/vnd.openxmlformats-officedocument.presentationml.tags+xml"/>
  <Override PartName="/ppt/notesSlides/notesSlide12.xml" ContentType="application/vnd.openxmlformats-officedocument.presentationml.notesSlide+xml"/>
  <Override PartName="/ppt/charts/chart18.xml" ContentType="application/vnd.openxmlformats-officedocument.drawingml.chart+xml"/>
  <Override PartName="/ppt/charts/style12.xml" ContentType="application/vnd.ms-office.chartstyle+xml"/>
  <Override PartName="/ppt/charts/colors12.xml" ContentType="application/vnd.ms-office.chartcolorstyle+xml"/>
  <Override PartName="/ppt/theme/themeOverride5.xml" ContentType="application/vnd.openxmlformats-officedocument.themeOverride+xml"/>
  <Override PartName="/ppt/notesSlides/notesSlide13.xml" ContentType="application/vnd.openxmlformats-officedocument.presentationml.notesSlide+xml"/>
  <Override PartName="/ppt/charts/chart19.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20.xml" ContentType="application/vnd.openxmlformats-officedocument.drawingml.chart+xml"/>
  <Override PartName="/ppt/charts/style14.xml" ContentType="application/vnd.ms-office.chartstyle+xml"/>
  <Override PartName="/ppt/charts/colors14.xml" ContentType="application/vnd.ms-office.chartcolorstyle+xml"/>
  <Override PartName="/ppt/tags/tag6.xml" ContentType="application/vnd.openxmlformats-officedocument.presentationml.tags+xml"/>
  <Override PartName="/ppt/notesSlides/notesSlide14.xml" ContentType="application/vnd.openxmlformats-officedocument.presentationml.notesSlide+xml"/>
  <Override PartName="/ppt/charts/chart21.xml" ContentType="application/vnd.openxmlformats-officedocument.drawingml.chart+xml"/>
  <Override PartName="/ppt/charts/chart22.xml" ContentType="application/vnd.openxmlformats-officedocument.drawingml.chart+xml"/>
  <Override PartName="/ppt/notesSlides/notesSlide15.xml" ContentType="application/vnd.openxmlformats-officedocument.presentationml.notesSlide+xml"/>
  <Override PartName="/ppt/charts/chart23.xml" ContentType="application/vnd.openxmlformats-officedocument.drawingml.chart+xml"/>
  <Override PartName="/ppt/charts/style15.xml" ContentType="application/vnd.ms-office.chartstyle+xml"/>
  <Override PartName="/ppt/charts/colors15.xml" ContentType="application/vnd.ms-office.chartcolorstyle+xml"/>
  <Override PartName="/ppt/notesSlides/notesSlide16.xml" ContentType="application/vnd.openxmlformats-officedocument.presentationml.notesSlide+xml"/>
  <Override PartName="/ppt/charts/chart24.xml" ContentType="application/vnd.openxmlformats-officedocument.drawingml.chart+xml"/>
  <Override PartName="/ppt/charts/style16.xml" ContentType="application/vnd.ms-office.chartstyle+xml"/>
  <Override PartName="/ppt/charts/colors16.xml" ContentType="application/vnd.ms-office.chartcolorstyl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367" r:id="rId4"/>
    <p:sldMasterId id="2147484575" r:id="rId5"/>
  </p:sldMasterIdLst>
  <p:notesMasterIdLst>
    <p:notesMasterId r:id="rId26"/>
  </p:notesMasterIdLst>
  <p:handoutMasterIdLst>
    <p:handoutMasterId r:id="rId27"/>
  </p:handoutMasterIdLst>
  <p:sldIdLst>
    <p:sldId id="256" r:id="rId6"/>
    <p:sldId id="4353" r:id="rId7"/>
    <p:sldId id="5132" r:id="rId8"/>
    <p:sldId id="4698" r:id="rId9"/>
    <p:sldId id="4688" r:id="rId10"/>
    <p:sldId id="4701" r:id="rId11"/>
    <p:sldId id="4735" r:id="rId12"/>
    <p:sldId id="4708" r:id="rId13"/>
    <p:sldId id="4710" r:id="rId14"/>
    <p:sldId id="4713" r:id="rId15"/>
    <p:sldId id="4714" r:id="rId16"/>
    <p:sldId id="4716" r:id="rId17"/>
    <p:sldId id="5144" r:id="rId18"/>
    <p:sldId id="4719" r:id="rId19"/>
    <p:sldId id="4724" r:id="rId20"/>
    <p:sldId id="4725" r:id="rId21"/>
    <p:sldId id="4728" r:id="rId22"/>
    <p:sldId id="4730" r:id="rId23"/>
    <p:sldId id="4734" r:id="rId24"/>
    <p:sldId id="4733" r:id="rId25"/>
  </p:sldIdLst>
  <p:sldSz cx="12192000" cy="6858000"/>
  <p:notesSz cx="6797675" cy="985678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Ana Paula Sampaio " initials="AP" lastIdx="10" clrIdx="6">
    <p:extLst>
      <p:ext uri="{19B8F6BF-5375-455C-9EA6-DF929625EA0E}">
        <p15:presenceInfo xmlns:p15="http://schemas.microsoft.com/office/powerpoint/2012/main" userId="Ana Paula Sampaio " providerId="None"/>
      </p:ext>
    </p:extLst>
  </p:cmAuthor>
  <p:cmAuthor id="1" name="Marcos Ampezzan" initials="MA" lastIdx="2" clrIdx="0">
    <p:extLst>
      <p:ext uri="{19B8F6BF-5375-455C-9EA6-DF929625EA0E}">
        <p15:presenceInfo xmlns:p15="http://schemas.microsoft.com/office/powerpoint/2012/main" userId="a5dfabf2-f5b0-4d48-905b-71a525bc82f9" providerId="Windows Live"/>
      </p:ext>
    </p:extLst>
  </p:cmAuthor>
  <p:cmAuthor id="8" name="brenda@banda.ie" initials="b" lastIdx="1" clrIdx="7">
    <p:extLst>
      <p:ext uri="{19B8F6BF-5375-455C-9EA6-DF929625EA0E}">
        <p15:presenceInfo xmlns:p15="http://schemas.microsoft.com/office/powerpoint/2012/main" userId="S-1-5-21-2504192260-1523239452-2055688713-1138" providerId="AD"/>
      </p:ext>
    </p:extLst>
  </p:cmAuthor>
  <p:cmAuthor id="2" name="Ana Paula" initials="AP" lastIdx="74" clrIdx="1">
    <p:extLst>
      <p:ext uri="{19B8F6BF-5375-455C-9EA6-DF929625EA0E}">
        <p15:presenceInfo xmlns:p15="http://schemas.microsoft.com/office/powerpoint/2012/main" userId="Ana Paula" providerId="None"/>
      </p:ext>
    </p:extLst>
  </p:cmAuthor>
  <p:cmAuthor id="3" name="Marcos Ampezzan" initials="MA [2]" lastIdx="4" clrIdx="2">
    <p:extLst>
      <p:ext uri="{19B8F6BF-5375-455C-9EA6-DF929625EA0E}">
        <p15:presenceInfo xmlns:p15="http://schemas.microsoft.com/office/powerpoint/2012/main" userId="Marcos Ampezzan" providerId="None"/>
      </p:ext>
    </p:extLst>
  </p:cmAuthor>
  <p:cmAuthor id="4" name="Ana Paula Sampaio" initials="APS" lastIdx="6" clrIdx="3">
    <p:extLst>
      <p:ext uri="{19B8F6BF-5375-455C-9EA6-DF929625EA0E}">
        <p15:presenceInfo xmlns:p15="http://schemas.microsoft.com/office/powerpoint/2012/main" userId="Ana Paula Sampaio" providerId="None"/>
      </p:ext>
    </p:extLst>
  </p:cmAuthor>
  <p:cmAuthor id="5" name="bina" initials="b" lastIdx="17" clrIdx="4">
    <p:extLst>
      <p:ext uri="{19B8F6BF-5375-455C-9EA6-DF929625EA0E}">
        <p15:presenceInfo xmlns:p15="http://schemas.microsoft.com/office/powerpoint/2012/main" userId="bina" providerId="None"/>
      </p:ext>
    </p:extLst>
  </p:cmAuthor>
  <p:cmAuthor id="6" name="Microsoft Office User" initials="MOU" lastIdx="5" clrIdx="5">
    <p:extLst>
      <p:ext uri="{19B8F6BF-5375-455C-9EA6-DF929625EA0E}">
        <p15:presenceInfo xmlns:p15="http://schemas.microsoft.com/office/powerpoint/2012/main" userId="Microsoft Office Us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EC411"/>
    <a:srgbClr val="EC9498"/>
    <a:srgbClr val="4C88FB"/>
    <a:srgbClr val="F7F6F6"/>
    <a:srgbClr val="EEEDED"/>
    <a:srgbClr val="595959"/>
    <a:srgbClr val="404040"/>
    <a:srgbClr val="56BDB2"/>
    <a:srgbClr val="1CBAEC"/>
    <a:srgbClr val="6A207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7089"/>
    <p:restoredTop sz="94490"/>
  </p:normalViewPr>
  <p:slideViewPr>
    <p:cSldViewPr snapToGrid="0">
      <p:cViewPr varScale="1">
        <p:scale>
          <a:sx n="80" d="100"/>
          <a:sy n="80" d="100"/>
        </p:scale>
        <p:origin x="5" y="62"/>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commentAuthors" Target="commentAuthor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handoutMaster" Target="handoutMasters/handoutMaster1.xml"/><Relationship Id="rId30"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imear" userId="2c19cd728e57dabf" providerId="LiveId" clId="{A3750A4E-D896-4885-BBAB-B7AEDEA02A1F}"/>
    <pc:docChg chg="undo custSel addSld delSld modSld modMainMaster">
      <pc:chgData name="Eimear" userId="2c19cd728e57dabf" providerId="LiveId" clId="{A3750A4E-D896-4885-BBAB-B7AEDEA02A1F}" dt="2020-06-23T14:49:49.250" v="55" actId="14100"/>
      <pc:docMkLst>
        <pc:docMk/>
      </pc:docMkLst>
      <pc:sldChg chg="delSp modSp add mod modTransition setBg delDesignElem">
        <pc:chgData name="Eimear" userId="2c19cd728e57dabf" providerId="LiveId" clId="{A3750A4E-D896-4885-BBAB-B7AEDEA02A1F}" dt="2020-06-23T14:49:49.250" v="55" actId="14100"/>
        <pc:sldMkLst>
          <pc:docMk/>
          <pc:sldMk cId="1754121231" sldId="256"/>
        </pc:sldMkLst>
        <pc:spChg chg="mod">
          <ac:chgData name="Eimear" userId="2c19cd728e57dabf" providerId="LiveId" clId="{A3750A4E-D896-4885-BBAB-B7AEDEA02A1F}" dt="2020-06-23T14:44:31.272" v="3" actId="20577"/>
          <ac:spMkLst>
            <pc:docMk/>
            <pc:sldMk cId="1754121231" sldId="256"/>
            <ac:spMk id="3" creationId="{FCD241A9-F4D9-D541-BDBF-049C869C2388}"/>
          </ac:spMkLst>
        </pc:spChg>
        <pc:spChg chg="del">
          <ac:chgData name="Eimear" userId="2c19cd728e57dabf" providerId="LiveId" clId="{A3750A4E-D896-4885-BBAB-B7AEDEA02A1F}" dt="2020-06-23T14:44:25.583" v="1"/>
          <ac:spMkLst>
            <pc:docMk/>
            <pc:sldMk cId="1754121231" sldId="256"/>
            <ac:spMk id="10" creationId="{74426AB7-D619-4515-962A-BC83909EC015}"/>
          </ac:spMkLst>
        </pc:spChg>
        <pc:spChg chg="del">
          <ac:chgData name="Eimear" userId="2c19cd728e57dabf" providerId="LiveId" clId="{A3750A4E-D896-4885-BBAB-B7AEDEA02A1F}" dt="2020-06-23T14:44:25.583" v="1"/>
          <ac:spMkLst>
            <pc:docMk/>
            <pc:sldMk cId="1754121231" sldId="256"/>
            <ac:spMk id="12" creationId="{DE47DF98-723F-4AAC-ABCF-CACBC438F78F}"/>
          </ac:spMkLst>
        </pc:spChg>
        <pc:picChg chg="mod">
          <ac:chgData name="Eimear" userId="2c19cd728e57dabf" providerId="LiveId" clId="{A3750A4E-D896-4885-BBAB-B7AEDEA02A1F}" dt="2020-06-23T14:49:49.250" v="55" actId="14100"/>
          <ac:picMkLst>
            <pc:docMk/>
            <pc:sldMk cId="1754121231" sldId="256"/>
            <ac:picMk id="5" creationId="{A02502AC-006A-8C48-9180-F39D0360385F}"/>
          </ac:picMkLst>
        </pc:picChg>
        <pc:cxnChg chg="del">
          <ac:chgData name="Eimear" userId="2c19cd728e57dabf" providerId="LiveId" clId="{A3750A4E-D896-4885-BBAB-B7AEDEA02A1F}" dt="2020-06-23T14:44:25.583" v="1"/>
          <ac:cxnSpMkLst>
            <pc:docMk/>
            <pc:sldMk cId="1754121231" sldId="256"/>
            <ac:cxnSpMk id="14" creationId="{EA29FC7C-9308-4FDE-8DCA-405668055B0F}"/>
          </ac:cxnSpMkLst>
        </pc:cxnChg>
      </pc:sldChg>
      <pc:sldChg chg="addSp delSp modSp mod">
        <pc:chgData name="Eimear" userId="2c19cd728e57dabf" providerId="LiveId" clId="{A3750A4E-D896-4885-BBAB-B7AEDEA02A1F}" dt="2020-06-23T14:47:59.442" v="33" actId="1076"/>
        <pc:sldMkLst>
          <pc:docMk/>
          <pc:sldMk cId="1731665232" sldId="4698"/>
        </pc:sldMkLst>
        <pc:spChg chg="add del mod">
          <ac:chgData name="Eimear" userId="2c19cd728e57dabf" providerId="LiveId" clId="{A3750A4E-D896-4885-BBAB-B7AEDEA02A1F}" dt="2020-06-23T14:47:59.442" v="33" actId="1076"/>
          <ac:spMkLst>
            <pc:docMk/>
            <pc:sldMk cId="1731665232" sldId="4698"/>
            <ac:spMk id="17" creationId="{965E2247-6955-4A37-A930-B7899FB53BA2}"/>
          </ac:spMkLst>
        </pc:spChg>
        <pc:picChg chg="add del mod">
          <ac:chgData name="Eimear" userId="2c19cd728e57dabf" providerId="LiveId" clId="{A3750A4E-D896-4885-BBAB-B7AEDEA02A1F}" dt="2020-06-23T14:47:01.067" v="19" actId="478"/>
          <ac:picMkLst>
            <pc:docMk/>
            <pc:sldMk cId="1731665232" sldId="4698"/>
            <ac:picMk id="19" creationId="{C9FB752B-741F-4552-8B04-B99BE8D60D1E}"/>
          </ac:picMkLst>
        </pc:picChg>
      </pc:sldChg>
      <pc:sldChg chg="addSp delSp modSp mod">
        <pc:chgData name="Eimear" userId="2c19cd728e57dabf" providerId="LiveId" clId="{A3750A4E-D896-4885-BBAB-B7AEDEA02A1F}" dt="2020-06-23T14:48:52.706" v="46" actId="1076"/>
        <pc:sldMkLst>
          <pc:docMk/>
          <pc:sldMk cId="2687540513" sldId="4724"/>
        </pc:sldMkLst>
        <pc:spChg chg="add del mod">
          <ac:chgData name="Eimear" userId="2c19cd728e57dabf" providerId="LiveId" clId="{A3750A4E-D896-4885-BBAB-B7AEDEA02A1F}" dt="2020-06-23T14:48:42.074" v="45" actId="14100"/>
          <ac:spMkLst>
            <pc:docMk/>
            <pc:sldMk cId="2687540513" sldId="4724"/>
            <ac:spMk id="10" creationId="{EE0A414B-B747-4FAB-A980-29B91A967322}"/>
          </ac:spMkLst>
        </pc:spChg>
        <pc:picChg chg="del">
          <ac:chgData name="Eimear" userId="2c19cd728e57dabf" providerId="LiveId" clId="{A3750A4E-D896-4885-BBAB-B7AEDEA02A1F}" dt="2020-06-23T14:48:10.106" v="34" actId="478"/>
          <ac:picMkLst>
            <pc:docMk/>
            <pc:sldMk cId="2687540513" sldId="4724"/>
            <ac:picMk id="5" creationId="{1F05F657-5553-4C02-A4DE-B676CF45F022}"/>
          </ac:picMkLst>
        </pc:picChg>
        <pc:picChg chg="add mod">
          <ac:chgData name="Eimear" userId="2c19cd728e57dabf" providerId="LiveId" clId="{A3750A4E-D896-4885-BBAB-B7AEDEA02A1F}" dt="2020-06-23T14:48:52.706" v="46" actId="1076"/>
          <ac:picMkLst>
            <pc:docMk/>
            <pc:sldMk cId="2687540513" sldId="4724"/>
            <ac:picMk id="9" creationId="{B20CE039-D960-4B37-8F18-8B14D642BF74}"/>
          </ac:picMkLst>
        </pc:picChg>
      </pc:sldChg>
      <pc:sldChg chg="modSp mod">
        <pc:chgData name="Eimear" userId="2c19cd728e57dabf" providerId="LiveId" clId="{A3750A4E-D896-4885-BBAB-B7AEDEA02A1F}" dt="2020-06-23T14:49:26.836" v="52" actId="20577"/>
        <pc:sldMkLst>
          <pc:docMk/>
          <pc:sldMk cId="4226607141" sldId="4733"/>
        </pc:sldMkLst>
        <pc:spChg chg="mod">
          <ac:chgData name="Eimear" userId="2c19cd728e57dabf" providerId="LiveId" clId="{A3750A4E-D896-4885-BBAB-B7AEDEA02A1F}" dt="2020-06-23T14:49:24.745" v="51" actId="1076"/>
          <ac:spMkLst>
            <pc:docMk/>
            <pc:sldMk cId="4226607141" sldId="4733"/>
            <ac:spMk id="3" creationId="{DC800303-754C-4AF9-B6EE-6DEA6B529B30}"/>
          </ac:spMkLst>
        </pc:spChg>
        <pc:spChg chg="mod">
          <ac:chgData name="Eimear" userId="2c19cd728e57dabf" providerId="LiveId" clId="{A3750A4E-D896-4885-BBAB-B7AEDEA02A1F}" dt="2020-06-23T14:49:26.836" v="52" actId="20577"/>
          <ac:spMkLst>
            <pc:docMk/>
            <pc:sldMk cId="4226607141" sldId="4733"/>
            <ac:spMk id="7" creationId="{9403ECE8-9C41-4D22-A3E5-B3CC012AC80E}"/>
          </ac:spMkLst>
        </pc:spChg>
      </pc:sldChg>
      <pc:sldChg chg="addSp delSp modSp mod">
        <pc:chgData name="Eimear" userId="2c19cd728e57dabf" providerId="LiveId" clId="{A3750A4E-D896-4885-BBAB-B7AEDEA02A1F}" dt="2020-06-23T14:46:45.904" v="16" actId="20577"/>
        <pc:sldMkLst>
          <pc:docMk/>
          <pc:sldMk cId="352840987" sldId="5132"/>
        </pc:sldMkLst>
        <pc:spChg chg="mod">
          <ac:chgData name="Eimear" userId="2c19cd728e57dabf" providerId="LiveId" clId="{A3750A4E-D896-4885-BBAB-B7AEDEA02A1F}" dt="2020-06-23T14:46:45.904" v="16" actId="20577"/>
          <ac:spMkLst>
            <pc:docMk/>
            <pc:sldMk cId="352840987" sldId="5132"/>
            <ac:spMk id="7" creationId="{10B97DC5-9DBB-420E-A242-8DABA42427BF}"/>
          </ac:spMkLst>
        </pc:spChg>
        <pc:picChg chg="add mod">
          <ac:chgData name="Eimear" userId="2c19cd728e57dabf" providerId="LiveId" clId="{A3750A4E-D896-4885-BBAB-B7AEDEA02A1F}" dt="2020-06-23T14:46:42.972" v="15" actId="14100"/>
          <ac:picMkLst>
            <pc:docMk/>
            <pc:sldMk cId="352840987" sldId="5132"/>
            <ac:picMk id="9" creationId="{9E691856-7B72-4F63-8903-2EADB8D6048D}"/>
          </ac:picMkLst>
        </pc:picChg>
        <pc:picChg chg="add del mod">
          <ac:chgData name="Eimear" userId="2c19cd728e57dabf" providerId="LiveId" clId="{A3750A4E-D896-4885-BBAB-B7AEDEA02A1F}" dt="2020-06-23T14:46:36.866" v="13" actId="1076"/>
          <ac:picMkLst>
            <pc:docMk/>
            <pc:sldMk cId="352840987" sldId="5132"/>
            <ac:picMk id="10" creationId="{FF5AEC23-FC19-49CB-ADBA-F1E24CC8845E}"/>
          </ac:picMkLst>
        </pc:picChg>
      </pc:sldChg>
      <pc:sldChg chg="del">
        <pc:chgData name="Eimear" userId="2c19cd728e57dabf" providerId="LiveId" clId="{A3750A4E-D896-4885-BBAB-B7AEDEA02A1F}" dt="2020-06-23T14:44:36.308" v="4" actId="47"/>
        <pc:sldMkLst>
          <pc:docMk/>
          <pc:sldMk cId="4258445074" sldId="5143"/>
        </pc:sldMkLst>
      </pc:sldChg>
      <pc:sldMasterChg chg="addSp delSp modSp mod modSldLayout">
        <pc:chgData name="Eimear" userId="2c19cd728e57dabf" providerId="LiveId" clId="{A3750A4E-D896-4885-BBAB-B7AEDEA02A1F}" dt="2020-06-23T14:47:09.284" v="21" actId="478"/>
        <pc:sldMasterMkLst>
          <pc:docMk/>
          <pc:sldMasterMk cId="1559287321" sldId="2147484367"/>
        </pc:sldMasterMkLst>
        <pc:picChg chg="add mod">
          <ac:chgData name="Eimear" userId="2c19cd728e57dabf" providerId="LiveId" clId="{A3750A4E-D896-4885-BBAB-B7AEDEA02A1F}" dt="2020-06-23T14:46:08.904" v="7" actId="1076"/>
          <ac:picMkLst>
            <pc:docMk/>
            <pc:sldMasterMk cId="1559287321" sldId="2147484367"/>
            <ac:picMk id="5" creationId="{B939C724-B367-424D-AB3F-B510B3EA283C}"/>
          </ac:picMkLst>
        </pc:picChg>
        <pc:picChg chg="del">
          <ac:chgData name="Eimear" userId="2c19cd728e57dabf" providerId="LiveId" clId="{A3750A4E-D896-4885-BBAB-B7AEDEA02A1F}" dt="2020-06-23T14:46:01.699" v="5" actId="478"/>
          <ac:picMkLst>
            <pc:docMk/>
            <pc:sldMasterMk cId="1559287321" sldId="2147484367"/>
            <ac:picMk id="10" creationId="{0E3D1957-2414-4ABD-95EA-1E4840294305}"/>
          </ac:picMkLst>
        </pc:picChg>
        <pc:sldLayoutChg chg="delSp mod">
          <pc:chgData name="Eimear" userId="2c19cd728e57dabf" providerId="LiveId" clId="{A3750A4E-D896-4885-BBAB-B7AEDEA02A1F}" dt="2020-06-23T14:47:09.284" v="21" actId="478"/>
          <pc:sldLayoutMkLst>
            <pc:docMk/>
            <pc:sldMasterMk cId="1559287321" sldId="2147484367"/>
            <pc:sldLayoutMk cId="2418678740" sldId="2147484550"/>
          </pc:sldLayoutMkLst>
          <pc:spChg chg="del">
            <ac:chgData name="Eimear" userId="2c19cd728e57dabf" providerId="LiveId" clId="{A3750A4E-D896-4885-BBAB-B7AEDEA02A1F}" dt="2020-06-23T14:47:09.284" v="21" actId="478"/>
            <ac:spMkLst>
              <pc:docMk/>
              <pc:sldMasterMk cId="1559287321" sldId="2147484367"/>
              <pc:sldLayoutMk cId="2418678740" sldId="2147484550"/>
              <ac:spMk id="4" creationId="{4553D1EA-5D34-402F-8E93-B6F91875D297}"/>
            </ac:spMkLst>
          </pc:spChg>
          <pc:spChg chg="del">
            <ac:chgData name="Eimear" userId="2c19cd728e57dabf" providerId="LiveId" clId="{A3750A4E-D896-4885-BBAB-B7AEDEA02A1F}" dt="2020-06-23T14:47:08.510" v="20" actId="478"/>
            <ac:spMkLst>
              <pc:docMk/>
              <pc:sldMasterMk cId="1559287321" sldId="2147484367"/>
              <pc:sldLayoutMk cId="2418678740" sldId="2147484550"/>
              <ac:spMk id="6" creationId="{2175FE86-B4D0-4E92-B55C-B3DC0C7699A9}"/>
            </ac:spMkLst>
          </pc:spChg>
        </pc:sldLayoutChg>
      </pc:sldMaster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3.xml"/><Relationship Id="rId1" Type="http://schemas.microsoft.com/office/2011/relationships/chartStyle" Target="style3.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4.xml"/><Relationship Id="rId1" Type="http://schemas.microsoft.com/office/2011/relationships/chartStyle" Target="style4.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5.xml"/><Relationship Id="rId1" Type="http://schemas.microsoft.com/office/2011/relationships/chartStyle" Target="style5.xml"/></Relationships>
</file>

<file path=ppt/charts/_rels/chart8.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package" Target="../embeddings/Microsoft_Excel_Worksheet7.xlsx"/></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7.xml"/><Relationship Id="rId1" Type="http://schemas.microsoft.com/office/2011/relationships/chartStyle" Target="style7.xml"/></Relationships>
</file>

<file path=ppt/charts/_rels/chart10.xml.rels><?xml version="1.0" encoding="UTF-8" standalone="yes"?>
<Relationships xmlns="http://schemas.openxmlformats.org/package/2006/relationships"><Relationship Id="rId2" Type="http://schemas.openxmlformats.org/officeDocument/2006/relationships/package" Target="../embeddings/Microsoft_Excel_Worksheet9.xlsx"/><Relationship Id="rId1" Type="http://schemas.openxmlformats.org/officeDocument/2006/relationships/themeOverride" Target="../theme/themeOverride2.xml"/></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Worksheet10.xlsx"/></Relationships>
</file>

<file path=ppt/charts/_rels/chart12.xml.rels><?xml version="1.0" encoding="UTF-8" standalone="yes"?>
<Relationships xmlns="http://schemas.openxmlformats.org/package/2006/relationships"><Relationship Id="rId2" Type="http://schemas.openxmlformats.org/officeDocument/2006/relationships/package" Target="../embeddings/Microsoft_Excel_Worksheet11.xlsx"/><Relationship Id="rId1" Type="http://schemas.openxmlformats.org/officeDocument/2006/relationships/themeOverride" Target="../theme/themeOverride3.xml"/></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Worksheet12.xlsx"/></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8.xml"/><Relationship Id="rId1" Type="http://schemas.microsoft.com/office/2011/relationships/chartStyle" Target="style8.xml"/></Relationships>
</file>

<file path=ppt/charts/_rels/chart15.xml.rels><?xml version="1.0" encoding="UTF-8" standalone="yes"?>
<Relationships xmlns="http://schemas.openxmlformats.org/package/2006/relationships"><Relationship Id="rId3" Type="http://schemas.openxmlformats.org/officeDocument/2006/relationships/oleObject" Target="file:///\\Users\jillmcgrath1\Documents\TAM%20Ireland%20-%20Daily%20updates\Establishment%20Survey\Tracker%20Research\Phase%202\TAM%20Viewing%20data%20Mar%20-%20May.xlsx" TargetMode="External"/><Relationship Id="rId2" Type="http://schemas.microsoft.com/office/2011/relationships/chartColorStyle" Target="colors9.xml"/><Relationship Id="rId1" Type="http://schemas.microsoft.com/office/2011/relationships/chartStyle" Target="style9.xml"/></Relationships>
</file>

<file path=ppt/charts/_rels/chart16.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10.xml"/><Relationship Id="rId1" Type="http://schemas.microsoft.com/office/2011/relationships/chartStyle" Target="style10.xml"/><Relationship Id="rId4" Type="http://schemas.openxmlformats.org/officeDocument/2006/relationships/package" Target="../embeddings/Microsoft_Excel_Worksheet14.xlsx"/></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1.xml"/><Relationship Id="rId1" Type="http://schemas.microsoft.com/office/2011/relationships/chartStyle" Target="style11.xml"/></Relationships>
</file>

<file path=ppt/charts/_rels/chart18.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12.xml"/><Relationship Id="rId1" Type="http://schemas.microsoft.com/office/2011/relationships/chartStyle" Target="style12.xml"/><Relationship Id="rId4" Type="http://schemas.openxmlformats.org/officeDocument/2006/relationships/package" Target="../embeddings/Microsoft_Excel_Worksheet16.xlsx"/></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3.xml"/><Relationship Id="rId1" Type="http://schemas.microsoft.com/office/2011/relationships/chartStyle" Target="style13.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4.xml"/><Relationship Id="rId1" Type="http://schemas.microsoft.com/office/2011/relationships/chartStyle" Target="style14.xml"/></Relationships>
</file>

<file path=ppt/charts/_rels/chart21.xml.rels><?xml version="1.0" encoding="UTF-8" standalone="yes"?>
<Relationships xmlns="http://schemas.openxmlformats.org/package/2006/relationships"><Relationship Id="rId1" Type="http://schemas.openxmlformats.org/officeDocument/2006/relationships/package" Target="../embeddings/Microsoft_Excel_Worksheet19.xlsx"/></Relationships>
</file>

<file path=ppt/charts/_rels/chart22.xml.rels><?xml version="1.0" encoding="UTF-8" standalone="yes"?>
<Relationships xmlns="http://schemas.openxmlformats.org/package/2006/relationships"><Relationship Id="rId1" Type="http://schemas.openxmlformats.org/officeDocument/2006/relationships/package" Target="../embeddings/Microsoft_Excel_Worksheet20.xlsx"/></Relationships>
</file>

<file path=ppt/charts/_rels/chart23.xml.rels><?xml version="1.0" encoding="UTF-8" standalone="yes"?>
<Relationships xmlns="http://schemas.openxmlformats.org/package/2006/relationships"><Relationship Id="rId3" Type="http://schemas.openxmlformats.org/officeDocument/2006/relationships/oleObject" Target="Book6" TargetMode="External"/><Relationship Id="rId2" Type="http://schemas.microsoft.com/office/2011/relationships/chartColorStyle" Target="colors15.xml"/><Relationship Id="rId1" Type="http://schemas.microsoft.com/office/2011/relationships/chartStyle" Target="style15.xml"/></Relationships>
</file>

<file path=ppt/charts/_rels/chart24.xml.rels><?xml version="1.0" encoding="UTF-8" standalone="yes"?>
<Relationships xmlns="http://schemas.openxmlformats.org/package/2006/relationships"><Relationship Id="rId3" Type="http://schemas.openxmlformats.org/officeDocument/2006/relationships/oleObject" Target="Chart%20in%20Microsoft%20PowerPoint" TargetMode="External"/><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dPt>
            <c:idx val="0"/>
            <c:bubble3D val="0"/>
            <c:spPr>
              <a:solidFill>
                <a:schemeClr val="accent2"/>
              </a:solidFill>
              <a:ln w="19050">
                <a:solidFill>
                  <a:schemeClr val="lt1"/>
                </a:solidFill>
              </a:ln>
              <a:effectLst/>
            </c:spPr>
            <c:extLst>
              <c:ext xmlns:c16="http://schemas.microsoft.com/office/drawing/2014/chart" uri="{C3380CC4-5D6E-409C-BE32-E72D297353CC}">
                <c16:uniqueId val="{00000001-B17F-4C10-91CA-F3FEBEBFE502}"/>
              </c:ext>
            </c:extLst>
          </c:dPt>
          <c:dPt>
            <c:idx val="1"/>
            <c:bubble3D val="0"/>
            <c:spPr>
              <a:solidFill>
                <a:schemeClr val="bg1">
                  <a:lumMod val="95000"/>
                </a:schemeClr>
              </a:solidFill>
              <a:ln w="19050">
                <a:solidFill>
                  <a:schemeClr val="lt1"/>
                </a:solidFill>
              </a:ln>
              <a:effectLst/>
            </c:spPr>
            <c:extLst>
              <c:ext xmlns:c16="http://schemas.microsoft.com/office/drawing/2014/chart" uri="{C3380CC4-5D6E-409C-BE32-E72D297353CC}">
                <c16:uniqueId val="{00000003-B17F-4C10-91CA-F3FEBEBFE502}"/>
              </c:ext>
            </c:extLst>
          </c:dPt>
          <c:cat>
            <c:strRef>
              <c:f>Sheet1!$A$2:$A$3</c:f>
              <c:strCache>
                <c:ptCount val="2"/>
                <c:pt idx="0">
                  <c:v>1st Qtr</c:v>
                </c:pt>
                <c:pt idx="1">
                  <c:v>2nd Qtr</c:v>
                </c:pt>
              </c:strCache>
            </c:strRef>
          </c:cat>
          <c:val>
            <c:numRef>
              <c:f>Sheet1!$B$2:$B$3</c:f>
              <c:numCache>
                <c:formatCode>General</c:formatCode>
                <c:ptCount val="2"/>
                <c:pt idx="0">
                  <c:v>80</c:v>
                </c:pt>
                <c:pt idx="1">
                  <c:v>20</c:v>
                </c:pt>
              </c:numCache>
            </c:numRef>
          </c:val>
          <c:extLst>
            <c:ext xmlns:c16="http://schemas.microsoft.com/office/drawing/2014/chart" uri="{C3380CC4-5D6E-409C-BE32-E72D297353CC}">
              <c16:uniqueId val="{00000004-B17F-4C10-91CA-F3FEBEBFE502}"/>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dPt>
            <c:idx val="0"/>
            <c:bubble3D val="0"/>
            <c:spPr>
              <a:solidFill>
                <a:schemeClr val="accent2"/>
              </a:solidFill>
              <a:ln w="19050">
                <a:solidFill>
                  <a:schemeClr val="lt1"/>
                </a:solidFill>
              </a:ln>
              <a:effectLst/>
            </c:spPr>
            <c:extLst>
              <c:ext xmlns:c16="http://schemas.microsoft.com/office/drawing/2014/chart" uri="{C3380CC4-5D6E-409C-BE32-E72D297353CC}">
                <c16:uniqueId val="{00000001-E261-400D-BC66-FD779D3948F5}"/>
              </c:ext>
            </c:extLst>
          </c:dPt>
          <c:dPt>
            <c:idx val="1"/>
            <c:bubble3D val="0"/>
            <c:spPr>
              <a:solidFill>
                <a:schemeClr val="bg1">
                  <a:lumMod val="95000"/>
                </a:schemeClr>
              </a:solidFill>
              <a:ln w="19050">
                <a:solidFill>
                  <a:schemeClr val="lt1"/>
                </a:solidFill>
              </a:ln>
              <a:effectLst/>
            </c:spPr>
            <c:extLst>
              <c:ext xmlns:c16="http://schemas.microsoft.com/office/drawing/2014/chart" uri="{C3380CC4-5D6E-409C-BE32-E72D297353CC}">
                <c16:uniqueId val="{00000003-E261-400D-BC66-FD779D3948F5}"/>
              </c:ext>
            </c:extLst>
          </c:dPt>
          <c:cat>
            <c:strRef>
              <c:f>Sheet1!$A$2:$A$3</c:f>
              <c:strCache>
                <c:ptCount val="2"/>
                <c:pt idx="0">
                  <c:v>1st Qtr</c:v>
                </c:pt>
                <c:pt idx="1">
                  <c:v>2nd Qtr</c:v>
                </c:pt>
              </c:strCache>
            </c:strRef>
          </c:cat>
          <c:val>
            <c:numRef>
              <c:f>Sheet1!$B$2:$B$3</c:f>
              <c:numCache>
                <c:formatCode>General</c:formatCode>
                <c:ptCount val="2"/>
                <c:pt idx="0">
                  <c:v>41</c:v>
                </c:pt>
                <c:pt idx="1">
                  <c:v>59</c:v>
                </c:pt>
              </c:numCache>
            </c:numRef>
          </c:val>
          <c:extLst>
            <c:ext xmlns:c16="http://schemas.microsoft.com/office/drawing/2014/chart" uri="{C3380CC4-5D6E-409C-BE32-E72D297353CC}">
              <c16:uniqueId val="{00000004-E261-400D-BC66-FD779D3948F5}"/>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percentStacked"/>
        <c:varyColors val="0"/>
        <c:ser>
          <c:idx val="0"/>
          <c:order val="0"/>
          <c:tx>
            <c:strRef>
              <c:f>Sheet1!$A$2</c:f>
              <c:strCache>
                <c:ptCount val="1"/>
                <c:pt idx="0">
                  <c:v>Improved significantly</c:v>
                </c:pt>
              </c:strCache>
            </c:strRef>
          </c:tx>
          <c:spPr>
            <a:solidFill>
              <a:schemeClr val="accent1">
                <a:lumMod val="75000"/>
              </a:schemeClr>
            </a:solidFill>
            <a:ln>
              <a:solidFill>
                <a:schemeClr val="bg1"/>
              </a:solidFill>
            </a:ln>
          </c:spPr>
          <c:invertIfNegative val="0"/>
          <c:dLbls>
            <c:spPr>
              <a:noFill/>
              <a:ln>
                <a:noFill/>
              </a:ln>
              <a:effectLst/>
            </c:spPr>
            <c:txPr>
              <a:bodyPr/>
              <a:lstStyle/>
              <a:p>
                <a:pPr>
                  <a:defRPr sz="1400" b="1">
                    <a:solidFill>
                      <a:schemeClr val="bg1"/>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Sheet1!$B$1:$C$1</c:f>
              <c:strCache>
                <c:ptCount val="1"/>
                <c:pt idx="0">
                  <c:v>TOTAL</c:v>
                </c:pt>
              </c:strCache>
            </c:strRef>
          </c:cat>
          <c:val>
            <c:numRef>
              <c:f>Sheet1!$B$2:$C$2</c:f>
              <c:numCache>
                <c:formatCode>0</c:formatCode>
                <c:ptCount val="2"/>
                <c:pt idx="0">
                  <c:v>2</c:v>
                </c:pt>
                <c:pt idx="1">
                  <c:v>2</c:v>
                </c:pt>
              </c:numCache>
            </c:numRef>
          </c:val>
          <c:extLst>
            <c:ext xmlns:c16="http://schemas.microsoft.com/office/drawing/2014/chart" uri="{C3380CC4-5D6E-409C-BE32-E72D297353CC}">
              <c16:uniqueId val="{00000000-F4CC-4936-A557-993923F9B19B}"/>
            </c:ext>
          </c:extLst>
        </c:ser>
        <c:ser>
          <c:idx val="1"/>
          <c:order val="1"/>
          <c:tx>
            <c:strRef>
              <c:f>Sheet1!$A$3</c:f>
              <c:strCache>
                <c:ptCount val="1"/>
                <c:pt idx="0">
                  <c:v>Improved slightly</c:v>
                </c:pt>
              </c:strCache>
            </c:strRef>
          </c:tx>
          <c:spPr>
            <a:solidFill>
              <a:schemeClr val="accent1"/>
            </a:solidFill>
            <a:ln>
              <a:solidFill>
                <a:schemeClr val="bg1"/>
              </a:solidFill>
            </a:ln>
          </c:spPr>
          <c:invertIfNegative val="0"/>
          <c:dLbls>
            <c:spPr>
              <a:noFill/>
              <a:ln>
                <a:noFill/>
              </a:ln>
              <a:effectLst/>
            </c:spPr>
            <c:txPr>
              <a:bodyPr/>
              <a:lstStyle/>
              <a:p>
                <a:pPr algn="ctr">
                  <a:defRPr lang="en-IE" sz="1400" b="1" i="0" u="none" strike="noStrike" kern="1200" baseline="0">
                    <a:solidFill>
                      <a:prstClr val="white"/>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Sheet1!$B$1:$C$1</c:f>
              <c:strCache>
                <c:ptCount val="1"/>
                <c:pt idx="0">
                  <c:v>TOTAL</c:v>
                </c:pt>
              </c:strCache>
            </c:strRef>
          </c:cat>
          <c:val>
            <c:numRef>
              <c:f>Sheet1!$B$3:$C$3</c:f>
              <c:numCache>
                <c:formatCode>0</c:formatCode>
                <c:ptCount val="2"/>
                <c:pt idx="0">
                  <c:v>15</c:v>
                </c:pt>
                <c:pt idx="1">
                  <c:v>18</c:v>
                </c:pt>
              </c:numCache>
            </c:numRef>
          </c:val>
          <c:extLst>
            <c:ext xmlns:c16="http://schemas.microsoft.com/office/drawing/2014/chart" uri="{C3380CC4-5D6E-409C-BE32-E72D297353CC}">
              <c16:uniqueId val="{00000001-F4CC-4936-A557-993923F9B19B}"/>
            </c:ext>
          </c:extLst>
        </c:ser>
        <c:ser>
          <c:idx val="2"/>
          <c:order val="2"/>
          <c:tx>
            <c:strRef>
              <c:f>Sheet1!$A$4</c:f>
              <c:strCache>
                <c:ptCount val="1"/>
                <c:pt idx="0">
                  <c:v>Remained the same</c:v>
                </c:pt>
              </c:strCache>
            </c:strRef>
          </c:tx>
          <c:spPr>
            <a:solidFill>
              <a:srgbClr val="56BDB2"/>
            </a:solidFill>
            <a:ln>
              <a:solidFill>
                <a:schemeClr val="bg1"/>
              </a:solidFill>
            </a:ln>
          </c:spPr>
          <c:invertIfNegative val="0"/>
          <c:dLbls>
            <c:spPr>
              <a:noFill/>
              <a:ln>
                <a:noFill/>
              </a:ln>
              <a:effectLst/>
            </c:spPr>
            <c:txPr>
              <a:bodyPr/>
              <a:lstStyle/>
              <a:p>
                <a:pPr algn="ctr">
                  <a:defRPr lang="en-IE" sz="14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Sheet1!$B$1:$C$1</c:f>
              <c:strCache>
                <c:ptCount val="1"/>
                <c:pt idx="0">
                  <c:v>TOTAL</c:v>
                </c:pt>
              </c:strCache>
            </c:strRef>
          </c:cat>
          <c:val>
            <c:numRef>
              <c:f>Sheet1!$B$4:$C$4</c:f>
              <c:numCache>
                <c:formatCode>0</c:formatCode>
                <c:ptCount val="2"/>
                <c:pt idx="0">
                  <c:v>49</c:v>
                </c:pt>
                <c:pt idx="1">
                  <c:v>45</c:v>
                </c:pt>
              </c:numCache>
            </c:numRef>
          </c:val>
          <c:extLst>
            <c:ext xmlns:c16="http://schemas.microsoft.com/office/drawing/2014/chart" uri="{C3380CC4-5D6E-409C-BE32-E72D297353CC}">
              <c16:uniqueId val="{00000002-F4CC-4936-A557-993923F9B19B}"/>
            </c:ext>
          </c:extLst>
        </c:ser>
        <c:ser>
          <c:idx val="3"/>
          <c:order val="3"/>
          <c:tx>
            <c:strRef>
              <c:f>Sheet1!$A$5</c:f>
              <c:strCache>
                <c:ptCount val="1"/>
                <c:pt idx="0">
                  <c:v>Disimproved slightly</c:v>
                </c:pt>
              </c:strCache>
            </c:strRef>
          </c:tx>
          <c:spPr>
            <a:solidFill>
              <a:schemeClr val="accent5">
                <a:lumMod val="60000"/>
                <a:lumOff val="40000"/>
              </a:schemeClr>
            </a:solidFill>
            <a:ln>
              <a:solidFill>
                <a:schemeClr val="bg1"/>
              </a:solidFill>
            </a:ln>
          </c:spPr>
          <c:invertIfNegative val="0"/>
          <c:dLbls>
            <c:spPr>
              <a:noFill/>
              <a:ln>
                <a:noFill/>
              </a:ln>
              <a:effectLst/>
            </c:spPr>
            <c:txPr>
              <a:bodyPr/>
              <a:lstStyle/>
              <a:p>
                <a:pPr>
                  <a:defRPr sz="1400" b="1">
                    <a:solidFill>
                      <a:schemeClr val="bg1"/>
                    </a:solidFill>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Sheet1!$B$1:$C$1</c:f>
              <c:strCache>
                <c:ptCount val="1"/>
                <c:pt idx="0">
                  <c:v>TOTAL</c:v>
                </c:pt>
              </c:strCache>
            </c:strRef>
          </c:cat>
          <c:val>
            <c:numRef>
              <c:f>Sheet1!$B$5:$C$5</c:f>
              <c:numCache>
                <c:formatCode>0</c:formatCode>
                <c:ptCount val="2"/>
                <c:pt idx="0">
                  <c:v>22</c:v>
                </c:pt>
                <c:pt idx="1">
                  <c:v>25</c:v>
                </c:pt>
              </c:numCache>
            </c:numRef>
          </c:val>
          <c:extLst>
            <c:ext xmlns:c16="http://schemas.microsoft.com/office/drawing/2014/chart" uri="{C3380CC4-5D6E-409C-BE32-E72D297353CC}">
              <c16:uniqueId val="{00000003-F4CC-4936-A557-993923F9B19B}"/>
            </c:ext>
          </c:extLst>
        </c:ser>
        <c:ser>
          <c:idx val="4"/>
          <c:order val="4"/>
          <c:tx>
            <c:strRef>
              <c:f>Sheet1!$A$6</c:f>
              <c:strCache>
                <c:ptCount val="1"/>
                <c:pt idx="0">
                  <c:v>Disimproved significantly</c:v>
                </c:pt>
              </c:strCache>
            </c:strRef>
          </c:tx>
          <c:spPr>
            <a:solidFill>
              <a:schemeClr val="accent5"/>
            </a:solidFill>
            <a:ln>
              <a:solidFill>
                <a:schemeClr val="bg1"/>
              </a:solidFill>
            </a:ln>
          </c:spPr>
          <c:invertIfNegative val="0"/>
          <c:dLbls>
            <c:spPr>
              <a:noFill/>
              <a:ln>
                <a:noFill/>
              </a:ln>
              <a:effectLst/>
            </c:spPr>
            <c:txPr>
              <a:bodyPr/>
              <a:lstStyle/>
              <a:p>
                <a:pPr>
                  <a:defRPr sz="1400" b="1">
                    <a:solidFill>
                      <a:schemeClr val="bg1"/>
                    </a:solidFill>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Sheet1!$B$1:$C$1</c:f>
              <c:strCache>
                <c:ptCount val="1"/>
                <c:pt idx="0">
                  <c:v>TOTAL</c:v>
                </c:pt>
              </c:strCache>
            </c:strRef>
          </c:cat>
          <c:val>
            <c:numRef>
              <c:f>Sheet1!$B$6:$C$6</c:f>
              <c:numCache>
                <c:formatCode>0</c:formatCode>
                <c:ptCount val="2"/>
                <c:pt idx="0">
                  <c:v>12</c:v>
                </c:pt>
                <c:pt idx="1">
                  <c:v>9</c:v>
                </c:pt>
              </c:numCache>
            </c:numRef>
          </c:val>
          <c:extLst>
            <c:ext xmlns:c16="http://schemas.microsoft.com/office/drawing/2014/chart" uri="{C3380CC4-5D6E-409C-BE32-E72D297353CC}">
              <c16:uniqueId val="{00000004-F4CC-4936-A557-993923F9B19B}"/>
            </c:ext>
          </c:extLst>
        </c:ser>
        <c:ser>
          <c:idx val="5"/>
          <c:order val="5"/>
          <c:tx>
            <c:strRef>
              <c:f>Sheet1!$A$7</c:f>
              <c:strCache>
                <c:ptCount val="1"/>
                <c:pt idx="0">
                  <c:v>Don’t know</c:v>
                </c:pt>
              </c:strCache>
            </c:strRef>
          </c:tx>
          <c:spPr>
            <a:solidFill>
              <a:schemeClr val="tx1">
                <a:lumMod val="50000"/>
                <a:lumOff val="50000"/>
              </a:schemeClr>
            </a:solidFill>
            <a:ln>
              <a:solidFill>
                <a:schemeClr val="bg1"/>
              </a:solidFill>
            </a:ln>
          </c:spPr>
          <c:invertIfNegative val="0"/>
          <c:dLbls>
            <c:spPr>
              <a:noFill/>
              <a:ln>
                <a:noFill/>
              </a:ln>
              <a:effectLst/>
            </c:spPr>
            <c:txPr>
              <a:bodyPr wrap="square" lIns="38100" tIns="19050" rIns="38100" bIns="19050" anchor="ctr">
                <a:spAutoFit/>
              </a:bodyPr>
              <a:lstStyle/>
              <a:p>
                <a:pPr>
                  <a:defRPr sz="1400" b="1">
                    <a:solidFill>
                      <a:schemeClr val="bg1"/>
                    </a:solidFill>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Sheet1!$B$1:$C$1</c:f>
              <c:strCache>
                <c:ptCount val="1"/>
                <c:pt idx="0">
                  <c:v>TOTAL</c:v>
                </c:pt>
              </c:strCache>
            </c:strRef>
          </c:cat>
          <c:val>
            <c:numRef>
              <c:f>Sheet1!$B$7:$C$7</c:f>
              <c:numCache>
                <c:formatCode>0</c:formatCode>
                <c:ptCount val="2"/>
                <c:pt idx="0">
                  <c:v>0</c:v>
                </c:pt>
                <c:pt idx="1">
                  <c:v>1</c:v>
                </c:pt>
              </c:numCache>
            </c:numRef>
          </c:val>
          <c:extLst>
            <c:ext xmlns:c16="http://schemas.microsoft.com/office/drawing/2014/chart" uri="{C3380CC4-5D6E-409C-BE32-E72D297353CC}">
              <c16:uniqueId val="{00000005-F4CC-4936-A557-993923F9B19B}"/>
            </c:ext>
          </c:extLst>
        </c:ser>
        <c:dLbls>
          <c:showLegendKey val="0"/>
          <c:showVal val="0"/>
          <c:showCatName val="0"/>
          <c:showSerName val="0"/>
          <c:showPercent val="0"/>
          <c:showBubbleSize val="0"/>
        </c:dLbls>
        <c:gapWidth val="41"/>
        <c:overlap val="100"/>
        <c:axId val="17551360"/>
        <c:axId val="17552896"/>
      </c:barChart>
      <c:catAx>
        <c:axId val="17551360"/>
        <c:scaling>
          <c:orientation val="minMax"/>
        </c:scaling>
        <c:delete val="1"/>
        <c:axPos val="t"/>
        <c:numFmt formatCode="General" sourceLinked="1"/>
        <c:majorTickMark val="out"/>
        <c:minorTickMark val="none"/>
        <c:tickLblPos val="none"/>
        <c:crossAx val="17552896"/>
        <c:crosses val="autoZero"/>
        <c:auto val="1"/>
        <c:lblAlgn val="ctr"/>
        <c:lblOffset val="100"/>
        <c:noMultiLvlLbl val="0"/>
      </c:catAx>
      <c:valAx>
        <c:axId val="17552896"/>
        <c:scaling>
          <c:orientation val="maxMin"/>
        </c:scaling>
        <c:delete val="1"/>
        <c:axPos val="l"/>
        <c:numFmt formatCode="0%" sourceLinked="1"/>
        <c:majorTickMark val="out"/>
        <c:minorTickMark val="none"/>
        <c:tickLblPos val="none"/>
        <c:crossAx val="17551360"/>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percentStacked"/>
        <c:varyColors val="0"/>
        <c:ser>
          <c:idx val="0"/>
          <c:order val="0"/>
          <c:tx>
            <c:strRef>
              <c:f>Sheet1!$A$2</c:f>
              <c:strCache>
                <c:ptCount val="1"/>
                <c:pt idx="0">
                  <c:v>Improved significantly</c:v>
                </c:pt>
              </c:strCache>
            </c:strRef>
          </c:tx>
          <c:spPr>
            <a:solidFill>
              <a:schemeClr val="accent1">
                <a:lumMod val="75000"/>
              </a:schemeClr>
            </a:solidFill>
            <a:ln>
              <a:solidFill>
                <a:schemeClr val="bg1"/>
              </a:solidFill>
            </a:ln>
          </c:spPr>
          <c:invertIfNegative val="0"/>
          <c:dLbls>
            <c:spPr>
              <a:noFill/>
              <a:ln>
                <a:noFill/>
              </a:ln>
              <a:effectLst/>
            </c:spPr>
            <c:txPr>
              <a:bodyPr/>
              <a:lstStyle/>
              <a:p>
                <a:pPr>
                  <a:defRPr sz="1400" b="1">
                    <a:solidFill>
                      <a:schemeClr val="bg1"/>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Sheet1!$B$1:$U$1</c:f>
              <c:strCache>
                <c:ptCount val="20"/>
                <c:pt idx="0">
                  <c:v>TOTAL</c:v>
                </c:pt>
                <c:pt idx="2">
                  <c:v>Male</c:v>
                </c:pt>
                <c:pt idx="3">
                  <c:v>Female</c:v>
                </c:pt>
                <c:pt idx="5">
                  <c:v>18-34</c:v>
                </c:pt>
                <c:pt idx="6">
                  <c:v>35-49</c:v>
                </c:pt>
                <c:pt idx="7">
                  <c:v>50-64</c:v>
                </c:pt>
                <c:pt idx="8">
                  <c:v>65+</c:v>
                </c:pt>
                <c:pt idx="10">
                  <c:v>ABC1F</c:v>
                </c:pt>
                <c:pt idx="11">
                  <c:v>C2DE</c:v>
                </c:pt>
                <c:pt idx="13">
                  <c:v>Dublin</c:v>
                </c:pt>
                <c:pt idx="14">
                  <c:v>RoL</c:v>
                </c:pt>
                <c:pt idx="15">
                  <c:v>Munster</c:v>
                </c:pt>
                <c:pt idx="16">
                  <c:v>Conn/Uls</c:v>
                </c:pt>
                <c:pt idx="18">
                  <c:v>Urban</c:v>
                </c:pt>
                <c:pt idx="19">
                  <c:v>Rural</c:v>
                </c:pt>
              </c:strCache>
            </c:strRef>
          </c:cat>
          <c:val>
            <c:numRef>
              <c:f>Sheet1!$B$2:$U$2</c:f>
              <c:numCache>
                <c:formatCode>General</c:formatCode>
                <c:ptCount val="20"/>
                <c:pt idx="0" formatCode="0">
                  <c:v>2</c:v>
                </c:pt>
                <c:pt idx="2" formatCode="0">
                  <c:v>2</c:v>
                </c:pt>
                <c:pt idx="3" formatCode="0">
                  <c:v>2</c:v>
                </c:pt>
                <c:pt idx="5" formatCode="0">
                  <c:v>6</c:v>
                </c:pt>
                <c:pt idx="6" formatCode="0">
                  <c:v>1</c:v>
                </c:pt>
                <c:pt idx="7" formatCode="0">
                  <c:v>0</c:v>
                </c:pt>
                <c:pt idx="8" formatCode="0">
                  <c:v>0</c:v>
                </c:pt>
                <c:pt idx="10" formatCode="0">
                  <c:v>3</c:v>
                </c:pt>
                <c:pt idx="11" formatCode="0">
                  <c:v>1</c:v>
                </c:pt>
                <c:pt idx="13" formatCode="0">
                  <c:v>4</c:v>
                </c:pt>
                <c:pt idx="14" formatCode="0">
                  <c:v>2</c:v>
                </c:pt>
                <c:pt idx="15" formatCode="0">
                  <c:v>1</c:v>
                </c:pt>
                <c:pt idx="16" formatCode="0">
                  <c:v>0</c:v>
                </c:pt>
                <c:pt idx="18" formatCode="0">
                  <c:v>3</c:v>
                </c:pt>
                <c:pt idx="19" formatCode="0">
                  <c:v>1</c:v>
                </c:pt>
              </c:numCache>
            </c:numRef>
          </c:val>
          <c:extLst>
            <c:ext xmlns:c16="http://schemas.microsoft.com/office/drawing/2014/chart" uri="{C3380CC4-5D6E-409C-BE32-E72D297353CC}">
              <c16:uniqueId val="{00000000-D198-44B9-8518-DF7A778266D5}"/>
            </c:ext>
          </c:extLst>
        </c:ser>
        <c:ser>
          <c:idx val="1"/>
          <c:order val="1"/>
          <c:tx>
            <c:strRef>
              <c:f>Sheet1!$A$3</c:f>
              <c:strCache>
                <c:ptCount val="1"/>
                <c:pt idx="0">
                  <c:v>Improved slightly</c:v>
                </c:pt>
              </c:strCache>
            </c:strRef>
          </c:tx>
          <c:spPr>
            <a:solidFill>
              <a:schemeClr val="accent1"/>
            </a:solidFill>
            <a:ln>
              <a:solidFill>
                <a:schemeClr val="bg1"/>
              </a:solidFill>
            </a:ln>
          </c:spPr>
          <c:invertIfNegative val="0"/>
          <c:dLbls>
            <c:spPr>
              <a:noFill/>
              <a:ln>
                <a:noFill/>
              </a:ln>
              <a:effectLst/>
            </c:spPr>
            <c:txPr>
              <a:bodyPr/>
              <a:lstStyle/>
              <a:p>
                <a:pPr algn="ctr">
                  <a:defRPr lang="en-IE" sz="1400" b="1" i="0" u="none" strike="noStrike" kern="1200" baseline="0">
                    <a:solidFill>
                      <a:prstClr val="white"/>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Sheet1!$B$1:$U$1</c:f>
              <c:strCache>
                <c:ptCount val="20"/>
                <c:pt idx="0">
                  <c:v>TOTAL</c:v>
                </c:pt>
                <c:pt idx="2">
                  <c:v>Male</c:v>
                </c:pt>
                <c:pt idx="3">
                  <c:v>Female</c:v>
                </c:pt>
                <c:pt idx="5">
                  <c:v>18-34</c:v>
                </c:pt>
                <c:pt idx="6">
                  <c:v>35-49</c:v>
                </c:pt>
                <c:pt idx="7">
                  <c:v>50-64</c:v>
                </c:pt>
                <c:pt idx="8">
                  <c:v>65+</c:v>
                </c:pt>
                <c:pt idx="10">
                  <c:v>ABC1F</c:v>
                </c:pt>
                <c:pt idx="11">
                  <c:v>C2DE</c:v>
                </c:pt>
                <c:pt idx="13">
                  <c:v>Dublin</c:v>
                </c:pt>
                <c:pt idx="14">
                  <c:v>RoL</c:v>
                </c:pt>
                <c:pt idx="15">
                  <c:v>Munster</c:v>
                </c:pt>
                <c:pt idx="16">
                  <c:v>Conn/Uls</c:v>
                </c:pt>
                <c:pt idx="18">
                  <c:v>Urban</c:v>
                </c:pt>
                <c:pt idx="19">
                  <c:v>Rural</c:v>
                </c:pt>
              </c:strCache>
            </c:strRef>
          </c:cat>
          <c:val>
            <c:numRef>
              <c:f>Sheet1!$B$3:$U$3</c:f>
              <c:numCache>
                <c:formatCode>General</c:formatCode>
                <c:ptCount val="20"/>
                <c:pt idx="0" formatCode="0">
                  <c:v>18</c:v>
                </c:pt>
                <c:pt idx="2" formatCode="0">
                  <c:v>24</c:v>
                </c:pt>
                <c:pt idx="3" formatCode="0">
                  <c:v>12</c:v>
                </c:pt>
                <c:pt idx="5" formatCode="0">
                  <c:v>19</c:v>
                </c:pt>
                <c:pt idx="6" formatCode="0">
                  <c:v>16</c:v>
                </c:pt>
                <c:pt idx="7" formatCode="0">
                  <c:v>11</c:v>
                </c:pt>
                <c:pt idx="8" formatCode="0">
                  <c:v>28</c:v>
                </c:pt>
                <c:pt idx="10" formatCode="0">
                  <c:v>19</c:v>
                </c:pt>
                <c:pt idx="11" formatCode="0">
                  <c:v>17</c:v>
                </c:pt>
                <c:pt idx="13" formatCode="0">
                  <c:v>15</c:v>
                </c:pt>
                <c:pt idx="14" formatCode="0">
                  <c:v>20</c:v>
                </c:pt>
                <c:pt idx="15" formatCode="0">
                  <c:v>20</c:v>
                </c:pt>
                <c:pt idx="16" formatCode="0">
                  <c:v>16</c:v>
                </c:pt>
                <c:pt idx="18" formatCode="0">
                  <c:v>16</c:v>
                </c:pt>
                <c:pt idx="19" formatCode="0">
                  <c:v>22</c:v>
                </c:pt>
              </c:numCache>
            </c:numRef>
          </c:val>
          <c:extLst>
            <c:ext xmlns:c16="http://schemas.microsoft.com/office/drawing/2014/chart" uri="{C3380CC4-5D6E-409C-BE32-E72D297353CC}">
              <c16:uniqueId val="{00000001-D198-44B9-8518-DF7A778266D5}"/>
            </c:ext>
          </c:extLst>
        </c:ser>
        <c:ser>
          <c:idx val="2"/>
          <c:order val="2"/>
          <c:tx>
            <c:strRef>
              <c:f>Sheet1!$A$4</c:f>
              <c:strCache>
                <c:ptCount val="1"/>
                <c:pt idx="0">
                  <c:v>Remained the same</c:v>
                </c:pt>
              </c:strCache>
            </c:strRef>
          </c:tx>
          <c:spPr>
            <a:solidFill>
              <a:srgbClr val="56BDB2"/>
            </a:solidFill>
            <a:ln>
              <a:solidFill>
                <a:schemeClr val="bg1"/>
              </a:solidFill>
            </a:ln>
          </c:spPr>
          <c:invertIfNegative val="0"/>
          <c:dLbls>
            <c:spPr>
              <a:noFill/>
              <a:ln>
                <a:noFill/>
              </a:ln>
              <a:effectLst/>
            </c:spPr>
            <c:txPr>
              <a:bodyPr/>
              <a:lstStyle/>
              <a:p>
                <a:pPr algn="ctr">
                  <a:defRPr lang="en-IE" sz="14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Sheet1!$B$1:$U$1</c:f>
              <c:strCache>
                <c:ptCount val="20"/>
                <c:pt idx="0">
                  <c:v>TOTAL</c:v>
                </c:pt>
                <c:pt idx="2">
                  <c:v>Male</c:v>
                </c:pt>
                <c:pt idx="3">
                  <c:v>Female</c:v>
                </c:pt>
                <c:pt idx="5">
                  <c:v>18-34</c:v>
                </c:pt>
                <c:pt idx="6">
                  <c:v>35-49</c:v>
                </c:pt>
                <c:pt idx="7">
                  <c:v>50-64</c:v>
                </c:pt>
                <c:pt idx="8">
                  <c:v>65+</c:v>
                </c:pt>
                <c:pt idx="10">
                  <c:v>ABC1F</c:v>
                </c:pt>
                <c:pt idx="11">
                  <c:v>C2DE</c:v>
                </c:pt>
                <c:pt idx="13">
                  <c:v>Dublin</c:v>
                </c:pt>
                <c:pt idx="14">
                  <c:v>RoL</c:v>
                </c:pt>
                <c:pt idx="15">
                  <c:v>Munster</c:v>
                </c:pt>
                <c:pt idx="16">
                  <c:v>Conn/Uls</c:v>
                </c:pt>
                <c:pt idx="18">
                  <c:v>Urban</c:v>
                </c:pt>
                <c:pt idx="19">
                  <c:v>Rural</c:v>
                </c:pt>
              </c:strCache>
            </c:strRef>
          </c:cat>
          <c:val>
            <c:numRef>
              <c:f>Sheet1!$B$4:$U$4</c:f>
              <c:numCache>
                <c:formatCode>General</c:formatCode>
                <c:ptCount val="20"/>
                <c:pt idx="0" formatCode="0">
                  <c:v>45</c:v>
                </c:pt>
                <c:pt idx="2" formatCode="0">
                  <c:v>34</c:v>
                </c:pt>
                <c:pt idx="3" formatCode="0">
                  <c:v>55</c:v>
                </c:pt>
                <c:pt idx="5" formatCode="0">
                  <c:v>42</c:v>
                </c:pt>
                <c:pt idx="6" formatCode="0">
                  <c:v>40</c:v>
                </c:pt>
                <c:pt idx="7" formatCode="0">
                  <c:v>51</c:v>
                </c:pt>
                <c:pt idx="8" formatCode="0">
                  <c:v>47</c:v>
                </c:pt>
                <c:pt idx="10" formatCode="0">
                  <c:v>40</c:v>
                </c:pt>
                <c:pt idx="11" formatCode="0">
                  <c:v>49</c:v>
                </c:pt>
                <c:pt idx="13" formatCode="0">
                  <c:v>45</c:v>
                </c:pt>
                <c:pt idx="14" formatCode="0">
                  <c:v>46</c:v>
                </c:pt>
                <c:pt idx="15" formatCode="0">
                  <c:v>42</c:v>
                </c:pt>
                <c:pt idx="16" formatCode="0">
                  <c:v>46</c:v>
                </c:pt>
                <c:pt idx="18" formatCode="0">
                  <c:v>45</c:v>
                </c:pt>
                <c:pt idx="19" formatCode="0">
                  <c:v>44</c:v>
                </c:pt>
              </c:numCache>
            </c:numRef>
          </c:val>
          <c:extLst>
            <c:ext xmlns:c16="http://schemas.microsoft.com/office/drawing/2014/chart" uri="{C3380CC4-5D6E-409C-BE32-E72D297353CC}">
              <c16:uniqueId val="{00000002-D198-44B9-8518-DF7A778266D5}"/>
            </c:ext>
          </c:extLst>
        </c:ser>
        <c:ser>
          <c:idx val="3"/>
          <c:order val="3"/>
          <c:tx>
            <c:strRef>
              <c:f>Sheet1!$A$5</c:f>
              <c:strCache>
                <c:ptCount val="1"/>
                <c:pt idx="0">
                  <c:v>Disimproved slightly</c:v>
                </c:pt>
              </c:strCache>
            </c:strRef>
          </c:tx>
          <c:spPr>
            <a:solidFill>
              <a:schemeClr val="accent5">
                <a:lumMod val="60000"/>
                <a:lumOff val="40000"/>
              </a:schemeClr>
            </a:solidFill>
            <a:ln>
              <a:solidFill>
                <a:schemeClr val="bg1"/>
              </a:solidFill>
            </a:ln>
          </c:spPr>
          <c:invertIfNegative val="0"/>
          <c:dLbls>
            <c:spPr>
              <a:noFill/>
              <a:ln>
                <a:noFill/>
              </a:ln>
              <a:effectLst/>
            </c:spPr>
            <c:txPr>
              <a:bodyPr/>
              <a:lstStyle/>
              <a:p>
                <a:pPr>
                  <a:defRPr sz="1400" b="1">
                    <a:solidFill>
                      <a:schemeClr val="bg1"/>
                    </a:solidFill>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Sheet1!$B$1:$U$1</c:f>
              <c:strCache>
                <c:ptCount val="20"/>
                <c:pt idx="0">
                  <c:v>TOTAL</c:v>
                </c:pt>
                <c:pt idx="2">
                  <c:v>Male</c:v>
                </c:pt>
                <c:pt idx="3">
                  <c:v>Female</c:v>
                </c:pt>
                <c:pt idx="5">
                  <c:v>18-34</c:v>
                </c:pt>
                <c:pt idx="6">
                  <c:v>35-49</c:v>
                </c:pt>
                <c:pt idx="7">
                  <c:v>50-64</c:v>
                </c:pt>
                <c:pt idx="8">
                  <c:v>65+</c:v>
                </c:pt>
                <c:pt idx="10">
                  <c:v>ABC1F</c:v>
                </c:pt>
                <c:pt idx="11">
                  <c:v>C2DE</c:v>
                </c:pt>
                <c:pt idx="13">
                  <c:v>Dublin</c:v>
                </c:pt>
                <c:pt idx="14">
                  <c:v>RoL</c:v>
                </c:pt>
                <c:pt idx="15">
                  <c:v>Munster</c:v>
                </c:pt>
                <c:pt idx="16">
                  <c:v>Conn/Uls</c:v>
                </c:pt>
                <c:pt idx="18">
                  <c:v>Urban</c:v>
                </c:pt>
                <c:pt idx="19">
                  <c:v>Rural</c:v>
                </c:pt>
              </c:strCache>
            </c:strRef>
          </c:cat>
          <c:val>
            <c:numRef>
              <c:f>Sheet1!$B$5:$U$5</c:f>
              <c:numCache>
                <c:formatCode>General</c:formatCode>
                <c:ptCount val="20"/>
                <c:pt idx="0" formatCode="0">
                  <c:v>25</c:v>
                </c:pt>
                <c:pt idx="2" formatCode="0">
                  <c:v>28</c:v>
                </c:pt>
                <c:pt idx="3" formatCode="0">
                  <c:v>22</c:v>
                </c:pt>
                <c:pt idx="5" formatCode="0">
                  <c:v>23</c:v>
                </c:pt>
                <c:pt idx="6" formatCode="0">
                  <c:v>28</c:v>
                </c:pt>
                <c:pt idx="7" formatCode="0">
                  <c:v>29</c:v>
                </c:pt>
                <c:pt idx="8" formatCode="0">
                  <c:v>20</c:v>
                </c:pt>
                <c:pt idx="10" formatCode="0">
                  <c:v>26</c:v>
                </c:pt>
                <c:pt idx="11" formatCode="0">
                  <c:v>24</c:v>
                </c:pt>
                <c:pt idx="13" formatCode="0">
                  <c:v>23</c:v>
                </c:pt>
                <c:pt idx="14" formatCode="0">
                  <c:v>24</c:v>
                </c:pt>
                <c:pt idx="15" formatCode="0">
                  <c:v>29</c:v>
                </c:pt>
                <c:pt idx="16" formatCode="0">
                  <c:v>22</c:v>
                </c:pt>
                <c:pt idx="18" formatCode="0">
                  <c:v>25</c:v>
                </c:pt>
                <c:pt idx="19" formatCode="0">
                  <c:v>25</c:v>
                </c:pt>
              </c:numCache>
            </c:numRef>
          </c:val>
          <c:extLst>
            <c:ext xmlns:c16="http://schemas.microsoft.com/office/drawing/2014/chart" uri="{C3380CC4-5D6E-409C-BE32-E72D297353CC}">
              <c16:uniqueId val="{00000003-D198-44B9-8518-DF7A778266D5}"/>
            </c:ext>
          </c:extLst>
        </c:ser>
        <c:ser>
          <c:idx val="4"/>
          <c:order val="4"/>
          <c:tx>
            <c:strRef>
              <c:f>Sheet1!$A$6</c:f>
              <c:strCache>
                <c:ptCount val="1"/>
                <c:pt idx="0">
                  <c:v>Disimproved significantly</c:v>
                </c:pt>
              </c:strCache>
            </c:strRef>
          </c:tx>
          <c:spPr>
            <a:solidFill>
              <a:schemeClr val="accent5"/>
            </a:solidFill>
            <a:ln>
              <a:solidFill>
                <a:schemeClr val="bg1"/>
              </a:solidFill>
            </a:ln>
          </c:spPr>
          <c:invertIfNegative val="0"/>
          <c:dLbls>
            <c:spPr>
              <a:noFill/>
              <a:ln>
                <a:noFill/>
              </a:ln>
              <a:effectLst/>
            </c:spPr>
            <c:txPr>
              <a:bodyPr/>
              <a:lstStyle/>
              <a:p>
                <a:pPr>
                  <a:defRPr sz="1400" b="1">
                    <a:solidFill>
                      <a:schemeClr val="bg1"/>
                    </a:solidFill>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Sheet1!$B$1:$U$1</c:f>
              <c:strCache>
                <c:ptCount val="20"/>
                <c:pt idx="0">
                  <c:v>TOTAL</c:v>
                </c:pt>
                <c:pt idx="2">
                  <c:v>Male</c:v>
                </c:pt>
                <c:pt idx="3">
                  <c:v>Female</c:v>
                </c:pt>
                <c:pt idx="5">
                  <c:v>18-34</c:v>
                </c:pt>
                <c:pt idx="6">
                  <c:v>35-49</c:v>
                </c:pt>
                <c:pt idx="7">
                  <c:v>50-64</c:v>
                </c:pt>
                <c:pt idx="8">
                  <c:v>65+</c:v>
                </c:pt>
                <c:pt idx="10">
                  <c:v>ABC1F</c:v>
                </c:pt>
                <c:pt idx="11">
                  <c:v>C2DE</c:v>
                </c:pt>
                <c:pt idx="13">
                  <c:v>Dublin</c:v>
                </c:pt>
                <c:pt idx="14">
                  <c:v>RoL</c:v>
                </c:pt>
                <c:pt idx="15">
                  <c:v>Munster</c:v>
                </c:pt>
                <c:pt idx="16">
                  <c:v>Conn/Uls</c:v>
                </c:pt>
                <c:pt idx="18">
                  <c:v>Urban</c:v>
                </c:pt>
                <c:pt idx="19">
                  <c:v>Rural</c:v>
                </c:pt>
              </c:strCache>
            </c:strRef>
          </c:cat>
          <c:val>
            <c:numRef>
              <c:f>Sheet1!$B$6:$U$6</c:f>
              <c:numCache>
                <c:formatCode>General</c:formatCode>
                <c:ptCount val="20"/>
                <c:pt idx="0" formatCode="0">
                  <c:v>9</c:v>
                </c:pt>
                <c:pt idx="2" formatCode="0">
                  <c:v>11</c:v>
                </c:pt>
                <c:pt idx="3" formatCode="0">
                  <c:v>8</c:v>
                </c:pt>
                <c:pt idx="5" formatCode="0">
                  <c:v>11</c:v>
                </c:pt>
                <c:pt idx="6" formatCode="0">
                  <c:v>13</c:v>
                </c:pt>
                <c:pt idx="7" formatCode="0">
                  <c:v>7</c:v>
                </c:pt>
                <c:pt idx="8" formatCode="0">
                  <c:v>5</c:v>
                </c:pt>
                <c:pt idx="10" formatCode="0">
                  <c:v>11</c:v>
                </c:pt>
                <c:pt idx="11" formatCode="0">
                  <c:v>8</c:v>
                </c:pt>
                <c:pt idx="13" formatCode="0">
                  <c:v>12</c:v>
                </c:pt>
                <c:pt idx="14" formatCode="0">
                  <c:v>5</c:v>
                </c:pt>
                <c:pt idx="15" formatCode="0">
                  <c:v>8</c:v>
                </c:pt>
                <c:pt idx="16" formatCode="0">
                  <c:v>15</c:v>
                </c:pt>
                <c:pt idx="18" formatCode="0">
                  <c:v>12</c:v>
                </c:pt>
                <c:pt idx="19" formatCode="0">
                  <c:v>5</c:v>
                </c:pt>
              </c:numCache>
            </c:numRef>
          </c:val>
          <c:extLst>
            <c:ext xmlns:c16="http://schemas.microsoft.com/office/drawing/2014/chart" uri="{C3380CC4-5D6E-409C-BE32-E72D297353CC}">
              <c16:uniqueId val="{00000004-D198-44B9-8518-DF7A778266D5}"/>
            </c:ext>
          </c:extLst>
        </c:ser>
        <c:ser>
          <c:idx val="5"/>
          <c:order val="5"/>
          <c:tx>
            <c:strRef>
              <c:f>Sheet1!$A$7</c:f>
              <c:strCache>
                <c:ptCount val="1"/>
                <c:pt idx="0">
                  <c:v>Don’t know</c:v>
                </c:pt>
              </c:strCache>
            </c:strRef>
          </c:tx>
          <c:spPr>
            <a:solidFill>
              <a:schemeClr val="tx1">
                <a:lumMod val="50000"/>
                <a:lumOff val="50000"/>
              </a:schemeClr>
            </a:solidFill>
            <a:ln>
              <a:solidFill>
                <a:schemeClr val="bg1"/>
              </a:solidFill>
            </a:ln>
          </c:spPr>
          <c:invertIfNegative val="0"/>
          <c:dLbls>
            <c:spPr>
              <a:noFill/>
              <a:ln>
                <a:noFill/>
              </a:ln>
              <a:effectLst/>
            </c:spPr>
            <c:txPr>
              <a:bodyPr wrap="square" lIns="38100" tIns="19050" rIns="38100" bIns="19050" anchor="ctr">
                <a:spAutoFit/>
              </a:bodyPr>
              <a:lstStyle/>
              <a:p>
                <a:pPr>
                  <a:defRPr sz="1400" b="1">
                    <a:solidFill>
                      <a:schemeClr val="bg1"/>
                    </a:solidFill>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Sheet1!$B$1:$U$1</c:f>
              <c:strCache>
                <c:ptCount val="20"/>
                <c:pt idx="0">
                  <c:v>TOTAL</c:v>
                </c:pt>
                <c:pt idx="2">
                  <c:v>Male</c:v>
                </c:pt>
                <c:pt idx="3">
                  <c:v>Female</c:v>
                </c:pt>
                <c:pt idx="5">
                  <c:v>18-34</c:v>
                </c:pt>
                <c:pt idx="6">
                  <c:v>35-49</c:v>
                </c:pt>
                <c:pt idx="7">
                  <c:v>50-64</c:v>
                </c:pt>
                <c:pt idx="8">
                  <c:v>65+</c:v>
                </c:pt>
                <c:pt idx="10">
                  <c:v>ABC1F</c:v>
                </c:pt>
                <c:pt idx="11">
                  <c:v>C2DE</c:v>
                </c:pt>
                <c:pt idx="13">
                  <c:v>Dublin</c:v>
                </c:pt>
                <c:pt idx="14">
                  <c:v>RoL</c:v>
                </c:pt>
                <c:pt idx="15">
                  <c:v>Munster</c:v>
                </c:pt>
                <c:pt idx="16">
                  <c:v>Conn/Uls</c:v>
                </c:pt>
                <c:pt idx="18">
                  <c:v>Urban</c:v>
                </c:pt>
                <c:pt idx="19">
                  <c:v>Rural</c:v>
                </c:pt>
              </c:strCache>
            </c:strRef>
          </c:cat>
          <c:val>
            <c:numRef>
              <c:f>Sheet1!$B$7:$U$7</c:f>
              <c:numCache>
                <c:formatCode>General</c:formatCode>
                <c:ptCount val="20"/>
                <c:pt idx="0" formatCode="0">
                  <c:v>1</c:v>
                </c:pt>
                <c:pt idx="2" formatCode="0">
                  <c:v>1</c:v>
                </c:pt>
                <c:pt idx="3" formatCode="0">
                  <c:v>1</c:v>
                </c:pt>
                <c:pt idx="5" formatCode="0">
                  <c:v>0</c:v>
                </c:pt>
                <c:pt idx="6" formatCode="0">
                  <c:v>2</c:v>
                </c:pt>
                <c:pt idx="7" formatCode="0">
                  <c:v>2</c:v>
                </c:pt>
                <c:pt idx="8" formatCode="0">
                  <c:v>0</c:v>
                </c:pt>
                <c:pt idx="10" formatCode="0">
                  <c:v>1</c:v>
                </c:pt>
                <c:pt idx="11" formatCode="0">
                  <c:v>1</c:v>
                </c:pt>
                <c:pt idx="13" formatCode="0">
                  <c:v>0</c:v>
                </c:pt>
                <c:pt idx="14" formatCode="0">
                  <c:v>3</c:v>
                </c:pt>
                <c:pt idx="15" formatCode="0">
                  <c:v>0</c:v>
                </c:pt>
                <c:pt idx="16" formatCode="0">
                  <c:v>1</c:v>
                </c:pt>
                <c:pt idx="18" formatCode="0">
                  <c:v>0</c:v>
                </c:pt>
                <c:pt idx="19" formatCode="0">
                  <c:v>2</c:v>
                </c:pt>
              </c:numCache>
            </c:numRef>
          </c:val>
          <c:extLst>
            <c:ext xmlns:c16="http://schemas.microsoft.com/office/drawing/2014/chart" uri="{C3380CC4-5D6E-409C-BE32-E72D297353CC}">
              <c16:uniqueId val="{00000005-D198-44B9-8518-DF7A778266D5}"/>
            </c:ext>
          </c:extLst>
        </c:ser>
        <c:dLbls>
          <c:showLegendKey val="0"/>
          <c:showVal val="0"/>
          <c:showCatName val="0"/>
          <c:showSerName val="0"/>
          <c:showPercent val="0"/>
          <c:showBubbleSize val="0"/>
        </c:dLbls>
        <c:gapWidth val="41"/>
        <c:overlap val="100"/>
        <c:axId val="17551360"/>
        <c:axId val="17552896"/>
      </c:barChart>
      <c:catAx>
        <c:axId val="17551360"/>
        <c:scaling>
          <c:orientation val="minMax"/>
        </c:scaling>
        <c:delete val="1"/>
        <c:axPos val="t"/>
        <c:numFmt formatCode="General" sourceLinked="1"/>
        <c:majorTickMark val="out"/>
        <c:minorTickMark val="none"/>
        <c:tickLblPos val="none"/>
        <c:crossAx val="17552896"/>
        <c:crosses val="autoZero"/>
        <c:auto val="1"/>
        <c:lblAlgn val="ctr"/>
        <c:lblOffset val="100"/>
        <c:noMultiLvlLbl val="0"/>
      </c:catAx>
      <c:valAx>
        <c:axId val="17552896"/>
        <c:scaling>
          <c:orientation val="maxMin"/>
        </c:scaling>
        <c:delete val="1"/>
        <c:axPos val="l"/>
        <c:numFmt formatCode="0%" sourceLinked="1"/>
        <c:majorTickMark val="out"/>
        <c:minorTickMark val="none"/>
        <c:tickLblPos val="none"/>
        <c:crossAx val="17551360"/>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dPt>
            <c:idx val="0"/>
            <c:bubble3D val="0"/>
            <c:spPr>
              <a:solidFill>
                <a:schemeClr val="accent2"/>
              </a:solidFill>
              <a:ln w="19050">
                <a:solidFill>
                  <a:schemeClr val="lt1"/>
                </a:solidFill>
              </a:ln>
              <a:effectLst/>
            </c:spPr>
            <c:extLst>
              <c:ext xmlns:c16="http://schemas.microsoft.com/office/drawing/2014/chart" uri="{C3380CC4-5D6E-409C-BE32-E72D297353CC}">
                <c16:uniqueId val="{00000001-65D1-470F-B715-78842A6E7C5C}"/>
              </c:ext>
            </c:extLst>
          </c:dPt>
          <c:dPt>
            <c:idx val="1"/>
            <c:bubble3D val="0"/>
            <c:spPr>
              <a:solidFill>
                <a:schemeClr val="bg1">
                  <a:lumMod val="95000"/>
                </a:schemeClr>
              </a:solidFill>
              <a:ln w="19050">
                <a:solidFill>
                  <a:schemeClr val="lt1"/>
                </a:solidFill>
              </a:ln>
              <a:effectLst/>
            </c:spPr>
            <c:extLst>
              <c:ext xmlns:c16="http://schemas.microsoft.com/office/drawing/2014/chart" uri="{C3380CC4-5D6E-409C-BE32-E72D297353CC}">
                <c16:uniqueId val="{00000003-65D1-470F-B715-78842A6E7C5C}"/>
              </c:ext>
            </c:extLst>
          </c:dPt>
          <c:cat>
            <c:strRef>
              <c:f>Sheet1!$A$2:$A$3</c:f>
              <c:strCache>
                <c:ptCount val="2"/>
                <c:pt idx="0">
                  <c:v>1st Qtr</c:v>
                </c:pt>
                <c:pt idx="1">
                  <c:v>2nd Qtr</c:v>
                </c:pt>
              </c:strCache>
            </c:strRef>
          </c:cat>
          <c:val>
            <c:numRef>
              <c:f>Sheet1!$B$2:$B$3</c:f>
              <c:numCache>
                <c:formatCode>General</c:formatCode>
                <c:ptCount val="2"/>
                <c:pt idx="0">
                  <c:v>46</c:v>
                </c:pt>
                <c:pt idx="1">
                  <c:v>58</c:v>
                </c:pt>
              </c:numCache>
            </c:numRef>
          </c:val>
          <c:extLst>
            <c:ext xmlns:c16="http://schemas.microsoft.com/office/drawing/2014/chart" uri="{C3380CC4-5D6E-409C-BE32-E72D297353CC}">
              <c16:uniqueId val="{00000004-65D1-470F-B715-78842A6E7C5C}"/>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dPt>
            <c:idx val="0"/>
            <c:bubble3D val="0"/>
            <c:spPr>
              <a:solidFill>
                <a:schemeClr val="accent2"/>
              </a:solidFill>
              <a:ln w="19050">
                <a:solidFill>
                  <a:schemeClr val="lt1"/>
                </a:solidFill>
              </a:ln>
              <a:effectLst/>
            </c:spPr>
            <c:extLst>
              <c:ext xmlns:c16="http://schemas.microsoft.com/office/drawing/2014/chart" uri="{C3380CC4-5D6E-409C-BE32-E72D297353CC}">
                <c16:uniqueId val="{00000001-65D1-470F-B715-78842A6E7C5C}"/>
              </c:ext>
            </c:extLst>
          </c:dPt>
          <c:dPt>
            <c:idx val="1"/>
            <c:bubble3D val="0"/>
            <c:spPr>
              <a:solidFill>
                <a:schemeClr val="bg1">
                  <a:lumMod val="95000"/>
                </a:schemeClr>
              </a:solidFill>
              <a:ln w="19050">
                <a:solidFill>
                  <a:schemeClr val="lt1"/>
                </a:solidFill>
              </a:ln>
              <a:effectLst/>
            </c:spPr>
            <c:extLst>
              <c:ext xmlns:c16="http://schemas.microsoft.com/office/drawing/2014/chart" uri="{C3380CC4-5D6E-409C-BE32-E72D297353CC}">
                <c16:uniqueId val="{00000003-65D1-470F-B715-78842A6E7C5C}"/>
              </c:ext>
            </c:extLst>
          </c:dPt>
          <c:cat>
            <c:strRef>
              <c:f>Sheet1!$A$2:$A$3</c:f>
              <c:strCache>
                <c:ptCount val="2"/>
                <c:pt idx="0">
                  <c:v>1st Qtr</c:v>
                </c:pt>
                <c:pt idx="1">
                  <c:v>2nd Qtr</c:v>
                </c:pt>
              </c:strCache>
            </c:strRef>
          </c:cat>
          <c:val>
            <c:numRef>
              <c:f>Sheet1!$B$2:$B$3</c:f>
              <c:numCache>
                <c:formatCode>General</c:formatCode>
                <c:ptCount val="2"/>
                <c:pt idx="0">
                  <c:v>29</c:v>
                </c:pt>
                <c:pt idx="1">
                  <c:v>71</c:v>
                </c:pt>
              </c:numCache>
            </c:numRef>
          </c:val>
          <c:extLst>
            <c:ext xmlns:c16="http://schemas.microsoft.com/office/drawing/2014/chart" uri="{C3380CC4-5D6E-409C-BE32-E72D297353CC}">
              <c16:uniqueId val="{00000004-65D1-470F-B715-78842A6E7C5C}"/>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dPt>
            <c:idx val="0"/>
            <c:bubble3D val="0"/>
            <c:spPr>
              <a:solidFill>
                <a:schemeClr val="accent2"/>
              </a:solidFill>
              <a:ln w="19050">
                <a:solidFill>
                  <a:schemeClr val="lt1"/>
                </a:solidFill>
              </a:ln>
              <a:effectLst/>
            </c:spPr>
            <c:extLst>
              <c:ext xmlns:c16="http://schemas.microsoft.com/office/drawing/2014/chart" uri="{C3380CC4-5D6E-409C-BE32-E72D297353CC}">
                <c16:uniqueId val="{00000001-65D1-470F-B715-78842A6E7C5C}"/>
              </c:ext>
            </c:extLst>
          </c:dPt>
          <c:dPt>
            <c:idx val="1"/>
            <c:bubble3D val="0"/>
            <c:spPr>
              <a:solidFill>
                <a:schemeClr val="bg1">
                  <a:lumMod val="95000"/>
                </a:schemeClr>
              </a:solidFill>
              <a:ln w="19050">
                <a:solidFill>
                  <a:schemeClr val="lt1"/>
                </a:solidFill>
              </a:ln>
              <a:effectLst/>
            </c:spPr>
            <c:extLst>
              <c:ext xmlns:c16="http://schemas.microsoft.com/office/drawing/2014/chart" uri="{C3380CC4-5D6E-409C-BE32-E72D297353CC}">
                <c16:uniqueId val="{00000003-65D1-470F-B715-78842A6E7C5C}"/>
              </c:ext>
            </c:extLst>
          </c:dPt>
          <c:cat>
            <c:strRef>
              <c:f>Sheet1!$A$2:$A$3</c:f>
              <c:strCache>
                <c:ptCount val="2"/>
                <c:pt idx="0">
                  <c:v>1st Qtr</c:v>
                </c:pt>
                <c:pt idx="1">
                  <c:v>2nd Qtr</c:v>
                </c:pt>
              </c:strCache>
            </c:strRef>
          </c:cat>
          <c:val>
            <c:numRef>
              <c:f>Sheet1!$B$2:$B$3</c:f>
              <c:numCache>
                <c:formatCode>General</c:formatCode>
                <c:ptCount val="2"/>
                <c:pt idx="0">
                  <c:v>29</c:v>
                </c:pt>
                <c:pt idx="1">
                  <c:v>71</c:v>
                </c:pt>
              </c:numCache>
            </c:numRef>
          </c:val>
          <c:extLst>
            <c:ext xmlns:c16="http://schemas.microsoft.com/office/drawing/2014/chart" uri="{C3380CC4-5D6E-409C-BE32-E72D297353CC}">
              <c16:uniqueId val="{00000004-65D1-470F-B715-78842A6E7C5C}"/>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35676907702524108"/>
          <c:y val="0.19217716241578964"/>
          <c:w val="0.64294851133033792"/>
          <c:h val="0.77655660844507035"/>
        </c:manualLayout>
      </c:layout>
      <c:barChart>
        <c:barDir val="bar"/>
        <c:grouping val="percentStacked"/>
        <c:varyColors val="0"/>
        <c:ser>
          <c:idx val="0"/>
          <c:order val="0"/>
          <c:tx>
            <c:strRef>
              <c:f>Sheet1!$B$1</c:f>
              <c:strCache>
                <c:ptCount val="1"/>
                <c:pt idx="0">
                  <c:v>Within the next 3 months</c:v>
                </c:pt>
              </c:strCache>
            </c:strRef>
          </c:tx>
          <c:spPr>
            <a:solidFill>
              <a:schemeClr val="accent1"/>
            </a:solidFill>
            <a:ln w="12700">
              <a:solidFill>
                <a:schemeClr val="bg1"/>
              </a:solidFill>
            </a:ln>
            <a:effectLst/>
          </c:spPr>
          <c:invertIfNegative val="0"/>
          <c:dLbls>
            <c:numFmt formatCode="#,##0;[Black]#,##0" sourceLinked="0"/>
            <c:spPr>
              <a:noFill/>
              <a:ln>
                <a:noFill/>
              </a:ln>
              <a:effectLst/>
            </c:spPr>
            <c:txPr>
              <a:bodyPr rot="0" spcFirstLastPara="1" vertOverflow="ellipsis" vert="horz" wrap="square" anchor="ctr" anchorCtr="1"/>
              <a:lstStyle/>
              <a:p>
                <a:pPr>
                  <a:defRPr lang="en-IE" sz="1200" b="1" i="0" u="none" strike="noStrike" kern="1200" baseline="0">
                    <a:solidFill>
                      <a:schemeClr val="bg1"/>
                    </a:solidFill>
                    <a:effectLst/>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Sheet1!$A$2:$A$23</c:f>
              <c:strCache>
                <c:ptCount val="22"/>
                <c:pt idx="0">
                  <c:v>Eat out at a restaurant</c:v>
                </c:pt>
                <c:pt idx="1">
                  <c:v>Purchase a holiday in Ireland</c:v>
                </c:pt>
                <c:pt idx="2">
                  <c:v>Go to the pub</c:v>
                </c:pt>
                <c:pt idx="3">
                  <c:v>Purchase household furnishings/goods</c:v>
                </c:pt>
                <c:pt idx="4">
                  <c:v>Go to the Gym</c:v>
                </c:pt>
                <c:pt idx="5">
                  <c:v>Buy car insurance</c:v>
                </c:pt>
                <c:pt idx="6">
                  <c:v>Invest in home improvements</c:v>
                </c:pt>
                <c:pt idx="7">
                  <c:v>Purchase a holiday abroad</c:v>
                </c:pt>
                <c:pt idx="8">
                  <c:v>Buy travel insurance</c:v>
                </c:pt>
                <c:pt idx="9">
                  <c:v>Buy health insurance</c:v>
                </c:pt>
                <c:pt idx="10">
                  <c:v>Buy A New Mobile Phone</c:v>
                </c:pt>
                <c:pt idx="11">
                  <c:v>Change electricity or gas provider</c:v>
                </c:pt>
                <c:pt idx="12">
                  <c:v>Change Broadband provider</c:v>
                </c:pt>
                <c:pt idx="13">
                  <c:v>Change Mobile Phone Provider</c:v>
                </c:pt>
                <c:pt idx="14">
                  <c:v>Apply for a new digital banking card</c:v>
                </c:pt>
                <c:pt idx="15">
                  <c:v>Buy life insurance</c:v>
                </c:pt>
                <c:pt idx="16">
                  <c:v>Buy a new car</c:v>
                </c:pt>
                <c:pt idx="17">
                  <c:v>Apply for a new bank account</c:v>
                </c:pt>
                <c:pt idx="18">
                  <c:v>Move to a new home</c:v>
                </c:pt>
                <c:pt idx="19">
                  <c:v>Apply for a new credit card</c:v>
                </c:pt>
                <c:pt idx="20">
                  <c:v>Switch mortgage provider</c:v>
                </c:pt>
                <c:pt idx="21">
                  <c:v>Buy a home for the first time</c:v>
                </c:pt>
              </c:strCache>
            </c:strRef>
          </c:cat>
          <c:val>
            <c:numRef>
              <c:f>Sheet1!$B$2:$B$23</c:f>
              <c:numCache>
                <c:formatCode>0</c:formatCode>
                <c:ptCount val="22"/>
                <c:pt idx="0">
                  <c:v>46</c:v>
                </c:pt>
                <c:pt idx="1">
                  <c:v>29</c:v>
                </c:pt>
                <c:pt idx="2">
                  <c:v>29</c:v>
                </c:pt>
                <c:pt idx="3">
                  <c:v>21</c:v>
                </c:pt>
                <c:pt idx="4">
                  <c:v>19</c:v>
                </c:pt>
                <c:pt idx="5">
                  <c:v>18</c:v>
                </c:pt>
                <c:pt idx="6">
                  <c:v>17</c:v>
                </c:pt>
                <c:pt idx="7">
                  <c:v>11</c:v>
                </c:pt>
                <c:pt idx="8">
                  <c:v>9</c:v>
                </c:pt>
                <c:pt idx="9">
                  <c:v>9</c:v>
                </c:pt>
                <c:pt idx="10">
                  <c:v>9</c:v>
                </c:pt>
                <c:pt idx="11">
                  <c:v>8</c:v>
                </c:pt>
                <c:pt idx="12">
                  <c:v>6</c:v>
                </c:pt>
                <c:pt idx="13">
                  <c:v>5</c:v>
                </c:pt>
                <c:pt idx="14">
                  <c:v>4</c:v>
                </c:pt>
                <c:pt idx="15">
                  <c:v>3</c:v>
                </c:pt>
                <c:pt idx="16">
                  <c:v>2</c:v>
                </c:pt>
                <c:pt idx="17">
                  <c:v>2</c:v>
                </c:pt>
                <c:pt idx="18">
                  <c:v>2</c:v>
                </c:pt>
                <c:pt idx="19">
                  <c:v>1</c:v>
                </c:pt>
                <c:pt idx="20">
                  <c:v>1</c:v>
                </c:pt>
                <c:pt idx="21">
                  <c:v>0</c:v>
                </c:pt>
              </c:numCache>
            </c:numRef>
          </c:val>
          <c:extLst>
            <c:ext xmlns:c16="http://schemas.microsoft.com/office/drawing/2014/chart" uri="{C3380CC4-5D6E-409C-BE32-E72D297353CC}">
              <c16:uniqueId val="{00000000-398A-4A1C-A57D-07BCBED81037}"/>
            </c:ext>
          </c:extLst>
        </c:ser>
        <c:ser>
          <c:idx val="1"/>
          <c:order val="1"/>
          <c:tx>
            <c:strRef>
              <c:f>Sheet1!$C$1</c:f>
              <c:strCache>
                <c:ptCount val="1"/>
                <c:pt idx="0">
                  <c:v>Within the next 6 months</c:v>
                </c:pt>
              </c:strCache>
            </c:strRef>
          </c:tx>
          <c:spPr>
            <a:solidFill>
              <a:schemeClr val="accent2"/>
            </a:solidFill>
            <a:ln w="12700">
              <a:solidFill>
                <a:schemeClr val="bg1"/>
              </a:solid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en-GB" sz="1200" b="1" i="0" u="none" strike="noStrike" kern="1200" baseline="0">
                    <a:solidFill>
                      <a:schemeClr val="bg1"/>
                    </a:solidFill>
                    <a:effectLst/>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strRef>
              <c:f>Sheet1!$A$2:$A$23</c:f>
              <c:strCache>
                <c:ptCount val="22"/>
                <c:pt idx="0">
                  <c:v>Eat out at a restaurant</c:v>
                </c:pt>
                <c:pt idx="1">
                  <c:v>Purchase a holiday in Ireland</c:v>
                </c:pt>
                <c:pt idx="2">
                  <c:v>Go to the pub</c:v>
                </c:pt>
                <c:pt idx="3">
                  <c:v>Purchase household furnishings/goods</c:v>
                </c:pt>
                <c:pt idx="4">
                  <c:v>Go to the Gym</c:v>
                </c:pt>
                <c:pt idx="5">
                  <c:v>Buy car insurance</c:v>
                </c:pt>
                <c:pt idx="6">
                  <c:v>Invest in home improvements</c:v>
                </c:pt>
                <c:pt idx="7">
                  <c:v>Purchase a holiday abroad</c:v>
                </c:pt>
                <c:pt idx="8">
                  <c:v>Buy travel insurance</c:v>
                </c:pt>
                <c:pt idx="9">
                  <c:v>Buy health insurance</c:v>
                </c:pt>
                <c:pt idx="10">
                  <c:v>Buy A New Mobile Phone</c:v>
                </c:pt>
                <c:pt idx="11">
                  <c:v>Change electricity or gas provider</c:v>
                </c:pt>
                <c:pt idx="12">
                  <c:v>Change Broadband provider</c:v>
                </c:pt>
                <c:pt idx="13">
                  <c:v>Change Mobile Phone Provider</c:v>
                </c:pt>
                <c:pt idx="14">
                  <c:v>Apply for a new digital banking card</c:v>
                </c:pt>
                <c:pt idx="15">
                  <c:v>Buy life insurance</c:v>
                </c:pt>
                <c:pt idx="16">
                  <c:v>Buy a new car</c:v>
                </c:pt>
                <c:pt idx="17">
                  <c:v>Apply for a new bank account</c:v>
                </c:pt>
                <c:pt idx="18">
                  <c:v>Move to a new home</c:v>
                </c:pt>
                <c:pt idx="19">
                  <c:v>Apply for a new credit card</c:v>
                </c:pt>
                <c:pt idx="20">
                  <c:v>Switch mortgage provider</c:v>
                </c:pt>
                <c:pt idx="21">
                  <c:v>Buy a home for the first time</c:v>
                </c:pt>
              </c:strCache>
            </c:strRef>
          </c:cat>
          <c:val>
            <c:numRef>
              <c:f>Sheet1!$C$2:$C$23</c:f>
              <c:numCache>
                <c:formatCode>0</c:formatCode>
                <c:ptCount val="22"/>
                <c:pt idx="0">
                  <c:v>28</c:v>
                </c:pt>
                <c:pt idx="1">
                  <c:v>19</c:v>
                </c:pt>
                <c:pt idx="2">
                  <c:v>24</c:v>
                </c:pt>
                <c:pt idx="3">
                  <c:v>24</c:v>
                </c:pt>
                <c:pt idx="4">
                  <c:v>12</c:v>
                </c:pt>
                <c:pt idx="5">
                  <c:v>26</c:v>
                </c:pt>
                <c:pt idx="6">
                  <c:v>19</c:v>
                </c:pt>
                <c:pt idx="7">
                  <c:v>11</c:v>
                </c:pt>
                <c:pt idx="8">
                  <c:v>8</c:v>
                </c:pt>
                <c:pt idx="9">
                  <c:v>11</c:v>
                </c:pt>
                <c:pt idx="10">
                  <c:v>9</c:v>
                </c:pt>
                <c:pt idx="11">
                  <c:v>6</c:v>
                </c:pt>
                <c:pt idx="12">
                  <c:v>9</c:v>
                </c:pt>
                <c:pt idx="13">
                  <c:v>6</c:v>
                </c:pt>
                <c:pt idx="14">
                  <c:v>5</c:v>
                </c:pt>
                <c:pt idx="15">
                  <c:v>3</c:v>
                </c:pt>
                <c:pt idx="16">
                  <c:v>3</c:v>
                </c:pt>
                <c:pt idx="17">
                  <c:v>3</c:v>
                </c:pt>
                <c:pt idx="18">
                  <c:v>3</c:v>
                </c:pt>
                <c:pt idx="19">
                  <c:v>0</c:v>
                </c:pt>
                <c:pt idx="20">
                  <c:v>1</c:v>
                </c:pt>
                <c:pt idx="21">
                  <c:v>1</c:v>
                </c:pt>
              </c:numCache>
            </c:numRef>
          </c:val>
          <c:extLst>
            <c:ext xmlns:c16="http://schemas.microsoft.com/office/drawing/2014/chart" uri="{C3380CC4-5D6E-409C-BE32-E72D297353CC}">
              <c16:uniqueId val="{00000001-398A-4A1C-A57D-07BCBED81037}"/>
            </c:ext>
          </c:extLst>
        </c:ser>
        <c:ser>
          <c:idx val="2"/>
          <c:order val="2"/>
          <c:tx>
            <c:strRef>
              <c:f>Sheet1!$D$1</c:f>
              <c:strCache>
                <c:ptCount val="1"/>
                <c:pt idx="0">
                  <c:v>Within the next 12 months</c:v>
                </c:pt>
              </c:strCache>
            </c:strRef>
          </c:tx>
          <c:spPr>
            <a:solidFill>
              <a:schemeClr val="accent5">
                <a:lumMod val="60000"/>
                <a:lumOff val="40000"/>
              </a:schemeClr>
            </a:solidFill>
            <a:ln w="12700">
              <a:solidFill>
                <a:schemeClr val="bg1"/>
              </a:solidFill>
            </a:ln>
            <a:effectLst/>
          </c:spPr>
          <c:invertIfNegative val="0"/>
          <c:dLbls>
            <c:spPr>
              <a:noFill/>
              <a:ln>
                <a:noFill/>
              </a:ln>
              <a:effectLst/>
            </c:spPr>
            <c:txPr>
              <a:bodyPr rot="0" spcFirstLastPara="1" vertOverflow="ellipsis" vert="horz" wrap="square" anchor="ctr" anchorCtr="1"/>
              <a:lstStyle/>
              <a:p>
                <a:pPr algn="ctr">
                  <a:defRPr lang="en-IE" sz="1200" b="1" i="0" u="none" strike="noStrike" kern="1200" baseline="0">
                    <a:solidFill>
                      <a:schemeClr val="bg1"/>
                    </a:solidFill>
                    <a:effectLst/>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Sheet1!$A$2:$A$23</c:f>
              <c:strCache>
                <c:ptCount val="22"/>
                <c:pt idx="0">
                  <c:v>Eat out at a restaurant</c:v>
                </c:pt>
                <c:pt idx="1">
                  <c:v>Purchase a holiday in Ireland</c:v>
                </c:pt>
                <c:pt idx="2">
                  <c:v>Go to the pub</c:v>
                </c:pt>
                <c:pt idx="3">
                  <c:v>Purchase household furnishings/goods</c:v>
                </c:pt>
                <c:pt idx="4">
                  <c:v>Go to the Gym</c:v>
                </c:pt>
                <c:pt idx="5">
                  <c:v>Buy car insurance</c:v>
                </c:pt>
                <c:pt idx="6">
                  <c:v>Invest in home improvements</c:v>
                </c:pt>
                <c:pt idx="7">
                  <c:v>Purchase a holiday abroad</c:v>
                </c:pt>
                <c:pt idx="8">
                  <c:v>Buy travel insurance</c:v>
                </c:pt>
                <c:pt idx="9">
                  <c:v>Buy health insurance</c:v>
                </c:pt>
                <c:pt idx="10">
                  <c:v>Buy A New Mobile Phone</c:v>
                </c:pt>
                <c:pt idx="11">
                  <c:v>Change electricity or gas provider</c:v>
                </c:pt>
                <c:pt idx="12">
                  <c:v>Change Broadband provider</c:v>
                </c:pt>
                <c:pt idx="13">
                  <c:v>Change Mobile Phone Provider</c:v>
                </c:pt>
                <c:pt idx="14">
                  <c:v>Apply for a new digital banking card</c:v>
                </c:pt>
                <c:pt idx="15">
                  <c:v>Buy life insurance</c:v>
                </c:pt>
                <c:pt idx="16">
                  <c:v>Buy a new car</c:v>
                </c:pt>
                <c:pt idx="17">
                  <c:v>Apply for a new bank account</c:v>
                </c:pt>
                <c:pt idx="18">
                  <c:v>Move to a new home</c:v>
                </c:pt>
                <c:pt idx="19">
                  <c:v>Apply for a new credit card</c:v>
                </c:pt>
                <c:pt idx="20">
                  <c:v>Switch mortgage provider</c:v>
                </c:pt>
                <c:pt idx="21">
                  <c:v>Buy a home for the first time</c:v>
                </c:pt>
              </c:strCache>
            </c:strRef>
          </c:cat>
          <c:val>
            <c:numRef>
              <c:f>Sheet1!$D$2:$D$23</c:f>
              <c:numCache>
                <c:formatCode>0</c:formatCode>
                <c:ptCount val="22"/>
                <c:pt idx="0">
                  <c:v>14</c:v>
                </c:pt>
                <c:pt idx="1">
                  <c:v>23</c:v>
                </c:pt>
                <c:pt idx="2">
                  <c:v>14</c:v>
                </c:pt>
                <c:pt idx="3">
                  <c:v>21</c:v>
                </c:pt>
                <c:pt idx="4">
                  <c:v>9</c:v>
                </c:pt>
                <c:pt idx="5">
                  <c:v>34</c:v>
                </c:pt>
                <c:pt idx="6">
                  <c:v>15</c:v>
                </c:pt>
                <c:pt idx="7">
                  <c:v>35</c:v>
                </c:pt>
                <c:pt idx="8">
                  <c:v>25</c:v>
                </c:pt>
                <c:pt idx="9">
                  <c:v>27</c:v>
                </c:pt>
                <c:pt idx="10">
                  <c:v>21</c:v>
                </c:pt>
                <c:pt idx="11">
                  <c:v>24</c:v>
                </c:pt>
                <c:pt idx="12">
                  <c:v>23</c:v>
                </c:pt>
                <c:pt idx="13">
                  <c:v>12</c:v>
                </c:pt>
                <c:pt idx="14">
                  <c:v>3</c:v>
                </c:pt>
                <c:pt idx="15">
                  <c:v>10</c:v>
                </c:pt>
                <c:pt idx="16">
                  <c:v>9</c:v>
                </c:pt>
                <c:pt idx="17">
                  <c:v>3</c:v>
                </c:pt>
                <c:pt idx="18">
                  <c:v>7</c:v>
                </c:pt>
                <c:pt idx="19">
                  <c:v>1</c:v>
                </c:pt>
                <c:pt idx="20">
                  <c:v>2</c:v>
                </c:pt>
                <c:pt idx="21">
                  <c:v>4</c:v>
                </c:pt>
              </c:numCache>
            </c:numRef>
          </c:val>
          <c:extLst>
            <c:ext xmlns:c16="http://schemas.microsoft.com/office/drawing/2014/chart" uri="{C3380CC4-5D6E-409C-BE32-E72D297353CC}">
              <c16:uniqueId val="{00000002-398A-4A1C-A57D-07BCBED81037}"/>
            </c:ext>
          </c:extLst>
        </c:ser>
        <c:ser>
          <c:idx val="3"/>
          <c:order val="3"/>
          <c:tx>
            <c:strRef>
              <c:f>Sheet1!$E$1</c:f>
              <c:strCache>
                <c:ptCount val="1"/>
                <c:pt idx="0">
                  <c:v>Within the next 2-3 years</c:v>
                </c:pt>
              </c:strCache>
            </c:strRef>
          </c:tx>
          <c:spPr>
            <a:solidFill>
              <a:schemeClr val="accent5">
                <a:lumMod val="75000"/>
              </a:schemeClr>
            </a:solidFill>
            <a:ln w="12700">
              <a:solidFill>
                <a:schemeClr val="bg1"/>
              </a:solid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en-GB" sz="1200" b="1" i="0" u="none" strike="noStrike" kern="1200" baseline="0">
                    <a:solidFill>
                      <a:schemeClr val="bg1"/>
                    </a:solidFill>
                    <a:effectLst/>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strRef>
              <c:f>Sheet1!$A$2:$A$23</c:f>
              <c:strCache>
                <c:ptCount val="22"/>
                <c:pt idx="0">
                  <c:v>Eat out at a restaurant</c:v>
                </c:pt>
                <c:pt idx="1">
                  <c:v>Purchase a holiday in Ireland</c:v>
                </c:pt>
                <c:pt idx="2">
                  <c:v>Go to the pub</c:v>
                </c:pt>
                <c:pt idx="3">
                  <c:v>Purchase household furnishings/goods</c:v>
                </c:pt>
                <c:pt idx="4">
                  <c:v>Go to the Gym</c:v>
                </c:pt>
                <c:pt idx="5">
                  <c:v>Buy car insurance</c:v>
                </c:pt>
                <c:pt idx="6">
                  <c:v>Invest in home improvements</c:v>
                </c:pt>
                <c:pt idx="7">
                  <c:v>Purchase a holiday abroad</c:v>
                </c:pt>
                <c:pt idx="8">
                  <c:v>Buy travel insurance</c:v>
                </c:pt>
                <c:pt idx="9">
                  <c:v>Buy health insurance</c:v>
                </c:pt>
                <c:pt idx="10">
                  <c:v>Buy A New Mobile Phone</c:v>
                </c:pt>
                <c:pt idx="11">
                  <c:v>Change electricity or gas provider</c:v>
                </c:pt>
                <c:pt idx="12">
                  <c:v>Change Broadband provider</c:v>
                </c:pt>
                <c:pt idx="13">
                  <c:v>Change Mobile Phone Provider</c:v>
                </c:pt>
                <c:pt idx="14">
                  <c:v>Apply for a new digital banking card</c:v>
                </c:pt>
                <c:pt idx="15">
                  <c:v>Buy life insurance</c:v>
                </c:pt>
                <c:pt idx="16">
                  <c:v>Buy a new car</c:v>
                </c:pt>
                <c:pt idx="17">
                  <c:v>Apply for a new bank account</c:v>
                </c:pt>
                <c:pt idx="18">
                  <c:v>Move to a new home</c:v>
                </c:pt>
                <c:pt idx="19">
                  <c:v>Apply for a new credit card</c:v>
                </c:pt>
                <c:pt idx="20">
                  <c:v>Switch mortgage provider</c:v>
                </c:pt>
                <c:pt idx="21">
                  <c:v>Buy a home for the first time</c:v>
                </c:pt>
              </c:strCache>
            </c:strRef>
          </c:cat>
          <c:val>
            <c:numRef>
              <c:f>Sheet1!$E$2:$E$23</c:f>
              <c:numCache>
                <c:formatCode>0</c:formatCode>
                <c:ptCount val="22"/>
                <c:pt idx="0">
                  <c:v>2</c:v>
                </c:pt>
                <c:pt idx="1">
                  <c:v>5</c:v>
                </c:pt>
                <c:pt idx="2">
                  <c:v>3</c:v>
                </c:pt>
                <c:pt idx="3">
                  <c:v>10</c:v>
                </c:pt>
                <c:pt idx="4">
                  <c:v>2</c:v>
                </c:pt>
                <c:pt idx="5">
                  <c:v>3</c:v>
                </c:pt>
                <c:pt idx="6">
                  <c:v>15</c:v>
                </c:pt>
                <c:pt idx="7">
                  <c:v>18</c:v>
                </c:pt>
                <c:pt idx="8">
                  <c:v>6</c:v>
                </c:pt>
                <c:pt idx="9">
                  <c:v>3</c:v>
                </c:pt>
                <c:pt idx="10">
                  <c:v>19</c:v>
                </c:pt>
                <c:pt idx="11">
                  <c:v>4</c:v>
                </c:pt>
                <c:pt idx="12">
                  <c:v>6</c:v>
                </c:pt>
                <c:pt idx="13">
                  <c:v>4</c:v>
                </c:pt>
                <c:pt idx="14">
                  <c:v>2</c:v>
                </c:pt>
                <c:pt idx="15">
                  <c:v>6</c:v>
                </c:pt>
                <c:pt idx="16">
                  <c:v>30</c:v>
                </c:pt>
                <c:pt idx="17">
                  <c:v>2</c:v>
                </c:pt>
                <c:pt idx="18">
                  <c:v>13</c:v>
                </c:pt>
                <c:pt idx="19">
                  <c:v>2</c:v>
                </c:pt>
                <c:pt idx="20">
                  <c:v>3</c:v>
                </c:pt>
                <c:pt idx="21">
                  <c:v>9</c:v>
                </c:pt>
              </c:numCache>
            </c:numRef>
          </c:val>
          <c:extLst>
            <c:ext xmlns:c16="http://schemas.microsoft.com/office/drawing/2014/chart" uri="{C3380CC4-5D6E-409C-BE32-E72D297353CC}">
              <c16:uniqueId val="{00000003-398A-4A1C-A57D-07BCBED81037}"/>
            </c:ext>
          </c:extLst>
        </c:ser>
        <c:ser>
          <c:idx val="4"/>
          <c:order val="4"/>
          <c:tx>
            <c:strRef>
              <c:f>Sheet1!$F$1</c:f>
              <c:strCache>
                <c:ptCount val="1"/>
                <c:pt idx="0">
                  <c:v>No plans to do so</c:v>
                </c:pt>
              </c:strCache>
            </c:strRef>
          </c:tx>
          <c:spPr>
            <a:solidFill>
              <a:srgbClr val="E7E6E6">
                <a:lumMod val="75000"/>
              </a:srgb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en-IE" sz="1000" b="1" i="0" u="none" strike="noStrike" kern="1200" baseline="0">
                    <a:solidFill>
                      <a:schemeClr val="bg1"/>
                    </a:solidFill>
                    <a:effectLst/>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strRef>
              <c:f>Sheet1!$A$2:$A$23</c:f>
              <c:strCache>
                <c:ptCount val="22"/>
                <c:pt idx="0">
                  <c:v>Eat out at a restaurant</c:v>
                </c:pt>
                <c:pt idx="1">
                  <c:v>Purchase a holiday in Ireland</c:v>
                </c:pt>
                <c:pt idx="2">
                  <c:v>Go to the pub</c:v>
                </c:pt>
                <c:pt idx="3">
                  <c:v>Purchase household furnishings/goods</c:v>
                </c:pt>
                <c:pt idx="4">
                  <c:v>Go to the Gym</c:v>
                </c:pt>
                <c:pt idx="5">
                  <c:v>Buy car insurance</c:v>
                </c:pt>
                <c:pt idx="6">
                  <c:v>Invest in home improvements</c:v>
                </c:pt>
                <c:pt idx="7">
                  <c:v>Purchase a holiday abroad</c:v>
                </c:pt>
                <c:pt idx="8">
                  <c:v>Buy travel insurance</c:v>
                </c:pt>
                <c:pt idx="9">
                  <c:v>Buy health insurance</c:v>
                </c:pt>
                <c:pt idx="10">
                  <c:v>Buy A New Mobile Phone</c:v>
                </c:pt>
                <c:pt idx="11">
                  <c:v>Change electricity or gas provider</c:v>
                </c:pt>
                <c:pt idx="12">
                  <c:v>Change Broadband provider</c:v>
                </c:pt>
                <c:pt idx="13">
                  <c:v>Change Mobile Phone Provider</c:v>
                </c:pt>
                <c:pt idx="14">
                  <c:v>Apply for a new digital banking card</c:v>
                </c:pt>
                <c:pt idx="15">
                  <c:v>Buy life insurance</c:v>
                </c:pt>
                <c:pt idx="16">
                  <c:v>Buy a new car</c:v>
                </c:pt>
                <c:pt idx="17">
                  <c:v>Apply for a new bank account</c:v>
                </c:pt>
                <c:pt idx="18">
                  <c:v>Move to a new home</c:v>
                </c:pt>
                <c:pt idx="19">
                  <c:v>Apply for a new credit card</c:v>
                </c:pt>
                <c:pt idx="20">
                  <c:v>Switch mortgage provider</c:v>
                </c:pt>
                <c:pt idx="21">
                  <c:v>Buy a home for the first time</c:v>
                </c:pt>
              </c:strCache>
            </c:strRef>
          </c:cat>
          <c:val>
            <c:numRef>
              <c:f>Sheet1!$F$2:$F$23</c:f>
              <c:numCache>
                <c:formatCode>0</c:formatCode>
                <c:ptCount val="22"/>
                <c:pt idx="0">
                  <c:v>10</c:v>
                </c:pt>
                <c:pt idx="1">
                  <c:v>24</c:v>
                </c:pt>
                <c:pt idx="2">
                  <c:v>30</c:v>
                </c:pt>
                <c:pt idx="3">
                  <c:v>23</c:v>
                </c:pt>
                <c:pt idx="4">
                  <c:v>58</c:v>
                </c:pt>
                <c:pt idx="5">
                  <c:v>19</c:v>
                </c:pt>
                <c:pt idx="6">
                  <c:v>34</c:v>
                </c:pt>
                <c:pt idx="7">
                  <c:v>25</c:v>
                </c:pt>
                <c:pt idx="8">
                  <c:v>52</c:v>
                </c:pt>
                <c:pt idx="9">
                  <c:v>50</c:v>
                </c:pt>
                <c:pt idx="10">
                  <c:v>42</c:v>
                </c:pt>
                <c:pt idx="11">
                  <c:v>58</c:v>
                </c:pt>
                <c:pt idx="12">
                  <c:v>56</c:v>
                </c:pt>
                <c:pt idx="13">
                  <c:v>73</c:v>
                </c:pt>
                <c:pt idx="14">
                  <c:v>86</c:v>
                </c:pt>
                <c:pt idx="15">
                  <c:v>79</c:v>
                </c:pt>
                <c:pt idx="16">
                  <c:v>56</c:v>
                </c:pt>
                <c:pt idx="17">
                  <c:v>90</c:v>
                </c:pt>
                <c:pt idx="18">
                  <c:v>75</c:v>
                </c:pt>
                <c:pt idx="19">
                  <c:v>95</c:v>
                </c:pt>
                <c:pt idx="20">
                  <c:v>93</c:v>
                </c:pt>
                <c:pt idx="21">
                  <c:v>85</c:v>
                </c:pt>
              </c:numCache>
            </c:numRef>
          </c:val>
          <c:extLst>
            <c:ext xmlns:c16="http://schemas.microsoft.com/office/drawing/2014/chart" uri="{C3380CC4-5D6E-409C-BE32-E72D297353CC}">
              <c16:uniqueId val="{00000004-398A-4A1C-A57D-07BCBED81037}"/>
            </c:ext>
          </c:extLst>
        </c:ser>
        <c:dLbls>
          <c:showLegendKey val="0"/>
          <c:showVal val="0"/>
          <c:showCatName val="0"/>
          <c:showSerName val="0"/>
          <c:showPercent val="0"/>
          <c:showBubbleSize val="0"/>
        </c:dLbls>
        <c:gapWidth val="45"/>
        <c:overlap val="100"/>
        <c:axId val="430866840"/>
        <c:axId val="430867232"/>
      </c:barChart>
      <c:catAx>
        <c:axId val="430866840"/>
        <c:scaling>
          <c:orientation val="maxMin"/>
        </c:scaling>
        <c:delete val="0"/>
        <c:axPos val="l"/>
        <c:numFmt formatCode="General" sourceLinked="1"/>
        <c:majorTickMark val="out"/>
        <c:minorTickMark val="none"/>
        <c:tickLblPos val="nextTo"/>
        <c:spPr>
          <a:noFill/>
          <a:ln w="6350" cap="flat" cmpd="sng" algn="ctr">
            <a:noFill/>
            <a:prstDash val="solid"/>
            <a:round/>
          </a:ln>
          <a:effectLst/>
        </c:spPr>
        <c:txPr>
          <a:bodyPr rot="-60000000" spcFirstLastPara="1" vertOverflow="ellipsis" vert="horz" wrap="square" anchor="ctr" anchorCtr="1"/>
          <a:lstStyle/>
          <a:p>
            <a:pPr>
              <a:defRPr lang="en-IE" sz="1200" b="0" i="0" u="none" strike="noStrike" kern="1200" baseline="0">
                <a:solidFill>
                  <a:srgbClr val="000000"/>
                </a:solidFill>
                <a:effectLst/>
                <a:latin typeface="+mn-lt"/>
                <a:ea typeface="+mn-ea"/>
                <a:cs typeface="+mn-cs"/>
              </a:defRPr>
            </a:pPr>
            <a:endParaRPr lang="en-US"/>
          </a:p>
        </c:txPr>
        <c:crossAx val="430867232"/>
        <c:crosses val="autoZero"/>
        <c:auto val="1"/>
        <c:lblAlgn val="ctr"/>
        <c:lblOffset val="100"/>
        <c:noMultiLvlLbl val="0"/>
      </c:catAx>
      <c:valAx>
        <c:axId val="430867232"/>
        <c:scaling>
          <c:orientation val="minMax"/>
        </c:scaling>
        <c:delete val="1"/>
        <c:axPos val="t"/>
        <c:numFmt formatCode="0%" sourceLinked="1"/>
        <c:majorTickMark val="out"/>
        <c:minorTickMark val="none"/>
        <c:tickLblPos val="nextTo"/>
        <c:crossAx val="430866840"/>
        <c:crosses val="autoZero"/>
        <c:crossBetween val="between"/>
      </c:valAx>
      <c:spPr>
        <a:noFill/>
        <a:ln>
          <a:noFill/>
        </a:ln>
        <a:effectLst/>
      </c:spPr>
    </c:plotArea>
    <c:legend>
      <c:legendPos val="r"/>
      <c:layout>
        <c:manualLayout>
          <c:xMode val="edge"/>
          <c:yMode val="edge"/>
          <c:x val="0.33548151724739045"/>
          <c:y val="0.1167614635306118"/>
          <c:w val="0.64532678845965485"/>
          <c:h val="6.4679319974699362E-2"/>
        </c:manualLayout>
      </c:layout>
      <c:overlay val="0"/>
      <c:spPr>
        <a:noFill/>
        <a:ln>
          <a:noFill/>
        </a:ln>
        <a:effectLst/>
      </c:spPr>
      <c:txPr>
        <a:bodyPr rot="0" spcFirstLastPara="1" vertOverflow="ellipsis" vert="horz" wrap="square" anchor="ctr" anchorCtr="1"/>
        <a:lstStyle/>
        <a:p>
          <a:pPr>
            <a:defRPr lang="en-IE" sz="1100" b="0" i="0" u="none" strike="noStrike" kern="1200" baseline="0">
              <a:solidFill>
                <a:srgbClr val="000000"/>
              </a:solidFill>
              <a:effectLst/>
              <a:latin typeface="+mn-lt"/>
              <a:ea typeface="+mn-ea"/>
              <a:cs typeface="+mn-cs"/>
            </a:defRPr>
          </a:pPr>
          <a:endParaRPr lang="en-US"/>
        </a:p>
      </c:txPr>
    </c:legend>
    <c:plotVisOnly val="1"/>
    <c:dispBlanksAs val="gap"/>
    <c:showDLblsOverMax val="0"/>
  </c:chart>
  <c:spPr>
    <a:noFill/>
    <a:ln w="6350" cap="flat" cmpd="sng" algn="ctr">
      <a:noFill/>
      <a:prstDash val="solid"/>
      <a:miter lim="800000"/>
    </a:ln>
    <a:effectLst/>
  </c:spPr>
  <c:txPr>
    <a:bodyPr/>
    <a:lstStyle/>
    <a:p>
      <a:pPr>
        <a:defRPr lang="en-IE" sz="1000" b="0" i="0" u="none" strike="noStrike" kern="1200">
          <a:solidFill>
            <a:srgbClr val="000000"/>
          </a:solidFill>
          <a:effectLst/>
          <a:latin typeface="+mn-lt"/>
          <a:ea typeface="+mn-ea"/>
          <a:cs typeface="+mn-cs"/>
        </a:defRPr>
      </a:pPr>
      <a:endParaRPr lang="en-US"/>
    </a:p>
  </c:txPr>
  <c:externalData r:id="rId4">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3659892461441104"/>
          <c:y val="0.11124359551897173"/>
          <c:w val="0.62545368409100688"/>
          <c:h val="0.86297515606698105"/>
        </c:manualLayout>
      </c:layout>
      <c:barChart>
        <c:barDir val="bar"/>
        <c:grouping val="stacked"/>
        <c:varyColors val="0"/>
        <c:ser>
          <c:idx val="0"/>
          <c:order val="0"/>
          <c:tx>
            <c:strRef>
              <c:f>Sheet1!$B$1</c:f>
              <c:strCache>
                <c:ptCount val="1"/>
                <c:pt idx="0">
                  <c:v>Most</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Meeting up with family</c:v>
                </c:pt>
                <c:pt idx="1">
                  <c:v>Meeting up with friends</c:v>
                </c:pt>
                <c:pt idx="2">
                  <c:v>Eating out</c:v>
                </c:pt>
                <c:pt idx="3">
                  <c:v>Going on holiday overseas</c:v>
                </c:pt>
                <c:pt idx="4">
                  <c:v>Going on holiday in Ireland</c:v>
                </c:pt>
                <c:pt idx="5">
                  <c:v>Going to the pub</c:v>
                </c:pt>
                <c:pt idx="6">
                  <c:v>Shopping for clothes</c:v>
                </c:pt>
                <c:pt idx="7">
                  <c:v>Watching Sports</c:v>
                </c:pt>
                <c:pt idx="8">
                  <c:v>Participating in sports</c:v>
                </c:pt>
              </c:strCache>
            </c:strRef>
          </c:cat>
          <c:val>
            <c:numRef>
              <c:f>Sheet1!$B$2:$B$10</c:f>
              <c:numCache>
                <c:formatCode>0</c:formatCode>
                <c:ptCount val="9"/>
                <c:pt idx="0">
                  <c:v>55</c:v>
                </c:pt>
                <c:pt idx="1">
                  <c:v>16</c:v>
                </c:pt>
                <c:pt idx="2">
                  <c:v>9</c:v>
                </c:pt>
                <c:pt idx="3">
                  <c:v>6</c:v>
                </c:pt>
                <c:pt idx="4">
                  <c:v>5</c:v>
                </c:pt>
                <c:pt idx="5">
                  <c:v>4</c:v>
                </c:pt>
                <c:pt idx="6">
                  <c:v>3</c:v>
                </c:pt>
                <c:pt idx="7">
                  <c:v>1</c:v>
                </c:pt>
                <c:pt idx="8">
                  <c:v>2</c:v>
                </c:pt>
              </c:numCache>
            </c:numRef>
          </c:val>
          <c:extLst>
            <c:ext xmlns:c16="http://schemas.microsoft.com/office/drawing/2014/chart" uri="{C3380CC4-5D6E-409C-BE32-E72D297353CC}">
              <c16:uniqueId val="{00000000-B21A-4D02-A948-29C1E2982B30}"/>
            </c:ext>
          </c:extLst>
        </c:ser>
        <c:ser>
          <c:idx val="1"/>
          <c:order val="1"/>
          <c:tx>
            <c:strRef>
              <c:f>Sheet1!$C$1</c:f>
              <c:strCache>
                <c:ptCount val="1"/>
                <c:pt idx="0">
                  <c:v>2nd most</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Meeting up with family</c:v>
                </c:pt>
                <c:pt idx="1">
                  <c:v>Meeting up with friends</c:v>
                </c:pt>
                <c:pt idx="2">
                  <c:v>Eating out</c:v>
                </c:pt>
                <c:pt idx="3">
                  <c:v>Going on holiday overseas</c:v>
                </c:pt>
                <c:pt idx="4">
                  <c:v>Going on holiday in Ireland</c:v>
                </c:pt>
                <c:pt idx="5">
                  <c:v>Going to the pub</c:v>
                </c:pt>
                <c:pt idx="6">
                  <c:v>Shopping for clothes</c:v>
                </c:pt>
                <c:pt idx="7">
                  <c:v>Watching Sports</c:v>
                </c:pt>
                <c:pt idx="8">
                  <c:v>Participating in sports</c:v>
                </c:pt>
              </c:strCache>
            </c:strRef>
          </c:cat>
          <c:val>
            <c:numRef>
              <c:f>Sheet1!$C$2:$C$10</c:f>
              <c:numCache>
                <c:formatCode>0</c:formatCode>
                <c:ptCount val="9"/>
                <c:pt idx="0">
                  <c:v>18</c:v>
                </c:pt>
                <c:pt idx="1">
                  <c:v>43</c:v>
                </c:pt>
                <c:pt idx="2">
                  <c:v>12</c:v>
                </c:pt>
                <c:pt idx="3">
                  <c:v>6</c:v>
                </c:pt>
                <c:pt idx="4">
                  <c:v>4</c:v>
                </c:pt>
                <c:pt idx="5">
                  <c:v>6</c:v>
                </c:pt>
                <c:pt idx="6">
                  <c:v>4</c:v>
                </c:pt>
                <c:pt idx="7">
                  <c:v>6</c:v>
                </c:pt>
                <c:pt idx="8">
                  <c:v>1</c:v>
                </c:pt>
              </c:numCache>
            </c:numRef>
          </c:val>
          <c:extLst>
            <c:ext xmlns:c16="http://schemas.microsoft.com/office/drawing/2014/chart" uri="{C3380CC4-5D6E-409C-BE32-E72D297353CC}">
              <c16:uniqueId val="{00000001-B21A-4D02-A948-29C1E2982B30}"/>
            </c:ext>
          </c:extLst>
        </c:ser>
        <c:ser>
          <c:idx val="2"/>
          <c:order val="2"/>
          <c:tx>
            <c:strRef>
              <c:f>Sheet1!$D$1</c:f>
              <c:strCache>
                <c:ptCount val="1"/>
                <c:pt idx="0">
                  <c:v>3rd Most</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Meeting up with family</c:v>
                </c:pt>
                <c:pt idx="1">
                  <c:v>Meeting up with friends</c:v>
                </c:pt>
                <c:pt idx="2">
                  <c:v>Eating out</c:v>
                </c:pt>
                <c:pt idx="3">
                  <c:v>Going on holiday overseas</c:v>
                </c:pt>
                <c:pt idx="4">
                  <c:v>Going on holiday in Ireland</c:v>
                </c:pt>
                <c:pt idx="5">
                  <c:v>Going to the pub</c:v>
                </c:pt>
                <c:pt idx="6">
                  <c:v>Shopping for clothes</c:v>
                </c:pt>
                <c:pt idx="7">
                  <c:v>Watching Sports</c:v>
                </c:pt>
                <c:pt idx="8">
                  <c:v>Participating in sports</c:v>
                </c:pt>
              </c:strCache>
            </c:strRef>
          </c:cat>
          <c:val>
            <c:numRef>
              <c:f>Sheet1!$D$2:$D$10</c:f>
              <c:numCache>
                <c:formatCode>0</c:formatCode>
                <c:ptCount val="9"/>
                <c:pt idx="0">
                  <c:v>7</c:v>
                </c:pt>
                <c:pt idx="1">
                  <c:v>15</c:v>
                </c:pt>
                <c:pt idx="2">
                  <c:v>31</c:v>
                </c:pt>
                <c:pt idx="3">
                  <c:v>12</c:v>
                </c:pt>
                <c:pt idx="4">
                  <c:v>11</c:v>
                </c:pt>
                <c:pt idx="5">
                  <c:v>6</c:v>
                </c:pt>
                <c:pt idx="6">
                  <c:v>8</c:v>
                </c:pt>
                <c:pt idx="7">
                  <c:v>5</c:v>
                </c:pt>
                <c:pt idx="8">
                  <c:v>5</c:v>
                </c:pt>
              </c:numCache>
            </c:numRef>
          </c:val>
          <c:extLst>
            <c:ext xmlns:c16="http://schemas.microsoft.com/office/drawing/2014/chart" uri="{C3380CC4-5D6E-409C-BE32-E72D297353CC}">
              <c16:uniqueId val="{00000002-B21A-4D02-A948-29C1E2982B30}"/>
            </c:ext>
          </c:extLst>
        </c:ser>
        <c:ser>
          <c:idx val="3"/>
          <c:order val="3"/>
          <c:tx>
            <c:strRef>
              <c:f>Sheet1!$E$1</c:f>
              <c:strCache>
                <c:ptCount val="1"/>
                <c:pt idx="0">
                  <c:v>Any</c:v>
                </c:pt>
              </c:strCache>
            </c:strRef>
          </c:tx>
          <c:spPr>
            <a:no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Meeting up with family</c:v>
                </c:pt>
                <c:pt idx="1">
                  <c:v>Meeting up with friends</c:v>
                </c:pt>
                <c:pt idx="2">
                  <c:v>Eating out</c:v>
                </c:pt>
                <c:pt idx="3">
                  <c:v>Going on holiday overseas</c:v>
                </c:pt>
                <c:pt idx="4">
                  <c:v>Going on holiday in Ireland</c:v>
                </c:pt>
                <c:pt idx="5">
                  <c:v>Going to the pub</c:v>
                </c:pt>
                <c:pt idx="6">
                  <c:v>Shopping for clothes</c:v>
                </c:pt>
                <c:pt idx="7">
                  <c:v>Watching Sports</c:v>
                </c:pt>
                <c:pt idx="8">
                  <c:v>Participating in sports</c:v>
                </c:pt>
              </c:strCache>
            </c:strRef>
          </c:cat>
          <c:val>
            <c:numRef>
              <c:f>Sheet1!$E$2:$E$10</c:f>
              <c:numCache>
                <c:formatCode>0</c:formatCode>
                <c:ptCount val="9"/>
                <c:pt idx="0">
                  <c:v>80</c:v>
                </c:pt>
                <c:pt idx="1">
                  <c:v>74</c:v>
                </c:pt>
                <c:pt idx="2">
                  <c:v>52</c:v>
                </c:pt>
                <c:pt idx="3">
                  <c:v>24</c:v>
                </c:pt>
                <c:pt idx="4">
                  <c:v>20</c:v>
                </c:pt>
                <c:pt idx="5">
                  <c:v>16</c:v>
                </c:pt>
                <c:pt idx="6">
                  <c:v>15</c:v>
                </c:pt>
                <c:pt idx="7">
                  <c:v>12</c:v>
                </c:pt>
                <c:pt idx="8">
                  <c:v>8</c:v>
                </c:pt>
              </c:numCache>
            </c:numRef>
          </c:val>
          <c:extLst>
            <c:ext xmlns:c16="http://schemas.microsoft.com/office/drawing/2014/chart" uri="{C3380CC4-5D6E-409C-BE32-E72D297353CC}">
              <c16:uniqueId val="{00000003-B21A-4D02-A948-29C1E2982B30}"/>
            </c:ext>
          </c:extLst>
        </c:ser>
        <c:dLbls>
          <c:showLegendKey val="0"/>
          <c:showVal val="0"/>
          <c:showCatName val="0"/>
          <c:showSerName val="0"/>
          <c:showPercent val="0"/>
          <c:showBubbleSize val="0"/>
        </c:dLbls>
        <c:gapWidth val="150"/>
        <c:overlap val="100"/>
        <c:axId val="938266264"/>
        <c:axId val="938264952"/>
      </c:barChart>
      <c:catAx>
        <c:axId val="93826626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938264952"/>
        <c:crosses val="autoZero"/>
        <c:auto val="1"/>
        <c:lblAlgn val="ctr"/>
        <c:lblOffset val="100"/>
        <c:noMultiLvlLbl val="0"/>
      </c:catAx>
      <c:valAx>
        <c:axId val="938264952"/>
        <c:scaling>
          <c:orientation val="minMax"/>
          <c:max val="80"/>
        </c:scaling>
        <c:delete val="1"/>
        <c:axPos val="t"/>
        <c:numFmt formatCode="0" sourceLinked="1"/>
        <c:majorTickMark val="out"/>
        <c:minorTickMark val="none"/>
        <c:tickLblPos val="nextTo"/>
        <c:crossAx val="938266264"/>
        <c:crosses val="autoZero"/>
        <c:crossBetween val="between"/>
      </c:valAx>
      <c:spPr>
        <a:noFill/>
        <a:ln>
          <a:noFill/>
        </a:ln>
        <a:effectLst/>
      </c:spPr>
    </c:plotArea>
    <c:legend>
      <c:legendPos val="t"/>
      <c:layout>
        <c:manualLayout>
          <c:xMode val="edge"/>
          <c:yMode val="edge"/>
          <c:x val="0.52472082445266843"/>
          <c:y val="5.3906246683916914E-2"/>
          <c:w val="0.4142723681166296"/>
          <c:h val="4.7962349411764922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262092362056717"/>
          <c:y val="2.348359763242704E-2"/>
          <c:w val="0.8589093098324283"/>
          <c:h val="0.95090840691191192"/>
        </c:manualLayout>
      </c:layout>
      <c:doughnutChart>
        <c:varyColors val="1"/>
        <c:ser>
          <c:idx val="0"/>
          <c:order val="0"/>
          <c:tx>
            <c:strRef>
              <c:f>Sheet1!$B$1</c:f>
              <c:strCache>
                <c:ptCount val="1"/>
                <c:pt idx="0">
                  <c:v>Column2</c:v>
                </c:pt>
              </c:strCache>
            </c:strRef>
          </c:tx>
          <c:spPr>
            <a:solidFill>
              <a:srgbClr val="D61D6E"/>
            </a:solidFill>
            <a:ln>
              <a:solidFill>
                <a:schemeClr val="bg1"/>
              </a:solidFill>
            </a:ln>
          </c:spPr>
          <c:dPt>
            <c:idx val="0"/>
            <c:bubble3D val="0"/>
            <c:spPr>
              <a:solidFill>
                <a:srgbClr val="AEC411"/>
              </a:solidFill>
              <a:ln>
                <a:solidFill>
                  <a:schemeClr val="bg1"/>
                </a:solidFill>
              </a:ln>
            </c:spPr>
            <c:extLst>
              <c:ext xmlns:c16="http://schemas.microsoft.com/office/drawing/2014/chart" uri="{C3380CC4-5D6E-409C-BE32-E72D297353CC}">
                <c16:uniqueId val="{00000001-9CF4-40E9-9D10-5F5FBA421800}"/>
              </c:ext>
            </c:extLst>
          </c:dPt>
          <c:dPt>
            <c:idx val="1"/>
            <c:bubble3D val="0"/>
            <c:spPr>
              <a:solidFill>
                <a:sysClr val="window" lastClr="FFFFFF">
                  <a:lumMod val="95000"/>
                </a:sysClr>
              </a:solidFill>
              <a:ln>
                <a:solidFill>
                  <a:schemeClr val="bg1"/>
                </a:solidFill>
              </a:ln>
            </c:spPr>
            <c:extLst>
              <c:ext xmlns:c16="http://schemas.microsoft.com/office/drawing/2014/chart" uri="{C3380CC4-5D6E-409C-BE32-E72D297353CC}">
                <c16:uniqueId val="{00000003-9CF4-40E9-9D10-5F5FBA421800}"/>
              </c:ext>
            </c:extLst>
          </c:dPt>
          <c:dPt>
            <c:idx val="2"/>
            <c:bubble3D val="0"/>
            <c:extLst>
              <c:ext xmlns:c16="http://schemas.microsoft.com/office/drawing/2014/chart" uri="{C3380CC4-5D6E-409C-BE32-E72D297353CC}">
                <c16:uniqueId val="{00000004-9CF4-40E9-9D10-5F5FBA421800}"/>
              </c:ext>
            </c:extLst>
          </c:dPt>
          <c:dPt>
            <c:idx val="3"/>
            <c:bubble3D val="0"/>
            <c:extLst>
              <c:ext xmlns:c16="http://schemas.microsoft.com/office/drawing/2014/chart" uri="{C3380CC4-5D6E-409C-BE32-E72D297353CC}">
                <c16:uniqueId val="{00000005-9CF4-40E9-9D10-5F5FBA421800}"/>
              </c:ext>
            </c:extLst>
          </c:dPt>
          <c:dPt>
            <c:idx val="4"/>
            <c:bubble3D val="0"/>
            <c:extLst>
              <c:ext xmlns:c16="http://schemas.microsoft.com/office/drawing/2014/chart" uri="{C3380CC4-5D6E-409C-BE32-E72D297353CC}">
                <c16:uniqueId val="{00000006-9CF4-40E9-9D10-5F5FBA421800}"/>
              </c:ext>
            </c:extLst>
          </c:dPt>
          <c:dPt>
            <c:idx val="5"/>
            <c:bubble3D val="0"/>
            <c:extLst>
              <c:ext xmlns:c16="http://schemas.microsoft.com/office/drawing/2014/chart" uri="{C3380CC4-5D6E-409C-BE32-E72D297353CC}">
                <c16:uniqueId val="{00000007-9CF4-40E9-9D10-5F5FBA421800}"/>
              </c:ext>
            </c:extLst>
          </c:dPt>
          <c:dPt>
            <c:idx val="6"/>
            <c:bubble3D val="0"/>
            <c:extLst>
              <c:ext xmlns:c16="http://schemas.microsoft.com/office/drawing/2014/chart" uri="{C3380CC4-5D6E-409C-BE32-E72D297353CC}">
                <c16:uniqueId val="{00000008-9CF4-40E9-9D10-5F5FBA421800}"/>
              </c:ext>
            </c:extLst>
          </c:dPt>
          <c:cat>
            <c:strRef>
              <c:f>Sheet1!$A$2:$A$3</c:f>
              <c:strCache>
                <c:ptCount val="2"/>
                <c:pt idx="0">
                  <c:v>More</c:v>
                </c:pt>
                <c:pt idx="1">
                  <c:v>Neither</c:v>
                </c:pt>
              </c:strCache>
            </c:strRef>
          </c:cat>
          <c:val>
            <c:numRef>
              <c:f>Sheet1!$B$2:$B$3</c:f>
              <c:numCache>
                <c:formatCode>0</c:formatCode>
                <c:ptCount val="2"/>
                <c:pt idx="0">
                  <c:v>41</c:v>
                </c:pt>
                <c:pt idx="1">
                  <c:v>59</c:v>
                </c:pt>
              </c:numCache>
            </c:numRef>
          </c:val>
          <c:extLst>
            <c:ext xmlns:c16="http://schemas.microsoft.com/office/drawing/2014/chart" uri="{C3380CC4-5D6E-409C-BE32-E72D297353CC}">
              <c16:uniqueId val="{00000009-9CF4-40E9-9D10-5F5FBA421800}"/>
            </c:ext>
          </c:extLst>
        </c:ser>
        <c:dLbls>
          <c:showLegendKey val="0"/>
          <c:showVal val="0"/>
          <c:showCatName val="0"/>
          <c:showSerName val="0"/>
          <c:showPercent val="0"/>
          <c:showBubbleSize val="0"/>
          <c:showLeaderLines val="1"/>
        </c:dLbls>
        <c:firstSliceAng val="360"/>
        <c:holeSize val="70"/>
      </c:doughnutChart>
      <c:spPr>
        <a:noFill/>
        <a:ln w="25385">
          <a:noFill/>
        </a:ln>
      </c:spPr>
    </c:plotArea>
    <c:plotVisOnly val="1"/>
    <c:dispBlanksAs val="zero"/>
    <c:showDLblsOverMax val="0"/>
  </c:chart>
  <c:txPr>
    <a:bodyPr/>
    <a:lstStyle/>
    <a:p>
      <a:pPr>
        <a:defRPr sz="1799"/>
      </a:pPr>
      <a:endParaRPr lang="en-US"/>
    </a:p>
  </c:txPr>
  <c:externalData r:id="rId2">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60332226714789838"/>
          <c:y val="3.4875803406244382E-2"/>
          <c:w val="0.34052956922260713"/>
          <c:h val="0.93024839318751129"/>
        </c:manualLayout>
      </c:layout>
      <c:barChart>
        <c:barDir val="bar"/>
        <c:grouping val="clustered"/>
        <c:varyColors val="0"/>
        <c:ser>
          <c:idx val="0"/>
          <c:order val="0"/>
          <c:tx>
            <c:strRef>
              <c:f>Sheet1!$B$1</c:f>
              <c:strCache>
                <c:ptCount val="1"/>
                <c:pt idx="0">
                  <c:v>Column2</c:v>
                </c:pt>
              </c:strCache>
            </c:strRef>
          </c:tx>
          <c:spPr>
            <a:solidFill>
              <a:schemeClr val="accent1"/>
            </a:solidFill>
          </c:spPr>
          <c:invertIfNegative val="0"/>
          <c:dPt>
            <c:idx val="16"/>
            <c:invertIfNegative val="0"/>
            <c:bubble3D val="0"/>
            <c:extLst>
              <c:ext xmlns:c16="http://schemas.microsoft.com/office/drawing/2014/chart" uri="{C3380CC4-5D6E-409C-BE32-E72D297353CC}">
                <c16:uniqueId val="{00000000-B7D6-4B74-B4A8-5E705E473F58}"/>
              </c:ext>
            </c:extLst>
          </c:dPt>
          <c:dPt>
            <c:idx val="17"/>
            <c:invertIfNegative val="0"/>
            <c:bubble3D val="0"/>
            <c:extLst>
              <c:ext xmlns:c16="http://schemas.microsoft.com/office/drawing/2014/chart" uri="{C3380CC4-5D6E-409C-BE32-E72D297353CC}">
                <c16:uniqueId val="{00000001-B7D6-4B74-B4A8-5E705E473F58}"/>
              </c:ext>
            </c:extLst>
          </c:dPt>
          <c:dLbls>
            <c:spPr>
              <a:noFill/>
              <a:ln>
                <a:noFill/>
              </a:ln>
              <a:effectLst/>
            </c:spPr>
            <c:txPr>
              <a:bodyPr wrap="square" lIns="38100" tIns="19050" rIns="38100" bIns="19050" anchor="ctr" anchorCtr="0">
                <a:spAutoFit/>
              </a:bodyPr>
              <a:lstStyle/>
              <a:p>
                <a:pPr algn="ctr">
                  <a:defRPr lang="en-IE" sz="1200" b="1" i="0" u="none" strike="noStrike" kern="1200" baseline="0">
                    <a:solidFill>
                      <a:schemeClr val="tx1">
                        <a:lumMod val="50000"/>
                        <a:lumOff val="50000"/>
                      </a:schemeClr>
                    </a:solidFill>
                    <a:latin typeface="Calibri" panose="020F0502020204030204" pitchFamily="34" charset="0"/>
                    <a:ea typeface="Verdana" panose="020B0604030504040204" pitchFamily="34" charset="0"/>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Sheet1!$A$2:$A$25</c:f>
              <c:strCache>
                <c:ptCount val="24"/>
                <c:pt idx="0">
                  <c:v>Male</c:v>
                </c:pt>
                <c:pt idx="1">
                  <c:v>Female</c:v>
                </c:pt>
                <c:pt idx="3">
                  <c:v>18-34</c:v>
                </c:pt>
                <c:pt idx="4">
                  <c:v>35-49</c:v>
                </c:pt>
                <c:pt idx="5">
                  <c:v>50-64</c:v>
                </c:pt>
                <c:pt idx="6">
                  <c:v>65+</c:v>
                </c:pt>
                <c:pt idx="8">
                  <c:v>ABC1F</c:v>
                </c:pt>
                <c:pt idx="9">
                  <c:v>C2DE</c:v>
                </c:pt>
                <c:pt idx="11">
                  <c:v>Dublin</c:v>
                </c:pt>
                <c:pt idx="12">
                  <c:v>RoL</c:v>
                </c:pt>
                <c:pt idx="13">
                  <c:v>Munster</c:v>
                </c:pt>
                <c:pt idx="14">
                  <c:v>Conn/Uls</c:v>
                </c:pt>
                <c:pt idx="16">
                  <c:v>Urban</c:v>
                </c:pt>
                <c:pt idx="17">
                  <c:v>Rural</c:v>
                </c:pt>
                <c:pt idx="19">
                  <c:v>Aged 0 to 4</c:v>
                </c:pt>
                <c:pt idx="20">
                  <c:v>Aged 5 to 12</c:v>
                </c:pt>
                <c:pt idx="21">
                  <c:v>Aged 13 to 17</c:v>
                </c:pt>
                <c:pt idx="22">
                  <c:v>Aged 18 to 19</c:v>
                </c:pt>
                <c:pt idx="23">
                  <c:v>Aged 20 and over</c:v>
                </c:pt>
              </c:strCache>
            </c:strRef>
          </c:cat>
          <c:val>
            <c:numRef>
              <c:f>Sheet1!$B$2:$B$25</c:f>
              <c:numCache>
                <c:formatCode>0</c:formatCode>
                <c:ptCount val="24"/>
                <c:pt idx="0">
                  <c:v>38</c:v>
                </c:pt>
                <c:pt idx="1">
                  <c:v>44</c:v>
                </c:pt>
                <c:pt idx="3">
                  <c:v>38</c:v>
                </c:pt>
                <c:pt idx="4">
                  <c:v>42</c:v>
                </c:pt>
                <c:pt idx="5">
                  <c:v>36</c:v>
                </c:pt>
                <c:pt idx="6">
                  <c:v>51</c:v>
                </c:pt>
                <c:pt idx="8">
                  <c:v>42</c:v>
                </c:pt>
                <c:pt idx="9">
                  <c:v>40</c:v>
                </c:pt>
                <c:pt idx="11">
                  <c:v>37</c:v>
                </c:pt>
                <c:pt idx="12">
                  <c:v>44</c:v>
                </c:pt>
                <c:pt idx="13">
                  <c:v>44</c:v>
                </c:pt>
                <c:pt idx="14">
                  <c:v>37</c:v>
                </c:pt>
                <c:pt idx="16">
                  <c:v>42</c:v>
                </c:pt>
                <c:pt idx="17">
                  <c:v>39</c:v>
                </c:pt>
                <c:pt idx="19">
                  <c:v>44</c:v>
                </c:pt>
                <c:pt idx="20">
                  <c:v>52</c:v>
                </c:pt>
                <c:pt idx="21">
                  <c:v>36</c:v>
                </c:pt>
                <c:pt idx="22">
                  <c:v>41</c:v>
                </c:pt>
                <c:pt idx="23">
                  <c:v>38</c:v>
                </c:pt>
              </c:numCache>
            </c:numRef>
          </c:val>
          <c:extLst>
            <c:ext xmlns:c16="http://schemas.microsoft.com/office/drawing/2014/chart" uri="{C3380CC4-5D6E-409C-BE32-E72D297353CC}">
              <c16:uniqueId val="{00000002-B7D6-4B74-B4A8-5E705E473F58}"/>
            </c:ext>
          </c:extLst>
        </c:ser>
        <c:dLbls>
          <c:showLegendKey val="0"/>
          <c:showVal val="0"/>
          <c:showCatName val="0"/>
          <c:showSerName val="0"/>
          <c:showPercent val="0"/>
          <c:showBubbleSize val="0"/>
        </c:dLbls>
        <c:gapWidth val="50"/>
        <c:overlap val="-11"/>
        <c:axId val="391591464"/>
        <c:axId val="391591856"/>
      </c:barChart>
      <c:catAx>
        <c:axId val="391591464"/>
        <c:scaling>
          <c:orientation val="maxMin"/>
        </c:scaling>
        <c:delete val="0"/>
        <c:axPos val="l"/>
        <c:numFmt formatCode="General" sourceLinked="1"/>
        <c:majorTickMark val="out"/>
        <c:minorTickMark val="none"/>
        <c:tickLblPos val="nextTo"/>
        <c:spPr>
          <a:ln>
            <a:noFill/>
          </a:ln>
        </c:spPr>
        <c:txPr>
          <a:bodyPr/>
          <a:lstStyle/>
          <a:p>
            <a:pPr>
              <a:defRPr sz="1200" b="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defRPr>
            </a:pPr>
            <a:endParaRPr lang="en-US"/>
          </a:p>
        </c:txPr>
        <c:crossAx val="391591856"/>
        <c:crosses val="autoZero"/>
        <c:auto val="1"/>
        <c:lblAlgn val="ctr"/>
        <c:lblOffset val="100"/>
        <c:noMultiLvlLbl val="0"/>
      </c:catAx>
      <c:valAx>
        <c:axId val="391591856"/>
        <c:scaling>
          <c:orientation val="minMax"/>
        </c:scaling>
        <c:delete val="1"/>
        <c:axPos val="t"/>
        <c:numFmt formatCode="0" sourceLinked="1"/>
        <c:majorTickMark val="out"/>
        <c:minorTickMark val="none"/>
        <c:tickLblPos val="nextTo"/>
        <c:crossAx val="391591464"/>
        <c:crosses val="autoZero"/>
        <c:crossBetween val="between"/>
      </c:valAx>
      <c:spPr>
        <a:noFill/>
        <a:ln w="25400">
          <a:noFill/>
        </a:ln>
      </c:spPr>
    </c:plotArea>
    <c:plotVisOnly val="1"/>
    <c:dispBlanksAs val="gap"/>
    <c:showDLblsOverMax val="0"/>
  </c:chart>
  <c:txPr>
    <a:bodyPr/>
    <a:lstStyle/>
    <a:p>
      <a:pPr>
        <a:defRPr sz="1800"/>
      </a:pPr>
      <a:endParaRPr lang="en-US"/>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262092362056717"/>
          <c:y val="2.348359763242704E-2"/>
          <c:w val="0.8589093098324283"/>
          <c:h val="0.95090840691191192"/>
        </c:manualLayout>
      </c:layout>
      <c:doughnutChart>
        <c:varyColors val="1"/>
        <c:ser>
          <c:idx val="0"/>
          <c:order val="0"/>
          <c:tx>
            <c:strRef>
              <c:f>Sheet1!$B$1</c:f>
              <c:strCache>
                <c:ptCount val="1"/>
                <c:pt idx="0">
                  <c:v>Column2</c:v>
                </c:pt>
              </c:strCache>
            </c:strRef>
          </c:tx>
          <c:spPr>
            <a:solidFill>
              <a:srgbClr val="D61D6E"/>
            </a:solidFill>
            <a:ln>
              <a:solidFill>
                <a:schemeClr val="bg1"/>
              </a:solidFill>
            </a:ln>
          </c:spPr>
          <c:dPt>
            <c:idx val="0"/>
            <c:bubble3D val="0"/>
            <c:spPr>
              <a:solidFill>
                <a:srgbClr val="AEC411"/>
              </a:solidFill>
              <a:ln>
                <a:solidFill>
                  <a:schemeClr val="bg1"/>
                </a:solidFill>
              </a:ln>
            </c:spPr>
            <c:extLst>
              <c:ext xmlns:c16="http://schemas.microsoft.com/office/drawing/2014/chart" uri="{C3380CC4-5D6E-409C-BE32-E72D297353CC}">
                <c16:uniqueId val="{00000001-9CF4-40E9-9D10-5F5FBA421800}"/>
              </c:ext>
            </c:extLst>
          </c:dPt>
          <c:dPt>
            <c:idx val="1"/>
            <c:bubble3D val="0"/>
            <c:spPr>
              <a:solidFill>
                <a:sysClr val="window" lastClr="FFFFFF">
                  <a:lumMod val="95000"/>
                </a:sysClr>
              </a:solidFill>
              <a:ln>
                <a:solidFill>
                  <a:schemeClr val="bg1"/>
                </a:solidFill>
              </a:ln>
            </c:spPr>
            <c:extLst>
              <c:ext xmlns:c16="http://schemas.microsoft.com/office/drawing/2014/chart" uri="{C3380CC4-5D6E-409C-BE32-E72D297353CC}">
                <c16:uniqueId val="{00000003-9CF4-40E9-9D10-5F5FBA421800}"/>
              </c:ext>
            </c:extLst>
          </c:dPt>
          <c:dPt>
            <c:idx val="2"/>
            <c:bubble3D val="0"/>
            <c:extLst>
              <c:ext xmlns:c16="http://schemas.microsoft.com/office/drawing/2014/chart" uri="{C3380CC4-5D6E-409C-BE32-E72D297353CC}">
                <c16:uniqueId val="{00000004-9CF4-40E9-9D10-5F5FBA421800}"/>
              </c:ext>
            </c:extLst>
          </c:dPt>
          <c:dPt>
            <c:idx val="3"/>
            <c:bubble3D val="0"/>
            <c:extLst>
              <c:ext xmlns:c16="http://schemas.microsoft.com/office/drawing/2014/chart" uri="{C3380CC4-5D6E-409C-BE32-E72D297353CC}">
                <c16:uniqueId val="{00000005-9CF4-40E9-9D10-5F5FBA421800}"/>
              </c:ext>
            </c:extLst>
          </c:dPt>
          <c:dPt>
            <c:idx val="4"/>
            <c:bubble3D val="0"/>
            <c:extLst>
              <c:ext xmlns:c16="http://schemas.microsoft.com/office/drawing/2014/chart" uri="{C3380CC4-5D6E-409C-BE32-E72D297353CC}">
                <c16:uniqueId val="{00000006-9CF4-40E9-9D10-5F5FBA421800}"/>
              </c:ext>
            </c:extLst>
          </c:dPt>
          <c:dPt>
            <c:idx val="5"/>
            <c:bubble3D val="0"/>
            <c:extLst>
              <c:ext xmlns:c16="http://schemas.microsoft.com/office/drawing/2014/chart" uri="{C3380CC4-5D6E-409C-BE32-E72D297353CC}">
                <c16:uniqueId val="{00000007-9CF4-40E9-9D10-5F5FBA421800}"/>
              </c:ext>
            </c:extLst>
          </c:dPt>
          <c:dPt>
            <c:idx val="6"/>
            <c:bubble3D val="0"/>
            <c:extLst>
              <c:ext xmlns:c16="http://schemas.microsoft.com/office/drawing/2014/chart" uri="{C3380CC4-5D6E-409C-BE32-E72D297353CC}">
                <c16:uniqueId val="{00000008-9CF4-40E9-9D10-5F5FBA421800}"/>
              </c:ext>
            </c:extLst>
          </c:dPt>
          <c:cat>
            <c:strRef>
              <c:f>Sheet1!$A$2:$A$3</c:f>
              <c:strCache>
                <c:ptCount val="2"/>
                <c:pt idx="0">
                  <c:v>More</c:v>
                </c:pt>
                <c:pt idx="1">
                  <c:v>Neither</c:v>
                </c:pt>
              </c:strCache>
            </c:strRef>
          </c:cat>
          <c:val>
            <c:numRef>
              <c:f>Sheet1!$B$2:$B$3</c:f>
              <c:numCache>
                <c:formatCode>0</c:formatCode>
                <c:ptCount val="2"/>
                <c:pt idx="0">
                  <c:v>35</c:v>
                </c:pt>
                <c:pt idx="1">
                  <c:v>65</c:v>
                </c:pt>
              </c:numCache>
            </c:numRef>
          </c:val>
          <c:extLst>
            <c:ext xmlns:c16="http://schemas.microsoft.com/office/drawing/2014/chart" uri="{C3380CC4-5D6E-409C-BE32-E72D297353CC}">
              <c16:uniqueId val="{00000009-9CF4-40E9-9D10-5F5FBA421800}"/>
            </c:ext>
          </c:extLst>
        </c:ser>
        <c:dLbls>
          <c:showLegendKey val="0"/>
          <c:showVal val="0"/>
          <c:showCatName val="0"/>
          <c:showSerName val="0"/>
          <c:showPercent val="0"/>
          <c:showBubbleSize val="0"/>
          <c:showLeaderLines val="1"/>
        </c:dLbls>
        <c:firstSliceAng val="360"/>
        <c:holeSize val="70"/>
      </c:doughnutChart>
      <c:spPr>
        <a:noFill/>
        <a:ln w="25385">
          <a:noFill/>
        </a:ln>
      </c:spPr>
    </c:plotArea>
    <c:plotVisOnly val="1"/>
    <c:dispBlanksAs val="zero"/>
    <c:showDLblsOverMax val="0"/>
  </c:chart>
  <c:txPr>
    <a:bodyPr/>
    <a:lstStyle/>
    <a:p>
      <a:pPr>
        <a:defRPr sz="1799"/>
      </a:pPr>
      <a:endParaRPr lang="en-US"/>
    </a:p>
  </c:txPr>
  <c:externalData r:id="rId2">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60332226714789838"/>
          <c:y val="3.4875803406244382E-2"/>
          <c:w val="0.34052956922260713"/>
          <c:h val="0.93024839318751129"/>
        </c:manualLayout>
      </c:layout>
      <c:barChart>
        <c:barDir val="bar"/>
        <c:grouping val="clustered"/>
        <c:varyColors val="0"/>
        <c:ser>
          <c:idx val="0"/>
          <c:order val="0"/>
          <c:tx>
            <c:strRef>
              <c:f>Sheet1!$B$1</c:f>
              <c:strCache>
                <c:ptCount val="1"/>
                <c:pt idx="0">
                  <c:v>Column2</c:v>
                </c:pt>
              </c:strCache>
            </c:strRef>
          </c:tx>
          <c:spPr>
            <a:solidFill>
              <a:schemeClr val="accent1"/>
            </a:solidFill>
          </c:spPr>
          <c:invertIfNegative val="0"/>
          <c:dPt>
            <c:idx val="16"/>
            <c:invertIfNegative val="0"/>
            <c:bubble3D val="0"/>
            <c:extLst>
              <c:ext xmlns:c16="http://schemas.microsoft.com/office/drawing/2014/chart" uri="{C3380CC4-5D6E-409C-BE32-E72D297353CC}">
                <c16:uniqueId val="{00000000-B7D6-4B74-B4A8-5E705E473F58}"/>
              </c:ext>
            </c:extLst>
          </c:dPt>
          <c:dPt>
            <c:idx val="17"/>
            <c:invertIfNegative val="0"/>
            <c:bubble3D val="0"/>
            <c:extLst>
              <c:ext xmlns:c16="http://schemas.microsoft.com/office/drawing/2014/chart" uri="{C3380CC4-5D6E-409C-BE32-E72D297353CC}">
                <c16:uniqueId val="{00000001-B7D6-4B74-B4A8-5E705E473F58}"/>
              </c:ext>
            </c:extLst>
          </c:dPt>
          <c:dLbls>
            <c:spPr>
              <a:noFill/>
              <a:ln>
                <a:noFill/>
              </a:ln>
              <a:effectLst/>
            </c:spPr>
            <c:txPr>
              <a:bodyPr wrap="square" lIns="38100" tIns="19050" rIns="38100" bIns="19050" anchor="ctr" anchorCtr="0">
                <a:spAutoFit/>
              </a:bodyPr>
              <a:lstStyle/>
              <a:p>
                <a:pPr algn="ctr">
                  <a:defRPr lang="en-IE" sz="1200" b="1" i="0" u="none" strike="noStrike" kern="1200" baseline="0">
                    <a:solidFill>
                      <a:schemeClr val="tx1">
                        <a:lumMod val="50000"/>
                        <a:lumOff val="50000"/>
                      </a:schemeClr>
                    </a:solidFill>
                    <a:latin typeface="Calibri" panose="020F0502020204030204" pitchFamily="34" charset="0"/>
                    <a:ea typeface="Verdana" panose="020B0604030504040204" pitchFamily="34" charset="0"/>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Sheet1!$A$2:$A$25</c:f>
              <c:strCache>
                <c:ptCount val="24"/>
                <c:pt idx="0">
                  <c:v>Male</c:v>
                </c:pt>
                <c:pt idx="1">
                  <c:v>Female</c:v>
                </c:pt>
                <c:pt idx="3">
                  <c:v>18-34</c:v>
                </c:pt>
                <c:pt idx="4">
                  <c:v>35-49</c:v>
                </c:pt>
                <c:pt idx="5">
                  <c:v>50-64</c:v>
                </c:pt>
                <c:pt idx="6">
                  <c:v>65+</c:v>
                </c:pt>
                <c:pt idx="8">
                  <c:v>ABC1F</c:v>
                </c:pt>
                <c:pt idx="9">
                  <c:v>C2DE</c:v>
                </c:pt>
                <c:pt idx="11">
                  <c:v>Dublin</c:v>
                </c:pt>
                <c:pt idx="12">
                  <c:v>RoL</c:v>
                </c:pt>
                <c:pt idx="13">
                  <c:v>Munster</c:v>
                </c:pt>
                <c:pt idx="14">
                  <c:v>Conn/Uls</c:v>
                </c:pt>
                <c:pt idx="16">
                  <c:v>Urban</c:v>
                </c:pt>
                <c:pt idx="17">
                  <c:v>Rural</c:v>
                </c:pt>
                <c:pt idx="19">
                  <c:v>Aged 0 to 4</c:v>
                </c:pt>
                <c:pt idx="20">
                  <c:v>Aged 5 to 12</c:v>
                </c:pt>
                <c:pt idx="21">
                  <c:v>Aged 13 to 17</c:v>
                </c:pt>
                <c:pt idx="22">
                  <c:v>Aged 18 to 19</c:v>
                </c:pt>
                <c:pt idx="23">
                  <c:v>Aged 20 and over</c:v>
                </c:pt>
              </c:strCache>
            </c:strRef>
          </c:cat>
          <c:val>
            <c:numRef>
              <c:f>Sheet1!$B$2:$B$25</c:f>
              <c:numCache>
                <c:formatCode>0</c:formatCode>
                <c:ptCount val="24"/>
                <c:pt idx="0">
                  <c:v>38</c:v>
                </c:pt>
                <c:pt idx="1">
                  <c:v>32</c:v>
                </c:pt>
                <c:pt idx="3">
                  <c:v>36</c:v>
                </c:pt>
                <c:pt idx="4">
                  <c:v>33</c:v>
                </c:pt>
                <c:pt idx="5">
                  <c:v>30</c:v>
                </c:pt>
                <c:pt idx="6">
                  <c:v>43</c:v>
                </c:pt>
                <c:pt idx="8">
                  <c:v>38</c:v>
                </c:pt>
                <c:pt idx="9">
                  <c:v>31</c:v>
                </c:pt>
                <c:pt idx="11">
                  <c:v>32</c:v>
                </c:pt>
                <c:pt idx="12">
                  <c:v>31</c:v>
                </c:pt>
                <c:pt idx="13">
                  <c:v>48</c:v>
                </c:pt>
                <c:pt idx="14">
                  <c:v>27</c:v>
                </c:pt>
                <c:pt idx="16">
                  <c:v>37</c:v>
                </c:pt>
                <c:pt idx="17">
                  <c:v>30</c:v>
                </c:pt>
                <c:pt idx="19">
                  <c:v>38</c:v>
                </c:pt>
                <c:pt idx="20">
                  <c:v>46</c:v>
                </c:pt>
                <c:pt idx="21">
                  <c:v>20</c:v>
                </c:pt>
                <c:pt idx="22">
                  <c:v>31</c:v>
                </c:pt>
                <c:pt idx="23">
                  <c:v>28</c:v>
                </c:pt>
              </c:numCache>
            </c:numRef>
          </c:val>
          <c:extLst>
            <c:ext xmlns:c16="http://schemas.microsoft.com/office/drawing/2014/chart" uri="{C3380CC4-5D6E-409C-BE32-E72D297353CC}">
              <c16:uniqueId val="{00000002-B7D6-4B74-B4A8-5E705E473F58}"/>
            </c:ext>
          </c:extLst>
        </c:ser>
        <c:dLbls>
          <c:showLegendKey val="0"/>
          <c:showVal val="0"/>
          <c:showCatName val="0"/>
          <c:showSerName val="0"/>
          <c:showPercent val="0"/>
          <c:showBubbleSize val="0"/>
        </c:dLbls>
        <c:gapWidth val="50"/>
        <c:overlap val="-11"/>
        <c:axId val="391591464"/>
        <c:axId val="391591856"/>
      </c:barChart>
      <c:catAx>
        <c:axId val="391591464"/>
        <c:scaling>
          <c:orientation val="maxMin"/>
        </c:scaling>
        <c:delete val="0"/>
        <c:axPos val="l"/>
        <c:numFmt formatCode="General" sourceLinked="1"/>
        <c:majorTickMark val="out"/>
        <c:minorTickMark val="none"/>
        <c:tickLblPos val="nextTo"/>
        <c:spPr>
          <a:ln>
            <a:noFill/>
          </a:ln>
        </c:spPr>
        <c:txPr>
          <a:bodyPr/>
          <a:lstStyle/>
          <a:p>
            <a:pPr>
              <a:defRPr sz="1200" b="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defRPr>
            </a:pPr>
            <a:endParaRPr lang="en-US"/>
          </a:p>
        </c:txPr>
        <c:crossAx val="391591856"/>
        <c:crosses val="autoZero"/>
        <c:auto val="1"/>
        <c:lblAlgn val="ctr"/>
        <c:lblOffset val="100"/>
        <c:noMultiLvlLbl val="0"/>
      </c:catAx>
      <c:valAx>
        <c:axId val="391591856"/>
        <c:scaling>
          <c:orientation val="minMax"/>
          <c:max val="60"/>
        </c:scaling>
        <c:delete val="1"/>
        <c:axPos val="t"/>
        <c:numFmt formatCode="0" sourceLinked="1"/>
        <c:majorTickMark val="out"/>
        <c:minorTickMark val="none"/>
        <c:tickLblPos val="nextTo"/>
        <c:crossAx val="391591464"/>
        <c:crosses val="autoZero"/>
        <c:crossBetween val="between"/>
      </c:valAx>
      <c:spPr>
        <a:noFill/>
        <a:ln w="25400">
          <a:noFill/>
        </a:ln>
      </c:spPr>
    </c:plotArea>
    <c:plotVisOnly val="1"/>
    <c:dispBlanksAs val="gap"/>
    <c:showDLblsOverMax val="0"/>
  </c:chart>
  <c:txPr>
    <a:bodyPr/>
    <a:lstStyle/>
    <a:p>
      <a:pPr>
        <a:defRPr sz="1800"/>
      </a:pPr>
      <a:endParaRPr lang="en-US"/>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4617882432741762"/>
          <c:y val="6.8472463999901576E-2"/>
          <c:w val="0.37691525159494788"/>
          <c:h val="0.92561391813111493"/>
        </c:manualLayout>
      </c:layout>
      <c:barChart>
        <c:barDir val="bar"/>
        <c:grouping val="clustered"/>
        <c:varyColors val="0"/>
        <c:ser>
          <c:idx val="0"/>
          <c:order val="0"/>
          <c:tx>
            <c:strRef>
              <c:f>Sheet1!$B$1</c:f>
              <c:strCache>
                <c:ptCount val="1"/>
                <c:pt idx="0">
                  <c:v>P2 Jun 20</c:v>
                </c:pt>
              </c:strCache>
            </c:strRef>
          </c:tx>
          <c:spPr>
            <a:solidFill>
              <a:schemeClr val="accent2"/>
            </a:solidFill>
            <a:ln w="19050">
              <a:solidFill>
                <a:schemeClr val="lt1"/>
              </a:solidFill>
            </a:ln>
            <a:effectLst/>
          </c:spPr>
          <c:invertIfNegative val="0"/>
          <c:dPt>
            <c:idx val="0"/>
            <c:invertIfNegative val="0"/>
            <c:bubble3D val="0"/>
            <c:explosion val="7"/>
            <c:spPr>
              <a:solidFill>
                <a:schemeClr val="accent2"/>
              </a:solidFill>
              <a:ln w="19050">
                <a:solidFill>
                  <a:schemeClr val="lt1"/>
                </a:solidFill>
              </a:ln>
              <a:effectLst/>
            </c:spPr>
            <c:extLst>
              <c:ext xmlns:c16="http://schemas.microsoft.com/office/drawing/2014/chart" uri="{C3380CC4-5D6E-409C-BE32-E72D297353CC}">
                <c16:uniqueId val="{00000001-E086-4308-8E0D-012468B51340}"/>
              </c:ext>
            </c:extLst>
          </c:dPt>
          <c:dPt>
            <c:idx val="1"/>
            <c:invertIfNegative val="0"/>
            <c:bubble3D val="0"/>
            <c:explosion val="2"/>
            <c:spPr>
              <a:solidFill>
                <a:schemeClr val="accent2"/>
              </a:solidFill>
              <a:ln w="19050">
                <a:solidFill>
                  <a:schemeClr val="lt1"/>
                </a:solidFill>
              </a:ln>
              <a:effectLst/>
            </c:spPr>
            <c:extLst>
              <c:ext xmlns:c16="http://schemas.microsoft.com/office/drawing/2014/chart" uri="{C3380CC4-5D6E-409C-BE32-E72D297353CC}">
                <c16:uniqueId val="{00000003-E086-4308-8E0D-012468B51340}"/>
              </c:ext>
            </c:extLst>
          </c:dPt>
          <c:dPt>
            <c:idx val="2"/>
            <c:invertIfNegative val="0"/>
            <c:bubble3D val="0"/>
            <c:spPr>
              <a:solidFill>
                <a:schemeClr val="accent2"/>
              </a:solidFill>
              <a:ln w="19050">
                <a:solidFill>
                  <a:schemeClr val="lt1"/>
                </a:solidFill>
              </a:ln>
              <a:effectLst/>
            </c:spPr>
            <c:extLst>
              <c:ext xmlns:c16="http://schemas.microsoft.com/office/drawing/2014/chart" uri="{C3380CC4-5D6E-409C-BE32-E72D297353CC}">
                <c16:uniqueId val="{00000005-E086-4308-8E0D-012468B51340}"/>
              </c:ext>
            </c:extLst>
          </c:dPt>
          <c:dPt>
            <c:idx val="3"/>
            <c:invertIfNegative val="0"/>
            <c:bubble3D val="0"/>
            <c:spPr>
              <a:solidFill>
                <a:schemeClr val="accent2"/>
              </a:solidFill>
              <a:ln w="19050">
                <a:solidFill>
                  <a:schemeClr val="lt1"/>
                </a:solidFill>
              </a:ln>
              <a:effectLst/>
            </c:spPr>
            <c:extLst>
              <c:ext xmlns:c16="http://schemas.microsoft.com/office/drawing/2014/chart" uri="{C3380CC4-5D6E-409C-BE32-E72D297353CC}">
                <c16:uniqueId val="{00000007-E086-4308-8E0D-012468B51340}"/>
              </c:ext>
            </c:extLst>
          </c:dPt>
          <c:dPt>
            <c:idx val="4"/>
            <c:invertIfNegative val="0"/>
            <c:bubble3D val="0"/>
            <c:spPr>
              <a:solidFill>
                <a:schemeClr val="accent2"/>
              </a:solidFill>
              <a:ln w="19050">
                <a:solidFill>
                  <a:schemeClr val="lt1"/>
                </a:solidFill>
              </a:ln>
              <a:effectLst/>
            </c:spPr>
            <c:extLst>
              <c:ext xmlns:c16="http://schemas.microsoft.com/office/drawing/2014/chart" uri="{C3380CC4-5D6E-409C-BE32-E72D297353CC}">
                <c16:uniqueId val="{00000009-E086-4308-8E0D-012468B51340}"/>
              </c:ext>
            </c:extLst>
          </c:dPt>
          <c:dPt>
            <c:idx val="5"/>
            <c:invertIfNegative val="0"/>
            <c:bubble3D val="0"/>
            <c:spPr>
              <a:solidFill>
                <a:schemeClr val="accent2"/>
              </a:solidFill>
              <a:ln w="19050">
                <a:solidFill>
                  <a:schemeClr val="lt1"/>
                </a:solidFill>
              </a:ln>
              <a:effectLst/>
            </c:spPr>
            <c:extLst>
              <c:ext xmlns:c16="http://schemas.microsoft.com/office/drawing/2014/chart" uri="{C3380CC4-5D6E-409C-BE32-E72D297353CC}">
                <c16:uniqueId val="{0000000B-E086-4308-8E0D-012468B51340}"/>
              </c:ext>
            </c:extLst>
          </c:dPt>
          <c:dLbls>
            <c:dLbl>
              <c:idx val="0"/>
              <c:layout>
                <c:manualLayout>
                  <c:x val="-1.2738817814635203E-3"/>
                  <c:y val="1.3458341325277826E-2"/>
                </c:manualLayout>
              </c:layout>
              <c:showLegendKey val="0"/>
              <c:showVal val="1"/>
              <c:showCatName val="0"/>
              <c:showSerName val="0"/>
              <c:showPercent val="0"/>
              <c:showBubbleSize val="0"/>
              <c:extLst>
                <c:ext xmlns:c15="http://schemas.microsoft.com/office/drawing/2012/chart" uri="{CE6537A1-D6FC-4f65-9D91-7224C49458BB}">
                  <c15:layout>
                    <c:manualLayout>
                      <c:w val="5.7074023737707577E-2"/>
                      <c:h val="9.7349153562207705E-2"/>
                    </c:manualLayout>
                  </c15:layout>
                </c:ext>
                <c:ext xmlns:c16="http://schemas.microsoft.com/office/drawing/2014/chart" uri="{C3380CC4-5D6E-409C-BE32-E72D297353CC}">
                  <c16:uniqueId val="{00000001-E086-4308-8E0D-012468B51340}"/>
                </c:ext>
              </c:extLst>
            </c:dLbl>
            <c:dLbl>
              <c:idx val="1"/>
              <c:layout>
                <c:manualLayout>
                  <c:x val="-1.5797534865715886E-2"/>
                  <c:y val="1.3956311697578482E-3"/>
                </c:manualLayout>
              </c:layout>
              <c:spPr>
                <a:noFill/>
                <a:ln>
                  <a:noFill/>
                </a:ln>
                <a:effectLst/>
              </c:spPr>
              <c:txPr>
                <a:bodyPr rot="0" spcFirstLastPara="1" vertOverflow="ellipsis" vert="horz" wrap="square" lIns="38100" tIns="19050" rIns="38100" bIns="19050" anchor="ctr" anchorCtr="1">
                  <a:noAutofit/>
                </a:bodyPr>
                <a:lstStyle/>
                <a:p>
                  <a:pPr>
                    <a:defRPr sz="18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9.8932493659018572E-2"/>
                      <c:h val="9.024727402462393E-2"/>
                    </c:manualLayout>
                  </c15:layout>
                </c:ext>
                <c:ext xmlns:c16="http://schemas.microsoft.com/office/drawing/2014/chart" uri="{C3380CC4-5D6E-409C-BE32-E72D297353CC}">
                  <c16:uniqueId val="{00000003-E086-4308-8E0D-012468B51340}"/>
                </c:ext>
              </c:extLst>
            </c:dLbl>
            <c:dLbl>
              <c:idx val="2"/>
              <c:layout>
                <c:manualLayout>
                  <c:x val="-1.9882608415497136E-2"/>
                  <c:y val="-7.2131609571096803E-3"/>
                </c:manualLayout>
              </c:layout>
              <c:spPr>
                <a:noFill/>
                <a:ln>
                  <a:noFill/>
                </a:ln>
                <a:effectLst/>
              </c:spPr>
              <c:txPr>
                <a:bodyPr rot="0" spcFirstLastPara="1" vertOverflow="ellipsis" vert="horz" wrap="square" lIns="38100" tIns="19050" rIns="38100" bIns="19050" anchor="ctr" anchorCtr="1">
                  <a:noAutofit/>
                </a:bodyPr>
                <a:lstStyle/>
                <a:p>
                  <a:pPr>
                    <a:defRPr sz="18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8.3193708968605659E-2"/>
                      <c:h val="9.9426313526172663E-2"/>
                    </c:manualLayout>
                  </c15:layout>
                </c:ext>
                <c:ext xmlns:c16="http://schemas.microsoft.com/office/drawing/2014/chart" uri="{C3380CC4-5D6E-409C-BE32-E72D297353CC}">
                  <c16:uniqueId val="{00000005-E086-4308-8E0D-012468B51340}"/>
                </c:ext>
              </c:extLst>
            </c:dLbl>
            <c:dLbl>
              <c:idx val="3"/>
              <c:layout>
                <c:manualLayout>
                  <c:x val="-7.9181722944061863E-3"/>
                  <c:y val="5.080639884938367E-3"/>
                </c:manualLayout>
              </c:layout>
              <c:spPr>
                <a:noFill/>
                <a:ln>
                  <a:noFill/>
                </a:ln>
                <a:effectLst/>
              </c:spPr>
              <c:txPr>
                <a:bodyPr rot="0" spcFirstLastPara="1" vertOverflow="ellipsis" vert="horz" wrap="square" lIns="38100" tIns="19050" rIns="38100" bIns="19050" anchor="ctr" anchorCtr="1">
                  <a:noAutofit/>
                </a:bodyPr>
                <a:lstStyle/>
                <a:p>
                  <a:pPr>
                    <a:defRPr sz="18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6.335279422590423E-2"/>
                      <c:h val="9.0247274024623944E-2"/>
                    </c:manualLayout>
                  </c15:layout>
                </c:ext>
                <c:ext xmlns:c16="http://schemas.microsoft.com/office/drawing/2014/chart" uri="{C3380CC4-5D6E-409C-BE32-E72D297353CC}">
                  <c16:uniqueId val="{00000007-E086-4308-8E0D-012468B51340}"/>
                </c:ext>
              </c:extLst>
            </c:dLbl>
            <c:dLbl>
              <c:idx val="4"/>
              <c:layout>
                <c:manualLayout>
                  <c:x val="1.0589863295839572E-3"/>
                  <c:y val="3.551219370348478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E086-4308-8E0D-012468B51340}"/>
                </c:ext>
              </c:extLst>
            </c:dLbl>
            <c:dLbl>
              <c:idx val="5"/>
              <c:layout>
                <c:manualLayout>
                  <c:x val="-3.7245798373683084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E086-4308-8E0D-012468B51340}"/>
                </c:ext>
              </c:extLst>
            </c:dLbl>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Price</c:v>
                </c:pt>
                <c:pt idx="1">
                  <c:v>Quality</c:v>
                </c:pt>
                <c:pt idx="2">
                  <c:v>Safety</c:v>
                </c:pt>
                <c:pt idx="3">
                  <c:v>Trust in the brand</c:v>
                </c:pt>
                <c:pt idx="4">
                  <c:v>Convenience</c:v>
                </c:pt>
                <c:pt idx="5">
                  <c:v>Irish</c:v>
                </c:pt>
              </c:strCache>
            </c:strRef>
          </c:cat>
          <c:val>
            <c:numRef>
              <c:f>Sheet1!$B$2:$B$7</c:f>
              <c:numCache>
                <c:formatCode>0</c:formatCode>
                <c:ptCount val="6"/>
                <c:pt idx="0">
                  <c:v>38</c:v>
                </c:pt>
                <c:pt idx="1">
                  <c:v>27</c:v>
                </c:pt>
                <c:pt idx="2">
                  <c:v>13</c:v>
                </c:pt>
                <c:pt idx="3">
                  <c:v>7</c:v>
                </c:pt>
                <c:pt idx="4">
                  <c:v>9</c:v>
                </c:pt>
                <c:pt idx="5">
                  <c:v>5</c:v>
                </c:pt>
              </c:numCache>
            </c:numRef>
          </c:val>
          <c:extLst>
            <c:ext xmlns:c16="http://schemas.microsoft.com/office/drawing/2014/chart" uri="{C3380CC4-5D6E-409C-BE32-E72D297353CC}">
              <c16:uniqueId val="{0000000C-E086-4308-8E0D-012468B51340}"/>
            </c:ext>
          </c:extLst>
        </c:ser>
        <c:ser>
          <c:idx val="1"/>
          <c:order val="1"/>
          <c:tx>
            <c:strRef>
              <c:f>Sheet1!$C$1</c:f>
              <c:strCache>
                <c:ptCount val="1"/>
                <c:pt idx="0">
                  <c:v>P1 May 20</c:v>
                </c:pt>
              </c:strCache>
            </c:strRef>
          </c:tx>
          <c:spPr>
            <a:solidFill>
              <a:schemeClr val="accent4"/>
            </a:solidFill>
            <a:ln w="19050">
              <a:solidFill>
                <a:schemeClr val="lt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Price</c:v>
                </c:pt>
                <c:pt idx="1">
                  <c:v>Quality</c:v>
                </c:pt>
                <c:pt idx="2">
                  <c:v>Safety</c:v>
                </c:pt>
                <c:pt idx="3">
                  <c:v>Trust in the brand</c:v>
                </c:pt>
                <c:pt idx="4">
                  <c:v>Convenience</c:v>
                </c:pt>
                <c:pt idx="5">
                  <c:v>Irish</c:v>
                </c:pt>
              </c:strCache>
            </c:strRef>
          </c:cat>
          <c:val>
            <c:numRef>
              <c:f>Sheet1!$C$2:$C$7</c:f>
              <c:numCache>
                <c:formatCode>0</c:formatCode>
                <c:ptCount val="6"/>
                <c:pt idx="0">
                  <c:v>36</c:v>
                </c:pt>
                <c:pt idx="1">
                  <c:v>26</c:v>
                </c:pt>
                <c:pt idx="2">
                  <c:v>19</c:v>
                </c:pt>
                <c:pt idx="3">
                  <c:v>12</c:v>
                </c:pt>
                <c:pt idx="4">
                  <c:v>7</c:v>
                </c:pt>
              </c:numCache>
            </c:numRef>
          </c:val>
          <c:extLst>
            <c:ext xmlns:c16="http://schemas.microsoft.com/office/drawing/2014/chart" uri="{C3380CC4-5D6E-409C-BE32-E72D297353CC}">
              <c16:uniqueId val="{0000000D-E086-4308-8E0D-012468B51340}"/>
            </c:ext>
          </c:extLst>
        </c:ser>
        <c:dLbls>
          <c:showLegendKey val="0"/>
          <c:showVal val="0"/>
          <c:showCatName val="0"/>
          <c:showSerName val="0"/>
          <c:showPercent val="0"/>
          <c:showBubbleSize val="0"/>
        </c:dLbls>
        <c:gapWidth val="100"/>
        <c:axId val="1790781880"/>
        <c:axId val="1790791392"/>
      </c:barChart>
      <c:valAx>
        <c:axId val="1790791392"/>
        <c:scaling>
          <c:orientation val="minMax"/>
        </c:scaling>
        <c:delete val="1"/>
        <c:axPos val="t"/>
        <c:numFmt formatCode="0" sourceLinked="1"/>
        <c:majorTickMark val="out"/>
        <c:minorTickMark val="none"/>
        <c:tickLblPos val="nextTo"/>
        <c:crossAx val="1790781880"/>
        <c:crosses val="autoZero"/>
        <c:crossBetween val="between"/>
      </c:valAx>
      <c:catAx>
        <c:axId val="1790781880"/>
        <c:scaling>
          <c:orientation val="maxMin"/>
        </c:scaling>
        <c:delete val="0"/>
        <c:axPos val="l"/>
        <c:numFmt formatCode="General" sourceLinked="1"/>
        <c:majorTickMark val="out"/>
        <c:minorTickMark val="none"/>
        <c:tickLblPos val="nextTo"/>
        <c:spPr>
          <a:noFill/>
          <a:ln w="9525" cap="flat" cmpd="sng" algn="ctr">
            <a:no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1790791392"/>
        <c:crosses val="autoZero"/>
        <c:auto val="1"/>
        <c:lblAlgn val="ctr"/>
        <c:lblOffset val="100"/>
        <c:noMultiLvlLbl val="0"/>
      </c:catAx>
      <c:spPr>
        <a:noFill/>
        <a:ln w="25400">
          <a:noFill/>
        </a:ln>
        <a:effectLst/>
      </c:spPr>
    </c:plotArea>
    <c:legend>
      <c:legendPos val="l"/>
      <c:layout>
        <c:manualLayout>
          <c:xMode val="edge"/>
          <c:yMode val="edge"/>
          <c:x val="0.71074468914920608"/>
          <c:y val="0.79547421017663422"/>
          <c:w val="0.13780002927766444"/>
          <c:h val="0.13532967985832439"/>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GB"/>
              <a:t>Average Mins Viewed</a:t>
            </a:r>
            <a:r>
              <a:rPr lang="en-GB" baseline="0"/>
              <a:t> Per Day</a:t>
            </a:r>
            <a:endParaRPr lang="en-GB"/>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stacked"/>
        <c:varyColors val="0"/>
        <c:ser>
          <c:idx val="0"/>
          <c:order val="0"/>
          <c:tx>
            <c:strRef>
              <c:f>Sheet1!$B$26</c:f>
              <c:strCache>
                <c:ptCount val="1"/>
                <c:pt idx="0">
                  <c:v>live</c:v>
                </c:pt>
              </c:strCache>
            </c:strRef>
          </c:tx>
          <c:spPr>
            <a:solidFill>
              <a:schemeClr val="accent1"/>
            </a:solidFill>
            <a:ln>
              <a:noFill/>
            </a:ln>
            <a:effectLst/>
          </c:spPr>
          <c:invertIfNegative val="0"/>
          <c:cat>
            <c:numRef>
              <c:f>Sheet1!$C$25:$D$25</c:f>
              <c:numCache>
                <c:formatCode>General</c:formatCode>
                <c:ptCount val="2"/>
                <c:pt idx="0">
                  <c:v>2019</c:v>
                </c:pt>
                <c:pt idx="1">
                  <c:v>2020</c:v>
                </c:pt>
              </c:numCache>
            </c:numRef>
          </c:cat>
          <c:val>
            <c:numRef>
              <c:f>Sheet1!$C$26:$D$26</c:f>
              <c:numCache>
                <c:formatCode>General</c:formatCode>
                <c:ptCount val="2"/>
                <c:pt idx="0">
                  <c:v>149</c:v>
                </c:pt>
                <c:pt idx="1">
                  <c:v>159</c:v>
                </c:pt>
              </c:numCache>
            </c:numRef>
          </c:val>
          <c:extLst>
            <c:ext xmlns:c16="http://schemas.microsoft.com/office/drawing/2014/chart" uri="{C3380CC4-5D6E-409C-BE32-E72D297353CC}">
              <c16:uniqueId val="{00000000-B238-6444-A294-967A683ABAE6}"/>
            </c:ext>
          </c:extLst>
        </c:ser>
        <c:ser>
          <c:idx val="1"/>
          <c:order val="1"/>
          <c:tx>
            <c:strRef>
              <c:f>Sheet1!$B$27</c:f>
              <c:strCache>
                <c:ptCount val="1"/>
                <c:pt idx="0">
                  <c:v>Time-shift</c:v>
                </c:pt>
              </c:strCache>
            </c:strRef>
          </c:tx>
          <c:spPr>
            <a:solidFill>
              <a:schemeClr val="accent2"/>
            </a:solidFill>
            <a:ln>
              <a:noFill/>
            </a:ln>
            <a:effectLst/>
          </c:spPr>
          <c:invertIfNegative val="0"/>
          <c:cat>
            <c:numRef>
              <c:f>Sheet1!$C$25:$D$25</c:f>
              <c:numCache>
                <c:formatCode>General</c:formatCode>
                <c:ptCount val="2"/>
                <c:pt idx="0">
                  <c:v>2019</c:v>
                </c:pt>
                <c:pt idx="1">
                  <c:v>2020</c:v>
                </c:pt>
              </c:numCache>
            </c:numRef>
          </c:cat>
          <c:val>
            <c:numRef>
              <c:f>Sheet1!$C$27:$D$27</c:f>
              <c:numCache>
                <c:formatCode>General</c:formatCode>
                <c:ptCount val="2"/>
                <c:pt idx="0">
                  <c:v>27</c:v>
                </c:pt>
                <c:pt idx="1">
                  <c:v>30</c:v>
                </c:pt>
              </c:numCache>
            </c:numRef>
          </c:val>
          <c:extLst>
            <c:ext xmlns:c16="http://schemas.microsoft.com/office/drawing/2014/chart" uri="{C3380CC4-5D6E-409C-BE32-E72D297353CC}">
              <c16:uniqueId val="{00000001-B238-6444-A294-967A683ABAE6}"/>
            </c:ext>
          </c:extLst>
        </c:ser>
        <c:dLbls>
          <c:showLegendKey val="0"/>
          <c:showVal val="0"/>
          <c:showCatName val="0"/>
          <c:showSerName val="0"/>
          <c:showPercent val="0"/>
          <c:showBubbleSize val="0"/>
        </c:dLbls>
        <c:gapWidth val="150"/>
        <c:overlap val="100"/>
        <c:axId val="1188925887"/>
        <c:axId val="1138966895"/>
      </c:barChart>
      <c:catAx>
        <c:axId val="118892588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138966895"/>
        <c:crosses val="autoZero"/>
        <c:auto val="1"/>
        <c:lblAlgn val="ctr"/>
        <c:lblOffset val="100"/>
        <c:noMultiLvlLbl val="0"/>
      </c:catAx>
      <c:valAx>
        <c:axId val="1138966895"/>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188925887"/>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35676907702524108"/>
          <c:y val="0.15711790848085422"/>
          <c:w val="0.64294851133033792"/>
          <c:h val="0.81161585158039062"/>
        </c:manualLayout>
      </c:layout>
      <c:barChart>
        <c:barDir val="bar"/>
        <c:grouping val="percentStacked"/>
        <c:varyColors val="0"/>
        <c:ser>
          <c:idx val="0"/>
          <c:order val="0"/>
          <c:tx>
            <c:strRef>
              <c:f>Sheet1!$B$1</c:f>
              <c:strCache>
                <c:ptCount val="1"/>
                <c:pt idx="0">
                  <c:v>Most Trusted</c:v>
                </c:pt>
              </c:strCache>
            </c:strRef>
          </c:tx>
          <c:spPr>
            <a:solidFill>
              <a:srgbClr val="AEC411">
                <a:lumMod val="75000"/>
              </a:srgbClr>
            </a:solidFill>
            <a:ln w="12700">
              <a:solidFill>
                <a:schemeClr val="bg1"/>
              </a:solidFill>
            </a:ln>
            <a:effectLst/>
          </c:spPr>
          <c:invertIfNegative val="0"/>
          <c:dLbls>
            <c:numFmt formatCode="#,##0;[Black]#,##0" sourceLinked="0"/>
            <c:spPr>
              <a:noFill/>
              <a:ln>
                <a:noFill/>
              </a:ln>
              <a:effectLst/>
            </c:spPr>
            <c:txPr>
              <a:bodyPr rot="0" spcFirstLastPara="1" vertOverflow="ellipsis" vert="horz" wrap="square" anchor="ctr" anchorCtr="1"/>
              <a:lstStyle/>
              <a:p>
                <a:pPr>
                  <a:defRPr lang="en-IE" sz="1400" b="1" i="0" u="none" strike="noStrike" kern="1200" baseline="0">
                    <a:solidFill>
                      <a:schemeClr val="bg1"/>
                    </a:solidFill>
                    <a:effectLst/>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TV</c:v>
                </c:pt>
                <c:pt idx="1">
                  <c:v>Radio</c:v>
                </c:pt>
                <c:pt idx="2">
                  <c:v>Newspapers/press</c:v>
                </c:pt>
                <c:pt idx="3">
                  <c:v>Social media sites/platforms</c:v>
                </c:pt>
                <c:pt idx="4">
                  <c:v>Websites/Apps</c:v>
                </c:pt>
              </c:strCache>
            </c:strRef>
          </c:cat>
          <c:val>
            <c:numRef>
              <c:f>Sheet1!$B$2:$B$6</c:f>
              <c:numCache>
                <c:formatCode>0</c:formatCode>
                <c:ptCount val="5"/>
                <c:pt idx="0">
                  <c:v>51</c:v>
                </c:pt>
                <c:pt idx="1">
                  <c:v>17</c:v>
                </c:pt>
                <c:pt idx="2">
                  <c:v>10</c:v>
                </c:pt>
                <c:pt idx="3">
                  <c:v>5</c:v>
                </c:pt>
                <c:pt idx="4">
                  <c:v>17</c:v>
                </c:pt>
              </c:numCache>
            </c:numRef>
          </c:val>
          <c:extLst>
            <c:ext xmlns:c16="http://schemas.microsoft.com/office/drawing/2014/chart" uri="{C3380CC4-5D6E-409C-BE32-E72D297353CC}">
              <c16:uniqueId val="{00000000-230F-4112-9842-C805AE36DF35}"/>
            </c:ext>
          </c:extLst>
        </c:ser>
        <c:ser>
          <c:idx val="1"/>
          <c:order val="1"/>
          <c:tx>
            <c:strRef>
              <c:f>Sheet1!$C$1</c:f>
              <c:strCache>
                <c:ptCount val="1"/>
                <c:pt idx="0">
                  <c:v>2nd</c:v>
                </c:pt>
              </c:strCache>
            </c:strRef>
          </c:tx>
          <c:spPr>
            <a:solidFill>
              <a:srgbClr val="AEC411"/>
            </a:solidFill>
            <a:ln w="12700">
              <a:solidFill>
                <a:schemeClr val="bg1"/>
              </a:solid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en-GB" sz="1400" b="1" i="0" u="none" strike="noStrike" kern="1200" baseline="0">
                    <a:solidFill>
                      <a:schemeClr val="bg1"/>
                    </a:solidFill>
                    <a:effectLst/>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strRef>
              <c:f>Sheet1!$A$2:$A$6</c:f>
              <c:strCache>
                <c:ptCount val="5"/>
                <c:pt idx="0">
                  <c:v>TV</c:v>
                </c:pt>
                <c:pt idx="1">
                  <c:v>Radio</c:v>
                </c:pt>
                <c:pt idx="2">
                  <c:v>Newspapers/press</c:v>
                </c:pt>
                <c:pt idx="3">
                  <c:v>Social media sites/platforms</c:v>
                </c:pt>
                <c:pt idx="4">
                  <c:v>Websites/Apps</c:v>
                </c:pt>
              </c:strCache>
            </c:strRef>
          </c:cat>
          <c:val>
            <c:numRef>
              <c:f>Sheet1!$C$2:$C$6</c:f>
              <c:numCache>
                <c:formatCode>0</c:formatCode>
                <c:ptCount val="5"/>
                <c:pt idx="0">
                  <c:v>23</c:v>
                </c:pt>
                <c:pt idx="1">
                  <c:v>32</c:v>
                </c:pt>
                <c:pt idx="2">
                  <c:v>19</c:v>
                </c:pt>
                <c:pt idx="3">
                  <c:v>11</c:v>
                </c:pt>
                <c:pt idx="4">
                  <c:v>15</c:v>
                </c:pt>
              </c:numCache>
            </c:numRef>
          </c:val>
          <c:extLst>
            <c:ext xmlns:c16="http://schemas.microsoft.com/office/drawing/2014/chart" uri="{C3380CC4-5D6E-409C-BE32-E72D297353CC}">
              <c16:uniqueId val="{00000001-230F-4112-9842-C805AE36DF35}"/>
            </c:ext>
          </c:extLst>
        </c:ser>
        <c:ser>
          <c:idx val="2"/>
          <c:order val="2"/>
          <c:tx>
            <c:strRef>
              <c:f>Sheet1!$D$1</c:f>
              <c:strCache>
                <c:ptCount val="1"/>
                <c:pt idx="0">
                  <c:v>3rd</c:v>
                </c:pt>
              </c:strCache>
            </c:strRef>
          </c:tx>
          <c:spPr>
            <a:solidFill>
              <a:srgbClr val="54C0E8"/>
            </a:solidFill>
            <a:ln w="12700">
              <a:solidFill>
                <a:schemeClr val="bg1"/>
              </a:solidFill>
            </a:ln>
            <a:effectLst/>
          </c:spPr>
          <c:invertIfNegative val="0"/>
          <c:dLbls>
            <c:spPr>
              <a:noFill/>
              <a:ln>
                <a:noFill/>
              </a:ln>
              <a:effectLst/>
            </c:spPr>
            <c:txPr>
              <a:bodyPr rot="0" spcFirstLastPara="1" vertOverflow="ellipsis" vert="horz" wrap="square" anchor="ctr" anchorCtr="1"/>
              <a:lstStyle/>
              <a:p>
                <a:pPr algn="ctr">
                  <a:defRPr lang="en-IE" sz="1400" b="1" i="0" u="none" strike="noStrike" kern="1200" baseline="0">
                    <a:solidFill>
                      <a:schemeClr val="bg1"/>
                    </a:solidFill>
                    <a:effectLst/>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TV</c:v>
                </c:pt>
                <c:pt idx="1">
                  <c:v>Radio</c:v>
                </c:pt>
                <c:pt idx="2">
                  <c:v>Newspapers/press</c:v>
                </c:pt>
                <c:pt idx="3">
                  <c:v>Social media sites/platforms</c:v>
                </c:pt>
                <c:pt idx="4">
                  <c:v>Websites/Apps</c:v>
                </c:pt>
              </c:strCache>
            </c:strRef>
          </c:cat>
          <c:val>
            <c:numRef>
              <c:f>Sheet1!$D$2:$D$6</c:f>
              <c:numCache>
                <c:formatCode>0</c:formatCode>
                <c:ptCount val="5"/>
                <c:pt idx="0">
                  <c:v>12</c:v>
                </c:pt>
                <c:pt idx="1">
                  <c:v>27</c:v>
                </c:pt>
                <c:pt idx="2">
                  <c:v>37</c:v>
                </c:pt>
                <c:pt idx="3">
                  <c:v>10</c:v>
                </c:pt>
                <c:pt idx="4">
                  <c:v>14</c:v>
                </c:pt>
              </c:numCache>
            </c:numRef>
          </c:val>
          <c:extLst>
            <c:ext xmlns:c16="http://schemas.microsoft.com/office/drawing/2014/chart" uri="{C3380CC4-5D6E-409C-BE32-E72D297353CC}">
              <c16:uniqueId val="{00000002-230F-4112-9842-C805AE36DF35}"/>
            </c:ext>
          </c:extLst>
        </c:ser>
        <c:ser>
          <c:idx val="3"/>
          <c:order val="3"/>
          <c:tx>
            <c:strRef>
              <c:f>Sheet1!$E$1</c:f>
              <c:strCache>
                <c:ptCount val="1"/>
                <c:pt idx="0">
                  <c:v>4th</c:v>
                </c:pt>
              </c:strCache>
            </c:strRef>
          </c:tx>
          <c:spPr>
            <a:solidFill>
              <a:srgbClr val="D61D6E">
                <a:lumMod val="60000"/>
                <a:lumOff val="40000"/>
              </a:srgbClr>
            </a:solidFill>
            <a:ln w="12700">
              <a:solidFill>
                <a:schemeClr val="bg1"/>
              </a:solid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en-GB" sz="1400" b="1" i="0" u="none" strike="noStrike" kern="1200" baseline="0">
                    <a:solidFill>
                      <a:schemeClr val="bg1"/>
                    </a:solidFill>
                    <a:effectLst/>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strRef>
              <c:f>Sheet1!$A$2:$A$6</c:f>
              <c:strCache>
                <c:ptCount val="5"/>
                <c:pt idx="0">
                  <c:v>TV</c:v>
                </c:pt>
                <c:pt idx="1">
                  <c:v>Radio</c:v>
                </c:pt>
                <c:pt idx="2">
                  <c:v>Newspapers/press</c:v>
                </c:pt>
                <c:pt idx="3">
                  <c:v>Social media sites/platforms</c:v>
                </c:pt>
                <c:pt idx="4">
                  <c:v>Websites/Apps</c:v>
                </c:pt>
              </c:strCache>
            </c:strRef>
          </c:cat>
          <c:val>
            <c:numRef>
              <c:f>Sheet1!$E$2:$E$6</c:f>
              <c:numCache>
                <c:formatCode>0</c:formatCode>
                <c:ptCount val="5"/>
                <c:pt idx="0">
                  <c:v>10</c:v>
                </c:pt>
                <c:pt idx="1">
                  <c:v>15</c:v>
                </c:pt>
                <c:pt idx="2">
                  <c:v>23</c:v>
                </c:pt>
                <c:pt idx="3">
                  <c:v>16</c:v>
                </c:pt>
                <c:pt idx="4">
                  <c:v>37</c:v>
                </c:pt>
              </c:numCache>
            </c:numRef>
          </c:val>
          <c:extLst>
            <c:ext xmlns:c16="http://schemas.microsoft.com/office/drawing/2014/chart" uri="{C3380CC4-5D6E-409C-BE32-E72D297353CC}">
              <c16:uniqueId val="{00000003-230F-4112-9842-C805AE36DF35}"/>
            </c:ext>
          </c:extLst>
        </c:ser>
        <c:ser>
          <c:idx val="4"/>
          <c:order val="4"/>
          <c:tx>
            <c:strRef>
              <c:f>Sheet1!$F$1</c:f>
              <c:strCache>
                <c:ptCount val="1"/>
                <c:pt idx="0">
                  <c:v>5th</c:v>
                </c:pt>
              </c:strCache>
            </c:strRef>
          </c:tx>
          <c:spPr>
            <a:solidFill>
              <a:srgbClr val="D61D6E"/>
            </a:solidFill>
            <a:ln>
              <a:solidFill>
                <a:sysClr val="window" lastClr="FFFFFF"/>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en-IE" sz="1400" b="1" i="0" u="none" strike="noStrike" kern="1200" baseline="0">
                    <a:solidFill>
                      <a:schemeClr val="bg1"/>
                    </a:solidFill>
                    <a:effectLst/>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strRef>
              <c:f>Sheet1!$A$2:$A$6</c:f>
              <c:strCache>
                <c:ptCount val="5"/>
                <c:pt idx="0">
                  <c:v>TV</c:v>
                </c:pt>
                <c:pt idx="1">
                  <c:v>Radio</c:v>
                </c:pt>
                <c:pt idx="2">
                  <c:v>Newspapers/press</c:v>
                </c:pt>
                <c:pt idx="3">
                  <c:v>Social media sites/platforms</c:v>
                </c:pt>
                <c:pt idx="4">
                  <c:v>Websites/Apps</c:v>
                </c:pt>
              </c:strCache>
            </c:strRef>
          </c:cat>
          <c:val>
            <c:numRef>
              <c:f>Sheet1!$F$2:$F$6</c:f>
              <c:numCache>
                <c:formatCode>0</c:formatCode>
                <c:ptCount val="5"/>
                <c:pt idx="0">
                  <c:v>5</c:v>
                </c:pt>
                <c:pt idx="1">
                  <c:v>9</c:v>
                </c:pt>
                <c:pt idx="2">
                  <c:v>11</c:v>
                </c:pt>
                <c:pt idx="3">
                  <c:v>58</c:v>
                </c:pt>
                <c:pt idx="4">
                  <c:v>17</c:v>
                </c:pt>
              </c:numCache>
            </c:numRef>
          </c:val>
          <c:extLst>
            <c:ext xmlns:c16="http://schemas.microsoft.com/office/drawing/2014/chart" uri="{C3380CC4-5D6E-409C-BE32-E72D297353CC}">
              <c16:uniqueId val="{00000004-230F-4112-9842-C805AE36DF35}"/>
            </c:ext>
          </c:extLst>
        </c:ser>
        <c:dLbls>
          <c:showLegendKey val="0"/>
          <c:showVal val="0"/>
          <c:showCatName val="0"/>
          <c:showSerName val="0"/>
          <c:showPercent val="0"/>
          <c:showBubbleSize val="0"/>
        </c:dLbls>
        <c:gapWidth val="45"/>
        <c:overlap val="100"/>
        <c:axId val="430866840"/>
        <c:axId val="430867232"/>
      </c:barChart>
      <c:catAx>
        <c:axId val="430866840"/>
        <c:scaling>
          <c:orientation val="maxMin"/>
        </c:scaling>
        <c:delete val="0"/>
        <c:axPos val="l"/>
        <c:numFmt formatCode="General" sourceLinked="1"/>
        <c:majorTickMark val="out"/>
        <c:minorTickMark val="none"/>
        <c:tickLblPos val="nextTo"/>
        <c:spPr>
          <a:noFill/>
          <a:ln w="6350" cap="flat" cmpd="sng" algn="ctr">
            <a:noFill/>
            <a:prstDash val="solid"/>
            <a:round/>
          </a:ln>
          <a:effectLst/>
        </c:spPr>
        <c:txPr>
          <a:bodyPr rot="-60000000" spcFirstLastPara="1" vertOverflow="ellipsis" vert="horz" wrap="square" anchor="ctr" anchorCtr="1"/>
          <a:lstStyle/>
          <a:p>
            <a:pPr>
              <a:defRPr lang="en-IE" sz="1600" b="0" i="0" u="none" strike="noStrike" kern="1200" baseline="0">
                <a:solidFill>
                  <a:srgbClr val="000000"/>
                </a:solidFill>
                <a:effectLst/>
                <a:latin typeface="+mn-lt"/>
                <a:ea typeface="+mn-ea"/>
                <a:cs typeface="+mn-cs"/>
              </a:defRPr>
            </a:pPr>
            <a:endParaRPr lang="en-US"/>
          </a:p>
        </c:txPr>
        <c:crossAx val="430867232"/>
        <c:crosses val="autoZero"/>
        <c:auto val="1"/>
        <c:lblAlgn val="ctr"/>
        <c:lblOffset val="100"/>
        <c:noMultiLvlLbl val="0"/>
      </c:catAx>
      <c:valAx>
        <c:axId val="430867232"/>
        <c:scaling>
          <c:orientation val="minMax"/>
        </c:scaling>
        <c:delete val="1"/>
        <c:axPos val="t"/>
        <c:numFmt formatCode="0%" sourceLinked="1"/>
        <c:majorTickMark val="out"/>
        <c:minorTickMark val="none"/>
        <c:tickLblPos val="nextTo"/>
        <c:crossAx val="430866840"/>
        <c:crosses val="autoZero"/>
        <c:crossBetween val="between"/>
      </c:valAx>
      <c:spPr>
        <a:noFill/>
        <a:ln>
          <a:noFill/>
        </a:ln>
        <a:effectLst/>
      </c:spPr>
    </c:plotArea>
    <c:legend>
      <c:legendPos val="r"/>
      <c:layout>
        <c:manualLayout>
          <c:xMode val="edge"/>
          <c:yMode val="edge"/>
          <c:x val="0.3423314559107743"/>
          <c:y val="6.6363771839578853E-2"/>
          <c:w val="0.64532678845965485"/>
          <c:h val="6.4679319974699362E-2"/>
        </c:manualLayout>
      </c:layout>
      <c:overlay val="0"/>
      <c:spPr>
        <a:noFill/>
        <a:ln>
          <a:noFill/>
        </a:ln>
        <a:effectLst/>
      </c:spPr>
      <c:txPr>
        <a:bodyPr rot="0" spcFirstLastPara="1" vertOverflow="ellipsis" vert="horz" wrap="square" anchor="ctr" anchorCtr="1"/>
        <a:lstStyle/>
        <a:p>
          <a:pPr>
            <a:defRPr lang="en-IE" sz="1600" b="0" i="0" u="none" strike="noStrike" kern="1200" baseline="0">
              <a:solidFill>
                <a:srgbClr val="000000"/>
              </a:solidFill>
              <a:effectLst/>
              <a:latin typeface="+mn-lt"/>
              <a:ea typeface="+mn-ea"/>
              <a:cs typeface="+mn-cs"/>
            </a:defRPr>
          </a:pPr>
          <a:endParaRPr lang="en-US"/>
        </a:p>
      </c:txPr>
    </c:legend>
    <c:plotVisOnly val="1"/>
    <c:dispBlanksAs val="gap"/>
    <c:showDLblsOverMax val="0"/>
  </c:chart>
  <c:spPr>
    <a:noFill/>
    <a:ln w="6350" cap="flat" cmpd="sng" algn="ctr">
      <a:noFill/>
      <a:prstDash val="solid"/>
      <a:miter lim="800000"/>
    </a:ln>
    <a:effectLst/>
  </c:spPr>
  <c:txPr>
    <a:bodyPr/>
    <a:lstStyle/>
    <a:p>
      <a:pPr>
        <a:defRPr lang="en-IE" sz="1000" b="0" i="0" u="none" strike="noStrike" kern="1200">
          <a:solidFill>
            <a:srgbClr val="000000"/>
          </a:solidFill>
          <a:effectLst/>
          <a:latin typeface="+mn-lt"/>
          <a:ea typeface="+mn-ea"/>
          <a:cs typeface="+mn-cs"/>
        </a:defRPr>
      </a:pPr>
      <a:endParaRPr lang="en-US"/>
    </a:p>
  </c:txPr>
  <c:externalData r:id="rId4">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8202432521384376"/>
          <c:y val="4.2233649123326791E-2"/>
          <c:w val="0.61035519600909616"/>
          <c:h val="0.91553270175334645"/>
        </c:manualLayout>
      </c:layout>
      <c:doughnutChart>
        <c:varyColors val="1"/>
        <c:ser>
          <c:idx val="0"/>
          <c:order val="0"/>
          <c:tx>
            <c:strRef>
              <c:f>Sheet1!$B$1</c:f>
              <c:strCache>
                <c:ptCount val="1"/>
                <c:pt idx="0">
                  <c:v>Sales</c:v>
                </c:pt>
              </c:strCache>
            </c:strRef>
          </c:tx>
          <c:dPt>
            <c:idx val="0"/>
            <c:bubble3D val="0"/>
            <c:spPr>
              <a:solidFill>
                <a:schemeClr val="accent4"/>
              </a:solidFill>
              <a:ln w="19050">
                <a:solidFill>
                  <a:schemeClr val="lt1"/>
                </a:solidFill>
              </a:ln>
              <a:effectLst/>
            </c:spPr>
            <c:extLst>
              <c:ext xmlns:c16="http://schemas.microsoft.com/office/drawing/2014/chart" uri="{C3380CC4-5D6E-409C-BE32-E72D297353CC}">
                <c16:uniqueId val="{00000001-1A35-4CC1-A005-AEAE3DC58A6E}"/>
              </c:ext>
            </c:extLst>
          </c:dPt>
          <c:dPt>
            <c:idx val="1"/>
            <c:bubble3D val="0"/>
            <c:spPr>
              <a:solidFill>
                <a:schemeClr val="bg1">
                  <a:lumMod val="95000"/>
                </a:schemeClr>
              </a:solidFill>
              <a:ln w="19050">
                <a:solidFill>
                  <a:schemeClr val="lt1"/>
                </a:solidFill>
              </a:ln>
              <a:effectLst/>
            </c:spPr>
            <c:extLst>
              <c:ext xmlns:c16="http://schemas.microsoft.com/office/drawing/2014/chart" uri="{C3380CC4-5D6E-409C-BE32-E72D297353CC}">
                <c16:uniqueId val="{00000003-1A35-4CC1-A005-AEAE3DC58A6E}"/>
              </c:ext>
            </c:extLst>
          </c:dPt>
          <c:cat>
            <c:strRef>
              <c:f>Sheet1!$A$2:$A$3</c:f>
              <c:strCache>
                <c:ptCount val="2"/>
                <c:pt idx="0">
                  <c:v>1st Qtr</c:v>
                </c:pt>
                <c:pt idx="1">
                  <c:v>2nd Qtr</c:v>
                </c:pt>
              </c:strCache>
            </c:strRef>
          </c:cat>
          <c:val>
            <c:numRef>
              <c:f>Sheet1!$B$2:$B$3</c:f>
              <c:numCache>
                <c:formatCode>General</c:formatCode>
                <c:ptCount val="2"/>
                <c:pt idx="0">
                  <c:v>70</c:v>
                </c:pt>
                <c:pt idx="1">
                  <c:v>30</c:v>
                </c:pt>
              </c:numCache>
            </c:numRef>
          </c:val>
          <c:extLst>
            <c:ext xmlns:c16="http://schemas.microsoft.com/office/drawing/2014/chart" uri="{C3380CC4-5D6E-409C-BE32-E72D297353CC}">
              <c16:uniqueId val="{00000004-1A35-4CC1-A005-AEAE3DC58A6E}"/>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44522709737102978"/>
          <c:y val="0.15711790848085422"/>
          <c:w val="0.55449046871374852"/>
          <c:h val="0.81161585158039062"/>
        </c:manualLayout>
      </c:layout>
      <c:barChart>
        <c:barDir val="bar"/>
        <c:grouping val="percentStacked"/>
        <c:varyColors val="0"/>
        <c:ser>
          <c:idx val="0"/>
          <c:order val="0"/>
          <c:tx>
            <c:strRef>
              <c:f>Sheet1!$B$1</c:f>
              <c:strCache>
                <c:ptCount val="1"/>
                <c:pt idx="0">
                  <c:v>Agree strongly</c:v>
                </c:pt>
              </c:strCache>
            </c:strRef>
          </c:tx>
          <c:spPr>
            <a:solidFill>
              <a:srgbClr val="AEC411">
                <a:lumMod val="75000"/>
              </a:srgbClr>
            </a:solidFill>
            <a:ln w="12700">
              <a:solidFill>
                <a:schemeClr val="bg1"/>
              </a:solidFill>
            </a:ln>
            <a:effectLst/>
          </c:spPr>
          <c:invertIfNegative val="0"/>
          <c:dLbls>
            <c:numFmt formatCode="#,##0;[Black]#,##0" sourceLinked="0"/>
            <c:spPr>
              <a:noFill/>
              <a:ln>
                <a:noFill/>
              </a:ln>
              <a:effectLst/>
            </c:spPr>
            <c:txPr>
              <a:bodyPr rot="0" spcFirstLastPara="1" vertOverflow="ellipsis" vert="horz" wrap="square" anchor="ctr" anchorCtr="1"/>
              <a:lstStyle/>
              <a:p>
                <a:pPr>
                  <a:defRPr lang="en-IE" sz="1200" b="1" i="0" u="none" strike="noStrike" kern="1200" baseline="0">
                    <a:solidFill>
                      <a:schemeClr val="bg1"/>
                    </a:solidFill>
                    <a:effectLst/>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Sheet1!$A$2:$A$15</c:f>
              <c:strCache>
                <c:ptCount val="14"/>
                <c:pt idx="0">
                  <c:v>Since the lockdown I am watching more news and current affairs</c:v>
                </c:pt>
                <c:pt idx="1">
                  <c:v>Television is my main source of entertainment</c:v>
                </c:pt>
                <c:pt idx="2">
                  <c:v>Since the lockdown I rely more heavily on TV to get vital information</c:v>
                </c:pt>
                <c:pt idx="3">
                  <c:v>Since the lockdown watching Television has become more important in our lives</c:v>
                </c:pt>
                <c:pt idx="4">
                  <c:v>Since the lockdown I often use a device other than the TV to watch on (eg mobile phone, laptop, tablet)</c:v>
                </c:pt>
                <c:pt idx="5">
                  <c:v>Since the lockdown I am watching more Video On Demand programming</c:v>
                </c:pt>
                <c:pt idx="6">
                  <c:v>Most TV advertisers have acted appropriately during this crisis</c:v>
                </c:pt>
                <c:pt idx="7">
                  <c:v>Since the lockdown I am watching more Box Sets</c:v>
                </c:pt>
                <c:pt idx="8">
                  <c:v>Since the lockdown I am spending more TV viewing time with my family</c:v>
                </c:pt>
                <c:pt idx="9">
                  <c:v>Since the lockdown I watch more TV in the daytime</c:v>
                </c:pt>
                <c:pt idx="10">
                  <c:v>I tend to plan my evenings around what is on television</c:v>
                </c:pt>
                <c:pt idx="11">
                  <c:v>I often talk with family and friends about things advertised on television</c:v>
                </c:pt>
                <c:pt idx="12">
                  <c:v>I trust the advertising I see on Television</c:v>
                </c:pt>
                <c:pt idx="13">
                  <c:v>Since the lockdown I or someone else in the household have been using TV to help with home schooling</c:v>
                </c:pt>
              </c:strCache>
            </c:strRef>
          </c:cat>
          <c:val>
            <c:numRef>
              <c:f>Sheet1!$B$2:$B$15</c:f>
              <c:numCache>
                <c:formatCode>0</c:formatCode>
                <c:ptCount val="14"/>
                <c:pt idx="0">
                  <c:v>25</c:v>
                </c:pt>
                <c:pt idx="1">
                  <c:v>23</c:v>
                </c:pt>
                <c:pt idx="2">
                  <c:v>23</c:v>
                </c:pt>
                <c:pt idx="3">
                  <c:v>21</c:v>
                </c:pt>
                <c:pt idx="4">
                  <c:v>20</c:v>
                </c:pt>
                <c:pt idx="5">
                  <c:v>18</c:v>
                </c:pt>
                <c:pt idx="6">
                  <c:v>14</c:v>
                </c:pt>
                <c:pt idx="7">
                  <c:v>13</c:v>
                </c:pt>
                <c:pt idx="8">
                  <c:v>13</c:v>
                </c:pt>
                <c:pt idx="9">
                  <c:v>12</c:v>
                </c:pt>
                <c:pt idx="10">
                  <c:v>11</c:v>
                </c:pt>
                <c:pt idx="11">
                  <c:v>8</c:v>
                </c:pt>
                <c:pt idx="12">
                  <c:v>4</c:v>
                </c:pt>
                <c:pt idx="13">
                  <c:v>4</c:v>
                </c:pt>
              </c:numCache>
            </c:numRef>
          </c:val>
          <c:extLst>
            <c:ext xmlns:c16="http://schemas.microsoft.com/office/drawing/2014/chart" uri="{C3380CC4-5D6E-409C-BE32-E72D297353CC}">
              <c16:uniqueId val="{00000000-398A-4A1C-A57D-07BCBED81037}"/>
            </c:ext>
          </c:extLst>
        </c:ser>
        <c:ser>
          <c:idx val="1"/>
          <c:order val="1"/>
          <c:tx>
            <c:strRef>
              <c:f>Sheet1!$C$1</c:f>
              <c:strCache>
                <c:ptCount val="1"/>
                <c:pt idx="0">
                  <c:v>Agree slightly</c:v>
                </c:pt>
              </c:strCache>
            </c:strRef>
          </c:tx>
          <c:spPr>
            <a:solidFill>
              <a:srgbClr val="AEC411"/>
            </a:solidFill>
            <a:ln w="12700">
              <a:solidFill>
                <a:schemeClr val="bg1"/>
              </a:solid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en-GB" sz="1200" b="1" i="0" u="none" strike="noStrike" kern="1200" baseline="0">
                    <a:solidFill>
                      <a:schemeClr val="bg1"/>
                    </a:solidFill>
                    <a:effectLst/>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strRef>
              <c:f>Sheet1!$A$2:$A$15</c:f>
              <c:strCache>
                <c:ptCount val="14"/>
                <c:pt idx="0">
                  <c:v>Since the lockdown I am watching more news and current affairs</c:v>
                </c:pt>
                <c:pt idx="1">
                  <c:v>Television is my main source of entertainment</c:v>
                </c:pt>
                <c:pt idx="2">
                  <c:v>Since the lockdown I rely more heavily on TV to get vital information</c:v>
                </c:pt>
                <c:pt idx="3">
                  <c:v>Since the lockdown watching Television has become more important in our lives</c:v>
                </c:pt>
                <c:pt idx="4">
                  <c:v>Since the lockdown I often use a device other than the TV to watch on (eg mobile phone, laptop, tablet)</c:v>
                </c:pt>
                <c:pt idx="5">
                  <c:v>Since the lockdown I am watching more Video On Demand programming</c:v>
                </c:pt>
                <c:pt idx="6">
                  <c:v>Most TV advertisers have acted appropriately during this crisis</c:v>
                </c:pt>
                <c:pt idx="7">
                  <c:v>Since the lockdown I am watching more Box Sets</c:v>
                </c:pt>
                <c:pt idx="8">
                  <c:v>Since the lockdown I am spending more TV viewing time with my family</c:v>
                </c:pt>
                <c:pt idx="9">
                  <c:v>Since the lockdown I watch more TV in the daytime</c:v>
                </c:pt>
                <c:pt idx="10">
                  <c:v>I tend to plan my evenings around what is on television</c:v>
                </c:pt>
                <c:pt idx="11">
                  <c:v>I often talk with family and friends about things advertised on television</c:v>
                </c:pt>
                <c:pt idx="12">
                  <c:v>I trust the advertising I see on Television</c:v>
                </c:pt>
                <c:pt idx="13">
                  <c:v>Since the lockdown I or someone else in the household have been using TV to help with home schooling</c:v>
                </c:pt>
              </c:strCache>
            </c:strRef>
          </c:cat>
          <c:val>
            <c:numRef>
              <c:f>Sheet1!$C$2:$C$15</c:f>
              <c:numCache>
                <c:formatCode>0</c:formatCode>
                <c:ptCount val="14"/>
                <c:pt idx="0">
                  <c:v>45</c:v>
                </c:pt>
                <c:pt idx="1">
                  <c:v>27</c:v>
                </c:pt>
                <c:pt idx="2">
                  <c:v>28</c:v>
                </c:pt>
                <c:pt idx="3">
                  <c:v>33</c:v>
                </c:pt>
                <c:pt idx="4">
                  <c:v>24</c:v>
                </c:pt>
                <c:pt idx="5">
                  <c:v>30</c:v>
                </c:pt>
                <c:pt idx="6">
                  <c:v>34</c:v>
                </c:pt>
                <c:pt idx="7">
                  <c:v>27</c:v>
                </c:pt>
                <c:pt idx="8">
                  <c:v>29</c:v>
                </c:pt>
                <c:pt idx="9">
                  <c:v>28</c:v>
                </c:pt>
                <c:pt idx="10">
                  <c:v>20</c:v>
                </c:pt>
                <c:pt idx="11">
                  <c:v>20</c:v>
                </c:pt>
                <c:pt idx="12">
                  <c:v>26</c:v>
                </c:pt>
                <c:pt idx="13">
                  <c:v>13</c:v>
                </c:pt>
              </c:numCache>
            </c:numRef>
          </c:val>
          <c:extLst>
            <c:ext xmlns:c16="http://schemas.microsoft.com/office/drawing/2014/chart" uri="{C3380CC4-5D6E-409C-BE32-E72D297353CC}">
              <c16:uniqueId val="{00000001-398A-4A1C-A57D-07BCBED81037}"/>
            </c:ext>
          </c:extLst>
        </c:ser>
        <c:ser>
          <c:idx val="2"/>
          <c:order val="2"/>
          <c:tx>
            <c:strRef>
              <c:f>Sheet1!$D$1</c:f>
              <c:strCache>
                <c:ptCount val="1"/>
                <c:pt idx="0">
                  <c:v>Neither agree nor disagree</c:v>
                </c:pt>
              </c:strCache>
            </c:strRef>
          </c:tx>
          <c:spPr>
            <a:solidFill>
              <a:srgbClr val="54C0E8"/>
            </a:solidFill>
            <a:ln w="12700">
              <a:solidFill>
                <a:schemeClr val="bg1"/>
              </a:solidFill>
            </a:ln>
            <a:effectLst/>
          </c:spPr>
          <c:invertIfNegative val="0"/>
          <c:dLbls>
            <c:spPr>
              <a:noFill/>
              <a:ln>
                <a:noFill/>
              </a:ln>
              <a:effectLst/>
            </c:spPr>
            <c:txPr>
              <a:bodyPr rot="0" spcFirstLastPara="1" vertOverflow="ellipsis" vert="horz" wrap="square" anchor="ctr" anchorCtr="1"/>
              <a:lstStyle/>
              <a:p>
                <a:pPr algn="ctr">
                  <a:defRPr lang="en-IE" sz="1200" b="1" i="0" u="none" strike="noStrike" kern="1200" baseline="0">
                    <a:solidFill>
                      <a:schemeClr val="bg1"/>
                    </a:solidFill>
                    <a:effectLst/>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Sheet1!$A$2:$A$15</c:f>
              <c:strCache>
                <c:ptCount val="14"/>
                <c:pt idx="0">
                  <c:v>Since the lockdown I am watching more news and current affairs</c:v>
                </c:pt>
                <c:pt idx="1">
                  <c:v>Television is my main source of entertainment</c:v>
                </c:pt>
                <c:pt idx="2">
                  <c:v>Since the lockdown I rely more heavily on TV to get vital information</c:v>
                </c:pt>
                <c:pt idx="3">
                  <c:v>Since the lockdown watching Television has become more important in our lives</c:v>
                </c:pt>
                <c:pt idx="4">
                  <c:v>Since the lockdown I often use a device other than the TV to watch on (eg mobile phone, laptop, tablet)</c:v>
                </c:pt>
                <c:pt idx="5">
                  <c:v>Since the lockdown I am watching more Video On Demand programming</c:v>
                </c:pt>
                <c:pt idx="6">
                  <c:v>Most TV advertisers have acted appropriately during this crisis</c:v>
                </c:pt>
                <c:pt idx="7">
                  <c:v>Since the lockdown I am watching more Box Sets</c:v>
                </c:pt>
                <c:pt idx="8">
                  <c:v>Since the lockdown I am spending more TV viewing time with my family</c:v>
                </c:pt>
                <c:pt idx="9">
                  <c:v>Since the lockdown I watch more TV in the daytime</c:v>
                </c:pt>
                <c:pt idx="10">
                  <c:v>I tend to plan my evenings around what is on television</c:v>
                </c:pt>
                <c:pt idx="11">
                  <c:v>I often talk with family and friends about things advertised on television</c:v>
                </c:pt>
                <c:pt idx="12">
                  <c:v>I trust the advertising I see on Television</c:v>
                </c:pt>
                <c:pt idx="13">
                  <c:v>Since the lockdown I or someone else in the household have been using TV to help with home schooling</c:v>
                </c:pt>
              </c:strCache>
            </c:strRef>
          </c:cat>
          <c:val>
            <c:numRef>
              <c:f>Sheet1!$D$2:$D$15</c:f>
              <c:numCache>
                <c:formatCode>0</c:formatCode>
                <c:ptCount val="14"/>
                <c:pt idx="0">
                  <c:v>13</c:v>
                </c:pt>
                <c:pt idx="1">
                  <c:v>11</c:v>
                </c:pt>
                <c:pt idx="2">
                  <c:v>18</c:v>
                </c:pt>
                <c:pt idx="3">
                  <c:v>17</c:v>
                </c:pt>
                <c:pt idx="4">
                  <c:v>15</c:v>
                </c:pt>
                <c:pt idx="5">
                  <c:v>17</c:v>
                </c:pt>
                <c:pt idx="6">
                  <c:v>36</c:v>
                </c:pt>
                <c:pt idx="7">
                  <c:v>15</c:v>
                </c:pt>
                <c:pt idx="8">
                  <c:v>20</c:v>
                </c:pt>
                <c:pt idx="9">
                  <c:v>14</c:v>
                </c:pt>
                <c:pt idx="10">
                  <c:v>15</c:v>
                </c:pt>
                <c:pt idx="11">
                  <c:v>20</c:v>
                </c:pt>
                <c:pt idx="12">
                  <c:v>34</c:v>
                </c:pt>
                <c:pt idx="13">
                  <c:v>20</c:v>
                </c:pt>
              </c:numCache>
            </c:numRef>
          </c:val>
          <c:extLst>
            <c:ext xmlns:c16="http://schemas.microsoft.com/office/drawing/2014/chart" uri="{C3380CC4-5D6E-409C-BE32-E72D297353CC}">
              <c16:uniqueId val="{00000002-398A-4A1C-A57D-07BCBED81037}"/>
            </c:ext>
          </c:extLst>
        </c:ser>
        <c:ser>
          <c:idx val="3"/>
          <c:order val="3"/>
          <c:tx>
            <c:strRef>
              <c:f>Sheet1!$E$1</c:f>
              <c:strCache>
                <c:ptCount val="1"/>
                <c:pt idx="0">
                  <c:v>Disagree slightly</c:v>
                </c:pt>
              </c:strCache>
            </c:strRef>
          </c:tx>
          <c:spPr>
            <a:solidFill>
              <a:srgbClr val="D61D6E">
                <a:lumMod val="60000"/>
                <a:lumOff val="40000"/>
              </a:srgbClr>
            </a:solidFill>
            <a:ln w="12700">
              <a:solidFill>
                <a:schemeClr val="bg1"/>
              </a:solid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en-GB" sz="1200" b="1" i="0" u="none" strike="noStrike" kern="1200" baseline="0">
                    <a:solidFill>
                      <a:schemeClr val="bg1"/>
                    </a:solidFill>
                    <a:effectLst/>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strRef>
              <c:f>Sheet1!$A$2:$A$15</c:f>
              <c:strCache>
                <c:ptCount val="14"/>
                <c:pt idx="0">
                  <c:v>Since the lockdown I am watching more news and current affairs</c:v>
                </c:pt>
                <c:pt idx="1">
                  <c:v>Television is my main source of entertainment</c:v>
                </c:pt>
                <c:pt idx="2">
                  <c:v>Since the lockdown I rely more heavily on TV to get vital information</c:v>
                </c:pt>
                <c:pt idx="3">
                  <c:v>Since the lockdown watching Television has become more important in our lives</c:v>
                </c:pt>
                <c:pt idx="4">
                  <c:v>Since the lockdown I often use a device other than the TV to watch on (eg mobile phone, laptop, tablet)</c:v>
                </c:pt>
                <c:pt idx="5">
                  <c:v>Since the lockdown I am watching more Video On Demand programming</c:v>
                </c:pt>
                <c:pt idx="6">
                  <c:v>Most TV advertisers have acted appropriately during this crisis</c:v>
                </c:pt>
                <c:pt idx="7">
                  <c:v>Since the lockdown I am watching more Box Sets</c:v>
                </c:pt>
                <c:pt idx="8">
                  <c:v>Since the lockdown I am spending more TV viewing time with my family</c:v>
                </c:pt>
                <c:pt idx="9">
                  <c:v>Since the lockdown I watch more TV in the daytime</c:v>
                </c:pt>
                <c:pt idx="10">
                  <c:v>I tend to plan my evenings around what is on television</c:v>
                </c:pt>
                <c:pt idx="11">
                  <c:v>I often talk with family and friends about things advertised on television</c:v>
                </c:pt>
                <c:pt idx="12">
                  <c:v>I trust the advertising I see on Television</c:v>
                </c:pt>
                <c:pt idx="13">
                  <c:v>Since the lockdown I or someone else in the household have been using TV to help with home schooling</c:v>
                </c:pt>
              </c:strCache>
            </c:strRef>
          </c:cat>
          <c:val>
            <c:numRef>
              <c:f>Sheet1!$E$2:$E$15</c:f>
              <c:numCache>
                <c:formatCode>0</c:formatCode>
                <c:ptCount val="14"/>
                <c:pt idx="0">
                  <c:v>6</c:v>
                </c:pt>
                <c:pt idx="1">
                  <c:v>15</c:v>
                </c:pt>
                <c:pt idx="2">
                  <c:v>14</c:v>
                </c:pt>
                <c:pt idx="3">
                  <c:v>13</c:v>
                </c:pt>
                <c:pt idx="4">
                  <c:v>12</c:v>
                </c:pt>
                <c:pt idx="5">
                  <c:v>11</c:v>
                </c:pt>
                <c:pt idx="6">
                  <c:v>5</c:v>
                </c:pt>
                <c:pt idx="7">
                  <c:v>11</c:v>
                </c:pt>
                <c:pt idx="8">
                  <c:v>13</c:v>
                </c:pt>
                <c:pt idx="9">
                  <c:v>11</c:v>
                </c:pt>
                <c:pt idx="10">
                  <c:v>18</c:v>
                </c:pt>
                <c:pt idx="11">
                  <c:v>18</c:v>
                </c:pt>
                <c:pt idx="12">
                  <c:v>16</c:v>
                </c:pt>
                <c:pt idx="13">
                  <c:v>8</c:v>
                </c:pt>
              </c:numCache>
            </c:numRef>
          </c:val>
          <c:extLst>
            <c:ext xmlns:c16="http://schemas.microsoft.com/office/drawing/2014/chart" uri="{C3380CC4-5D6E-409C-BE32-E72D297353CC}">
              <c16:uniqueId val="{00000003-398A-4A1C-A57D-07BCBED81037}"/>
            </c:ext>
          </c:extLst>
        </c:ser>
        <c:ser>
          <c:idx val="4"/>
          <c:order val="4"/>
          <c:tx>
            <c:strRef>
              <c:f>Sheet1!$F$1</c:f>
              <c:strCache>
                <c:ptCount val="1"/>
                <c:pt idx="0">
                  <c:v>Disagree strongly</c:v>
                </c:pt>
              </c:strCache>
            </c:strRef>
          </c:tx>
          <c:spPr>
            <a:solidFill>
              <a:srgbClr val="D61D6E"/>
            </a:solidFill>
            <a:ln>
              <a:solidFill>
                <a:sysClr val="window" lastClr="FFFFFF"/>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en-IE" sz="1000" b="1" i="0" u="none" strike="noStrike" kern="1200" baseline="0">
                    <a:solidFill>
                      <a:schemeClr val="bg1"/>
                    </a:solidFill>
                    <a:effectLst/>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strRef>
              <c:f>Sheet1!$A$2:$A$15</c:f>
              <c:strCache>
                <c:ptCount val="14"/>
                <c:pt idx="0">
                  <c:v>Since the lockdown I am watching more news and current affairs</c:v>
                </c:pt>
                <c:pt idx="1">
                  <c:v>Television is my main source of entertainment</c:v>
                </c:pt>
                <c:pt idx="2">
                  <c:v>Since the lockdown I rely more heavily on TV to get vital information</c:v>
                </c:pt>
                <c:pt idx="3">
                  <c:v>Since the lockdown watching Television has become more important in our lives</c:v>
                </c:pt>
                <c:pt idx="4">
                  <c:v>Since the lockdown I often use a device other than the TV to watch on (eg mobile phone, laptop, tablet)</c:v>
                </c:pt>
                <c:pt idx="5">
                  <c:v>Since the lockdown I am watching more Video On Demand programming</c:v>
                </c:pt>
                <c:pt idx="6">
                  <c:v>Most TV advertisers have acted appropriately during this crisis</c:v>
                </c:pt>
                <c:pt idx="7">
                  <c:v>Since the lockdown I am watching more Box Sets</c:v>
                </c:pt>
                <c:pt idx="8">
                  <c:v>Since the lockdown I am spending more TV viewing time with my family</c:v>
                </c:pt>
                <c:pt idx="9">
                  <c:v>Since the lockdown I watch more TV in the daytime</c:v>
                </c:pt>
                <c:pt idx="10">
                  <c:v>I tend to plan my evenings around what is on television</c:v>
                </c:pt>
                <c:pt idx="11">
                  <c:v>I often talk with family and friends about things advertised on television</c:v>
                </c:pt>
                <c:pt idx="12">
                  <c:v>I trust the advertising I see on Television</c:v>
                </c:pt>
                <c:pt idx="13">
                  <c:v>Since the lockdown I or someone else in the household have been using TV to help with home schooling</c:v>
                </c:pt>
              </c:strCache>
            </c:strRef>
          </c:cat>
          <c:val>
            <c:numRef>
              <c:f>Sheet1!$F$2:$F$15</c:f>
              <c:numCache>
                <c:formatCode>0</c:formatCode>
                <c:ptCount val="14"/>
                <c:pt idx="0">
                  <c:v>11</c:v>
                </c:pt>
                <c:pt idx="1">
                  <c:v>23</c:v>
                </c:pt>
                <c:pt idx="2">
                  <c:v>17</c:v>
                </c:pt>
                <c:pt idx="3">
                  <c:v>16</c:v>
                </c:pt>
                <c:pt idx="4">
                  <c:v>28</c:v>
                </c:pt>
                <c:pt idx="5">
                  <c:v>24</c:v>
                </c:pt>
                <c:pt idx="6">
                  <c:v>3</c:v>
                </c:pt>
                <c:pt idx="7">
                  <c:v>32</c:v>
                </c:pt>
                <c:pt idx="8">
                  <c:v>23</c:v>
                </c:pt>
                <c:pt idx="9">
                  <c:v>34</c:v>
                </c:pt>
                <c:pt idx="10">
                  <c:v>36</c:v>
                </c:pt>
                <c:pt idx="11">
                  <c:v>34</c:v>
                </c:pt>
                <c:pt idx="12">
                  <c:v>18</c:v>
                </c:pt>
                <c:pt idx="13">
                  <c:v>46</c:v>
                </c:pt>
              </c:numCache>
            </c:numRef>
          </c:val>
          <c:extLst>
            <c:ext xmlns:c16="http://schemas.microsoft.com/office/drawing/2014/chart" uri="{C3380CC4-5D6E-409C-BE32-E72D297353CC}">
              <c16:uniqueId val="{00000004-398A-4A1C-A57D-07BCBED81037}"/>
            </c:ext>
          </c:extLst>
        </c:ser>
        <c:ser>
          <c:idx val="5"/>
          <c:order val="5"/>
          <c:tx>
            <c:strRef>
              <c:f>Sheet1!$G$1</c:f>
              <c:strCache>
                <c:ptCount val="1"/>
                <c:pt idx="0">
                  <c:v>Don’t know</c:v>
                </c:pt>
              </c:strCache>
            </c:strRef>
          </c:tx>
          <c:spPr>
            <a:solidFill>
              <a:sysClr val="windowText" lastClr="000000">
                <a:lumMod val="50000"/>
                <a:lumOff val="50000"/>
              </a:sysClr>
            </a:solidFill>
            <a:ln>
              <a:solidFill>
                <a:sysClr val="window" lastClr="FFFFFF"/>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en-IE" sz="1000" b="1" i="0" u="none" strike="noStrike" kern="1200" baseline="0">
                    <a:solidFill>
                      <a:schemeClr val="bg1"/>
                    </a:solidFill>
                    <a:effectLst/>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strRef>
              <c:f>Sheet1!$A$2:$A$15</c:f>
              <c:strCache>
                <c:ptCount val="14"/>
                <c:pt idx="0">
                  <c:v>Since the lockdown I am watching more news and current affairs</c:v>
                </c:pt>
                <c:pt idx="1">
                  <c:v>Television is my main source of entertainment</c:v>
                </c:pt>
                <c:pt idx="2">
                  <c:v>Since the lockdown I rely more heavily on TV to get vital information</c:v>
                </c:pt>
                <c:pt idx="3">
                  <c:v>Since the lockdown watching Television has become more important in our lives</c:v>
                </c:pt>
                <c:pt idx="4">
                  <c:v>Since the lockdown I often use a device other than the TV to watch on (eg mobile phone, laptop, tablet)</c:v>
                </c:pt>
                <c:pt idx="5">
                  <c:v>Since the lockdown I am watching more Video On Demand programming</c:v>
                </c:pt>
                <c:pt idx="6">
                  <c:v>Most TV advertisers have acted appropriately during this crisis</c:v>
                </c:pt>
                <c:pt idx="7">
                  <c:v>Since the lockdown I am watching more Box Sets</c:v>
                </c:pt>
                <c:pt idx="8">
                  <c:v>Since the lockdown I am spending more TV viewing time with my family</c:v>
                </c:pt>
                <c:pt idx="9">
                  <c:v>Since the lockdown I watch more TV in the daytime</c:v>
                </c:pt>
                <c:pt idx="10">
                  <c:v>I tend to plan my evenings around what is on television</c:v>
                </c:pt>
                <c:pt idx="11">
                  <c:v>I often talk with family and friends about things advertised on television</c:v>
                </c:pt>
                <c:pt idx="12">
                  <c:v>I trust the advertising I see on Television</c:v>
                </c:pt>
                <c:pt idx="13">
                  <c:v>Since the lockdown I or someone else in the household have been using TV to help with home schooling</c:v>
                </c:pt>
              </c:strCache>
            </c:strRef>
          </c:cat>
          <c:val>
            <c:numRef>
              <c:f>Sheet1!$G$2:$G$15</c:f>
              <c:numCache>
                <c:formatCode>0</c:formatCode>
                <c:ptCount val="14"/>
                <c:pt idx="0">
                  <c:v>0</c:v>
                </c:pt>
                <c:pt idx="1">
                  <c:v>1</c:v>
                </c:pt>
                <c:pt idx="2">
                  <c:v>0</c:v>
                </c:pt>
                <c:pt idx="3">
                  <c:v>1</c:v>
                </c:pt>
                <c:pt idx="4">
                  <c:v>0</c:v>
                </c:pt>
                <c:pt idx="5">
                  <c:v>1</c:v>
                </c:pt>
                <c:pt idx="6">
                  <c:v>8</c:v>
                </c:pt>
                <c:pt idx="7">
                  <c:v>1</c:v>
                </c:pt>
                <c:pt idx="8">
                  <c:v>3</c:v>
                </c:pt>
                <c:pt idx="9">
                  <c:v>1</c:v>
                </c:pt>
                <c:pt idx="10">
                  <c:v>0</c:v>
                </c:pt>
                <c:pt idx="11">
                  <c:v>1</c:v>
                </c:pt>
                <c:pt idx="12">
                  <c:v>1</c:v>
                </c:pt>
                <c:pt idx="13">
                  <c:v>9</c:v>
                </c:pt>
              </c:numCache>
            </c:numRef>
          </c:val>
          <c:extLst>
            <c:ext xmlns:c16="http://schemas.microsoft.com/office/drawing/2014/chart" uri="{C3380CC4-5D6E-409C-BE32-E72D297353CC}">
              <c16:uniqueId val="{00000000-E0BC-4BAD-8AD8-4648E4B0A340}"/>
            </c:ext>
          </c:extLst>
        </c:ser>
        <c:dLbls>
          <c:showLegendKey val="0"/>
          <c:showVal val="0"/>
          <c:showCatName val="0"/>
          <c:showSerName val="0"/>
          <c:showPercent val="0"/>
          <c:showBubbleSize val="0"/>
        </c:dLbls>
        <c:gapWidth val="45"/>
        <c:overlap val="100"/>
        <c:axId val="430866840"/>
        <c:axId val="430867232"/>
      </c:barChart>
      <c:catAx>
        <c:axId val="430866840"/>
        <c:scaling>
          <c:orientation val="maxMin"/>
        </c:scaling>
        <c:delete val="0"/>
        <c:axPos val="l"/>
        <c:numFmt formatCode="General" sourceLinked="1"/>
        <c:majorTickMark val="out"/>
        <c:minorTickMark val="none"/>
        <c:tickLblPos val="nextTo"/>
        <c:spPr>
          <a:noFill/>
          <a:ln w="6350" cap="flat" cmpd="sng" algn="ctr">
            <a:noFill/>
            <a:prstDash val="solid"/>
            <a:round/>
          </a:ln>
          <a:effectLst/>
        </c:spPr>
        <c:txPr>
          <a:bodyPr rot="-60000000" spcFirstLastPara="1" vertOverflow="ellipsis" vert="horz" wrap="square" anchor="ctr" anchorCtr="1"/>
          <a:lstStyle/>
          <a:p>
            <a:pPr>
              <a:defRPr lang="en-IE" sz="1050" b="0" i="0" u="none" strike="noStrike" kern="1200" baseline="0">
                <a:solidFill>
                  <a:srgbClr val="000000"/>
                </a:solidFill>
                <a:effectLst/>
                <a:latin typeface="+mn-lt"/>
                <a:ea typeface="+mn-ea"/>
                <a:cs typeface="+mn-cs"/>
              </a:defRPr>
            </a:pPr>
            <a:endParaRPr lang="en-US"/>
          </a:p>
        </c:txPr>
        <c:crossAx val="430867232"/>
        <c:crosses val="autoZero"/>
        <c:auto val="1"/>
        <c:lblAlgn val="ctr"/>
        <c:lblOffset val="100"/>
        <c:noMultiLvlLbl val="0"/>
      </c:catAx>
      <c:valAx>
        <c:axId val="430867232"/>
        <c:scaling>
          <c:orientation val="minMax"/>
        </c:scaling>
        <c:delete val="1"/>
        <c:axPos val="t"/>
        <c:numFmt formatCode="0%" sourceLinked="1"/>
        <c:majorTickMark val="out"/>
        <c:minorTickMark val="none"/>
        <c:tickLblPos val="nextTo"/>
        <c:crossAx val="430866840"/>
        <c:crosses val="autoZero"/>
        <c:crossBetween val="between"/>
      </c:valAx>
      <c:spPr>
        <a:noFill/>
        <a:ln>
          <a:noFill/>
        </a:ln>
        <a:effectLst/>
      </c:spPr>
    </c:plotArea>
    <c:legend>
      <c:legendPos val="r"/>
      <c:layout>
        <c:manualLayout>
          <c:xMode val="edge"/>
          <c:yMode val="edge"/>
          <c:x val="0.34233148755559284"/>
          <c:y val="6.6363785999142152E-2"/>
          <c:w val="0.6576685440892257"/>
          <c:h val="9.8108974237314572E-2"/>
        </c:manualLayout>
      </c:layout>
      <c:overlay val="0"/>
      <c:spPr>
        <a:noFill/>
        <a:ln>
          <a:noFill/>
        </a:ln>
        <a:effectLst/>
      </c:spPr>
      <c:txPr>
        <a:bodyPr rot="0" spcFirstLastPara="1" vertOverflow="ellipsis" vert="horz" wrap="square" anchor="ctr" anchorCtr="1"/>
        <a:lstStyle/>
        <a:p>
          <a:pPr>
            <a:defRPr lang="en-IE" sz="1100" b="0" i="0" u="none" strike="noStrike" kern="1200" baseline="0">
              <a:solidFill>
                <a:srgbClr val="000000"/>
              </a:solidFill>
              <a:effectLst/>
              <a:latin typeface="+mn-lt"/>
              <a:ea typeface="+mn-ea"/>
              <a:cs typeface="+mn-cs"/>
            </a:defRPr>
          </a:pPr>
          <a:endParaRPr lang="en-US"/>
        </a:p>
      </c:txPr>
    </c:legend>
    <c:plotVisOnly val="1"/>
    <c:dispBlanksAs val="gap"/>
    <c:showDLblsOverMax val="0"/>
  </c:chart>
  <c:spPr>
    <a:noFill/>
    <a:ln w="6350" cap="flat" cmpd="sng" algn="ctr">
      <a:noFill/>
      <a:prstDash val="solid"/>
      <a:miter lim="800000"/>
    </a:ln>
    <a:effectLst/>
  </c:spPr>
  <c:txPr>
    <a:bodyPr/>
    <a:lstStyle/>
    <a:p>
      <a:pPr>
        <a:defRPr lang="en-IE" sz="1000" b="0" i="0" u="none" strike="noStrike" kern="1200">
          <a:solidFill>
            <a:srgbClr val="000000"/>
          </a:solidFill>
          <a:effectLst/>
          <a:latin typeface="+mn-lt"/>
          <a:ea typeface="+mn-ea"/>
          <a:cs typeface="+mn-cs"/>
        </a:defRPr>
      </a:pPr>
      <a:endParaRPr lang="en-US"/>
    </a:p>
  </c:txPr>
  <c:externalData r:id="rId4">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4617882432741762"/>
          <c:y val="6.8472463999901576E-2"/>
          <c:w val="0.37691525159494788"/>
          <c:h val="0.92561391813111493"/>
        </c:manualLayout>
      </c:layout>
      <c:barChart>
        <c:barDir val="bar"/>
        <c:grouping val="clustered"/>
        <c:varyColors val="0"/>
        <c:ser>
          <c:idx val="0"/>
          <c:order val="0"/>
          <c:tx>
            <c:strRef>
              <c:f>Sheet1!$B$1</c:f>
              <c:strCache>
                <c:ptCount val="1"/>
                <c:pt idx="0">
                  <c:v>P1 May 20</c:v>
                </c:pt>
              </c:strCache>
            </c:strRef>
          </c:tx>
          <c:spPr>
            <a:solidFill>
              <a:schemeClr val="accent2"/>
            </a:solidFill>
            <a:ln w="19050">
              <a:solidFill>
                <a:schemeClr val="lt1"/>
              </a:solidFill>
            </a:ln>
            <a:effectLst/>
          </c:spPr>
          <c:invertIfNegative val="0"/>
          <c:dPt>
            <c:idx val="0"/>
            <c:invertIfNegative val="0"/>
            <c:bubble3D val="0"/>
            <c:explosion val="7"/>
            <c:spPr>
              <a:solidFill>
                <a:schemeClr val="accent5"/>
              </a:solidFill>
              <a:ln w="19050">
                <a:solidFill>
                  <a:schemeClr val="lt1"/>
                </a:solidFill>
              </a:ln>
              <a:effectLst/>
            </c:spPr>
            <c:extLst>
              <c:ext xmlns:c16="http://schemas.microsoft.com/office/drawing/2014/chart" uri="{C3380CC4-5D6E-409C-BE32-E72D297353CC}">
                <c16:uniqueId val="{00000001-B99F-40E0-AA33-8E8F01411E63}"/>
              </c:ext>
            </c:extLst>
          </c:dPt>
          <c:dPt>
            <c:idx val="1"/>
            <c:invertIfNegative val="0"/>
            <c:bubble3D val="0"/>
            <c:explosion val="2"/>
            <c:spPr>
              <a:solidFill>
                <a:schemeClr val="accent2"/>
              </a:solidFill>
              <a:ln w="19050">
                <a:solidFill>
                  <a:schemeClr val="lt1"/>
                </a:solidFill>
              </a:ln>
              <a:effectLst/>
            </c:spPr>
            <c:extLst>
              <c:ext xmlns:c16="http://schemas.microsoft.com/office/drawing/2014/chart" uri="{C3380CC4-5D6E-409C-BE32-E72D297353CC}">
                <c16:uniqueId val="{00000003-B99F-40E0-AA33-8E8F01411E63}"/>
              </c:ext>
            </c:extLst>
          </c:dPt>
          <c:dPt>
            <c:idx val="2"/>
            <c:invertIfNegative val="0"/>
            <c:bubble3D val="0"/>
            <c:spPr>
              <a:solidFill>
                <a:schemeClr val="accent2"/>
              </a:solidFill>
              <a:ln w="19050">
                <a:solidFill>
                  <a:schemeClr val="lt1"/>
                </a:solidFill>
              </a:ln>
              <a:effectLst/>
            </c:spPr>
            <c:extLst>
              <c:ext xmlns:c16="http://schemas.microsoft.com/office/drawing/2014/chart" uri="{C3380CC4-5D6E-409C-BE32-E72D297353CC}">
                <c16:uniqueId val="{00000005-B99F-40E0-AA33-8E8F01411E63}"/>
              </c:ext>
            </c:extLst>
          </c:dPt>
          <c:dPt>
            <c:idx val="3"/>
            <c:invertIfNegative val="0"/>
            <c:bubble3D val="0"/>
            <c:spPr>
              <a:solidFill>
                <a:schemeClr val="accent2"/>
              </a:solidFill>
              <a:ln w="19050">
                <a:solidFill>
                  <a:schemeClr val="lt1"/>
                </a:solidFill>
              </a:ln>
              <a:effectLst/>
            </c:spPr>
            <c:extLst>
              <c:ext xmlns:c16="http://schemas.microsoft.com/office/drawing/2014/chart" uri="{C3380CC4-5D6E-409C-BE32-E72D297353CC}">
                <c16:uniqueId val="{00000007-B99F-40E0-AA33-8E8F01411E63}"/>
              </c:ext>
            </c:extLst>
          </c:dPt>
          <c:dPt>
            <c:idx val="4"/>
            <c:invertIfNegative val="0"/>
            <c:bubble3D val="0"/>
            <c:spPr>
              <a:solidFill>
                <a:schemeClr val="accent2"/>
              </a:solidFill>
              <a:ln w="19050">
                <a:solidFill>
                  <a:schemeClr val="lt1"/>
                </a:solidFill>
              </a:ln>
              <a:effectLst/>
            </c:spPr>
            <c:extLst>
              <c:ext xmlns:c16="http://schemas.microsoft.com/office/drawing/2014/chart" uri="{C3380CC4-5D6E-409C-BE32-E72D297353CC}">
                <c16:uniqueId val="{00000009-B99F-40E0-AA33-8E8F01411E63}"/>
              </c:ext>
            </c:extLst>
          </c:dPt>
          <c:dPt>
            <c:idx val="5"/>
            <c:invertIfNegative val="0"/>
            <c:bubble3D val="0"/>
            <c:spPr>
              <a:solidFill>
                <a:schemeClr val="accent2"/>
              </a:solidFill>
              <a:ln w="19050">
                <a:solidFill>
                  <a:schemeClr val="lt1"/>
                </a:solidFill>
              </a:ln>
              <a:effectLst/>
            </c:spPr>
            <c:extLst>
              <c:ext xmlns:c16="http://schemas.microsoft.com/office/drawing/2014/chart" uri="{C3380CC4-5D6E-409C-BE32-E72D297353CC}">
                <c16:uniqueId val="{0000000B-B99F-40E0-AA33-8E8F01411E63}"/>
              </c:ext>
            </c:extLst>
          </c:dPt>
          <c:dLbls>
            <c:dLbl>
              <c:idx val="0"/>
              <c:layout>
                <c:manualLayout>
                  <c:x val="-1.4844189932971369E-2"/>
                  <c:y val="1.0506297804241992E-2"/>
                </c:manualLayout>
              </c:layout>
              <c:showLegendKey val="0"/>
              <c:showVal val="1"/>
              <c:showCatName val="0"/>
              <c:showSerName val="0"/>
              <c:showPercent val="0"/>
              <c:showBubbleSize val="0"/>
              <c:extLst>
                <c:ext xmlns:c15="http://schemas.microsoft.com/office/drawing/2012/chart" uri="{CE6537A1-D6FC-4f65-9D91-7224C49458BB}">
                  <c15:layout>
                    <c:manualLayout>
                      <c:w val="5.7074023737707577E-2"/>
                      <c:h val="9.7349153562207705E-2"/>
                    </c:manualLayout>
                  </c15:layout>
                </c:ext>
                <c:ext xmlns:c16="http://schemas.microsoft.com/office/drawing/2014/chart" uri="{C3380CC4-5D6E-409C-BE32-E72D297353CC}">
                  <c16:uniqueId val="{00000001-B99F-40E0-AA33-8E8F01411E63}"/>
                </c:ext>
              </c:extLst>
            </c:dLbl>
            <c:dLbl>
              <c:idx val="1"/>
              <c:layout>
                <c:manualLayout>
                  <c:x val="-3.6152973659718743E-2"/>
                  <c:y val="1.3958571322964443E-3"/>
                </c:manualLayout>
              </c:layout>
              <c:spPr>
                <a:noFill/>
                <a:ln>
                  <a:noFill/>
                </a:ln>
                <a:effectLst/>
              </c:spPr>
              <c:txPr>
                <a:bodyPr rot="0" spcFirstLastPara="1" vertOverflow="ellipsis" vert="horz" wrap="square" lIns="38100" tIns="19050" rIns="38100" bIns="19050" anchor="ctr" anchorCtr="1">
                  <a:noAutofit/>
                </a:bodyPr>
                <a:lstStyle/>
                <a:p>
                  <a:pPr>
                    <a:defRPr sz="14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9.8932493659018572E-2"/>
                      <c:h val="9.024727402462393E-2"/>
                    </c:manualLayout>
                  </c15:layout>
                </c:ext>
                <c:ext xmlns:c16="http://schemas.microsoft.com/office/drawing/2014/chart" uri="{C3380CC4-5D6E-409C-BE32-E72D297353CC}">
                  <c16:uniqueId val="{00000003-B99F-40E0-AA33-8E8F01411E63}"/>
                </c:ext>
              </c:extLst>
            </c:dLbl>
            <c:dLbl>
              <c:idx val="2"/>
              <c:layout>
                <c:manualLayout>
                  <c:x val="-2.6667718276208049E-2"/>
                  <c:y val="-7.2129165080069124E-3"/>
                </c:manualLayout>
              </c:layout>
              <c:spPr>
                <a:noFill/>
                <a:ln>
                  <a:noFill/>
                </a:ln>
                <a:effectLst/>
              </c:spPr>
              <c:txPr>
                <a:bodyPr rot="0" spcFirstLastPara="1" vertOverflow="ellipsis" vert="horz" wrap="square" lIns="38100" tIns="19050" rIns="38100" bIns="19050" anchor="ctr" anchorCtr="1">
                  <a:noAutofit/>
                </a:bodyPr>
                <a:lstStyle/>
                <a:p>
                  <a:pPr>
                    <a:defRPr sz="14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8.3193708968605659E-2"/>
                      <c:h val="9.9426313526172663E-2"/>
                    </c:manualLayout>
                  </c15:layout>
                </c:ext>
                <c:ext xmlns:c16="http://schemas.microsoft.com/office/drawing/2014/chart" uri="{C3380CC4-5D6E-409C-BE32-E72D297353CC}">
                  <c16:uniqueId val="{00000005-B99F-40E0-AA33-8E8F01411E63}"/>
                </c:ext>
              </c:extLst>
            </c:dLbl>
            <c:dLbl>
              <c:idx val="3"/>
              <c:layout>
                <c:manualLayout>
                  <c:x val="-7.9181722944061863E-3"/>
                  <c:y val="5.080639884938367E-3"/>
                </c:manualLayout>
              </c:layout>
              <c:spPr>
                <a:noFill/>
                <a:ln>
                  <a:noFill/>
                </a:ln>
                <a:effectLst/>
              </c:spPr>
              <c:txPr>
                <a:bodyPr rot="0" spcFirstLastPara="1" vertOverflow="ellipsis" vert="horz" wrap="square" lIns="38100" tIns="19050" rIns="38100" bIns="19050" anchor="ctr" anchorCtr="1">
                  <a:noAutofit/>
                </a:bodyPr>
                <a:lstStyle/>
                <a:p>
                  <a:pPr>
                    <a:defRPr sz="14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6.335279422590423E-2"/>
                      <c:h val="9.0247274024623944E-2"/>
                    </c:manualLayout>
                  </c15:layout>
                </c:ext>
                <c:ext xmlns:c16="http://schemas.microsoft.com/office/drawing/2014/chart" uri="{C3380CC4-5D6E-409C-BE32-E72D297353CC}">
                  <c16:uniqueId val="{00000007-B99F-40E0-AA33-8E8F01411E63}"/>
                </c:ext>
              </c:extLst>
            </c:dLbl>
            <c:dLbl>
              <c:idx val="4"/>
              <c:layout>
                <c:manualLayout>
                  <c:x val="1.0589863295839572E-3"/>
                  <c:y val="3.551219370348478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B99F-40E0-AA33-8E8F01411E63}"/>
                </c:ext>
              </c:extLst>
            </c:dLbl>
            <c:dLbl>
              <c:idx val="5"/>
              <c:layout>
                <c:manualLayout>
                  <c:x val="-3.7245798373683084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B99F-40E0-AA33-8E8F01411E63}"/>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Sheet1!$A$2:$A$20</c:f>
              <c:strCache>
                <c:ptCount val="19"/>
                <c:pt idx="0">
                  <c:v>3 Mobile Monster Hunt</c:v>
                </c:pt>
                <c:pt idx="1">
                  <c:v>Covid Advert (unspecified)</c:v>
                </c:pt>
                <c:pt idx="2">
                  <c:v>Aldi</c:v>
                </c:pt>
                <c:pt idx="3">
                  <c:v>Ad about Advertising (TAM)</c:v>
                </c:pt>
                <c:pt idx="4">
                  <c:v>Virgin Media</c:v>
                </c:pt>
                <c:pt idx="5">
                  <c:v>Just Eat - Snoop Dogg</c:v>
                </c:pt>
                <c:pt idx="6">
                  <c:v>HSE</c:v>
                </c:pt>
                <c:pt idx="7">
                  <c:v>Insurance (unspecified)</c:v>
                </c:pt>
                <c:pt idx="8">
                  <c:v>Lidl</c:v>
                </c:pt>
                <c:pt idx="9">
                  <c:v>Vodafone</c:v>
                </c:pt>
                <c:pt idx="10">
                  <c:v>AA Insurance (Talking dog)</c:v>
                </c:pt>
                <c:pt idx="11">
                  <c:v>Now TV</c:v>
                </c:pt>
                <c:pt idx="12">
                  <c:v>IKEA</c:v>
                </c:pt>
                <c:pt idx="13">
                  <c:v>Kids singing</c:v>
                </c:pt>
                <c:pt idx="14">
                  <c:v>Guinness</c:v>
                </c:pt>
                <c:pt idx="15">
                  <c:v>Persil</c:v>
                </c:pt>
                <c:pt idx="16">
                  <c:v>Tesco</c:v>
                </c:pt>
                <c:pt idx="17">
                  <c:v>Dunnes Stores</c:v>
                </c:pt>
                <c:pt idx="18">
                  <c:v>Magnum Ice Cream</c:v>
                </c:pt>
              </c:strCache>
            </c:strRef>
          </c:cat>
          <c:val>
            <c:numRef>
              <c:f>Sheet1!$B$2:$B$20</c:f>
              <c:numCache>
                <c:formatCode>General</c:formatCode>
                <c:ptCount val="19"/>
                <c:pt idx="0">
                  <c:v>9</c:v>
                </c:pt>
                <c:pt idx="1">
                  <c:v>4</c:v>
                </c:pt>
                <c:pt idx="2">
                  <c:v>4</c:v>
                </c:pt>
                <c:pt idx="3">
                  <c:v>3</c:v>
                </c:pt>
                <c:pt idx="4">
                  <c:v>3</c:v>
                </c:pt>
                <c:pt idx="5">
                  <c:v>2</c:v>
                </c:pt>
                <c:pt idx="6">
                  <c:v>2</c:v>
                </c:pt>
                <c:pt idx="7">
                  <c:v>2</c:v>
                </c:pt>
                <c:pt idx="8">
                  <c:v>2</c:v>
                </c:pt>
                <c:pt idx="9">
                  <c:v>2</c:v>
                </c:pt>
                <c:pt idx="10">
                  <c:v>1</c:v>
                </c:pt>
                <c:pt idx="11">
                  <c:v>1</c:v>
                </c:pt>
                <c:pt idx="12">
                  <c:v>1</c:v>
                </c:pt>
                <c:pt idx="13">
                  <c:v>1</c:v>
                </c:pt>
                <c:pt idx="14">
                  <c:v>1</c:v>
                </c:pt>
                <c:pt idx="15">
                  <c:v>1</c:v>
                </c:pt>
                <c:pt idx="16">
                  <c:v>1</c:v>
                </c:pt>
                <c:pt idx="17">
                  <c:v>1</c:v>
                </c:pt>
                <c:pt idx="18">
                  <c:v>1</c:v>
                </c:pt>
              </c:numCache>
            </c:numRef>
          </c:val>
          <c:extLst>
            <c:ext xmlns:c16="http://schemas.microsoft.com/office/drawing/2014/chart" uri="{C3380CC4-5D6E-409C-BE32-E72D297353CC}">
              <c16:uniqueId val="{0000000C-B99F-40E0-AA33-8E8F01411E63}"/>
            </c:ext>
          </c:extLst>
        </c:ser>
        <c:dLbls>
          <c:showLegendKey val="0"/>
          <c:showVal val="0"/>
          <c:showCatName val="0"/>
          <c:showSerName val="0"/>
          <c:showPercent val="0"/>
          <c:showBubbleSize val="0"/>
        </c:dLbls>
        <c:gapWidth val="56"/>
        <c:axId val="1790781880"/>
        <c:axId val="1790791392"/>
      </c:barChart>
      <c:valAx>
        <c:axId val="1790791392"/>
        <c:scaling>
          <c:orientation val="minMax"/>
        </c:scaling>
        <c:delete val="1"/>
        <c:axPos val="t"/>
        <c:numFmt formatCode="General" sourceLinked="1"/>
        <c:majorTickMark val="out"/>
        <c:minorTickMark val="none"/>
        <c:tickLblPos val="nextTo"/>
        <c:crossAx val="1790781880"/>
        <c:crosses val="autoZero"/>
        <c:crossBetween val="between"/>
      </c:valAx>
      <c:catAx>
        <c:axId val="1790781880"/>
        <c:scaling>
          <c:orientation val="maxMin"/>
        </c:scaling>
        <c:delete val="0"/>
        <c:axPos val="l"/>
        <c:numFmt formatCode="General" sourceLinked="1"/>
        <c:majorTickMark val="out"/>
        <c:minorTickMark val="none"/>
        <c:tickLblPos val="nextTo"/>
        <c:spPr>
          <a:noFill/>
          <a:ln w="9525" cap="flat" cmpd="sng" algn="ctr">
            <a:no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1790791392"/>
        <c:crosses val="autoZero"/>
        <c:auto val="1"/>
        <c:lblAlgn val="ctr"/>
        <c:lblOffset val="100"/>
        <c:noMultiLvlLbl val="0"/>
      </c:cat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5423367935785812"/>
          <c:y val="7.202340376869347E-2"/>
          <c:w val="0.56527836310708401"/>
          <c:h val="0.92561391813111493"/>
        </c:manualLayout>
      </c:layout>
      <c:pieChart>
        <c:varyColors val="1"/>
        <c:ser>
          <c:idx val="0"/>
          <c:order val="0"/>
          <c:tx>
            <c:strRef>
              <c:f>Sheet1!$B$1</c:f>
              <c:strCache>
                <c:ptCount val="1"/>
                <c:pt idx="0">
                  <c:v>Sales</c:v>
                </c:pt>
              </c:strCache>
            </c:strRef>
          </c:tx>
          <c:dPt>
            <c:idx val="0"/>
            <c:bubble3D val="0"/>
            <c:explosion val="7"/>
            <c:spPr>
              <a:solidFill>
                <a:schemeClr val="accent2"/>
              </a:solidFill>
              <a:ln w="19050">
                <a:solidFill>
                  <a:schemeClr val="lt1"/>
                </a:solidFill>
              </a:ln>
              <a:effectLst/>
            </c:spPr>
            <c:extLst>
              <c:ext xmlns:c16="http://schemas.microsoft.com/office/drawing/2014/chart" uri="{C3380CC4-5D6E-409C-BE32-E72D297353CC}">
                <c16:uniqueId val="{00000001-EE14-427B-872C-C1DD08622FE5}"/>
              </c:ext>
            </c:extLst>
          </c:dPt>
          <c:dPt>
            <c:idx val="1"/>
            <c:bubble3D val="0"/>
            <c:spPr>
              <a:solidFill>
                <a:schemeClr val="accent1"/>
              </a:solidFill>
              <a:ln w="19050">
                <a:solidFill>
                  <a:schemeClr val="lt1"/>
                </a:solidFill>
              </a:ln>
              <a:effectLst/>
            </c:spPr>
            <c:extLst>
              <c:ext xmlns:c16="http://schemas.microsoft.com/office/drawing/2014/chart" uri="{C3380CC4-5D6E-409C-BE32-E72D297353CC}">
                <c16:uniqueId val="{00000003-EE14-427B-872C-C1DD08622FE5}"/>
              </c:ext>
            </c:extLst>
          </c:dPt>
          <c:dPt>
            <c:idx val="2"/>
            <c:bubble3D val="0"/>
            <c:spPr>
              <a:solidFill>
                <a:srgbClr val="56BDB2"/>
              </a:solidFill>
              <a:ln w="19050">
                <a:solidFill>
                  <a:schemeClr val="lt1"/>
                </a:solidFill>
              </a:ln>
              <a:effectLst/>
            </c:spPr>
            <c:extLst>
              <c:ext xmlns:c16="http://schemas.microsoft.com/office/drawing/2014/chart" uri="{C3380CC4-5D6E-409C-BE32-E72D297353CC}">
                <c16:uniqueId val="{00000005-EE14-427B-872C-C1DD08622FE5}"/>
              </c:ext>
            </c:extLst>
          </c:dPt>
          <c:dPt>
            <c:idx val="3"/>
            <c:bubble3D val="0"/>
            <c:spPr>
              <a:solidFill>
                <a:schemeClr val="accent5">
                  <a:lumMod val="60000"/>
                  <a:lumOff val="40000"/>
                </a:schemeClr>
              </a:solidFill>
              <a:ln w="19050">
                <a:solidFill>
                  <a:schemeClr val="lt1"/>
                </a:solidFill>
              </a:ln>
              <a:effectLst/>
            </c:spPr>
            <c:extLst>
              <c:ext xmlns:c16="http://schemas.microsoft.com/office/drawing/2014/chart" uri="{C3380CC4-5D6E-409C-BE32-E72D297353CC}">
                <c16:uniqueId val="{00000007-EE14-427B-872C-C1DD08622FE5}"/>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EE14-427B-872C-C1DD08622FE5}"/>
              </c:ext>
            </c:extLst>
          </c:dPt>
          <c:dPt>
            <c:idx val="5"/>
            <c:bubble3D val="0"/>
            <c:spPr>
              <a:solidFill>
                <a:schemeClr val="bg2">
                  <a:lumMod val="90000"/>
                </a:schemeClr>
              </a:solidFill>
              <a:ln w="19050">
                <a:solidFill>
                  <a:schemeClr val="lt1"/>
                </a:solidFill>
              </a:ln>
              <a:effectLst/>
            </c:spPr>
            <c:extLst>
              <c:ext xmlns:c16="http://schemas.microsoft.com/office/drawing/2014/chart" uri="{C3380CC4-5D6E-409C-BE32-E72D297353CC}">
                <c16:uniqueId val="{0000000B-EE14-427B-872C-C1DD08622FE5}"/>
              </c:ext>
            </c:extLst>
          </c:dPt>
          <c:dLbls>
            <c:dLbl>
              <c:idx val="0"/>
              <c:layout>
                <c:manualLayout>
                  <c:x val="-0.14987145000211771"/>
                  <c:y val="0.11280944203272568"/>
                </c:manualLayout>
              </c:layout>
              <c:dLblPos val="bestFit"/>
              <c:showLegendKey val="0"/>
              <c:showVal val="1"/>
              <c:showCatName val="0"/>
              <c:showSerName val="0"/>
              <c:showPercent val="0"/>
              <c:showBubbleSize val="0"/>
              <c:extLst>
                <c:ext xmlns:c15="http://schemas.microsoft.com/office/drawing/2012/chart" uri="{CE6537A1-D6FC-4f65-9D91-7224C49458BB}">
                  <c15:layout>
                    <c:manualLayout>
                      <c:w val="7.3817411706231989E-2"/>
                      <c:h val="9.7349153562207705E-2"/>
                    </c:manualLayout>
                  </c15:layout>
                </c:ext>
                <c:ext xmlns:c16="http://schemas.microsoft.com/office/drawing/2014/chart" uri="{C3380CC4-5D6E-409C-BE32-E72D297353CC}">
                  <c16:uniqueId val="{00000001-EE14-427B-872C-C1DD08622FE5}"/>
                </c:ext>
              </c:extLst>
            </c:dLbl>
            <c:dLbl>
              <c:idx val="1"/>
              <c:layout>
                <c:manualLayout>
                  <c:x val="-3.4633846330305848E-2"/>
                  <c:y val="-0.12288781994107117"/>
                </c:manualLayout>
              </c:layout>
              <c:spPr>
                <a:noFill/>
                <a:ln>
                  <a:noFill/>
                </a:ln>
                <a:effectLst/>
              </c:spPr>
              <c:txPr>
                <a:bodyPr rot="0" spcFirstLastPara="1" vertOverflow="ellipsis" vert="horz" wrap="square" lIns="38100" tIns="19050" rIns="38100" bIns="19050" anchor="ctr" anchorCtr="1">
                  <a:noAutofit/>
                </a:bodyPr>
                <a:lstStyle/>
                <a:p>
                  <a:pPr>
                    <a:defRPr sz="2000" b="1" i="0" u="none" strike="noStrike" kern="1200" baseline="0">
                      <a:solidFill>
                        <a:schemeClr val="tx1">
                          <a:lumMod val="75000"/>
                          <a:lumOff val="25000"/>
                        </a:schemeClr>
                      </a:solidFill>
                      <a:latin typeface="+mn-lt"/>
                      <a:ea typeface="+mn-ea"/>
                      <a:cs typeface="+mn-cs"/>
                    </a:defRPr>
                  </a:pPr>
                  <a:endParaRPr lang="en-US"/>
                </a:p>
              </c:txPr>
              <c:dLblPos val="bestFit"/>
              <c:showLegendKey val="0"/>
              <c:showVal val="1"/>
              <c:showCatName val="0"/>
              <c:showSerName val="0"/>
              <c:showPercent val="0"/>
              <c:showBubbleSize val="0"/>
              <c:extLst>
                <c:ext xmlns:c15="http://schemas.microsoft.com/office/drawing/2012/chart" uri="{CE6537A1-D6FC-4f65-9D91-7224C49458BB}">
                  <c15:layout>
                    <c:manualLayout>
                      <c:w val="9.8932493659018572E-2"/>
                      <c:h val="9.024727402462393E-2"/>
                    </c:manualLayout>
                  </c15:layout>
                </c:ext>
                <c:ext xmlns:c16="http://schemas.microsoft.com/office/drawing/2014/chart" uri="{C3380CC4-5D6E-409C-BE32-E72D297353CC}">
                  <c16:uniqueId val="{00000003-EE14-427B-872C-C1DD08622FE5}"/>
                </c:ext>
              </c:extLst>
            </c:dLbl>
            <c:dLbl>
              <c:idx val="2"/>
              <c:layout>
                <c:manualLayout>
                  <c:x val="0.10778572484450151"/>
                  <c:y val="-0.10664003368639567"/>
                </c:manualLayout>
              </c:layout>
              <c:spPr>
                <a:noFill/>
                <a:ln>
                  <a:noFill/>
                </a:ln>
                <a:effectLst/>
              </c:spPr>
              <c:txPr>
                <a:bodyPr rot="0" spcFirstLastPara="1" vertOverflow="ellipsis" vert="horz" wrap="square" lIns="38100" tIns="19050" rIns="38100" bIns="19050" anchor="ctr" anchorCtr="1">
                  <a:noAutofit/>
                </a:bodyPr>
                <a:lstStyle/>
                <a:p>
                  <a:pPr>
                    <a:defRPr sz="2000" b="1" i="0" u="none" strike="noStrike" kern="1200" baseline="0">
                      <a:solidFill>
                        <a:schemeClr val="tx1">
                          <a:lumMod val="75000"/>
                          <a:lumOff val="25000"/>
                        </a:schemeClr>
                      </a:solidFill>
                      <a:latin typeface="+mn-lt"/>
                      <a:ea typeface="+mn-ea"/>
                      <a:cs typeface="+mn-cs"/>
                    </a:defRPr>
                  </a:pPr>
                  <a:endParaRPr lang="en-US"/>
                </a:p>
              </c:txPr>
              <c:dLblPos val="bestFit"/>
              <c:showLegendKey val="0"/>
              <c:showVal val="1"/>
              <c:showCatName val="0"/>
              <c:showSerName val="0"/>
              <c:showPercent val="0"/>
              <c:showBubbleSize val="0"/>
              <c:extLst>
                <c:ext xmlns:c15="http://schemas.microsoft.com/office/drawing/2012/chart" uri="{CE6537A1-D6FC-4f65-9D91-7224C49458BB}">
                  <c15:layout>
                    <c:manualLayout>
                      <c:w val="8.3193708968605659E-2"/>
                      <c:h val="9.9426313526172663E-2"/>
                    </c:manualLayout>
                  </c15:layout>
                </c:ext>
                <c:ext xmlns:c16="http://schemas.microsoft.com/office/drawing/2014/chart" uri="{C3380CC4-5D6E-409C-BE32-E72D297353CC}">
                  <c16:uniqueId val="{00000005-EE14-427B-872C-C1DD08622FE5}"/>
                </c:ext>
              </c:extLst>
            </c:dLbl>
            <c:dLbl>
              <c:idx val="3"/>
              <c:layout>
                <c:manualLayout>
                  <c:x val="6.3241226571822545E-2"/>
                  <c:y val="9.3853574901622189E-2"/>
                </c:manualLayout>
              </c:layout>
              <c:spPr>
                <a:noFill/>
                <a:ln>
                  <a:noFill/>
                </a:ln>
                <a:effectLst/>
              </c:spPr>
              <c:txPr>
                <a:bodyPr rot="0" spcFirstLastPara="1" vertOverflow="ellipsis" vert="horz" wrap="square" lIns="38100" tIns="19050" rIns="38100" bIns="19050" anchor="ctr" anchorCtr="1">
                  <a:noAutofit/>
                </a:bodyPr>
                <a:lstStyle/>
                <a:p>
                  <a:pPr>
                    <a:defRPr sz="2000" b="1" i="0" u="none" strike="noStrike" kern="1200" baseline="0">
                      <a:solidFill>
                        <a:schemeClr val="tx1">
                          <a:lumMod val="75000"/>
                          <a:lumOff val="25000"/>
                        </a:schemeClr>
                      </a:solidFill>
                      <a:latin typeface="+mn-lt"/>
                      <a:ea typeface="+mn-ea"/>
                      <a:cs typeface="+mn-cs"/>
                    </a:defRPr>
                  </a:pPr>
                  <a:endParaRPr lang="en-US"/>
                </a:p>
              </c:txPr>
              <c:dLblPos val="bestFit"/>
              <c:showLegendKey val="0"/>
              <c:showVal val="1"/>
              <c:showCatName val="0"/>
              <c:showSerName val="0"/>
              <c:showPercent val="0"/>
              <c:showBubbleSize val="0"/>
              <c:extLst>
                <c:ext xmlns:c15="http://schemas.microsoft.com/office/drawing/2012/chart" uri="{CE6537A1-D6FC-4f65-9D91-7224C49458BB}">
                  <c15:layout>
                    <c:manualLayout>
                      <c:w val="5.0795253249510924E-2"/>
                      <c:h val="7.6043514949456423E-2"/>
                    </c:manualLayout>
                  </c15:layout>
                </c:ext>
                <c:ext xmlns:c16="http://schemas.microsoft.com/office/drawing/2014/chart" uri="{C3380CC4-5D6E-409C-BE32-E72D297353CC}">
                  <c16:uniqueId val="{00000007-EE14-427B-872C-C1DD08622FE5}"/>
                </c:ext>
              </c:extLst>
            </c:dLbl>
            <c:dLbl>
              <c:idx val="4"/>
              <c:layout>
                <c:manualLayout>
                  <c:x val="3.8731609258763955E-2"/>
                  <c:y val="0.10297725329496454"/>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EE14-427B-872C-C1DD08622FE5}"/>
                </c:ext>
              </c:extLst>
            </c:dLbl>
            <c:dLbl>
              <c:idx val="5"/>
              <c:layout>
                <c:manualLayout>
                  <c:x val="-3.7245798373683084E-3"/>
                  <c:y val="0"/>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EE14-427B-872C-C1DD08622FE5}"/>
                </c:ext>
              </c:extLst>
            </c:dLbl>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tx1">
                        <a:lumMod val="75000"/>
                        <a:lumOff val="25000"/>
                      </a:schemeClr>
                    </a:solidFill>
                    <a:latin typeface="+mn-lt"/>
                    <a:ea typeface="+mn-ea"/>
                    <a:cs typeface="+mn-cs"/>
                  </a:defRPr>
                </a:pPr>
                <a:endParaRPr lang="en-US"/>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Sheet1!$A$2:$A$6</c:f>
              <c:strCache>
                <c:ptCount val="5"/>
                <c:pt idx="0">
                  <c:v>Specific ad mentioned</c:v>
                </c:pt>
                <c:pt idx="1">
                  <c:v>Others</c:v>
                </c:pt>
                <c:pt idx="2">
                  <c:v>Don't know/Can't recall/None</c:v>
                </c:pt>
                <c:pt idx="3">
                  <c:v>Do not pay attention to adverts</c:v>
                </c:pt>
                <c:pt idx="4">
                  <c:v>No ads on TV I watch (On-demand/Streaming)</c:v>
                </c:pt>
              </c:strCache>
            </c:strRef>
          </c:cat>
          <c:val>
            <c:numRef>
              <c:f>Sheet1!$B$2:$B$6</c:f>
              <c:numCache>
                <c:formatCode>General</c:formatCode>
                <c:ptCount val="5"/>
                <c:pt idx="0">
                  <c:v>41</c:v>
                </c:pt>
                <c:pt idx="1">
                  <c:v>14</c:v>
                </c:pt>
                <c:pt idx="2">
                  <c:v>33</c:v>
                </c:pt>
                <c:pt idx="3">
                  <c:v>5</c:v>
                </c:pt>
                <c:pt idx="4">
                  <c:v>8</c:v>
                </c:pt>
              </c:numCache>
            </c:numRef>
          </c:val>
          <c:extLst>
            <c:ext xmlns:c16="http://schemas.microsoft.com/office/drawing/2014/chart" uri="{C3380CC4-5D6E-409C-BE32-E72D297353CC}">
              <c16:uniqueId val="{0000000C-EE14-427B-872C-C1DD08622FE5}"/>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60332226714789838"/>
          <c:y val="3.4875803406244382E-2"/>
          <c:w val="0.34052956922260713"/>
          <c:h val="0.93024839318751129"/>
        </c:manualLayout>
      </c:layout>
      <c:barChart>
        <c:barDir val="bar"/>
        <c:grouping val="clustered"/>
        <c:varyColors val="0"/>
        <c:ser>
          <c:idx val="0"/>
          <c:order val="0"/>
          <c:tx>
            <c:strRef>
              <c:f>Sheet1!$B$1</c:f>
              <c:strCache>
                <c:ptCount val="1"/>
                <c:pt idx="0">
                  <c:v>Column2</c:v>
                </c:pt>
              </c:strCache>
            </c:strRef>
          </c:tx>
          <c:spPr>
            <a:solidFill>
              <a:schemeClr val="accent2"/>
            </a:solidFill>
          </c:spPr>
          <c:invertIfNegative val="0"/>
          <c:dPt>
            <c:idx val="16"/>
            <c:invertIfNegative val="0"/>
            <c:bubble3D val="0"/>
            <c:extLst>
              <c:ext xmlns:c16="http://schemas.microsoft.com/office/drawing/2014/chart" uri="{C3380CC4-5D6E-409C-BE32-E72D297353CC}">
                <c16:uniqueId val="{00000000-821D-4081-9090-8C08F26B336A}"/>
              </c:ext>
            </c:extLst>
          </c:dPt>
          <c:dPt>
            <c:idx val="17"/>
            <c:invertIfNegative val="0"/>
            <c:bubble3D val="0"/>
            <c:extLst>
              <c:ext xmlns:c16="http://schemas.microsoft.com/office/drawing/2014/chart" uri="{C3380CC4-5D6E-409C-BE32-E72D297353CC}">
                <c16:uniqueId val="{00000001-821D-4081-9090-8C08F26B336A}"/>
              </c:ext>
            </c:extLst>
          </c:dPt>
          <c:dLbls>
            <c:spPr>
              <a:noFill/>
              <a:ln>
                <a:noFill/>
              </a:ln>
              <a:effectLst/>
            </c:spPr>
            <c:txPr>
              <a:bodyPr wrap="square" lIns="38100" tIns="19050" rIns="38100" bIns="19050" anchor="ctr" anchorCtr="0">
                <a:spAutoFit/>
              </a:bodyPr>
              <a:lstStyle/>
              <a:p>
                <a:pPr algn="ctr">
                  <a:defRPr lang="en-IE" sz="1200" b="1" i="0" u="none" strike="noStrike" kern="1200" baseline="0">
                    <a:solidFill>
                      <a:schemeClr val="tx1">
                        <a:lumMod val="50000"/>
                        <a:lumOff val="50000"/>
                      </a:schemeClr>
                    </a:solidFill>
                    <a:latin typeface="Calibri" panose="020F0502020204030204" pitchFamily="34" charset="0"/>
                    <a:ea typeface="Verdana" panose="020B0604030504040204" pitchFamily="34" charset="0"/>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Sheet1!$A$2:$A$27</c:f>
              <c:strCache>
                <c:ptCount val="26"/>
                <c:pt idx="0">
                  <c:v>Total</c:v>
                </c:pt>
                <c:pt idx="2">
                  <c:v>Male</c:v>
                </c:pt>
                <c:pt idx="3">
                  <c:v>Female</c:v>
                </c:pt>
                <c:pt idx="5">
                  <c:v>18-34</c:v>
                </c:pt>
                <c:pt idx="6">
                  <c:v>35-49</c:v>
                </c:pt>
                <c:pt idx="7">
                  <c:v>50-64</c:v>
                </c:pt>
                <c:pt idx="8">
                  <c:v>65+</c:v>
                </c:pt>
                <c:pt idx="10">
                  <c:v>ABC1F</c:v>
                </c:pt>
                <c:pt idx="11">
                  <c:v>C2DE</c:v>
                </c:pt>
                <c:pt idx="13">
                  <c:v>Dublin</c:v>
                </c:pt>
                <c:pt idx="14">
                  <c:v>RoL</c:v>
                </c:pt>
                <c:pt idx="15">
                  <c:v>Munster</c:v>
                </c:pt>
                <c:pt idx="16">
                  <c:v>Conn/Uls</c:v>
                </c:pt>
                <c:pt idx="18">
                  <c:v>Urban</c:v>
                </c:pt>
                <c:pt idx="19">
                  <c:v>Rural</c:v>
                </c:pt>
                <c:pt idx="21">
                  <c:v>Aged 0 to 4</c:v>
                </c:pt>
                <c:pt idx="22">
                  <c:v>Aged 5 to 12</c:v>
                </c:pt>
                <c:pt idx="23">
                  <c:v>Aged 13 to 17</c:v>
                </c:pt>
                <c:pt idx="24">
                  <c:v>Aged 18 to 19</c:v>
                </c:pt>
                <c:pt idx="25">
                  <c:v>Aged 20 and over</c:v>
                </c:pt>
              </c:strCache>
            </c:strRef>
          </c:cat>
          <c:val>
            <c:numRef>
              <c:f>Sheet1!$B$2:$B$27</c:f>
              <c:numCache>
                <c:formatCode>General</c:formatCode>
                <c:ptCount val="26"/>
                <c:pt idx="0" formatCode="0">
                  <c:v>55</c:v>
                </c:pt>
                <c:pt idx="2" formatCode="0">
                  <c:v>59</c:v>
                </c:pt>
                <c:pt idx="3" formatCode="0">
                  <c:v>52</c:v>
                </c:pt>
                <c:pt idx="5" formatCode="0">
                  <c:v>49</c:v>
                </c:pt>
                <c:pt idx="6" formatCode="0">
                  <c:v>56</c:v>
                </c:pt>
                <c:pt idx="7" formatCode="0">
                  <c:v>67</c:v>
                </c:pt>
                <c:pt idx="8" formatCode="0">
                  <c:v>48</c:v>
                </c:pt>
                <c:pt idx="10" formatCode="0">
                  <c:v>51</c:v>
                </c:pt>
                <c:pt idx="11" formatCode="0">
                  <c:v>60</c:v>
                </c:pt>
                <c:pt idx="13" formatCode="0">
                  <c:v>53</c:v>
                </c:pt>
                <c:pt idx="14" formatCode="0">
                  <c:v>55</c:v>
                </c:pt>
                <c:pt idx="15" formatCode="0">
                  <c:v>61</c:v>
                </c:pt>
                <c:pt idx="16" formatCode="0">
                  <c:v>51</c:v>
                </c:pt>
                <c:pt idx="18" formatCode="0">
                  <c:v>54</c:v>
                </c:pt>
                <c:pt idx="19" formatCode="0">
                  <c:v>58</c:v>
                </c:pt>
                <c:pt idx="21" formatCode="0">
                  <c:v>53</c:v>
                </c:pt>
                <c:pt idx="22" formatCode="0">
                  <c:v>52</c:v>
                </c:pt>
                <c:pt idx="23" formatCode="0">
                  <c:v>62</c:v>
                </c:pt>
                <c:pt idx="24" formatCode="0">
                  <c:v>58</c:v>
                </c:pt>
                <c:pt idx="25" formatCode="0">
                  <c:v>61</c:v>
                </c:pt>
              </c:numCache>
            </c:numRef>
          </c:val>
          <c:extLst>
            <c:ext xmlns:c16="http://schemas.microsoft.com/office/drawing/2014/chart" uri="{C3380CC4-5D6E-409C-BE32-E72D297353CC}">
              <c16:uniqueId val="{00000002-821D-4081-9090-8C08F26B336A}"/>
            </c:ext>
          </c:extLst>
        </c:ser>
        <c:dLbls>
          <c:showLegendKey val="0"/>
          <c:showVal val="0"/>
          <c:showCatName val="0"/>
          <c:showSerName val="0"/>
          <c:showPercent val="0"/>
          <c:showBubbleSize val="0"/>
        </c:dLbls>
        <c:gapWidth val="50"/>
        <c:overlap val="-11"/>
        <c:axId val="391591464"/>
        <c:axId val="391591856"/>
      </c:barChart>
      <c:catAx>
        <c:axId val="391591464"/>
        <c:scaling>
          <c:orientation val="maxMin"/>
        </c:scaling>
        <c:delete val="0"/>
        <c:axPos val="l"/>
        <c:numFmt formatCode="General" sourceLinked="1"/>
        <c:majorTickMark val="out"/>
        <c:minorTickMark val="none"/>
        <c:tickLblPos val="nextTo"/>
        <c:spPr>
          <a:ln>
            <a:noFill/>
          </a:ln>
        </c:spPr>
        <c:txPr>
          <a:bodyPr/>
          <a:lstStyle/>
          <a:p>
            <a:pPr>
              <a:defRPr sz="1200" b="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defRPr>
            </a:pPr>
            <a:endParaRPr lang="en-US"/>
          </a:p>
        </c:txPr>
        <c:crossAx val="391591856"/>
        <c:crosses val="autoZero"/>
        <c:auto val="1"/>
        <c:lblAlgn val="ctr"/>
        <c:lblOffset val="100"/>
        <c:noMultiLvlLbl val="0"/>
      </c:catAx>
      <c:valAx>
        <c:axId val="391591856"/>
        <c:scaling>
          <c:orientation val="minMax"/>
        </c:scaling>
        <c:delete val="1"/>
        <c:axPos val="t"/>
        <c:numFmt formatCode="0" sourceLinked="1"/>
        <c:majorTickMark val="out"/>
        <c:minorTickMark val="none"/>
        <c:tickLblPos val="nextTo"/>
        <c:crossAx val="391591464"/>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percentStacked"/>
        <c:varyColors val="0"/>
        <c:ser>
          <c:idx val="0"/>
          <c:order val="0"/>
          <c:tx>
            <c:strRef>
              <c:f>Sheet1!$A$2</c:f>
              <c:strCache>
                <c:ptCount val="1"/>
                <c:pt idx="0">
                  <c:v>TV</c:v>
                </c:pt>
              </c:strCache>
            </c:strRef>
          </c:tx>
          <c:spPr>
            <a:solidFill>
              <a:schemeClr val="accent2"/>
            </a:solidFill>
            <a:ln>
              <a:solidFill>
                <a:schemeClr val="bg1"/>
              </a:solidFill>
            </a:ln>
          </c:spPr>
          <c:invertIfNegative val="0"/>
          <c:dLbls>
            <c:spPr>
              <a:noFill/>
              <a:ln>
                <a:noFill/>
              </a:ln>
              <a:effectLst/>
            </c:spPr>
            <c:txPr>
              <a:bodyPr/>
              <a:lstStyle/>
              <a:p>
                <a:pPr>
                  <a:defRPr sz="1400" b="1">
                    <a:solidFill>
                      <a:schemeClr val="tx1">
                        <a:lumMod val="75000"/>
                        <a:lumOff val="25000"/>
                      </a:schemeClr>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Sheet1!$B$1:$C$1</c:f>
              <c:strCache>
                <c:ptCount val="1"/>
                <c:pt idx="0">
                  <c:v>TOTAL</c:v>
                </c:pt>
              </c:strCache>
            </c:strRef>
          </c:cat>
          <c:val>
            <c:numRef>
              <c:f>Sheet1!$B$2:$C$2</c:f>
              <c:numCache>
                <c:formatCode>0</c:formatCode>
                <c:ptCount val="2"/>
                <c:pt idx="0">
                  <c:v>56</c:v>
                </c:pt>
                <c:pt idx="1">
                  <c:v>55</c:v>
                </c:pt>
              </c:numCache>
            </c:numRef>
          </c:val>
          <c:extLst>
            <c:ext xmlns:c16="http://schemas.microsoft.com/office/drawing/2014/chart" uri="{C3380CC4-5D6E-409C-BE32-E72D297353CC}">
              <c16:uniqueId val="{00000000-7EB8-4EF5-BCDF-D8BCCF28B4E5}"/>
            </c:ext>
          </c:extLst>
        </c:ser>
        <c:ser>
          <c:idx val="1"/>
          <c:order val="1"/>
          <c:tx>
            <c:strRef>
              <c:f>Sheet1!$A$3</c:f>
              <c:strCache>
                <c:ptCount val="1"/>
                <c:pt idx="0">
                  <c:v>Radio</c:v>
                </c:pt>
              </c:strCache>
            </c:strRef>
          </c:tx>
          <c:spPr>
            <a:solidFill>
              <a:schemeClr val="accent1"/>
            </a:solidFill>
            <a:ln>
              <a:solidFill>
                <a:schemeClr val="bg1"/>
              </a:solidFill>
            </a:ln>
          </c:spPr>
          <c:invertIfNegative val="0"/>
          <c:dLbls>
            <c:spPr>
              <a:noFill/>
              <a:ln>
                <a:noFill/>
              </a:ln>
              <a:effectLst/>
            </c:spPr>
            <c:txPr>
              <a:bodyPr/>
              <a:lstStyle/>
              <a:p>
                <a:pPr algn="ctr">
                  <a:defRPr lang="en-IE" sz="14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Sheet1!$B$1:$C$1</c:f>
              <c:strCache>
                <c:ptCount val="1"/>
                <c:pt idx="0">
                  <c:v>TOTAL</c:v>
                </c:pt>
              </c:strCache>
            </c:strRef>
          </c:cat>
          <c:val>
            <c:numRef>
              <c:f>Sheet1!$B$3:$C$3</c:f>
              <c:numCache>
                <c:formatCode>0</c:formatCode>
                <c:ptCount val="2"/>
                <c:pt idx="0">
                  <c:v>20</c:v>
                </c:pt>
                <c:pt idx="1">
                  <c:v>18</c:v>
                </c:pt>
              </c:numCache>
            </c:numRef>
          </c:val>
          <c:extLst>
            <c:ext xmlns:c16="http://schemas.microsoft.com/office/drawing/2014/chart" uri="{C3380CC4-5D6E-409C-BE32-E72D297353CC}">
              <c16:uniqueId val="{00000001-7EB8-4EF5-BCDF-D8BCCF28B4E5}"/>
            </c:ext>
          </c:extLst>
        </c:ser>
        <c:ser>
          <c:idx val="2"/>
          <c:order val="2"/>
          <c:tx>
            <c:strRef>
              <c:f>Sheet1!$A$4</c:f>
              <c:strCache>
                <c:ptCount val="1"/>
                <c:pt idx="0">
                  <c:v>Newspapers/press</c:v>
                </c:pt>
              </c:strCache>
            </c:strRef>
          </c:tx>
          <c:spPr>
            <a:solidFill>
              <a:schemeClr val="bg2">
                <a:lumMod val="90000"/>
              </a:schemeClr>
            </a:solidFill>
            <a:ln>
              <a:solidFill>
                <a:schemeClr val="bg1"/>
              </a:solidFill>
            </a:ln>
          </c:spPr>
          <c:invertIfNegative val="0"/>
          <c:dLbls>
            <c:spPr>
              <a:noFill/>
              <a:ln>
                <a:noFill/>
              </a:ln>
              <a:effectLst/>
            </c:spPr>
            <c:txPr>
              <a:bodyPr/>
              <a:lstStyle/>
              <a:p>
                <a:pPr algn="ctr">
                  <a:defRPr lang="en-IE" sz="14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Sheet1!$B$1:$C$1</c:f>
              <c:strCache>
                <c:ptCount val="1"/>
                <c:pt idx="0">
                  <c:v>TOTAL</c:v>
                </c:pt>
              </c:strCache>
            </c:strRef>
          </c:cat>
          <c:val>
            <c:numRef>
              <c:f>Sheet1!$B$4:$C$4</c:f>
              <c:numCache>
                <c:formatCode>0</c:formatCode>
                <c:ptCount val="2"/>
                <c:pt idx="0">
                  <c:v>8</c:v>
                </c:pt>
                <c:pt idx="1">
                  <c:v>8</c:v>
                </c:pt>
              </c:numCache>
            </c:numRef>
          </c:val>
          <c:extLst>
            <c:ext xmlns:c16="http://schemas.microsoft.com/office/drawing/2014/chart" uri="{C3380CC4-5D6E-409C-BE32-E72D297353CC}">
              <c16:uniqueId val="{00000002-7EB8-4EF5-BCDF-D8BCCF28B4E5}"/>
            </c:ext>
          </c:extLst>
        </c:ser>
        <c:ser>
          <c:idx val="3"/>
          <c:order val="3"/>
          <c:tx>
            <c:strRef>
              <c:f>Sheet1!$A$5</c:f>
              <c:strCache>
                <c:ptCount val="1"/>
                <c:pt idx="0">
                  <c:v>Social media sites/platforms</c:v>
                </c:pt>
              </c:strCache>
            </c:strRef>
          </c:tx>
          <c:spPr>
            <a:solidFill>
              <a:schemeClr val="accent4"/>
            </a:solidFill>
            <a:ln>
              <a:solidFill>
                <a:schemeClr val="bg1"/>
              </a:solidFill>
            </a:ln>
          </c:spPr>
          <c:invertIfNegative val="0"/>
          <c:dLbls>
            <c:spPr>
              <a:noFill/>
              <a:ln>
                <a:noFill/>
              </a:ln>
              <a:effectLst/>
            </c:spPr>
            <c:txPr>
              <a:bodyPr/>
              <a:lstStyle/>
              <a:p>
                <a:pPr>
                  <a:defRPr sz="1400" b="1">
                    <a:solidFill>
                      <a:schemeClr val="tx1">
                        <a:lumMod val="75000"/>
                        <a:lumOff val="25000"/>
                      </a:schemeClr>
                    </a:solidFill>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Sheet1!$B$1:$C$1</c:f>
              <c:strCache>
                <c:ptCount val="1"/>
                <c:pt idx="0">
                  <c:v>TOTAL</c:v>
                </c:pt>
              </c:strCache>
            </c:strRef>
          </c:cat>
          <c:val>
            <c:numRef>
              <c:f>Sheet1!$B$5:$C$5</c:f>
              <c:numCache>
                <c:formatCode>0</c:formatCode>
                <c:ptCount val="2"/>
                <c:pt idx="0">
                  <c:v>6</c:v>
                </c:pt>
                <c:pt idx="1">
                  <c:v>6</c:v>
                </c:pt>
              </c:numCache>
            </c:numRef>
          </c:val>
          <c:extLst>
            <c:ext xmlns:c16="http://schemas.microsoft.com/office/drawing/2014/chart" uri="{C3380CC4-5D6E-409C-BE32-E72D297353CC}">
              <c16:uniqueId val="{00000003-7EB8-4EF5-BCDF-D8BCCF28B4E5}"/>
            </c:ext>
          </c:extLst>
        </c:ser>
        <c:ser>
          <c:idx val="4"/>
          <c:order val="4"/>
          <c:tx>
            <c:strRef>
              <c:f>Sheet1!$A$6</c:f>
              <c:strCache>
                <c:ptCount val="1"/>
                <c:pt idx="0">
                  <c:v>Websites/Apps</c:v>
                </c:pt>
              </c:strCache>
            </c:strRef>
          </c:tx>
          <c:spPr>
            <a:solidFill>
              <a:schemeClr val="accent5"/>
            </a:solidFill>
            <a:ln>
              <a:solidFill>
                <a:schemeClr val="bg1"/>
              </a:solidFill>
            </a:ln>
          </c:spPr>
          <c:invertIfNegative val="0"/>
          <c:dLbls>
            <c:spPr>
              <a:noFill/>
              <a:ln>
                <a:noFill/>
              </a:ln>
              <a:effectLst/>
            </c:spPr>
            <c:txPr>
              <a:bodyPr/>
              <a:lstStyle/>
              <a:p>
                <a:pPr>
                  <a:defRPr sz="1400" b="1">
                    <a:solidFill>
                      <a:schemeClr val="tx1">
                        <a:lumMod val="75000"/>
                        <a:lumOff val="25000"/>
                      </a:schemeClr>
                    </a:solidFill>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Sheet1!$B$1:$C$1</c:f>
              <c:strCache>
                <c:ptCount val="1"/>
                <c:pt idx="0">
                  <c:v>TOTAL</c:v>
                </c:pt>
              </c:strCache>
            </c:strRef>
          </c:cat>
          <c:val>
            <c:numRef>
              <c:f>Sheet1!$B$6:$C$6</c:f>
              <c:numCache>
                <c:formatCode>0</c:formatCode>
                <c:ptCount val="2"/>
                <c:pt idx="0">
                  <c:v>10</c:v>
                </c:pt>
                <c:pt idx="1">
                  <c:v>13</c:v>
                </c:pt>
              </c:numCache>
            </c:numRef>
          </c:val>
          <c:extLst>
            <c:ext xmlns:c16="http://schemas.microsoft.com/office/drawing/2014/chart" uri="{C3380CC4-5D6E-409C-BE32-E72D297353CC}">
              <c16:uniqueId val="{00000004-7EB8-4EF5-BCDF-D8BCCF28B4E5}"/>
            </c:ext>
          </c:extLst>
        </c:ser>
        <c:dLbls>
          <c:showLegendKey val="0"/>
          <c:showVal val="0"/>
          <c:showCatName val="0"/>
          <c:showSerName val="0"/>
          <c:showPercent val="0"/>
          <c:showBubbleSize val="0"/>
        </c:dLbls>
        <c:gapWidth val="41"/>
        <c:overlap val="100"/>
        <c:axId val="17551360"/>
        <c:axId val="17552896"/>
      </c:barChart>
      <c:catAx>
        <c:axId val="17551360"/>
        <c:scaling>
          <c:orientation val="minMax"/>
        </c:scaling>
        <c:delete val="1"/>
        <c:axPos val="t"/>
        <c:numFmt formatCode="General" sourceLinked="1"/>
        <c:majorTickMark val="out"/>
        <c:minorTickMark val="none"/>
        <c:tickLblPos val="none"/>
        <c:crossAx val="17552896"/>
        <c:crosses val="autoZero"/>
        <c:auto val="1"/>
        <c:lblAlgn val="ctr"/>
        <c:lblOffset val="100"/>
        <c:noMultiLvlLbl val="0"/>
      </c:catAx>
      <c:valAx>
        <c:axId val="17552896"/>
        <c:scaling>
          <c:orientation val="maxMin"/>
        </c:scaling>
        <c:delete val="1"/>
        <c:axPos val="l"/>
        <c:numFmt formatCode="0%" sourceLinked="1"/>
        <c:majorTickMark val="out"/>
        <c:minorTickMark val="none"/>
        <c:tickLblPos val="none"/>
        <c:crossAx val="17551360"/>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Sheet1!$A$3</c:f>
              <c:strCache>
                <c:ptCount val="1"/>
                <c:pt idx="0">
                  <c:v>Do not use</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Sheet1!$B$2:$E$2</c:f>
              <c:strCache>
                <c:ptCount val="4"/>
                <c:pt idx="0">
                  <c:v>BVOD</c:v>
                </c:pt>
                <c:pt idx="1">
                  <c:v>Now TV</c:v>
                </c:pt>
                <c:pt idx="2">
                  <c:v>Netflix</c:v>
                </c:pt>
                <c:pt idx="3">
                  <c:v>Disney +</c:v>
                </c:pt>
              </c:strCache>
            </c:strRef>
          </c:cat>
          <c:val>
            <c:numRef>
              <c:f>Sheet1!$B$3:$E$3</c:f>
              <c:numCache>
                <c:formatCode>General</c:formatCode>
                <c:ptCount val="4"/>
                <c:pt idx="0">
                  <c:v>22</c:v>
                </c:pt>
                <c:pt idx="1">
                  <c:v>76</c:v>
                </c:pt>
                <c:pt idx="2">
                  <c:v>22</c:v>
                </c:pt>
                <c:pt idx="3">
                  <c:v>70</c:v>
                </c:pt>
              </c:numCache>
            </c:numRef>
          </c:val>
          <c:extLst>
            <c:ext xmlns:c16="http://schemas.microsoft.com/office/drawing/2014/chart" uri="{C3380CC4-5D6E-409C-BE32-E72D297353CC}">
              <c16:uniqueId val="{00000000-68FC-7F4F-BAA2-17B145287E95}"/>
            </c:ext>
          </c:extLst>
        </c:ser>
        <c:ser>
          <c:idx val="1"/>
          <c:order val="1"/>
          <c:tx>
            <c:strRef>
              <c:f>Sheet1!$A$4</c:f>
              <c:strCache>
                <c:ptCount val="1"/>
                <c:pt idx="0">
                  <c:v>Less than usual</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Sheet1!$B$2:$E$2</c:f>
              <c:strCache>
                <c:ptCount val="4"/>
                <c:pt idx="0">
                  <c:v>BVOD</c:v>
                </c:pt>
                <c:pt idx="1">
                  <c:v>Now TV</c:v>
                </c:pt>
                <c:pt idx="2">
                  <c:v>Netflix</c:v>
                </c:pt>
                <c:pt idx="3">
                  <c:v>Disney +</c:v>
                </c:pt>
              </c:strCache>
            </c:strRef>
          </c:cat>
          <c:val>
            <c:numRef>
              <c:f>Sheet1!$B$4:$E$4</c:f>
              <c:numCache>
                <c:formatCode>General</c:formatCode>
                <c:ptCount val="4"/>
                <c:pt idx="0">
                  <c:v>5</c:v>
                </c:pt>
                <c:pt idx="1">
                  <c:v>3</c:v>
                </c:pt>
                <c:pt idx="2">
                  <c:v>2</c:v>
                </c:pt>
                <c:pt idx="3">
                  <c:v>3</c:v>
                </c:pt>
              </c:numCache>
            </c:numRef>
          </c:val>
          <c:extLst>
            <c:ext xmlns:c16="http://schemas.microsoft.com/office/drawing/2014/chart" uri="{C3380CC4-5D6E-409C-BE32-E72D297353CC}">
              <c16:uniqueId val="{00000001-68FC-7F4F-BAA2-17B145287E95}"/>
            </c:ext>
          </c:extLst>
        </c:ser>
        <c:ser>
          <c:idx val="2"/>
          <c:order val="2"/>
          <c:tx>
            <c:strRef>
              <c:f>Sheet1!$A$5</c:f>
              <c:strCache>
                <c:ptCount val="1"/>
                <c:pt idx="0">
                  <c:v>About the same</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Sheet1!$B$2:$E$2</c:f>
              <c:strCache>
                <c:ptCount val="4"/>
                <c:pt idx="0">
                  <c:v>BVOD</c:v>
                </c:pt>
                <c:pt idx="1">
                  <c:v>Now TV</c:v>
                </c:pt>
                <c:pt idx="2">
                  <c:v>Netflix</c:v>
                </c:pt>
                <c:pt idx="3">
                  <c:v>Disney +</c:v>
                </c:pt>
              </c:strCache>
            </c:strRef>
          </c:cat>
          <c:val>
            <c:numRef>
              <c:f>Sheet1!$B$5:$E$5</c:f>
              <c:numCache>
                <c:formatCode>General</c:formatCode>
                <c:ptCount val="4"/>
                <c:pt idx="0">
                  <c:v>38</c:v>
                </c:pt>
                <c:pt idx="1">
                  <c:v>9</c:v>
                </c:pt>
                <c:pt idx="2">
                  <c:v>18</c:v>
                </c:pt>
                <c:pt idx="3">
                  <c:v>9</c:v>
                </c:pt>
              </c:numCache>
            </c:numRef>
          </c:val>
          <c:extLst>
            <c:ext xmlns:c16="http://schemas.microsoft.com/office/drawing/2014/chart" uri="{C3380CC4-5D6E-409C-BE32-E72D297353CC}">
              <c16:uniqueId val="{00000002-68FC-7F4F-BAA2-17B145287E95}"/>
            </c:ext>
          </c:extLst>
        </c:ser>
        <c:ser>
          <c:idx val="3"/>
          <c:order val="3"/>
          <c:tx>
            <c:strRef>
              <c:f>Sheet1!$A$6</c:f>
              <c:strCache>
                <c:ptCount val="1"/>
                <c:pt idx="0">
                  <c:v>A little more than usual</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Sheet1!$B$2:$E$2</c:f>
              <c:strCache>
                <c:ptCount val="4"/>
                <c:pt idx="0">
                  <c:v>BVOD</c:v>
                </c:pt>
                <c:pt idx="1">
                  <c:v>Now TV</c:v>
                </c:pt>
                <c:pt idx="2">
                  <c:v>Netflix</c:v>
                </c:pt>
                <c:pt idx="3">
                  <c:v>Disney +</c:v>
                </c:pt>
              </c:strCache>
            </c:strRef>
          </c:cat>
          <c:val>
            <c:numRef>
              <c:f>Sheet1!$B$6:$E$6</c:f>
              <c:numCache>
                <c:formatCode>General</c:formatCode>
                <c:ptCount val="4"/>
                <c:pt idx="0">
                  <c:v>27</c:v>
                </c:pt>
                <c:pt idx="1">
                  <c:v>6</c:v>
                </c:pt>
                <c:pt idx="2">
                  <c:v>26</c:v>
                </c:pt>
                <c:pt idx="3">
                  <c:v>11</c:v>
                </c:pt>
              </c:numCache>
            </c:numRef>
          </c:val>
          <c:extLst>
            <c:ext xmlns:c16="http://schemas.microsoft.com/office/drawing/2014/chart" uri="{C3380CC4-5D6E-409C-BE32-E72D297353CC}">
              <c16:uniqueId val="{00000003-68FC-7F4F-BAA2-17B145287E95}"/>
            </c:ext>
          </c:extLst>
        </c:ser>
        <c:ser>
          <c:idx val="4"/>
          <c:order val="4"/>
          <c:tx>
            <c:strRef>
              <c:f>Sheet1!$A$7</c:f>
              <c:strCache>
                <c:ptCount val="1"/>
                <c:pt idx="0">
                  <c:v>A lot more than usual</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Sheet1!$B$2:$E$2</c:f>
              <c:strCache>
                <c:ptCount val="4"/>
                <c:pt idx="0">
                  <c:v>BVOD</c:v>
                </c:pt>
                <c:pt idx="1">
                  <c:v>Now TV</c:v>
                </c:pt>
                <c:pt idx="2">
                  <c:v>Netflix</c:v>
                </c:pt>
                <c:pt idx="3">
                  <c:v>Disney +</c:v>
                </c:pt>
              </c:strCache>
            </c:strRef>
          </c:cat>
          <c:val>
            <c:numRef>
              <c:f>Sheet1!$B$7:$E$7</c:f>
              <c:numCache>
                <c:formatCode>General</c:formatCode>
                <c:ptCount val="4"/>
                <c:pt idx="0">
                  <c:v>8</c:v>
                </c:pt>
                <c:pt idx="1">
                  <c:v>6</c:v>
                </c:pt>
                <c:pt idx="2">
                  <c:v>32</c:v>
                </c:pt>
                <c:pt idx="3">
                  <c:v>7</c:v>
                </c:pt>
              </c:numCache>
            </c:numRef>
          </c:val>
          <c:extLst>
            <c:ext xmlns:c16="http://schemas.microsoft.com/office/drawing/2014/chart" uri="{C3380CC4-5D6E-409C-BE32-E72D297353CC}">
              <c16:uniqueId val="{00000004-68FC-7F4F-BAA2-17B145287E95}"/>
            </c:ext>
          </c:extLst>
        </c:ser>
        <c:dLbls>
          <c:dLblPos val="ctr"/>
          <c:showLegendKey val="0"/>
          <c:showVal val="1"/>
          <c:showCatName val="0"/>
          <c:showSerName val="0"/>
          <c:showPercent val="0"/>
          <c:showBubbleSize val="0"/>
        </c:dLbls>
        <c:gapWidth val="150"/>
        <c:overlap val="100"/>
        <c:axId val="1128928991"/>
        <c:axId val="1138597935"/>
      </c:barChart>
      <c:catAx>
        <c:axId val="112892899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1138597935"/>
        <c:crosses val="autoZero"/>
        <c:auto val="1"/>
        <c:lblAlgn val="ctr"/>
        <c:lblOffset val="100"/>
        <c:noMultiLvlLbl val="0"/>
      </c:catAx>
      <c:valAx>
        <c:axId val="1138597935"/>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128928991"/>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'[Chart in Microsoft PowerPoint]Sheet1'!$A$22</c:f>
              <c:strCache>
                <c:ptCount val="1"/>
                <c:pt idx="0">
                  <c:v>Less than usual</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'[Chart in Microsoft PowerPoint]Sheet1'!$B$21:$E$21</c:f>
              <c:strCache>
                <c:ptCount val="4"/>
                <c:pt idx="0">
                  <c:v>BVOD</c:v>
                </c:pt>
                <c:pt idx="1">
                  <c:v>Now TV</c:v>
                </c:pt>
                <c:pt idx="2">
                  <c:v>Netflix</c:v>
                </c:pt>
                <c:pt idx="3">
                  <c:v>Disney +</c:v>
                </c:pt>
              </c:strCache>
            </c:strRef>
          </c:cat>
          <c:val>
            <c:numRef>
              <c:f>'[Chart in Microsoft PowerPoint]Sheet1'!$B$22:$E$22</c:f>
              <c:numCache>
                <c:formatCode>General</c:formatCode>
                <c:ptCount val="4"/>
                <c:pt idx="0">
                  <c:v>23</c:v>
                </c:pt>
                <c:pt idx="1">
                  <c:v>33</c:v>
                </c:pt>
                <c:pt idx="2">
                  <c:v>23</c:v>
                </c:pt>
                <c:pt idx="3">
                  <c:v>26</c:v>
                </c:pt>
              </c:numCache>
            </c:numRef>
          </c:val>
          <c:extLst>
            <c:ext xmlns:c16="http://schemas.microsoft.com/office/drawing/2014/chart" uri="{C3380CC4-5D6E-409C-BE32-E72D297353CC}">
              <c16:uniqueId val="{00000000-924B-674C-9A79-92A9CD8542DF}"/>
            </c:ext>
          </c:extLst>
        </c:ser>
        <c:ser>
          <c:idx val="1"/>
          <c:order val="1"/>
          <c:tx>
            <c:strRef>
              <c:f>'[Chart in Microsoft PowerPoint]Sheet1'!$A$23</c:f>
              <c:strCache>
                <c:ptCount val="1"/>
                <c:pt idx="0">
                  <c:v>about the same</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'[Chart in Microsoft PowerPoint]Sheet1'!$B$21:$E$21</c:f>
              <c:strCache>
                <c:ptCount val="4"/>
                <c:pt idx="0">
                  <c:v>BVOD</c:v>
                </c:pt>
                <c:pt idx="1">
                  <c:v>Now TV</c:v>
                </c:pt>
                <c:pt idx="2">
                  <c:v>Netflix</c:v>
                </c:pt>
                <c:pt idx="3">
                  <c:v>Disney +</c:v>
                </c:pt>
              </c:strCache>
            </c:strRef>
          </c:cat>
          <c:val>
            <c:numRef>
              <c:f>'[Chart in Microsoft PowerPoint]Sheet1'!$B$23:$E$23</c:f>
              <c:numCache>
                <c:formatCode>General</c:formatCode>
                <c:ptCount val="4"/>
                <c:pt idx="0">
                  <c:v>66</c:v>
                </c:pt>
                <c:pt idx="1">
                  <c:v>62</c:v>
                </c:pt>
                <c:pt idx="2">
                  <c:v>59</c:v>
                </c:pt>
                <c:pt idx="3">
                  <c:v>67</c:v>
                </c:pt>
              </c:numCache>
            </c:numRef>
          </c:val>
          <c:extLst>
            <c:ext xmlns:c16="http://schemas.microsoft.com/office/drawing/2014/chart" uri="{C3380CC4-5D6E-409C-BE32-E72D297353CC}">
              <c16:uniqueId val="{00000001-924B-674C-9A79-92A9CD8542DF}"/>
            </c:ext>
          </c:extLst>
        </c:ser>
        <c:ser>
          <c:idx val="2"/>
          <c:order val="2"/>
          <c:tx>
            <c:strRef>
              <c:f>'[Chart in Microsoft PowerPoint]Sheet1'!$A$24</c:f>
              <c:strCache>
                <c:ptCount val="1"/>
                <c:pt idx="0">
                  <c:v>More than usual</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'[Chart in Microsoft PowerPoint]Sheet1'!$B$21:$E$21</c:f>
              <c:strCache>
                <c:ptCount val="4"/>
                <c:pt idx="0">
                  <c:v>BVOD</c:v>
                </c:pt>
                <c:pt idx="1">
                  <c:v>Now TV</c:v>
                </c:pt>
                <c:pt idx="2">
                  <c:v>Netflix</c:v>
                </c:pt>
                <c:pt idx="3">
                  <c:v>Disney +</c:v>
                </c:pt>
              </c:strCache>
            </c:strRef>
          </c:cat>
          <c:val>
            <c:numRef>
              <c:f>'[Chart in Microsoft PowerPoint]Sheet1'!$B$24:$E$24</c:f>
              <c:numCache>
                <c:formatCode>General</c:formatCode>
                <c:ptCount val="4"/>
                <c:pt idx="0">
                  <c:v>12</c:v>
                </c:pt>
                <c:pt idx="1">
                  <c:v>6</c:v>
                </c:pt>
                <c:pt idx="2">
                  <c:v>18</c:v>
                </c:pt>
                <c:pt idx="3">
                  <c:v>8</c:v>
                </c:pt>
              </c:numCache>
            </c:numRef>
          </c:val>
          <c:extLst>
            <c:ext xmlns:c16="http://schemas.microsoft.com/office/drawing/2014/chart" uri="{C3380CC4-5D6E-409C-BE32-E72D297353CC}">
              <c16:uniqueId val="{00000002-924B-674C-9A79-92A9CD8542DF}"/>
            </c:ext>
          </c:extLst>
        </c:ser>
        <c:dLbls>
          <c:dLblPos val="ctr"/>
          <c:showLegendKey val="0"/>
          <c:showVal val="1"/>
          <c:showCatName val="0"/>
          <c:showSerName val="0"/>
          <c:showPercent val="0"/>
          <c:showBubbleSize val="0"/>
        </c:dLbls>
        <c:gapWidth val="150"/>
        <c:overlap val="100"/>
        <c:axId val="867151519"/>
        <c:axId val="916075231"/>
      </c:barChart>
      <c:catAx>
        <c:axId val="86715151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916075231"/>
        <c:crosses val="autoZero"/>
        <c:auto val="1"/>
        <c:lblAlgn val="ctr"/>
        <c:lblOffset val="100"/>
        <c:noMultiLvlLbl val="0"/>
      </c:catAx>
      <c:valAx>
        <c:axId val="916075231"/>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67151519"/>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a:extLst>
              <a:ext uri="{FF2B5EF4-FFF2-40B4-BE49-F238E27FC236}">
                <a16:creationId xmlns:a16="http://schemas.microsoft.com/office/drawing/2014/main" id="{5DCBC848-94C8-43FC-9297-AAD392BE4888}"/>
              </a:ext>
            </a:extLst>
          </p:cNvPr>
          <p:cNvSpPr>
            <a:spLocks noGrp="1"/>
          </p:cNvSpPr>
          <p:nvPr>
            <p:ph type="hdr" sz="quarter"/>
          </p:nvPr>
        </p:nvSpPr>
        <p:spPr>
          <a:xfrm>
            <a:off x="2" y="1"/>
            <a:ext cx="2946400" cy="493713"/>
          </a:xfrm>
          <a:prstGeom prst="rect">
            <a:avLst/>
          </a:prstGeom>
        </p:spPr>
        <p:txBody>
          <a:bodyPr vert="horz" lIns="91440" tIns="45720" rIns="91440" bIns="45720" rtlCol="0"/>
          <a:lstStyle>
            <a:lvl1pPr algn="l">
              <a:defRPr sz="1200"/>
            </a:lvl1pPr>
          </a:lstStyle>
          <a:p>
            <a:endParaRPr lang="pt-BR"/>
          </a:p>
        </p:txBody>
      </p:sp>
      <p:sp>
        <p:nvSpPr>
          <p:cNvPr id="4" name="Espaço Reservado para Rodapé 3">
            <a:extLst>
              <a:ext uri="{FF2B5EF4-FFF2-40B4-BE49-F238E27FC236}">
                <a16:creationId xmlns:a16="http://schemas.microsoft.com/office/drawing/2014/main" id="{9ED9DEFD-E164-454F-84E0-588DFE99C888}"/>
              </a:ext>
            </a:extLst>
          </p:cNvPr>
          <p:cNvSpPr>
            <a:spLocks noGrp="1"/>
          </p:cNvSpPr>
          <p:nvPr>
            <p:ph type="ftr" sz="quarter" idx="2"/>
          </p:nvPr>
        </p:nvSpPr>
        <p:spPr>
          <a:xfrm>
            <a:off x="2" y="9363079"/>
            <a:ext cx="2946400" cy="493713"/>
          </a:xfrm>
          <a:prstGeom prst="rect">
            <a:avLst/>
          </a:prstGeom>
        </p:spPr>
        <p:txBody>
          <a:bodyPr vert="horz" lIns="91440" tIns="45720" rIns="91440" bIns="45720" rtlCol="0" anchor="b"/>
          <a:lstStyle>
            <a:lvl1pPr algn="l">
              <a:defRPr sz="1200"/>
            </a:lvl1pPr>
          </a:lstStyle>
          <a:p>
            <a:endParaRPr lang="pt-BR"/>
          </a:p>
        </p:txBody>
      </p:sp>
      <p:sp>
        <p:nvSpPr>
          <p:cNvPr id="5" name="Espaço Reservado para Número de Slide 4">
            <a:extLst>
              <a:ext uri="{FF2B5EF4-FFF2-40B4-BE49-F238E27FC236}">
                <a16:creationId xmlns:a16="http://schemas.microsoft.com/office/drawing/2014/main" id="{F98DEDF3-6C29-4D5E-9E40-AA0FF6340904}"/>
              </a:ext>
            </a:extLst>
          </p:cNvPr>
          <p:cNvSpPr>
            <a:spLocks noGrp="1"/>
          </p:cNvSpPr>
          <p:nvPr>
            <p:ph type="sldNum" sz="quarter" idx="3"/>
          </p:nvPr>
        </p:nvSpPr>
        <p:spPr>
          <a:xfrm>
            <a:off x="3849690" y="9363079"/>
            <a:ext cx="2946400" cy="493713"/>
          </a:xfrm>
          <a:prstGeom prst="rect">
            <a:avLst/>
          </a:prstGeom>
        </p:spPr>
        <p:txBody>
          <a:bodyPr vert="horz" lIns="91440" tIns="45720" rIns="91440" bIns="45720" rtlCol="0" anchor="b"/>
          <a:lstStyle>
            <a:lvl1pPr algn="r">
              <a:defRPr sz="1200"/>
            </a:lvl1pPr>
          </a:lstStyle>
          <a:p>
            <a:fld id="{994F0E22-3A62-4515-8272-F67BB80F8F05}" type="slidenum">
              <a:rPr lang="pt-BR" smtClean="0"/>
              <a:t>‹#›</a:t>
            </a:fld>
            <a:endParaRPr lang="pt-BR"/>
          </a:p>
        </p:txBody>
      </p:sp>
    </p:spTree>
    <p:extLst>
      <p:ext uri="{BB962C8B-B14F-4D97-AF65-F5344CB8AC3E}">
        <p14:creationId xmlns:p14="http://schemas.microsoft.com/office/powerpoint/2010/main" val="96129076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3DDC1E0-15BC-854E-9521-3204C923CEF3}"/>
              </a:ext>
            </a:extLst>
          </p:cNvPr>
          <p:cNvSpPr>
            <a:spLocks noGrp="1"/>
          </p:cNvSpPr>
          <p:nvPr>
            <p:ph type="hdr" sz="quarter"/>
          </p:nvPr>
        </p:nvSpPr>
        <p:spPr>
          <a:xfrm>
            <a:off x="2" y="1"/>
            <a:ext cx="2946400" cy="493713"/>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IE"/>
          </a:p>
        </p:txBody>
      </p:sp>
      <p:sp>
        <p:nvSpPr>
          <p:cNvPr id="3" name="Date Placeholder 2">
            <a:extLst>
              <a:ext uri="{FF2B5EF4-FFF2-40B4-BE49-F238E27FC236}">
                <a16:creationId xmlns:a16="http://schemas.microsoft.com/office/drawing/2014/main" id="{32A084FE-BF43-2741-8DD6-9DCDBCB11BC7}"/>
              </a:ext>
            </a:extLst>
          </p:cNvPr>
          <p:cNvSpPr>
            <a:spLocks noGrp="1"/>
          </p:cNvSpPr>
          <p:nvPr>
            <p:ph type="dt" idx="1"/>
          </p:nvPr>
        </p:nvSpPr>
        <p:spPr>
          <a:xfrm>
            <a:off x="3849690" y="1"/>
            <a:ext cx="2946400" cy="493713"/>
          </a:xfrm>
          <a:prstGeom prst="rect">
            <a:avLst/>
          </a:prstGeom>
        </p:spPr>
        <p:txBody>
          <a:bodyPr vert="horz" lIns="91440" tIns="45720" rIns="91440" bIns="45720" rtlCol="0"/>
          <a:lstStyle>
            <a:lvl1pPr algn="r" eaLnBrk="1" fontAlgn="auto" hangingPunct="1">
              <a:spcBef>
                <a:spcPts val="0"/>
              </a:spcBef>
              <a:spcAft>
                <a:spcPts val="0"/>
              </a:spcAft>
              <a:defRPr sz="1200" smtClean="0">
                <a:latin typeface="+mn-lt"/>
              </a:defRPr>
            </a:lvl1pPr>
          </a:lstStyle>
          <a:p>
            <a:pPr>
              <a:defRPr/>
            </a:pPr>
            <a:fld id="{069ADCC6-7B24-ED45-AABF-EA16B9145985}" type="datetimeFigureOut">
              <a:rPr lang="en-IE"/>
              <a:pPr>
                <a:defRPr/>
              </a:pPr>
              <a:t>23/06/2020</a:t>
            </a:fld>
            <a:endParaRPr lang="en-IE"/>
          </a:p>
        </p:txBody>
      </p:sp>
      <p:sp>
        <p:nvSpPr>
          <p:cNvPr id="4" name="Slide Image Placeholder 3">
            <a:extLst>
              <a:ext uri="{FF2B5EF4-FFF2-40B4-BE49-F238E27FC236}">
                <a16:creationId xmlns:a16="http://schemas.microsoft.com/office/drawing/2014/main" id="{A5179586-A09B-5948-944C-82E9E9F8D94C}"/>
              </a:ext>
            </a:extLst>
          </p:cNvPr>
          <p:cNvSpPr>
            <a:spLocks noGrp="1" noRot="1" noChangeAspect="1"/>
          </p:cNvSpPr>
          <p:nvPr>
            <p:ph type="sldImg" idx="2"/>
          </p:nvPr>
        </p:nvSpPr>
        <p:spPr>
          <a:xfrm>
            <a:off x="441325" y="1231900"/>
            <a:ext cx="5915025" cy="3327400"/>
          </a:xfrm>
          <a:prstGeom prst="rect">
            <a:avLst/>
          </a:prstGeom>
          <a:noFill/>
          <a:ln w="12700">
            <a:solidFill>
              <a:prstClr val="black"/>
            </a:solidFill>
          </a:ln>
        </p:spPr>
        <p:txBody>
          <a:bodyPr vert="horz" lIns="91440" tIns="45720" rIns="91440" bIns="45720" rtlCol="0" anchor="ctr"/>
          <a:lstStyle/>
          <a:p>
            <a:pPr lvl="0"/>
            <a:endParaRPr lang="en-IE" noProof="0"/>
          </a:p>
        </p:txBody>
      </p:sp>
      <p:sp>
        <p:nvSpPr>
          <p:cNvPr id="5" name="Notes Placeholder 4">
            <a:extLst>
              <a:ext uri="{FF2B5EF4-FFF2-40B4-BE49-F238E27FC236}">
                <a16:creationId xmlns:a16="http://schemas.microsoft.com/office/drawing/2014/main" id="{D532087E-0E75-DF4C-9A70-8A6EA993AE2D}"/>
              </a:ext>
            </a:extLst>
          </p:cNvPr>
          <p:cNvSpPr>
            <a:spLocks noGrp="1"/>
          </p:cNvSpPr>
          <p:nvPr>
            <p:ph type="body" sz="quarter" idx="3"/>
          </p:nvPr>
        </p:nvSpPr>
        <p:spPr>
          <a:xfrm>
            <a:off x="679456" y="4743451"/>
            <a:ext cx="5438775" cy="3881438"/>
          </a:xfrm>
          <a:prstGeom prst="rect">
            <a:avLst/>
          </a:prstGeom>
        </p:spPr>
        <p:txBody>
          <a:bodyPr vert="horz" lIns="91440" tIns="45720" rIns="91440" bIns="45720" rtlCol="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IE" noProof="0"/>
          </a:p>
        </p:txBody>
      </p:sp>
      <p:sp>
        <p:nvSpPr>
          <p:cNvPr id="6" name="Footer Placeholder 5">
            <a:extLst>
              <a:ext uri="{FF2B5EF4-FFF2-40B4-BE49-F238E27FC236}">
                <a16:creationId xmlns:a16="http://schemas.microsoft.com/office/drawing/2014/main" id="{D630F28D-E19A-0143-8588-7CBB0DF3383C}"/>
              </a:ext>
            </a:extLst>
          </p:cNvPr>
          <p:cNvSpPr>
            <a:spLocks noGrp="1"/>
          </p:cNvSpPr>
          <p:nvPr>
            <p:ph type="ftr" sz="quarter" idx="4"/>
          </p:nvPr>
        </p:nvSpPr>
        <p:spPr>
          <a:xfrm>
            <a:off x="2" y="9363079"/>
            <a:ext cx="2946400" cy="493713"/>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IE"/>
          </a:p>
        </p:txBody>
      </p:sp>
      <p:sp>
        <p:nvSpPr>
          <p:cNvPr id="7" name="Slide Number Placeholder 6">
            <a:extLst>
              <a:ext uri="{FF2B5EF4-FFF2-40B4-BE49-F238E27FC236}">
                <a16:creationId xmlns:a16="http://schemas.microsoft.com/office/drawing/2014/main" id="{B06F1EEC-6F29-FE4C-8F22-3DF4BDD4DFC7}"/>
              </a:ext>
            </a:extLst>
          </p:cNvPr>
          <p:cNvSpPr>
            <a:spLocks noGrp="1"/>
          </p:cNvSpPr>
          <p:nvPr>
            <p:ph type="sldNum" sz="quarter" idx="5"/>
          </p:nvPr>
        </p:nvSpPr>
        <p:spPr>
          <a:xfrm>
            <a:off x="3849690" y="9363079"/>
            <a:ext cx="2946400" cy="493713"/>
          </a:xfrm>
          <a:prstGeom prst="rect">
            <a:avLst/>
          </a:prstGeom>
        </p:spPr>
        <p:txBody>
          <a:bodyPr vert="horz" lIns="91440" tIns="45720" rIns="91440" bIns="45720" rtlCol="0" anchor="b"/>
          <a:lstStyle>
            <a:lvl1pPr algn="r" eaLnBrk="1" fontAlgn="auto" hangingPunct="1">
              <a:spcBef>
                <a:spcPts val="0"/>
              </a:spcBef>
              <a:spcAft>
                <a:spcPts val="0"/>
              </a:spcAft>
              <a:defRPr sz="1200" smtClean="0">
                <a:latin typeface="+mn-lt"/>
              </a:defRPr>
            </a:lvl1pPr>
          </a:lstStyle>
          <a:p>
            <a:pPr>
              <a:defRPr/>
            </a:pPr>
            <a:fld id="{F553A74E-C5C1-DF42-BCD6-4D981EFAD523}" type="slidenum">
              <a:rPr lang="en-IE"/>
              <a:pPr>
                <a:defRPr/>
              </a:pPr>
              <a:t>‹#›</a:t>
            </a:fld>
            <a:endParaRPr lang="en-IE"/>
          </a:p>
        </p:txBody>
      </p:sp>
    </p:spTree>
    <p:extLst>
      <p:ext uri="{BB962C8B-B14F-4D97-AF65-F5344CB8AC3E}">
        <p14:creationId xmlns:p14="http://schemas.microsoft.com/office/powerpoint/2010/main" val="3068403397"/>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606871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553A74E-C5C1-DF42-BCD6-4D981EFAD523}" type="slidenum">
              <a:rPr kumimoji="0" lang="en-I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en-I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689529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FC26D479-0124-485C-A3E7-119DFE79F721}"/>
              </a:ext>
            </a:extLst>
          </p:cNvPr>
          <p:cNvSpPr>
            <a:spLocks noGrp="1"/>
          </p:cNvSpPr>
          <p:nvPr>
            <p:ph type="body" idx="1"/>
          </p:nvPr>
        </p:nvSpPr>
        <p:spPr/>
        <p:txBody>
          <a:bodyPr/>
          <a:lstStyle/>
          <a:p>
            <a:endParaRPr lang="en-IE"/>
          </a:p>
        </p:txBody>
      </p:sp>
    </p:spTree>
    <p:extLst>
      <p:ext uri="{BB962C8B-B14F-4D97-AF65-F5344CB8AC3E}">
        <p14:creationId xmlns:p14="http://schemas.microsoft.com/office/powerpoint/2010/main" val="1065486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1139894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7899276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9900482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695617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FB77B439-68D5-490B-96E9-0AB793670F72}"/>
              </a:ext>
            </a:extLst>
          </p:cNvPr>
          <p:cNvSpPr>
            <a:spLocks noGrp="1"/>
          </p:cNvSpPr>
          <p:nvPr>
            <p:ph type="body" idx="1"/>
          </p:nvPr>
        </p:nvSpPr>
        <p:spPr/>
        <p:txBody>
          <a:bodyPr/>
          <a:lstStyle/>
          <a:p>
            <a:endParaRPr lang="en-IE"/>
          </a:p>
        </p:txBody>
      </p:sp>
    </p:spTree>
    <p:extLst>
      <p:ext uri="{BB962C8B-B14F-4D97-AF65-F5344CB8AC3E}">
        <p14:creationId xmlns:p14="http://schemas.microsoft.com/office/powerpoint/2010/main" val="24939716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FB77B439-68D5-490B-96E9-0AB793670F72}"/>
              </a:ext>
            </a:extLst>
          </p:cNvPr>
          <p:cNvSpPr>
            <a:spLocks noGrp="1"/>
          </p:cNvSpPr>
          <p:nvPr>
            <p:ph type="body" idx="1"/>
          </p:nvPr>
        </p:nvSpPr>
        <p:spPr/>
        <p:txBody>
          <a:bodyPr/>
          <a:lstStyle/>
          <a:p>
            <a:endParaRPr lang="en-IE"/>
          </a:p>
        </p:txBody>
      </p:sp>
    </p:spTree>
    <p:extLst>
      <p:ext uri="{BB962C8B-B14F-4D97-AF65-F5344CB8AC3E}">
        <p14:creationId xmlns:p14="http://schemas.microsoft.com/office/powerpoint/2010/main" val="22426881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FB77B439-68D5-490B-96E9-0AB793670F72}"/>
              </a:ext>
            </a:extLst>
          </p:cNvPr>
          <p:cNvSpPr>
            <a:spLocks noGrp="1"/>
          </p:cNvSpPr>
          <p:nvPr>
            <p:ph type="body" idx="1"/>
          </p:nvPr>
        </p:nvSpPr>
        <p:spPr/>
        <p:txBody>
          <a:bodyPr/>
          <a:lstStyle/>
          <a:p>
            <a:endParaRPr lang="en-IE"/>
          </a:p>
        </p:txBody>
      </p:sp>
    </p:spTree>
    <p:extLst>
      <p:ext uri="{BB962C8B-B14F-4D97-AF65-F5344CB8AC3E}">
        <p14:creationId xmlns:p14="http://schemas.microsoft.com/office/powerpoint/2010/main" val="8083288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FB77B439-68D5-490B-96E9-0AB793670F72}"/>
              </a:ext>
            </a:extLst>
          </p:cNvPr>
          <p:cNvSpPr>
            <a:spLocks noGrp="1"/>
          </p:cNvSpPr>
          <p:nvPr>
            <p:ph type="body" idx="1"/>
          </p:nvPr>
        </p:nvSpPr>
        <p:spPr/>
        <p:txBody>
          <a:bodyPr/>
          <a:lstStyle/>
          <a:p>
            <a:endParaRPr lang="en-IE"/>
          </a:p>
        </p:txBody>
      </p:sp>
    </p:spTree>
    <p:extLst>
      <p:ext uri="{BB962C8B-B14F-4D97-AF65-F5344CB8AC3E}">
        <p14:creationId xmlns:p14="http://schemas.microsoft.com/office/powerpoint/2010/main" val="16416283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27FFE0EE-1A1E-4148-81AD-1DCA489C2DD2}"/>
              </a:ext>
            </a:extLst>
          </p:cNvPr>
          <p:cNvSpPr>
            <a:spLocks noGrp="1"/>
          </p:cNvSpPr>
          <p:nvPr>
            <p:ph type="body" idx="1"/>
          </p:nvPr>
        </p:nvSpPr>
        <p:spPr/>
        <p:txBody>
          <a:bodyPr/>
          <a:lstStyle/>
          <a:p>
            <a:endParaRPr lang="en-IE"/>
          </a:p>
        </p:txBody>
      </p:sp>
    </p:spTree>
    <p:extLst>
      <p:ext uri="{BB962C8B-B14F-4D97-AF65-F5344CB8AC3E}">
        <p14:creationId xmlns:p14="http://schemas.microsoft.com/office/powerpoint/2010/main" val="31220039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FC26D479-0124-485C-A3E7-119DFE79F721}"/>
              </a:ext>
            </a:extLst>
          </p:cNvPr>
          <p:cNvSpPr>
            <a:spLocks noGrp="1"/>
          </p:cNvSpPr>
          <p:nvPr>
            <p:ph type="body" idx="1"/>
          </p:nvPr>
        </p:nvSpPr>
        <p:spPr/>
        <p:txBody>
          <a:bodyPr/>
          <a:lstStyle/>
          <a:p>
            <a:endParaRPr lang="en-IE"/>
          </a:p>
        </p:txBody>
      </p:sp>
    </p:spTree>
    <p:extLst>
      <p:ext uri="{BB962C8B-B14F-4D97-AF65-F5344CB8AC3E}">
        <p14:creationId xmlns:p14="http://schemas.microsoft.com/office/powerpoint/2010/main" val="4881501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FC26D479-0124-485C-A3E7-119DFE79F721}"/>
              </a:ext>
            </a:extLst>
          </p:cNvPr>
          <p:cNvSpPr>
            <a:spLocks noGrp="1"/>
          </p:cNvSpPr>
          <p:nvPr>
            <p:ph type="body" idx="1"/>
          </p:nvPr>
        </p:nvSpPr>
        <p:spPr/>
        <p:txBody>
          <a:bodyPr/>
          <a:lstStyle/>
          <a:p>
            <a:endParaRPr lang="en-IE"/>
          </a:p>
        </p:txBody>
      </p:sp>
    </p:spTree>
    <p:extLst>
      <p:ext uri="{BB962C8B-B14F-4D97-AF65-F5344CB8AC3E}">
        <p14:creationId xmlns:p14="http://schemas.microsoft.com/office/powerpoint/2010/main" val="2171018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FC26D479-0124-485C-A3E7-119DFE79F721}"/>
              </a:ext>
            </a:extLst>
          </p:cNvPr>
          <p:cNvSpPr>
            <a:spLocks noGrp="1"/>
          </p:cNvSpPr>
          <p:nvPr>
            <p:ph type="body" idx="1"/>
          </p:nvPr>
        </p:nvSpPr>
        <p:spPr/>
        <p:txBody>
          <a:bodyPr/>
          <a:lstStyle/>
          <a:p>
            <a:endParaRPr lang="en-IE"/>
          </a:p>
        </p:txBody>
      </p:sp>
    </p:spTree>
    <p:extLst>
      <p:ext uri="{BB962C8B-B14F-4D97-AF65-F5344CB8AC3E}">
        <p14:creationId xmlns:p14="http://schemas.microsoft.com/office/powerpoint/2010/main" val="29241120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FC26D479-0124-485C-A3E7-119DFE79F721}"/>
              </a:ext>
            </a:extLst>
          </p:cNvPr>
          <p:cNvSpPr>
            <a:spLocks noGrp="1"/>
          </p:cNvSpPr>
          <p:nvPr>
            <p:ph type="body" idx="1"/>
          </p:nvPr>
        </p:nvSpPr>
        <p:spPr/>
        <p:txBody>
          <a:bodyPr/>
          <a:lstStyle/>
          <a:p>
            <a:endParaRPr lang="en-IE"/>
          </a:p>
        </p:txBody>
      </p:sp>
    </p:spTree>
    <p:extLst>
      <p:ext uri="{BB962C8B-B14F-4D97-AF65-F5344CB8AC3E}">
        <p14:creationId xmlns:p14="http://schemas.microsoft.com/office/powerpoint/2010/main" val="20019951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Master" Target="../slideMasters/slideMaster1.xml"/><Relationship Id="rId4" Type="http://schemas.openxmlformats.org/officeDocument/2006/relationships/image" Target="../media/image14.sv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Master" Target="../slideMasters/slideMaster1.xml"/><Relationship Id="rId4" Type="http://schemas.openxmlformats.org/officeDocument/2006/relationships/image" Target="../media/image19.png"/></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Master" Target="../slideMasters/slideMaster2.xml"/><Relationship Id="rId4" Type="http://schemas.openxmlformats.org/officeDocument/2006/relationships/image" Target="../media/image14.svg"/></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17.png"/><Relationship Id="rId1" Type="http://schemas.openxmlformats.org/officeDocument/2006/relationships/slideMaster" Target="../slideMasters/slideMaster2.xml"/><Relationship Id="rId4" Type="http://schemas.openxmlformats.org/officeDocument/2006/relationships/image" Target="../media/image19.png"/></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838200" y="1825625"/>
            <a:ext cx="10515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C764DE79-268F-4C1A-8933-263129D2AF90}" type="datetimeFigureOut">
              <a:rPr lang="en-US" dirty="0"/>
              <a:t>6/23/2020</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331590537"/>
      </p:ext>
    </p:extLst>
  </p:cSld>
  <p:clrMapOvr>
    <a:masterClrMapping/>
  </p:clrMapOvr>
  <p:transition spd="slow">
    <p:wipe dir="r"/>
  </p:transition>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5_Title Slide">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49433473"/>
      </p:ext>
    </p:extLst>
  </p:cSld>
  <p:clrMapOvr>
    <a:masterClrMapping/>
  </p:clrMapOvr>
  <p:transition spd="slow">
    <p:wipe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11_Layout Personalizado">
    <p:bg>
      <p:bgPr>
        <a:solidFill>
          <a:schemeClr val="bg1"/>
        </a:solidFill>
        <a:effectLst/>
      </p:bgPr>
    </p:bg>
    <p:spTree>
      <p:nvGrpSpPr>
        <p:cNvPr id="1" name=""/>
        <p:cNvGrpSpPr/>
        <p:nvPr/>
      </p:nvGrpSpPr>
      <p:grpSpPr>
        <a:xfrm>
          <a:off x="0" y="0"/>
          <a:ext cx="0" cy="0"/>
          <a:chOff x="0" y="0"/>
          <a:chExt cx="0" cy="0"/>
        </a:xfrm>
      </p:grpSpPr>
      <p:sp>
        <p:nvSpPr>
          <p:cNvPr id="15" name="Espaço Reservado para Texto 7">
            <a:extLst>
              <a:ext uri="{FF2B5EF4-FFF2-40B4-BE49-F238E27FC236}">
                <a16:creationId xmlns:a16="http://schemas.microsoft.com/office/drawing/2014/main" id="{A45828DB-02D9-493E-B696-7107B392CAF7}"/>
              </a:ext>
            </a:extLst>
          </p:cNvPr>
          <p:cNvSpPr>
            <a:spLocks noGrp="1"/>
          </p:cNvSpPr>
          <p:nvPr>
            <p:ph type="body" sz="quarter" idx="49" hasCustomPrompt="1"/>
          </p:nvPr>
        </p:nvSpPr>
        <p:spPr>
          <a:xfrm>
            <a:off x="285552" y="670643"/>
            <a:ext cx="6829140" cy="323941"/>
          </a:xfrm>
          <a:prstGeom prst="rect">
            <a:avLst/>
          </a:prstGeom>
        </p:spPr>
        <p:txBody>
          <a:bodyPr/>
          <a:lstStyle>
            <a:lvl1pPr marL="0" indent="0" algn="l">
              <a:buNone/>
              <a:defRPr sz="1400">
                <a:solidFill>
                  <a:schemeClr val="tx1">
                    <a:lumMod val="65000"/>
                    <a:lumOff val="35000"/>
                  </a:schemeClr>
                </a:solidFill>
                <a:latin typeface="+mn-lt"/>
              </a:defRPr>
            </a:lvl1pPr>
          </a:lstStyle>
          <a:p>
            <a:pPr lvl="0"/>
            <a:r>
              <a:rPr lang="pt-BR" err="1"/>
              <a:t>Calibri</a:t>
            </a:r>
            <a:r>
              <a:rPr lang="pt-BR"/>
              <a:t> </a:t>
            </a:r>
            <a:r>
              <a:rPr lang="pt-BR" err="1"/>
              <a:t>font</a:t>
            </a:r>
            <a:r>
              <a:rPr lang="pt-BR"/>
              <a:t> normal (</a:t>
            </a:r>
            <a:r>
              <a:rPr lang="pt-BR" err="1"/>
              <a:t>size</a:t>
            </a:r>
            <a:r>
              <a:rPr lang="pt-BR"/>
              <a:t> 14)</a:t>
            </a:r>
          </a:p>
        </p:txBody>
      </p:sp>
      <p:sp>
        <p:nvSpPr>
          <p:cNvPr id="16" name="Título 1">
            <a:extLst>
              <a:ext uri="{FF2B5EF4-FFF2-40B4-BE49-F238E27FC236}">
                <a16:creationId xmlns:a16="http://schemas.microsoft.com/office/drawing/2014/main" id="{492C72F6-137D-41DF-ACAC-E91E4A93FCB3}"/>
              </a:ext>
            </a:extLst>
          </p:cNvPr>
          <p:cNvSpPr>
            <a:spLocks noGrp="1"/>
          </p:cNvSpPr>
          <p:nvPr>
            <p:ph type="title" hasCustomPrompt="1"/>
          </p:nvPr>
        </p:nvSpPr>
        <p:spPr>
          <a:xfrm>
            <a:off x="285553" y="258471"/>
            <a:ext cx="9787893" cy="370620"/>
          </a:xfrm>
          <a:prstGeom prst="rect">
            <a:avLst/>
          </a:prstGeom>
        </p:spPr>
        <p:txBody>
          <a:bodyPr/>
          <a:lstStyle>
            <a:lvl1pPr algn="l" rtl="0" fontAlgn="base">
              <a:lnSpc>
                <a:spcPct val="90000"/>
              </a:lnSpc>
              <a:spcBef>
                <a:spcPct val="0"/>
              </a:spcBef>
              <a:spcAft>
                <a:spcPct val="0"/>
              </a:spcAft>
              <a:tabLst/>
              <a:defRPr lang="pt-BR" sz="2400" b="1" kern="1200" dirty="0">
                <a:solidFill>
                  <a:srgbClr val="54C0E8"/>
                </a:solidFill>
                <a:latin typeface="Trebuchet MS" panose="020B0603020202020204" pitchFamily="34" charset="0"/>
                <a:ea typeface="+mj-ea"/>
                <a:cs typeface="+mj-cs"/>
              </a:defRPr>
            </a:lvl1pPr>
          </a:lstStyle>
          <a:p>
            <a:r>
              <a:rPr lang="pt-BR" err="1"/>
              <a:t>Trebuchet</a:t>
            </a:r>
            <a:r>
              <a:rPr lang="pt-BR"/>
              <a:t> M </a:t>
            </a:r>
            <a:r>
              <a:rPr lang="pt-BR" err="1"/>
              <a:t>font</a:t>
            </a:r>
            <a:r>
              <a:rPr lang="pt-BR"/>
              <a:t> normal (</a:t>
            </a:r>
            <a:r>
              <a:rPr lang="pt-BR" err="1"/>
              <a:t>size</a:t>
            </a:r>
            <a:r>
              <a:rPr lang="pt-BR"/>
              <a:t> 24)</a:t>
            </a:r>
          </a:p>
        </p:txBody>
      </p:sp>
      <p:sp>
        <p:nvSpPr>
          <p:cNvPr id="19" name="Espaço Reservado para Texto 7">
            <a:extLst>
              <a:ext uri="{FF2B5EF4-FFF2-40B4-BE49-F238E27FC236}">
                <a16:creationId xmlns:a16="http://schemas.microsoft.com/office/drawing/2014/main" id="{8F3442B3-2645-41E3-9218-A6B0CF2CD61C}"/>
              </a:ext>
            </a:extLst>
          </p:cNvPr>
          <p:cNvSpPr>
            <a:spLocks noGrp="1"/>
          </p:cNvSpPr>
          <p:nvPr>
            <p:ph type="body" sz="quarter" idx="65" hasCustomPrompt="1"/>
          </p:nvPr>
        </p:nvSpPr>
        <p:spPr>
          <a:xfrm>
            <a:off x="418751" y="5937859"/>
            <a:ext cx="11225122" cy="453939"/>
          </a:xfrm>
          <a:prstGeom prst="parallelogram">
            <a:avLst/>
          </a:prstGeom>
          <a:solidFill>
            <a:schemeClr val="tx2">
              <a:lumMod val="85000"/>
            </a:schemeClr>
          </a:solidFill>
        </p:spPr>
        <p:txBody>
          <a:bodyPr lIns="0" tIns="36000" rIns="0" bIns="36000" anchor="ctr" anchorCtr="0"/>
          <a:lstStyle>
            <a:lvl1pPr marL="0" indent="0" algn="l">
              <a:buNone/>
              <a:defRPr lang="pt-BR" sz="1400" b="1" i="0" u="none" kern="1200" dirty="0">
                <a:solidFill>
                  <a:srgbClr val="464749"/>
                </a:solidFill>
                <a:latin typeface="Calibri" panose="020F0502020204030204" pitchFamily="34" charset="0"/>
                <a:ea typeface="+mn-ea"/>
                <a:cs typeface="Calibri" panose="020F0502020204030204" pitchFamily="34" charset="0"/>
              </a:defRPr>
            </a:lvl1pPr>
          </a:lstStyle>
          <a:p>
            <a:pPr marL="0" marR="0" lvl="0" indent="0" algn="l" defTabSz="914400" rtl="0" eaLnBrk="1" fontAlgn="base" latinLnBrk="0" hangingPunct="1">
              <a:lnSpc>
                <a:spcPct val="90000"/>
              </a:lnSpc>
              <a:spcBef>
                <a:spcPts val="1000"/>
              </a:spcBef>
              <a:spcAft>
                <a:spcPct val="0"/>
              </a:spcAft>
              <a:buClrTx/>
              <a:buSzTx/>
              <a:buFont typeface="Arial" panose="020B0604020202020204" pitchFamily="34" charset="0"/>
              <a:buNone/>
              <a:tabLst/>
              <a:defRPr/>
            </a:pPr>
            <a:r>
              <a:rPr lang="pt-BR" err="1"/>
              <a:t>Calibri</a:t>
            </a:r>
            <a:r>
              <a:rPr lang="pt-BR"/>
              <a:t> </a:t>
            </a:r>
            <a:r>
              <a:rPr lang="pt-BR" err="1"/>
              <a:t>font</a:t>
            </a:r>
            <a:r>
              <a:rPr lang="pt-BR"/>
              <a:t> </a:t>
            </a:r>
            <a:r>
              <a:rPr lang="pt-BR" err="1"/>
              <a:t>bold</a:t>
            </a:r>
            <a:r>
              <a:rPr lang="pt-BR"/>
              <a:t> (</a:t>
            </a:r>
            <a:r>
              <a:rPr lang="pt-BR" err="1"/>
              <a:t>size</a:t>
            </a:r>
            <a:r>
              <a:rPr lang="pt-BR"/>
              <a:t> 14)</a:t>
            </a:r>
          </a:p>
        </p:txBody>
      </p:sp>
    </p:spTree>
    <p:extLst>
      <p:ext uri="{BB962C8B-B14F-4D97-AF65-F5344CB8AC3E}">
        <p14:creationId xmlns:p14="http://schemas.microsoft.com/office/powerpoint/2010/main" val="3345886265"/>
      </p:ext>
    </p:extLst>
  </p:cSld>
  <p:clrMapOvr>
    <a:masterClrMapping/>
  </p:clrMapOvr>
  <p:transition spd="slow">
    <p:wipe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8_Title Slide">
    <p:bg>
      <p:bgPr>
        <a:solidFill>
          <a:schemeClr val="bg1"/>
        </a:solidFill>
        <a:effectLst/>
      </p:bgPr>
    </p:bg>
    <p:spTree>
      <p:nvGrpSpPr>
        <p:cNvPr id="1" name=""/>
        <p:cNvGrpSpPr/>
        <p:nvPr/>
      </p:nvGrpSpPr>
      <p:grpSpPr>
        <a:xfrm>
          <a:off x="0" y="0"/>
          <a:ext cx="0" cy="0"/>
          <a:chOff x="0" y="0"/>
          <a:chExt cx="0" cy="0"/>
        </a:xfrm>
      </p:grpSpPr>
      <p:sp>
        <p:nvSpPr>
          <p:cNvPr id="10" name="Espaço Reservado para Imagem 5">
            <a:extLst>
              <a:ext uri="{FF2B5EF4-FFF2-40B4-BE49-F238E27FC236}">
                <a16:creationId xmlns:a16="http://schemas.microsoft.com/office/drawing/2014/main" id="{3681AD3F-DC01-4418-893B-6110CFAA79BA}"/>
              </a:ext>
            </a:extLst>
          </p:cNvPr>
          <p:cNvSpPr>
            <a:spLocks noGrp="1"/>
          </p:cNvSpPr>
          <p:nvPr>
            <p:ph type="pic" sz="quarter" idx="10" hasCustomPrompt="1"/>
          </p:nvPr>
        </p:nvSpPr>
        <p:spPr>
          <a:xfrm>
            <a:off x="-470405" y="1"/>
            <a:ext cx="12662406" cy="7363747"/>
          </a:xfrm>
          <a:prstGeom prst="rect">
            <a:avLst/>
          </a:prstGeom>
        </p:spPr>
        <p:txBody>
          <a:bodyPr/>
          <a:lstStyle>
            <a:lvl1pPr marL="0" indent="0" algn="r">
              <a:buNone/>
              <a:defRPr sz="1800">
                <a:solidFill>
                  <a:srgbClr val="464749"/>
                </a:solidFill>
                <a:latin typeface="Calibri" panose="020F0502020204030204" pitchFamily="34" charset="0"/>
                <a:cs typeface="Calibri" panose="020F0502020204030204" pitchFamily="34" charset="0"/>
              </a:defRPr>
            </a:lvl1pPr>
          </a:lstStyle>
          <a:p>
            <a:r>
              <a:rPr lang="pt-BR"/>
              <a:t>	 Click </a:t>
            </a:r>
            <a:r>
              <a:rPr lang="pt-BR" err="1"/>
              <a:t>to</a:t>
            </a:r>
            <a:r>
              <a:rPr lang="pt-BR"/>
              <a:t> </a:t>
            </a:r>
            <a:r>
              <a:rPr lang="pt-BR" err="1"/>
              <a:t>select</a:t>
            </a:r>
            <a:r>
              <a:rPr lang="pt-BR"/>
              <a:t> </a:t>
            </a:r>
            <a:r>
              <a:rPr lang="pt-BR" err="1"/>
              <a:t>backgroung</a:t>
            </a:r>
            <a:r>
              <a:rPr lang="pt-BR"/>
              <a:t> </a:t>
            </a:r>
            <a:r>
              <a:rPr lang="pt-BR" err="1"/>
              <a:t>image</a:t>
            </a:r>
            <a:r>
              <a:rPr lang="pt-BR"/>
              <a:t>.</a:t>
            </a:r>
            <a:br>
              <a:rPr lang="pt-BR"/>
            </a:br>
            <a:r>
              <a:rPr lang="pt-BR" err="1"/>
              <a:t>After</a:t>
            </a:r>
            <a:r>
              <a:rPr lang="pt-BR"/>
              <a:t> </a:t>
            </a:r>
            <a:r>
              <a:rPr lang="pt-BR" err="1"/>
              <a:t>that</a:t>
            </a:r>
            <a:r>
              <a:rPr lang="pt-BR"/>
              <a:t>, </a:t>
            </a:r>
            <a:r>
              <a:rPr lang="pt-BR" err="1"/>
              <a:t>right</a:t>
            </a:r>
            <a:r>
              <a:rPr lang="pt-BR"/>
              <a:t> click </a:t>
            </a:r>
            <a:r>
              <a:rPr lang="pt-BR" err="1"/>
              <a:t>with</a:t>
            </a:r>
            <a:r>
              <a:rPr lang="pt-BR"/>
              <a:t> </a:t>
            </a:r>
            <a:r>
              <a:rPr lang="pt-BR" err="1"/>
              <a:t>your</a:t>
            </a:r>
            <a:r>
              <a:rPr lang="pt-BR"/>
              <a:t> mouse </a:t>
            </a:r>
            <a:r>
              <a:rPr lang="pt-BR" err="1"/>
              <a:t>and</a:t>
            </a:r>
            <a:r>
              <a:rPr lang="pt-BR"/>
              <a:t> </a:t>
            </a:r>
            <a:r>
              <a:rPr lang="pt-BR" err="1"/>
              <a:t>select</a:t>
            </a:r>
            <a:r>
              <a:rPr lang="pt-BR"/>
              <a:t> “</a:t>
            </a:r>
            <a:r>
              <a:rPr lang="pt-BR" err="1"/>
              <a:t>send</a:t>
            </a:r>
            <a:r>
              <a:rPr lang="pt-BR"/>
              <a:t> </a:t>
            </a:r>
            <a:r>
              <a:rPr lang="pt-BR" err="1"/>
              <a:t>to</a:t>
            </a:r>
            <a:r>
              <a:rPr lang="pt-BR"/>
              <a:t> </a:t>
            </a:r>
            <a:r>
              <a:rPr lang="pt-BR" err="1"/>
              <a:t>back</a:t>
            </a:r>
            <a:endParaRPr lang="pt-BR"/>
          </a:p>
        </p:txBody>
      </p:sp>
      <p:sp>
        <p:nvSpPr>
          <p:cNvPr id="6" name="Espaço Reservado para Imagem 3">
            <a:extLst>
              <a:ext uri="{FF2B5EF4-FFF2-40B4-BE49-F238E27FC236}">
                <a16:creationId xmlns:a16="http://schemas.microsoft.com/office/drawing/2014/main" id="{B3C3573C-5D1B-DF4C-BB8A-3668F9A71406}"/>
              </a:ext>
            </a:extLst>
          </p:cNvPr>
          <p:cNvSpPr>
            <a:spLocks noGrp="1"/>
          </p:cNvSpPr>
          <p:nvPr>
            <p:ph type="pic" sz="quarter" idx="12" hasCustomPrompt="1"/>
          </p:nvPr>
        </p:nvSpPr>
        <p:spPr>
          <a:xfrm>
            <a:off x="-2494671" y="5539297"/>
            <a:ext cx="17343903" cy="1420303"/>
          </a:xfrm>
          <a:prstGeom prst="parallelogram">
            <a:avLst/>
          </a:prstGeom>
          <a:solidFill>
            <a:srgbClr val="54565A">
              <a:alpha val="88000"/>
            </a:srgbClr>
          </a:solidFill>
        </p:spPr>
        <p:txBody>
          <a:bodyPr/>
          <a:lstStyle>
            <a:lvl1pPr>
              <a:defRPr lang="en-US" dirty="0">
                <a:noFill/>
              </a:defRPr>
            </a:lvl1pPr>
          </a:lstStyle>
          <a:p>
            <a:pPr marL="0" lvl="0" indent="0">
              <a:buNone/>
            </a:pPr>
            <a:r>
              <a:rPr lang="pt-BR"/>
              <a:t>aa</a:t>
            </a:r>
            <a:endParaRPr lang="en-US"/>
          </a:p>
        </p:txBody>
      </p:sp>
      <p:sp>
        <p:nvSpPr>
          <p:cNvPr id="11" name="Espaço Reservado para Texto 6">
            <a:extLst>
              <a:ext uri="{FF2B5EF4-FFF2-40B4-BE49-F238E27FC236}">
                <a16:creationId xmlns:a16="http://schemas.microsoft.com/office/drawing/2014/main" id="{38F0C60C-7209-BE4D-BAFD-52D1734A907C}"/>
              </a:ext>
            </a:extLst>
          </p:cNvPr>
          <p:cNvSpPr>
            <a:spLocks noGrp="1"/>
          </p:cNvSpPr>
          <p:nvPr>
            <p:ph type="body" sz="quarter" idx="13" hasCustomPrompt="1"/>
          </p:nvPr>
        </p:nvSpPr>
        <p:spPr>
          <a:xfrm>
            <a:off x="693956" y="5726296"/>
            <a:ext cx="5433306" cy="481043"/>
          </a:xfrm>
          <a:prstGeom prst="rect">
            <a:avLst/>
          </a:prstGeom>
        </p:spPr>
        <p:txBody>
          <a:bodyPr/>
          <a:lstStyle>
            <a:lvl1pPr marL="0" indent="0">
              <a:buNone/>
              <a:defRPr sz="3600" b="1">
                <a:solidFill>
                  <a:srgbClr val="54C0E8"/>
                </a:solidFill>
                <a:latin typeface="Trebuchet MS" panose="020B0603020202020204" pitchFamily="34" charset="0"/>
              </a:defRPr>
            </a:lvl1pPr>
          </a:lstStyle>
          <a:p>
            <a:pPr lvl="0"/>
            <a:r>
              <a:rPr lang="pt-BR" err="1"/>
              <a:t>Trebuchet</a:t>
            </a:r>
            <a:r>
              <a:rPr lang="pt-BR"/>
              <a:t> MS </a:t>
            </a:r>
            <a:r>
              <a:rPr lang="pt-BR" err="1"/>
              <a:t>font</a:t>
            </a:r>
            <a:r>
              <a:rPr lang="pt-BR"/>
              <a:t> normal (</a:t>
            </a:r>
            <a:r>
              <a:rPr lang="pt-BR" err="1"/>
              <a:t>size</a:t>
            </a:r>
            <a:r>
              <a:rPr lang="pt-BR"/>
              <a:t> 32)</a:t>
            </a:r>
            <a:endParaRPr lang="en-US"/>
          </a:p>
        </p:txBody>
      </p:sp>
      <p:sp>
        <p:nvSpPr>
          <p:cNvPr id="7" name="Espaço Reservado para Imagem 5">
            <a:extLst>
              <a:ext uri="{FF2B5EF4-FFF2-40B4-BE49-F238E27FC236}">
                <a16:creationId xmlns:a16="http://schemas.microsoft.com/office/drawing/2014/main" id="{37CA8E9C-9B8A-4F20-A16E-8C0512FF3674}"/>
              </a:ext>
            </a:extLst>
          </p:cNvPr>
          <p:cNvSpPr>
            <a:spLocks noGrp="1"/>
          </p:cNvSpPr>
          <p:nvPr>
            <p:ph type="pic" sz="quarter" idx="11" hasCustomPrompt="1"/>
          </p:nvPr>
        </p:nvSpPr>
        <p:spPr>
          <a:xfrm>
            <a:off x="2787375" y="-779417"/>
            <a:ext cx="15160038" cy="8388384"/>
          </a:xfrm>
          <a:prstGeom prst="rect">
            <a:avLst/>
          </a:prstGeom>
          <a:blipFill>
            <a:blip r:embed="rId2" cstate="screen">
              <a:extLst>
                <a:ext uri="{28A0092B-C50C-407E-A947-70E740481C1C}">
                  <a14:useLocalDpi xmlns:a14="http://schemas.microsoft.com/office/drawing/2010/main"/>
                </a:ext>
              </a:extLst>
            </a:blip>
            <a:srcRect/>
            <a:stretch>
              <a:fillRect/>
            </a:stretch>
          </a:blipFill>
        </p:spPr>
        <p:txBody>
          <a:bodyPr/>
          <a:lstStyle>
            <a:lvl1pPr marL="0" indent="0">
              <a:buNone/>
              <a:defRPr sz="1600">
                <a:noFill/>
                <a:latin typeface="Calibri" panose="020F0502020204030204" pitchFamily="34" charset="0"/>
                <a:cs typeface="Calibri" panose="020F0502020204030204" pitchFamily="34" charset="0"/>
              </a:defRPr>
            </a:lvl1pPr>
          </a:lstStyle>
          <a:p>
            <a:r>
              <a:rPr lang="pt-BR"/>
              <a:t>a</a:t>
            </a:r>
          </a:p>
        </p:txBody>
      </p:sp>
    </p:spTree>
    <p:extLst>
      <p:ext uri="{BB962C8B-B14F-4D97-AF65-F5344CB8AC3E}">
        <p14:creationId xmlns:p14="http://schemas.microsoft.com/office/powerpoint/2010/main" val="94101284"/>
      </p:ext>
    </p:extLst>
  </p:cSld>
  <p:clrMapOvr>
    <a:masterClrMapping/>
  </p:clrMapOvr>
  <p:transition spd="slow">
    <p:wipe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6" name="Título 1">
            <a:extLst>
              <a:ext uri="{FF2B5EF4-FFF2-40B4-BE49-F238E27FC236}">
                <a16:creationId xmlns:a16="http://schemas.microsoft.com/office/drawing/2014/main" id="{27620CBA-8E0B-4BD3-9D94-B97C3FB94389}"/>
              </a:ext>
            </a:extLst>
          </p:cNvPr>
          <p:cNvSpPr>
            <a:spLocks noGrp="1"/>
          </p:cNvSpPr>
          <p:nvPr>
            <p:ph type="title" hasCustomPrompt="1"/>
          </p:nvPr>
        </p:nvSpPr>
        <p:spPr>
          <a:xfrm>
            <a:off x="259581" y="164154"/>
            <a:ext cx="9787893" cy="370620"/>
          </a:xfrm>
          <a:prstGeom prst="rect">
            <a:avLst/>
          </a:prstGeom>
        </p:spPr>
        <p:txBody>
          <a:bodyPr/>
          <a:lstStyle>
            <a:lvl1pPr algn="l">
              <a:tabLst/>
              <a:defRPr lang="pt-BR" sz="2400" b="1" kern="1200" dirty="0">
                <a:solidFill>
                  <a:srgbClr val="54C0E8"/>
                </a:solidFill>
                <a:latin typeface="Trebuchet MS" panose="020B0603020202020204" pitchFamily="34" charset="0"/>
                <a:ea typeface="+mn-ea"/>
                <a:cs typeface="+mn-cs"/>
              </a:defRPr>
            </a:lvl1pPr>
          </a:lstStyle>
          <a:p>
            <a:pPr marL="0" lvl="0" indent="0" algn="l" rtl="0" fontAlgn="base">
              <a:lnSpc>
                <a:spcPct val="90000"/>
              </a:lnSpc>
              <a:spcBef>
                <a:spcPts val="1000"/>
              </a:spcBef>
              <a:spcAft>
                <a:spcPct val="0"/>
              </a:spcAft>
              <a:buFont typeface="Arial" panose="020B0604020202020204" pitchFamily="34" charset="0"/>
              <a:buNone/>
            </a:pPr>
            <a:r>
              <a:rPr lang="pt-BR" err="1"/>
              <a:t>Trebuchet</a:t>
            </a:r>
            <a:r>
              <a:rPr lang="pt-BR"/>
              <a:t> M </a:t>
            </a:r>
            <a:r>
              <a:rPr lang="pt-BR" err="1"/>
              <a:t>font</a:t>
            </a:r>
            <a:r>
              <a:rPr lang="pt-BR"/>
              <a:t> normal (</a:t>
            </a:r>
            <a:r>
              <a:rPr lang="pt-BR" err="1"/>
              <a:t>size</a:t>
            </a:r>
            <a:r>
              <a:rPr lang="pt-BR"/>
              <a:t> 24)</a:t>
            </a:r>
          </a:p>
        </p:txBody>
      </p:sp>
      <p:sp>
        <p:nvSpPr>
          <p:cNvPr id="5" name="Content Placeholder 2">
            <a:extLst>
              <a:ext uri="{FF2B5EF4-FFF2-40B4-BE49-F238E27FC236}">
                <a16:creationId xmlns:a16="http://schemas.microsoft.com/office/drawing/2014/main" id="{46C05298-EBC0-47DF-9B78-B2B41456B9D8}"/>
              </a:ext>
            </a:extLst>
          </p:cNvPr>
          <p:cNvSpPr>
            <a:spLocks noGrp="1"/>
          </p:cNvSpPr>
          <p:nvPr>
            <p:ph idx="1" hasCustomPrompt="1"/>
          </p:nvPr>
        </p:nvSpPr>
        <p:spPr>
          <a:xfrm>
            <a:off x="590023" y="1011047"/>
            <a:ext cx="10860805" cy="5158934"/>
          </a:xfrm>
          <a:prstGeom prst="rect">
            <a:avLst/>
          </a:prstGeom>
        </p:spPr>
        <p:txBody>
          <a:bodyPr>
            <a:noAutofit/>
          </a:bodyPr>
          <a:lstStyle>
            <a:lvl1pPr algn="l" rtl="0" fontAlgn="base">
              <a:lnSpc>
                <a:spcPct val="90000"/>
              </a:lnSpc>
              <a:spcBef>
                <a:spcPts val="414"/>
              </a:spcBef>
              <a:spcAft>
                <a:spcPts val="414"/>
              </a:spcAft>
              <a:buClr>
                <a:srgbClr val="54C0E8"/>
              </a:buClr>
              <a:buSzPct val="90000"/>
              <a:buFont typeface="Verdana" pitchFamily="34" charset="0"/>
              <a:buChar char="●"/>
              <a:defRPr lang="en-US" sz="1600" kern="1200" noProof="0" dirty="0">
                <a:solidFill>
                  <a:srgbClr val="282828"/>
                </a:solidFill>
                <a:latin typeface="+mn-lt"/>
                <a:ea typeface="Verdana" pitchFamily="34" charset="0"/>
                <a:cs typeface="Verdana" pitchFamily="34" charset="0"/>
              </a:defRPr>
            </a:lvl1pPr>
            <a:lvl2pPr marL="668233" indent="-256997" algn="l" rtl="0" fontAlgn="base">
              <a:lnSpc>
                <a:spcPct val="90000"/>
              </a:lnSpc>
              <a:spcBef>
                <a:spcPts val="414"/>
              </a:spcBef>
              <a:spcAft>
                <a:spcPts val="414"/>
              </a:spcAft>
              <a:buClr>
                <a:schemeClr val="tx1">
                  <a:lumMod val="50000"/>
                  <a:lumOff val="50000"/>
                </a:schemeClr>
              </a:buClr>
              <a:buSzPct val="80000"/>
              <a:buFont typeface="Wingdings" pitchFamily="2" charset="2"/>
              <a:buChar char="v"/>
              <a:defRPr lang="en-US" sz="1600" kern="1200" noProof="0" dirty="0">
                <a:solidFill>
                  <a:srgbClr val="282828"/>
                </a:solidFill>
                <a:latin typeface="+mn-lt"/>
                <a:ea typeface="Verdana" pitchFamily="34" charset="0"/>
                <a:cs typeface="Verdana" pitchFamily="34" charset="0"/>
              </a:defRPr>
            </a:lvl2pPr>
            <a:lvl3pPr marL="1143000" indent="-228600" algn="l" rtl="0" fontAlgn="base">
              <a:lnSpc>
                <a:spcPct val="90000"/>
              </a:lnSpc>
              <a:spcBef>
                <a:spcPts val="414"/>
              </a:spcBef>
              <a:spcAft>
                <a:spcPts val="414"/>
              </a:spcAft>
              <a:buClr>
                <a:schemeClr val="tx1">
                  <a:lumMod val="50000"/>
                  <a:lumOff val="50000"/>
                </a:schemeClr>
              </a:buClr>
              <a:buSzPct val="80000"/>
              <a:buFont typeface="Wingdings" panose="05000000000000000000" pitchFamily="2" charset="2"/>
              <a:buChar char="§"/>
              <a:defRPr lang="en-US" sz="1600" kern="1200" noProof="0" dirty="0">
                <a:solidFill>
                  <a:srgbClr val="282828"/>
                </a:solidFill>
                <a:latin typeface="+mn-lt"/>
                <a:ea typeface="Verdana" pitchFamily="34" charset="0"/>
                <a:cs typeface="Verdana" pitchFamily="34" charset="0"/>
              </a:defRPr>
            </a:lvl3pPr>
            <a:lvl4pPr algn="l" rtl="0" fontAlgn="base">
              <a:lnSpc>
                <a:spcPct val="90000"/>
              </a:lnSpc>
              <a:spcBef>
                <a:spcPts val="414"/>
              </a:spcBef>
              <a:spcAft>
                <a:spcPts val="414"/>
              </a:spcAft>
              <a:buClr>
                <a:schemeClr val="bg2">
                  <a:lumMod val="75000"/>
                </a:schemeClr>
              </a:buClr>
              <a:buSzPct val="80000"/>
              <a:defRPr lang="en-US" sz="1600" kern="1200" noProof="0" dirty="0">
                <a:solidFill>
                  <a:srgbClr val="282828"/>
                </a:solidFill>
                <a:latin typeface="+mn-lt"/>
                <a:ea typeface="Verdana" pitchFamily="34" charset="0"/>
                <a:cs typeface="Verdana" pitchFamily="34" charset="0"/>
              </a:defRPr>
            </a:lvl4pPr>
            <a:lvl5pPr algn="l" rtl="0" fontAlgn="base">
              <a:lnSpc>
                <a:spcPct val="90000"/>
              </a:lnSpc>
              <a:spcBef>
                <a:spcPts val="414"/>
              </a:spcBef>
              <a:spcAft>
                <a:spcPts val="414"/>
              </a:spcAft>
              <a:buClr>
                <a:schemeClr val="bg2">
                  <a:lumMod val="75000"/>
                </a:schemeClr>
              </a:buClr>
              <a:buSzPct val="80000"/>
              <a:defRPr lang="en-GB" sz="1600" kern="1200" noProof="0" dirty="0">
                <a:solidFill>
                  <a:schemeClr val="tx1">
                    <a:lumMod val="85000"/>
                    <a:lumOff val="15000"/>
                  </a:schemeClr>
                </a:solidFill>
                <a:latin typeface="+mn-lt"/>
                <a:ea typeface="Verdana" pitchFamily="34" charset="0"/>
                <a:cs typeface="Verdana" pitchFamily="34" charset="0"/>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p:txBody>
      </p:sp>
      <p:sp>
        <p:nvSpPr>
          <p:cNvPr id="7" name="Espaço Reservado para Texto 7">
            <a:extLst>
              <a:ext uri="{FF2B5EF4-FFF2-40B4-BE49-F238E27FC236}">
                <a16:creationId xmlns:a16="http://schemas.microsoft.com/office/drawing/2014/main" id="{4CC998EB-1F76-4247-8F46-026EDBC93CCD}"/>
              </a:ext>
            </a:extLst>
          </p:cNvPr>
          <p:cNvSpPr>
            <a:spLocks noGrp="1"/>
          </p:cNvSpPr>
          <p:nvPr>
            <p:ph type="body" sz="quarter" idx="49" hasCustomPrompt="1"/>
          </p:nvPr>
        </p:nvSpPr>
        <p:spPr>
          <a:xfrm>
            <a:off x="262583" y="586664"/>
            <a:ext cx="6829140" cy="323941"/>
          </a:xfrm>
          <a:prstGeom prst="rect">
            <a:avLst/>
          </a:prstGeom>
        </p:spPr>
        <p:txBody>
          <a:bodyPr/>
          <a:lstStyle>
            <a:lvl1pPr marL="0" indent="0" algn="l">
              <a:buNone/>
              <a:defRPr sz="1400">
                <a:solidFill>
                  <a:schemeClr val="tx1">
                    <a:lumMod val="65000"/>
                    <a:lumOff val="35000"/>
                  </a:schemeClr>
                </a:solidFill>
                <a:latin typeface="+mn-lt"/>
              </a:defRPr>
            </a:lvl1pPr>
          </a:lstStyle>
          <a:p>
            <a:pPr lvl="0"/>
            <a:r>
              <a:rPr lang="pt-BR" err="1"/>
              <a:t>Calibri</a:t>
            </a:r>
            <a:r>
              <a:rPr lang="pt-BR"/>
              <a:t> </a:t>
            </a:r>
            <a:r>
              <a:rPr lang="pt-BR" err="1"/>
              <a:t>font</a:t>
            </a:r>
            <a:r>
              <a:rPr lang="pt-BR"/>
              <a:t> normal (</a:t>
            </a:r>
            <a:r>
              <a:rPr lang="pt-BR" err="1"/>
              <a:t>size</a:t>
            </a:r>
            <a:r>
              <a:rPr lang="pt-BR"/>
              <a:t> 14)</a:t>
            </a:r>
          </a:p>
        </p:txBody>
      </p:sp>
    </p:spTree>
    <p:extLst>
      <p:ext uri="{BB962C8B-B14F-4D97-AF65-F5344CB8AC3E}">
        <p14:creationId xmlns:p14="http://schemas.microsoft.com/office/powerpoint/2010/main" val="3766187387"/>
      </p:ext>
    </p:extLst>
  </p:cSld>
  <p:clrMapOvr>
    <a:masterClrMapping/>
  </p:clrMapOvr>
  <p:transition spd="slow">
    <p:wipe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6" name="Título 1">
            <a:extLst>
              <a:ext uri="{FF2B5EF4-FFF2-40B4-BE49-F238E27FC236}">
                <a16:creationId xmlns:a16="http://schemas.microsoft.com/office/drawing/2014/main" id="{27620CBA-8E0B-4BD3-9D94-B97C3FB94389}"/>
              </a:ext>
            </a:extLst>
          </p:cNvPr>
          <p:cNvSpPr>
            <a:spLocks noGrp="1"/>
          </p:cNvSpPr>
          <p:nvPr>
            <p:ph type="title" hasCustomPrompt="1"/>
          </p:nvPr>
        </p:nvSpPr>
        <p:spPr>
          <a:xfrm>
            <a:off x="259581" y="164154"/>
            <a:ext cx="9787893" cy="370620"/>
          </a:xfrm>
          <a:prstGeom prst="rect">
            <a:avLst/>
          </a:prstGeom>
        </p:spPr>
        <p:txBody>
          <a:bodyPr/>
          <a:lstStyle>
            <a:lvl1pPr algn="l">
              <a:tabLst/>
              <a:defRPr lang="pt-BR" sz="2400" b="1" kern="1200" dirty="0">
                <a:solidFill>
                  <a:srgbClr val="54C0E8"/>
                </a:solidFill>
                <a:latin typeface="Trebuchet MS" panose="020B0603020202020204" pitchFamily="34" charset="0"/>
                <a:ea typeface="+mn-ea"/>
                <a:cs typeface="+mn-cs"/>
              </a:defRPr>
            </a:lvl1pPr>
          </a:lstStyle>
          <a:p>
            <a:pPr marL="0" lvl="0" indent="0" algn="l" rtl="0" fontAlgn="base">
              <a:lnSpc>
                <a:spcPct val="90000"/>
              </a:lnSpc>
              <a:spcBef>
                <a:spcPts val="1000"/>
              </a:spcBef>
              <a:spcAft>
                <a:spcPct val="0"/>
              </a:spcAft>
              <a:buFont typeface="Arial" panose="020B0604020202020204" pitchFamily="34" charset="0"/>
              <a:buNone/>
            </a:pPr>
            <a:r>
              <a:rPr lang="pt-BR" err="1"/>
              <a:t>Trebuchet</a:t>
            </a:r>
            <a:r>
              <a:rPr lang="pt-BR"/>
              <a:t> M </a:t>
            </a:r>
            <a:r>
              <a:rPr lang="pt-BR" err="1"/>
              <a:t>font</a:t>
            </a:r>
            <a:r>
              <a:rPr lang="pt-BR"/>
              <a:t> normal (</a:t>
            </a:r>
            <a:r>
              <a:rPr lang="pt-BR" err="1"/>
              <a:t>size</a:t>
            </a:r>
            <a:r>
              <a:rPr lang="pt-BR"/>
              <a:t> 24)</a:t>
            </a:r>
          </a:p>
        </p:txBody>
      </p:sp>
      <p:sp>
        <p:nvSpPr>
          <p:cNvPr id="5" name="Content Placeholder 2">
            <a:extLst>
              <a:ext uri="{FF2B5EF4-FFF2-40B4-BE49-F238E27FC236}">
                <a16:creationId xmlns:a16="http://schemas.microsoft.com/office/drawing/2014/main" id="{46C05298-EBC0-47DF-9B78-B2B41456B9D8}"/>
              </a:ext>
            </a:extLst>
          </p:cNvPr>
          <p:cNvSpPr>
            <a:spLocks noGrp="1"/>
          </p:cNvSpPr>
          <p:nvPr>
            <p:ph idx="1" hasCustomPrompt="1"/>
          </p:nvPr>
        </p:nvSpPr>
        <p:spPr>
          <a:xfrm>
            <a:off x="590023" y="1011047"/>
            <a:ext cx="10860805" cy="5158934"/>
          </a:xfrm>
          <a:prstGeom prst="rect">
            <a:avLst/>
          </a:prstGeom>
        </p:spPr>
        <p:txBody>
          <a:bodyPr>
            <a:noAutofit/>
          </a:bodyPr>
          <a:lstStyle>
            <a:lvl1pPr algn="l" rtl="0" fontAlgn="base">
              <a:lnSpc>
                <a:spcPct val="90000"/>
              </a:lnSpc>
              <a:spcBef>
                <a:spcPts val="414"/>
              </a:spcBef>
              <a:spcAft>
                <a:spcPts val="414"/>
              </a:spcAft>
              <a:buClr>
                <a:srgbClr val="54C0E8"/>
              </a:buClr>
              <a:buSzPct val="90000"/>
              <a:buFont typeface="Verdana" pitchFamily="34" charset="0"/>
              <a:buChar char="●"/>
              <a:defRPr lang="en-US" sz="1600" kern="1200" noProof="0" dirty="0">
                <a:solidFill>
                  <a:srgbClr val="282828"/>
                </a:solidFill>
                <a:latin typeface="+mn-lt"/>
                <a:ea typeface="Verdana" pitchFamily="34" charset="0"/>
                <a:cs typeface="Verdana" pitchFamily="34" charset="0"/>
              </a:defRPr>
            </a:lvl1pPr>
            <a:lvl2pPr marL="668233" indent="-256997" algn="l" rtl="0" fontAlgn="base">
              <a:lnSpc>
                <a:spcPct val="90000"/>
              </a:lnSpc>
              <a:spcBef>
                <a:spcPts val="414"/>
              </a:spcBef>
              <a:spcAft>
                <a:spcPts val="414"/>
              </a:spcAft>
              <a:buClr>
                <a:schemeClr val="tx1">
                  <a:lumMod val="50000"/>
                  <a:lumOff val="50000"/>
                </a:schemeClr>
              </a:buClr>
              <a:buSzPct val="80000"/>
              <a:buFont typeface="Wingdings" pitchFamily="2" charset="2"/>
              <a:buChar char="v"/>
              <a:defRPr lang="en-US" sz="1600" kern="1200" noProof="0" dirty="0">
                <a:solidFill>
                  <a:srgbClr val="282828"/>
                </a:solidFill>
                <a:latin typeface="+mn-lt"/>
                <a:ea typeface="Verdana" pitchFamily="34" charset="0"/>
                <a:cs typeface="Verdana" pitchFamily="34" charset="0"/>
              </a:defRPr>
            </a:lvl2pPr>
            <a:lvl3pPr marL="1143000" indent="-228600" algn="l" rtl="0" fontAlgn="base">
              <a:lnSpc>
                <a:spcPct val="90000"/>
              </a:lnSpc>
              <a:spcBef>
                <a:spcPts val="414"/>
              </a:spcBef>
              <a:spcAft>
                <a:spcPts val="414"/>
              </a:spcAft>
              <a:buClr>
                <a:schemeClr val="tx1">
                  <a:lumMod val="50000"/>
                  <a:lumOff val="50000"/>
                </a:schemeClr>
              </a:buClr>
              <a:buSzPct val="80000"/>
              <a:buFont typeface="Wingdings" panose="05000000000000000000" pitchFamily="2" charset="2"/>
              <a:buChar char="§"/>
              <a:defRPr lang="en-US" sz="1600" kern="1200" noProof="0" dirty="0">
                <a:solidFill>
                  <a:srgbClr val="282828"/>
                </a:solidFill>
                <a:latin typeface="+mn-lt"/>
                <a:ea typeface="Verdana" pitchFamily="34" charset="0"/>
                <a:cs typeface="Verdana" pitchFamily="34" charset="0"/>
              </a:defRPr>
            </a:lvl3pPr>
            <a:lvl4pPr algn="l" rtl="0" fontAlgn="base">
              <a:lnSpc>
                <a:spcPct val="90000"/>
              </a:lnSpc>
              <a:spcBef>
                <a:spcPts val="414"/>
              </a:spcBef>
              <a:spcAft>
                <a:spcPts val="414"/>
              </a:spcAft>
              <a:buClr>
                <a:schemeClr val="bg2">
                  <a:lumMod val="75000"/>
                </a:schemeClr>
              </a:buClr>
              <a:buSzPct val="80000"/>
              <a:defRPr lang="en-US" sz="1600" kern="1200" noProof="0" dirty="0">
                <a:solidFill>
                  <a:srgbClr val="282828"/>
                </a:solidFill>
                <a:latin typeface="+mn-lt"/>
                <a:ea typeface="Verdana" pitchFamily="34" charset="0"/>
                <a:cs typeface="Verdana" pitchFamily="34" charset="0"/>
              </a:defRPr>
            </a:lvl4pPr>
            <a:lvl5pPr algn="l" rtl="0" fontAlgn="base">
              <a:lnSpc>
                <a:spcPct val="90000"/>
              </a:lnSpc>
              <a:spcBef>
                <a:spcPts val="414"/>
              </a:spcBef>
              <a:spcAft>
                <a:spcPts val="414"/>
              </a:spcAft>
              <a:buClr>
                <a:schemeClr val="bg2">
                  <a:lumMod val="75000"/>
                </a:schemeClr>
              </a:buClr>
              <a:buSzPct val="80000"/>
              <a:defRPr lang="en-GB" sz="1600" kern="1200" noProof="0" dirty="0">
                <a:solidFill>
                  <a:schemeClr val="tx1">
                    <a:lumMod val="85000"/>
                    <a:lumOff val="15000"/>
                  </a:schemeClr>
                </a:solidFill>
                <a:latin typeface="+mn-lt"/>
                <a:ea typeface="Verdana" pitchFamily="34" charset="0"/>
                <a:cs typeface="Verdana" pitchFamily="34" charset="0"/>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p:txBody>
      </p:sp>
      <p:sp>
        <p:nvSpPr>
          <p:cNvPr id="7" name="Espaço Reservado para Texto 7">
            <a:extLst>
              <a:ext uri="{FF2B5EF4-FFF2-40B4-BE49-F238E27FC236}">
                <a16:creationId xmlns:a16="http://schemas.microsoft.com/office/drawing/2014/main" id="{4CC998EB-1F76-4247-8F46-026EDBC93CCD}"/>
              </a:ext>
            </a:extLst>
          </p:cNvPr>
          <p:cNvSpPr>
            <a:spLocks noGrp="1"/>
          </p:cNvSpPr>
          <p:nvPr>
            <p:ph type="body" sz="quarter" idx="49" hasCustomPrompt="1"/>
          </p:nvPr>
        </p:nvSpPr>
        <p:spPr>
          <a:xfrm>
            <a:off x="285552" y="605326"/>
            <a:ext cx="6829140" cy="323941"/>
          </a:xfrm>
          <a:prstGeom prst="rect">
            <a:avLst/>
          </a:prstGeom>
        </p:spPr>
        <p:txBody>
          <a:bodyPr/>
          <a:lstStyle>
            <a:lvl1pPr marL="0" indent="0" algn="l">
              <a:buNone/>
              <a:defRPr sz="1400">
                <a:solidFill>
                  <a:schemeClr val="tx1">
                    <a:lumMod val="65000"/>
                    <a:lumOff val="35000"/>
                  </a:schemeClr>
                </a:solidFill>
                <a:latin typeface="+mn-lt"/>
              </a:defRPr>
            </a:lvl1pPr>
          </a:lstStyle>
          <a:p>
            <a:pPr lvl="0"/>
            <a:r>
              <a:rPr lang="pt-BR" err="1"/>
              <a:t>Calibri</a:t>
            </a:r>
            <a:r>
              <a:rPr lang="pt-BR"/>
              <a:t> </a:t>
            </a:r>
            <a:r>
              <a:rPr lang="pt-BR" err="1"/>
              <a:t>font</a:t>
            </a:r>
            <a:r>
              <a:rPr lang="pt-BR"/>
              <a:t> normal (</a:t>
            </a:r>
            <a:r>
              <a:rPr lang="pt-BR" err="1"/>
              <a:t>size</a:t>
            </a:r>
            <a:r>
              <a:rPr lang="pt-BR"/>
              <a:t> 14)</a:t>
            </a:r>
          </a:p>
        </p:txBody>
      </p:sp>
    </p:spTree>
    <p:extLst>
      <p:ext uri="{BB962C8B-B14F-4D97-AF65-F5344CB8AC3E}">
        <p14:creationId xmlns:p14="http://schemas.microsoft.com/office/powerpoint/2010/main" val="3850358914"/>
      </p:ext>
    </p:extLst>
  </p:cSld>
  <p:clrMapOvr>
    <a:masterClrMapping/>
  </p:clrMapOvr>
  <p:transition spd="slow">
    <p:wipe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9_Title Slide">
    <p:bg>
      <p:bgPr>
        <a:solidFill>
          <a:schemeClr val="bg1"/>
        </a:solidFill>
        <a:effectLst/>
      </p:bgPr>
    </p:bg>
    <p:spTree>
      <p:nvGrpSpPr>
        <p:cNvPr id="1" name=""/>
        <p:cNvGrpSpPr/>
        <p:nvPr/>
      </p:nvGrpSpPr>
      <p:grpSpPr>
        <a:xfrm>
          <a:off x="0" y="0"/>
          <a:ext cx="0" cy="0"/>
          <a:chOff x="0" y="0"/>
          <a:chExt cx="0" cy="0"/>
        </a:xfrm>
      </p:grpSpPr>
      <p:sp>
        <p:nvSpPr>
          <p:cNvPr id="3" name="Espaço Reservado para Imagem 2">
            <a:extLst>
              <a:ext uri="{FF2B5EF4-FFF2-40B4-BE49-F238E27FC236}">
                <a16:creationId xmlns:a16="http://schemas.microsoft.com/office/drawing/2014/main" id="{56A1DC1F-643F-46D4-892D-8F597BC63AE7}"/>
              </a:ext>
            </a:extLst>
          </p:cNvPr>
          <p:cNvSpPr>
            <a:spLocks noGrp="1"/>
          </p:cNvSpPr>
          <p:nvPr>
            <p:ph type="pic" sz="quarter" idx="13" hasCustomPrompt="1"/>
          </p:nvPr>
        </p:nvSpPr>
        <p:spPr>
          <a:xfrm>
            <a:off x="5280821" y="0"/>
            <a:ext cx="9355015" cy="6858000"/>
          </a:xfrm>
          <a:prstGeom prst="parallelogram">
            <a:avLst/>
          </a:prstGeom>
        </p:spPr>
        <p:txBody>
          <a:bodyPr/>
          <a:lstStyle>
            <a:lvl1pPr marL="0" indent="0">
              <a:buNone/>
              <a:defRPr sz="1761">
                <a:solidFill>
                  <a:schemeClr val="bg1"/>
                </a:solidFill>
                <a:latin typeface="Calibri" panose="020F0502020204030204" pitchFamily="34" charset="0"/>
                <a:cs typeface="Calibri" panose="020F0502020204030204" pitchFamily="34" charset="0"/>
              </a:defRPr>
            </a:lvl1pPr>
          </a:lstStyle>
          <a:p>
            <a:r>
              <a:rPr lang="pt-BR"/>
              <a:t> </a:t>
            </a:r>
          </a:p>
        </p:txBody>
      </p:sp>
      <p:sp>
        <p:nvSpPr>
          <p:cNvPr id="5" name="Espaço Reservado para Texto 4">
            <a:extLst>
              <a:ext uri="{FF2B5EF4-FFF2-40B4-BE49-F238E27FC236}">
                <a16:creationId xmlns:a16="http://schemas.microsoft.com/office/drawing/2014/main" id="{7C5AC681-723F-4C6D-B59D-CD03B446A45E}"/>
              </a:ext>
            </a:extLst>
          </p:cNvPr>
          <p:cNvSpPr>
            <a:spLocks noGrp="1"/>
          </p:cNvSpPr>
          <p:nvPr>
            <p:ph type="body" sz="quarter" idx="14" hasCustomPrompt="1"/>
          </p:nvPr>
        </p:nvSpPr>
        <p:spPr>
          <a:xfrm>
            <a:off x="488049" y="298753"/>
            <a:ext cx="6316953" cy="533400"/>
          </a:xfrm>
          <a:prstGeom prst="rect">
            <a:avLst/>
          </a:prstGeom>
        </p:spPr>
        <p:txBody>
          <a:bodyPr/>
          <a:lstStyle>
            <a:lvl1pPr marL="0" marR="0" indent="0" algn="l" defTabSz="894683" rtl="0" eaLnBrk="1" fontAlgn="base" latinLnBrk="0" hangingPunct="1">
              <a:lnSpc>
                <a:spcPct val="90000"/>
              </a:lnSpc>
              <a:spcBef>
                <a:spcPts val="978"/>
              </a:spcBef>
              <a:spcAft>
                <a:spcPct val="0"/>
              </a:spcAft>
              <a:buClrTx/>
              <a:buSzTx/>
              <a:buFont typeface="Arial" panose="020B0604020202020204" pitchFamily="34" charset="0"/>
              <a:buNone/>
              <a:tabLst/>
              <a:defRPr sz="2349" b="1">
                <a:solidFill>
                  <a:srgbClr val="54C0E8"/>
                </a:solidFill>
                <a:latin typeface="Trebuchet MS" panose="020B0603020202020204" pitchFamily="34" charset="0"/>
              </a:defRPr>
            </a:lvl1pPr>
          </a:lstStyle>
          <a:p>
            <a:pPr lvl="0"/>
            <a:r>
              <a:rPr lang="pt-BR" err="1"/>
              <a:t>Trebuchet</a:t>
            </a:r>
            <a:r>
              <a:rPr lang="pt-BR"/>
              <a:t> MS </a:t>
            </a:r>
            <a:r>
              <a:rPr lang="pt-BR" err="1"/>
              <a:t>font</a:t>
            </a:r>
            <a:r>
              <a:rPr lang="pt-BR"/>
              <a:t> normal (</a:t>
            </a:r>
            <a:r>
              <a:rPr lang="pt-BR" err="1"/>
              <a:t>size</a:t>
            </a:r>
            <a:r>
              <a:rPr lang="pt-BR"/>
              <a:t> 24)</a:t>
            </a:r>
            <a:endParaRPr lang="en-US"/>
          </a:p>
        </p:txBody>
      </p:sp>
      <p:sp>
        <p:nvSpPr>
          <p:cNvPr id="14" name="Espaço Reservado para Imagem 3">
            <a:extLst>
              <a:ext uri="{FF2B5EF4-FFF2-40B4-BE49-F238E27FC236}">
                <a16:creationId xmlns:a16="http://schemas.microsoft.com/office/drawing/2014/main" id="{AFDFF8B7-EF52-4834-BCA3-F1970A46F350}"/>
              </a:ext>
            </a:extLst>
          </p:cNvPr>
          <p:cNvSpPr>
            <a:spLocks noGrp="1"/>
          </p:cNvSpPr>
          <p:nvPr>
            <p:ph type="pic" sz="quarter" idx="19"/>
          </p:nvPr>
        </p:nvSpPr>
        <p:spPr>
          <a:xfrm>
            <a:off x="11031005" y="142803"/>
            <a:ext cx="980831" cy="330200"/>
          </a:xfrm>
          <a:prstGeom prst="rect">
            <a:avLst/>
          </a:prstGeom>
          <a:blipFill>
            <a:blip r:embed="rId2" cstate="email">
              <a:extLst>
                <a:ext uri="{28A0092B-C50C-407E-A947-70E740481C1C}">
                  <a14:useLocalDpi xmlns:a14="http://schemas.microsoft.com/office/drawing/2010/main"/>
                </a:ext>
              </a:extLst>
            </a:blip>
            <a:stretch>
              <a:fillRect/>
            </a:stretch>
          </a:blipFill>
        </p:spPr>
        <p:txBody>
          <a:bodyPr/>
          <a:lstStyle>
            <a:lvl1pPr marL="0" indent="0">
              <a:buNone/>
              <a:defRPr sz="100" baseline="-25000">
                <a:solidFill>
                  <a:schemeClr val="bg1"/>
                </a:solidFill>
                <a:latin typeface="Calibri" panose="020F0502020204030204" pitchFamily="34" charset="0"/>
                <a:cs typeface="Calibri" panose="020F0502020204030204" pitchFamily="34" charset="0"/>
              </a:defRPr>
            </a:lvl1pPr>
          </a:lstStyle>
          <a:p>
            <a:endParaRPr lang="pt-BR"/>
          </a:p>
        </p:txBody>
      </p:sp>
      <p:sp>
        <p:nvSpPr>
          <p:cNvPr id="9" name="Content Placeholder 2">
            <a:extLst>
              <a:ext uri="{FF2B5EF4-FFF2-40B4-BE49-F238E27FC236}">
                <a16:creationId xmlns:a16="http://schemas.microsoft.com/office/drawing/2014/main" id="{4757E2FF-C0E9-407F-B94E-109DCA50871D}"/>
              </a:ext>
            </a:extLst>
          </p:cNvPr>
          <p:cNvSpPr>
            <a:spLocks noGrp="1"/>
          </p:cNvSpPr>
          <p:nvPr>
            <p:ph idx="1"/>
          </p:nvPr>
        </p:nvSpPr>
        <p:spPr>
          <a:xfrm>
            <a:off x="591456" y="1096626"/>
            <a:ext cx="4865986" cy="4525964"/>
          </a:xfrm>
          <a:prstGeom prst="rect">
            <a:avLst/>
          </a:prstGeom>
        </p:spPr>
        <p:txBody>
          <a:bodyPr>
            <a:noAutofit/>
          </a:bodyPr>
          <a:lstStyle>
            <a:lvl1pPr>
              <a:spcBef>
                <a:spcPts val="414"/>
              </a:spcBef>
              <a:spcAft>
                <a:spcPts val="414"/>
              </a:spcAft>
              <a:buClr>
                <a:srgbClr val="54C0E8"/>
              </a:buClr>
              <a:buSzPct val="110000"/>
              <a:buFont typeface="Verdana" pitchFamily="34" charset="0"/>
              <a:buChar char="●"/>
              <a:defRPr sz="1600">
                <a:solidFill>
                  <a:schemeClr val="tx1">
                    <a:lumMod val="75000"/>
                    <a:lumOff val="25000"/>
                  </a:schemeClr>
                </a:solidFill>
                <a:latin typeface="+mn-lt"/>
                <a:ea typeface="Verdana" pitchFamily="34" charset="0"/>
                <a:cs typeface="Verdana" pitchFamily="34" charset="0"/>
              </a:defRPr>
            </a:lvl1pPr>
            <a:lvl2pPr marL="668233" indent="-256997">
              <a:spcBef>
                <a:spcPts val="414"/>
              </a:spcBef>
              <a:spcAft>
                <a:spcPts val="414"/>
              </a:spcAft>
              <a:buClr>
                <a:schemeClr val="tx1">
                  <a:lumMod val="50000"/>
                  <a:lumOff val="50000"/>
                </a:schemeClr>
              </a:buClr>
              <a:buFont typeface="Wingdings" pitchFamily="2" charset="2"/>
              <a:buChar char="v"/>
              <a:defRPr sz="1600">
                <a:solidFill>
                  <a:schemeClr val="tx1">
                    <a:lumMod val="75000"/>
                    <a:lumOff val="25000"/>
                  </a:schemeClr>
                </a:solidFill>
                <a:latin typeface="+mn-lt"/>
                <a:ea typeface="Verdana" pitchFamily="34" charset="0"/>
                <a:cs typeface="Verdana" pitchFamily="34" charset="0"/>
              </a:defRPr>
            </a:lvl2pPr>
            <a:lvl3pPr>
              <a:spcBef>
                <a:spcPts val="414"/>
              </a:spcBef>
              <a:spcAft>
                <a:spcPts val="414"/>
              </a:spcAft>
              <a:defRPr sz="1600">
                <a:solidFill>
                  <a:schemeClr val="tx1">
                    <a:lumMod val="75000"/>
                    <a:lumOff val="25000"/>
                  </a:schemeClr>
                </a:solidFill>
                <a:latin typeface="+mn-lt"/>
                <a:ea typeface="Verdana" pitchFamily="34" charset="0"/>
                <a:cs typeface="Verdana" pitchFamily="34" charset="0"/>
              </a:defRPr>
            </a:lvl3pPr>
            <a:lvl4pPr>
              <a:spcBef>
                <a:spcPts val="414"/>
              </a:spcBef>
              <a:spcAft>
                <a:spcPts val="414"/>
              </a:spcAft>
              <a:defRPr sz="1600">
                <a:solidFill>
                  <a:schemeClr val="tx1">
                    <a:lumMod val="75000"/>
                    <a:lumOff val="25000"/>
                  </a:schemeClr>
                </a:solidFill>
                <a:latin typeface="+mn-lt"/>
                <a:ea typeface="Verdana" pitchFamily="34" charset="0"/>
                <a:cs typeface="Verdana" pitchFamily="34" charset="0"/>
              </a:defRPr>
            </a:lvl4pPr>
            <a:lvl5pPr>
              <a:spcBef>
                <a:spcPts val="414"/>
              </a:spcBef>
              <a:spcAft>
                <a:spcPts val="414"/>
              </a:spcAft>
              <a:defRPr sz="1600">
                <a:solidFill>
                  <a:schemeClr val="tx1">
                    <a:lumMod val="75000"/>
                    <a:lumOff val="25000"/>
                  </a:schemeClr>
                </a:solidFill>
                <a:latin typeface="+mn-lt"/>
                <a:ea typeface="Verdana" pitchFamily="34" charset="0"/>
                <a:cs typeface="Verdana" pitchFamily="34" charset="0"/>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Tree>
    <p:extLst>
      <p:ext uri="{BB962C8B-B14F-4D97-AF65-F5344CB8AC3E}">
        <p14:creationId xmlns:p14="http://schemas.microsoft.com/office/powerpoint/2010/main" val="4224986183"/>
      </p:ext>
    </p:extLst>
  </p:cSld>
  <p:clrMapOvr>
    <a:masterClrMapping/>
  </p:clrMapOvr>
  <p:transition spd="slow">
    <p:wipe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cSld name="2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CAC65B38-D23D-47D2-AAC7-68C1D11B78CF}" type="datetimeFigureOut">
              <a:rPr lang="en-IE" smtClean="0"/>
              <a:t>23/06/2020</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C9188188-6346-4CA8-BF39-0FA5E3E2D7F9}" type="slidenum">
              <a:rPr lang="en-IE" smtClean="0"/>
              <a:t>‹#›</a:t>
            </a:fld>
            <a:endParaRPr lang="en-IE"/>
          </a:p>
        </p:txBody>
      </p:sp>
    </p:spTree>
    <p:extLst>
      <p:ext uri="{BB962C8B-B14F-4D97-AF65-F5344CB8AC3E}">
        <p14:creationId xmlns:p14="http://schemas.microsoft.com/office/powerpoint/2010/main" val="3729229494"/>
      </p:ext>
    </p:extLst>
  </p:cSld>
  <p:clrMapOvr>
    <a:masterClrMapping/>
  </p:clrMapOvr>
  <p:transition spd="slow">
    <p:wipe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12_Layout Personalizado">
    <p:bg>
      <p:bgPr>
        <a:solidFill>
          <a:schemeClr val="bg1"/>
        </a:solidFill>
        <a:effectLst/>
      </p:bgPr>
    </p:bg>
    <p:spTree>
      <p:nvGrpSpPr>
        <p:cNvPr id="1" name=""/>
        <p:cNvGrpSpPr/>
        <p:nvPr/>
      </p:nvGrpSpPr>
      <p:grpSpPr>
        <a:xfrm>
          <a:off x="0" y="0"/>
          <a:ext cx="0" cy="0"/>
          <a:chOff x="0" y="0"/>
          <a:chExt cx="0" cy="0"/>
        </a:xfrm>
      </p:grpSpPr>
      <p:sp>
        <p:nvSpPr>
          <p:cNvPr id="15" name="Espaço Reservado para Texto 7">
            <a:extLst>
              <a:ext uri="{FF2B5EF4-FFF2-40B4-BE49-F238E27FC236}">
                <a16:creationId xmlns:a16="http://schemas.microsoft.com/office/drawing/2014/main" id="{A45828DB-02D9-493E-B696-7107B392CAF7}"/>
              </a:ext>
            </a:extLst>
          </p:cNvPr>
          <p:cNvSpPr>
            <a:spLocks noGrp="1"/>
          </p:cNvSpPr>
          <p:nvPr>
            <p:ph type="body" sz="quarter" idx="49" hasCustomPrompt="1"/>
          </p:nvPr>
        </p:nvSpPr>
        <p:spPr>
          <a:xfrm>
            <a:off x="285553" y="656788"/>
            <a:ext cx="6829140" cy="323941"/>
          </a:xfrm>
          <a:prstGeom prst="rect">
            <a:avLst/>
          </a:prstGeom>
        </p:spPr>
        <p:txBody>
          <a:bodyPr/>
          <a:lstStyle>
            <a:lvl1pPr marL="0" indent="0" algn="l">
              <a:buNone/>
              <a:defRPr sz="1400">
                <a:solidFill>
                  <a:schemeClr val="tx1">
                    <a:lumMod val="65000"/>
                    <a:lumOff val="35000"/>
                  </a:schemeClr>
                </a:solidFill>
                <a:latin typeface="+mn-lt"/>
              </a:defRPr>
            </a:lvl1pPr>
          </a:lstStyle>
          <a:p>
            <a:pPr lvl="0"/>
            <a:r>
              <a:rPr lang="pt-BR" err="1"/>
              <a:t>Calibri</a:t>
            </a:r>
            <a:r>
              <a:rPr lang="pt-BR"/>
              <a:t> </a:t>
            </a:r>
            <a:r>
              <a:rPr lang="pt-BR" err="1"/>
              <a:t>font</a:t>
            </a:r>
            <a:r>
              <a:rPr lang="pt-BR"/>
              <a:t> normal (</a:t>
            </a:r>
            <a:r>
              <a:rPr lang="pt-BR" err="1"/>
              <a:t>size</a:t>
            </a:r>
            <a:r>
              <a:rPr lang="pt-BR"/>
              <a:t> 14)</a:t>
            </a:r>
          </a:p>
        </p:txBody>
      </p:sp>
      <p:sp>
        <p:nvSpPr>
          <p:cNvPr id="16" name="Título 1">
            <a:extLst>
              <a:ext uri="{FF2B5EF4-FFF2-40B4-BE49-F238E27FC236}">
                <a16:creationId xmlns:a16="http://schemas.microsoft.com/office/drawing/2014/main" id="{492C72F6-137D-41DF-ACAC-E91E4A93FCB3}"/>
              </a:ext>
            </a:extLst>
          </p:cNvPr>
          <p:cNvSpPr>
            <a:spLocks noGrp="1"/>
          </p:cNvSpPr>
          <p:nvPr>
            <p:ph type="title" hasCustomPrompt="1"/>
          </p:nvPr>
        </p:nvSpPr>
        <p:spPr>
          <a:xfrm>
            <a:off x="285554" y="244616"/>
            <a:ext cx="9787893" cy="370620"/>
          </a:xfrm>
          <a:prstGeom prst="rect">
            <a:avLst/>
          </a:prstGeom>
        </p:spPr>
        <p:txBody>
          <a:bodyPr/>
          <a:lstStyle>
            <a:lvl1pPr algn="l" rtl="0" fontAlgn="base">
              <a:lnSpc>
                <a:spcPct val="90000"/>
              </a:lnSpc>
              <a:spcBef>
                <a:spcPct val="0"/>
              </a:spcBef>
              <a:spcAft>
                <a:spcPct val="0"/>
              </a:spcAft>
              <a:tabLst/>
              <a:defRPr lang="pt-BR" sz="2400" b="1" kern="1200" dirty="0">
                <a:solidFill>
                  <a:srgbClr val="54C0E8"/>
                </a:solidFill>
                <a:latin typeface="Trebuchet MS" panose="020B0603020202020204" pitchFamily="34" charset="0"/>
                <a:ea typeface="Verdana" pitchFamily="34" charset="0"/>
                <a:cs typeface="Verdana" pitchFamily="34" charset="0"/>
              </a:defRPr>
            </a:lvl1pPr>
          </a:lstStyle>
          <a:p>
            <a:r>
              <a:rPr lang="pt-BR" err="1"/>
              <a:t>Trebuchet</a:t>
            </a:r>
            <a:r>
              <a:rPr lang="pt-BR"/>
              <a:t> M </a:t>
            </a:r>
            <a:r>
              <a:rPr lang="pt-BR" err="1"/>
              <a:t>font</a:t>
            </a:r>
            <a:r>
              <a:rPr lang="pt-BR"/>
              <a:t> normal (</a:t>
            </a:r>
            <a:r>
              <a:rPr lang="pt-BR" err="1"/>
              <a:t>size</a:t>
            </a:r>
            <a:r>
              <a:rPr lang="pt-BR"/>
              <a:t> 24)</a:t>
            </a:r>
          </a:p>
        </p:txBody>
      </p:sp>
    </p:spTree>
    <p:extLst>
      <p:ext uri="{BB962C8B-B14F-4D97-AF65-F5344CB8AC3E}">
        <p14:creationId xmlns:p14="http://schemas.microsoft.com/office/powerpoint/2010/main" val="2866006664"/>
      </p:ext>
    </p:extLst>
  </p:cSld>
  <p:clrMapOvr>
    <a:masterClrMapping/>
  </p:clrMapOvr>
  <p:transition>
    <p:wipe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13_Layout Personalizado">
    <p:bg>
      <p:bgPr>
        <a:solidFill>
          <a:schemeClr val="bg1"/>
        </a:solidFill>
        <a:effectLst/>
      </p:bgPr>
    </p:bg>
    <p:spTree>
      <p:nvGrpSpPr>
        <p:cNvPr id="1" name=""/>
        <p:cNvGrpSpPr/>
        <p:nvPr/>
      </p:nvGrpSpPr>
      <p:grpSpPr>
        <a:xfrm>
          <a:off x="0" y="0"/>
          <a:ext cx="0" cy="0"/>
          <a:chOff x="0" y="0"/>
          <a:chExt cx="0" cy="0"/>
        </a:xfrm>
      </p:grpSpPr>
      <p:sp>
        <p:nvSpPr>
          <p:cNvPr id="15" name="Espaço Reservado para Texto 7">
            <a:extLst>
              <a:ext uri="{FF2B5EF4-FFF2-40B4-BE49-F238E27FC236}">
                <a16:creationId xmlns:a16="http://schemas.microsoft.com/office/drawing/2014/main" id="{A45828DB-02D9-493E-B696-7107B392CAF7}"/>
              </a:ext>
            </a:extLst>
          </p:cNvPr>
          <p:cNvSpPr>
            <a:spLocks noGrp="1"/>
          </p:cNvSpPr>
          <p:nvPr>
            <p:ph type="body" sz="quarter" idx="49" hasCustomPrompt="1"/>
          </p:nvPr>
        </p:nvSpPr>
        <p:spPr>
          <a:xfrm>
            <a:off x="322695" y="670643"/>
            <a:ext cx="6829140" cy="323941"/>
          </a:xfrm>
          <a:prstGeom prst="rect">
            <a:avLst/>
          </a:prstGeom>
        </p:spPr>
        <p:txBody>
          <a:bodyPr/>
          <a:lstStyle>
            <a:lvl1pPr marL="0" indent="0" algn="l">
              <a:buNone/>
              <a:defRPr sz="1400">
                <a:solidFill>
                  <a:schemeClr val="tx1">
                    <a:lumMod val="65000"/>
                    <a:lumOff val="35000"/>
                  </a:schemeClr>
                </a:solidFill>
                <a:latin typeface="+mn-lt"/>
              </a:defRPr>
            </a:lvl1pPr>
          </a:lstStyle>
          <a:p>
            <a:pPr lvl="0"/>
            <a:r>
              <a:rPr lang="pt-BR" err="1"/>
              <a:t>Calibri</a:t>
            </a:r>
            <a:r>
              <a:rPr lang="pt-BR"/>
              <a:t> </a:t>
            </a:r>
            <a:r>
              <a:rPr lang="pt-BR" err="1"/>
              <a:t>font</a:t>
            </a:r>
            <a:r>
              <a:rPr lang="pt-BR"/>
              <a:t> normal (</a:t>
            </a:r>
            <a:r>
              <a:rPr lang="pt-BR" err="1"/>
              <a:t>size</a:t>
            </a:r>
            <a:r>
              <a:rPr lang="pt-BR"/>
              <a:t> 14)</a:t>
            </a:r>
          </a:p>
        </p:txBody>
      </p:sp>
      <p:sp>
        <p:nvSpPr>
          <p:cNvPr id="16" name="Título 1">
            <a:extLst>
              <a:ext uri="{FF2B5EF4-FFF2-40B4-BE49-F238E27FC236}">
                <a16:creationId xmlns:a16="http://schemas.microsoft.com/office/drawing/2014/main" id="{492C72F6-137D-41DF-ACAC-E91E4A93FCB3}"/>
              </a:ext>
            </a:extLst>
          </p:cNvPr>
          <p:cNvSpPr>
            <a:spLocks noGrp="1"/>
          </p:cNvSpPr>
          <p:nvPr>
            <p:ph type="title" hasCustomPrompt="1"/>
          </p:nvPr>
        </p:nvSpPr>
        <p:spPr>
          <a:xfrm>
            <a:off x="322694" y="258471"/>
            <a:ext cx="9787893" cy="370620"/>
          </a:xfrm>
          <a:prstGeom prst="rect">
            <a:avLst/>
          </a:prstGeom>
        </p:spPr>
        <p:txBody>
          <a:bodyPr/>
          <a:lstStyle>
            <a:lvl1pPr algn="l">
              <a:tabLst/>
              <a:defRPr sz="2400" b="1">
                <a:solidFill>
                  <a:srgbClr val="54C0E8"/>
                </a:solidFill>
                <a:latin typeface="Trebuchet MS" panose="020B0603020202020204" pitchFamily="34" charset="0"/>
              </a:defRPr>
            </a:lvl1pPr>
          </a:lstStyle>
          <a:p>
            <a:r>
              <a:rPr lang="pt-BR" err="1"/>
              <a:t>Trebuchet</a:t>
            </a:r>
            <a:r>
              <a:rPr lang="pt-BR"/>
              <a:t> M </a:t>
            </a:r>
            <a:r>
              <a:rPr lang="pt-BR" err="1"/>
              <a:t>font</a:t>
            </a:r>
            <a:r>
              <a:rPr lang="pt-BR"/>
              <a:t> normal (</a:t>
            </a:r>
            <a:r>
              <a:rPr lang="pt-BR" err="1"/>
              <a:t>size</a:t>
            </a:r>
            <a:r>
              <a:rPr lang="pt-BR"/>
              <a:t> 24)</a:t>
            </a:r>
          </a:p>
        </p:txBody>
      </p:sp>
      <p:sp>
        <p:nvSpPr>
          <p:cNvPr id="29" name="Espaço Reservado para Texto 7">
            <a:extLst>
              <a:ext uri="{FF2B5EF4-FFF2-40B4-BE49-F238E27FC236}">
                <a16:creationId xmlns:a16="http://schemas.microsoft.com/office/drawing/2014/main" id="{9BE8F821-BF03-4D6F-AA53-7CEFF56867CE}"/>
              </a:ext>
            </a:extLst>
          </p:cNvPr>
          <p:cNvSpPr>
            <a:spLocks noGrp="1"/>
          </p:cNvSpPr>
          <p:nvPr>
            <p:ph type="body" sz="quarter" idx="60" hasCustomPrompt="1"/>
          </p:nvPr>
        </p:nvSpPr>
        <p:spPr>
          <a:xfrm>
            <a:off x="845771" y="6542427"/>
            <a:ext cx="6866282" cy="285204"/>
          </a:xfrm>
          <a:prstGeom prst="rect">
            <a:avLst/>
          </a:prstGeom>
        </p:spPr>
        <p:txBody>
          <a:bodyPr/>
          <a:lstStyle>
            <a:lvl1pPr marL="0" indent="0" algn="l">
              <a:buNone/>
              <a:defRPr sz="1000" i="1">
                <a:solidFill>
                  <a:schemeClr val="tx1">
                    <a:lumMod val="65000"/>
                    <a:lumOff val="35000"/>
                  </a:schemeClr>
                </a:solidFill>
                <a:latin typeface="+mn-lt"/>
              </a:defRPr>
            </a:lvl1pPr>
          </a:lstStyle>
          <a:p>
            <a:pPr lvl="0"/>
            <a:r>
              <a:rPr lang="pt-BR" err="1"/>
              <a:t>Calibri</a:t>
            </a:r>
            <a:r>
              <a:rPr lang="pt-BR"/>
              <a:t> </a:t>
            </a:r>
            <a:r>
              <a:rPr lang="pt-BR" err="1"/>
              <a:t>font</a:t>
            </a:r>
            <a:r>
              <a:rPr lang="pt-BR"/>
              <a:t> normal (</a:t>
            </a:r>
            <a:r>
              <a:rPr lang="pt-BR" err="1"/>
              <a:t>size</a:t>
            </a:r>
            <a:r>
              <a:rPr lang="pt-BR"/>
              <a:t> 10)</a:t>
            </a:r>
          </a:p>
        </p:txBody>
      </p:sp>
      <p:pic>
        <p:nvPicPr>
          <p:cNvPr id="3" name="Imagem 2">
            <a:extLst>
              <a:ext uri="{FF2B5EF4-FFF2-40B4-BE49-F238E27FC236}">
                <a16:creationId xmlns:a16="http://schemas.microsoft.com/office/drawing/2014/main" id="{D1095A38-611E-4E51-8DD8-DE9FE687F9E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62146" y="6556676"/>
            <a:ext cx="283625" cy="226971"/>
          </a:xfrm>
          <a:prstGeom prst="rect">
            <a:avLst/>
          </a:prstGeom>
        </p:spPr>
      </p:pic>
    </p:spTree>
    <p:extLst>
      <p:ext uri="{BB962C8B-B14F-4D97-AF65-F5344CB8AC3E}">
        <p14:creationId xmlns:p14="http://schemas.microsoft.com/office/powerpoint/2010/main" val="24872364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Title Slide">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2450955"/>
      </p:ext>
    </p:extLst>
  </p:cSld>
  <p:clrMapOvr>
    <a:masterClrMapping/>
  </p:clrMapOvr>
  <p:transition spd="slow">
    <p:wipe dir="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bg1"/>
        </a:solidFill>
        <a:effectLst/>
      </p:bgPr>
    </p:bg>
    <p:spTree>
      <p:nvGrpSpPr>
        <p:cNvPr id="1" name=""/>
        <p:cNvGrpSpPr/>
        <p:nvPr/>
      </p:nvGrpSpPr>
      <p:grpSpPr>
        <a:xfrm>
          <a:off x="0" y="0"/>
          <a:ext cx="0" cy="0"/>
          <a:chOff x="0" y="0"/>
          <a:chExt cx="0" cy="0"/>
        </a:xfrm>
      </p:grpSpPr>
      <p:sp>
        <p:nvSpPr>
          <p:cNvPr id="3" name="Espaço Reservado para Imagem 2">
            <a:extLst>
              <a:ext uri="{FF2B5EF4-FFF2-40B4-BE49-F238E27FC236}">
                <a16:creationId xmlns:a16="http://schemas.microsoft.com/office/drawing/2014/main" id="{BFFE0107-3D06-4858-B285-F2408777052F}"/>
              </a:ext>
            </a:extLst>
          </p:cNvPr>
          <p:cNvSpPr>
            <a:spLocks noGrp="1"/>
          </p:cNvSpPr>
          <p:nvPr>
            <p:ph type="pic" sz="quarter" idx="16" hasCustomPrompt="1"/>
          </p:nvPr>
        </p:nvSpPr>
        <p:spPr>
          <a:xfrm>
            <a:off x="443798" y="785288"/>
            <a:ext cx="3991230" cy="5430957"/>
          </a:xfrm>
          <a:prstGeom prst="rect">
            <a:avLst/>
          </a:prstGeom>
          <a:solidFill>
            <a:schemeClr val="bg1"/>
          </a:solidFill>
        </p:spPr>
        <p:txBody>
          <a:bodyPr/>
          <a:lstStyle>
            <a:lvl1pPr marL="0" indent="0">
              <a:buNone/>
              <a:defRPr>
                <a:noFill/>
              </a:defRPr>
            </a:lvl1pPr>
          </a:lstStyle>
          <a:p>
            <a:r>
              <a:rPr lang="pt-BR"/>
              <a:t>a</a:t>
            </a:r>
            <a:endParaRPr lang="en-US"/>
          </a:p>
        </p:txBody>
      </p:sp>
      <p:sp>
        <p:nvSpPr>
          <p:cNvPr id="21" name="Espaço Reservado para Imagem 20">
            <a:extLst>
              <a:ext uri="{FF2B5EF4-FFF2-40B4-BE49-F238E27FC236}">
                <a16:creationId xmlns:a16="http://schemas.microsoft.com/office/drawing/2014/main" id="{1BBAA762-31ED-4F1F-B69C-EFE0FDB1A9FD}"/>
              </a:ext>
            </a:extLst>
          </p:cNvPr>
          <p:cNvSpPr>
            <a:spLocks noGrp="1"/>
          </p:cNvSpPr>
          <p:nvPr>
            <p:ph type="pic" sz="quarter" idx="13" hasCustomPrompt="1"/>
          </p:nvPr>
        </p:nvSpPr>
        <p:spPr>
          <a:xfrm>
            <a:off x="1876705" y="1031159"/>
            <a:ext cx="1125415" cy="861542"/>
          </a:xfrm>
          <a:prstGeom prst="rect">
            <a:avLst/>
          </a:prstGeom>
        </p:spPr>
        <p:txBody>
          <a:bodyPr/>
          <a:lstStyle>
            <a:lvl1pPr marL="0" indent="0">
              <a:buNone/>
              <a:defRPr sz="1200">
                <a:solidFill>
                  <a:srgbClr val="464749"/>
                </a:solidFill>
                <a:latin typeface="+mn-lt"/>
                <a:cs typeface="Calibri" panose="020F0502020204030204" pitchFamily="34" charset="0"/>
              </a:defRPr>
            </a:lvl1pPr>
          </a:lstStyle>
          <a:p>
            <a:r>
              <a:rPr lang="pt-BR"/>
              <a:t>Click </a:t>
            </a:r>
            <a:r>
              <a:rPr lang="pt-BR" err="1"/>
              <a:t>to</a:t>
            </a:r>
            <a:r>
              <a:rPr lang="pt-BR"/>
              <a:t> </a:t>
            </a:r>
            <a:r>
              <a:rPr lang="pt-BR" err="1"/>
              <a:t>insert</a:t>
            </a:r>
            <a:r>
              <a:rPr lang="pt-BR"/>
              <a:t> logo</a:t>
            </a:r>
          </a:p>
        </p:txBody>
      </p:sp>
      <p:sp>
        <p:nvSpPr>
          <p:cNvPr id="22" name="Espaço Reservado para Texto 7">
            <a:extLst>
              <a:ext uri="{FF2B5EF4-FFF2-40B4-BE49-F238E27FC236}">
                <a16:creationId xmlns:a16="http://schemas.microsoft.com/office/drawing/2014/main" id="{0ADCD72F-DC0E-44EE-8D1A-BA6DBBDB8517}"/>
              </a:ext>
            </a:extLst>
          </p:cNvPr>
          <p:cNvSpPr>
            <a:spLocks noGrp="1"/>
          </p:cNvSpPr>
          <p:nvPr>
            <p:ph type="body" sz="quarter" idx="19" hasCustomPrompt="1"/>
          </p:nvPr>
        </p:nvSpPr>
        <p:spPr>
          <a:xfrm>
            <a:off x="597007" y="2072093"/>
            <a:ext cx="3684814" cy="403035"/>
          </a:xfrm>
          <a:prstGeom prst="rect">
            <a:avLst/>
          </a:prstGeom>
        </p:spPr>
        <p:txBody>
          <a:bodyPr/>
          <a:lstStyle>
            <a:lvl1pPr marL="14003" indent="0">
              <a:buNone/>
              <a:defRPr kumimoji="0" lang="pt-BR" sz="1764" b="1" i="0" u="none" strike="noStrike" cap="none" spc="-39" normalizeH="0" baseline="0" dirty="0">
                <a:ln>
                  <a:noFill/>
                </a:ln>
                <a:solidFill>
                  <a:prstClr val="black">
                    <a:lumMod val="75000"/>
                    <a:lumOff val="25000"/>
                  </a:prstClr>
                </a:solidFill>
                <a:effectLst/>
                <a:uLnTx/>
                <a:uFillTx/>
                <a:ea typeface="Verdana" panose="020B0604030504040204" pitchFamily="34" charset="0"/>
                <a:cs typeface="Verdana" panose="020B0604030504040204" pitchFamily="34" charset="0"/>
              </a:defRPr>
            </a:lvl1pPr>
          </a:lstStyle>
          <a:p>
            <a:pPr marL="299753" marR="0" lvl="0" indent="-285750" defTabSz="914400" eaLnBrk="0" latinLnBrk="0" hangingPunct="0">
              <a:lnSpc>
                <a:spcPct val="100000"/>
              </a:lnSpc>
              <a:spcBef>
                <a:spcPct val="0"/>
              </a:spcBef>
              <a:spcAft>
                <a:spcPts val="600"/>
              </a:spcAft>
              <a:buClrTx/>
              <a:buSzTx/>
              <a:tabLst/>
            </a:pPr>
            <a:r>
              <a:rPr lang="pt-BR" err="1"/>
              <a:t>Client</a:t>
            </a:r>
            <a:r>
              <a:rPr lang="pt-BR"/>
              <a:t> </a:t>
            </a:r>
            <a:r>
              <a:rPr lang="pt-BR" err="1"/>
              <a:t>name</a:t>
            </a:r>
            <a:r>
              <a:rPr lang="pt-BR"/>
              <a:t> – </a:t>
            </a:r>
            <a:r>
              <a:rPr lang="pt-BR" err="1"/>
              <a:t>Calibri</a:t>
            </a:r>
            <a:r>
              <a:rPr lang="pt-BR"/>
              <a:t> </a:t>
            </a:r>
            <a:r>
              <a:rPr lang="pt-BR" err="1"/>
              <a:t>font</a:t>
            </a:r>
            <a:r>
              <a:rPr lang="pt-BR"/>
              <a:t> </a:t>
            </a:r>
            <a:r>
              <a:rPr lang="pt-BR" err="1"/>
              <a:t>bold</a:t>
            </a:r>
            <a:r>
              <a:rPr lang="pt-BR"/>
              <a:t> (</a:t>
            </a:r>
            <a:r>
              <a:rPr lang="pt-BR" err="1"/>
              <a:t>sinze</a:t>
            </a:r>
            <a:r>
              <a:rPr lang="pt-BR"/>
              <a:t> 17,6)</a:t>
            </a:r>
          </a:p>
        </p:txBody>
      </p:sp>
      <p:sp>
        <p:nvSpPr>
          <p:cNvPr id="25" name="Espaço Reservado para Texto 7">
            <a:extLst>
              <a:ext uri="{FF2B5EF4-FFF2-40B4-BE49-F238E27FC236}">
                <a16:creationId xmlns:a16="http://schemas.microsoft.com/office/drawing/2014/main" id="{0A06A298-AC1A-4F86-A073-C6FB8857100B}"/>
              </a:ext>
            </a:extLst>
          </p:cNvPr>
          <p:cNvSpPr>
            <a:spLocks noGrp="1"/>
          </p:cNvSpPr>
          <p:nvPr>
            <p:ph type="body" sz="quarter" idx="20" hasCustomPrompt="1"/>
          </p:nvPr>
        </p:nvSpPr>
        <p:spPr>
          <a:xfrm>
            <a:off x="597007" y="2544631"/>
            <a:ext cx="3684814" cy="403035"/>
          </a:xfrm>
          <a:prstGeom prst="rect">
            <a:avLst/>
          </a:prstGeom>
        </p:spPr>
        <p:txBody>
          <a:bodyPr/>
          <a:lstStyle>
            <a:lvl1pPr marL="14003" marR="0" indent="0" algn="l" defTabSz="914400" rtl="0" eaLnBrk="0" fontAlgn="base" latinLnBrk="0" hangingPunct="0">
              <a:lnSpc>
                <a:spcPct val="100000"/>
              </a:lnSpc>
              <a:spcBef>
                <a:spcPct val="0"/>
              </a:spcBef>
              <a:spcAft>
                <a:spcPct val="0"/>
              </a:spcAft>
              <a:buClrTx/>
              <a:buSzTx/>
              <a:buFontTx/>
              <a:buNone/>
              <a:tabLst/>
              <a:defRPr kumimoji="0" lang="pt-BR" sz="1764" b="0" i="0" u="none" strike="noStrike" cap="none" spc="-39" normalizeH="0" baseline="0">
                <a:ln>
                  <a:noFill/>
                </a:ln>
                <a:solidFill>
                  <a:prstClr val="black">
                    <a:lumMod val="75000"/>
                    <a:lumOff val="25000"/>
                  </a:prstClr>
                </a:solidFill>
                <a:effectLst/>
                <a:uLnTx/>
                <a:uFillTx/>
                <a:ea typeface="Verdana" panose="020B0604030504040204" pitchFamily="34" charset="0"/>
                <a:cs typeface="Verdana" panose="020B0604030504040204" pitchFamily="34" charset="0"/>
              </a:defRPr>
            </a:lvl1pPr>
          </a:lstStyle>
          <a:p>
            <a:pPr marL="14003" marR="0" lvl="0" indent="0" algn="l" defTabSz="914400" rtl="0" eaLnBrk="0" fontAlgn="base" latinLnBrk="0" hangingPunct="0">
              <a:lnSpc>
                <a:spcPct val="100000"/>
              </a:lnSpc>
              <a:spcBef>
                <a:spcPct val="0"/>
              </a:spcBef>
              <a:spcAft>
                <a:spcPct val="0"/>
              </a:spcAft>
              <a:buClrTx/>
              <a:buSzTx/>
              <a:buFontTx/>
              <a:buNone/>
              <a:tabLst/>
              <a:defRPr/>
            </a:pPr>
            <a:r>
              <a:rPr kumimoji="0" lang="en-US" sz="1764" b="0" i="0" u="none" strike="noStrike" kern="1200" cap="none" spc="-39" normalizeH="0" baseline="0" noProof="0">
                <a:ln>
                  <a:noFill/>
                </a:ln>
                <a:solidFill>
                  <a:prstClr val="black">
                    <a:lumMod val="75000"/>
                    <a:lumOff val="25000"/>
                  </a:prstClr>
                </a:solidFill>
                <a:effectLst/>
                <a:uLnTx/>
                <a:uFillTx/>
                <a:latin typeface="+mn-lt"/>
                <a:ea typeface="Verdana" panose="020B0604030504040204" pitchFamily="34" charset="0"/>
                <a:cs typeface="Verdana" panose="020B0604030504040204" pitchFamily="34" charset="0"/>
              </a:rPr>
              <a:t>Title – Calibri font normal (size 17,6)</a:t>
            </a:r>
          </a:p>
        </p:txBody>
      </p:sp>
      <p:sp>
        <p:nvSpPr>
          <p:cNvPr id="27" name="Espaço Reservado para Texto 7">
            <a:extLst>
              <a:ext uri="{FF2B5EF4-FFF2-40B4-BE49-F238E27FC236}">
                <a16:creationId xmlns:a16="http://schemas.microsoft.com/office/drawing/2014/main" id="{F09E2973-9740-48B3-9F3A-85602A58616A}"/>
              </a:ext>
            </a:extLst>
          </p:cNvPr>
          <p:cNvSpPr>
            <a:spLocks noGrp="1"/>
          </p:cNvSpPr>
          <p:nvPr>
            <p:ph type="body" sz="quarter" idx="22" hasCustomPrompt="1"/>
          </p:nvPr>
        </p:nvSpPr>
        <p:spPr>
          <a:xfrm>
            <a:off x="597007" y="4299953"/>
            <a:ext cx="3642016" cy="403035"/>
          </a:xfrm>
          <a:prstGeom prst="rect">
            <a:avLst/>
          </a:prstGeom>
        </p:spPr>
        <p:txBody>
          <a:bodyPr/>
          <a:lstStyle>
            <a:lvl1pPr marL="14003" marR="0" indent="0" algn="l" defTabSz="914400" rtl="0" eaLnBrk="0" fontAlgn="base" latinLnBrk="0" hangingPunct="0">
              <a:lnSpc>
                <a:spcPct val="100000"/>
              </a:lnSpc>
              <a:spcBef>
                <a:spcPct val="0"/>
              </a:spcBef>
              <a:spcAft>
                <a:spcPct val="0"/>
              </a:spcAft>
              <a:buClrTx/>
              <a:buSzTx/>
              <a:buFontTx/>
              <a:buNone/>
              <a:tabLst/>
              <a:defRPr kumimoji="0" lang="pt-BR" sz="1430" b="0" i="0" u="none" strike="noStrike" cap="none" spc="-39" normalizeH="0" baseline="0">
                <a:ln>
                  <a:noFill/>
                </a:ln>
                <a:solidFill>
                  <a:prstClr val="black">
                    <a:lumMod val="75000"/>
                    <a:lumOff val="25000"/>
                  </a:prstClr>
                </a:solidFill>
                <a:effectLst/>
                <a:uLnTx/>
                <a:uFillTx/>
                <a:ea typeface="Verdana" panose="020B0604030504040204" pitchFamily="34" charset="0"/>
                <a:cs typeface="Verdana" panose="020B0604030504040204" pitchFamily="34" charset="0"/>
              </a:defRPr>
            </a:lvl1pPr>
          </a:lstStyle>
          <a:p>
            <a:pPr marL="14003" marR="0" lvl="0" indent="0" algn="l" defTabSz="914400" rtl="0" eaLnBrk="0" fontAlgn="base" latinLnBrk="0" hangingPunct="0">
              <a:lnSpc>
                <a:spcPct val="100000"/>
              </a:lnSpc>
              <a:spcBef>
                <a:spcPct val="0"/>
              </a:spcBef>
              <a:spcAft>
                <a:spcPct val="0"/>
              </a:spcAft>
              <a:buClrTx/>
              <a:buSzTx/>
              <a:buFontTx/>
              <a:buNone/>
              <a:tabLst/>
              <a:defRPr/>
            </a:pPr>
            <a:r>
              <a:rPr kumimoji="0" lang="en-US" sz="1764" b="0" i="0" u="none" strike="noStrike" kern="1200" cap="none" spc="-39" normalizeH="0" baseline="0" noProof="0">
                <a:ln>
                  <a:noFill/>
                </a:ln>
                <a:solidFill>
                  <a:prstClr val="black">
                    <a:lumMod val="75000"/>
                    <a:lumOff val="25000"/>
                  </a:prstClr>
                </a:solidFill>
                <a:effectLst/>
                <a:uLnTx/>
                <a:uFillTx/>
                <a:latin typeface="+mn-lt"/>
                <a:ea typeface="Verdana" panose="020B0604030504040204" pitchFamily="34" charset="0"/>
                <a:cs typeface="Verdana" panose="020B0604030504040204" pitchFamily="34" charset="0"/>
              </a:rPr>
              <a:t>Code</a:t>
            </a:r>
            <a:r>
              <a:rPr kumimoji="0" lang="pt-BR" sz="1764" b="0" i="0" u="none" strike="noStrike" kern="1200" cap="none" spc="-39" normalizeH="0" baseline="0" noProof="0">
                <a:ln>
                  <a:noFill/>
                </a:ln>
                <a:solidFill>
                  <a:prstClr val="black">
                    <a:lumMod val="75000"/>
                    <a:lumOff val="25000"/>
                  </a:prstClr>
                </a:solidFill>
                <a:effectLst/>
                <a:uLnTx/>
                <a:uFillTx/>
                <a:latin typeface="+mn-lt"/>
                <a:ea typeface="Verdana" panose="020B0604030504040204" pitchFamily="34" charset="0"/>
                <a:cs typeface="Verdana" panose="020B0604030504040204" pitchFamily="34" charset="0"/>
              </a:rPr>
              <a:t> – </a:t>
            </a:r>
            <a:r>
              <a:rPr kumimoji="0" lang="en-US" sz="1764" b="0" i="0" u="none" strike="noStrike" kern="1200" cap="none" spc="-39" normalizeH="0" baseline="0" noProof="0">
                <a:ln>
                  <a:noFill/>
                </a:ln>
                <a:solidFill>
                  <a:prstClr val="black">
                    <a:lumMod val="75000"/>
                    <a:lumOff val="25000"/>
                  </a:prstClr>
                </a:solidFill>
                <a:effectLst/>
                <a:uLnTx/>
                <a:uFillTx/>
                <a:latin typeface="+mn-lt"/>
                <a:ea typeface="Verdana" panose="020B0604030504040204" pitchFamily="34" charset="0"/>
                <a:cs typeface="Verdana" panose="020B0604030504040204" pitchFamily="34" charset="0"/>
              </a:rPr>
              <a:t>Calibri font normal (size 14,3)</a:t>
            </a:r>
          </a:p>
        </p:txBody>
      </p:sp>
      <p:sp>
        <p:nvSpPr>
          <p:cNvPr id="28" name="Espaço Reservado para Texto 7">
            <a:extLst>
              <a:ext uri="{FF2B5EF4-FFF2-40B4-BE49-F238E27FC236}">
                <a16:creationId xmlns:a16="http://schemas.microsoft.com/office/drawing/2014/main" id="{32E60D61-8B2B-4E9F-8675-7293B80BE5B7}"/>
              </a:ext>
            </a:extLst>
          </p:cNvPr>
          <p:cNvSpPr>
            <a:spLocks noGrp="1"/>
          </p:cNvSpPr>
          <p:nvPr>
            <p:ph type="body" sz="quarter" idx="23" hasCustomPrompt="1"/>
          </p:nvPr>
        </p:nvSpPr>
        <p:spPr>
          <a:xfrm>
            <a:off x="597007" y="3171500"/>
            <a:ext cx="3642016" cy="641394"/>
          </a:xfrm>
          <a:prstGeom prst="rect">
            <a:avLst/>
          </a:prstGeom>
        </p:spPr>
        <p:txBody>
          <a:bodyPr/>
          <a:lstStyle>
            <a:lvl1pPr marL="14003" marR="0" indent="0" algn="l" defTabSz="914400" rtl="0" eaLnBrk="0" fontAlgn="base" latinLnBrk="0" hangingPunct="0">
              <a:lnSpc>
                <a:spcPct val="100000"/>
              </a:lnSpc>
              <a:spcBef>
                <a:spcPct val="0"/>
              </a:spcBef>
              <a:spcAft>
                <a:spcPct val="0"/>
              </a:spcAft>
              <a:buClrTx/>
              <a:buSzTx/>
              <a:buFontTx/>
              <a:buNone/>
              <a:tabLst/>
              <a:defRPr kumimoji="0" lang="pt-BR" sz="1430" b="0" i="0" u="none" strike="noStrike" cap="none" spc="-39" normalizeH="0" baseline="0">
                <a:ln>
                  <a:noFill/>
                </a:ln>
                <a:solidFill>
                  <a:prstClr val="black">
                    <a:lumMod val="75000"/>
                    <a:lumOff val="25000"/>
                  </a:prstClr>
                </a:solidFill>
                <a:effectLst/>
                <a:uLnTx/>
                <a:uFillTx/>
                <a:ea typeface="Verdana" panose="020B0604030504040204" pitchFamily="34" charset="0"/>
                <a:cs typeface="Verdana" panose="020B0604030504040204" pitchFamily="34" charset="0"/>
              </a:defRPr>
            </a:lvl1pPr>
          </a:lstStyle>
          <a:p>
            <a:pPr marL="14003" marR="0" lvl="0" indent="0" algn="l" defTabSz="914400" rtl="0" eaLnBrk="0" fontAlgn="base" latinLnBrk="0" hangingPunct="0">
              <a:lnSpc>
                <a:spcPct val="100000"/>
              </a:lnSpc>
              <a:spcBef>
                <a:spcPct val="0"/>
              </a:spcBef>
              <a:spcAft>
                <a:spcPct val="0"/>
              </a:spcAft>
              <a:buClrTx/>
              <a:buSzTx/>
              <a:buFontTx/>
              <a:buNone/>
              <a:tabLst/>
              <a:defRPr/>
            </a:pPr>
            <a:r>
              <a:rPr kumimoji="0" lang="en-US" sz="1764" b="0" i="0" u="none" strike="noStrike" kern="1200" cap="none" spc="-39" normalizeH="0" baseline="0" noProof="0">
                <a:ln>
                  <a:noFill/>
                </a:ln>
                <a:solidFill>
                  <a:prstClr val="black">
                    <a:lumMod val="75000"/>
                    <a:lumOff val="25000"/>
                  </a:prstClr>
                </a:solidFill>
                <a:effectLst/>
                <a:uLnTx/>
                <a:uFillTx/>
                <a:latin typeface="+mn-lt"/>
                <a:ea typeface="Verdana" panose="020B0604030504040204" pitchFamily="34" charset="0"/>
                <a:cs typeface="Verdana" panose="020B0604030504040204" pitchFamily="34" charset="0"/>
              </a:rPr>
              <a:t>Prepared by – Calibri font normal (size 14,3)</a:t>
            </a:r>
          </a:p>
        </p:txBody>
      </p:sp>
      <p:pic>
        <p:nvPicPr>
          <p:cNvPr id="7" name="Picture 6">
            <a:extLst>
              <a:ext uri="{FF2B5EF4-FFF2-40B4-BE49-F238E27FC236}">
                <a16:creationId xmlns:a16="http://schemas.microsoft.com/office/drawing/2014/main" id="{87E01F0F-9DD3-DB49-9CA3-5E62DBBBB38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98216" y="5267391"/>
            <a:ext cx="2482394" cy="479868"/>
          </a:xfrm>
          <a:prstGeom prst="rect">
            <a:avLst/>
          </a:prstGeom>
        </p:spPr>
      </p:pic>
    </p:spTree>
    <p:extLst>
      <p:ext uri="{BB962C8B-B14F-4D97-AF65-F5344CB8AC3E}">
        <p14:creationId xmlns:p14="http://schemas.microsoft.com/office/powerpoint/2010/main" val="2418678740"/>
      </p:ext>
    </p:extLst>
  </p:cSld>
  <p:clrMapOvr>
    <a:masterClrMapping/>
  </p:clrMapOvr>
  <p:transition spd="slow">
    <p:wipe dir="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_Title Slide">
    <p:bg>
      <p:bgPr>
        <a:solidFill>
          <a:schemeClr val="bg1"/>
        </a:solidFill>
        <a:effectLst/>
      </p:bgPr>
    </p:bg>
    <p:spTree>
      <p:nvGrpSpPr>
        <p:cNvPr id="1" name=""/>
        <p:cNvGrpSpPr/>
        <p:nvPr/>
      </p:nvGrpSpPr>
      <p:grpSpPr>
        <a:xfrm>
          <a:off x="0" y="0"/>
          <a:ext cx="0" cy="0"/>
          <a:chOff x="0" y="0"/>
          <a:chExt cx="0" cy="0"/>
        </a:xfrm>
      </p:grpSpPr>
      <p:sp>
        <p:nvSpPr>
          <p:cNvPr id="4" name="Espaço Reservado para Imagem 3">
            <a:extLst>
              <a:ext uri="{FF2B5EF4-FFF2-40B4-BE49-F238E27FC236}">
                <a16:creationId xmlns:a16="http://schemas.microsoft.com/office/drawing/2014/main" id="{4553D1EA-5D34-402F-8E93-B6F91875D297}"/>
              </a:ext>
            </a:extLst>
          </p:cNvPr>
          <p:cNvSpPr>
            <a:spLocks noGrp="1"/>
          </p:cNvSpPr>
          <p:nvPr>
            <p:ph type="pic" sz="quarter" idx="24" hasCustomPrompt="1"/>
          </p:nvPr>
        </p:nvSpPr>
        <p:spPr>
          <a:xfrm>
            <a:off x="-2671816" y="-120277"/>
            <a:ext cx="18753410" cy="7464973"/>
          </a:xfrm>
          <a:prstGeom prst="rect">
            <a:avLst/>
          </a:prstGeom>
          <a:blipFill>
            <a:blip r:embed="rId2" cstate="print">
              <a:extLst>
                <a:ext uri="{28A0092B-C50C-407E-A947-70E740481C1C}">
                  <a14:useLocalDpi xmlns:a14="http://schemas.microsoft.com/office/drawing/2010/main"/>
                </a:ext>
              </a:extLst>
            </a:blip>
            <a:stretch>
              <a:fillRect/>
            </a:stretch>
          </a:blipFill>
        </p:spPr>
        <p:txBody>
          <a:bodyPr/>
          <a:lstStyle>
            <a:lvl1pPr marL="0" indent="0">
              <a:buNone/>
              <a:defRPr sz="2400">
                <a:noFill/>
              </a:defRPr>
            </a:lvl1pPr>
          </a:lstStyle>
          <a:p>
            <a:r>
              <a:rPr lang="pt-BR"/>
              <a:t>a</a:t>
            </a:r>
          </a:p>
        </p:txBody>
      </p:sp>
      <p:sp>
        <p:nvSpPr>
          <p:cNvPr id="6" name="Espaço Reservado para Imagem 5">
            <a:extLst>
              <a:ext uri="{FF2B5EF4-FFF2-40B4-BE49-F238E27FC236}">
                <a16:creationId xmlns:a16="http://schemas.microsoft.com/office/drawing/2014/main" id="{2175FE86-B4D0-4E92-B55C-B3DC0C7699A9}"/>
              </a:ext>
            </a:extLst>
          </p:cNvPr>
          <p:cNvSpPr>
            <a:spLocks noGrp="1"/>
          </p:cNvSpPr>
          <p:nvPr>
            <p:ph type="pic" sz="quarter" idx="10" hasCustomPrompt="1"/>
          </p:nvPr>
        </p:nvSpPr>
        <p:spPr>
          <a:xfrm>
            <a:off x="-302581" y="-19051"/>
            <a:ext cx="12662406" cy="7363747"/>
          </a:xfrm>
          <a:prstGeom prst="rect">
            <a:avLst/>
          </a:prstGeom>
        </p:spPr>
        <p:txBody>
          <a:bodyPr/>
          <a:lstStyle>
            <a:lvl1pPr marL="0" indent="0" algn="r">
              <a:buNone/>
              <a:defRPr sz="1800">
                <a:solidFill>
                  <a:srgbClr val="464749"/>
                </a:solidFill>
                <a:latin typeface="Calibri" panose="020F0502020204030204" pitchFamily="34" charset="0"/>
                <a:cs typeface="Calibri" panose="020F0502020204030204" pitchFamily="34" charset="0"/>
              </a:defRPr>
            </a:lvl1pPr>
          </a:lstStyle>
          <a:p>
            <a:r>
              <a:rPr lang="pt-BR"/>
              <a:t>	 Click </a:t>
            </a:r>
            <a:r>
              <a:rPr lang="pt-BR" err="1"/>
              <a:t>to</a:t>
            </a:r>
            <a:r>
              <a:rPr lang="pt-BR"/>
              <a:t> </a:t>
            </a:r>
            <a:r>
              <a:rPr lang="pt-BR" err="1"/>
              <a:t>select</a:t>
            </a:r>
            <a:r>
              <a:rPr lang="pt-BR"/>
              <a:t> </a:t>
            </a:r>
            <a:r>
              <a:rPr lang="pt-BR" err="1"/>
              <a:t>backgroung</a:t>
            </a:r>
            <a:r>
              <a:rPr lang="pt-BR"/>
              <a:t> </a:t>
            </a:r>
            <a:r>
              <a:rPr lang="pt-BR" err="1"/>
              <a:t>image</a:t>
            </a:r>
            <a:r>
              <a:rPr lang="pt-BR"/>
              <a:t>.</a:t>
            </a:r>
            <a:br>
              <a:rPr lang="pt-BR"/>
            </a:br>
            <a:r>
              <a:rPr lang="pt-BR" err="1"/>
              <a:t>After</a:t>
            </a:r>
            <a:r>
              <a:rPr lang="pt-BR"/>
              <a:t> </a:t>
            </a:r>
            <a:r>
              <a:rPr lang="pt-BR" err="1"/>
              <a:t>that</a:t>
            </a:r>
            <a:r>
              <a:rPr lang="pt-BR"/>
              <a:t>, </a:t>
            </a:r>
            <a:r>
              <a:rPr lang="pt-BR" err="1"/>
              <a:t>right</a:t>
            </a:r>
            <a:r>
              <a:rPr lang="pt-BR"/>
              <a:t> click </a:t>
            </a:r>
            <a:r>
              <a:rPr lang="pt-BR" err="1"/>
              <a:t>with</a:t>
            </a:r>
            <a:r>
              <a:rPr lang="pt-BR"/>
              <a:t> </a:t>
            </a:r>
            <a:r>
              <a:rPr lang="pt-BR" err="1"/>
              <a:t>your</a:t>
            </a:r>
            <a:r>
              <a:rPr lang="pt-BR"/>
              <a:t> mouse </a:t>
            </a:r>
            <a:r>
              <a:rPr lang="pt-BR" err="1"/>
              <a:t>and</a:t>
            </a:r>
            <a:r>
              <a:rPr lang="pt-BR"/>
              <a:t> </a:t>
            </a:r>
            <a:r>
              <a:rPr lang="pt-BR" err="1"/>
              <a:t>select</a:t>
            </a:r>
            <a:r>
              <a:rPr lang="pt-BR"/>
              <a:t> “</a:t>
            </a:r>
            <a:r>
              <a:rPr lang="pt-BR" err="1"/>
              <a:t>send</a:t>
            </a:r>
            <a:r>
              <a:rPr lang="pt-BR"/>
              <a:t> </a:t>
            </a:r>
            <a:r>
              <a:rPr lang="pt-BR" err="1"/>
              <a:t>to</a:t>
            </a:r>
            <a:r>
              <a:rPr lang="pt-BR"/>
              <a:t> </a:t>
            </a:r>
            <a:r>
              <a:rPr lang="pt-BR" err="1"/>
              <a:t>back</a:t>
            </a:r>
            <a:endParaRPr lang="pt-BR"/>
          </a:p>
        </p:txBody>
      </p:sp>
      <p:sp>
        <p:nvSpPr>
          <p:cNvPr id="3" name="Espaço Reservado para Imagem 2">
            <a:extLst>
              <a:ext uri="{FF2B5EF4-FFF2-40B4-BE49-F238E27FC236}">
                <a16:creationId xmlns:a16="http://schemas.microsoft.com/office/drawing/2014/main" id="{BFFE0107-3D06-4858-B285-F2408777052F}"/>
              </a:ext>
            </a:extLst>
          </p:cNvPr>
          <p:cNvSpPr>
            <a:spLocks noGrp="1"/>
          </p:cNvSpPr>
          <p:nvPr>
            <p:ph type="pic" sz="quarter" idx="16" hasCustomPrompt="1"/>
          </p:nvPr>
        </p:nvSpPr>
        <p:spPr>
          <a:xfrm>
            <a:off x="443798" y="785288"/>
            <a:ext cx="3991230" cy="5430957"/>
          </a:xfrm>
          <a:prstGeom prst="rect">
            <a:avLst/>
          </a:prstGeom>
          <a:solidFill>
            <a:schemeClr val="bg1"/>
          </a:solidFill>
        </p:spPr>
        <p:txBody>
          <a:bodyPr/>
          <a:lstStyle>
            <a:lvl1pPr marL="0" indent="0">
              <a:buNone/>
              <a:defRPr>
                <a:noFill/>
              </a:defRPr>
            </a:lvl1pPr>
          </a:lstStyle>
          <a:p>
            <a:r>
              <a:rPr lang="pt-BR"/>
              <a:t>a</a:t>
            </a:r>
            <a:endParaRPr lang="en-US"/>
          </a:p>
        </p:txBody>
      </p:sp>
      <p:sp>
        <p:nvSpPr>
          <p:cNvPr id="21" name="Espaço Reservado para Imagem 20">
            <a:extLst>
              <a:ext uri="{FF2B5EF4-FFF2-40B4-BE49-F238E27FC236}">
                <a16:creationId xmlns:a16="http://schemas.microsoft.com/office/drawing/2014/main" id="{1BBAA762-31ED-4F1F-B69C-EFE0FDB1A9FD}"/>
              </a:ext>
            </a:extLst>
          </p:cNvPr>
          <p:cNvSpPr>
            <a:spLocks noGrp="1"/>
          </p:cNvSpPr>
          <p:nvPr>
            <p:ph type="pic" sz="quarter" idx="13" hasCustomPrompt="1"/>
          </p:nvPr>
        </p:nvSpPr>
        <p:spPr>
          <a:xfrm>
            <a:off x="1876705" y="1031159"/>
            <a:ext cx="1125415" cy="861542"/>
          </a:xfrm>
          <a:prstGeom prst="rect">
            <a:avLst/>
          </a:prstGeom>
        </p:spPr>
        <p:txBody>
          <a:bodyPr/>
          <a:lstStyle>
            <a:lvl1pPr marL="0" indent="0">
              <a:buNone/>
              <a:defRPr sz="1200">
                <a:solidFill>
                  <a:srgbClr val="464749"/>
                </a:solidFill>
                <a:latin typeface="+mn-lt"/>
                <a:cs typeface="Calibri" panose="020F0502020204030204" pitchFamily="34" charset="0"/>
              </a:defRPr>
            </a:lvl1pPr>
          </a:lstStyle>
          <a:p>
            <a:r>
              <a:rPr lang="pt-BR"/>
              <a:t>Click </a:t>
            </a:r>
            <a:r>
              <a:rPr lang="pt-BR" err="1"/>
              <a:t>to</a:t>
            </a:r>
            <a:r>
              <a:rPr lang="pt-BR"/>
              <a:t> </a:t>
            </a:r>
            <a:r>
              <a:rPr lang="pt-BR" err="1"/>
              <a:t>insert</a:t>
            </a:r>
            <a:r>
              <a:rPr lang="pt-BR"/>
              <a:t> logo</a:t>
            </a:r>
          </a:p>
        </p:txBody>
      </p:sp>
      <p:sp>
        <p:nvSpPr>
          <p:cNvPr id="10" name="Espaço Reservado para Texto 7">
            <a:extLst>
              <a:ext uri="{FF2B5EF4-FFF2-40B4-BE49-F238E27FC236}">
                <a16:creationId xmlns:a16="http://schemas.microsoft.com/office/drawing/2014/main" id="{3CB44F74-553B-49CA-A5E3-367630B926AA}"/>
              </a:ext>
            </a:extLst>
          </p:cNvPr>
          <p:cNvSpPr>
            <a:spLocks noGrp="1"/>
          </p:cNvSpPr>
          <p:nvPr>
            <p:ph type="body" sz="quarter" idx="19" hasCustomPrompt="1"/>
          </p:nvPr>
        </p:nvSpPr>
        <p:spPr>
          <a:xfrm>
            <a:off x="597007" y="2072093"/>
            <a:ext cx="3684814" cy="403035"/>
          </a:xfrm>
          <a:prstGeom prst="rect">
            <a:avLst/>
          </a:prstGeom>
        </p:spPr>
        <p:txBody>
          <a:bodyPr/>
          <a:lstStyle>
            <a:lvl1pPr marL="14003" indent="0">
              <a:buNone/>
              <a:defRPr kumimoji="0" lang="pt-BR" sz="1764" b="1" i="0" u="none" strike="noStrike" cap="none" spc="-39" normalizeH="0" baseline="0" dirty="0">
                <a:ln>
                  <a:noFill/>
                </a:ln>
                <a:solidFill>
                  <a:prstClr val="black">
                    <a:lumMod val="75000"/>
                    <a:lumOff val="25000"/>
                  </a:prstClr>
                </a:solidFill>
                <a:effectLst/>
                <a:uLnTx/>
                <a:uFillTx/>
                <a:ea typeface="Verdana" panose="020B0604030504040204" pitchFamily="34" charset="0"/>
                <a:cs typeface="Verdana" panose="020B0604030504040204" pitchFamily="34" charset="0"/>
              </a:defRPr>
            </a:lvl1pPr>
          </a:lstStyle>
          <a:p>
            <a:pPr marL="299753" marR="0" lvl="0" indent="-285750" defTabSz="914400" eaLnBrk="0" latinLnBrk="0" hangingPunct="0">
              <a:lnSpc>
                <a:spcPct val="100000"/>
              </a:lnSpc>
              <a:spcBef>
                <a:spcPct val="0"/>
              </a:spcBef>
              <a:spcAft>
                <a:spcPts val="600"/>
              </a:spcAft>
              <a:buClrTx/>
              <a:buSzTx/>
              <a:tabLst/>
            </a:pPr>
            <a:r>
              <a:rPr lang="pt-BR" err="1"/>
              <a:t>Client</a:t>
            </a:r>
            <a:r>
              <a:rPr lang="pt-BR"/>
              <a:t> </a:t>
            </a:r>
            <a:r>
              <a:rPr lang="pt-BR" err="1"/>
              <a:t>name</a:t>
            </a:r>
            <a:r>
              <a:rPr lang="pt-BR"/>
              <a:t> – </a:t>
            </a:r>
            <a:r>
              <a:rPr lang="pt-BR" err="1"/>
              <a:t>Calibri</a:t>
            </a:r>
            <a:r>
              <a:rPr lang="pt-BR"/>
              <a:t> </a:t>
            </a:r>
            <a:r>
              <a:rPr lang="pt-BR" err="1"/>
              <a:t>font</a:t>
            </a:r>
            <a:r>
              <a:rPr lang="pt-BR"/>
              <a:t> </a:t>
            </a:r>
            <a:r>
              <a:rPr lang="pt-BR" err="1"/>
              <a:t>bold</a:t>
            </a:r>
            <a:r>
              <a:rPr lang="pt-BR"/>
              <a:t> (</a:t>
            </a:r>
            <a:r>
              <a:rPr lang="pt-BR" err="1"/>
              <a:t>sinze</a:t>
            </a:r>
            <a:r>
              <a:rPr lang="pt-BR"/>
              <a:t> 17,6)</a:t>
            </a:r>
          </a:p>
        </p:txBody>
      </p:sp>
      <p:sp>
        <p:nvSpPr>
          <p:cNvPr id="11" name="Espaço Reservado para Texto 7">
            <a:extLst>
              <a:ext uri="{FF2B5EF4-FFF2-40B4-BE49-F238E27FC236}">
                <a16:creationId xmlns:a16="http://schemas.microsoft.com/office/drawing/2014/main" id="{C7D1A17E-01C5-4C9A-AFD7-FE8F8904A585}"/>
              </a:ext>
            </a:extLst>
          </p:cNvPr>
          <p:cNvSpPr>
            <a:spLocks noGrp="1"/>
          </p:cNvSpPr>
          <p:nvPr>
            <p:ph type="body" sz="quarter" idx="20" hasCustomPrompt="1"/>
          </p:nvPr>
        </p:nvSpPr>
        <p:spPr>
          <a:xfrm>
            <a:off x="597007" y="2544631"/>
            <a:ext cx="3684814" cy="403035"/>
          </a:xfrm>
          <a:prstGeom prst="rect">
            <a:avLst/>
          </a:prstGeom>
        </p:spPr>
        <p:txBody>
          <a:bodyPr/>
          <a:lstStyle>
            <a:lvl1pPr marL="14003" marR="0" indent="0" algn="l" defTabSz="914400" rtl="0" eaLnBrk="0" fontAlgn="base" latinLnBrk="0" hangingPunct="0">
              <a:lnSpc>
                <a:spcPct val="100000"/>
              </a:lnSpc>
              <a:spcBef>
                <a:spcPct val="0"/>
              </a:spcBef>
              <a:spcAft>
                <a:spcPct val="0"/>
              </a:spcAft>
              <a:buClrTx/>
              <a:buSzTx/>
              <a:buFontTx/>
              <a:buNone/>
              <a:tabLst/>
              <a:defRPr kumimoji="0" lang="pt-BR" sz="1764" b="0" i="0" u="none" strike="noStrike" cap="none" spc="-39" normalizeH="0" baseline="0">
                <a:ln>
                  <a:noFill/>
                </a:ln>
                <a:solidFill>
                  <a:prstClr val="black">
                    <a:lumMod val="75000"/>
                    <a:lumOff val="25000"/>
                  </a:prstClr>
                </a:solidFill>
                <a:effectLst/>
                <a:uLnTx/>
                <a:uFillTx/>
                <a:ea typeface="Verdana" panose="020B0604030504040204" pitchFamily="34" charset="0"/>
                <a:cs typeface="Verdana" panose="020B0604030504040204" pitchFamily="34" charset="0"/>
              </a:defRPr>
            </a:lvl1pPr>
          </a:lstStyle>
          <a:p>
            <a:pPr marL="14003" marR="0" lvl="0" indent="0" algn="l" defTabSz="914400" rtl="0" eaLnBrk="0" fontAlgn="base" latinLnBrk="0" hangingPunct="0">
              <a:lnSpc>
                <a:spcPct val="100000"/>
              </a:lnSpc>
              <a:spcBef>
                <a:spcPct val="0"/>
              </a:spcBef>
              <a:spcAft>
                <a:spcPct val="0"/>
              </a:spcAft>
              <a:buClrTx/>
              <a:buSzTx/>
              <a:buFontTx/>
              <a:buNone/>
              <a:tabLst/>
              <a:defRPr/>
            </a:pPr>
            <a:r>
              <a:rPr kumimoji="0" lang="en-US" sz="1764" b="0" i="0" u="none" strike="noStrike" kern="1200" cap="none" spc="-39" normalizeH="0" baseline="0" noProof="0">
                <a:ln>
                  <a:noFill/>
                </a:ln>
                <a:solidFill>
                  <a:prstClr val="black">
                    <a:lumMod val="75000"/>
                    <a:lumOff val="25000"/>
                  </a:prstClr>
                </a:solidFill>
                <a:effectLst/>
                <a:uLnTx/>
                <a:uFillTx/>
                <a:latin typeface="+mn-lt"/>
                <a:ea typeface="Verdana" panose="020B0604030504040204" pitchFamily="34" charset="0"/>
                <a:cs typeface="Verdana" panose="020B0604030504040204" pitchFamily="34" charset="0"/>
              </a:rPr>
              <a:t>Title – Calibri font normal (size 17,6)</a:t>
            </a:r>
          </a:p>
        </p:txBody>
      </p:sp>
      <p:sp>
        <p:nvSpPr>
          <p:cNvPr id="12" name="Espaço Reservado para Texto 7">
            <a:extLst>
              <a:ext uri="{FF2B5EF4-FFF2-40B4-BE49-F238E27FC236}">
                <a16:creationId xmlns:a16="http://schemas.microsoft.com/office/drawing/2014/main" id="{A46C5DBA-2501-478F-A494-25621861C310}"/>
              </a:ext>
            </a:extLst>
          </p:cNvPr>
          <p:cNvSpPr>
            <a:spLocks noGrp="1"/>
          </p:cNvSpPr>
          <p:nvPr>
            <p:ph type="body" sz="quarter" idx="22" hasCustomPrompt="1"/>
          </p:nvPr>
        </p:nvSpPr>
        <p:spPr>
          <a:xfrm>
            <a:off x="597007" y="4299953"/>
            <a:ext cx="3642016" cy="403035"/>
          </a:xfrm>
          <a:prstGeom prst="rect">
            <a:avLst/>
          </a:prstGeom>
        </p:spPr>
        <p:txBody>
          <a:bodyPr/>
          <a:lstStyle>
            <a:lvl1pPr marL="14003" marR="0" indent="0" algn="l" defTabSz="914400" rtl="0" eaLnBrk="0" fontAlgn="base" latinLnBrk="0" hangingPunct="0">
              <a:lnSpc>
                <a:spcPct val="100000"/>
              </a:lnSpc>
              <a:spcBef>
                <a:spcPct val="0"/>
              </a:spcBef>
              <a:spcAft>
                <a:spcPct val="0"/>
              </a:spcAft>
              <a:buClrTx/>
              <a:buSzTx/>
              <a:buFontTx/>
              <a:buNone/>
              <a:tabLst/>
              <a:defRPr kumimoji="0" lang="pt-BR" sz="1430" b="0" i="0" u="none" strike="noStrike" cap="none" spc="-39" normalizeH="0" baseline="0">
                <a:ln>
                  <a:noFill/>
                </a:ln>
                <a:solidFill>
                  <a:prstClr val="black">
                    <a:lumMod val="75000"/>
                    <a:lumOff val="25000"/>
                  </a:prstClr>
                </a:solidFill>
                <a:effectLst/>
                <a:uLnTx/>
                <a:uFillTx/>
                <a:ea typeface="Verdana" panose="020B0604030504040204" pitchFamily="34" charset="0"/>
                <a:cs typeface="Verdana" panose="020B0604030504040204" pitchFamily="34" charset="0"/>
              </a:defRPr>
            </a:lvl1pPr>
          </a:lstStyle>
          <a:p>
            <a:pPr marL="14003" marR="0" lvl="0" indent="0" algn="l" defTabSz="914400" rtl="0" eaLnBrk="0" fontAlgn="base" latinLnBrk="0" hangingPunct="0">
              <a:lnSpc>
                <a:spcPct val="100000"/>
              </a:lnSpc>
              <a:spcBef>
                <a:spcPct val="0"/>
              </a:spcBef>
              <a:spcAft>
                <a:spcPct val="0"/>
              </a:spcAft>
              <a:buClrTx/>
              <a:buSzTx/>
              <a:buFontTx/>
              <a:buNone/>
              <a:tabLst/>
              <a:defRPr/>
            </a:pPr>
            <a:r>
              <a:rPr kumimoji="0" lang="en-US" sz="1764" b="0" i="0" u="none" strike="noStrike" kern="1200" cap="none" spc="-39" normalizeH="0" baseline="0" noProof="0">
                <a:ln>
                  <a:noFill/>
                </a:ln>
                <a:solidFill>
                  <a:prstClr val="black">
                    <a:lumMod val="75000"/>
                    <a:lumOff val="25000"/>
                  </a:prstClr>
                </a:solidFill>
                <a:effectLst/>
                <a:uLnTx/>
                <a:uFillTx/>
                <a:latin typeface="+mn-lt"/>
                <a:ea typeface="Verdana" panose="020B0604030504040204" pitchFamily="34" charset="0"/>
                <a:cs typeface="Verdana" panose="020B0604030504040204" pitchFamily="34" charset="0"/>
              </a:rPr>
              <a:t>Code</a:t>
            </a:r>
            <a:r>
              <a:rPr kumimoji="0" lang="pt-BR" sz="1764" b="0" i="0" u="none" strike="noStrike" kern="1200" cap="none" spc="-39" normalizeH="0" baseline="0" noProof="0">
                <a:ln>
                  <a:noFill/>
                </a:ln>
                <a:solidFill>
                  <a:prstClr val="black">
                    <a:lumMod val="75000"/>
                    <a:lumOff val="25000"/>
                  </a:prstClr>
                </a:solidFill>
                <a:effectLst/>
                <a:uLnTx/>
                <a:uFillTx/>
                <a:latin typeface="+mn-lt"/>
                <a:ea typeface="Verdana" panose="020B0604030504040204" pitchFamily="34" charset="0"/>
                <a:cs typeface="Verdana" panose="020B0604030504040204" pitchFamily="34" charset="0"/>
              </a:rPr>
              <a:t> – </a:t>
            </a:r>
            <a:r>
              <a:rPr kumimoji="0" lang="en-US" sz="1764" b="0" i="0" u="none" strike="noStrike" kern="1200" cap="none" spc="-39" normalizeH="0" baseline="0" noProof="0">
                <a:ln>
                  <a:noFill/>
                </a:ln>
                <a:solidFill>
                  <a:prstClr val="black">
                    <a:lumMod val="75000"/>
                    <a:lumOff val="25000"/>
                  </a:prstClr>
                </a:solidFill>
                <a:effectLst/>
                <a:uLnTx/>
                <a:uFillTx/>
                <a:latin typeface="+mn-lt"/>
                <a:ea typeface="Verdana" panose="020B0604030504040204" pitchFamily="34" charset="0"/>
                <a:cs typeface="Verdana" panose="020B0604030504040204" pitchFamily="34" charset="0"/>
              </a:rPr>
              <a:t>Calibri font normal (size 14,3)</a:t>
            </a:r>
          </a:p>
        </p:txBody>
      </p:sp>
      <p:sp>
        <p:nvSpPr>
          <p:cNvPr id="13" name="Espaço Reservado para Texto 7">
            <a:extLst>
              <a:ext uri="{FF2B5EF4-FFF2-40B4-BE49-F238E27FC236}">
                <a16:creationId xmlns:a16="http://schemas.microsoft.com/office/drawing/2014/main" id="{DAA645D8-3213-4219-9B99-209074D45251}"/>
              </a:ext>
            </a:extLst>
          </p:cNvPr>
          <p:cNvSpPr>
            <a:spLocks noGrp="1"/>
          </p:cNvSpPr>
          <p:nvPr>
            <p:ph type="body" sz="quarter" idx="23" hasCustomPrompt="1"/>
          </p:nvPr>
        </p:nvSpPr>
        <p:spPr>
          <a:xfrm>
            <a:off x="597007" y="3171500"/>
            <a:ext cx="3642016" cy="641394"/>
          </a:xfrm>
          <a:prstGeom prst="rect">
            <a:avLst/>
          </a:prstGeom>
        </p:spPr>
        <p:txBody>
          <a:bodyPr/>
          <a:lstStyle>
            <a:lvl1pPr marL="14003" marR="0" indent="0" algn="l" defTabSz="914400" rtl="0" eaLnBrk="0" fontAlgn="base" latinLnBrk="0" hangingPunct="0">
              <a:lnSpc>
                <a:spcPct val="100000"/>
              </a:lnSpc>
              <a:spcBef>
                <a:spcPct val="0"/>
              </a:spcBef>
              <a:spcAft>
                <a:spcPct val="0"/>
              </a:spcAft>
              <a:buClrTx/>
              <a:buSzTx/>
              <a:buFontTx/>
              <a:buNone/>
              <a:tabLst/>
              <a:defRPr kumimoji="0" lang="pt-BR" sz="1430" b="0" i="0" u="none" strike="noStrike" cap="none" spc="-39" normalizeH="0" baseline="0">
                <a:ln>
                  <a:noFill/>
                </a:ln>
                <a:solidFill>
                  <a:prstClr val="black">
                    <a:lumMod val="75000"/>
                    <a:lumOff val="25000"/>
                  </a:prstClr>
                </a:solidFill>
                <a:effectLst/>
                <a:uLnTx/>
                <a:uFillTx/>
                <a:ea typeface="Verdana" panose="020B0604030504040204" pitchFamily="34" charset="0"/>
                <a:cs typeface="Verdana" panose="020B0604030504040204" pitchFamily="34" charset="0"/>
              </a:defRPr>
            </a:lvl1pPr>
          </a:lstStyle>
          <a:p>
            <a:pPr marL="14003" marR="0" lvl="0" indent="0" algn="l" defTabSz="914400" rtl="0" eaLnBrk="0" fontAlgn="base" latinLnBrk="0" hangingPunct="0">
              <a:lnSpc>
                <a:spcPct val="100000"/>
              </a:lnSpc>
              <a:spcBef>
                <a:spcPct val="0"/>
              </a:spcBef>
              <a:spcAft>
                <a:spcPct val="0"/>
              </a:spcAft>
              <a:buClrTx/>
              <a:buSzTx/>
              <a:buFontTx/>
              <a:buNone/>
              <a:tabLst/>
              <a:defRPr/>
            </a:pPr>
            <a:r>
              <a:rPr kumimoji="0" lang="en-US" sz="1764" b="0" i="0" u="none" strike="noStrike" kern="1200" cap="none" spc="-39" normalizeH="0" baseline="0" noProof="0">
                <a:ln>
                  <a:noFill/>
                </a:ln>
                <a:solidFill>
                  <a:prstClr val="black">
                    <a:lumMod val="75000"/>
                    <a:lumOff val="25000"/>
                  </a:prstClr>
                </a:solidFill>
                <a:effectLst/>
                <a:uLnTx/>
                <a:uFillTx/>
                <a:latin typeface="+mn-lt"/>
                <a:ea typeface="Verdana" panose="020B0604030504040204" pitchFamily="34" charset="0"/>
                <a:cs typeface="Verdana" panose="020B0604030504040204" pitchFamily="34" charset="0"/>
              </a:rPr>
              <a:t>Prepared by – Calibri font normal (size 14,3)</a:t>
            </a:r>
          </a:p>
        </p:txBody>
      </p:sp>
      <p:pic>
        <p:nvPicPr>
          <p:cNvPr id="14" name="Picture 13">
            <a:extLst>
              <a:ext uri="{FF2B5EF4-FFF2-40B4-BE49-F238E27FC236}">
                <a16:creationId xmlns:a16="http://schemas.microsoft.com/office/drawing/2014/main" id="{3417F1E9-2D80-E34C-ACEF-D0ADC6D8A98F}"/>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98216" y="5267391"/>
            <a:ext cx="2482394" cy="479868"/>
          </a:xfrm>
          <a:prstGeom prst="rect">
            <a:avLst/>
          </a:prstGeom>
        </p:spPr>
      </p:pic>
    </p:spTree>
    <p:extLst>
      <p:ext uri="{BB962C8B-B14F-4D97-AF65-F5344CB8AC3E}">
        <p14:creationId xmlns:p14="http://schemas.microsoft.com/office/powerpoint/2010/main" val="1437624246"/>
      </p:ext>
    </p:extLst>
  </p:cSld>
  <p:clrMapOvr>
    <a:masterClrMapping/>
  </p:clrMapOvr>
  <p:transition spd="slow">
    <p:wipe dir="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0_Title Slide">
    <p:bg>
      <p:bgPr>
        <a:solidFill>
          <a:schemeClr val="bg1"/>
        </a:solidFill>
        <a:effectLst/>
      </p:bgPr>
    </p:bg>
    <p:spTree>
      <p:nvGrpSpPr>
        <p:cNvPr id="1" name=""/>
        <p:cNvGrpSpPr/>
        <p:nvPr/>
      </p:nvGrpSpPr>
      <p:grpSpPr>
        <a:xfrm>
          <a:off x="0" y="0"/>
          <a:ext cx="0" cy="0"/>
          <a:chOff x="0" y="0"/>
          <a:chExt cx="0" cy="0"/>
        </a:xfrm>
      </p:grpSpPr>
      <p:sp>
        <p:nvSpPr>
          <p:cNvPr id="10" name="Espaço Reservado para Imagem 5">
            <a:extLst>
              <a:ext uri="{FF2B5EF4-FFF2-40B4-BE49-F238E27FC236}">
                <a16:creationId xmlns:a16="http://schemas.microsoft.com/office/drawing/2014/main" id="{3681AD3F-DC01-4418-893B-6110CFAA79BA}"/>
              </a:ext>
            </a:extLst>
          </p:cNvPr>
          <p:cNvSpPr>
            <a:spLocks noGrp="1"/>
          </p:cNvSpPr>
          <p:nvPr>
            <p:ph type="pic" sz="quarter" idx="10" hasCustomPrompt="1"/>
          </p:nvPr>
        </p:nvSpPr>
        <p:spPr>
          <a:xfrm>
            <a:off x="-109415" y="1"/>
            <a:ext cx="12301415" cy="6959599"/>
          </a:xfrm>
          <a:prstGeom prst="rect">
            <a:avLst/>
          </a:prstGeom>
        </p:spPr>
        <p:txBody>
          <a:bodyPr/>
          <a:lstStyle>
            <a:lvl1pPr marL="0" indent="0" algn="r">
              <a:buNone/>
              <a:defRPr sz="1800">
                <a:solidFill>
                  <a:srgbClr val="464749"/>
                </a:solidFill>
                <a:latin typeface="Calibri" panose="020F0502020204030204" pitchFamily="34" charset="0"/>
                <a:cs typeface="Calibri" panose="020F0502020204030204" pitchFamily="34" charset="0"/>
              </a:defRPr>
            </a:lvl1pPr>
          </a:lstStyle>
          <a:p>
            <a:r>
              <a:rPr lang="pt-BR"/>
              <a:t>	 Click </a:t>
            </a:r>
            <a:r>
              <a:rPr lang="pt-BR" err="1"/>
              <a:t>to</a:t>
            </a:r>
            <a:r>
              <a:rPr lang="pt-BR"/>
              <a:t> </a:t>
            </a:r>
            <a:r>
              <a:rPr lang="pt-BR" err="1"/>
              <a:t>select</a:t>
            </a:r>
            <a:r>
              <a:rPr lang="pt-BR"/>
              <a:t> </a:t>
            </a:r>
            <a:r>
              <a:rPr lang="pt-BR" err="1"/>
              <a:t>backgroung</a:t>
            </a:r>
            <a:r>
              <a:rPr lang="pt-BR"/>
              <a:t> </a:t>
            </a:r>
            <a:r>
              <a:rPr lang="pt-BR" err="1"/>
              <a:t>image</a:t>
            </a:r>
            <a:r>
              <a:rPr lang="pt-BR"/>
              <a:t>.</a:t>
            </a:r>
            <a:br>
              <a:rPr lang="pt-BR"/>
            </a:br>
            <a:r>
              <a:rPr lang="pt-BR" err="1"/>
              <a:t>After</a:t>
            </a:r>
            <a:r>
              <a:rPr lang="pt-BR"/>
              <a:t> </a:t>
            </a:r>
            <a:r>
              <a:rPr lang="pt-BR" err="1"/>
              <a:t>that</a:t>
            </a:r>
            <a:r>
              <a:rPr lang="pt-BR"/>
              <a:t>, </a:t>
            </a:r>
            <a:r>
              <a:rPr lang="pt-BR" err="1"/>
              <a:t>right</a:t>
            </a:r>
            <a:r>
              <a:rPr lang="pt-BR"/>
              <a:t> click </a:t>
            </a:r>
            <a:r>
              <a:rPr lang="pt-BR" err="1"/>
              <a:t>with</a:t>
            </a:r>
            <a:r>
              <a:rPr lang="pt-BR"/>
              <a:t> </a:t>
            </a:r>
            <a:r>
              <a:rPr lang="pt-BR" err="1"/>
              <a:t>your</a:t>
            </a:r>
            <a:r>
              <a:rPr lang="pt-BR"/>
              <a:t> mouse </a:t>
            </a:r>
            <a:r>
              <a:rPr lang="pt-BR" err="1"/>
              <a:t>and</a:t>
            </a:r>
            <a:r>
              <a:rPr lang="pt-BR"/>
              <a:t> </a:t>
            </a:r>
            <a:r>
              <a:rPr lang="pt-BR" err="1"/>
              <a:t>select</a:t>
            </a:r>
            <a:r>
              <a:rPr lang="pt-BR"/>
              <a:t> “</a:t>
            </a:r>
            <a:r>
              <a:rPr lang="pt-BR" err="1"/>
              <a:t>send</a:t>
            </a:r>
            <a:r>
              <a:rPr lang="pt-BR"/>
              <a:t> </a:t>
            </a:r>
            <a:r>
              <a:rPr lang="pt-BR" err="1"/>
              <a:t>to</a:t>
            </a:r>
            <a:r>
              <a:rPr lang="pt-BR"/>
              <a:t> </a:t>
            </a:r>
            <a:r>
              <a:rPr lang="pt-BR" err="1"/>
              <a:t>back</a:t>
            </a:r>
            <a:endParaRPr lang="pt-BR"/>
          </a:p>
        </p:txBody>
      </p:sp>
      <p:sp>
        <p:nvSpPr>
          <p:cNvPr id="8" name="Espaço Reservado para Imagem 3">
            <a:extLst>
              <a:ext uri="{FF2B5EF4-FFF2-40B4-BE49-F238E27FC236}">
                <a16:creationId xmlns:a16="http://schemas.microsoft.com/office/drawing/2014/main" id="{DBF4B906-DD68-4BD2-8837-E3A9F5890B13}"/>
              </a:ext>
            </a:extLst>
          </p:cNvPr>
          <p:cNvSpPr>
            <a:spLocks noGrp="1"/>
          </p:cNvSpPr>
          <p:nvPr>
            <p:ph type="pic" sz="quarter" idx="12" hasCustomPrompt="1"/>
          </p:nvPr>
        </p:nvSpPr>
        <p:spPr>
          <a:xfrm>
            <a:off x="-2494672" y="5539297"/>
            <a:ext cx="17156334" cy="1420303"/>
          </a:xfrm>
          <a:prstGeom prst="parallelogram">
            <a:avLst/>
          </a:prstGeom>
          <a:solidFill>
            <a:srgbClr val="110090">
              <a:alpha val="88000"/>
            </a:srgbClr>
          </a:solidFill>
        </p:spPr>
        <p:txBody>
          <a:bodyPr/>
          <a:lstStyle>
            <a:lvl1pPr marL="0" indent="0">
              <a:buNone/>
              <a:defRPr>
                <a:noFill/>
              </a:defRPr>
            </a:lvl1pPr>
          </a:lstStyle>
          <a:p>
            <a:r>
              <a:rPr lang="pt-BR"/>
              <a:t>a</a:t>
            </a:r>
            <a:endParaRPr lang="en-US"/>
          </a:p>
        </p:txBody>
      </p:sp>
      <p:sp>
        <p:nvSpPr>
          <p:cNvPr id="11" name="Espaço Reservado para Texto 6">
            <a:extLst>
              <a:ext uri="{FF2B5EF4-FFF2-40B4-BE49-F238E27FC236}">
                <a16:creationId xmlns:a16="http://schemas.microsoft.com/office/drawing/2014/main" id="{3DB05B4B-33E2-4B65-801B-CEA1BFB04C09}"/>
              </a:ext>
            </a:extLst>
          </p:cNvPr>
          <p:cNvSpPr>
            <a:spLocks noGrp="1"/>
          </p:cNvSpPr>
          <p:nvPr>
            <p:ph type="body" sz="quarter" idx="13" hasCustomPrompt="1"/>
          </p:nvPr>
        </p:nvSpPr>
        <p:spPr>
          <a:xfrm>
            <a:off x="693956" y="5726296"/>
            <a:ext cx="5433306" cy="481043"/>
          </a:xfrm>
          <a:prstGeom prst="rect">
            <a:avLst/>
          </a:prstGeom>
        </p:spPr>
        <p:txBody>
          <a:bodyPr/>
          <a:lstStyle>
            <a:lvl1pPr marL="0" indent="0">
              <a:buNone/>
              <a:defRPr sz="3200">
                <a:solidFill>
                  <a:srgbClr val="E5BA05"/>
                </a:solidFill>
                <a:latin typeface="Trebuchet MS" panose="020B0603020202020204" pitchFamily="34" charset="0"/>
              </a:defRPr>
            </a:lvl1pPr>
          </a:lstStyle>
          <a:p>
            <a:pPr lvl="0"/>
            <a:r>
              <a:rPr lang="pt-BR" err="1"/>
              <a:t>Trebuchet</a:t>
            </a:r>
            <a:r>
              <a:rPr lang="pt-BR"/>
              <a:t> MS </a:t>
            </a:r>
            <a:r>
              <a:rPr lang="pt-BR" err="1"/>
              <a:t>font</a:t>
            </a:r>
            <a:r>
              <a:rPr lang="pt-BR"/>
              <a:t> normal (</a:t>
            </a:r>
            <a:r>
              <a:rPr lang="pt-BR" err="1"/>
              <a:t>size</a:t>
            </a:r>
            <a:r>
              <a:rPr lang="pt-BR"/>
              <a:t> 32)</a:t>
            </a:r>
            <a:endParaRPr lang="en-US"/>
          </a:p>
        </p:txBody>
      </p:sp>
      <p:sp>
        <p:nvSpPr>
          <p:cNvPr id="7" name="Espaço Reservado para Imagem 5">
            <a:extLst>
              <a:ext uri="{FF2B5EF4-FFF2-40B4-BE49-F238E27FC236}">
                <a16:creationId xmlns:a16="http://schemas.microsoft.com/office/drawing/2014/main" id="{37CA8E9C-9B8A-4F20-A16E-8C0512FF3674}"/>
              </a:ext>
            </a:extLst>
          </p:cNvPr>
          <p:cNvSpPr>
            <a:spLocks noGrp="1"/>
          </p:cNvSpPr>
          <p:nvPr>
            <p:ph type="pic" sz="quarter" idx="11" hasCustomPrompt="1"/>
          </p:nvPr>
        </p:nvSpPr>
        <p:spPr>
          <a:xfrm>
            <a:off x="2787375" y="-771396"/>
            <a:ext cx="15160038" cy="8388384"/>
          </a:xfrm>
          <a:prstGeom prst="rect">
            <a:avLst/>
          </a:prstGeom>
          <a:blipFill>
            <a:blip r:embed="rId2" cstate="print">
              <a:extLst>
                <a:ext uri="{28A0092B-C50C-407E-A947-70E740481C1C}">
                  <a14:useLocalDpi xmlns:a14="http://schemas.microsoft.com/office/drawing/2010/main"/>
                </a:ext>
              </a:extLst>
            </a:blip>
            <a:srcRect/>
            <a:stretch>
              <a:fillRect/>
            </a:stretch>
          </a:blipFill>
        </p:spPr>
        <p:txBody>
          <a:bodyPr/>
          <a:lstStyle>
            <a:lvl1pPr marL="0" indent="0">
              <a:buNone/>
              <a:defRPr sz="1600">
                <a:noFill/>
                <a:latin typeface="Calibri" panose="020F0502020204030204" pitchFamily="34" charset="0"/>
                <a:cs typeface="Calibri" panose="020F0502020204030204" pitchFamily="34" charset="0"/>
              </a:defRPr>
            </a:lvl1pPr>
          </a:lstStyle>
          <a:p>
            <a:r>
              <a:rPr lang="pt-BR"/>
              <a:t>a</a:t>
            </a:r>
          </a:p>
        </p:txBody>
      </p:sp>
    </p:spTree>
    <p:extLst>
      <p:ext uri="{BB962C8B-B14F-4D97-AF65-F5344CB8AC3E}">
        <p14:creationId xmlns:p14="http://schemas.microsoft.com/office/powerpoint/2010/main" val="1122486291"/>
      </p:ext>
    </p:extLst>
  </p:cSld>
  <p:clrMapOvr>
    <a:masterClrMapping/>
  </p:clrMapOvr>
  <p:transition spd="slow">
    <p:wipe dir="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1_Title Slide">
    <p:bg>
      <p:bgPr>
        <a:solidFill>
          <a:schemeClr val="bg1"/>
        </a:solidFill>
        <a:effectLst/>
      </p:bgPr>
    </p:bg>
    <p:spTree>
      <p:nvGrpSpPr>
        <p:cNvPr id="1" name=""/>
        <p:cNvGrpSpPr/>
        <p:nvPr/>
      </p:nvGrpSpPr>
      <p:grpSpPr>
        <a:xfrm>
          <a:off x="0" y="0"/>
          <a:ext cx="0" cy="0"/>
          <a:chOff x="0" y="0"/>
          <a:chExt cx="0" cy="0"/>
        </a:xfrm>
      </p:grpSpPr>
      <p:sp>
        <p:nvSpPr>
          <p:cNvPr id="10" name="Espaço Reservado para Imagem 5">
            <a:extLst>
              <a:ext uri="{FF2B5EF4-FFF2-40B4-BE49-F238E27FC236}">
                <a16:creationId xmlns:a16="http://schemas.microsoft.com/office/drawing/2014/main" id="{3681AD3F-DC01-4418-893B-6110CFAA79BA}"/>
              </a:ext>
            </a:extLst>
          </p:cNvPr>
          <p:cNvSpPr>
            <a:spLocks noGrp="1"/>
          </p:cNvSpPr>
          <p:nvPr>
            <p:ph type="pic" sz="quarter" idx="10" hasCustomPrompt="1"/>
          </p:nvPr>
        </p:nvSpPr>
        <p:spPr>
          <a:xfrm>
            <a:off x="-470405" y="1"/>
            <a:ext cx="12662406" cy="7363747"/>
          </a:xfrm>
          <a:prstGeom prst="rect">
            <a:avLst/>
          </a:prstGeom>
        </p:spPr>
        <p:txBody>
          <a:bodyPr/>
          <a:lstStyle>
            <a:lvl1pPr marL="0" indent="0" algn="r">
              <a:buNone/>
              <a:defRPr sz="1800">
                <a:solidFill>
                  <a:srgbClr val="464749"/>
                </a:solidFill>
                <a:latin typeface="Calibri" panose="020F0502020204030204" pitchFamily="34" charset="0"/>
                <a:cs typeface="Calibri" panose="020F0502020204030204" pitchFamily="34" charset="0"/>
              </a:defRPr>
            </a:lvl1pPr>
          </a:lstStyle>
          <a:p>
            <a:r>
              <a:rPr lang="pt-BR"/>
              <a:t>	 Click </a:t>
            </a:r>
            <a:r>
              <a:rPr lang="pt-BR" err="1"/>
              <a:t>to</a:t>
            </a:r>
            <a:r>
              <a:rPr lang="pt-BR"/>
              <a:t> </a:t>
            </a:r>
            <a:r>
              <a:rPr lang="pt-BR" err="1"/>
              <a:t>select</a:t>
            </a:r>
            <a:r>
              <a:rPr lang="pt-BR"/>
              <a:t> </a:t>
            </a:r>
            <a:r>
              <a:rPr lang="pt-BR" err="1"/>
              <a:t>backgroung</a:t>
            </a:r>
            <a:r>
              <a:rPr lang="pt-BR"/>
              <a:t> </a:t>
            </a:r>
            <a:r>
              <a:rPr lang="pt-BR" err="1"/>
              <a:t>image</a:t>
            </a:r>
            <a:r>
              <a:rPr lang="pt-BR"/>
              <a:t>.</a:t>
            </a:r>
            <a:br>
              <a:rPr lang="pt-BR"/>
            </a:br>
            <a:r>
              <a:rPr lang="pt-BR" err="1"/>
              <a:t>After</a:t>
            </a:r>
            <a:r>
              <a:rPr lang="pt-BR"/>
              <a:t> </a:t>
            </a:r>
            <a:r>
              <a:rPr lang="pt-BR" err="1"/>
              <a:t>that</a:t>
            </a:r>
            <a:r>
              <a:rPr lang="pt-BR"/>
              <a:t>, </a:t>
            </a:r>
            <a:r>
              <a:rPr lang="pt-BR" err="1"/>
              <a:t>right</a:t>
            </a:r>
            <a:r>
              <a:rPr lang="pt-BR"/>
              <a:t> click </a:t>
            </a:r>
            <a:r>
              <a:rPr lang="pt-BR" err="1"/>
              <a:t>with</a:t>
            </a:r>
            <a:r>
              <a:rPr lang="pt-BR"/>
              <a:t> </a:t>
            </a:r>
            <a:r>
              <a:rPr lang="pt-BR" err="1"/>
              <a:t>your</a:t>
            </a:r>
            <a:r>
              <a:rPr lang="pt-BR"/>
              <a:t> mouse </a:t>
            </a:r>
            <a:r>
              <a:rPr lang="pt-BR" err="1"/>
              <a:t>and</a:t>
            </a:r>
            <a:r>
              <a:rPr lang="pt-BR"/>
              <a:t> </a:t>
            </a:r>
            <a:r>
              <a:rPr lang="pt-BR" err="1"/>
              <a:t>select</a:t>
            </a:r>
            <a:r>
              <a:rPr lang="pt-BR"/>
              <a:t> “</a:t>
            </a:r>
            <a:r>
              <a:rPr lang="pt-BR" err="1"/>
              <a:t>send</a:t>
            </a:r>
            <a:r>
              <a:rPr lang="pt-BR"/>
              <a:t> </a:t>
            </a:r>
            <a:r>
              <a:rPr lang="pt-BR" err="1"/>
              <a:t>to</a:t>
            </a:r>
            <a:r>
              <a:rPr lang="pt-BR"/>
              <a:t> </a:t>
            </a:r>
            <a:r>
              <a:rPr lang="pt-BR" err="1"/>
              <a:t>back</a:t>
            </a:r>
            <a:endParaRPr lang="pt-BR"/>
          </a:p>
        </p:txBody>
      </p:sp>
      <p:sp>
        <p:nvSpPr>
          <p:cNvPr id="7" name="Espaço Reservado para Imagem 5">
            <a:extLst>
              <a:ext uri="{FF2B5EF4-FFF2-40B4-BE49-F238E27FC236}">
                <a16:creationId xmlns:a16="http://schemas.microsoft.com/office/drawing/2014/main" id="{37CA8E9C-9B8A-4F20-A16E-8C0512FF3674}"/>
              </a:ext>
            </a:extLst>
          </p:cNvPr>
          <p:cNvSpPr>
            <a:spLocks noGrp="1"/>
          </p:cNvSpPr>
          <p:nvPr>
            <p:ph type="pic" sz="quarter" idx="11" hasCustomPrompt="1"/>
          </p:nvPr>
        </p:nvSpPr>
        <p:spPr>
          <a:xfrm>
            <a:off x="2787375" y="-779417"/>
            <a:ext cx="15160038" cy="8388384"/>
          </a:xfrm>
          <a:prstGeom prst="rect">
            <a:avLst/>
          </a:prstGeom>
          <a:blipFill>
            <a:blip r:embed="rId2" cstate="email">
              <a:extLst>
                <a:ext uri="{28A0092B-C50C-407E-A947-70E740481C1C}">
                  <a14:useLocalDpi xmlns:a14="http://schemas.microsoft.com/office/drawing/2010/main"/>
                </a:ext>
              </a:extLst>
            </a:blip>
            <a:srcRect/>
            <a:stretch>
              <a:fillRect l="-1349" r="-1349"/>
            </a:stretch>
          </a:blipFill>
        </p:spPr>
        <p:txBody>
          <a:bodyPr/>
          <a:lstStyle>
            <a:lvl1pPr marL="0" indent="0">
              <a:buNone/>
              <a:defRPr sz="1600">
                <a:noFill/>
                <a:latin typeface="Calibri" panose="020F0502020204030204" pitchFamily="34" charset="0"/>
                <a:cs typeface="Calibri" panose="020F0502020204030204" pitchFamily="34" charset="0"/>
              </a:defRPr>
            </a:lvl1pPr>
          </a:lstStyle>
          <a:p>
            <a:r>
              <a:rPr lang="pt-BR"/>
              <a:t>a</a:t>
            </a:r>
          </a:p>
        </p:txBody>
      </p:sp>
      <p:sp>
        <p:nvSpPr>
          <p:cNvPr id="12" name="Espaço Reservado para Imagem 3">
            <a:extLst>
              <a:ext uri="{FF2B5EF4-FFF2-40B4-BE49-F238E27FC236}">
                <a16:creationId xmlns:a16="http://schemas.microsoft.com/office/drawing/2014/main" id="{FA16ACE8-6839-A640-B818-B723A71A391E}"/>
              </a:ext>
            </a:extLst>
          </p:cNvPr>
          <p:cNvSpPr>
            <a:spLocks noGrp="1"/>
          </p:cNvSpPr>
          <p:nvPr>
            <p:ph type="pic" sz="quarter" idx="12" hasCustomPrompt="1"/>
          </p:nvPr>
        </p:nvSpPr>
        <p:spPr>
          <a:xfrm>
            <a:off x="-2494671" y="5539297"/>
            <a:ext cx="17500210" cy="1420303"/>
          </a:xfrm>
          <a:prstGeom prst="parallelogram">
            <a:avLst/>
          </a:prstGeom>
          <a:solidFill>
            <a:srgbClr val="110090">
              <a:alpha val="88000"/>
            </a:srgbClr>
          </a:solidFill>
        </p:spPr>
        <p:txBody>
          <a:bodyPr/>
          <a:lstStyle>
            <a:lvl1pPr marL="0" indent="0">
              <a:buNone/>
              <a:defRPr>
                <a:noFill/>
              </a:defRPr>
            </a:lvl1pPr>
          </a:lstStyle>
          <a:p>
            <a:r>
              <a:rPr lang="pt-BR"/>
              <a:t>a</a:t>
            </a:r>
            <a:endParaRPr lang="en-US"/>
          </a:p>
        </p:txBody>
      </p:sp>
      <p:sp>
        <p:nvSpPr>
          <p:cNvPr id="13" name="Espaço Reservado para Texto 6">
            <a:extLst>
              <a:ext uri="{FF2B5EF4-FFF2-40B4-BE49-F238E27FC236}">
                <a16:creationId xmlns:a16="http://schemas.microsoft.com/office/drawing/2014/main" id="{8CE69BA1-FB42-5944-8996-194277F55C06}"/>
              </a:ext>
            </a:extLst>
          </p:cNvPr>
          <p:cNvSpPr>
            <a:spLocks noGrp="1"/>
          </p:cNvSpPr>
          <p:nvPr>
            <p:ph type="body" sz="quarter" idx="13" hasCustomPrompt="1"/>
          </p:nvPr>
        </p:nvSpPr>
        <p:spPr>
          <a:xfrm>
            <a:off x="693956" y="5726296"/>
            <a:ext cx="5433306" cy="481043"/>
          </a:xfrm>
          <a:prstGeom prst="rect">
            <a:avLst/>
          </a:prstGeom>
        </p:spPr>
        <p:txBody>
          <a:bodyPr/>
          <a:lstStyle>
            <a:lvl1pPr marL="0" indent="0">
              <a:buNone/>
              <a:defRPr sz="3200">
                <a:solidFill>
                  <a:srgbClr val="E5BA05"/>
                </a:solidFill>
                <a:latin typeface="Trebuchet MS" panose="020B0603020202020204" pitchFamily="34" charset="0"/>
              </a:defRPr>
            </a:lvl1pPr>
          </a:lstStyle>
          <a:p>
            <a:pPr lvl="0"/>
            <a:r>
              <a:rPr lang="pt-BR" err="1"/>
              <a:t>Trebuchet</a:t>
            </a:r>
            <a:r>
              <a:rPr lang="pt-BR"/>
              <a:t> MS </a:t>
            </a:r>
            <a:r>
              <a:rPr lang="pt-BR" err="1"/>
              <a:t>font</a:t>
            </a:r>
            <a:r>
              <a:rPr lang="pt-BR"/>
              <a:t> normal (</a:t>
            </a:r>
            <a:r>
              <a:rPr lang="pt-BR" err="1"/>
              <a:t>size</a:t>
            </a:r>
            <a:r>
              <a:rPr lang="pt-BR"/>
              <a:t> 32)</a:t>
            </a:r>
            <a:endParaRPr lang="en-US"/>
          </a:p>
        </p:txBody>
      </p:sp>
      <p:sp>
        <p:nvSpPr>
          <p:cNvPr id="6" name="Espaço Reservado para Imagem 5">
            <a:extLst>
              <a:ext uri="{FF2B5EF4-FFF2-40B4-BE49-F238E27FC236}">
                <a16:creationId xmlns:a16="http://schemas.microsoft.com/office/drawing/2014/main" id="{442FEC88-1B0C-D84C-96EC-CB789355C92E}"/>
              </a:ext>
            </a:extLst>
          </p:cNvPr>
          <p:cNvSpPr>
            <a:spLocks noGrp="1"/>
          </p:cNvSpPr>
          <p:nvPr>
            <p:ph type="pic" sz="quarter" idx="14" hasCustomPrompt="1"/>
          </p:nvPr>
        </p:nvSpPr>
        <p:spPr>
          <a:xfrm>
            <a:off x="2787375" y="-741317"/>
            <a:ext cx="15160038" cy="8388384"/>
          </a:xfrm>
          <a:prstGeom prst="rect">
            <a:avLst/>
          </a:prstGeom>
          <a:blipFill>
            <a:blip r:embed="rId2" cstate="email">
              <a:extLst>
                <a:ext uri="{28A0092B-C50C-407E-A947-70E740481C1C}">
                  <a14:useLocalDpi xmlns:a14="http://schemas.microsoft.com/office/drawing/2010/main"/>
                </a:ext>
              </a:extLst>
            </a:blip>
            <a:srcRect/>
            <a:stretch>
              <a:fillRect l="-1349" r="-1349"/>
            </a:stretch>
          </a:blipFill>
        </p:spPr>
        <p:txBody>
          <a:bodyPr/>
          <a:lstStyle>
            <a:lvl1pPr marL="0" indent="0">
              <a:buNone/>
              <a:defRPr sz="1600">
                <a:noFill/>
                <a:latin typeface="Calibri" panose="020F0502020204030204" pitchFamily="34" charset="0"/>
                <a:cs typeface="Calibri" panose="020F0502020204030204" pitchFamily="34" charset="0"/>
              </a:defRPr>
            </a:lvl1pPr>
          </a:lstStyle>
          <a:p>
            <a:r>
              <a:rPr lang="pt-BR"/>
              <a:t>a</a:t>
            </a:r>
          </a:p>
        </p:txBody>
      </p:sp>
    </p:spTree>
    <p:extLst>
      <p:ext uri="{BB962C8B-B14F-4D97-AF65-F5344CB8AC3E}">
        <p14:creationId xmlns:p14="http://schemas.microsoft.com/office/powerpoint/2010/main" val="1369110607"/>
      </p:ext>
    </p:extLst>
  </p:cSld>
  <p:clrMapOvr>
    <a:masterClrMapping/>
  </p:clrMapOvr>
  <p:transition spd="slow">
    <p:wipe dir="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2_Title Slide">
    <p:bg>
      <p:bgPr>
        <a:solidFill>
          <a:schemeClr val="bg1"/>
        </a:solidFill>
        <a:effectLst/>
      </p:bgPr>
    </p:bg>
    <p:spTree>
      <p:nvGrpSpPr>
        <p:cNvPr id="1" name=""/>
        <p:cNvGrpSpPr/>
        <p:nvPr/>
      </p:nvGrpSpPr>
      <p:grpSpPr>
        <a:xfrm>
          <a:off x="0" y="0"/>
          <a:ext cx="0" cy="0"/>
          <a:chOff x="0" y="0"/>
          <a:chExt cx="0" cy="0"/>
        </a:xfrm>
      </p:grpSpPr>
      <p:sp>
        <p:nvSpPr>
          <p:cNvPr id="10" name="Espaço Reservado para Imagem 5">
            <a:extLst>
              <a:ext uri="{FF2B5EF4-FFF2-40B4-BE49-F238E27FC236}">
                <a16:creationId xmlns:a16="http://schemas.microsoft.com/office/drawing/2014/main" id="{3681AD3F-DC01-4418-893B-6110CFAA79BA}"/>
              </a:ext>
            </a:extLst>
          </p:cNvPr>
          <p:cNvSpPr>
            <a:spLocks noGrp="1"/>
          </p:cNvSpPr>
          <p:nvPr>
            <p:ph type="pic" sz="quarter" idx="10" hasCustomPrompt="1"/>
          </p:nvPr>
        </p:nvSpPr>
        <p:spPr>
          <a:xfrm>
            <a:off x="-470405" y="1"/>
            <a:ext cx="12662406" cy="7363747"/>
          </a:xfrm>
          <a:prstGeom prst="rect">
            <a:avLst/>
          </a:prstGeom>
        </p:spPr>
        <p:txBody>
          <a:bodyPr/>
          <a:lstStyle>
            <a:lvl1pPr marL="0" indent="0" algn="r">
              <a:buNone/>
              <a:defRPr sz="1800">
                <a:solidFill>
                  <a:srgbClr val="464749"/>
                </a:solidFill>
                <a:latin typeface="Calibri" panose="020F0502020204030204" pitchFamily="34" charset="0"/>
                <a:cs typeface="Calibri" panose="020F0502020204030204" pitchFamily="34" charset="0"/>
              </a:defRPr>
            </a:lvl1pPr>
          </a:lstStyle>
          <a:p>
            <a:r>
              <a:rPr lang="pt-BR"/>
              <a:t>	 Click </a:t>
            </a:r>
            <a:r>
              <a:rPr lang="pt-BR" err="1"/>
              <a:t>to</a:t>
            </a:r>
            <a:r>
              <a:rPr lang="pt-BR"/>
              <a:t> </a:t>
            </a:r>
            <a:r>
              <a:rPr lang="pt-BR" err="1"/>
              <a:t>select</a:t>
            </a:r>
            <a:r>
              <a:rPr lang="pt-BR"/>
              <a:t> </a:t>
            </a:r>
            <a:r>
              <a:rPr lang="pt-BR" err="1"/>
              <a:t>backgroung</a:t>
            </a:r>
            <a:r>
              <a:rPr lang="pt-BR"/>
              <a:t> </a:t>
            </a:r>
            <a:r>
              <a:rPr lang="pt-BR" err="1"/>
              <a:t>image</a:t>
            </a:r>
            <a:r>
              <a:rPr lang="pt-BR"/>
              <a:t>.</a:t>
            </a:r>
            <a:br>
              <a:rPr lang="pt-BR"/>
            </a:br>
            <a:r>
              <a:rPr lang="pt-BR" err="1"/>
              <a:t>After</a:t>
            </a:r>
            <a:r>
              <a:rPr lang="pt-BR"/>
              <a:t> </a:t>
            </a:r>
            <a:r>
              <a:rPr lang="pt-BR" err="1"/>
              <a:t>that</a:t>
            </a:r>
            <a:r>
              <a:rPr lang="pt-BR"/>
              <a:t>, </a:t>
            </a:r>
            <a:r>
              <a:rPr lang="pt-BR" err="1"/>
              <a:t>right</a:t>
            </a:r>
            <a:r>
              <a:rPr lang="pt-BR"/>
              <a:t> click </a:t>
            </a:r>
            <a:r>
              <a:rPr lang="pt-BR" err="1"/>
              <a:t>with</a:t>
            </a:r>
            <a:r>
              <a:rPr lang="pt-BR"/>
              <a:t> </a:t>
            </a:r>
            <a:r>
              <a:rPr lang="pt-BR" err="1"/>
              <a:t>your</a:t>
            </a:r>
            <a:r>
              <a:rPr lang="pt-BR"/>
              <a:t> mouse </a:t>
            </a:r>
            <a:r>
              <a:rPr lang="pt-BR" err="1"/>
              <a:t>and</a:t>
            </a:r>
            <a:r>
              <a:rPr lang="pt-BR"/>
              <a:t> </a:t>
            </a:r>
            <a:r>
              <a:rPr lang="pt-BR" err="1"/>
              <a:t>select</a:t>
            </a:r>
            <a:r>
              <a:rPr lang="pt-BR"/>
              <a:t> “</a:t>
            </a:r>
            <a:r>
              <a:rPr lang="pt-BR" err="1"/>
              <a:t>send</a:t>
            </a:r>
            <a:r>
              <a:rPr lang="pt-BR"/>
              <a:t> </a:t>
            </a:r>
            <a:r>
              <a:rPr lang="pt-BR" err="1"/>
              <a:t>to</a:t>
            </a:r>
            <a:r>
              <a:rPr lang="pt-BR"/>
              <a:t> </a:t>
            </a:r>
            <a:r>
              <a:rPr lang="pt-BR" err="1"/>
              <a:t>back</a:t>
            </a:r>
            <a:endParaRPr lang="pt-BR"/>
          </a:p>
        </p:txBody>
      </p:sp>
      <p:sp>
        <p:nvSpPr>
          <p:cNvPr id="6" name="Espaço Reservado para Imagem 3">
            <a:extLst>
              <a:ext uri="{FF2B5EF4-FFF2-40B4-BE49-F238E27FC236}">
                <a16:creationId xmlns:a16="http://schemas.microsoft.com/office/drawing/2014/main" id="{B3C3573C-5D1B-DF4C-BB8A-3668F9A71406}"/>
              </a:ext>
            </a:extLst>
          </p:cNvPr>
          <p:cNvSpPr>
            <a:spLocks noGrp="1"/>
          </p:cNvSpPr>
          <p:nvPr>
            <p:ph type="pic" sz="quarter" idx="12" hasCustomPrompt="1"/>
          </p:nvPr>
        </p:nvSpPr>
        <p:spPr>
          <a:xfrm>
            <a:off x="-2494671" y="5539297"/>
            <a:ext cx="17343903" cy="1420303"/>
          </a:xfrm>
          <a:prstGeom prst="parallelogram">
            <a:avLst/>
          </a:prstGeom>
          <a:solidFill>
            <a:srgbClr val="54565A">
              <a:alpha val="88000"/>
            </a:srgbClr>
          </a:solidFill>
        </p:spPr>
        <p:txBody>
          <a:bodyPr/>
          <a:lstStyle>
            <a:lvl1pPr marL="0" indent="0">
              <a:buNone/>
              <a:defRPr>
                <a:noFill/>
              </a:defRPr>
            </a:lvl1pPr>
          </a:lstStyle>
          <a:p>
            <a:r>
              <a:rPr lang="pt-BR"/>
              <a:t>aa</a:t>
            </a:r>
            <a:endParaRPr lang="en-US"/>
          </a:p>
        </p:txBody>
      </p:sp>
      <p:sp>
        <p:nvSpPr>
          <p:cNvPr id="11" name="Espaço Reservado para Texto 6">
            <a:extLst>
              <a:ext uri="{FF2B5EF4-FFF2-40B4-BE49-F238E27FC236}">
                <a16:creationId xmlns:a16="http://schemas.microsoft.com/office/drawing/2014/main" id="{38F0C60C-7209-BE4D-BAFD-52D1734A907C}"/>
              </a:ext>
            </a:extLst>
          </p:cNvPr>
          <p:cNvSpPr>
            <a:spLocks noGrp="1"/>
          </p:cNvSpPr>
          <p:nvPr>
            <p:ph type="body" sz="quarter" idx="13" hasCustomPrompt="1"/>
          </p:nvPr>
        </p:nvSpPr>
        <p:spPr>
          <a:xfrm>
            <a:off x="693956" y="5726296"/>
            <a:ext cx="5433306" cy="481043"/>
          </a:xfrm>
          <a:prstGeom prst="rect">
            <a:avLst/>
          </a:prstGeom>
        </p:spPr>
        <p:txBody>
          <a:bodyPr/>
          <a:lstStyle>
            <a:lvl1pPr marL="0" indent="0">
              <a:buNone/>
              <a:defRPr sz="3600" b="1">
                <a:solidFill>
                  <a:srgbClr val="54C0E8"/>
                </a:solidFill>
                <a:latin typeface="Trebuchet MS" panose="020B0603020202020204" pitchFamily="34" charset="0"/>
              </a:defRPr>
            </a:lvl1pPr>
          </a:lstStyle>
          <a:p>
            <a:pPr lvl="0"/>
            <a:r>
              <a:rPr lang="pt-BR" err="1"/>
              <a:t>Trebuchet</a:t>
            </a:r>
            <a:r>
              <a:rPr lang="pt-BR"/>
              <a:t> MS </a:t>
            </a:r>
            <a:r>
              <a:rPr lang="pt-BR" err="1"/>
              <a:t>font</a:t>
            </a:r>
            <a:r>
              <a:rPr lang="pt-BR"/>
              <a:t> normal (</a:t>
            </a:r>
            <a:r>
              <a:rPr lang="pt-BR" err="1"/>
              <a:t>size</a:t>
            </a:r>
            <a:r>
              <a:rPr lang="pt-BR"/>
              <a:t> 32)</a:t>
            </a:r>
            <a:endParaRPr lang="en-US"/>
          </a:p>
        </p:txBody>
      </p:sp>
      <p:sp>
        <p:nvSpPr>
          <p:cNvPr id="7" name="Espaço Reservado para Imagem 5">
            <a:extLst>
              <a:ext uri="{FF2B5EF4-FFF2-40B4-BE49-F238E27FC236}">
                <a16:creationId xmlns:a16="http://schemas.microsoft.com/office/drawing/2014/main" id="{37CA8E9C-9B8A-4F20-A16E-8C0512FF3674}"/>
              </a:ext>
            </a:extLst>
          </p:cNvPr>
          <p:cNvSpPr>
            <a:spLocks noGrp="1"/>
          </p:cNvSpPr>
          <p:nvPr>
            <p:ph type="pic" sz="quarter" idx="11" hasCustomPrompt="1"/>
          </p:nvPr>
        </p:nvSpPr>
        <p:spPr>
          <a:xfrm>
            <a:off x="2787376" y="0"/>
            <a:ext cx="9404625" cy="6959600"/>
          </a:xfrm>
          <a:prstGeom prst="rect">
            <a:avLst/>
          </a:prstGeom>
          <a:blipFill>
            <a:blip r:embed="rId2" cstate="screen">
              <a:extLst>
                <a:ext uri="{28A0092B-C50C-407E-A947-70E740481C1C}">
                  <a14:useLocalDpi xmlns:a14="http://schemas.microsoft.com/office/drawing/2010/main"/>
                </a:ext>
              </a:extLst>
            </a:blip>
            <a:srcRect/>
            <a:stretch>
              <a:fillRect/>
            </a:stretch>
          </a:blipFill>
        </p:spPr>
        <p:txBody>
          <a:bodyPr/>
          <a:lstStyle>
            <a:lvl1pPr marL="0" indent="0">
              <a:buNone/>
              <a:defRPr sz="1600">
                <a:noFill/>
                <a:latin typeface="Calibri" panose="020F0502020204030204" pitchFamily="34" charset="0"/>
                <a:cs typeface="Calibri" panose="020F0502020204030204" pitchFamily="34" charset="0"/>
              </a:defRPr>
            </a:lvl1pPr>
          </a:lstStyle>
          <a:p>
            <a:r>
              <a:rPr lang="pt-BR"/>
              <a:t>a</a:t>
            </a:r>
          </a:p>
        </p:txBody>
      </p:sp>
    </p:spTree>
    <p:extLst>
      <p:ext uri="{BB962C8B-B14F-4D97-AF65-F5344CB8AC3E}">
        <p14:creationId xmlns:p14="http://schemas.microsoft.com/office/powerpoint/2010/main" val="1967910514"/>
      </p:ext>
    </p:extLst>
  </p:cSld>
  <p:clrMapOvr>
    <a:masterClrMapping/>
  </p:clrMapOvr>
  <p:transition spd="slow">
    <p:wipe dir="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5_Title Slide">
    <p:bg>
      <p:bgPr>
        <a:solidFill>
          <a:schemeClr val="bg1"/>
        </a:solidFill>
        <a:effectLst/>
      </p:bgPr>
    </p:bg>
    <p:spTree>
      <p:nvGrpSpPr>
        <p:cNvPr id="1" name=""/>
        <p:cNvGrpSpPr/>
        <p:nvPr/>
      </p:nvGrpSpPr>
      <p:grpSpPr>
        <a:xfrm>
          <a:off x="0" y="0"/>
          <a:ext cx="0" cy="0"/>
          <a:chOff x="0" y="0"/>
          <a:chExt cx="0" cy="0"/>
        </a:xfrm>
      </p:grpSpPr>
      <p:sp>
        <p:nvSpPr>
          <p:cNvPr id="10" name="Espaço Reservado para Imagem 5">
            <a:extLst>
              <a:ext uri="{FF2B5EF4-FFF2-40B4-BE49-F238E27FC236}">
                <a16:creationId xmlns:a16="http://schemas.microsoft.com/office/drawing/2014/main" id="{3681AD3F-DC01-4418-893B-6110CFAA79BA}"/>
              </a:ext>
            </a:extLst>
          </p:cNvPr>
          <p:cNvSpPr>
            <a:spLocks noGrp="1"/>
          </p:cNvSpPr>
          <p:nvPr>
            <p:ph type="pic" sz="quarter" idx="10" hasCustomPrompt="1"/>
          </p:nvPr>
        </p:nvSpPr>
        <p:spPr>
          <a:xfrm>
            <a:off x="-470405" y="1"/>
            <a:ext cx="12662406" cy="7363747"/>
          </a:xfrm>
          <a:prstGeom prst="rect">
            <a:avLst/>
          </a:prstGeom>
        </p:spPr>
        <p:txBody>
          <a:bodyPr/>
          <a:lstStyle>
            <a:lvl1pPr marL="0" indent="0" algn="r">
              <a:buNone/>
              <a:defRPr sz="1800">
                <a:solidFill>
                  <a:srgbClr val="464749"/>
                </a:solidFill>
                <a:latin typeface="Calibri" panose="020F0502020204030204" pitchFamily="34" charset="0"/>
                <a:cs typeface="Calibri" panose="020F0502020204030204" pitchFamily="34" charset="0"/>
              </a:defRPr>
            </a:lvl1pPr>
          </a:lstStyle>
          <a:p>
            <a:r>
              <a:rPr lang="pt-BR"/>
              <a:t>	 Click </a:t>
            </a:r>
            <a:r>
              <a:rPr lang="pt-BR" err="1"/>
              <a:t>to</a:t>
            </a:r>
            <a:r>
              <a:rPr lang="pt-BR"/>
              <a:t> </a:t>
            </a:r>
            <a:r>
              <a:rPr lang="pt-BR" err="1"/>
              <a:t>select</a:t>
            </a:r>
            <a:r>
              <a:rPr lang="pt-BR"/>
              <a:t> </a:t>
            </a:r>
            <a:r>
              <a:rPr lang="pt-BR" err="1"/>
              <a:t>backgroung</a:t>
            </a:r>
            <a:r>
              <a:rPr lang="pt-BR"/>
              <a:t> </a:t>
            </a:r>
            <a:r>
              <a:rPr lang="pt-BR" err="1"/>
              <a:t>image</a:t>
            </a:r>
            <a:r>
              <a:rPr lang="pt-BR"/>
              <a:t>.</a:t>
            </a:r>
            <a:br>
              <a:rPr lang="pt-BR"/>
            </a:br>
            <a:r>
              <a:rPr lang="pt-BR" err="1"/>
              <a:t>After</a:t>
            </a:r>
            <a:r>
              <a:rPr lang="pt-BR"/>
              <a:t> </a:t>
            </a:r>
            <a:r>
              <a:rPr lang="pt-BR" err="1"/>
              <a:t>that</a:t>
            </a:r>
            <a:r>
              <a:rPr lang="pt-BR"/>
              <a:t>, </a:t>
            </a:r>
            <a:r>
              <a:rPr lang="pt-BR" err="1"/>
              <a:t>right</a:t>
            </a:r>
            <a:r>
              <a:rPr lang="pt-BR"/>
              <a:t> click </a:t>
            </a:r>
            <a:r>
              <a:rPr lang="pt-BR" err="1"/>
              <a:t>with</a:t>
            </a:r>
            <a:r>
              <a:rPr lang="pt-BR"/>
              <a:t> </a:t>
            </a:r>
            <a:r>
              <a:rPr lang="pt-BR" err="1"/>
              <a:t>your</a:t>
            </a:r>
            <a:r>
              <a:rPr lang="pt-BR"/>
              <a:t> mouse </a:t>
            </a:r>
            <a:r>
              <a:rPr lang="pt-BR" err="1"/>
              <a:t>and</a:t>
            </a:r>
            <a:r>
              <a:rPr lang="pt-BR"/>
              <a:t> </a:t>
            </a:r>
            <a:r>
              <a:rPr lang="pt-BR" err="1"/>
              <a:t>select</a:t>
            </a:r>
            <a:r>
              <a:rPr lang="pt-BR"/>
              <a:t> “</a:t>
            </a:r>
            <a:r>
              <a:rPr lang="pt-BR" err="1"/>
              <a:t>send</a:t>
            </a:r>
            <a:r>
              <a:rPr lang="pt-BR"/>
              <a:t> </a:t>
            </a:r>
            <a:r>
              <a:rPr lang="pt-BR" err="1"/>
              <a:t>to</a:t>
            </a:r>
            <a:r>
              <a:rPr lang="pt-BR"/>
              <a:t> </a:t>
            </a:r>
            <a:r>
              <a:rPr lang="pt-BR" err="1"/>
              <a:t>back</a:t>
            </a:r>
            <a:endParaRPr lang="pt-BR"/>
          </a:p>
        </p:txBody>
      </p:sp>
      <p:sp>
        <p:nvSpPr>
          <p:cNvPr id="7" name="Espaço Reservado para Imagem 5">
            <a:extLst>
              <a:ext uri="{FF2B5EF4-FFF2-40B4-BE49-F238E27FC236}">
                <a16:creationId xmlns:a16="http://schemas.microsoft.com/office/drawing/2014/main" id="{37CA8E9C-9B8A-4F20-A16E-8C0512FF3674}"/>
              </a:ext>
            </a:extLst>
          </p:cNvPr>
          <p:cNvSpPr>
            <a:spLocks noGrp="1"/>
          </p:cNvSpPr>
          <p:nvPr>
            <p:ph type="pic" sz="quarter" idx="11" hasCustomPrompt="1"/>
          </p:nvPr>
        </p:nvSpPr>
        <p:spPr>
          <a:xfrm>
            <a:off x="2787375" y="-779417"/>
            <a:ext cx="15160038" cy="8388384"/>
          </a:xfrm>
          <a:prstGeom prst="rect">
            <a:avLst/>
          </a:prstGeom>
          <a:blipFill>
            <a:blip r:embed="rId2" cstate="screen">
              <a:extLst>
                <a:ext uri="{28A0092B-C50C-407E-A947-70E740481C1C}">
                  <a14:useLocalDpi xmlns:a14="http://schemas.microsoft.com/office/drawing/2010/main"/>
                </a:ext>
              </a:extLst>
            </a:blip>
            <a:srcRect/>
            <a:stretch>
              <a:fillRect/>
            </a:stretch>
          </a:blipFill>
        </p:spPr>
        <p:txBody>
          <a:bodyPr/>
          <a:lstStyle>
            <a:lvl1pPr marL="0" indent="0">
              <a:buNone/>
              <a:defRPr sz="1600">
                <a:noFill/>
                <a:latin typeface="Calibri" panose="020F0502020204030204" pitchFamily="34" charset="0"/>
                <a:cs typeface="Calibri" panose="020F0502020204030204" pitchFamily="34" charset="0"/>
              </a:defRPr>
            </a:lvl1pPr>
          </a:lstStyle>
          <a:p>
            <a:r>
              <a:rPr lang="pt-BR"/>
              <a:t>a</a:t>
            </a:r>
          </a:p>
        </p:txBody>
      </p:sp>
      <p:sp>
        <p:nvSpPr>
          <p:cNvPr id="12" name="Espaço Reservado para Imagem 3">
            <a:extLst>
              <a:ext uri="{FF2B5EF4-FFF2-40B4-BE49-F238E27FC236}">
                <a16:creationId xmlns:a16="http://schemas.microsoft.com/office/drawing/2014/main" id="{FA16ACE8-6839-A640-B818-B723A71A391E}"/>
              </a:ext>
            </a:extLst>
          </p:cNvPr>
          <p:cNvSpPr>
            <a:spLocks noGrp="1"/>
          </p:cNvSpPr>
          <p:nvPr>
            <p:ph type="pic" sz="quarter" idx="12" hasCustomPrompt="1"/>
          </p:nvPr>
        </p:nvSpPr>
        <p:spPr>
          <a:xfrm>
            <a:off x="-2494671" y="5539297"/>
            <a:ext cx="17500210" cy="1420303"/>
          </a:xfrm>
          <a:prstGeom prst="parallelogram">
            <a:avLst/>
          </a:prstGeom>
          <a:solidFill>
            <a:srgbClr val="54565A">
              <a:alpha val="88000"/>
            </a:srgbClr>
          </a:solidFill>
        </p:spPr>
        <p:txBody>
          <a:bodyPr/>
          <a:lstStyle>
            <a:lvl1pPr marL="0" indent="0">
              <a:buNone/>
              <a:defRPr sz="3200">
                <a:solidFill>
                  <a:schemeClr val="bg1"/>
                </a:solidFill>
              </a:defRPr>
            </a:lvl1pPr>
          </a:lstStyle>
          <a:p>
            <a:r>
              <a:rPr lang="pt-BR"/>
              <a:t>a</a:t>
            </a:r>
            <a:endParaRPr lang="en-US"/>
          </a:p>
        </p:txBody>
      </p:sp>
      <p:sp>
        <p:nvSpPr>
          <p:cNvPr id="13" name="Espaço Reservado para Texto 6">
            <a:extLst>
              <a:ext uri="{FF2B5EF4-FFF2-40B4-BE49-F238E27FC236}">
                <a16:creationId xmlns:a16="http://schemas.microsoft.com/office/drawing/2014/main" id="{8CE69BA1-FB42-5944-8996-194277F55C06}"/>
              </a:ext>
            </a:extLst>
          </p:cNvPr>
          <p:cNvSpPr>
            <a:spLocks noGrp="1"/>
          </p:cNvSpPr>
          <p:nvPr>
            <p:ph type="body" sz="quarter" idx="13" hasCustomPrompt="1"/>
          </p:nvPr>
        </p:nvSpPr>
        <p:spPr>
          <a:xfrm>
            <a:off x="693956" y="5726296"/>
            <a:ext cx="5433306" cy="481043"/>
          </a:xfrm>
          <a:prstGeom prst="rect">
            <a:avLst/>
          </a:prstGeom>
        </p:spPr>
        <p:txBody>
          <a:bodyPr/>
          <a:lstStyle>
            <a:lvl1pPr marL="0" indent="0">
              <a:buNone/>
              <a:defRPr sz="3200">
                <a:solidFill>
                  <a:srgbClr val="E5BA05"/>
                </a:solidFill>
                <a:latin typeface="Trebuchet MS" panose="020B0603020202020204" pitchFamily="34" charset="0"/>
              </a:defRPr>
            </a:lvl1pPr>
          </a:lstStyle>
          <a:p>
            <a:pPr lvl="0"/>
            <a:r>
              <a:rPr lang="pt-BR" err="1"/>
              <a:t>Trebuchet</a:t>
            </a:r>
            <a:r>
              <a:rPr lang="pt-BR"/>
              <a:t> MS </a:t>
            </a:r>
            <a:r>
              <a:rPr lang="pt-BR" err="1"/>
              <a:t>font</a:t>
            </a:r>
            <a:r>
              <a:rPr lang="pt-BR"/>
              <a:t> normal (</a:t>
            </a:r>
            <a:r>
              <a:rPr lang="pt-BR" err="1"/>
              <a:t>size</a:t>
            </a:r>
            <a:r>
              <a:rPr lang="pt-BR"/>
              <a:t> 32)</a:t>
            </a:r>
            <a:endParaRPr lang="en-US"/>
          </a:p>
        </p:txBody>
      </p:sp>
      <p:sp>
        <p:nvSpPr>
          <p:cNvPr id="6" name="Espaço Reservado para Imagem 5">
            <a:extLst>
              <a:ext uri="{FF2B5EF4-FFF2-40B4-BE49-F238E27FC236}">
                <a16:creationId xmlns:a16="http://schemas.microsoft.com/office/drawing/2014/main" id="{442FEC88-1B0C-D84C-96EC-CB789355C92E}"/>
              </a:ext>
            </a:extLst>
          </p:cNvPr>
          <p:cNvSpPr>
            <a:spLocks noGrp="1"/>
          </p:cNvSpPr>
          <p:nvPr>
            <p:ph type="pic" sz="quarter" idx="14" hasCustomPrompt="1"/>
          </p:nvPr>
        </p:nvSpPr>
        <p:spPr>
          <a:xfrm>
            <a:off x="2787375" y="-741317"/>
            <a:ext cx="15160038" cy="8388384"/>
          </a:xfrm>
          <a:prstGeom prst="rect">
            <a:avLst/>
          </a:prstGeom>
          <a:blipFill>
            <a:blip r:embed="rId2" cstate="screen">
              <a:extLst>
                <a:ext uri="{28A0092B-C50C-407E-A947-70E740481C1C}">
                  <a14:useLocalDpi xmlns:a14="http://schemas.microsoft.com/office/drawing/2010/main"/>
                </a:ext>
              </a:extLst>
            </a:blip>
            <a:srcRect/>
            <a:stretch>
              <a:fillRect/>
            </a:stretch>
          </a:blipFill>
        </p:spPr>
        <p:txBody>
          <a:bodyPr/>
          <a:lstStyle>
            <a:lvl1pPr marL="0" indent="0">
              <a:buNone/>
              <a:defRPr sz="1600">
                <a:noFill/>
                <a:latin typeface="Calibri" panose="020F0502020204030204" pitchFamily="34" charset="0"/>
                <a:cs typeface="Calibri" panose="020F0502020204030204" pitchFamily="34" charset="0"/>
              </a:defRPr>
            </a:lvl1pPr>
          </a:lstStyle>
          <a:p>
            <a:r>
              <a:rPr lang="pt-BR"/>
              <a:t>a</a:t>
            </a:r>
          </a:p>
        </p:txBody>
      </p:sp>
    </p:spTree>
    <p:extLst>
      <p:ext uri="{BB962C8B-B14F-4D97-AF65-F5344CB8AC3E}">
        <p14:creationId xmlns:p14="http://schemas.microsoft.com/office/powerpoint/2010/main" val="1843225300"/>
      </p:ext>
    </p:extLst>
  </p:cSld>
  <p:clrMapOvr>
    <a:masterClrMapping/>
  </p:clrMapOvr>
  <p:transition spd="slow">
    <p:wipe dir="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5_Layout Personalizado">
    <p:bg>
      <p:bgPr>
        <a:solidFill>
          <a:schemeClr val="bg1"/>
        </a:solidFill>
        <a:effectLst/>
      </p:bgPr>
    </p:bg>
    <p:spTree>
      <p:nvGrpSpPr>
        <p:cNvPr id="1" name=""/>
        <p:cNvGrpSpPr/>
        <p:nvPr/>
      </p:nvGrpSpPr>
      <p:grpSpPr>
        <a:xfrm>
          <a:off x="0" y="0"/>
          <a:ext cx="0" cy="0"/>
          <a:chOff x="0" y="0"/>
          <a:chExt cx="0" cy="0"/>
        </a:xfrm>
      </p:grpSpPr>
      <p:sp>
        <p:nvSpPr>
          <p:cNvPr id="5" name="Espaço Reservado para Gráfico 4">
            <a:extLst>
              <a:ext uri="{FF2B5EF4-FFF2-40B4-BE49-F238E27FC236}">
                <a16:creationId xmlns:a16="http://schemas.microsoft.com/office/drawing/2014/main" id="{63DB75D3-1EE4-4E6F-8C6C-B3DD52DC1A7E}"/>
              </a:ext>
            </a:extLst>
          </p:cNvPr>
          <p:cNvSpPr>
            <a:spLocks noGrp="1"/>
          </p:cNvSpPr>
          <p:nvPr>
            <p:ph type="chart" sz="quarter" idx="61" hasCustomPrompt="1"/>
          </p:nvPr>
        </p:nvSpPr>
        <p:spPr>
          <a:xfrm>
            <a:off x="285551" y="1283929"/>
            <a:ext cx="11227204" cy="3922945"/>
          </a:xfrm>
          <a:prstGeom prst="rect">
            <a:avLst/>
          </a:prstGeom>
        </p:spPr>
        <p:txBody>
          <a:bodyPr/>
          <a:lstStyle>
            <a:lvl1pPr marL="0" indent="0">
              <a:buNone/>
              <a:defRPr lang="pt-BR" sz="1400" kern="1200" dirty="0">
                <a:solidFill>
                  <a:srgbClr val="FF0000"/>
                </a:solidFill>
                <a:latin typeface="+mj-lt"/>
                <a:ea typeface="+mn-ea"/>
                <a:cs typeface="+mn-cs"/>
              </a:defRPr>
            </a:lvl1pPr>
          </a:lstStyle>
          <a:p>
            <a:r>
              <a:rPr lang="pt-BR"/>
              <a:t>Click </a:t>
            </a:r>
            <a:r>
              <a:rPr lang="pt-BR" err="1"/>
              <a:t>and</a:t>
            </a:r>
            <a:r>
              <a:rPr lang="pt-BR"/>
              <a:t> </a:t>
            </a:r>
            <a:r>
              <a:rPr lang="pt-BR" err="1"/>
              <a:t>choose</a:t>
            </a:r>
            <a:r>
              <a:rPr lang="pt-BR"/>
              <a:t> </a:t>
            </a:r>
            <a:r>
              <a:rPr lang="pt-BR" err="1"/>
              <a:t>the</a:t>
            </a:r>
            <a:r>
              <a:rPr lang="pt-BR"/>
              <a:t> </a:t>
            </a:r>
            <a:r>
              <a:rPr lang="pt-BR" err="1"/>
              <a:t>graph</a:t>
            </a:r>
            <a:r>
              <a:rPr lang="pt-BR"/>
              <a:t> </a:t>
            </a:r>
            <a:r>
              <a:rPr lang="pt-BR" err="1"/>
              <a:t>inside</a:t>
            </a:r>
            <a:r>
              <a:rPr lang="pt-BR"/>
              <a:t> </a:t>
            </a:r>
            <a:r>
              <a:rPr lang="pt-BR" err="1"/>
              <a:t>of</a:t>
            </a:r>
            <a:r>
              <a:rPr lang="pt-BR"/>
              <a:t> “</a:t>
            </a:r>
            <a:r>
              <a:rPr lang="pt-BR" err="1"/>
              <a:t>templates</a:t>
            </a:r>
            <a:r>
              <a:rPr lang="pt-BR"/>
              <a:t>”. </a:t>
            </a:r>
            <a:r>
              <a:rPr lang="pt-BR" err="1"/>
              <a:t>Insert</a:t>
            </a:r>
            <a:r>
              <a:rPr lang="pt-BR"/>
              <a:t> </a:t>
            </a:r>
            <a:r>
              <a:rPr lang="pt-BR" err="1"/>
              <a:t>the</a:t>
            </a:r>
            <a:r>
              <a:rPr lang="pt-BR"/>
              <a:t> data </a:t>
            </a:r>
            <a:r>
              <a:rPr lang="pt-BR" err="1"/>
              <a:t>and</a:t>
            </a:r>
            <a:r>
              <a:rPr lang="pt-BR"/>
              <a:t> </a:t>
            </a:r>
            <a:r>
              <a:rPr lang="pt-BR" err="1"/>
              <a:t>then</a:t>
            </a:r>
            <a:r>
              <a:rPr lang="pt-BR"/>
              <a:t> </a:t>
            </a:r>
            <a:r>
              <a:rPr lang="pt-BR" err="1"/>
              <a:t>right</a:t>
            </a:r>
            <a:r>
              <a:rPr lang="pt-BR"/>
              <a:t> click </a:t>
            </a:r>
            <a:r>
              <a:rPr lang="pt-BR" err="1"/>
              <a:t>with</a:t>
            </a:r>
            <a:r>
              <a:rPr lang="pt-BR"/>
              <a:t> </a:t>
            </a:r>
            <a:r>
              <a:rPr lang="pt-BR" err="1"/>
              <a:t>the</a:t>
            </a:r>
            <a:r>
              <a:rPr lang="pt-BR"/>
              <a:t> mouse </a:t>
            </a:r>
            <a:r>
              <a:rPr lang="pt-BR" err="1"/>
              <a:t>and</a:t>
            </a:r>
            <a:r>
              <a:rPr lang="pt-BR"/>
              <a:t> </a:t>
            </a:r>
            <a:r>
              <a:rPr lang="pt-BR" err="1"/>
              <a:t>select</a:t>
            </a:r>
            <a:r>
              <a:rPr lang="pt-BR"/>
              <a:t> “</a:t>
            </a:r>
            <a:r>
              <a:rPr lang="pt-BR" err="1"/>
              <a:t>Change</a:t>
            </a:r>
            <a:r>
              <a:rPr lang="pt-BR"/>
              <a:t> </a:t>
            </a:r>
            <a:r>
              <a:rPr lang="pt-BR" err="1"/>
              <a:t>type</a:t>
            </a:r>
            <a:r>
              <a:rPr lang="pt-BR"/>
              <a:t> </a:t>
            </a:r>
            <a:r>
              <a:rPr lang="pt-BR" err="1"/>
              <a:t>of</a:t>
            </a:r>
            <a:r>
              <a:rPr lang="pt-BR"/>
              <a:t> </a:t>
            </a:r>
            <a:r>
              <a:rPr lang="pt-BR" err="1"/>
              <a:t>graph</a:t>
            </a:r>
            <a:r>
              <a:rPr lang="pt-BR"/>
              <a:t>”. </a:t>
            </a:r>
            <a:r>
              <a:rPr lang="pt-BR" err="1"/>
              <a:t>Select</a:t>
            </a:r>
            <a:r>
              <a:rPr lang="pt-BR"/>
              <a:t> </a:t>
            </a:r>
            <a:r>
              <a:rPr lang="pt-BR" err="1"/>
              <a:t>the</a:t>
            </a:r>
            <a:r>
              <a:rPr lang="pt-BR"/>
              <a:t> </a:t>
            </a:r>
            <a:r>
              <a:rPr lang="pt-BR" err="1"/>
              <a:t>template</a:t>
            </a:r>
            <a:r>
              <a:rPr lang="pt-BR"/>
              <a:t> </a:t>
            </a:r>
            <a:r>
              <a:rPr lang="pt-BR" err="1"/>
              <a:t>again</a:t>
            </a:r>
            <a:r>
              <a:rPr lang="pt-BR"/>
              <a:t> </a:t>
            </a:r>
            <a:r>
              <a:rPr lang="pt-BR" err="1"/>
              <a:t>to</a:t>
            </a:r>
            <a:r>
              <a:rPr lang="pt-BR"/>
              <a:t> </a:t>
            </a:r>
            <a:r>
              <a:rPr lang="pt-BR" err="1"/>
              <a:t>update</a:t>
            </a:r>
            <a:endParaRPr lang="pt-BR"/>
          </a:p>
        </p:txBody>
      </p:sp>
      <p:sp>
        <p:nvSpPr>
          <p:cNvPr id="15" name="Espaço Reservado para Texto 7">
            <a:extLst>
              <a:ext uri="{FF2B5EF4-FFF2-40B4-BE49-F238E27FC236}">
                <a16:creationId xmlns:a16="http://schemas.microsoft.com/office/drawing/2014/main" id="{A45828DB-02D9-493E-B696-7107B392CAF7}"/>
              </a:ext>
            </a:extLst>
          </p:cNvPr>
          <p:cNvSpPr>
            <a:spLocks noGrp="1"/>
          </p:cNvSpPr>
          <p:nvPr>
            <p:ph type="body" sz="quarter" idx="49" hasCustomPrompt="1"/>
          </p:nvPr>
        </p:nvSpPr>
        <p:spPr>
          <a:xfrm>
            <a:off x="285552" y="670643"/>
            <a:ext cx="6829140" cy="323941"/>
          </a:xfrm>
          <a:prstGeom prst="rect">
            <a:avLst/>
          </a:prstGeom>
        </p:spPr>
        <p:txBody>
          <a:bodyPr/>
          <a:lstStyle>
            <a:lvl1pPr marL="0" indent="0" algn="l">
              <a:buNone/>
              <a:defRPr sz="1400">
                <a:solidFill>
                  <a:schemeClr val="tx1">
                    <a:lumMod val="65000"/>
                    <a:lumOff val="35000"/>
                  </a:schemeClr>
                </a:solidFill>
                <a:latin typeface="+mn-lt"/>
              </a:defRPr>
            </a:lvl1pPr>
          </a:lstStyle>
          <a:p>
            <a:pPr lvl="0"/>
            <a:r>
              <a:rPr lang="pt-BR" err="1"/>
              <a:t>Calibri</a:t>
            </a:r>
            <a:r>
              <a:rPr lang="pt-BR"/>
              <a:t> </a:t>
            </a:r>
            <a:r>
              <a:rPr lang="pt-BR" err="1"/>
              <a:t>font</a:t>
            </a:r>
            <a:r>
              <a:rPr lang="pt-BR"/>
              <a:t> normal (</a:t>
            </a:r>
            <a:r>
              <a:rPr lang="pt-BR" err="1"/>
              <a:t>size</a:t>
            </a:r>
            <a:r>
              <a:rPr lang="pt-BR"/>
              <a:t> 14)</a:t>
            </a:r>
          </a:p>
        </p:txBody>
      </p:sp>
      <p:sp>
        <p:nvSpPr>
          <p:cNvPr id="16" name="Título 1">
            <a:extLst>
              <a:ext uri="{FF2B5EF4-FFF2-40B4-BE49-F238E27FC236}">
                <a16:creationId xmlns:a16="http://schemas.microsoft.com/office/drawing/2014/main" id="{492C72F6-137D-41DF-ACAC-E91E4A93FCB3}"/>
              </a:ext>
            </a:extLst>
          </p:cNvPr>
          <p:cNvSpPr>
            <a:spLocks noGrp="1"/>
          </p:cNvSpPr>
          <p:nvPr>
            <p:ph type="title" hasCustomPrompt="1"/>
          </p:nvPr>
        </p:nvSpPr>
        <p:spPr>
          <a:xfrm>
            <a:off x="285553" y="258471"/>
            <a:ext cx="9787893" cy="370620"/>
          </a:xfrm>
          <a:prstGeom prst="rect">
            <a:avLst/>
          </a:prstGeom>
        </p:spPr>
        <p:txBody>
          <a:bodyPr/>
          <a:lstStyle>
            <a:lvl1pPr algn="l">
              <a:tabLst/>
              <a:defRPr sz="2400" b="1">
                <a:solidFill>
                  <a:srgbClr val="54C0E8"/>
                </a:solidFill>
                <a:latin typeface="Trebuchet MS" panose="020B0603020202020204" pitchFamily="34" charset="0"/>
              </a:defRPr>
            </a:lvl1pPr>
          </a:lstStyle>
          <a:p>
            <a:r>
              <a:rPr lang="pt-BR" err="1"/>
              <a:t>Trebuchet</a:t>
            </a:r>
            <a:r>
              <a:rPr lang="pt-BR"/>
              <a:t> M </a:t>
            </a:r>
            <a:r>
              <a:rPr lang="pt-BR" err="1"/>
              <a:t>font</a:t>
            </a:r>
            <a:r>
              <a:rPr lang="pt-BR"/>
              <a:t> normal (</a:t>
            </a:r>
            <a:r>
              <a:rPr lang="pt-BR" err="1"/>
              <a:t>size</a:t>
            </a:r>
            <a:r>
              <a:rPr lang="pt-BR"/>
              <a:t> 24)</a:t>
            </a:r>
          </a:p>
        </p:txBody>
      </p:sp>
      <p:sp>
        <p:nvSpPr>
          <p:cNvPr id="28" name="Espaço Reservado para Número de Slide 9">
            <a:extLst>
              <a:ext uri="{FF2B5EF4-FFF2-40B4-BE49-F238E27FC236}">
                <a16:creationId xmlns:a16="http://schemas.microsoft.com/office/drawing/2014/main" id="{5E848C6C-D6F5-4709-9389-598AA3A029E8}"/>
              </a:ext>
            </a:extLst>
          </p:cNvPr>
          <p:cNvSpPr txBox="1">
            <a:spLocks/>
          </p:cNvSpPr>
          <p:nvPr userDrawn="1"/>
        </p:nvSpPr>
        <p:spPr>
          <a:xfrm>
            <a:off x="-62853" y="6547886"/>
            <a:ext cx="534177" cy="365125"/>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200" kern="1200">
                <a:solidFill>
                  <a:schemeClr val="tx1">
                    <a:tint val="75000"/>
                  </a:schemeClr>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algn="r"/>
            <a:fld id="{F5FCCBEA-5D7C-414E-BA5A-59F19D219BB9}" type="slidenum">
              <a:rPr lang="pt-BR" sz="1000" i="1" smtClean="0">
                <a:solidFill>
                  <a:schemeClr val="tx1">
                    <a:lumMod val="65000"/>
                    <a:lumOff val="35000"/>
                  </a:schemeClr>
                </a:solidFill>
                <a:latin typeface="Calibri" panose="020F0502020204030204" pitchFamily="34" charset="0"/>
                <a:cs typeface="Calibri" panose="020F0502020204030204" pitchFamily="34" charset="0"/>
              </a:rPr>
              <a:pPr algn="r"/>
              <a:t>‹#›</a:t>
            </a:fld>
            <a:endParaRPr lang="pt-BR" sz="1000" i="1">
              <a:solidFill>
                <a:schemeClr val="tx1">
                  <a:lumMod val="65000"/>
                  <a:lumOff val="35000"/>
                </a:schemeClr>
              </a:solidFill>
              <a:latin typeface="Calibri" panose="020F0502020204030204" pitchFamily="34" charset="0"/>
              <a:cs typeface="Calibri" panose="020F0502020204030204" pitchFamily="34" charset="0"/>
            </a:endParaRPr>
          </a:p>
        </p:txBody>
      </p:sp>
      <p:sp>
        <p:nvSpPr>
          <p:cNvPr id="11" name="Espaço Reservado para Imagem 3">
            <a:extLst>
              <a:ext uri="{FF2B5EF4-FFF2-40B4-BE49-F238E27FC236}">
                <a16:creationId xmlns:a16="http://schemas.microsoft.com/office/drawing/2014/main" id="{CC4A5BE2-4A99-47EF-B119-53A2BAABCCF8}"/>
              </a:ext>
            </a:extLst>
          </p:cNvPr>
          <p:cNvSpPr>
            <a:spLocks noGrp="1"/>
          </p:cNvSpPr>
          <p:nvPr>
            <p:ph type="pic" sz="quarter" idx="19"/>
          </p:nvPr>
        </p:nvSpPr>
        <p:spPr>
          <a:xfrm>
            <a:off x="11031004" y="142803"/>
            <a:ext cx="980831" cy="330200"/>
          </a:xfrm>
          <a:prstGeom prst="rect">
            <a:avLst/>
          </a:prstGeo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sz="100" baseline="-25000">
                <a:solidFill>
                  <a:schemeClr val="bg1"/>
                </a:solidFill>
                <a:latin typeface="Calibri" panose="020F0502020204030204" pitchFamily="34" charset="0"/>
                <a:cs typeface="Calibri" panose="020F0502020204030204" pitchFamily="34" charset="0"/>
              </a:defRPr>
            </a:lvl1pPr>
          </a:lstStyle>
          <a:p>
            <a:endParaRPr lang="pt-BR"/>
          </a:p>
        </p:txBody>
      </p:sp>
      <p:pic>
        <p:nvPicPr>
          <p:cNvPr id="13" name="Imagem 12">
            <a:extLst>
              <a:ext uri="{FF2B5EF4-FFF2-40B4-BE49-F238E27FC236}">
                <a16:creationId xmlns:a16="http://schemas.microsoft.com/office/drawing/2014/main" id="{A3CEAA05-A48F-4D30-A2BC-E77096AD2FE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30867" y="6320915"/>
            <a:ext cx="283625" cy="226971"/>
          </a:xfrm>
          <a:prstGeom prst="rect">
            <a:avLst/>
          </a:prstGeom>
        </p:spPr>
      </p:pic>
      <p:sp>
        <p:nvSpPr>
          <p:cNvPr id="14" name="Espaço Reservado para Texto 7">
            <a:extLst>
              <a:ext uri="{FF2B5EF4-FFF2-40B4-BE49-F238E27FC236}">
                <a16:creationId xmlns:a16="http://schemas.microsoft.com/office/drawing/2014/main" id="{B3AB5103-8952-4D92-B855-87C485ECD2FC}"/>
              </a:ext>
            </a:extLst>
          </p:cNvPr>
          <p:cNvSpPr>
            <a:spLocks noGrp="1"/>
          </p:cNvSpPr>
          <p:nvPr>
            <p:ph type="body" sz="quarter" idx="60" hasCustomPrompt="1"/>
          </p:nvPr>
        </p:nvSpPr>
        <p:spPr>
          <a:xfrm>
            <a:off x="614492" y="6306666"/>
            <a:ext cx="6866282" cy="285204"/>
          </a:xfrm>
          <a:prstGeom prst="rect">
            <a:avLst/>
          </a:prstGeom>
        </p:spPr>
        <p:txBody>
          <a:bodyPr/>
          <a:lstStyle>
            <a:lvl1pPr marL="0" indent="0" algn="l">
              <a:buNone/>
              <a:defRPr sz="1000" i="1">
                <a:solidFill>
                  <a:srgbClr val="666666"/>
                </a:solidFill>
                <a:latin typeface="+mn-lt"/>
              </a:defRPr>
            </a:lvl1pPr>
          </a:lstStyle>
          <a:p>
            <a:pPr lvl="0"/>
            <a:r>
              <a:rPr lang="pt-BR" err="1"/>
              <a:t>Calibri</a:t>
            </a:r>
            <a:r>
              <a:rPr lang="pt-BR"/>
              <a:t> </a:t>
            </a:r>
            <a:r>
              <a:rPr lang="pt-BR" err="1"/>
              <a:t>font</a:t>
            </a:r>
            <a:r>
              <a:rPr lang="pt-BR"/>
              <a:t> normal (</a:t>
            </a:r>
            <a:r>
              <a:rPr lang="pt-BR" err="1"/>
              <a:t>size</a:t>
            </a:r>
            <a:r>
              <a:rPr lang="pt-BR"/>
              <a:t> 10)</a:t>
            </a:r>
          </a:p>
        </p:txBody>
      </p:sp>
      <p:sp>
        <p:nvSpPr>
          <p:cNvPr id="19" name="Espaço Reservado para Texto 7">
            <a:extLst>
              <a:ext uri="{FF2B5EF4-FFF2-40B4-BE49-F238E27FC236}">
                <a16:creationId xmlns:a16="http://schemas.microsoft.com/office/drawing/2014/main" id="{8F3442B3-2645-41E3-9218-A6B0CF2CD61C}"/>
              </a:ext>
            </a:extLst>
          </p:cNvPr>
          <p:cNvSpPr>
            <a:spLocks noGrp="1"/>
          </p:cNvSpPr>
          <p:nvPr>
            <p:ph type="body" sz="quarter" idx="65" hasCustomPrompt="1"/>
          </p:nvPr>
        </p:nvSpPr>
        <p:spPr>
          <a:xfrm>
            <a:off x="287633" y="5563860"/>
            <a:ext cx="11225122" cy="453939"/>
          </a:xfrm>
          <a:prstGeom prst="parallelogram">
            <a:avLst/>
          </a:prstGeom>
          <a:solidFill>
            <a:schemeClr val="tx2">
              <a:lumMod val="85000"/>
            </a:schemeClr>
          </a:solidFill>
        </p:spPr>
        <p:txBody>
          <a:bodyPr lIns="0" rIns="0" anchor="ctr" anchorCtr="0"/>
          <a:lstStyle>
            <a:lvl1pPr marL="0" indent="0" algn="ctr">
              <a:buNone/>
              <a:defRPr lang="pt-BR" sz="1400" b="1" i="0" u="none" kern="1200" dirty="0">
                <a:solidFill>
                  <a:srgbClr val="464749"/>
                </a:solidFill>
                <a:latin typeface="Calibri" panose="020F0502020204030204" pitchFamily="34" charset="0"/>
                <a:ea typeface="+mn-ea"/>
                <a:cs typeface="Calibri" panose="020F0502020204030204" pitchFamily="34" charset="0"/>
              </a:defRPr>
            </a:lvl1pPr>
          </a:lstStyle>
          <a:p>
            <a:pPr marL="0" marR="0" lvl="0" indent="0" algn="l" defTabSz="914400" rtl="0" eaLnBrk="1" fontAlgn="base" latinLnBrk="0" hangingPunct="1">
              <a:lnSpc>
                <a:spcPct val="90000"/>
              </a:lnSpc>
              <a:spcBef>
                <a:spcPts val="1000"/>
              </a:spcBef>
              <a:spcAft>
                <a:spcPct val="0"/>
              </a:spcAft>
              <a:buClrTx/>
              <a:buSzTx/>
              <a:buFont typeface="Arial" panose="020B0604020202020204" pitchFamily="34" charset="0"/>
              <a:buNone/>
              <a:tabLst/>
              <a:defRPr/>
            </a:pPr>
            <a:r>
              <a:rPr lang="pt-BR" err="1"/>
              <a:t>Calibri</a:t>
            </a:r>
            <a:r>
              <a:rPr lang="pt-BR"/>
              <a:t> </a:t>
            </a:r>
            <a:r>
              <a:rPr lang="pt-BR" err="1"/>
              <a:t>font</a:t>
            </a:r>
            <a:r>
              <a:rPr lang="pt-BR"/>
              <a:t> </a:t>
            </a:r>
            <a:r>
              <a:rPr lang="pt-BR" err="1"/>
              <a:t>bold</a:t>
            </a:r>
            <a:r>
              <a:rPr lang="pt-BR"/>
              <a:t> (</a:t>
            </a:r>
            <a:r>
              <a:rPr lang="pt-BR" err="1"/>
              <a:t>size</a:t>
            </a:r>
            <a:r>
              <a:rPr lang="pt-BR"/>
              <a:t> 14)</a:t>
            </a:r>
          </a:p>
        </p:txBody>
      </p:sp>
    </p:spTree>
    <p:extLst>
      <p:ext uri="{BB962C8B-B14F-4D97-AF65-F5344CB8AC3E}">
        <p14:creationId xmlns:p14="http://schemas.microsoft.com/office/powerpoint/2010/main" val="344457624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0_Layout Personalizado">
    <p:bg>
      <p:bgPr>
        <a:solidFill>
          <a:schemeClr val="bg1"/>
        </a:solidFill>
        <a:effectLst/>
      </p:bgPr>
    </p:bg>
    <p:spTree>
      <p:nvGrpSpPr>
        <p:cNvPr id="1" name=""/>
        <p:cNvGrpSpPr/>
        <p:nvPr/>
      </p:nvGrpSpPr>
      <p:grpSpPr>
        <a:xfrm>
          <a:off x="0" y="0"/>
          <a:ext cx="0" cy="0"/>
          <a:chOff x="0" y="0"/>
          <a:chExt cx="0" cy="0"/>
        </a:xfrm>
      </p:grpSpPr>
      <p:sp>
        <p:nvSpPr>
          <p:cNvPr id="5" name="Espaço Reservado para Gráfico 4">
            <a:extLst>
              <a:ext uri="{FF2B5EF4-FFF2-40B4-BE49-F238E27FC236}">
                <a16:creationId xmlns:a16="http://schemas.microsoft.com/office/drawing/2014/main" id="{63DB75D3-1EE4-4E6F-8C6C-B3DD52DC1A7E}"/>
              </a:ext>
            </a:extLst>
          </p:cNvPr>
          <p:cNvSpPr>
            <a:spLocks noGrp="1"/>
          </p:cNvSpPr>
          <p:nvPr>
            <p:ph type="chart" sz="quarter" idx="61" hasCustomPrompt="1"/>
          </p:nvPr>
        </p:nvSpPr>
        <p:spPr>
          <a:xfrm>
            <a:off x="285553" y="1541463"/>
            <a:ext cx="8709900" cy="4057232"/>
          </a:xfrm>
          <a:prstGeom prst="rect">
            <a:avLst/>
          </a:prstGeom>
        </p:spPr>
        <p:txBody>
          <a:bodyPr/>
          <a:lstStyle>
            <a:lvl1pPr marL="0" indent="0">
              <a:buNone/>
              <a:defRPr lang="pt-BR" sz="1400" kern="1200" dirty="0">
                <a:solidFill>
                  <a:srgbClr val="FF0000"/>
                </a:solidFill>
                <a:latin typeface="+mj-lt"/>
                <a:ea typeface="+mn-ea"/>
                <a:cs typeface="+mn-cs"/>
              </a:defRPr>
            </a:lvl1pPr>
          </a:lstStyle>
          <a:p>
            <a:r>
              <a:rPr lang="pt-BR"/>
              <a:t>Click </a:t>
            </a:r>
            <a:r>
              <a:rPr lang="pt-BR" err="1"/>
              <a:t>and</a:t>
            </a:r>
            <a:r>
              <a:rPr lang="pt-BR"/>
              <a:t> </a:t>
            </a:r>
            <a:r>
              <a:rPr lang="pt-BR" err="1"/>
              <a:t>choose</a:t>
            </a:r>
            <a:r>
              <a:rPr lang="pt-BR"/>
              <a:t> </a:t>
            </a:r>
            <a:r>
              <a:rPr lang="pt-BR" err="1"/>
              <a:t>the</a:t>
            </a:r>
            <a:r>
              <a:rPr lang="pt-BR"/>
              <a:t> </a:t>
            </a:r>
            <a:r>
              <a:rPr lang="pt-BR" err="1"/>
              <a:t>graph</a:t>
            </a:r>
            <a:r>
              <a:rPr lang="pt-BR"/>
              <a:t> </a:t>
            </a:r>
            <a:r>
              <a:rPr lang="pt-BR" err="1"/>
              <a:t>inside</a:t>
            </a:r>
            <a:r>
              <a:rPr lang="pt-BR"/>
              <a:t> </a:t>
            </a:r>
            <a:r>
              <a:rPr lang="pt-BR" err="1"/>
              <a:t>of</a:t>
            </a:r>
            <a:r>
              <a:rPr lang="pt-BR"/>
              <a:t> “</a:t>
            </a:r>
            <a:r>
              <a:rPr lang="pt-BR" err="1"/>
              <a:t>templates</a:t>
            </a:r>
            <a:r>
              <a:rPr lang="pt-BR"/>
              <a:t>”. </a:t>
            </a:r>
            <a:r>
              <a:rPr lang="pt-BR" err="1"/>
              <a:t>Insert</a:t>
            </a:r>
            <a:r>
              <a:rPr lang="pt-BR"/>
              <a:t> </a:t>
            </a:r>
            <a:r>
              <a:rPr lang="pt-BR" err="1"/>
              <a:t>the</a:t>
            </a:r>
            <a:r>
              <a:rPr lang="pt-BR"/>
              <a:t> data </a:t>
            </a:r>
            <a:r>
              <a:rPr lang="pt-BR" err="1"/>
              <a:t>and</a:t>
            </a:r>
            <a:r>
              <a:rPr lang="pt-BR"/>
              <a:t> </a:t>
            </a:r>
            <a:r>
              <a:rPr lang="pt-BR" err="1"/>
              <a:t>then</a:t>
            </a:r>
            <a:r>
              <a:rPr lang="pt-BR"/>
              <a:t> </a:t>
            </a:r>
            <a:r>
              <a:rPr lang="pt-BR" err="1"/>
              <a:t>right</a:t>
            </a:r>
            <a:r>
              <a:rPr lang="pt-BR"/>
              <a:t> click </a:t>
            </a:r>
            <a:r>
              <a:rPr lang="pt-BR" err="1"/>
              <a:t>with</a:t>
            </a:r>
            <a:r>
              <a:rPr lang="pt-BR"/>
              <a:t> </a:t>
            </a:r>
            <a:r>
              <a:rPr lang="pt-BR" err="1"/>
              <a:t>the</a:t>
            </a:r>
            <a:r>
              <a:rPr lang="pt-BR"/>
              <a:t> mouse </a:t>
            </a:r>
            <a:r>
              <a:rPr lang="pt-BR" err="1"/>
              <a:t>and</a:t>
            </a:r>
            <a:r>
              <a:rPr lang="pt-BR"/>
              <a:t> </a:t>
            </a:r>
            <a:r>
              <a:rPr lang="pt-BR" err="1"/>
              <a:t>select</a:t>
            </a:r>
            <a:r>
              <a:rPr lang="pt-BR"/>
              <a:t> “</a:t>
            </a:r>
            <a:r>
              <a:rPr lang="pt-BR" err="1"/>
              <a:t>Change</a:t>
            </a:r>
            <a:r>
              <a:rPr lang="pt-BR"/>
              <a:t> </a:t>
            </a:r>
            <a:r>
              <a:rPr lang="pt-BR" err="1"/>
              <a:t>type</a:t>
            </a:r>
            <a:r>
              <a:rPr lang="pt-BR"/>
              <a:t> </a:t>
            </a:r>
            <a:r>
              <a:rPr lang="pt-BR" err="1"/>
              <a:t>of</a:t>
            </a:r>
            <a:r>
              <a:rPr lang="pt-BR"/>
              <a:t> </a:t>
            </a:r>
            <a:r>
              <a:rPr lang="pt-BR" err="1"/>
              <a:t>graph</a:t>
            </a:r>
            <a:r>
              <a:rPr lang="pt-BR"/>
              <a:t>”. </a:t>
            </a:r>
            <a:r>
              <a:rPr lang="pt-BR" err="1"/>
              <a:t>Select</a:t>
            </a:r>
            <a:r>
              <a:rPr lang="pt-BR"/>
              <a:t> </a:t>
            </a:r>
            <a:r>
              <a:rPr lang="pt-BR" err="1"/>
              <a:t>the</a:t>
            </a:r>
            <a:r>
              <a:rPr lang="pt-BR"/>
              <a:t> </a:t>
            </a:r>
            <a:r>
              <a:rPr lang="pt-BR" err="1"/>
              <a:t>template</a:t>
            </a:r>
            <a:r>
              <a:rPr lang="pt-BR"/>
              <a:t> </a:t>
            </a:r>
            <a:r>
              <a:rPr lang="pt-BR" err="1"/>
              <a:t>again</a:t>
            </a:r>
            <a:r>
              <a:rPr lang="pt-BR"/>
              <a:t> </a:t>
            </a:r>
            <a:r>
              <a:rPr lang="pt-BR" err="1"/>
              <a:t>to</a:t>
            </a:r>
            <a:r>
              <a:rPr lang="pt-BR"/>
              <a:t> </a:t>
            </a:r>
            <a:r>
              <a:rPr lang="pt-BR" err="1"/>
              <a:t>update</a:t>
            </a:r>
            <a:endParaRPr lang="pt-BR"/>
          </a:p>
        </p:txBody>
      </p:sp>
      <p:sp>
        <p:nvSpPr>
          <p:cNvPr id="15" name="Espaço Reservado para Texto 7">
            <a:extLst>
              <a:ext uri="{FF2B5EF4-FFF2-40B4-BE49-F238E27FC236}">
                <a16:creationId xmlns:a16="http://schemas.microsoft.com/office/drawing/2014/main" id="{A45828DB-02D9-493E-B696-7107B392CAF7}"/>
              </a:ext>
            </a:extLst>
          </p:cNvPr>
          <p:cNvSpPr>
            <a:spLocks noGrp="1"/>
          </p:cNvSpPr>
          <p:nvPr>
            <p:ph type="body" sz="quarter" idx="49" hasCustomPrompt="1"/>
          </p:nvPr>
        </p:nvSpPr>
        <p:spPr>
          <a:xfrm>
            <a:off x="285553" y="670643"/>
            <a:ext cx="6829140" cy="323941"/>
          </a:xfrm>
          <a:prstGeom prst="rect">
            <a:avLst/>
          </a:prstGeom>
        </p:spPr>
        <p:txBody>
          <a:bodyPr/>
          <a:lstStyle>
            <a:lvl1pPr marL="0" indent="0" algn="l">
              <a:buNone/>
              <a:defRPr sz="1400">
                <a:solidFill>
                  <a:schemeClr val="tx1">
                    <a:lumMod val="65000"/>
                    <a:lumOff val="35000"/>
                  </a:schemeClr>
                </a:solidFill>
                <a:latin typeface="+mn-lt"/>
              </a:defRPr>
            </a:lvl1pPr>
          </a:lstStyle>
          <a:p>
            <a:pPr lvl="0"/>
            <a:r>
              <a:rPr lang="pt-BR" err="1"/>
              <a:t>Calibri</a:t>
            </a:r>
            <a:r>
              <a:rPr lang="pt-BR"/>
              <a:t> </a:t>
            </a:r>
            <a:r>
              <a:rPr lang="pt-BR" err="1"/>
              <a:t>font</a:t>
            </a:r>
            <a:r>
              <a:rPr lang="pt-BR"/>
              <a:t> normal (</a:t>
            </a:r>
            <a:r>
              <a:rPr lang="pt-BR" err="1"/>
              <a:t>size</a:t>
            </a:r>
            <a:r>
              <a:rPr lang="pt-BR"/>
              <a:t> 14)</a:t>
            </a:r>
          </a:p>
        </p:txBody>
      </p:sp>
      <p:sp>
        <p:nvSpPr>
          <p:cNvPr id="16" name="Título 1">
            <a:extLst>
              <a:ext uri="{FF2B5EF4-FFF2-40B4-BE49-F238E27FC236}">
                <a16:creationId xmlns:a16="http://schemas.microsoft.com/office/drawing/2014/main" id="{492C72F6-137D-41DF-ACAC-E91E4A93FCB3}"/>
              </a:ext>
            </a:extLst>
          </p:cNvPr>
          <p:cNvSpPr>
            <a:spLocks noGrp="1"/>
          </p:cNvSpPr>
          <p:nvPr>
            <p:ph type="title" hasCustomPrompt="1"/>
          </p:nvPr>
        </p:nvSpPr>
        <p:spPr>
          <a:xfrm>
            <a:off x="285554" y="258471"/>
            <a:ext cx="9787893" cy="370620"/>
          </a:xfrm>
          <a:prstGeom prst="rect">
            <a:avLst/>
          </a:prstGeom>
        </p:spPr>
        <p:txBody>
          <a:bodyPr/>
          <a:lstStyle>
            <a:lvl1pPr algn="l">
              <a:tabLst/>
              <a:defRPr sz="2400" b="1">
                <a:solidFill>
                  <a:srgbClr val="29B7EB"/>
                </a:solidFill>
                <a:latin typeface="Trebuchet MS" panose="020B0603020202020204" pitchFamily="34" charset="0"/>
              </a:defRPr>
            </a:lvl1pPr>
          </a:lstStyle>
          <a:p>
            <a:r>
              <a:rPr lang="pt-BR" err="1"/>
              <a:t>Trebuchet</a:t>
            </a:r>
            <a:r>
              <a:rPr lang="pt-BR"/>
              <a:t> M </a:t>
            </a:r>
            <a:r>
              <a:rPr lang="pt-BR" err="1"/>
              <a:t>font</a:t>
            </a:r>
            <a:r>
              <a:rPr lang="pt-BR"/>
              <a:t> normal (</a:t>
            </a:r>
            <a:r>
              <a:rPr lang="pt-BR" err="1"/>
              <a:t>size</a:t>
            </a:r>
            <a:r>
              <a:rPr lang="pt-BR"/>
              <a:t> 24)</a:t>
            </a:r>
          </a:p>
        </p:txBody>
      </p:sp>
      <p:sp>
        <p:nvSpPr>
          <p:cNvPr id="11" name="Espaço Reservado para Imagem 3">
            <a:extLst>
              <a:ext uri="{FF2B5EF4-FFF2-40B4-BE49-F238E27FC236}">
                <a16:creationId xmlns:a16="http://schemas.microsoft.com/office/drawing/2014/main" id="{CC4A5BE2-4A99-47EF-B119-53A2BAABCCF8}"/>
              </a:ext>
            </a:extLst>
          </p:cNvPr>
          <p:cNvSpPr>
            <a:spLocks noGrp="1"/>
          </p:cNvSpPr>
          <p:nvPr>
            <p:ph type="pic" sz="quarter" idx="19"/>
          </p:nvPr>
        </p:nvSpPr>
        <p:spPr>
          <a:xfrm>
            <a:off x="11031004" y="142803"/>
            <a:ext cx="980831" cy="330200"/>
          </a:xfrm>
          <a:prstGeom prst="rect">
            <a:avLst/>
          </a:prstGeom>
          <a:blipFill>
            <a:blip r:embed="rId2" cstate="email">
              <a:extLst>
                <a:ext uri="{28A0092B-C50C-407E-A947-70E740481C1C}">
                  <a14:useLocalDpi xmlns:a14="http://schemas.microsoft.com/office/drawing/2010/main"/>
                </a:ext>
              </a:extLst>
            </a:blip>
            <a:stretch>
              <a:fillRect/>
            </a:stretch>
          </a:blipFill>
        </p:spPr>
        <p:txBody>
          <a:bodyPr/>
          <a:lstStyle>
            <a:lvl1pPr marL="0" indent="0">
              <a:buNone/>
              <a:defRPr sz="100" baseline="-25000">
                <a:solidFill>
                  <a:schemeClr val="bg1"/>
                </a:solidFill>
                <a:latin typeface="Calibri" panose="020F0502020204030204" pitchFamily="34" charset="0"/>
                <a:cs typeface="Calibri" panose="020F0502020204030204" pitchFamily="34" charset="0"/>
              </a:defRPr>
            </a:lvl1pPr>
          </a:lstStyle>
          <a:p>
            <a:endParaRPr lang="pt-BR"/>
          </a:p>
        </p:txBody>
      </p:sp>
      <p:sp>
        <p:nvSpPr>
          <p:cNvPr id="17" name="Espaço Reservado para Texto 7">
            <a:extLst>
              <a:ext uri="{FF2B5EF4-FFF2-40B4-BE49-F238E27FC236}">
                <a16:creationId xmlns:a16="http://schemas.microsoft.com/office/drawing/2014/main" id="{FEBA6C1C-27A7-4098-B2B0-0A8B29BBA17A}"/>
              </a:ext>
            </a:extLst>
          </p:cNvPr>
          <p:cNvSpPr>
            <a:spLocks noGrp="1"/>
          </p:cNvSpPr>
          <p:nvPr>
            <p:ph type="body" sz="quarter" idx="63" hasCustomPrompt="1"/>
          </p:nvPr>
        </p:nvSpPr>
        <p:spPr>
          <a:xfrm>
            <a:off x="9323234" y="1559853"/>
            <a:ext cx="2199680" cy="4057232"/>
          </a:xfrm>
          <a:prstGeom prst="rect">
            <a:avLst/>
          </a:prstGeom>
          <a:solidFill>
            <a:schemeClr val="tx2">
              <a:lumMod val="85000"/>
            </a:schemeClr>
          </a:solidFill>
        </p:spPr>
        <p:txBody>
          <a:bodyPr/>
          <a:lstStyle>
            <a:lvl1pPr marL="0" indent="0" algn="l">
              <a:buNone/>
              <a:defRPr lang="pt-BR" sz="1400" b="1" i="0" u="none" kern="1200" dirty="0">
                <a:solidFill>
                  <a:srgbClr val="464749"/>
                </a:solidFill>
                <a:latin typeface="Calibri" panose="020F0502020204030204" pitchFamily="34" charset="0"/>
                <a:ea typeface="+mn-ea"/>
                <a:cs typeface="Calibri" panose="020F0502020204030204" pitchFamily="34" charset="0"/>
              </a:defRPr>
            </a:lvl1pPr>
          </a:lstStyle>
          <a:p>
            <a:pPr marL="0" marR="0" lvl="0" indent="0" algn="l" defTabSz="914400" rtl="0" eaLnBrk="1" fontAlgn="base" latinLnBrk="0" hangingPunct="1">
              <a:lnSpc>
                <a:spcPct val="90000"/>
              </a:lnSpc>
              <a:spcBef>
                <a:spcPts val="1000"/>
              </a:spcBef>
              <a:spcAft>
                <a:spcPct val="0"/>
              </a:spcAft>
              <a:buClrTx/>
              <a:buSzTx/>
              <a:buFont typeface="Arial" panose="020B0604020202020204" pitchFamily="34" charset="0"/>
              <a:buNone/>
              <a:tabLst/>
              <a:defRPr/>
            </a:pPr>
            <a:r>
              <a:rPr lang="pt-BR" err="1"/>
              <a:t>Calibri</a:t>
            </a:r>
            <a:r>
              <a:rPr lang="pt-BR"/>
              <a:t> </a:t>
            </a:r>
            <a:r>
              <a:rPr lang="pt-BR" err="1"/>
              <a:t>font</a:t>
            </a:r>
            <a:r>
              <a:rPr lang="pt-BR"/>
              <a:t> </a:t>
            </a:r>
            <a:r>
              <a:rPr lang="pt-BR" err="1"/>
              <a:t>bold</a:t>
            </a:r>
            <a:r>
              <a:rPr lang="pt-BR"/>
              <a:t> (</a:t>
            </a:r>
            <a:r>
              <a:rPr lang="pt-BR" err="1"/>
              <a:t>size</a:t>
            </a:r>
            <a:r>
              <a:rPr lang="pt-BR"/>
              <a:t> 14)</a:t>
            </a:r>
          </a:p>
        </p:txBody>
      </p:sp>
      <p:sp>
        <p:nvSpPr>
          <p:cNvPr id="14" name="Espaço Reservado para Texto 7">
            <a:extLst>
              <a:ext uri="{FF2B5EF4-FFF2-40B4-BE49-F238E27FC236}">
                <a16:creationId xmlns:a16="http://schemas.microsoft.com/office/drawing/2014/main" id="{58859E66-1E94-44AD-A48E-95C7BA009C23}"/>
              </a:ext>
            </a:extLst>
          </p:cNvPr>
          <p:cNvSpPr>
            <a:spLocks noGrp="1"/>
          </p:cNvSpPr>
          <p:nvPr>
            <p:ph type="body" sz="quarter" idx="60" hasCustomPrompt="1"/>
          </p:nvPr>
        </p:nvSpPr>
        <p:spPr>
          <a:xfrm>
            <a:off x="824972" y="6481950"/>
            <a:ext cx="6866282" cy="285204"/>
          </a:xfrm>
          <a:prstGeom prst="rect">
            <a:avLst/>
          </a:prstGeom>
        </p:spPr>
        <p:txBody>
          <a:bodyPr/>
          <a:lstStyle>
            <a:lvl1pPr marL="0" indent="0" algn="l">
              <a:buNone/>
              <a:defRPr sz="1200" i="1">
                <a:solidFill>
                  <a:srgbClr val="666666"/>
                </a:solidFill>
                <a:latin typeface="+mn-lt"/>
              </a:defRPr>
            </a:lvl1pPr>
          </a:lstStyle>
          <a:p>
            <a:pPr lvl="0"/>
            <a:r>
              <a:rPr lang="pt-BR" err="1"/>
              <a:t>Calibri</a:t>
            </a:r>
            <a:r>
              <a:rPr lang="pt-BR"/>
              <a:t> </a:t>
            </a:r>
            <a:r>
              <a:rPr lang="pt-BR" err="1"/>
              <a:t>font</a:t>
            </a:r>
            <a:r>
              <a:rPr lang="pt-BR"/>
              <a:t> normal (</a:t>
            </a:r>
            <a:r>
              <a:rPr lang="pt-BR" err="1"/>
              <a:t>size</a:t>
            </a:r>
            <a:r>
              <a:rPr lang="pt-BR"/>
              <a:t> 12)</a:t>
            </a:r>
          </a:p>
        </p:txBody>
      </p:sp>
      <p:pic>
        <p:nvPicPr>
          <p:cNvPr id="9" name="Imagem 2">
            <a:extLst>
              <a:ext uri="{FF2B5EF4-FFF2-40B4-BE49-F238E27FC236}">
                <a16:creationId xmlns:a16="http://schemas.microsoft.com/office/drawing/2014/main" id="{9C09F901-C23A-4390-B01A-098ACA486E0E}"/>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79426" y="6511068"/>
            <a:ext cx="283625" cy="226971"/>
          </a:xfrm>
          <a:prstGeom prst="rect">
            <a:avLst/>
          </a:prstGeom>
        </p:spPr>
      </p:pic>
    </p:spTree>
    <p:extLst>
      <p:ext uri="{BB962C8B-B14F-4D97-AF65-F5344CB8AC3E}">
        <p14:creationId xmlns:p14="http://schemas.microsoft.com/office/powerpoint/2010/main" val="3555313596"/>
      </p:ext>
    </p:extLst>
  </p:cSld>
  <p:clrMapOvr>
    <a:masterClrMapping/>
  </p:clrMapOvr>
  <p:transition spd="slow">
    <p:wipe dir="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6_Title and Content">
    <p:spTree>
      <p:nvGrpSpPr>
        <p:cNvPr id="1" name=""/>
        <p:cNvGrpSpPr/>
        <p:nvPr/>
      </p:nvGrpSpPr>
      <p:grpSpPr>
        <a:xfrm>
          <a:off x="0" y="0"/>
          <a:ext cx="0" cy="0"/>
          <a:chOff x="0" y="0"/>
          <a:chExt cx="0" cy="0"/>
        </a:xfrm>
      </p:grpSpPr>
      <p:sp>
        <p:nvSpPr>
          <p:cNvPr id="9" name="Espaço Reservado para Texto 7">
            <a:extLst>
              <a:ext uri="{FF2B5EF4-FFF2-40B4-BE49-F238E27FC236}">
                <a16:creationId xmlns:a16="http://schemas.microsoft.com/office/drawing/2014/main" id="{6E104D49-A92C-400B-AD04-56DBB6654A88}"/>
              </a:ext>
            </a:extLst>
          </p:cNvPr>
          <p:cNvSpPr>
            <a:spLocks noGrp="1"/>
          </p:cNvSpPr>
          <p:nvPr>
            <p:ph type="body" sz="quarter" idx="49" hasCustomPrompt="1"/>
          </p:nvPr>
        </p:nvSpPr>
        <p:spPr>
          <a:xfrm>
            <a:off x="69484" y="620689"/>
            <a:ext cx="6829140" cy="323941"/>
          </a:xfrm>
          <a:prstGeom prst="rect">
            <a:avLst/>
          </a:prstGeom>
        </p:spPr>
        <p:txBody>
          <a:bodyPr/>
          <a:lstStyle>
            <a:lvl1pPr marL="0" indent="0" algn="l">
              <a:buNone/>
              <a:defRPr sz="1400">
                <a:solidFill>
                  <a:schemeClr val="tx1">
                    <a:lumMod val="65000"/>
                    <a:lumOff val="35000"/>
                  </a:schemeClr>
                </a:solidFill>
                <a:latin typeface="+mn-lt"/>
              </a:defRPr>
            </a:lvl1pPr>
          </a:lstStyle>
          <a:p>
            <a:pPr lvl="0"/>
            <a:r>
              <a:rPr lang="pt-BR" err="1"/>
              <a:t>Calibri</a:t>
            </a:r>
            <a:r>
              <a:rPr lang="pt-BR"/>
              <a:t> </a:t>
            </a:r>
            <a:r>
              <a:rPr lang="pt-BR" err="1"/>
              <a:t>font</a:t>
            </a:r>
            <a:r>
              <a:rPr lang="pt-BR"/>
              <a:t> normal (</a:t>
            </a:r>
            <a:r>
              <a:rPr lang="pt-BR" err="1"/>
              <a:t>size</a:t>
            </a:r>
            <a:r>
              <a:rPr lang="pt-BR"/>
              <a:t> 14)</a:t>
            </a:r>
          </a:p>
        </p:txBody>
      </p:sp>
      <p:sp>
        <p:nvSpPr>
          <p:cNvPr id="10" name="Título 1">
            <a:extLst>
              <a:ext uri="{FF2B5EF4-FFF2-40B4-BE49-F238E27FC236}">
                <a16:creationId xmlns:a16="http://schemas.microsoft.com/office/drawing/2014/main" id="{BD40C52A-1BFC-494E-8AA4-9550A142C70D}"/>
              </a:ext>
            </a:extLst>
          </p:cNvPr>
          <p:cNvSpPr>
            <a:spLocks noGrp="1"/>
          </p:cNvSpPr>
          <p:nvPr>
            <p:ph type="title" hasCustomPrompt="1"/>
          </p:nvPr>
        </p:nvSpPr>
        <p:spPr>
          <a:xfrm>
            <a:off x="69485" y="258471"/>
            <a:ext cx="9787893" cy="370620"/>
          </a:xfrm>
          <a:prstGeom prst="rect">
            <a:avLst/>
          </a:prstGeom>
        </p:spPr>
        <p:txBody>
          <a:bodyPr/>
          <a:lstStyle>
            <a:lvl1pPr algn="l">
              <a:tabLst/>
              <a:defRPr sz="2400" b="1">
                <a:solidFill>
                  <a:schemeClr val="accent2"/>
                </a:solidFill>
                <a:latin typeface="Trebuchet MS" panose="020B0603020202020204" pitchFamily="34" charset="0"/>
              </a:defRPr>
            </a:lvl1pPr>
          </a:lstStyle>
          <a:p>
            <a:r>
              <a:rPr lang="pt-BR" err="1"/>
              <a:t>Trebuchet</a:t>
            </a:r>
            <a:r>
              <a:rPr lang="pt-BR"/>
              <a:t> M </a:t>
            </a:r>
            <a:r>
              <a:rPr lang="pt-BR" err="1"/>
              <a:t>font</a:t>
            </a:r>
            <a:r>
              <a:rPr lang="pt-BR"/>
              <a:t> normal (</a:t>
            </a:r>
            <a:r>
              <a:rPr lang="pt-BR" err="1"/>
              <a:t>size</a:t>
            </a:r>
            <a:r>
              <a:rPr lang="pt-BR"/>
              <a:t> 24)</a:t>
            </a:r>
          </a:p>
        </p:txBody>
      </p:sp>
      <p:sp>
        <p:nvSpPr>
          <p:cNvPr id="17" name="Espaço Reservado para Gráfico 4">
            <a:extLst>
              <a:ext uri="{FF2B5EF4-FFF2-40B4-BE49-F238E27FC236}">
                <a16:creationId xmlns:a16="http://schemas.microsoft.com/office/drawing/2014/main" id="{0392E97D-CDD3-4793-9688-4AD3822B325D}"/>
              </a:ext>
            </a:extLst>
          </p:cNvPr>
          <p:cNvSpPr>
            <a:spLocks noGrp="1"/>
          </p:cNvSpPr>
          <p:nvPr>
            <p:ph type="chart" sz="quarter" idx="61" hasCustomPrompt="1"/>
          </p:nvPr>
        </p:nvSpPr>
        <p:spPr>
          <a:xfrm>
            <a:off x="285553" y="1340956"/>
            <a:ext cx="11047578" cy="4314767"/>
          </a:xfrm>
          <a:prstGeom prst="rect">
            <a:avLst/>
          </a:prstGeom>
        </p:spPr>
        <p:txBody>
          <a:bodyPr/>
          <a:lstStyle>
            <a:lvl1pPr marL="0" indent="0">
              <a:buNone/>
              <a:defRPr lang="pt-BR" sz="1400" kern="1200" dirty="0">
                <a:solidFill>
                  <a:srgbClr val="FF0000"/>
                </a:solidFill>
                <a:latin typeface="+mj-lt"/>
                <a:ea typeface="+mn-ea"/>
                <a:cs typeface="+mn-cs"/>
              </a:defRPr>
            </a:lvl1pPr>
          </a:lstStyle>
          <a:p>
            <a:r>
              <a:rPr lang="pt-BR"/>
              <a:t>Click </a:t>
            </a:r>
            <a:r>
              <a:rPr lang="pt-BR" err="1"/>
              <a:t>and</a:t>
            </a:r>
            <a:r>
              <a:rPr lang="pt-BR"/>
              <a:t> </a:t>
            </a:r>
            <a:r>
              <a:rPr lang="pt-BR" err="1"/>
              <a:t>choose</a:t>
            </a:r>
            <a:r>
              <a:rPr lang="pt-BR"/>
              <a:t> </a:t>
            </a:r>
            <a:r>
              <a:rPr lang="pt-BR" err="1"/>
              <a:t>the</a:t>
            </a:r>
            <a:r>
              <a:rPr lang="pt-BR"/>
              <a:t> </a:t>
            </a:r>
            <a:r>
              <a:rPr lang="pt-BR" err="1"/>
              <a:t>graph</a:t>
            </a:r>
            <a:r>
              <a:rPr lang="pt-BR"/>
              <a:t> </a:t>
            </a:r>
            <a:r>
              <a:rPr lang="pt-BR" err="1"/>
              <a:t>inside</a:t>
            </a:r>
            <a:r>
              <a:rPr lang="pt-BR"/>
              <a:t> </a:t>
            </a:r>
            <a:r>
              <a:rPr lang="pt-BR" err="1"/>
              <a:t>of</a:t>
            </a:r>
            <a:r>
              <a:rPr lang="pt-BR"/>
              <a:t> “</a:t>
            </a:r>
            <a:r>
              <a:rPr lang="pt-BR" err="1"/>
              <a:t>templates</a:t>
            </a:r>
            <a:r>
              <a:rPr lang="pt-BR"/>
              <a:t>”. </a:t>
            </a:r>
            <a:r>
              <a:rPr lang="pt-BR" err="1"/>
              <a:t>Insert</a:t>
            </a:r>
            <a:r>
              <a:rPr lang="pt-BR"/>
              <a:t> </a:t>
            </a:r>
            <a:r>
              <a:rPr lang="pt-BR" err="1"/>
              <a:t>the</a:t>
            </a:r>
            <a:r>
              <a:rPr lang="pt-BR"/>
              <a:t> data </a:t>
            </a:r>
            <a:r>
              <a:rPr lang="pt-BR" err="1"/>
              <a:t>and</a:t>
            </a:r>
            <a:r>
              <a:rPr lang="pt-BR"/>
              <a:t> </a:t>
            </a:r>
            <a:r>
              <a:rPr lang="pt-BR" err="1"/>
              <a:t>then</a:t>
            </a:r>
            <a:r>
              <a:rPr lang="pt-BR"/>
              <a:t> </a:t>
            </a:r>
            <a:r>
              <a:rPr lang="pt-BR" err="1"/>
              <a:t>right</a:t>
            </a:r>
            <a:r>
              <a:rPr lang="pt-BR"/>
              <a:t> click </a:t>
            </a:r>
            <a:r>
              <a:rPr lang="pt-BR" err="1"/>
              <a:t>with</a:t>
            </a:r>
            <a:r>
              <a:rPr lang="pt-BR"/>
              <a:t> </a:t>
            </a:r>
            <a:r>
              <a:rPr lang="pt-BR" err="1"/>
              <a:t>the</a:t>
            </a:r>
            <a:r>
              <a:rPr lang="pt-BR"/>
              <a:t> mouse </a:t>
            </a:r>
            <a:r>
              <a:rPr lang="pt-BR" err="1"/>
              <a:t>and</a:t>
            </a:r>
            <a:r>
              <a:rPr lang="pt-BR"/>
              <a:t> </a:t>
            </a:r>
            <a:r>
              <a:rPr lang="pt-BR" err="1"/>
              <a:t>select</a:t>
            </a:r>
            <a:r>
              <a:rPr lang="pt-BR"/>
              <a:t> “</a:t>
            </a:r>
            <a:r>
              <a:rPr lang="pt-BR" err="1"/>
              <a:t>Change</a:t>
            </a:r>
            <a:r>
              <a:rPr lang="pt-BR"/>
              <a:t> </a:t>
            </a:r>
            <a:r>
              <a:rPr lang="pt-BR" err="1"/>
              <a:t>type</a:t>
            </a:r>
            <a:r>
              <a:rPr lang="pt-BR"/>
              <a:t> </a:t>
            </a:r>
            <a:r>
              <a:rPr lang="pt-BR" err="1"/>
              <a:t>of</a:t>
            </a:r>
            <a:r>
              <a:rPr lang="pt-BR"/>
              <a:t> </a:t>
            </a:r>
            <a:r>
              <a:rPr lang="pt-BR" err="1"/>
              <a:t>graph</a:t>
            </a:r>
            <a:r>
              <a:rPr lang="pt-BR"/>
              <a:t>”. </a:t>
            </a:r>
            <a:r>
              <a:rPr lang="pt-BR" err="1"/>
              <a:t>Select</a:t>
            </a:r>
            <a:r>
              <a:rPr lang="pt-BR"/>
              <a:t> </a:t>
            </a:r>
            <a:r>
              <a:rPr lang="pt-BR" err="1"/>
              <a:t>the</a:t>
            </a:r>
            <a:r>
              <a:rPr lang="pt-BR"/>
              <a:t> </a:t>
            </a:r>
            <a:r>
              <a:rPr lang="pt-BR" err="1"/>
              <a:t>template</a:t>
            </a:r>
            <a:r>
              <a:rPr lang="pt-BR"/>
              <a:t> </a:t>
            </a:r>
            <a:r>
              <a:rPr lang="pt-BR" err="1"/>
              <a:t>again</a:t>
            </a:r>
            <a:r>
              <a:rPr lang="pt-BR"/>
              <a:t> </a:t>
            </a:r>
            <a:r>
              <a:rPr lang="pt-BR" err="1"/>
              <a:t>to</a:t>
            </a:r>
            <a:r>
              <a:rPr lang="pt-BR"/>
              <a:t> </a:t>
            </a:r>
            <a:r>
              <a:rPr lang="pt-BR" err="1"/>
              <a:t>update</a:t>
            </a:r>
            <a:endParaRPr lang="pt-BR"/>
          </a:p>
        </p:txBody>
      </p:sp>
      <p:sp>
        <p:nvSpPr>
          <p:cNvPr id="11" name="Espaço Reservado para Texto 7">
            <a:extLst>
              <a:ext uri="{FF2B5EF4-FFF2-40B4-BE49-F238E27FC236}">
                <a16:creationId xmlns:a16="http://schemas.microsoft.com/office/drawing/2014/main" id="{04AC7FFB-FD40-4856-AF38-A957C1904E04}"/>
              </a:ext>
            </a:extLst>
          </p:cNvPr>
          <p:cNvSpPr>
            <a:spLocks noGrp="1"/>
          </p:cNvSpPr>
          <p:nvPr>
            <p:ph type="body" sz="quarter" idx="60" hasCustomPrompt="1"/>
          </p:nvPr>
        </p:nvSpPr>
        <p:spPr>
          <a:xfrm>
            <a:off x="845771" y="6542427"/>
            <a:ext cx="6866282" cy="285204"/>
          </a:xfrm>
          <a:prstGeom prst="rect">
            <a:avLst/>
          </a:prstGeom>
        </p:spPr>
        <p:txBody>
          <a:bodyPr/>
          <a:lstStyle>
            <a:lvl1pPr marL="0" indent="0" algn="l">
              <a:buNone/>
              <a:defRPr sz="1000" i="1">
                <a:solidFill>
                  <a:schemeClr val="tx1">
                    <a:lumMod val="65000"/>
                    <a:lumOff val="35000"/>
                  </a:schemeClr>
                </a:solidFill>
                <a:latin typeface="+mn-lt"/>
              </a:defRPr>
            </a:lvl1pPr>
          </a:lstStyle>
          <a:p>
            <a:pPr lvl="0"/>
            <a:r>
              <a:rPr lang="pt-BR" err="1"/>
              <a:t>Calibri</a:t>
            </a:r>
            <a:r>
              <a:rPr lang="pt-BR"/>
              <a:t> </a:t>
            </a:r>
            <a:r>
              <a:rPr lang="pt-BR" err="1"/>
              <a:t>font</a:t>
            </a:r>
            <a:r>
              <a:rPr lang="pt-BR"/>
              <a:t> normal (</a:t>
            </a:r>
            <a:r>
              <a:rPr lang="pt-BR" err="1"/>
              <a:t>size</a:t>
            </a:r>
            <a:r>
              <a:rPr lang="pt-BR"/>
              <a:t> 10)</a:t>
            </a:r>
          </a:p>
        </p:txBody>
      </p:sp>
      <p:pic>
        <p:nvPicPr>
          <p:cNvPr id="13" name="Imagem 2">
            <a:extLst>
              <a:ext uri="{FF2B5EF4-FFF2-40B4-BE49-F238E27FC236}">
                <a16:creationId xmlns:a16="http://schemas.microsoft.com/office/drawing/2014/main" id="{ABA2DA6B-BB04-4AAD-9136-C79B8C6D279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62146" y="6556676"/>
            <a:ext cx="283625" cy="226971"/>
          </a:xfrm>
          <a:prstGeom prst="rect">
            <a:avLst/>
          </a:prstGeom>
        </p:spPr>
      </p:pic>
    </p:spTree>
    <p:extLst>
      <p:ext uri="{BB962C8B-B14F-4D97-AF65-F5344CB8AC3E}">
        <p14:creationId xmlns:p14="http://schemas.microsoft.com/office/powerpoint/2010/main" val="512617636"/>
      </p:ext>
    </p:extLst>
  </p:cSld>
  <p:clrMapOvr>
    <a:masterClrMapping/>
  </p:clrMapOvr>
  <p:transition spd="slow">
    <p:wipe dir="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40_Layout Personalizado">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6" name="Título 1">
            <a:extLst>
              <a:ext uri="{FF2B5EF4-FFF2-40B4-BE49-F238E27FC236}">
                <a16:creationId xmlns:a16="http://schemas.microsoft.com/office/drawing/2014/main" id="{4496C6FC-7978-43BD-8A17-B476A242A037}"/>
              </a:ext>
            </a:extLst>
          </p:cNvPr>
          <p:cNvSpPr>
            <a:spLocks noGrp="1"/>
          </p:cNvSpPr>
          <p:nvPr>
            <p:ph type="title" hasCustomPrompt="1"/>
          </p:nvPr>
        </p:nvSpPr>
        <p:spPr>
          <a:xfrm>
            <a:off x="1109380" y="1040985"/>
            <a:ext cx="4342562" cy="1293090"/>
          </a:xfrm>
          <a:prstGeom prst="rect">
            <a:avLst/>
          </a:prstGeom>
        </p:spPr>
        <p:txBody>
          <a:bodyPr/>
          <a:lstStyle>
            <a:lvl1pPr algn="ctr">
              <a:tabLst/>
              <a:defRPr sz="4000" b="1">
                <a:solidFill>
                  <a:schemeClr val="bg1"/>
                </a:solidFill>
                <a:latin typeface="Trebuchet MS" panose="020B0603020202020204" pitchFamily="34" charset="0"/>
              </a:defRPr>
            </a:lvl1pPr>
          </a:lstStyle>
          <a:p>
            <a:pPr lvl="0"/>
            <a:r>
              <a:rPr lang="pt-BR" err="1"/>
              <a:t>Trebuchet</a:t>
            </a:r>
            <a:r>
              <a:rPr lang="pt-BR"/>
              <a:t> MS </a:t>
            </a:r>
            <a:r>
              <a:rPr lang="pt-BR" err="1"/>
              <a:t>font</a:t>
            </a:r>
            <a:r>
              <a:rPr lang="pt-BR"/>
              <a:t> normal (</a:t>
            </a:r>
            <a:r>
              <a:rPr lang="pt-BR" err="1"/>
              <a:t>size</a:t>
            </a:r>
            <a:r>
              <a:rPr lang="pt-BR"/>
              <a:t> 40)</a:t>
            </a:r>
            <a:endParaRPr lang="en-US"/>
          </a:p>
        </p:txBody>
      </p:sp>
      <p:pic>
        <p:nvPicPr>
          <p:cNvPr id="8" name="Gráfico 7">
            <a:extLst>
              <a:ext uri="{FF2B5EF4-FFF2-40B4-BE49-F238E27FC236}">
                <a16:creationId xmlns:a16="http://schemas.microsoft.com/office/drawing/2014/main" id="{FBAC704A-40D9-4A50-B9C6-1E3F412FCD71}"/>
              </a:ext>
            </a:extLst>
          </p:cNvPr>
          <p:cNvPicPr>
            <a:picLocks noChangeAspect="1"/>
          </p:cNvPicPr>
          <p:nvPr userDrawn="1"/>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358992" y="3190106"/>
            <a:ext cx="3843338" cy="742950"/>
          </a:xfrm>
          <a:prstGeom prst="rect">
            <a:avLst/>
          </a:prstGeom>
        </p:spPr>
      </p:pic>
      <p:sp>
        <p:nvSpPr>
          <p:cNvPr id="10" name="Espaço Reservado para Texto 19">
            <a:extLst>
              <a:ext uri="{FF2B5EF4-FFF2-40B4-BE49-F238E27FC236}">
                <a16:creationId xmlns:a16="http://schemas.microsoft.com/office/drawing/2014/main" id="{1A78BCEE-ABE2-408A-BDE4-EA478F1B2984}"/>
              </a:ext>
            </a:extLst>
          </p:cNvPr>
          <p:cNvSpPr>
            <a:spLocks noGrp="1"/>
          </p:cNvSpPr>
          <p:nvPr>
            <p:ph type="body" sz="quarter" idx="67" hasCustomPrompt="1"/>
          </p:nvPr>
        </p:nvSpPr>
        <p:spPr>
          <a:xfrm>
            <a:off x="1604075" y="3957120"/>
            <a:ext cx="3353172" cy="596433"/>
          </a:xfrm>
          <a:prstGeom prst="rect">
            <a:avLst/>
          </a:prstGeom>
        </p:spPr>
        <p:txBody>
          <a:bodyPr/>
          <a:lstStyle>
            <a:lvl1pPr marL="0" indent="0" algn="ctr">
              <a:buFontTx/>
              <a:buNone/>
              <a:defRPr sz="2000" b="1" i="1" u="none">
                <a:solidFill>
                  <a:schemeClr val="bg1"/>
                </a:solidFill>
                <a:latin typeface="Calibri" panose="020F0502020204030204" pitchFamily="34" charset="0"/>
                <a:cs typeface="Calibri" panose="020F0502020204030204" pitchFamily="34" charset="0"/>
              </a:defRPr>
            </a:lvl1pPr>
          </a:lstStyle>
          <a:p>
            <a:pPr lvl="0"/>
            <a:r>
              <a:rPr lang="pt-BR" err="1"/>
              <a:t>Calibri</a:t>
            </a:r>
            <a:r>
              <a:rPr lang="pt-BR"/>
              <a:t> </a:t>
            </a:r>
            <a:r>
              <a:rPr lang="pt-BR" err="1"/>
              <a:t>font</a:t>
            </a:r>
            <a:r>
              <a:rPr lang="pt-BR"/>
              <a:t> </a:t>
            </a:r>
            <a:r>
              <a:rPr lang="pt-BR" err="1"/>
              <a:t>italic</a:t>
            </a:r>
            <a:r>
              <a:rPr lang="pt-BR"/>
              <a:t> </a:t>
            </a:r>
            <a:r>
              <a:rPr lang="pt-BR" err="1"/>
              <a:t>bold</a:t>
            </a:r>
            <a:r>
              <a:rPr lang="pt-BR"/>
              <a:t> (</a:t>
            </a:r>
            <a:r>
              <a:rPr lang="pt-BR" err="1"/>
              <a:t>size</a:t>
            </a:r>
            <a:r>
              <a:rPr lang="pt-BR"/>
              <a:t> 20)</a:t>
            </a:r>
          </a:p>
        </p:txBody>
      </p:sp>
      <p:sp>
        <p:nvSpPr>
          <p:cNvPr id="7" name="Espaço Reservado para Texto 19">
            <a:extLst>
              <a:ext uri="{FF2B5EF4-FFF2-40B4-BE49-F238E27FC236}">
                <a16:creationId xmlns:a16="http://schemas.microsoft.com/office/drawing/2014/main" id="{AC114A82-252C-450C-8913-FC2C7247324F}"/>
              </a:ext>
            </a:extLst>
          </p:cNvPr>
          <p:cNvSpPr>
            <a:spLocks noGrp="1"/>
          </p:cNvSpPr>
          <p:nvPr>
            <p:ph type="body" sz="quarter" idx="68" hasCustomPrompt="1"/>
          </p:nvPr>
        </p:nvSpPr>
        <p:spPr>
          <a:xfrm>
            <a:off x="1008184" y="5009774"/>
            <a:ext cx="4544953" cy="596433"/>
          </a:xfrm>
          <a:prstGeom prst="rect">
            <a:avLst/>
          </a:prstGeom>
        </p:spPr>
        <p:txBody>
          <a:bodyPr/>
          <a:lstStyle>
            <a:lvl1pPr marL="0" indent="0" algn="ctr">
              <a:buFontTx/>
              <a:buNone/>
              <a:defRPr sz="1800" b="0" i="1" u="none">
                <a:solidFill>
                  <a:schemeClr val="bg1"/>
                </a:solidFill>
                <a:latin typeface="Calibri" panose="020F0502020204030204" pitchFamily="34" charset="0"/>
                <a:cs typeface="Calibri" panose="020F0502020204030204" pitchFamily="34" charset="0"/>
              </a:defRPr>
            </a:lvl1pPr>
          </a:lstStyle>
          <a:p>
            <a:pPr lvl="0"/>
            <a:r>
              <a:rPr lang="pt-BR" err="1"/>
              <a:t>Calibri</a:t>
            </a:r>
            <a:r>
              <a:rPr lang="pt-BR"/>
              <a:t> </a:t>
            </a:r>
            <a:r>
              <a:rPr lang="pt-BR" err="1"/>
              <a:t>font</a:t>
            </a:r>
            <a:r>
              <a:rPr lang="pt-BR"/>
              <a:t> </a:t>
            </a:r>
            <a:r>
              <a:rPr lang="pt-BR" err="1"/>
              <a:t>italic</a:t>
            </a:r>
            <a:r>
              <a:rPr lang="pt-BR"/>
              <a:t> normal (</a:t>
            </a:r>
            <a:r>
              <a:rPr lang="pt-BR" err="1"/>
              <a:t>size</a:t>
            </a:r>
            <a:r>
              <a:rPr lang="pt-BR"/>
              <a:t> 18)</a:t>
            </a:r>
          </a:p>
        </p:txBody>
      </p:sp>
    </p:spTree>
    <p:extLst>
      <p:ext uri="{BB962C8B-B14F-4D97-AF65-F5344CB8AC3E}">
        <p14:creationId xmlns:p14="http://schemas.microsoft.com/office/powerpoint/2010/main" val="531662987"/>
      </p:ext>
    </p:extLst>
  </p:cSld>
  <p:clrMapOvr>
    <a:masterClrMapping/>
  </p:clrMapOvr>
  <p:transition spd="slow">
    <p:wipe dir="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4_Title Slide">
    <p:bg>
      <p:bgPr>
        <a:solidFill>
          <a:schemeClr val="bg1"/>
        </a:solidFill>
        <a:effectLst/>
      </p:bgPr>
    </p:bg>
    <p:spTree>
      <p:nvGrpSpPr>
        <p:cNvPr id="1" name=""/>
        <p:cNvGrpSpPr/>
        <p:nvPr/>
      </p:nvGrpSpPr>
      <p:grpSpPr>
        <a:xfrm>
          <a:off x="0" y="0"/>
          <a:ext cx="0" cy="0"/>
          <a:chOff x="0" y="0"/>
          <a:chExt cx="0" cy="0"/>
        </a:xfrm>
      </p:grpSpPr>
      <p:sp>
        <p:nvSpPr>
          <p:cNvPr id="4" name="Espaço Reservado para Imagem 3">
            <a:extLst>
              <a:ext uri="{FF2B5EF4-FFF2-40B4-BE49-F238E27FC236}">
                <a16:creationId xmlns:a16="http://schemas.microsoft.com/office/drawing/2014/main" id="{4553D1EA-5D34-402F-8E93-B6F91875D297}"/>
              </a:ext>
            </a:extLst>
          </p:cNvPr>
          <p:cNvSpPr>
            <a:spLocks noGrp="1"/>
          </p:cNvSpPr>
          <p:nvPr>
            <p:ph type="pic" sz="quarter" idx="24" hasCustomPrompt="1"/>
          </p:nvPr>
        </p:nvSpPr>
        <p:spPr>
          <a:xfrm>
            <a:off x="-470405" y="-133350"/>
            <a:ext cx="12662406" cy="6991350"/>
          </a:xfrm>
          <a:prstGeom prst="rect">
            <a:avLst/>
          </a:prstGeom>
          <a:blipFill>
            <a:blip r:embed="rId2" cstate="screen">
              <a:extLst>
                <a:ext uri="{28A0092B-C50C-407E-A947-70E740481C1C}">
                  <a14:useLocalDpi xmlns:a14="http://schemas.microsoft.com/office/drawing/2010/main"/>
                </a:ext>
              </a:extLst>
            </a:blip>
            <a:stretch>
              <a:fillRect t="187"/>
            </a:stretch>
          </a:blipFill>
        </p:spPr>
        <p:txBody>
          <a:bodyPr/>
          <a:lstStyle>
            <a:lvl1pPr marL="0" indent="0">
              <a:buNone/>
              <a:defRPr sz="2400">
                <a:noFill/>
              </a:defRPr>
            </a:lvl1pPr>
          </a:lstStyle>
          <a:p>
            <a:r>
              <a:rPr lang="pt-BR"/>
              <a:t>a</a:t>
            </a:r>
          </a:p>
        </p:txBody>
      </p:sp>
      <p:sp>
        <p:nvSpPr>
          <p:cNvPr id="6" name="Espaço Reservado para Imagem 5">
            <a:extLst>
              <a:ext uri="{FF2B5EF4-FFF2-40B4-BE49-F238E27FC236}">
                <a16:creationId xmlns:a16="http://schemas.microsoft.com/office/drawing/2014/main" id="{2175FE86-B4D0-4E92-B55C-B3DC0C7699A9}"/>
              </a:ext>
            </a:extLst>
          </p:cNvPr>
          <p:cNvSpPr>
            <a:spLocks noGrp="1"/>
          </p:cNvSpPr>
          <p:nvPr>
            <p:ph type="pic" sz="quarter" idx="10" hasCustomPrompt="1"/>
          </p:nvPr>
        </p:nvSpPr>
        <p:spPr>
          <a:xfrm>
            <a:off x="-302581" y="-133350"/>
            <a:ext cx="12662406" cy="7363747"/>
          </a:xfrm>
          <a:prstGeom prst="rect">
            <a:avLst/>
          </a:prstGeom>
        </p:spPr>
        <p:txBody>
          <a:bodyPr/>
          <a:lstStyle>
            <a:lvl1pPr marL="0" indent="0" algn="r">
              <a:buNone/>
              <a:defRPr sz="1800">
                <a:solidFill>
                  <a:srgbClr val="464749"/>
                </a:solidFill>
                <a:latin typeface="Calibri" panose="020F0502020204030204" pitchFamily="34" charset="0"/>
                <a:cs typeface="Calibri" panose="020F0502020204030204" pitchFamily="34" charset="0"/>
              </a:defRPr>
            </a:lvl1pPr>
          </a:lstStyle>
          <a:p>
            <a:r>
              <a:rPr lang="pt-BR"/>
              <a:t>	 Click </a:t>
            </a:r>
            <a:r>
              <a:rPr lang="pt-BR" err="1"/>
              <a:t>to</a:t>
            </a:r>
            <a:r>
              <a:rPr lang="pt-BR"/>
              <a:t> </a:t>
            </a:r>
            <a:r>
              <a:rPr lang="pt-BR" err="1"/>
              <a:t>select</a:t>
            </a:r>
            <a:r>
              <a:rPr lang="pt-BR"/>
              <a:t> </a:t>
            </a:r>
            <a:r>
              <a:rPr lang="pt-BR" err="1"/>
              <a:t>backgroung</a:t>
            </a:r>
            <a:r>
              <a:rPr lang="pt-BR"/>
              <a:t> </a:t>
            </a:r>
            <a:r>
              <a:rPr lang="pt-BR" err="1"/>
              <a:t>image</a:t>
            </a:r>
            <a:r>
              <a:rPr lang="pt-BR"/>
              <a:t>.</a:t>
            </a:r>
            <a:br>
              <a:rPr lang="pt-BR"/>
            </a:br>
            <a:r>
              <a:rPr lang="pt-BR" err="1"/>
              <a:t>After</a:t>
            </a:r>
            <a:r>
              <a:rPr lang="pt-BR"/>
              <a:t> </a:t>
            </a:r>
            <a:r>
              <a:rPr lang="pt-BR" err="1"/>
              <a:t>that</a:t>
            </a:r>
            <a:r>
              <a:rPr lang="pt-BR"/>
              <a:t>, </a:t>
            </a:r>
            <a:r>
              <a:rPr lang="pt-BR" err="1"/>
              <a:t>right</a:t>
            </a:r>
            <a:r>
              <a:rPr lang="pt-BR"/>
              <a:t> click </a:t>
            </a:r>
            <a:r>
              <a:rPr lang="pt-BR" err="1"/>
              <a:t>with</a:t>
            </a:r>
            <a:r>
              <a:rPr lang="pt-BR"/>
              <a:t> </a:t>
            </a:r>
            <a:r>
              <a:rPr lang="pt-BR" err="1"/>
              <a:t>your</a:t>
            </a:r>
            <a:r>
              <a:rPr lang="pt-BR"/>
              <a:t> mouse </a:t>
            </a:r>
            <a:r>
              <a:rPr lang="pt-BR" err="1"/>
              <a:t>and</a:t>
            </a:r>
            <a:r>
              <a:rPr lang="pt-BR"/>
              <a:t> </a:t>
            </a:r>
            <a:r>
              <a:rPr lang="pt-BR" err="1"/>
              <a:t>select</a:t>
            </a:r>
            <a:r>
              <a:rPr lang="pt-BR"/>
              <a:t> “</a:t>
            </a:r>
            <a:r>
              <a:rPr lang="pt-BR" err="1"/>
              <a:t>send</a:t>
            </a:r>
            <a:r>
              <a:rPr lang="pt-BR"/>
              <a:t> </a:t>
            </a:r>
            <a:r>
              <a:rPr lang="pt-BR" err="1"/>
              <a:t>to</a:t>
            </a:r>
            <a:r>
              <a:rPr lang="pt-BR"/>
              <a:t> </a:t>
            </a:r>
            <a:r>
              <a:rPr lang="pt-BR" err="1"/>
              <a:t>back</a:t>
            </a:r>
            <a:endParaRPr lang="pt-BR"/>
          </a:p>
        </p:txBody>
      </p:sp>
      <p:sp>
        <p:nvSpPr>
          <p:cNvPr id="3" name="Espaço Reservado para Imagem 2">
            <a:extLst>
              <a:ext uri="{FF2B5EF4-FFF2-40B4-BE49-F238E27FC236}">
                <a16:creationId xmlns:a16="http://schemas.microsoft.com/office/drawing/2014/main" id="{BFFE0107-3D06-4858-B285-F2408777052F}"/>
              </a:ext>
            </a:extLst>
          </p:cNvPr>
          <p:cNvSpPr>
            <a:spLocks noGrp="1"/>
          </p:cNvSpPr>
          <p:nvPr>
            <p:ph type="pic" sz="quarter" idx="16" hasCustomPrompt="1"/>
          </p:nvPr>
        </p:nvSpPr>
        <p:spPr>
          <a:xfrm>
            <a:off x="443798" y="785288"/>
            <a:ext cx="3991230" cy="5430957"/>
          </a:xfrm>
          <a:prstGeom prst="rect">
            <a:avLst/>
          </a:prstGeom>
          <a:solidFill>
            <a:schemeClr val="bg1"/>
          </a:solidFill>
        </p:spPr>
        <p:txBody>
          <a:bodyPr/>
          <a:lstStyle>
            <a:lvl1pPr marL="0" indent="0">
              <a:buNone/>
              <a:defRPr>
                <a:noFill/>
              </a:defRPr>
            </a:lvl1pPr>
          </a:lstStyle>
          <a:p>
            <a:r>
              <a:rPr lang="pt-BR"/>
              <a:t>a</a:t>
            </a:r>
            <a:endParaRPr lang="en-US"/>
          </a:p>
        </p:txBody>
      </p:sp>
      <p:sp>
        <p:nvSpPr>
          <p:cNvPr id="21" name="Espaço Reservado para Imagem 20">
            <a:extLst>
              <a:ext uri="{FF2B5EF4-FFF2-40B4-BE49-F238E27FC236}">
                <a16:creationId xmlns:a16="http://schemas.microsoft.com/office/drawing/2014/main" id="{1BBAA762-31ED-4F1F-B69C-EFE0FDB1A9FD}"/>
              </a:ext>
            </a:extLst>
          </p:cNvPr>
          <p:cNvSpPr>
            <a:spLocks noGrp="1"/>
          </p:cNvSpPr>
          <p:nvPr>
            <p:ph type="pic" sz="quarter" idx="13" hasCustomPrompt="1"/>
          </p:nvPr>
        </p:nvSpPr>
        <p:spPr>
          <a:xfrm>
            <a:off x="1876705" y="1031159"/>
            <a:ext cx="1125415" cy="861542"/>
          </a:xfrm>
          <a:prstGeom prst="rect">
            <a:avLst/>
          </a:prstGeom>
        </p:spPr>
        <p:txBody>
          <a:bodyPr/>
          <a:lstStyle>
            <a:lvl1pPr marL="0" indent="0">
              <a:buNone/>
              <a:defRPr sz="1200">
                <a:solidFill>
                  <a:srgbClr val="464749"/>
                </a:solidFill>
                <a:latin typeface="+mn-lt"/>
                <a:cs typeface="Calibri" panose="020F0502020204030204" pitchFamily="34" charset="0"/>
              </a:defRPr>
            </a:lvl1pPr>
          </a:lstStyle>
          <a:p>
            <a:r>
              <a:rPr lang="pt-BR"/>
              <a:t>Click </a:t>
            </a:r>
            <a:r>
              <a:rPr lang="pt-BR" err="1"/>
              <a:t>to</a:t>
            </a:r>
            <a:r>
              <a:rPr lang="pt-BR"/>
              <a:t> </a:t>
            </a:r>
            <a:r>
              <a:rPr lang="pt-BR" err="1"/>
              <a:t>insert</a:t>
            </a:r>
            <a:r>
              <a:rPr lang="pt-BR"/>
              <a:t> logo</a:t>
            </a:r>
          </a:p>
        </p:txBody>
      </p:sp>
      <p:sp>
        <p:nvSpPr>
          <p:cNvPr id="10" name="Espaço Reservado para Texto 7">
            <a:extLst>
              <a:ext uri="{FF2B5EF4-FFF2-40B4-BE49-F238E27FC236}">
                <a16:creationId xmlns:a16="http://schemas.microsoft.com/office/drawing/2014/main" id="{3CB44F74-553B-49CA-A5E3-367630B926AA}"/>
              </a:ext>
            </a:extLst>
          </p:cNvPr>
          <p:cNvSpPr>
            <a:spLocks noGrp="1"/>
          </p:cNvSpPr>
          <p:nvPr>
            <p:ph type="body" sz="quarter" idx="19" hasCustomPrompt="1"/>
          </p:nvPr>
        </p:nvSpPr>
        <p:spPr>
          <a:xfrm>
            <a:off x="597007" y="2072093"/>
            <a:ext cx="3684814" cy="403035"/>
          </a:xfrm>
          <a:prstGeom prst="rect">
            <a:avLst/>
          </a:prstGeom>
        </p:spPr>
        <p:txBody>
          <a:bodyPr/>
          <a:lstStyle>
            <a:lvl1pPr marL="14003" indent="0">
              <a:buNone/>
              <a:defRPr kumimoji="0" lang="pt-BR" sz="1764" b="1" i="0" u="none" strike="noStrike" cap="none" spc="-39" normalizeH="0" baseline="0" dirty="0">
                <a:ln>
                  <a:noFill/>
                </a:ln>
                <a:solidFill>
                  <a:prstClr val="black">
                    <a:lumMod val="75000"/>
                    <a:lumOff val="25000"/>
                  </a:prstClr>
                </a:solidFill>
                <a:effectLst/>
                <a:uLnTx/>
                <a:uFillTx/>
                <a:ea typeface="Verdana" panose="020B0604030504040204" pitchFamily="34" charset="0"/>
                <a:cs typeface="Verdana" panose="020B0604030504040204" pitchFamily="34" charset="0"/>
              </a:defRPr>
            </a:lvl1pPr>
          </a:lstStyle>
          <a:p>
            <a:pPr marL="299753" marR="0" lvl="0" indent="-285750" defTabSz="914400" eaLnBrk="0" latinLnBrk="0" hangingPunct="0">
              <a:lnSpc>
                <a:spcPct val="100000"/>
              </a:lnSpc>
              <a:spcBef>
                <a:spcPct val="0"/>
              </a:spcBef>
              <a:spcAft>
                <a:spcPts val="600"/>
              </a:spcAft>
              <a:buClrTx/>
              <a:buSzTx/>
              <a:tabLst/>
            </a:pPr>
            <a:r>
              <a:rPr lang="pt-BR" err="1"/>
              <a:t>Client</a:t>
            </a:r>
            <a:r>
              <a:rPr lang="pt-BR"/>
              <a:t> </a:t>
            </a:r>
            <a:r>
              <a:rPr lang="pt-BR" err="1"/>
              <a:t>name</a:t>
            </a:r>
            <a:r>
              <a:rPr lang="pt-BR"/>
              <a:t> – </a:t>
            </a:r>
            <a:r>
              <a:rPr lang="pt-BR" err="1"/>
              <a:t>Calibri</a:t>
            </a:r>
            <a:r>
              <a:rPr lang="pt-BR"/>
              <a:t> </a:t>
            </a:r>
            <a:r>
              <a:rPr lang="pt-BR" err="1"/>
              <a:t>font</a:t>
            </a:r>
            <a:r>
              <a:rPr lang="pt-BR"/>
              <a:t> </a:t>
            </a:r>
            <a:r>
              <a:rPr lang="pt-BR" err="1"/>
              <a:t>bold</a:t>
            </a:r>
            <a:r>
              <a:rPr lang="pt-BR"/>
              <a:t> (</a:t>
            </a:r>
            <a:r>
              <a:rPr lang="pt-BR" err="1"/>
              <a:t>sinze</a:t>
            </a:r>
            <a:r>
              <a:rPr lang="pt-BR"/>
              <a:t> 17,6)</a:t>
            </a:r>
          </a:p>
        </p:txBody>
      </p:sp>
      <p:sp>
        <p:nvSpPr>
          <p:cNvPr id="11" name="Espaço Reservado para Texto 7">
            <a:extLst>
              <a:ext uri="{FF2B5EF4-FFF2-40B4-BE49-F238E27FC236}">
                <a16:creationId xmlns:a16="http://schemas.microsoft.com/office/drawing/2014/main" id="{C7D1A17E-01C5-4C9A-AFD7-FE8F8904A585}"/>
              </a:ext>
            </a:extLst>
          </p:cNvPr>
          <p:cNvSpPr>
            <a:spLocks noGrp="1"/>
          </p:cNvSpPr>
          <p:nvPr>
            <p:ph type="body" sz="quarter" idx="20" hasCustomPrompt="1"/>
          </p:nvPr>
        </p:nvSpPr>
        <p:spPr>
          <a:xfrm>
            <a:off x="597007" y="2544631"/>
            <a:ext cx="3684814" cy="403035"/>
          </a:xfrm>
          <a:prstGeom prst="rect">
            <a:avLst/>
          </a:prstGeom>
        </p:spPr>
        <p:txBody>
          <a:bodyPr/>
          <a:lstStyle>
            <a:lvl1pPr marL="14003" marR="0" indent="0" algn="l" defTabSz="914400" rtl="0" eaLnBrk="0" fontAlgn="base" latinLnBrk="0" hangingPunct="0">
              <a:lnSpc>
                <a:spcPct val="100000"/>
              </a:lnSpc>
              <a:spcBef>
                <a:spcPct val="0"/>
              </a:spcBef>
              <a:spcAft>
                <a:spcPct val="0"/>
              </a:spcAft>
              <a:buClrTx/>
              <a:buSzTx/>
              <a:buFontTx/>
              <a:buNone/>
              <a:tabLst/>
              <a:defRPr kumimoji="0" lang="pt-BR" sz="1764" b="0" i="0" u="none" strike="noStrike" cap="none" spc="-39" normalizeH="0" baseline="0">
                <a:ln>
                  <a:noFill/>
                </a:ln>
                <a:solidFill>
                  <a:prstClr val="black">
                    <a:lumMod val="75000"/>
                    <a:lumOff val="25000"/>
                  </a:prstClr>
                </a:solidFill>
                <a:effectLst/>
                <a:uLnTx/>
                <a:uFillTx/>
                <a:ea typeface="Verdana" panose="020B0604030504040204" pitchFamily="34" charset="0"/>
                <a:cs typeface="Verdana" panose="020B0604030504040204" pitchFamily="34" charset="0"/>
              </a:defRPr>
            </a:lvl1pPr>
          </a:lstStyle>
          <a:p>
            <a:pPr marL="14003" marR="0" lvl="0" indent="0" algn="l" defTabSz="914400" rtl="0" eaLnBrk="0" fontAlgn="base" latinLnBrk="0" hangingPunct="0">
              <a:lnSpc>
                <a:spcPct val="100000"/>
              </a:lnSpc>
              <a:spcBef>
                <a:spcPct val="0"/>
              </a:spcBef>
              <a:spcAft>
                <a:spcPct val="0"/>
              </a:spcAft>
              <a:buClrTx/>
              <a:buSzTx/>
              <a:buFontTx/>
              <a:buNone/>
              <a:tabLst/>
              <a:defRPr/>
            </a:pPr>
            <a:r>
              <a:rPr kumimoji="0" lang="en-US" sz="1764" b="0" i="0" u="none" strike="noStrike" kern="1200" cap="none" spc="-39" normalizeH="0" baseline="0" noProof="0">
                <a:ln>
                  <a:noFill/>
                </a:ln>
                <a:solidFill>
                  <a:prstClr val="black">
                    <a:lumMod val="75000"/>
                    <a:lumOff val="25000"/>
                  </a:prstClr>
                </a:solidFill>
                <a:effectLst/>
                <a:uLnTx/>
                <a:uFillTx/>
                <a:latin typeface="+mn-lt"/>
                <a:ea typeface="Verdana" panose="020B0604030504040204" pitchFamily="34" charset="0"/>
                <a:cs typeface="Verdana" panose="020B0604030504040204" pitchFamily="34" charset="0"/>
              </a:rPr>
              <a:t>Title – Calibri font normal (size 17,6)</a:t>
            </a:r>
          </a:p>
        </p:txBody>
      </p:sp>
      <p:sp>
        <p:nvSpPr>
          <p:cNvPr id="12" name="Espaço Reservado para Texto 7">
            <a:extLst>
              <a:ext uri="{FF2B5EF4-FFF2-40B4-BE49-F238E27FC236}">
                <a16:creationId xmlns:a16="http://schemas.microsoft.com/office/drawing/2014/main" id="{A46C5DBA-2501-478F-A494-25621861C310}"/>
              </a:ext>
            </a:extLst>
          </p:cNvPr>
          <p:cNvSpPr>
            <a:spLocks noGrp="1"/>
          </p:cNvSpPr>
          <p:nvPr>
            <p:ph type="body" sz="quarter" idx="22" hasCustomPrompt="1"/>
          </p:nvPr>
        </p:nvSpPr>
        <p:spPr>
          <a:xfrm>
            <a:off x="597007" y="4299953"/>
            <a:ext cx="3642016" cy="403035"/>
          </a:xfrm>
          <a:prstGeom prst="rect">
            <a:avLst/>
          </a:prstGeom>
        </p:spPr>
        <p:txBody>
          <a:bodyPr/>
          <a:lstStyle>
            <a:lvl1pPr marL="14003" marR="0" indent="0" algn="l" defTabSz="914400" rtl="0" eaLnBrk="0" fontAlgn="base" latinLnBrk="0" hangingPunct="0">
              <a:lnSpc>
                <a:spcPct val="100000"/>
              </a:lnSpc>
              <a:spcBef>
                <a:spcPct val="0"/>
              </a:spcBef>
              <a:spcAft>
                <a:spcPct val="0"/>
              </a:spcAft>
              <a:buClrTx/>
              <a:buSzTx/>
              <a:buFontTx/>
              <a:buNone/>
              <a:tabLst/>
              <a:defRPr kumimoji="0" lang="pt-BR" sz="1430" b="0" i="0" u="none" strike="noStrike" cap="none" spc="-39" normalizeH="0" baseline="0">
                <a:ln>
                  <a:noFill/>
                </a:ln>
                <a:solidFill>
                  <a:prstClr val="black">
                    <a:lumMod val="75000"/>
                    <a:lumOff val="25000"/>
                  </a:prstClr>
                </a:solidFill>
                <a:effectLst/>
                <a:uLnTx/>
                <a:uFillTx/>
                <a:ea typeface="Verdana" panose="020B0604030504040204" pitchFamily="34" charset="0"/>
                <a:cs typeface="Verdana" panose="020B0604030504040204" pitchFamily="34" charset="0"/>
              </a:defRPr>
            </a:lvl1pPr>
          </a:lstStyle>
          <a:p>
            <a:pPr marL="14003" marR="0" lvl="0" indent="0" algn="l" defTabSz="914400" rtl="0" eaLnBrk="0" fontAlgn="base" latinLnBrk="0" hangingPunct="0">
              <a:lnSpc>
                <a:spcPct val="100000"/>
              </a:lnSpc>
              <a:spcBef>
                <a:spcPct val="0"/>
              </a:spcBef>
              <a:spcAft>
                <a:spcPct val="0"/>
              </a:spcAft>
              <a:buClrTx/>
              <a:buSzTx/>
              <a:buFontTx/>
              <a:buNone/>
              <a:tabLst/>
              <a:defRPr/>
            </a:pPr>
            <a:r>
              <a:rPr kumimoji="0" lang="en-US" sz="1764" b="0" i="0" u="none" strike="noStrike" kern="1200" cap="none" spc="-39" normalizeH="0" baseline="0" noProof="0">
                <a:ln>
                  <a:noFill/>
                </a:ln>
                <a:solidFill>
                  <a:prstClr val="black">
                    <a:lumMod val="75000"/>
                    <a:lumOff val="25000"/>
                  </a:prstClr>
                </a:solidFill>
                <a:effectLst/>
                <a:uLnTx/>
                <a:uFillTx/>
                <a:latin typeface="+mn-lt"/>
                <a:ea typeface="Verdana" panose="020B0604030504040204" pitchFamily="34" charset="0"/>
                <a:cs typeface="Verdana" panose="020B0604030504040204" pitchFamily="34" charset="0"/>
              </a:rPr>
              <a:t>Code</a:t>
            </a:r>
            <a:r>
              <a:rPr kumimoji="0" lang="pt-BR" sz="1764" b="0" i="0" u="none" strike="noStrike" kern="1200" cap="none" spc="-39" normalizeH="0" baseline="0" noProof="0">
                <a:ln>
                  <a:noFill/>
                </a:ln>
                <a:solidFill>
                  <a:prstClr val="black">
                    <a:lumMod val="75000"/>
                    <a:lumOff val="25000"/>
                  </a:prstClr>
                </a:solidFill>
                <a:effectLst/>
                <a:uLnTx/>
                <a:uFillTx/>
                <a:latin typeface="+mn-lt"/>
                <a:ea typeface="Verdana" panose="020B0604030504040204" pitchFamily="34" charset="0"/>
                <a:cs typeface="Verdana" panose="020B0604030504040204" pitchFamily="34" charset="0"/>
              </a:rPr>
              <a:t> – </a:t>
            </a:r>
            <a:r>
              <a:rPr kumimoji="0" lang="en-US" sz="1764" b="0" i="0" u="none" strike="noStrike" kern="1200" cap="none" spc="-39" normalizeH="0" baseline="0" noProof="0">
                <a:ln>
                  <a:noFill/>
                </a:ln>
                <a:solidFill>
                  <a:prstClr val="black">
                    <a:lumMod val="75000"/>
                    <a:lumOff val="25000"/>
                  </a:prstClr>
                </a:solidFill>
                <a:effectLst/>
                <a:uLnTx/>
                <a:uFillTx/>
                <a:latin typeface="+mn-lt"/>
                <a:ea typeface="Verdana" panose="020B0604030504040204" pitchFamily="34" charset="0"/>
                <a:cs typeface="Verdana" panose="020B0604030504040204" pitchFamily="34" charset="0"/>
              </a:rPr>
              <a:t>Calibri font normal (size 14,3)</a:t>
            </a:r>
          </a:p>
        </p:txBody>
      </p:sp>
      <p:sp>
        <p:nvSpPr>
          <p:cNvPr id="13" name="Espaço Reservado para Texto 7">
            <a:extLst>
              <a:ext uri="{FF2B5EF4-FFF2-40B4-BE49-F238E27FC236}">
                <a16:creationId xmlns:a16="http://schemas.microsoft.com/office/drawing/2014/main" id="{DAA645D8-3213-4219-9B99-209074D45251}"/>
              </a:ext>
            </a:extLst>
          </p:cNvPr>
          <p:cNvSpPr>
            <a:spLocks noGrp="1"/>
          </p:cNvSpPr>
          <p:nvPr>
            <p:ph type="body" sz="quarter" idx="23" hasCustomPrompt="1"/>
          </p:nvPr>
        </p:nvSpPr>
        <p:spPr>
          <a:xfrm>
            <a:off x="597007" y="3171500"/>
            <a:ext cx="3642016" cy="641394"/>
          </a:xfrm>
          <a:prstGeom prst="rect">
            <a:avLst/>
          </a:prstGeom>
        </p:spPr>
        <p:txBody>
          <a:bodyPr/>
          <a:lstStyle>
            <a:lvl1pPr marL="14003" marR="0" indent="0" algn="l" defTabSz="914400" rtl="0" eaLnBrk="0" fontAlgn="base" latinLnBrk="0" hangingPunct="0">
              <a:lnSpc>
                <a:spcPct val="100000"/>
              </a:lnSpc>
              <a:spcBef>
                <a:spcPct val="0"/>
              </a:spcBef>
              <a:spcAft>
                <a:spcPct val="0"/>
              </a:spcAft>
              <a:buClrTx/>
              <a:buSzTx/>
              <a:buFontTx/>
              <a:buNone/>
              <a:tabLst/>
              <a:defRPr kumimoji="0" lang="pt-BR" sz="1430" b="0" i="0" u="none" strike="noStrike" cap="none" spc="-39" normalizeH="0" baseline="0">
                <a:ln>
                  <a:noFill/>
                </a:ln>
                <a:solidFill>
                  <a:prstClr val="black">
                    <a:lumMod val="75000"/>
                    <a:lumOff val="25000"/>
                  </a:prstClr>
                </a:solidFill>
                <a:effectLst/>
                <a:uLnTx/>
                <a:uFillTx/>
                <a:ea typeface="Verdana" panose="020B0604030504040204" pitchFamily="34" charset="0"/>
                <a:cs typeface="Verdana" panose="020B0604030504040204" pitchFamily="34" charset="0"/>
              </a:defRPr>
            </a:lvl1pPr>
          </a:lstStyle>
          <a:p>
            <a:pPr marL="14003" marR="0" lvl="0" indent="0" algn="l" defTabSz="914400" rtl="0" eaLnBrk="0" fontAlgn="base" latinLnBrk="0" hangingPunct="0">
              <a:lnSpc>
                <a:spcPct val="100000"/>
              </a:lnSpc>
              <a:spcBef>
                <a:spcPct val="0"/>
              </a:spcBef>
              <a:spcAft>
                <a:spcPct val="0"/>
              </a:spcAft>
              <a:buClrTx/>
              <a:buSzTx/>
              <a:buFontTx/>
              <a:buNone/>
              <a:tabLst/>
              <a:defRPr/>
            </a:pPr>
            <a:r>
              <a:rPr kumimoji="0" lang="en-US" sz="1764" b="0" i="0" u="none" strike="noStrike" kern="1200" cap="none" spc="-39" normalizeH="0" baseline="0" noProof="0">
                <a:ln>
                  <a:noFill/>
                </a:ln>
                <a:solidFill>
                  <a:prstClr val="black">
                    <a:lumMod val="75000"/>
                    <a:lumOff val="25000"/>
                  </a:prstClr>
                </a:solidFill>
                <a:effectLst/>
                <a:uLnTx/>
                <a:uFillTx/>
                <a:latin typeface="+mn-lt"/>
                <a:ea typeface="Verdana" panose="020B0604030504040204" pitchFamily="34" charset="0"/>
                <a:cs typeface="Verdana" panose="020B0604030504040204" pitchFamily="34" charset="0"/>
              </a:rPr>
              <a:t>Prepared by – Calibri font normal (size 14,3)</a:t>
            </a:r>
          </a:p>
        </p:txBody>
      </p:sp>
      <p:pic>
        <p:nvPicPr>
          <p:cNvPr id="14" name="Picture 13">
            <a:extLst>
              <a:ext uri="{FF2B5EF4-FFF2-40B4-BE49-F238E27FC236}">
                <a16:creationId xmlns:a16="http://schemas.microsoft.com/office/drawing/2014/main" id="{3417F1E9-2D80-E34C-ACEF-D0ADC6D8A98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98216" y="5267391"/>
            <a:ext cx="2482394" cy="479868"/>
          </a:xfrm>
          <a:prstGeom prst="rect">
            <a:avLst/>
          </a:prstGeom>
        </p:spPr>
      </p:pic>
    </p:spTree>
    <p:extLst>
      <p:ext uri="{BB962C8B-B14F-4D97-AF65-F5344CB8AC3E}">
        <p14:creationId xmlns:p14="http://schemas.microsoft.com/office/powerpoint/2010/main" val="32750247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6_Title Slide">
    <p:bg>
      <p:bgPr>
        <a:solidFill>
          <a:schemeClr val="bg1"/>
        </a:solidFill>
        <a:effectLst/>
      </p:bgPr>
    </p:bg>
    <p:spTree>
      <p:nvGrpSpPr>
        <p:cNvPr id="1" name=""/>
        <p:cNvGrpSpPr/>
        <p:nvPr/>
      </p:nvGrpSpPr>
      <p:grpSpPr>
        <a:xfrm>
          <a:off x="0" y="0"/>
          <a:ext cx="0" cy="0"/>
          <a:chOff x="0" y="0"/>
          <a:chExt cx="0" cy="0"/>
        </a:xfrm>
      </p:grpSpPr>
      <p:sp>
        <p:nvSpPr>
          <p:cNvPr id="10" name="Espaço Reservado para Imagem 5">
            <a:extLst>
              <a:ext uri="{FF2B5EF4-FFF2-40B4-BE49-F238E27FC236}">
                <a16:creationId xmlns:a16="http://schemas.microsoft.com/office/drawing/2014/main" id="{3681AD3F-DC01-4418-893B-6110CFAA79BA}"/>
              </a:ext>
            </a:extLst>
          </p:cNvPr>
          <p:cNvSpPr>
            <a:spLocks noGrp="1"/>
          </p:cNvSpPr>
          <p:nvPr>
            <p:ph type="pic" sz="quarter" idx="10" hasCustomPrompt="1"/>
          </p:nvPr>
        </p:nvSpPr>
        <p:spPr>
          <a:xfrm>
            <a:off x="-109415" y="1"/>
            <a:ext cx="12301415" cy="6959599"/>
          </a:xfrm>
          <a:prstGeom prst="rect">
            <a:avLst/>
          </a:prstGeom>
        </p:spPr>
        <p:txBody>
          <a:bodyPr/>
          <a:lstStyle>
            <a:lvl1pPr marL="0" indent="0" algn="r">
              <a:buNone/>
              <a:defRPr sz="1800">
                <a:solidFill>
                  <a:srgbClr val="464749"/>
                </a:solidFill>
                <a:latin typeface="Calibri" panose="020F0502020204030204" pitchFamily="34" charset="0"/>
                <a:cs typeface="Calibri" panose="020F0502020204030204" pitchFamily="34" charset="0"/>
              </a:defRPr>
            </a:lvl1pPr>
          </a:lstStyle>
          <a:p>
            <a:r>
              <a:rPr lang="pt-BR"/>
              <a:t>	 Click </a:t>
            </a:r>
            <a:r>
              <a:rPr lang="pt-BR" err="1"/>
              <a:t>to</a:t>
            </a:r>
            <a:r>
              <a:rPr lang="pt-BR"/>
              <a:t> </a:t>
            </a:r>
            <a:r>
              <a:rPr lang="pt-BR" err="1"/>
              <a:t>select</a:t>
            </a:r>
            <a:r>
              <a:rPr lang="pt-BR"/>
              <a:t> </a:t>
            </a:r>
            <a:r>
              <a:rPr lang="pt-BR" err="1"/>
              <a:t>backgroung</a:t>
            </a:r>
            <a:r>
              <a:rPr lang="pt-BR"/>
              <a:t> </a:t>
            </a:r>
            <a:r>
              <a:rPr lang="pt-BR" err="1"/>
              <a:t>image</a:t>
            </a:r>
            <a:r>
              <a:rPr lang="pt-BR"/>
              <a:t>.</a:t>
            </a:r>
            <a:br>
              <a:rPr lang="pt-BR"/>
            </a:br>
            <a:r>
              <a:rPr lang="pt-BR" err="1"/>
              <a:t>After</a:t>
            </a:r>
            <a:r>
              <a:rPr lang="pt-BR"/>
              <a:t> </a:t>
            </a:r>
            <a:r>
              <a:rPr lang="pt-BR" err="1"/>
              <a:t>that</a:t>
            </a:r>
            <a:r>
              <a:rPr lang="pt-BR"/>
              <a:t>, </a:t>
            </a:r>
            <a:r>
              <a:rPr lang="pt-BR" err="1"/>
              <a:t>right</a:t>
            </a:r>
            <a:r>
              <a:rPr lang="pt-BR"/>
              <a:t> click </a:t>
            </a:r>
            <a:r>
              <a:rPr lang="pt-BR" err="1"/>
              <a:t>with</a:t>
            </a:r>
            <a:r>
              <a:rPr lang="pt-BR"/>
              <a:t> </a:t>
            </a:r>
            <a:r>
              <a:rPr lang="pt-BR" err="1"/>
              <a:t>your</a:t>
            </a:r>
            <a:r>
              <a:rPr lang="pt-BR"/>
              <a:t> mouse </a:t>
            </a:r>
            <a:r>
              <a:rPr lang="pt-BR" err="1"/>
              <a:t>and</a:t>
            </a:r>
            <a:r>
              <a:rPr lang="pt-BR"/>
              <a:t> </a:t>
            </a:r>
            <a:r>
              <a:rPr lang="pt-BR" err="1"/>
              <a:t>select</a:t>
            </a:r>
            <a:r>
              <a:rPr lang="pt-BR"/>
              <a:t> “</a:t>
            </a:r>
            <a:r>
              <a:rPr lang="pt-BR" err="1"/>
              <a:t>send</a:t>
            </a:r>
            <a:r>
              <a:rPr lang="pt-BR"/>
              <a:t> </a:t>
            </a:r>
            <a:r>
              <a:rPr lang="pt-BR" err="1"/>
              <a:t>to</a:t>
            </a:r>
            <a:r>
              <a:rPr lang="pt-BR"/>
              <a:t> </a:t>
            </a:r>
            <a:r>
              <a:rPr lang="pt-BR" err="1"/>
              <a:t>back</a:t>
            </a:r>
            <a:endParaRPr lang="pt-BR"/>
          </a:p>
        </p:txBody>
      </p:sp>
      <p:sp>
        <p:nvSpPr>
          <p:cNvPr id="8" name="Espaço Reservado para Imagem 3">
            <a:extLst>
              <a:ext uri="{FF2B5EF4-FFF2-40B4-BE49-F238E27FC236}">
                <a16:creationId xmlns:a16="http://schemas.microsoft.com/office/drawing/2014/main" id="{DBF4B906-DD68-4BD2-8837-E3A9F5890B13}"/>
              </a:ext>
            </a:extLst>
          </p:cNvPr>
          <p:cNvSpPr>
            <a:spLocks noGrp="1"/>
          </p:cNvSpPr>
          <p:nvPr>
            <p:ph type="pic" sz="quarter" idx="12" hasCustomPrompt="1"/>
          </p:nvPr>
        </p:nvSpPr>
        <p:spPr>
          <a:xfrm>
            <a:off x="-2494672" y="5539297"/>
            <a:ext cx="17156334" cy="1420303"/>
          </a:xfrm>
          <a:prstGeom prst="parallelogram">
            <a:avLst/>
          </a:prstGeom>
          <a:solidFill>
            <a:srgbClr val="54565A">
              <a:alpha val="88000"/>
            </a:srgbClr>
          </a:solidFill>
        </p:spPr>
        <p:txBody>
          <a:bodyPr/>
          <a:lstStyle>
            <a:lvl1pPr marL="0" indent="0">
              <a:buNone/>
              <a:defRPr>
                <a:noFill/>
              </a:defRPr>
            </a:lvl1pPr>
          </a:lstStyle>
          <a:p>
            <a:r>
              <a:rPr lang="pt-BR"/>
              <a:t>a</a:t>
            </a:r>
            <a:endParaRPr lang="en-US"/>
          </a:p>
        </p:txBody>
      </p:sp>
      <p:sp>
        <p:nvSpPr>
          <p:cNvPr id="11" name="Espaço Reservado para Texto 6">
            <a:extLst>
              <a:ext uri="{FF2B5EF4-FFF2-40B4-BE49-F238E27FC236}">
                <a16:creationId xmlns:a16="http://schemas.microsoft.com/office/drawing/2014/main" id="{3DB05B4B-33E2-4B65-801B-CEA1BFB04C09}"/>
              </a:ext>
            </a:extLst>
          </p:cNvPr>
          <p:cNvSpPr>
            <a:spLocks noGrp="1"/>
          </p:cNvSpPr>
          <p:nvPr>
            <p:ph type="body" sz="quarter" idx="13" hasCustomPrompt="1"/>
          </p:nvPr>
        </p:nvSpPr>
        <p:spPr>
          <a:xfrm>
            <a:off x="693956" y="5726296"/>
            <a:ext cx="5433306" cy="481043"/>
          </a:xfrm>
          <a:prstGeom prst="rect">
            <a:avLst/>
          </a:prstGeom>
        </p:spPr>
        <p:txBody>
          <a:bodyPr/>
          <a:lstStyle>
            <a:lvl1pPr marL="0" indent="0">
              <a:buNone/>
              <a:defRPr sz="3200" b="1">
                <a:solidFill>
                  <a:srgbClr val="E5BA05"/>
                </a:solidFill>
                <a:latin typeface="Trebuchet MS" panose="020B0603020202020204" pitchFamily="34" charset="0"/>
              </a:defRPr>
            </a:lvl1pPr>
          </a:lstStyle>
          <a:p>
            <a:pPr lvl="0"/>
            <a:r>
              <a:rPr lang="pt-BR" err="1"/>
              <a:t>Trebuchet</a:t>
            </a:r>
            <a:r>
              <a:rPr lang="pt-BR"/>
              <a:t> MS </a:t>
            </a:r>
            <a:r>
              <a:rPr lang="pt-BR" err="1"/>
              <a:t>font</a:t>
            </a:r>
            <a:r>
              <a:rPr lang="pt-BR"/>
              <a:t> normal (</a:t>
            </a:r>
            <a:r>
              <a:rPr lang="pt-BR" err="1"/>
              <a:t>size</a:t>
            </a:r>
            <a:r>
              <a:rPr lang="pt-BR"/>
              <a:t> 32)</a:t>
            </a:r>
            <a:endParaRPr lang="en-US"/>
          </a:p>
        </p:txBody>
      </p:sp>
    </p:spTree>
    <p:extLst>
      <p:ext uri="{BB962C8B-B14F-4D97-AF65-F5344CB8AC3E}">
        <p14:creationId xmlns:p14="http://schemas.microsoft.com/office/powerpoint/2010/main" val="191566149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6_Layout Personalizado">
    <p:bg>
      <p:bgPr>
        <a:solidFill>
          <a:schemeClr val="bg1"/>
        </a:solidFill>
        <a:effectLst/>
      </p:bgPr>
    </p:bg>
    <p:spTree>
      <p:nvGrpSpPr>
        <p:cNvPr id="1" name=""/>
        <p:cNvGrpSpPr/>
        <p:nvPr/>
      </p:nvGrpSpPr>
      <p:grpSpPr>
        <a:xfrm>
          <a:off x="0" y="0"/>
          <a:ext cx="0" cy="0"/>
          <a:chOff x="0" y="0"/>
          <a:chExt cx="0" cy="0"/>
        </a:xfrm>
      </p:grpSpPr>
      <p:sp>
        <p:nvSpPr>
          <p:cNvPr id="15" name="Espaço Reservado para Texto 7">
            <a:extLst>
              <a:ext uri="{FF2B5EF4-FFF2-40B4-BE49-F238E27FC236}">
                <a16:creationId xmlns:a16="http://schemas.microsoft.com/office/drawing/2014/main" id="{A45828DB-02D9-493E-B696-7107B392CAF7}"/>
              </a:ext>
            </a:extLst>
          </p:cNvPr>
          <p:cNvSpPr>
            <a:spLocks noGrp="1"/>
          </p:cNvSpPr>
          <p:nvPr>
            <p:ph type="body" sz="quarter" idx="49" hasCustomPrompt="1"/>
          </p:nvPr>
        </p:nvSpPr>
        <p:spPr>
          <a:xfrm>
            <a:off x="219035" y="586419"/>
            <a:ext cx="6829140" cy="323941"/>
          </a:xfrm>
          <a:prstGeom prst="rect">
            <a:avLst/>
          </a:prstGeom>
        </p:spPr>
        <p:txBody>
          <a:bodyPr/>
          <a:lstStyle>
            <a:lvl1pPr marL="0" indent="0" algn="l">
              <a:buNone/>
              <a:defRPr sz="1400">
                <a:solidFill>
                  <a:schemeClr val="tx1">
                    <a:lumMod val="65000"/>
                    <a:lumOff val="35000"/>
                  </a:schemeClr>
                </a:solidFill>
                <a:latin typeface="+mn-lt"/>
              </a:defRPr>
            </a:lvl1pPr>
          </a:lstStyle>
          <a:p>
            <a:pPr lvl="0"/>
            <a:r>
              <a:rPr lang="pt-BR" err="1"/>
              <a:t>Calibri</a:t>
            </a:r>
            <a:r>
              <a:rPr lang="pt-BR"/>
              <a:t> </a:t>
            </a:r>
            <a:r>
              <a:rPr lang="pt-BR" err="1"/>
              <a:t>font</a:t>
            </a:r>
            <a:r>
              <a:rPr lang="pt-BR"/>
              <a:t> normal (</a:t>
            </a:r>
            <a:r>
              <a:rPr lang="pt-BR" err="1"/>
              <a:t>size</a:t>
            </a:r>
            <a:r>
              <a:rPr lang="pt-BR"/>
              <a:t> 14)</a:t>
            </a:r>
          </a:p>
        </p:txBody>
      </p:sp>
      <p:sp>
        <p:nvSpPr>
          <p:cNvPr id="16" name="Título 1">
            <a:extLst>
              <a:ext uri="{FF2B5EF4-FFF2-40B4-BE49-F238E27FC236}">
                <a16:creationId xmlns:a16="http://schemas.microsoft.com/office/drawing/2014/main" id="{492C72F6-137D-41DF-ACAC-E91E4A93FCB3}"/>
              </a:ext>
            </a:extLst>
          </p:cNvPr>
          <p:cNvSpPr>
            <a:spLocks noGrp="1"/>
          </p:cNvSpPr>
          <p:nvPr>
            <p:ph type="title" hasCustomPrompt="1"/>
          </p:nvPr>
        </p:nvSpPr>
        <p:spPr>
          <a:xfrm>
            <a:off x="219033" y="174247"/>
            <a:ext cx="9787893" cy="370620"/>
          </a:xfrm>
          <a:prstGeom prst="rect">
            <a:avLst/>
          </a:prstGeom>
        </p:spPr>
        <p:txBody>
          <a:bodyPr/>
          <a:lstStyle>
            <a:lvl1pPr algn="l">
              <a:tabLst/>
              <a:defRPr sz="2400" b="1">
                <a:solidFill>
                  <a:srgbClr val="54C0E8"/>
                </a:solidFill>
                <a:latin typeface="Trebuchet MS" panose="020B0603020202020204" pitchFamily="34" charset="0"/>
              </a:defRPr>
            </a:lvl1pPr>
          </a:lstStyle>
          <a:p>
            <a:r>
              <a:rPr lang="pt-BR" err="1"/>
              <a:t>Trebuchet</a:t>
            </a:r>
            <a:r>
              <a:rPr lang="pt-BR"/>
              <a:t> M </a:t>
            </a:r>
            <a:r>
              <a:rPr lang="pt-BR" err="1"/>
              <a:t>font</a:t>
            </a:r>
            <a:r>
              <a:rPr lang="pt-BR"/>
              <a:t> normal (</a:t>
            </a:r>
            <a:r>
              <a:rPr lang="pt-BR" err="1"/>
              <a:t>size</a:t>
            </a:r>
            <a:r>
              <a:rPr lang="pt-BR"/>
              <a:t> 24)</a:t>
            </a:r>
          </a:p>
        </p:txBody>
      </p:sp>
      <p:sp>
        <p:nvSpPr>
          <p:cNvPr id="29" name="Espaço Reservado para Texto 7">
            <a:extLst>
              <a:ext uri="{FF2B5EF4-FFF2-40B4-BE49-F238E27FC236}">
                <a16:creationId xmlns:a16="http://schemas.microsoft.com/office/drawing/2014/main" id="{9BE8F821-BF03-4D6F-AA53-7CEFF56867CE}"/>
              </a:ext>
            </a:extLst>
          </p:cNvPr>
          <p:cNvSpPr>
            <a:spLocks noGrp="1"/>
          </p:cNvSpPr>
          <p:nvPr>
            <p:ph type="body" sz="quarter" idx="60" hasCustomPrompt="1"/>
          </p:nvPr>
        </p:nvSpPr>
        <p:spPr>
          <a:xfrm>
            <a:off x="845771" y="6542427"/>
            <a:ext cx="6866282" cy="285204"/>
          </a:xfrm>
          <a:prstGeom prst="rect">
            <a:avLst/>
          </a:prstGeom>
        </p:spPr>
        <p:txBody>
          <a:bodyPr/>
          <a:lstStyle>
            <a:lvl1pPr marL="0" indent="0" algn="l">
              <a:buNone/>
              <a:defRPr sz="1000" i="1">
                <a:solidFill>
                  <a:schemeClr val="tx1">
                    <a:lumMod val="65000"/>
                    <a:lumOff val="35000"/>
                  </a:schemeClr>
                </a:solidFill>
                <a:latin typeface="+mn-lt"/>
              </a:defRPr>
            </a:lvl1pPr>
          </a:lstStyle>
          <a:p>
            <a:pPr lvl="0"/>
            <a:r>
              <a:rPr lang="pt-BR" err="1"/>
              <a:t>Calibri</a:t>
            </a:r>
            <a:r>
              <a:rPr lang="pt-BR"/>
              <a:t> </a:t>
            </a:r>
            <a:r>
              <a:rPr lang="pt-BR" err="1"/>
              <a:t>font</a:t>
            </a:r>
            <a:r>
              <a:rPr lang="pt-BR"/>
              <a:t> normal (</a:t>
            </a:r>
            <a:r>
              <a:rPr lang="pt-BR" err="1"/>
              <a:t>size</a:t>
            </a:r>
            <a:r>
              <a:rPr lang="pt-BR"/>
              <a:t> 10)</a:t>
            </a:r>
          </a:p>
        </p:txBody>
      </p:sp>
      <p:pic>
        <p:nvPicPr>
          <p:cNvPr id="6" name="Imagem 2">
            <a:extLst>
              <a:ext uri="{FF2B5EF4-FFF2-40B4-BE49-F238E27FC236}">
                <a16:creationId xmlns:a16="http://schemas.microsoft.com/office/drawing/2014/main" id="{EE14F3DE-0530-49BC-A989-0332193048A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95514" y="6568061"/>
            <a:ext cx="283625" cy="226971"/>
          </a:xfrm>
          <a:prstGeom prst="rect">
            <a:avLst/>
          </a:prstGeom>
        </p:spPr>
      </p:pic>
    </p:spTree>
    <p:extLst>
      <p:ext uri="{BB962C8B-B14F-4D97-AF65-F5344CB8AC3E}">
        <p14:creationId xmlns:p14="http://schemas.microsoft.com/office/powerpoint/2010/main" val="156850293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42_Layout Personalizado">
    <p:bg>
      <p:bgPr>
        <a:solidFill>
          <a:schemeClr val="bg1"/>
        </a:solidFill>
        <a:effectLst/>
      </p:bgPr>
    </p:bg>
    <p:spTree>
      <p:nvGrpSpPr>
        <p:cNvPr id="1" name=""/>
        <p:cNvGrpSpPr/>
        <p:nvPr/>
      </p:nvGrpSpPr>
      <p:grpSpPr>
        <a:xfrm>
          <a:off x="0" y="0"/>
          <a:ext cx="0" cy="0"/>
          <a:chOff x="0" y="0"/>
          <a:chExt cx="0" cy="0"/>
        </a:xfrm>
      </p:grpSpPr>
      <p:sp>
        <p:nvSpPr>
          <p:cNvPr id="15" name="Espaço Reservado para Texto 7">
            <a:extLst>
              <a:ext uri="{FF2B5EF4-FFF2-40B4-BE49-F238E27FC236}">
                <a16:creationId xmlns:a16="http://schemas.microsoft.com/office/drawing/2014/main" id="{A45828DB-02D9-493E-B696-7107B392CAF7}"/>
              </a:ext>
            </a:extLst>
          </p:cNvPr>
          <p:cNvSpPr>
            <a:spLocks noGrp="1"/>
          </p:cNvSpPr>
          <p:nvPr>
            <p:ph type="body" sz="quarter" idx="49" hasCustomPrompt="1"/>
          </p:nvPr>
        </p:nvSpPr>
        <p:spPr>
          <a:xfrm>
            <a:off x="322695" y="528806"/>
            <a:ext cx="6829140" cy="323941"/>
          </a:xfrm>
          <a:prstGeom prst="rect">
            <a:avLst/>
          </a:prstGeom>
        </p:spPr>
        <p:txBody>
          <a:bodyPr/>
          <a:lstStyle>
            <a:lvl1pPr marL="0" indent="0" algn="l">
              <a:buNone/>
              <a:defRPr sz="1138">
                <a:solidFill>
                  <a:schemeClr val="tx1">
                    <a:lumMod val="65000"/>
                    <a:lumOff val="35000"/>
                  </a:schemeClr>
                </a:solidFill>
                <a:latin typeface="+mn-lt"/>
              </a:defRPr>
            </a:lvl1pPr>
          </a:lstStyle>
          <a:p>
            <a:pPr lvl="0"/>
            <a:r>
              <a:rPr lang="pt-BR" err="1"/>
              <a:t>Calibri</a:t>
            </a:r>
            <a:r>
              <a:rPr lang="pt-BR"/>
              <a:t> </a:t>
            </a:r>
            <a:r>
              <a:rPr lang="pt-BR" err="1"/>
              <a:t>font</a:t>
            </a:r>
            <a:r>
              <a:rPr lang="pt-BR"/>
              <a:t> normal (</a:t>
            </a:r>
            <a:r>
              <a:rPr lang="pt-BR" err="1"/>
              <a:t>size</a:t>
            </a:r>
            <a:r>
              <a:rPr lang="pt-BR"/>
              <a:t> 14)</a:t>
            </a:r>
          </a:p>
        </p:txBody>
      </p:sp>
      <p:sp>
        <p:nvSpPr>
          <p:cNvPr id="16" name="Título 1">
            <a:extLst>
              <a:ext uri="{FF2B5EF4-FFF2-40B4-BE49-F238E27FC236}">
                <a16:creationId xmlns:a16="http://schemas.microsoft.com/office/drawing/2014/main" id="{492C72F6-137D-41DF-ACAC-E91E4A93FCB3}"/>
              </a:ext>
            </a:extLst>
          </p:cNvPr>
          <p:cNvSpPr>
            <a:spLocks noGrp="1"/>
          </p:cNvSpPr>
          <p:nvPr>
            <p:ph type="title" hasCustomPrompt="1"/>
          </p:nvPr>
        </p:nvSpPr>
        <p:spPr>
          <a:xfrm>
            <a:off x="322695" y="116632"/>
            <a:ext cx="9787893" cy="370620"/>
          </a:xfrm>
          <a:prstGeom prst="rect">
            <a:avLst/>
          </a:prstGeom>
        </p:spPr>
        <p:txBody>
          <a:bodyPr/>
          <a:lstStyle>
            <a:lvl1pPr algn="l">
              <a:tabLst/>
              <a:defRPr sz="1950" b="1">
                <a:solidFill>
                  <a:srgbClr val="54C0E8"/>
                </a:solidFill>
                <a:latin typeface="Trebuchet MS" panose="020B0603020202020204" pitchFamily="34" charset="0"/>
              </a:defRPr>
            </a:lvl1pPr>
          </a:lstStyle>
          <a:p>
            <a:r>
              <a:rPr lang="pt-BR" err="1"/>
              <a:t>Trebuchet</a:t>
            </a:r>
            <a:r>
              <a:rPr lang="pt-BR"/>
              <a:t> M </a:t>
            </a:r>
            <a:r>
              <a:rPr lang="pt-BR" err="1"/>
              <a:t>font</a:t>
            </a:r>
            <a:r>
              <a:rPr lang="pt-BR"/>
              <a:t> normal (</a:t>
            </a:r>
            <a:r>
              <a:rPr lang="pt-BR" err="1"/>
              <a:t>size</a:t>
            </a:r>
            <a:r>
              <a:rPr lang="pt-BR"/>
              <a:t> 24)</a:t>
            </a:r>
          </a:p>
        </p:txBody>
      </p:sp>
      <p:sp>
        <p:nvSpPr>
          <p:cNvPr id="29" name="Espaço Reservado para Texto 7">
            <a:extLst>
              <a:ext uri="{FF2B5EF4-FFF2-40B4-BE49-F238E27FC236}">
                <a16:creationId xmlns:a16="http://schemas.microsoft.com/office/drawing/2014/main" id="{9BE8F821-BF03-4D6F-AA53-7CEFF56867CE}"/>
              </a:ext>
            </a:extLst>
          </p:cNvPr>
          <p:cNvSpPr>
            <a:spLocks noGrp="1"/>
          </p:cNvSpPr>
          <p:nvPr>
            <p:ph type="body" sz="quarter" idx="60" hasCustomPrompt="1"/>
          </p:nvPr>
        </p:nvSpPr>
        <p:spPr>
          <a:xfrm>
            <a:off x="845771" y="6542427"/>
            <a:ext cx="6866282" cy="285204"/>
          </a:xfrm>
          <a:prstGeom prst="rect">
            <a:avLst/>
          </a:prstGeom>
        </p:spPr>
        <p:txBody>
          <a:bodyPr/>
          <a:lstStyle>
            <a:lvl1pPr marL="0" indent="0" algn="l">
              <a:buNone/>
              <a:defRPr sz="813" i="1">
                <a:solidFill>
                  <a:schemeClr val="tx1">
                    <a:lumMod val="65000"/>
                    <a:lumOff val="35000"/>
                  </a:schemeClr>
                </a:solidFill>
                <a:latin typeface="+mn-lt"/>
              </a:defRPr>
            </a:lvl1pPr>
          </a:lstStyle>
          <a:p>
            <a:pPr lvl="0"/>
            <a:r>
              <a:rPr lang="pt-BR" err="1"/>
              <a:t>Calibri</a:t>
            </a:r>
            <a:r>
              <a:rPr lang="pt-BR"/>
              <a:t> </a:t>
            </a:r>
            <a:r>
              <a:rPr lang="pt-BR" err="1"/>
              <a:t>font</a:t>
            </a:r>
            <a:r>
              <a:rPr lang="pt-BR"/>
              <a:t> normal (</a:t>
            </a:r>
            <a:r>
              <a:rPr lang="pt-BR" err="1"/>
              <a:t>size</a:t>
            </a:r>
            <a:r>
              <a:rPr lang="pt-BR"/>
              <a:t> 10)</a:t>
            </a:r>
          </a:p>
        </p:txBody>
      </p:sp>
      <p:pic>
        <p:nvPicPr>
          <p:cNvPr id="7" name="Imagem 2">
            <a:extLst>
              <a:ext uri="{FF2B5EF4-FFF2-40B4-BE49-F238E27FC236}">
                <a16:creationId xmlns:a16="http://schemas.microsoft.com/office/drawing/2014/main" id="{D46A5815-5A4B-4F86-93B6-F01FB45330D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40036" y="6568062"/>
            <a:ext cx="230446" cy="226971"/>
          </a:xfrm>
          <a:prstGeom prst="rect">
            <a:avLst/>
          </a:prstGeom>
        </p:spPr>
      </p:pic>
    </p:spTree>
    <p:extLst>
      <p:ext uri="{BB962C8B-B14F-4D97-AF65-F5344CB8AC3E}">
        <p14:creationId xmlns:p14="http://schemas.microsoft.com/office/powerpoint/2010/main" val="232692119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43_Layout Personalizado">
    <p:bg>
      <p:bgPr>
        <a:solidFill>
          <a:schemeClr val="bg1"/>
        </a:solidFill>
        <a:effectLst/>
      </p:bgPr>
    </p:bg>
    <p:spTree>
      <p:nvGrpSpPr>
        <p:cNvPr id="1" name=""/>
        <p:cNvGrpSpPr/>
        <p:nvPr/>
      </p:nvGrpSpPr>
      <p:grpSpPr>
        <a:xfrm>
          <a:off x="0" y="0"/>
          <a:ext cx="0" cy="0"/>
          <a:chOff x="0" y="0"/>
          <a:chExt cx="0" cy="0"/>
        </a:xfrm>
      </p:grpSpPr>
      <p:sp>
        <p:nvSpPr>
          <p:cNvPr id="15" name="Espaço Reservado para Texto 7">
            <a:extLst>
              <a:ext uri="{FF2B5EF4-FFF2-40B4-BE49-F238E27FC236}">
                <a16:creationId xmlns:a16="http://schemas.microsoft.com/office/drawing/2014/main" id="{A45828DB-02D9-493E-B696-7107B392CAF7}"/>
              </a:ext>
            </a:extLst>
          </p:cNvPr>
          <p:cNvSpPr>
            <a:spLocks noGrp="1"/>
          </p:cNvSpPr>
          <p:nvPr>
            <p:ph type="body" sz="quarter" idx="49" hasCustomPrompt="1"/>
          </p:nvPr>
        </p:nvSpPr>
        <p:spPr>
          <a:xfrm>
            <a:off x="322695" y="620691"/>
            <a:ext cx="6829140" cy="323941"/>
          </a:xfrm>
          <a:prstGeom prst="rect">
            <a:avLst/>
          </a:prstGeom>
        </p:spPr>
        <p:txBody>
          <a:bodyPr/>
          <a:lstStyle>
            <a:lvl1pPr marL="0" indent="0" algn="l">
              <a:buNone/>
              <a:defRPr sz="1138">
                <a:solidFill>
                  <a:schemeClr val="tx1">
                    <a:lumMod val="65000"/>
                    <a:lumOff val="35000"/>
                  </a:schemeClr>
                </a:solidFill>
                <a:latin typeface="+mn-lt"/>
              </a:defRPr>
            </a:lvl1pPr>
          </a:lstStyle>
          <a:p>
            <a:pPr lvl="0"/>
            <a:r>
              <a:rPr lang="pt-BR" err="1"/>
              <a:t>Calibri</a:t>
            </a:r>
            <a:r>
              <a:rPr lang="pt-BR"/>
              <a:t> </a:t>
            </a:r>
            <a:r>
              <a:rPr lang="pt-BR" err="1"/>
              <a:t>font</a:t>
            </a:r>
            <a:r>
              <a:rPr lang="pt-BR"/>
              <a:t> normal (</a:t>
            </a:r>
            <a:r>
              <a:rPr lang="pt-BR" err="1"/>
              <a:t>size</a:t>
            </a:r>
            <a:r>
              <a:rPr lang="pt-BR"/>
              <a:t> 14)</a:t>
            </a:r>
          </a:p>
        </p:txBody>
      </p:sp>
      <p:sp>
        <p:nvSpPr>
          <p:cNvPr id="16" name="Título 1">
            <a:extLst>
              <a:ext uri="{FF2B5EF4-FFF2-40B4-BE49-F238E27FC236}">
                <a16:creationId xmlns:a16="http://schemas.microsoft.com/office/drawing/2014/main" id="{492C72F6-137D-41DF-ACAC-E91E4A93FCB3}"/>
              </a:ext>
            </a:extLst>
          </p:cNvPr>
          <p:cNvSpPr>
            <a:spLocks noGrp="1"/>
          </p:cNvSpPr>
          <p:nvPr>
            <p:ph type="title" hasCustomPrompt="1"/>
          </p:nvPr>
        </p:nvSpPr>
        <p:spPr>
          <a:xfrm>
            <a:off x="322695" y="116632"/>
            <a:ext cx="9787893" cy="370620"/>
          </a:xfrm>
          <a:prstGeom prst="rect">
            <a:avLst/>
          </a:prstGeom>
        </p:spPr>
        <p:txBody>
          <a:bodyPr/>
          <a:lstStyle>
            <a:lvl1pPr algn="l">
              <a:tabLst/>
              <a:defRPr sz="1950" b="1">
                <a:solidFill>
                  <a:srgbClr val="54C0E8"/>
                </a:solidFill>
                <a:latin typeface="Trebuchet MS" panose="020B0603020202020204" pitchFamily="34" charset="0"/>
              </a:defRPr>
            </a:lvl1pPr>
          </a:lstStyle>
          <a:p>
            <a:r>
              <a:rPr lang="pt-BR" err="1"/>
              <a:t>Trebuchet</a:t>
            </a:r>
            <a:r>
              <a:rPr lang="pt-BR"/>
              <a:t> M </a:t>
            </a:r>
            <a:r>
              <a:rPr lang="pt-BR" err="1"/>
              <a:t>font</a:t>
            </a:r>
            <a:r>
              <a:rPr lang="pt-BR"/>
              <a:t> normal (</a:t>
            </a:r>
            <a:r>
              <a:rPr lang="pt-BR" err="1"/>
              <a:t>size</a:t>
            </a:r>
            <a:r>
              <a:rPr lang="pt-BR"/>
              <a:t> 24)</a:t>
            </a:r>
          </a:p>
        </p:txBody>
      </p:sp>
      <p:sp>
        <p:nvSpPr>
          <p:cNvPr id="29" name="Espaço Reservado para Texto 7">
            <a:extLst>
              <a:ext uri="{FF2B5EF4-FFF2-40B4-BE49-F238E27FC236}">
                <a16:creationId xmlns:a16="http://schemas.microsoft.com/office/drawing/2014/main" id="{9BE8F821-BF03-4D6F-AA53-7CEFF56867CE}"/>
              </a:ext>
            </a:extLst>
          </p:cNvPr>
          <p:cNvSpPr>
            <a:spLocks noGrp="1"/>
          </p:cNvSpPr>
          <p:nvPr>
            <p:ph type="body" sz="quarter" idx="60" hasCustomPrompt="1"/>
          </p:nvPr>
        </p:nvSpPr>
        <p:spPr>
          <a:xfrm>
            <a:off x="746373" y="6513215"/>
            <a:ext cx="6866282" cy="285204"/>
          </a:xfrm>
          <a:prstGeom prst="rect">
            <a:avLst/>
          </a:prstGeom>
        </p:spPr>
        <p:txBody>
          <a:bodyPr/>
          <a:lstStyle>
            <a:lvl1pPr marL="0" indent="0" algn="l">
              <a:buNone/>
              <a:defRPr sz="813" i="1">
                <a:solidFill>
                  <a:schemeClr val="tx1">
                    <a:lumMod val="50000"/>
                    <a:lumOff val="50000"/>
                  </a:schemeClr>
                </a:solidFill>
                <a:latin typeface="+mn-lt"/>
              </a:defRPr>
            </a:lvl1pPr>
          </a:lstStyle>
          <a:p>
            <a:pPr lvl="0"/>
            <a:r>
              <a:rPr lang="pt-BR" err="1"/>
              <a:t>Calibri</a:t>
            </a:r>
            <a:r>
              <a:rPr lang="pt-BR"/>
              <a:t> </a:t>
            </a:r>
            <a:r>
              <a:rPr lang="pt-BR" err="1"/>
              <a:t>font</a:t>
            </a:r>
            <a:r>
              <a:rPr lang="pt-BR"/>
              <a:t> normal (</a:t>
            </a:r>
            <a:r>
              <a:rPr lang="pt-BR" err="1"/>
              <a:t>size</a:t>
            </a:r>
            <a:r>
              <a:rPr lang="pt-BR"/>
              <a:t> 10)</a:t>
            </a:r>
          </a:p>
        </p:txBody>
      </p:sp>
      <p:pic>
        <p:nvPicPr>
          <p:cNvPr id="8" name="Imagem 2">
            <a:extLst>
              <a:ext uri="{FF2B5EF4-FFF2-40B4-BE49-F238E27FC236}">
                <a16:creationId xmlns:a16="http://schemas.microsoft.com/office/drawing/2014/main" id="{68303B52-9FA5-4978-9C06-C54790D1921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83855" y="6568062"/>
            <a:ext cx="230446" cy="226971"/>
          </a:xfrm>
          <a:prstGeom prst="rect">
            <a:avLst/>
          </a:prstGeom>
        </p:spPr>
      </p:pic>
    </p:spTree>
    <p:extLst>
      <p:ext uri="{BB962C8B-B14F-4D97-AF65-F5344CB8AC3E}">
        <p14:creationId xmlns:p14="http://schemas.microsoft.com/office/powerpoint/2010/main" val="47321495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20_Title Slide">
    <p:bg>
      <p:bgPr>
        <a:solidFill>
          <a:srgbClr val="54C0E8"/>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729DB60-5D00-4A25-9109-B70FBEEF2ECF}"/>
              </a:ext>
            </a:extLst>
          </p:cNvPr>
          <p:cNvSpPr/>
          <p:nvPr userDrawn="1"/>
        </p:nvSpPr>
        <p:spPr>
          <a:xfrm>
            <a:off x="10296097" y="28077"/>
            <a:ext cx="1780674" cy="944476"/>
          </a:xfrm>
          <a:prstGeom prst="rect">
            <a:avLst/>
          </a:prstGeom>
          <a:solidFill>
            <a:srgbClr val="54C0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sz="1800"/>
          </a:p>
        </p:txBody>
      </p:sp>
      <p:sp>
        <p:nvSpPr>
          <p:cNvPr id="13" name="Espaço Reservado para Texto 4">
            <a:extLst>
              <a:ext uri="{FF2B5EF4-FFF2-40B4-BE49-F238E27FC236}">
                <a16:creationId xmlns:a16="http://schemas.microsoft.com/office/drawing/2014/main" id="{6DCB2E07-9127-4E34-879D-2D1C536018EC}"/>
              </a:ext>
            </a:extLst>
          </p:cNvPr>
          <p:cNvSpPr>
            <a:spLocks noGrp="1"/>
          </p:cNvSpPr>
          <p:nvPr>
            <p:ph type="body" sz="quarter" idx="14" hasCustomPrompt="1"/>
          </p:nvPr>
        </p:nvSpPr>
        <p:spPr>
          <a:xfrm>
            <a:off x="660195" y="1257300"/>
            <a:ext cx="4337538" cy="533400"/>
          </a:xfrm>
          <a:prstGeom prst="rect">
            <a:avLst/>
          </a:prstGeom>
        </p:spPr>
        <p:txBody>
          <a:bodyPr/>
          <a:lstStyle>
            <a:lvl1pPr marL="0" indent="0">
              <a:buNone/>
              <a:defRPr lang="pt-BR" sz="1950" b="1" kern="1200" dirty="0">
                <a:solidFill>
                  <a:schemeClr val="bg1"/>
                </a:solidFill>
                <a:latin typeface="Trebuchet MS" panose="020B0603020202020204" pitchFamily="34" charset="0"/>
                <a:ea typeface="+mn-ea"/>
                <a:cs typeface="+mn-cs"/>
              </a:defRPr>
            </a:lvl1pPr>
          </a:lstStyle>
          <a:p>
            <a:pPr lvl="0"/>
            <a:r>
              <a:rPr lang="pt-BR"/>
              <a:t>Clique para adicionar texto</a:t>
            </a:r>
          </a:p>
        </p:txBody>
      </p:sp>
      <p:pic>
        <p:nvPicPr>
          <p:cNvPr id="8" name="Gráfico 17">
            <a:extLst>
              <a:ext uri="{FF2B5EF4-FFF2-40B4-BE49-F238E27FC236}">
                <a16:creationId xmlns:a16="http://schemas.microsoft.com/office/drawing/2014/main" id="{63771DC6-1A6E-B24D-9DFE-2672055417DE}"/>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1032372" y="150875"/>
            <a:ext cx="979463" cy="323898"/>
          </a:xfrm>
          <a:prstGeom prst="rect">
            <a:avLst/>
          </a:prstGeom>
        </p:spPr>
      </p:pic>
      <p:sp>
        <p:nvSpPr>
          <p:cNvPr id="9" name="Content Placeholder 2">
            <a:extLst>
              <a:ext uri="{FF2B5EF4-FFF2-40B4-BE49-F238E27FC236}">
                <a16:creationId xmlns:a16="http://schemas.microsoft.com/office/drawing/2014/main" id="{74779552-ECD3-4549-A766-36B405C8173E}"/>
              </a:ext>
            </a:extLst>
          </p:cNvPr>
          <p:cNvSpPr>
            <a:spLocks noGrp="1"/>
          </p:cNvSpPr>
          <p:nvPr>
            <p:ph idx="1"/>
          </p:nvPr>
        </p:nvSpPr>
        <p:spPr>
          <a:xfrm>
            <a:off x="660194" y="2121487"/>
            <a:ext cx="10972800" cy="5113538"/>
          </a:xfrm>
          <a:prstGeom prst="rect">
            <a:avLst/>
          </a:prstGeom>
        </p:spPr>
        <p:txBody>
          <a:bodyPr>
            <a:noAutofit/>
          </a:bodyPr>
          <a:lstStyle>
            <a:lvl1pPr algn="l" rtl="0" fontAlgn="base">
              <a:lnSpc>
                <a:spcPct val="90000"/>
              </a:lnSpc>
              <a:spcBef>
                <a:spcPts val="336"/>
              </a:spcBef>
              <a:spcAft>
                <a:spcPts val="336"/>
              </a:spcAft>
              <a:buClr>
                <a:srgbClr val="FFD600"/>
              </a:buClr>
              <a:buSzPct val="90000"/>
              <a:buFont typeface="Verdana" pitchFamily="34" charset="0"/>
              <a:buChar char="●"/>
              <a:defRPr lang="en-US" sz="1463" kern="1200" noProof="0" dirty="0">
                <a:solidFill>
                  <a:schemeClr val="bg1"/>
                </a:solidFill>
                <a:latin typeface="+mn-lt"/>
                <a:ea typeface="Verdana" pitchFamily="34" charset="0"/>
                <a:cs typeface="Verdana" pitchFamily="34" charset="0"/>
              </a:defRPr>
            </a:lvl1pPr>
            <a:lvl2pPr marL="542939" indent="-208810" algn="l" rtl="0" fontAlgn="base">
              <a:lnSpc>
                <a:spcPct val="90000"/>
              </a:lnSpc>
              <a:spcBef>
                <a:spcPts val="336"/>
              </a:spcBef>
              <a:spcAft>
                <a:spcPts val="336"/>
              </a:spcAft>
              <a:buClr>
                <a:schemeClr val="tx2">
                  <a:lumMod val="85000"/>
                </a:schemeClr>
              </a:buClr>
              <a:buSzPct val="80000"/>
              <a:buFont typeface="Wingdings" pitchFamily="2" charset="2"/>
              <a:buChar char="v"/>
              <a:defRPr lang="en-US" sz="1463" kern="1200" noProof="0" dirty="0">
                <a:solidFill>
                  <a:schemeClr val="bg1"/>
                </a:solidFill>
                <a:latin typeface="+mn-lt"/>
                <a:ea typeface="Verdana" pitchFamily="34" charset="0"/>
                <a:cs typeface="Verdana" pitchFamily="34" charset="0"/>
              </a:defRPr>
            </a:lvl2pPr>
            <a:lvl3pPr marL="928688" indent="-185738" algn="l" rtl="0" fontAlgn="base">
              <a:lnSpc>
                <a:spcPct val="90000"/>
              </a:lnSpc>
              <a:spcBef>
                <a:spcPts val="336"/>
              </a:spcBef>
              <a:spcAft>
                <a:spcPts val="336"/>
              </a:spcAft>
              <a:buClr>
                <a:schemeClr val="bg1"/>
              </a:buClr>
              <a:buSzPct val="80000"/>
              <a:buFont typeface="Wingdings" panose="05000000000000000000" pitchFamily="2" charset="2"/>
              <a:buChar char="§"/>
              <a:defRPr lang="en-US" sz="1463" kern="1200" noProof="0" dirty="0">
                <a:solidFill>
                  <a:schemeClr val="bg1"/>
                </a:solidFill>
                <a:latin typeface="+mn-lt"/>
                <a:ea typeface="Verdana" pitchFamily="34" charset="0"/>
                <a:cs typeface="Verdana" pitchFamily="34" charset="0"/>
              </a:defRPr>
            </a:lvl3pPr>
            <a:lvl4pPr algn="l" rtl="0" fontAlgn="base">
              <a:lnSpc>
                <a:spcPct val="90000"/>
              </a:lnSpc>
              <a:spcBef>
                <a:spcPts val="336"/>
              </a:spcBef>
              <a:spcAft>
                <a:spcPts val="336"/>
              </a:spcAft>
              <a:buClr>
                <a:schemeClr val="accent1">
                  <a:lumMod val="60000"/>
                  <a:lumOff val="40000"/>
                </a:schemeClr>
              </a:buClr>
              <a:buSzPct val="80000"/>
              <a:defRPr lang="en-US" sz="1463" kern="1200" noProof="0" dirty="0">
                <a:solidFill>
                  <a:schemeClr val="bg1"/>
                </a:solidFill>
                <a:latin typeface="+mn-lt"/>
                <a:ea typeface="Verdana" pitchFamily="34" charset="0"/>
                <a:cs typeface="Verdana" pitchFamily="34" charset="0"/>
              </a:defRPr>
            </a:lvl4pPr>
            <a:lvl5pPr algn="l" rtl="0" fontAlgn="base">
              <a:lnSpc>
                <a:spcPct val="90000"/>
              </a:lnSpc>
              <a:spcBef>
                <a:spcPts val="336"/>
              </a:spcBef>
              <a:spcAft>
                <a:spcPts val="336"/>
              </a:spcAft>
              <a:buClr>
                <a:schemeClr val="accent4">
                  <a:lumMod val="40000"/>
                  <a:lumOff val="60000"/>
                </a:schemeClr>
              </a:buClr>
              <a:buSzPct val="80000"/>
              <a:defRPr lang="en-GB" sz="1463" kern="1200" noProof="0" dirty="0">
                <a:solidFill>
                  <a:schemeClr val="bg1"/>
                </a:solidFill>
                <a:latin typeface="+mn-lt"/>
                <a:ea typeface="Verdana" pitchFamily="34" charset="0"/>
                <a:cs typeface="Verdana" pitchFamily="34" charset="0"/>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2" name="Rectangle 1">
            <a:extLst>
              <a:ext uri="{FF2B5EF4-FFF2-40B4-BE49-F238E27FC236}">
                <a16:creationId xmlns:a16="http://schemas.microsoft.com/office/drawing/2014/main" id="{BCDE06C1-AC03-41D3-ABCD-4175E51A4AEB}"/>
              </a:ext>
            </a:extLst>
          </p:cNvPr>
          <p:cNvSpPr/>
          <p:nvPr userDrawn="1"/>
        </p:nvSpPr>
        <p:spPr>
          <a:xfrm>
            <a:off x="10967433" y="121790"/>
            <a:ext cx="1109338" cy="382073"/>
          </a:xfrm>
          <a:prstGeom prst="rect">
            <a:avLst/>
          </a:prstGeom>
          <a:solidFill>
            <a:srgbClr val="54C0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sz="1463"/>
          </a:p>
        </p:txBody>
      </p:sp>
      <p:sp>
        <p:nvSpPr>
          <p:cNvPr id="7" name="Espaço Reservado para Imagem 3">
            <a:extLst>
              <a:ext uri="{FF2B5EF4-FFF2-40B4-BE49-F238E27FC236}">
                <a16:creationId xmlns:a16="http://schemas.microsoft.com/office/drawing/2014/main" id="{4323422F-A00B-4F91-8B20-D0522DE22468}"/>
              </a:ext>
            </a:extLst>
          </p:cNvPr>
          <p:cNvSpPr>
            <a:spLocks noGrp="1"/>
          </p:cNvSpPr>
          <p:nvPr>
            <p:ph type="pic" sz="quarter" idx="20"/>
          </p:nvPr>
        </p:nvSpPr>
        <p:spPr>
          <a:xfrm>
            <a:off x="10626511" y="176416"/>
            <a:ext cx="1402910" cy="596717"/>
          </a:xfrm>
          <a:prstGeom prst="rect">
            <a:avLst/>
          </a:prstGeom>
          <a:blipFill>
            <a:blip r:embed="rId4" cstate="screen">
              <a:extLst>
                <a:ext uri="{28A0092B-C50C-407E-A947-70E740481C1C}">
                  <a14:useLocalDpi xmlns:a14="http://schemas.microsoft.com/office/drawing/2010/main"/>
                </a:ext>
              </a:extLst>
            </a:blip>
            <a:stretch>
              <a:fillRect/>
            </a:stretch>
          </a:blipFill>
        </p:spPr>
        <p:txBody>
          <a:bodyPr/>
          <a:lstStyle>
            <a:lvl1pPr marL="0" indent="0">
              <a:buNone/>
              <a:defRPr sz="100">
                <a:solidFill>
                  <a:schemeClr val="bg1"/>
                </a:solidFill>
                <a:latin typeface="Calibri" panose="020F0502020204030204" pitchFamily="34" charset="0"/>
                <a:cs typeface="Calibri" panose="020F0502020204030204" pitchFamily="34" charset="0"/>
              </a:defRPr>
            </a:lvl1pPr>
          </a:lstStyle>
          <a:p>
            <a:endParaRPr lang="pt-BR"/>
          </a:p>
        </p:txBody>
      </p:sp>
    </p:spTree>
    <p:extLst>
      <p:ext uri="{BB962C8B-B14F-4D97-AF65-F5344CB8AC3E}">
        <p14:creationId xmlns:p14="http://schemas.microsoft.com/office/powerpoint/2010/main" val="197566348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49_Layout Personalizado">
    <p:bg>
      <p:bgPr>
        <a:solidFill>
          <a:schemeClr val="bg1"/>
        </a:solidFill>
        <a:effectLst/>
      </p:bgPr>
    </p:bg>
    <p:spTree>
      <p:nvGrpSpPr>
        <p:cNvPr id="1" name=""/>
        <p:cNvGrpSpPr/>
        <p:nvPr/>
      </p:nvGrpSpPr>
      <p:grpSpPr>
        <a:xfrm>
          <a:off x="0" y="0"/>
          <a:ext cx="0" cy="0"/>
          <a:chOff x="0" y="0"/>
          <a:chExt cx="0" cy="0"/>
        </a:xfrm>
      </p:grpSpPr>
      <p:sp>
        <p:nvSpPr>
          <p:cNvPr id="5" name="Espaço Reservado para Gráfico 4">
            <a:extLst>
              <a:ext uri="{FF2B5EF4-FFF2-40B4-BE49-F238E27FC236}">
                <a16:creationId xmlns:a16="http://schemas.microsoft.com/office/drawing/2014/main" id="{63DB75D3-1EE4-4E6F-8C6C-B3DD52DC1A7E}"/>
              </a:ext>
            </a:extLst>
          </p:cNvPr>
          <p:cNvSpPr>
            <a:spLocks noGrp="1"/>
          </p:cNvSpPr>
          <p:nvPr>
            <p:ph type="chart" sz="quarter" idx="61" hasCustomPrompt="1"/>
          </p:nvPr>
        </p:nvSpPr>
        <p:spPr>
          <a:xfrm>
            <a:off x="322696" y="1541463"/>
            <a:ext cx="11015445" cy="4057232"/>
          </a:xfrm>
          <a:prstGeom prst="rect">
            <a:avLst/>
          </a:prstGeom>
        </p:spPr>
        <p:txBody>
          <a:bodyPr/>
          <a:lstStyle>
            <a:lvl1pPr marL="0" indent="0">
              <a:buNone/>
              <a:defRPr lang="pt-BR" sz="1400" kern="1200" dirty="0">
                <a:solidFill>
                  <a:srgbClr val="FF0000"/>
                </a:solidFill>
                <a:latin typeface="+mj-lt"/>
                <a:ea typeface="+mn-ea"/>
                <a:cs typeface="+mn-cs"/>
              </a:defRPr>
            </a:lvl1pPr>
          </a:lstStyle>
          <a:p>
            <a:r>
              <a:rPr lang="pt-BR"/>
              <a:t>Click </a:t>
            </a:r>
            <a:r>
              <a:rPr lang="pt-BR" err="1"/>
              <a:t>and</a:t>
            </a:r>
            <a:r>
              <a:rPr lang="pt-BR"/>
              <a:t> </a:t>
            </a:r>
            <a:r>
              <a:rPr lang="pt-BR" err="1"/>
              <a:t>choose</a:t>
            </a:r>
            <a:r>
              <a:rPr lang="pt-BR"/>
              <a:t> </a:t>
            </a:r>
            <a:r>
              <a:rPr lang="pt-BR" err="1"/>
              <a:t>the</a:t>
            </a:r>
            <a:r>
              <a:rPr lang="pt-BR"/>
              <a:t> </a:t>
            </a:r>
            <a:r>
              <a:rPr lang="pt-BR" err="1"/>
              <a:t>graph</a:t>
            </a:r>
            <a:r>
              <a:rPr lang="pt-BR"/>
              <a:t> </a:t>
            </a:r>
            <a:r>
              <a:rPr lang="pt-BR" err="1"/>
              <a:t>inside</a:t>
            </a:r>
            <a:r>
              <a:rPr lang="pt-BR"/>
              <a:t> </a:t>
            </a:r>
            <a:r>
              <a:rPr lang="pt-BR" err="1"/>
              <a:t>of</a:t>
            </a:r>
            <a:r>
              <a:rPr lang="pt-BR"/>
              <a:t> “</a:t>
            </a:r>
            <a:r>
              <a:rPr lang="pt-BR" err="1"/>
              <a:t>templates</a:t>
            </a:r>
            <a:r>
              <a:rPr lang="pt-BR"/>
              <a:t>”. </a:t>
            </a:r>
            <a:r>
              <a:rPr lang="pt-BR" err="1"/>
              <a:t>Insert</a:t>
            </a:r>
            <a:r>
              <a:rPr lang="pt-BR"/>
              <a:t> </a:t>
            </a:r>
            <a:r>
              <a:rPr lang="pt-BR" err="1"/>
              <a:t>the</a:t>
            </a:r>
            <a:r>
              <a:rPr lang="pt-BR"/>
              <a:t> data </a:t>
            </a:r>
            <a:r>
              <a:rPr lang="pt-BR" err="1"/>
              <a:t>and</a:t>
            </a:r>
            <a:r>
              <a:rPr lang="pt-BR"/>
              <a:t> </a:t>
            </a:r>
            <a:r>
              <a:rPr lang="pt-BR" err="1"/>
              <a:t>then</a:t>
            </a:r>
            <a:r>
              <a:rPr lang="pt-BR"/>
              <a:t> </a:t>
            </a:r>
            <a:r>
              <a:rPr lang="pt-BR" err="1"/>
              <a:t>right</a:t>
            </a:r>
            <a:r>
              <a:rPr lang="pt-BR"/>
              <a:t> click </a:t>
            </a:r>
            <a:r>
              <a:rPr lang="pt-BR" err="1"/>
              <a:t>with</a:t>
            </a:r>
            <a:r>
              <a:rPr lang="pt-BR"/>
              <a:t> </a:t>
            </a:r>
            <a:r>
              <a:rPr lang="pt-BR" err="1"/>
              <a:t>the</a:t>
            </a:r>
            <a:r>
              <a:rPr lang="pt-BR"/>
              <a:t> mouse </a:t>
            </a:r>
            <a:r>
              <a:rPr lang="pt-BR" err="1"/>
              <a:t>and</a:t>
            </a:r>
            <a:r>
              <a:rPr lang="pt-BR"/>
              <a:t> </a:t>
            </a:r>
            <a:r>
              <a:rPr lang="pt-BR" err="1"/>
              <a:t>select</a:t>
            </a:r>
            <a:r>
              <a:rPr lang="pt-BR"/>
              <a:t> “</a:t>
            </a:r>
            <a:r>
              <a:rPr lang="pt-BR" err="1"/>
              <a:t>Change</a:t>
            </a:r>
            <a:r>
              <a:rPr lang="pt-BR"/>
              <a:t> </a:t>
            </a:r>
            <a:r>
              <a:rPr lang="pt-BR" err="1"/>
              <a:t>type</a:t>
            </a:r>
            <a:r>
              <a:rPr lang="pt-BR"/>
              <a:t> </a:t>
            </a:r>
            <a:r>
              <a:rPr lang="pt-BR" err="1"/>
              <a:t>of</a:t>
            </a:r>
            <a:r>
              <a:rPr lang="pt-BR"/>
              <a:t> </a:t>
            </a:r>
            <a:r>
              <a:rPr lang="pt-BR" err="1"/>
              <a:t>graph</a:t>
            </a:r>
            <a:r>
              <a:rPr lang="pt-BR"/>
              <a:t>”. </a:t>
            </a:r>
            <a:r>
              <a:rPr lang="pt-BR" err="1"/>
              <a:t>Select</a:t>
            </a:r>
            <a:r>
              <a:rPr lang="pt-BR"/>
              <a:t> </a:t>
            </a:r>
            <a:r>
              <a:rPr lang="pt-BR" err="1"/>
              <a:t>the</a:t>
            </a:r>
            <a:r>
              <a:rPr lang="pt-BR"/>
              <a:t> </a:t>
            </a:r>
            <a:r>
              <a:rPr lang="pt-BR" err="1"/>
              <a:t>template</a:t>
            </a:r>
            <a:r>
              <a:rPr lang="pt-BR"/>
              <a:t> </a:t>
            </a:r>
            <a:r>
              <a:rPr lang="pt-BR" err="1"/>
              <a:t>again</a:t>
            </a:r>
            <a:r>
              <a:rPr lang="pt-BR"/>
              <a:t> </a:t>
            </a:r>
            <a:r>
              <a:rPr lang="pt-BR" err="1"/>
              <a:t>to</a:t>
            </a:r>
            <a:r>
              <a:rPr lang="pt-BR"/>
              <a:t> </a:t>
            </a:r>
            <a:r>
              <a:rPr lang="pt-BR" err="1"/>
              <a:t>update</a:t>
            </a:r>
            <a:r>
              <a:rPr lang="pt-BR"/>
              <a:t>.</a:t>
            </a:r>
          </a:p>
        </p:txBody>
      </p:sp>
      <p:sp>
        <p:nvSpPr>
          <p:cNvPr id="15" name="Espaço Reservado para Texto 7">
            <a:extLst>
              <a:ext uri="{FF2B5EF4-FFF2-40B4-BE49-F238E27FC236}">
                <a16:creationId xmlns:a16="http://schemas.microsoft.com/office/drawing/2014/main" id="{A45828DB-02D9-493E-B696-7107B392CAF7}"/>
              </a:ext>
            </a:extLst>
          </p:cNvPr>
          <p:cNvSpPr>
            <a:spLocks noGrp="1"/>
          </p:cNvSpPr>
          <p:nvPr>
            <p:ph type="body" sz="quarter" idx="49" hasCustomPrompt="1"/>
          </p:nvPr>
        </p:nvSpPr>
        <p:spPr>
          <a:xfrm>
            <a:off x="322695" y="670643"/>
            <a:ext cx="6829140" cy="323941"/>
          </a:xfrm>
          <a:prstGeom prst="rect">
            <a:avLst/>
          </a:prstGeom>
        </p:spPr>
        <p:txBody>
          <a:bodyPr/>
          <a:lstStyle>
            <a:lvl1pPr marL="0" indent="0" algn="l">
              <a:buNone/>
              <a:defRPr sz="1400">
                <a:solidFill>
                  <a:schemeClr val="tx1">
                    <a:lumMod val="65000"/>
                    <a:lumOff val="35000"/>
                  </a:schemeClr>
                </a:solidFill>
                <a:latin typeface="+mn-lt"/>
              </a:defRPr>
            </a:lvl1pPr>
          </a:lstStyle>
          <a:p>
            <a:pPr lvl="0"/>
            <a:r>
              <a:rPr lang="pt-BR" err="1"/>
              <a:t>Calibri</a:t>
            </a:r>
            <a:r>
              <a:rPr lang="pt-BR"/>
              <a:t> </a:t>
            </a:r>
            <a:r>
              <a:rPr lang="pt-BR" err="1"/>
              <a:t>font</a:t>
            </a:r>
            <a:r>
              <a:rPr lang="pt-BR"/>
              <a:t> normal (</a:t>
            </a:r>
            <a:r>
              <a:rPr lang="pt-BR" err="1"/>
              <a:t>size</a:t>
            </a:r>
            <a:r>
              <a:rPr lang="pt-BR"/>
              <a:t> 14)</a:t>
            </a:r>
          </a:p>
        </p:txBody>
      </p:sp>
      <p:sp>
        <p:nvSpPr>
          <p:cNvPr id="16" name="Título 1">
            <a:extLst>
              <a:ext uri="{FF2B5EF4-FFF2-40B4-BE49-F238E27FC236}">
                <a16:creationId xmlns:a16="http://schemas.microsoft.com/office/drawing/2014/main" id="{492C72F6-137D-41DF-ACAC-E91E4A93FCB3}"/>
              </a:ext>
            </a:extLst>
          </p:cNvPr>
          <p:cNvSpPr>
            <a:spLocks noGrp="1"/>
          </p:cNvSpPr>
          <p:nvPr>
            <p:ph type="title" hasCustomPrompt="1"/>
          </p:nvPr>
        </p:nvSpPr>
        <p:spPr>
          <a:xfrm>
            <a:off x="322694" y="258471"/>
            <a:ext cx="9787893" cy="370620"/>
          </a:xfrm>
          <a:prstGeom prst="rect">
            <a:avLst/>
          </a:prstGeom>
        </p:spPr>
        <p:txBody>
          <a:bodyPr/>
          <a:lstStyle>
            <a:lvl1pPr algn="l">
              <a:tabLst/>
              <a:defRPr sz="2400" b="1">
                <a:solidFill>
                  <a:srgbClr val="54C0E8"/>
                </a:solidFill>
                <a:latin typeface="Trebuchet MS" panose="020B0603020202020204" pitchFamily="34" charset="0"/>
              </a:defRPr>
            </a:lvl1pPr>
          </a:lstStyle>
          <a:p>
            <a:r>
              <a:rPr lang="pt-BR" err="1"/>
              <a:t>Trebuchet</a:t>
            </a:r>
            <a:r>
              <a:rPr lang="pt-BR"/>
              <a:t> M </a:t>
            </a:r>
            <a:r>
              <a:rPr lang="pt-BR" err="1"/>
              <a:t>font</a:t>
            </a:r>
            <a:r>
              <a:rPr lang="pt-BR"/>
              <a:t> normal (</a:t>
            </a:r>
            <a:r>
              <a:rPr lang="pt-BR" err="1"/>
              <a:t>size</a:t>
            </a:r>
            <a:r>
              <a:rPr lang="pt-BR"/>
              <a:t> 24)</a:t>
            </a:r>
          </a:p>
        </p:txBody>
      </p:sp>
      <p:sp>
        <p:nvSpPr>
          <p:cNvPr id="9" name="Espaço Reservado para Texto 7">
            <a:extLst>
              <a:ext uri="{FF2B5EF4-FFF2-40B4-BE49-F238E27FC236}">
                <a16:creationId xmlns:a16="http://schemas.microsoft.com/office/drawing/2014/main" id="{C433449F-5D01-4CDC-BA19-6F923E3DE926}"/>
              </a:ext>
            </a:extLst>
          </p:cNvPr>
          <p:cNvSpPr>
            <a:spLocks noGrp="1"/>
          </p:cNvSpPr>
          <p:nvPr>
            <p:ph type="body" sz="quarter" idx="60" hasCustomPrompt="1"/>
          </p:nvPr>
        </p:nvSpPr>
        <p:spPr>
          <a:xfrm>
            <a:off x="845771" y="6542427"/>
            <a:ext cx="6866282" cy="285204"/>
          </a:xfrm>
          <a:prstGeom prst="rect">
            <a:avLst/>
          </a:prstGeom>
        </p:spPr>
        <p:txBody>
          <a:bodyPr/>
          <a:lstStyle>
            <a:lvl1pPr marL="0" indent="0" algn="l">
              <a:buNone/>
              <a:defRPr sz="1000" i="1">
                <a:solidFill>
                  <a:schemeClr val="tx1">
                    <a:lumMod val="65000"/>
                    <a:lumOff val="35000"/>
                  </a:schemeClr>
                </a:solidFill>
                <a:latin typeface="+mn-lt"/>
              </a:defRPr>
            </a:lvl1pPr>
          </a:lstStyle>
          <a:p>
            <a:pPr lvl="0"/>
            <a:r>
              <a:rPr lang="pt-BR" err="1"/>
              <a:t>Calibri</a:t>
            </a:r>
            <a:r>
              <a:rPr lang="pt-BR"/>
              <a:t> </a:t>
            </a:r>
            <a:r>
              <a:rPr lang="pt-BR" err="1"/>
              <a:t>font</a:t>
            </a:r>
            <a:r>
              <a:rPr lang="pt-BR"/>
              <a:t> normal (</a:t>
            </a:r>
            <a:r>
              <a:rPr lang="pt-BR" err="1"/>
              <a:t>size</a:t>
            </a:r>
            <a:r>
              <a:rPr lang="pt-BR"/>
              <a:t> 10)</a:t>
            </a:r>
          </a:p>
        </p:txBody>
      </p:sp>
      <p:pic>
        <p:nvPicPr>
          <p:cNvPr id="10" name="Imagem 2">
            <a:extLst>
              <a:ext uri="{FF2B5EF4-FFF2-40B4-BE49-F238E27FC236}">
                <a16:creationId xmlns:a16="http://schemas.microsoft.com/office/drawing/2014/main" id="{7881EC2B-F80B-4987-B3A7-1840FEEED67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62146" y="6556676"/>
            <a:ext cx="283625" cy="226971"/>
          </a:xfrm>
          <a:prstGeom prst="rect">
            <a:avLst/>
          </a:prstGeom>
        </p:spPr>
      </p:pic>
    </p:spTree>
    <p:extLst>
      <p:ext uri="{BB962C8B-B14F-4D97-AF65-F5344CB8AC3E}">
        <p14:creationId xmlns:p14="http://schemas.microsoft.com/office/powerpoint/2010/main" val="3945853287"/>
      </p:ext>
    </p:extLst>
  </p:cSld>
  <p:clrMapOvr>
    <a:masterClrMapping/>
  </p:clrMapOvr>
  <p:transition spd="slow">
    <p:wipe dir="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5_Title Slide">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8613436"/>
      </p:ext>
    </p:extLst>
  </p:cSld>
  <p:clrMapOvr>
    <a:masterClrMapping/>
  </p:clrMapOvr>
  <p:transition>
    <p:wipe dir="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bg1"/>
        </a:solidFill>
        <a:effectLst/>
      </p:bgPr>
    </p:bg>
    <p:spTree>
      <p:nvGrpSpPr>
        <p:cNvPr id="1" name=""/>
        <p:cNvGrpSpPr/>
        <p:nvPr/>
      </p:nvGrpSpPr>
      <p:grpSpPr>
        <a:xfrm>
          <a:off x="0" y="0"/>
          <a:ext cx="0" cy="0"/>
          <a:chOff x="0" y="0"/>
          <a:chExt cx="0" cy="0"/>
        </a:xfrm>
      </p:grpSpPr>
      <p:sp>
        <p:nvSpPr>
          <p:cNvPr id="4" name="Espaço Reservado para Imagem 3">
            <a:extLst>
              <a:ext uri="{FF2B5EF4-FFF2-40B4-BE49-F238E27FC236}">
                <a16:creationId xmlns:a16="http://schemas.microsoft.com/office/drawing/2014/main" id="{4553D1EA-5D34-402F-8E93-B6F91875D297}"/>
              </a:ext>
            </a:extLst>
          </p:cNvPr>
          <p:cNvSpPr>
            <a:spLocks noGrp="1"/>
          </p:cNvSpPr>
          <p:nvPr>
            <p:ph type="pic" sz="quarter" idx="24" hasCustomPrompt="1"/>
          </p:nvPr>
        </p:nvSpPr>
        <p:spPr>
          <a:xfrm>
            <a:off x="-1" y="0"/>
            <a:ext cx="12192001" cy="6858000"/>
          </a:xfrm>
          <a:prstGeom prst="rect">
            <a:avLst/>
          </a:prstGeo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sz="2400">
                <a:noFill/>
              </a:defRPr>
            </a:lvl1pPr>
          </a:lstStyle>
          <a:p>
            <a:r>
              <a:rPr lang="pt-BR"/>
              <a:t>a</a:t>
            </a:r>
          </a:p>
        </p:txBody>
      </p:sp>
      <p:sp>
        <p:nvSpPr>
          <p:cNvPr id="6" name="Espaço Reservado para Imagem 5">
            <a:extLst>
              <a:ext uri="{FF2B5EF4-FFF2-40B4-BE49-F238E27FC236}">
                <a16:creationId xmlns:a16="http://schemas.microsoft.com/office/drawing/2014/main" id="{2175FE86-B4D0-4E92-B55C-B3DC0C7699A9}"/>
              </a:ext>
            </a:extLst>
          </p:cNvPr>
          <p:cNvSpPr>
            <a:spLocks noGrp="1"/>
          </p:cNvSpPr>
          <p:nvPr>
            <p:ph type="pic" sz="quarter" idx="10" hasCustomPrompt="1"/>
          </p:nvPr>
        </p:nvSpPr>
        <p:spPr>
          <a:xfrm>
            <a:off x="-312039" y="131021"/>
            <a:ext cx="12662406" cy="7363747"/>
          </a:xfrm>
          <a:prstGeom prst="rect">
            <a:avLst/>
          </a:prstGeom>
        </p:spPr>
        <p:txBody>
          <a:bodyPr/>
          <a:lstStyle>
            <a:lvl1pPr marL="0" indent="0" algn="r">
              <a:buNone/>
              <a:defRPr sz="1800">
                <a:solidFill>
                  <a:srgbClr val="464749"/>
                </a:solidFill>
                <a:latin typeface="Calibri" panose="020F0502020204030204" pitchFamily="34" charset="0"/>
                <a:cs typeface="Calibri" panose="020F0502020204030204" pitchFamily="34" charset="0"/>
              </a:defRPr>
            </a:lvl1pPr>
          </a:lstStyle>
          <a:p>
            <a:r>
              <a:rPr lang="pt-BR"/>
              <a:t>	 Click </a:t>
            </a:r>
            <a:r>
              <a:rPr lang="pt-BR" err="1"/>
              <a:t>to</a:t>
            </a:r>
            <a:r>
              <a:rPr lang="pt-BR"/>
              <a:t> </a:t>
            </a:r>
            <a:r>
              <a:rPr lang="pt-BR" err="1"/>
              <a:t>select</a:t>
            </a:r>
            <a:r>
              <a:rPr lang="pt-BR"/>
              <a:t> </a:t>
            </a:r>
            <a:r>
              <a:rPr lang="pt-BR" err="1"/>
              <a:t>backgroung</a:t>
            </a:r>
            <a:r>
              <a:rPr lang="pt-BR"/>
              <a:t> </a:t>
            </a:r>
            <a:r>
              <a:rPr lang="pt-BR" err="1"/>
              <a:t>image</a:t>
            </a:r>
            <a:r>
              <a:rPr lang="pt-BR"/>
              <a:t>.</a:t>
            </a:r>
            <a:br>
              <a:rPr lang="pt-BR"/>
            </a:br>
            <a:r>
              <a:rPr lang="pt-BR" err="1"/>
              <a:t>After</a:t>
            </a:r>
            <a:r>
              <a:rPr lang="pt-BR"/>
              <a:t> </a:t>
            </a:r>
            <a:r>
              <a:rPr lang="pt-BR" err="1"/>
              <a:t>that</a:t>
            </a:r>
            <a:r>
              <a:rPr lang="pt-BR"/>
              <a:t>, </a:t>
            </a:r>
            <a:r>
              <a:rPr lang="pt-BR" err="1"/>
              <a:t>right</a:t>
            </a:r>
            <a:r>
              <a:rPr lang="pt-BR"/>
              <a:t> click </a:t>
            </a:r>
            <a:r>
              <a:rPr lang="pt-BR" err="1"/>
              <a:t>with</a:t>
            </a:r>
            <a:r>
              <a:rPr lang="pt-BR"/>
              <a:t> </a:t>
            </a:r>
            <a:r>
              <a:rPr lang="pt-BR" err="1"/>
              <a:t>your</a:t>
            </a:r>
            <a:r>
              <a:rPr lang="pt-BR"/>
              <a:t> mouse </a:t>
            </a:r>
            <a:r>
              <a:rPr lang="pt-BR" err="1"/>
              <a:t>and</a:t>
            </a:r>
            <a:r>
              <a:rPr lang="pt-BR"/>
              <a:t> </a:t>
            </a:r>
            <a:r>
              <a:rPr lang="pt-BR" err="1"/>
              <a:t>select</a:t>
            </a:r>
            <a:r>
              <a:rPr lang="pt-BR"/>
              <a:t> “</a:t>
            </a:r>
            <a:r>
              <a:rPr lang="pt-BR" err="1"/>
              <a:t>send</a:t>
            </a:r>
            <a:r>
              <a:rPr lang="pt-BR"/>
              <a:t> </a:t>
            </a:r>
            <a:r>
              <a:rPr lang="pt-BR" err="1"/>
              <a:t>to</a:t>
            </a:r>
            <a:r>
              <a:rPr lang="pt-BR"/>
              <a:t> </a:t>
            </a:r>
            <a:r>
              <a:rPr lang="pt-BR" err="1"/>
              <a:t>back</a:t>
            </a:r>
            <a:endParaRPr lang="pt-BR"/>
          </a:p>
        </p:txBody>
      </p:sp>
      <p:sp>
        <p:nvSpPr>
          <p:cNvPr id="3" name="Espaço Reservado para Imagem 2">
            <a:extLst>
              <a:ext uri="{FF2B5EF4-FFF2-40B4-BE49-F238E27FC236}">
                <a16:creationId xmlns:a16="http://schemas.microsoft.com/office/drawing/2014/main" id="{BFFE0107-3D06-4858-B285-F2408777052F}"/>
              </a:ext>
            </a:extLst>
          </p:cNvPr>
          <p:cNvSpPr>
            <a:spLocks noGrp="1"/>
          </p:cNvSpPr>
          <p:nvPr>
            <p:ph type="pic" sz="quarter" idx="16" hasCustomPrompt="1"/>
          </p:nvPr>
        </p:nvSpPr>
        <p:spPr>
          <a:xfrm>
            <a:off x="443798" y="785288"/>
            <a:ext cx="3991230" cy="5430957"/>
          </a:xfrm>
          <a:prstGeom prst="rect">
            <a:avLst/>
          </a:prstGeom>
          <a:solidFill>
            <a:schemeClr val="bg1"/>
          </a:solidFill>
        </p:spPr>
        <p:txBody>
          <a:bodyPr/>
          <a:lstStyle>
            <a:lvl1pPr marL="0" indent="0">
              <a:buNone/>
              <a:defRPr>
                <a:noFill/>
              </a:defRPr>
            </a:lvl1pPr>
          </a:lstStyle>
          <a:p>
            <a:r>
              <a:rPr lang="pt-BR"/>
              <a:t>a</a:t>
            </a:r>
            <a:endParaRPr lang="en-US"/>
          </a:p>
        </p:txBody>
      </p:sp>
      <p:sp>
        <p:nvSpPr>
          <p:cNvPr id="21" name="Espaço Reservado para Imagem 20">
            <a:extLst>
              <a:ext uri="{FF2B5EF4-FFF2-40B4-BE49-F238E27FC236}">
                <a16:creationId xmlns:a16="http://schemas.microsoft.com/office/drawing/2014/main" id="{1BBAA762-31ED-4F1F-B69C-EFE0FDB1A9FD}"/>
              </a:ext>
            </a:extLst>
          </p:cNvPr>
          <p:cNvSpPr>
            <a:spLocks noGrp="1"/>
          </p:cNvSpPr>
          <p:nvPr>
            <p:ph type="pic" sz="quarter" idx="13" hasCustomPrompt="1"/>
          </p:nvPr>
        </p:nvSpPr>
        <p:spPr>
          <a:xfrm>
            <a:off x="1876705" y="1031159"/>
            <a:ext cx="1125415" cy="861542"/>
          </a:xfrm>
          <a:prstGeom prst="rect">
            <a:avLst/>
          </a:prstGeom>
        </p:spPr>
        <p:txBody>
          <a:bodyPr/>
          <a:lstStyle>
            <a:lvl1pPr marL="0" indent="0">
              <a:buNone/>
              <a:defRPr sz="1200">
                <a:solidFill>
                  <a:srgbClr val="464749"/>
                </a:solidFill>
                <a:latin typeface="+mn-lt"/>
                <a:cs typeface="Calibri" panose="020F0502020204030204" pitchFamily="34" charset="0"/>
              </a:defRPr>
            </a:lvl1pPr>
          </a:lstStyle>
          <a:p>
            <a:r>
              <a:rPr lang="pt-BR"/>
              <a:t>Click </a:t>
            </a:r>
            <a:r>
              <a:rPr lang="pt-BR" err="1"/>
              <a:t>to</a:t>
            </a:r>
            <a:r>
              <a:rPr lang="pt-BR"/>
              <a:t> </a:t>
            </a:r>
            <a:r>
              <a:rPr lang="pt-BR" err="1"/>
              <a:t>insert</a:t>
            </a:r>
            <a:r>
              <a:rPr lang="pt-BR"/>
              <a:t> logo</a:t>
            </a:r>
          </a:p>
        </p:txBody>
      </p:sp>
      <p:sp>
        <p:nvSpPr>
          <p:cNvPr id="22" name="Espaço Reservado para Texto 7">
            <a:extLst>
              <a:ext uri="{FF2B5EF4-FFF2-40B4-BE49-F238E27FC236}">
                <a16:creationId xmlns:a16="http://schemas.microsoft.com/office/drawing/2014/main" id="{0ADCD72F-DC0E-44EE-8D1A-BA6DBBDB8517}"/>
              </a:ext>
            </a:extLst>
          </p:cNvPr>
          <p:cNvSpPr>
            <a:spLocks noGrp="1"/>
          </p:cNvSpPr>
          <p:nvPr>
            <p:ph type="body" sz="quarter" idx="19" hasCustomPrompt="1"/>
          </p:nvPr>
        </p:nvSpPr>
        <p:spPr>
          <a:xfrm>
            <a:off x="597007" y="2072093"/>
            <a:ext cx="3684814" cy="403035"/>
          </a:xfrm>
          <a:prstGeom prst="rect">
            <a:avLst/>
          </a:prstGeom>
        </p:spPr>
        <p:txBody>
          <a:bodyPr/>
          <a:lstStyle>
            <a:lvl1pPr marL="14003" indent="0">
              <a:buNone/>
              <a:defRPr kumimoji="0" lang="pt-BR" sz="1764" b="1" i="0" u="none" strike="noStrike" cap="none" spc="-39" normalizeH="0" baseline="0" dirty="0">
                <a:ln>
                  <a:noFill/>
                </a:ln>
                <a:solidFill>
                  <a:prstClr val="black">
                    <a:lumMod val="75000"/>
                    <a:lumOff val="25000"/>
                  </a:prstClr>
                </a:solidFill>
                <a:effectLst/>
                <a:uLnTx/>
                <a:uFillTx/>
                <a:ea typeface="Verdana" panose="020B0604030504040204" pitchFamily="34" charset="0"/>
                <a:cs typeface="Verdana" panose="020B0604030504040204" pitchFamily="34" charset="0"/>
              </a:defRPr>
            </a:lvl1pPr>
          </a:lstStyle>
          <a:p>
            <a:pPr marL="299753" marR="0" lvl="0" indent="-285750" defTabSz="914400" eaLnBrk="0" latinLnBrk="0" hangingPunct="0">
              <a:lnSpc>
                <a:spcPct val="100000"/>
              </a:lnSpc>
              <a:spcBef>
                <a:spcPct val="0"/>
              </a:spcBef>
              <a:spcAft>
                <a:spcPts val="600"/>
              </a:spcAft>
              <a:buClrTx/>
              <a:buSzTx/>
              <a:tabLst/>
            </a:pPr>
            <a:r>
              <a:rPr lang="pt-BR" err="1"/>
              <a:t>Client</a:t>
            </a:r>
            <a:r>
              <a:rPr lang="pt-BR"/>
              <a:t> </a:t>
            </a:r>
            <a:r>
              <a:rPr lang="pt-BR" err="1"/>
              <a:t>name</a:t>
            </a:r>
            <a:r>
              <a:rPr lang="pt-BR"/>
              <a:t> – </a:t>
            </a:r>
            <a:r>
              <a:rPr lang="pt-BR" err="1"/>
              <a:t>Calibri</a:t>
            </a:r>
            <a:r>
              <a:rPr lang="pt-BR"/>
              <a:t> </a:t>
            </a:r>
            <a:r>
              <a:rPr lang="pt-BR" err="1"/>
              <a:t>font</a:t>
            </a:r>
            <a:r>
              <a:rPr lang="pt-BR"/>
              <a:t> </a:t>
            </a:r>
            <a:r>
              <a:rPr lang="pt-BR" err="1"/>
              <a:t>bold</a:t>
            </a:r>
            <a:r>
              <a:rPr lang="pt-BR"/>
              <a:t> (</a:t>
            </a:r>
            <a:r>
              <a:rPr lang="pt-BR" err="1"/>
              <a:t>sinze</a:t>
            </a:r>
            <a:r>
              <a:rPr lang="pt-BR"/>
              <a:t> 17,6)</a:t>
            </a:r>
          </a:p>
        </p:txBody>
      </p:sp>
      <p:sp>
        <p:nvSpPr>
          <p:cNvPr id="25" name="Espaço Reservado para Texto 7">
            <a:extLst>
              <a:ext uri="{FF2B5EF4-FFF2-40B4-BE49-F238E27FC236}">
                <a16:creationId xmlns:a16="http://schemas.microsoft.com/office/drawing/2014/main" id="{0A06A298-AC1A-4F86-A073-C6FB8857100B}"/>
              </a:ext>
            </a:extLst>
          </p:cNvPr>
          <p:cNvSpPr>
            <a:spLocks noGrp="1"/>
          </p:cNvSpPr>
          <p:nvPr>
            <p:ph type="body" sz="quarter" idx="20" hasCustomPrompt="1"/>
          </p:nvPr>
        </p:nvSpPr>
        <p:spPr>
          <a:xfrm>
            <a:off x="597007" y="2544631"/>
            <a:ext cx="3684814" cy="403035"/>
          </a:xfrm>
          <a:prstGeom prst="rect">
            <a:avLst/>
          </a:prstGeom>
        </p:spPr>
        <p:txBody>
          <a:bodyPr/>
          <a:lstStyle>
            <a:lvl1pPr marL="14003" marR="0" indent="0" algn="l" defTabSz="914400" rtl="0" eaLnBrk="0" fontAlgn="base" latinLnBrk="0" hangingPunct="0">
              <a:lnSpc>
                <a:spcPct val="100000"/>
              </a:lnSpc>
              <a:spcBef>
                <a:spcPct val="0"/>
              </a:spcBef>
              <a:spcAft>
                <a:spcPct val="0"/>
              </a:spcAft>
              <a:buClrTx/>
              <a:buSzTx/>
              <a:buFontTx/>
              <a:buNone/>
              <a:tabLst/>
              <a:defRPr kumimoji="0" lang="pt-BR" sz="1764" b="0" i="0" u="none" strike="noStrike" cap="none" spc="-39" normalizeH="0" baseline="0">
                <a:ln>
                  <a:noFill/>
                </a:ln>
                <a:solidFill>
                  <a:prstClr val="black">
                    <a:lumMod val="75000"/>
                    <a:lumOff val="25000"/>
                  </a:prstClr>
                </a:solidFill>
                <a:effectLst/>
                <a:uLnTx/>
                <a:uFillTx/>
                <a:ea typeface="Verdana" panose="020B0604030504040204" pitchFamily="34" charset="0"/>
                <a:cs typeface="Verdana" panose="020B0604030504040204" pitchFamily="34" charset="0"/>
              </a:defRPr>
            </a:lvl1pPr>
          </a:lstStyle>
          <a:p>
            <a:pPr marL="14003" marR="0" lvl="0" indent="0" algn="l" defTabSz="914400" rtl="0" eaLnBrk="0" fontAlgn="base" latinLnBrk="0" hangingPunct="0">
              <a:lnSpc>
                <a:spcPct val="100000"/>
              </a:lnSpc>
              <a:spcBef>
                <a:spcPct val="0"/>
              </a:spcBef>
              <a:spcAft>
                <a:spcPct val="0"/>
              </a:spcAft>
              <a:buClrTx/>
              <a:buSzTx/>
              <a:buFontTx/>
              <a:buNone/>
              <a:tabLst/>
              <a:defRPr/>
            </a:pPr>
            <a:r>
              <a:rPr kumimoji="0" lang="en-US" sz="1764" b="0" i="0" u="none" strike="noStrike" kern="1200" cap="none" spc="-39" normalizeH="0" baseline="0" noProof="0">
                <a:ln>
                  <a:noFill/>
                </a:ln>
                <a:solidFill>
                  <a:prstClr val="black">
                    <a:lumMod val="75000"/>
                    <a:lumOff val="25000"/>
                  </a:prstClr>
                </a:solidFill>
                <a:effectLst/>
                <a:uLnTx/>
                <a:uFillTx/>
                <a:latin typeface="+mn-lt"/>
                <a:ea typeface="Verdana" panose="020B0604030504040204" pitchFamily="34" charset="0"/>
                <a:cs typeface="Verdana" panose="020B0604030504040204" pitchFamily="34" charset="0"/>
              </a:rPr>
              <a:t>Title – Calibri font normal (size 17,6)</a:t>
            </a:r>
          </a:p>
        </p:txBody>
      </p:sp>
      <p:sp>
        <p:nvSpPr>
          <p:cNvPr id="27" name="Espaço Reservado para Texto 7">
            <a:extLst>
              <a:ext uri="{FF2B5EF4-FFF2-40B4-BE49-F238E27FC236}">
                <a16:creationId xmlns:a16="http://schemas.microsoft.com/office/drawing/2014/main" id="{F09E2973-9740-48B3-9F3A-85602A58616A}"/>
              </a:ext>
            </a:extLst>
          </p:cNvPr>
          <p:cNvSpPr>
            <a:spLocks noGrp="1"/>
          </p:cNvSpPr>
          <p:nvPr>
            <p:ph type="body" sz="quarter" idx="22" hasCustomPrompt="1"/>
          </p:nvPr>
        </p:nvSpPr>
        <p:spPr>
          <a:xfrm>
            <a:off x="597007" y="4299953"/>
            <a:ext cx="3642016" cy="403035"/>
          </a:xfrm>
          <a:prstGeom prst="rect">
            <a:avLst/>
          </a:prstGeom>
        </p:spPr>
        <p:txBody>
          <a:bodyPr/>
          <a:lstStyle>
            <a:lvl1pPr marL="14003" marR="0" indent="0" algn="l" defTabSz="914400" rtl="0" eaLnBrk="0" fontAlgn="base" latinLnBrk="0" hangingPunct="0">
              <a:lnSpc>
                <a:spcPct val="100000"/>
              </a:lnSpc>
              <a:spcBef>
                <a:spcPct val="0"/>
              </a:spcBef>
              <a:spcAft>
                <a:spcPct val="0"/>
              </a:spcAft>
              <a:buClrTx/>
              <a:buSzTx/>
              <a:buFontTx/>
              <a:buNone/>
              <a:tabLst/>
              <a:defRPr kumimoji="0" lang="pt-BR" sz="1430" b="0" i="0" u="none" strike="noStrike" cap="none" spc="-39" normalizeH="0" baseline="0">
                <a:ln>
                  <a:noFill/>
                </a:ln>
                <a:solidFill>
                  <a:prstClr val="black">
                    <a:lumMod val="75000"/>
                    <a:lumOff val="25000"/>
                  </a:prstClr>
                </a:solidFill>
                <a:effectLst/>
                <a:uLnTx/>
                <a:uFillTx/>
                <a:ea typeface="Verdana" panose="020B0604030504040204" pitchFamily="34" charset="0"/>
                <a:cs typeface="Verdana" panose="020B0604030504040204" pitchFamily="34" charset="0"/>
              </a:defRPr>
            </a:lvl1pPr>
          </a:lstStyle>
          <a:p>
            <a:pPr marL="14003" marR="0" lvl="0" indent="0" algn="l" defTabSz="914400" rtl="0" eaLnBrk="0" fontAlgn="base" latinLnBrk="0" hangingPunct="0">
              <a:lnSpc>
                <a:spcPct val="100000"/>
              </a:lnSpc>
              <a:spcBef>
                <a:spcPct val="0"/>
              </a:spcBef>
              <a:spcAft>
                <a:spcPct val="0"/>
              </a:spcAft>
              <a:buClrTx/>
              <a:buSzTx/>
              <a:buFontTx/>
              <a:buNone/>
              <a:tabLst/>
              <a:defRPr/>
            </a:pPr>
            <a:r>
              <a:rPr kumimoji="0" lang="en-US" sz="1764" b="0" i="0" u="none" strike="noStrike" kern="1200" cap="none" spc="-39" normalizeH="0" baseline="0" noProof="0">
                <a:ln>
                  <a:noFill/>
                </a:ln>
                <a:solidFill>
                  <a:prstClr val="black">
                    <a:lumMod val="75000"/>
                    <a:lumOff val="25000"/>
                  </a:prstClr>
                </a:solidFill>
                <a:effectLst/>
                <a:uLnTx/>
                <a:uFillTx/>
                <a:latin typeface="+mn-lt"/>
                <a:ea typeface="Verdana" panose="020B0604030504040204" pitchFamily="34" charset="0"/>
                <a:cs typeface="Verdana" panose="020B0604030504040204" pitchFamily="34" charset="0"/>
              </a:rPr>
              <a:t>Code</a:t>
            </a:r>
            <a:r>
              <a:rPr kumimoji="0" lang="pt-BR" sz="1764" b="0" i="0" u="none" strike="noStrike" kern="1200" cap="none" spc="-39" normalizeH="0" baseline="0" noProof="0">
                <a:ln>
                  <a:noFill/>
                </a:ln>
                <a:solidFill>
                  <a:prstClr val="black">
                    <a:lumMod val="75000"/>
                    <a:lumOff val="25000"/>
                  </a:prstClr>
                </a:solidFill>
                <a:effectLst/>
                <a:uLnTx/>
                <a:uFillTx/>
                <a:latin typeface="+mn-lt"/>
                <a:ea typeface="Verdana" panose="020B0604030504040204" pitchFamily="34" charset="0"/>
                <a:cs typeface="Verdana" panose="020B0604030504040204" pitchFamily="34" charset="0"/>
              </a:rPr>
              <a:t> – </a:t>
            </a:r>
            <a:r>
              <a:rPr kumimoji="0" lang="en-US" sz="1764" b="0" i="0" u="none" strike="noStrike" kern="1200" cap="none" spc="-39" normalizeH="0" baseline="0" noProof="0">
                <a:ln>
                  <a:noFill/>
                </a:ln>
                <a:solidFill>
                  <a:prstClr val="black">
                    <a:lumMod val="75000"/>
                    <a:lumOff val="25000"/>
                  </a:prstClr>
                </a:solidFill>
                <a:effectLst/>
                <a:uLnTx/>
                <a:uFillTx/>
                <a:latin typeface="+mn-lt"/>
                <a:ea typeface="Verdana" panose="020B0604030504040204" pitchFamily="34" charset="0"/>
                <a:cs typeface="Verdana" panose="020B0604030504040204" pitchFamily="34" charset="0"/>
              </a:rPr>
              <a:t>Calibri font normal (size 14,3)</a:t>
            </a:r>
          </a:p>
        </p:txBody>
      </p:sp>
      <p:sp>
        <p:nvSpPr>
          <p:cNvPr id="28" name="Espaço Reservado para Texto 7">
            <a:extLst>
              <a:ext uri="{FF2B5EF4-FFF2-40B4-BE49-F238E27FC236}">
                <a16:creationId xmlns:a16="http://schemas.microsoft.com/office/drawing/2014/main" id="{32E60D61-8B2B-4E9F-8675-7293B80BE5B7}"/>
              </a:ext>
            </a:extLst>
          </p:cNvPr>
          <p:cNvSpPr>
            <a:spLocks noGrp="1"/>
          </p:cNvSpPr>
          <p:nvPr>
            <p:ph type="body" sz="quarter" idx="23" hasCustomPrompt="1"/>
          </p:nvPr>
        </p:nvSpPr>
        <p:spPr>
          <a:xfrm>
            <a:off x="597007" y="3171500"/>
            <a:ext cx="3642016" cy="641394"/>
          </a:xfrm>
          <a:prstGeom prst="rect">
            <a:avLst/>
          </a:prstGeom>
        </p:spPr>
        <p:txBody>
          <a:bodyPr/>
          <a:lstStyle>
            <a:lvl1pPr marL="14003" marR="0" indent="0" algn="l" defTabSz="914400" rtl="0" eaLnBrk="0" fontAlgn="base" latinLnBrk="0" hangingPunct="0">
              <a:lnSpc>
                <a:spcPct val="100000"/>
              </a:lnSpc>
              <a:spcBef>
                <a:spcPct val="0"/>
              </a:spcBef>
              <a:spcAft>
                <a:spcPct val="0"/>
              </a:spcAft>
              <a:buClrTx/>
              <a:buSzTx/>
              <a:buFontTx/>
              <a:buNone/>
              <a:tabLst/>
              <a:defRPr kumimoji="0" lang="pt-BR" sz="1430" b="0" i="0" u="none" strike="noStrike" cap="none" spc="-39" normalizeH="0" baseline="0">
                <a:ln>
                  <a:noFill/>
                </a:ln>
                <a:solidFill>
                  <a:prstClr val="black">
                    <a:lumMod val="75000"/>
                    <a:lumOff val="25000"/>
                  </a:prstClr>
                </a:solidFill>
                <a:effectLst/>
                <a:uLnTx/>
                <a:uFillTx/>
                <a:ea typeface="Verdana" panose="020B0604030504040204" pitchFamily="34" charset="0"/>
                <a:cs typeface="Verdana" panose="020B0604030504040204" pitchFamily="34" charset="0"/>
              </a:defRPr>
            </a:lvl1pPr>
          </a:lstStyle>
          <a:p>
            <a:pPr marL="14003" marR="0" lvl="0" indent="0" algn="l" defTabSz="914400" rtl="0" eaLnBrk="0" fontAlgn="base" latinLnBrk="0" hangingPunct="0">
              <a:lnSpc>
                <a:spcPct val="100000"/>
              </a:lnSpc>
              <a:spcBef>
                <a:spcPct val="0"/>
              </a:spcBef>
              <a:spcAft>
                <a:spcPct val="0"/>
              </a:spcAft>
              <a:buClrTx/>
              <a:buSzTx/>
              <a:buFontTx/>
              <a:buNone/>
              <a:tabLst/>
              <a:defRPr/>
            </a:pPr>
            <a:r>
              <a:rPr kumimoji="0" lang="en-US" sz="1764" b="0" i="0" u="none" strike="noStrike" kern="1200" cap="none" spc="-39" normalizeH="0" baseline="0" noProof="0">
                <a:ln>
                  <a:noFill/>
                </a:ln>
                <a:solidFill>
                  <a:prstClr val="black">
                    <a:lumMod val="75000"/>
                    <a:lumOff val="25000"/>
                  </a:prstClr>
                </a:solidFill>
                <a:effectLst/>
                <a:uLnTx/>
                <a:uFillTx/>
                <a:latin typeface="+mn-lt"/>
                <a:ea typeface="Verdana" panose="020B0604030504040204" pitchFamily="34" charset="0"/>
                <a:cs typeface="Verdana" panose="020B0604030504040204" pitchFamily="34" charset="0"/>
              </a:rPr>
              <a:t>Prepared by – Calibri font normal (size 14,3)</a:t>
            </a:r>
          </a:p>
        </p:txBody>
      </p:sp>
      <p:pic>
        <p:nvPicPr>
          <p:cNvPr id="7" name="Picture 6">
            <a:extLst>
              <a:ext uri="{FF2B5EF4-FFF2-40B4-BE49-F238E27FC236}">
                <a16:creationId xmlns:a16="http://schemas.microsoft.com/office/drawing/2014/main" id="{87E01F0F-9DD3-DB49-9CA3-5E62DBBBB38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98216" y="5267391"/>
            <a:ext cx="2482394" cy="479868"/>
          </a:xfrm>
          <a:prstGeom prst="rect">
            <a:avLst/>
          </a:prstGeom>
        </p:spPr>
      </p:pic>
    </p:spTree>
    <p:extLst>
      <p:ext uri="{BB962C8B-B14F-4D97-AF65-F5344CB8AC3E}">
        <p14:creationId xmlns:p14="http://schemas.microsoft.com/office/powerpoint/2010/main" val="1779993803"/>
      </p:ext>
    </p:extLst>
  </p:cSld>
  <p:clrMapOvr>
    <a:masterClrMapping/>
  </p:clrMapOvr>
  <p:transition>
    <p:wipe dir="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Title Slide">
    <p:bg>
      <p:bgPr>
        <a:solidFill>
          <a:schemeClr val="bg1"/>
        </a:solidFill>
        <a:effectLst/>
      </p:bgPr>
    </p:bg>
    <p:spTree>
      <p:nvGrpSpPr>
        <p:cNvPr id="1" name=""/>
        <p:cNvGrpSpPr/>
        <p:nvPr/>
      </p:nvGrpSpPr>
      <p:grpSpPr>
        <a:xfrm>
          <a:off x="0" y="0"/>
          <a:ext cx="0" cy="0"/>
          <a:chOff x="0" y="0"/>
          <a:chExt cx="0" cy="0"/>
        </a:xfrm>
      </p:grpSpPr>
      <p:sp>
        <p:nvSpPr>
          <p:cNvPr id="4" name="Espaço Reservado para Imagem 3">
            <a:extLst>
              <a:ext uri="{FF2B5EF4-FFF2-40B4-BE49-F238E27FC236}">
                <a16:creationId xmlns:a16="http://schemas.microsoft.com/office/drawing/2014/main" id="{4553D1EA-5D34-402F-8E93-B6F91875D297}"/>
              </a:ext>
            </a:extLst>
          </p:cNvPr>
          <p:cNvSpPr>
            <a:spLocks noGrp="1"/>
          </p:cNvSpPr>
          <p:nvPr>
            <p:ph type="pic" sz="quarter" idx="24" hasCustomPrompt="1"/>
          </p:nvPr>
        </p:nvSpPr>
        <p:spPr>
          <a:xfrm>
            <a:off x="-2671816" y="-120277"/>
            <a:ext cx="18753410" cy="7464973"/>
          </a:xfrm>
          <a:prstGeom prst="rect">
            <a:avLst/>
          </a:prstGeom>
          <a:blipFill>
            <a:blip r:embed="rId2" cstate="print">
              <a:extLst>
                <a:ext uri="{28A0092B-C50C-407E-A947-70E740481C1C}">
                  <a14:useLocalDpi xmlns:a14="http://schemas.microsoft.com/office/drawing/2010/main"/>
                </a:ext>
              </a:extLst>
            </a:blip>
            <a:stretch>
              <a:fillRect/>
            </a:stretch>
          </a:blipFill>
        </p:spPr>
        <p:txBody>
          <a:bodyPr/>
          <a:lstStyle>
            <a:lvl1pPr marL="0" indent="0">
              <a:buNone/>
              <a:defRPr sz="2400">
                <a:noFill/>
              </a:defRPr>
            </a:lvl1pPr>
          </a:lstStyle>
          <a:p>
            <a:r>
              <a:rPr lang="pt-BR"/>
              <a:t>a</a:t>
            </a:r>
          </a:p>
        </p:txBody>
      </p:sp>
      <p:sp>
        <p:nvSpPr>
          <p:cNvPr id="6" name="Espaço Reservado para Imagem 5">
            <a:extLst>
              <a:ext uri="{FF2B5EF4-FFF2-40B4-BE49-F238E27FC236}">
                <a16:creationId xmlns:a16="http://schemas.microsoft.com/office/drawing/2014/main" id="{2175FE86-B4D0-4E92-B55C-B3DC0C7699A9}"/>
              </a:ext>
            </a:extLst>
          </p:cNvPr>
          <p:cNvSpPr>
            <a:spLocks noGrp="1"/>
          </p:cNvSpPr>
          <p:nvPr>
            <p:ph type="pic" sz="quarter" idx="10" hasCustomPrompt="1"/>
          </p:nvPr>
        </p:nvSpPr>
        <p:spPr>
          <a:xfrm>
            <a:off x="-302581" y="-19051"/>
            <a:ext cx="12662406" cy="7363747"/>
          </a:xfrm>
          <a:prstGeom prst="rect">
            <a:avLst/>
          </a:prstGeom>
        </p:spPr>
        <p:txBody>
          <a:bodyPr/>
          <a:lstStyle>
            <a:lvl1pPr marL="0" indent="0" algn="r">
              <a:buNone/>
              <a:defRPr sz="1800">
                <a:solidFill>
                  <a:srgbClr val="464749"/>
                </a:solidFill>
                <a:latin typeface="Calibri" panose="020F0502020204030204" pitchFamily="34" charset="0"/>
                <a:cs typeface="Calibri" panose="020F0502020204030204" pitchFamily="34" charset="0"/>
              </a:defRPr>
            </a:lvl1pPr>
          </a:lstStyle>
          <a:p>
            <a:r>
              <a:rPr lang="pt-BR"/>
              <a:t>	 Click </a:t>
            </a:r>
            <a:r>
              <a:rPr lang="pt-BR" err="1"/>
              <a:t>to</a:t>
            </a:r>
            <a:r>
              <a:rPr lang="pt-BR"/>
              <a:t> </a:t>
            </a:r>
            <a:r>
              <a:rPr lang="pt-BR" err="1"/>
              <a:t>select</a:t>
            </a:r>
            <a:r>
              <a:rPr lang="pt-BR"/>
              <a:t> </a:t>
            </a:r>
            <a:r>
              <a:rPr lang="pt-BR" err="1"/>
              <a:t>backgroung</a:t>
            </a:r>
            <a:r>
              <a:rPr lang="pt-BR"/>
              <a:t> </a:t>
            </a:r>
            <a:r>
              <a:rPr lang="pt-BR" err="1"/>
              <a:t>image</a:t>
            </a:r>
            <a:r>
              <a:rPr lang="pt-BR"/>
              <a:t>.</a:t>
            </a:r>
            <a:br>
              <a:rPr lang="pt-BR"/>
            </a:br>
            <a:r>
              <a:rPr lang="pt-BR" err="1"/>
              <a:t>After</a:t>
            </a:r>
            <a:r>
              <a:rPr lang="pt-BR"/>
              <a:t> </a:t>
            </a:r>
            <a:r>
              <a:rPr lang="pt-BR" err="1"/>
              <a:t>that</a:t>
            </a:r>
            <a:r>
              <a:rPr lang="pt-BR"/>
              <a:t>, </a:t>
            </a:r>
            <a:r>
              <a:rPr lang="pt-BR" err="1"/>
              <a:t>right</a:t>
            </a:r>
            <a:r>
              <a:rPr lang="pt-BR"/>
              <a:t> click </a:t>
            </a:r>
            <a:r>
              <a:rPr lang="pt-BR" err="1"/>
              <a:t>with</a:t>
            </a:r>
            <a:r>
              <a:rPr lang="pt-BR"/>
              <a:t> </a:t>
            </a:r>
            <a:r>
              <a:rPr lang="pt-BR" err="1"/>
              <a:t>your</a:t>
            </a:r>
            <a:r>
              <a:rPr lang="pt-BR"/>
              <a:t> mouse </a:t>
            </a:r>
            <a:r>
              <a:rPr lang="pt-BR" err="1"/>
              <a:t>and</a:t>
            </a:r>
            <a:r>
              <a:rPr lang="pt-BR"/>
              <a:t> </a:t>
            </a:r>
            <a:r>
              <a:rPr lang="pt-BR" err="1"/>
              <a:t>select</a:t>
            </a:r>
            <a:r>
              <a:rPr lang="pt-BR"/>
              <a:t> “</a:t>
            </a:r>
            <a:r>
              <a:rPr lang="pt-BR" err="1"/>
              <a:t>send</a:t>
            </a:r>
            <a:r>
              <a:rPr lang="pt-BR"/>
              <a:t> </a:t>
            </a:r>
            <a:r>
              <a:rPr lang="pt-BR" err="1"/>
              <a:t>to</a:t>
            </a:r>
            <a:r>
              <a:rPr lang="pt-BR"/>
              <a:t> </a:t>
            </a:r>
            <a:r>
              <a:rPr lang="pt-BR" err="1"/>
              <a:t>back</a:t>
            </a:r>
            <a:endParaRPr lang="pt-BR"/>
          </a:p>
        </p:txBody>
      </p:sp>
      <p:sp>
        <p:nvSpPr>
          <p:cNvPr id="3" name="Espaço Reservado para Imagem 2">
            <a:extLst>
              <a:ext uri="{FF2B5EF4-FFF2-40B4-BE49-F238E27FC236}">
                <a16:creationId xmlns:a16="http://schemas.microsoft.com/office/drawing/2014/main" id="{BFFE0107-3D06-4858-B285-F2408777052F}"/>
              </a:ext>
            </a:extLst>
          </p:cNvPr>
          <p:cNvSpPr>
            <a:spLocks noGrp="1"/>
          </p:cNvSpPr>
          <p:nvPr>
            <p:ph type="pic" sz="quarter" idx="16" hasCustomPrompt="1"/>
          </p:nvPr>
        </p:nvSpPr>
        <p:spPr>
          <a:xfrm>
            <a:off x="443798" y="785288"/>
            <a:ext cx="3991230" cy="5430957"/>
          </a:xfrm>
          <a:prstGeom prst="rect">
            <a:avLst/>
          </a:prstGeom>
          <a:solidFill>
            <a:schemeClr val="bg1"/>
          </a:solidFill>
        </p:spPr>
        <p:txBody>
          <a:bodyPr/>
          <a:lstStyle>
            <a:lvl1pPr marL="0" indent="0">
              <a:buNone/>
              <a:defRPr>
                <a:noFill/>
              </a:defRPr>
            </a:lvl1pPr>
          </a:lstStyle>
          <a:p>
            <a:r>
              <a:rPr lang="pt-BR"/>
              <a:t>a</a:t>
            </a:r>
            <a:endParaRPr lang="en-US"/>
          </a:p>
        </p:txBody>
      </p:sp>
      <p:sp>
        <p:nvSpPr>
          <p:cNvPr id="21" name="Espaço Reservado para Imagem 20">
            <a:extLst>
              <a:ext uri="{FF2B5EF4-FFF2-40B4-BE49-F238E27FC236}">
                <a16:creationId xmlns:a16="http://schemas.microsoft.com/office/drawing/2014/main" id="{1BBAA762-31ED-4F1F-B69C-EFE0FDB1A9FD}"/>
              </a:ext>
            </a:extLst>
          </p:cNvPr>
          <p:cNvSpPr>
            <a:spLocks noGrp="1"/>
          </p:cNvSpPr>
          <p:nvPr>
            <p:ph type="pic" sz="quarter" idx="13" hasCustomPrompt="1"/>
          </p:nvPr>
        </p:nvSpPr>
        <p:spPr>
          <a:xfrm>
            <a:off x="1876705" y="1031159"/>
            <a:ext cx="1125415" cy="861542"/>
          </a:xfrm>
          <a:prstGeom prst="rect">
            <a:avLst/>
          </a:prstGeom>
        </p:spPr>
        <p:txBody>
          <a:bodyPr/>
          <a:lstStyle>
            <a:lvl1pPr marL="0" indent="0">
              <a:buNone/>
              <a:defRPr sz="1200">
                <a:solidFill>
                  <a:srgbClr val="464749"/>
                </a:solidFill>
                <a:latin typeface="+mn-lt"/>
                <a:cs typeface="Calibri" panose="020F0502020204030204" pitchFamily="34" charset="0"/>
              </a:defRPr>
            </a:lvl1pPr>
          </a:lstStyle>
          <a:p>
            <a:r>
              <a:rPr lang="pt-BR"/>
              <a:t>Click </a:t>
            </a:r>
            <a:r>
              <a:rPr lang="pt-BR" err="1"/>
              <a:t>to</a:t>
            </a:r>
            <a:r>
              <a:rPr lang="pt-BR"/>
              <a:t> </a:t>
            </a:r>
            <a:r>
              <a:rPr lang="pt-BR" err="1"/>
              <a:t>insert</a:t>
            </a:r>
            <a:r>
              <a:rPr lang="pt-BR"/>
              <a:t> logo</a:t>
            </a:r>
          </a:p>
        </p:txBody>
      </p:sp>
      <p:sp>
        <p:nvSpPr>
          <p:cNvPr id="10" name="Espaço Reservado para Texto 7">
            <a:extLst>
              <a:ext uri="{FF2B5EF4-FFF2-40B4-BE49-F238E27FC236}">
                <a16:creationId xmlns:a16="http://schemas.microsoft.com/office/drawing/2014/main" id="{3CB44F74-553B-49CA-A5E3-367630B926AA}"/>
              </a:ext>
            </a:extLst>
          </p:cNvPr>
          <p:cNvSpPr>
            <a:spLocks noGrp="1"/>
          </p:cNvSpPr>
          <p:nvPr>
            <p:ph type="body" sz="quarter" idx="19" hasCustomPrompt="1"/>
          </p:nvPr>
        </p:nvSpPr>
        <p:spPr>
          <a:xfrm>
            <a:off x="597007" y="2072093"/>
            <a:ext cx="3684814" cy="403035"/>
          </a:xfrm>
          <a:prstGeom prst="rect">
            <a:avLst/>
          </a:prstGeom>
        </p:spPr>
        <p:txBody>
          <a:bodyPr/>
          <a:lstStyle>
            <a:lvl1pPr marL="14003" indent="0">
              <a:buNone/>
              <a:defRPr kumimoji="0" lang="pt-BR" sz="1764" b="1" i="0" u="none" strike="noStrike" cap="none" spc="-39" normalizeH="0" baseline="0" dirty="0">
                <a:ln>
                  <a:noFill/>
                </a:ln>
                <a:solidFill>
                  <a:prstClr val="black">
                    <a:lumMod val="75000"/>
                    <a:lumOff val="25000"/>
                  </a:prstClr>
                </a:solidFill>
                <a:effectLst/>
                <a:uLnTx/>
                <a:uFillTx/>
                <a:ea typeface="Verdana" panose="020B0604030504040204" pitchFamily="34" charset="0"/>
                <a:cs typeface="Verdana" panose="020B0604030504040204" pitchFamily="34" charset="0"/>
              </a:defRPr>
            </a:lvl1pPr>
          </a:lstStyle>
          <a:p>
            <a:pPr marL="299753" marR="0" lvl="0" indent="-285750" defTabSz="914400" eaLnBrk="0" latinLnBrk="0" hangingPunct="0">
              <a:lnSpc>
                <a:spcPct val="100000"/>
              </a:lnSpc>
              <a:spcBef>
                <a:spcPct val="0"/>
              </a:spcBef>
              <a:spcAft>
                <a:spcPts val="600"/>
              </a:spcAft>
              <a:buClrTx/>
              <a:buSzTx/>
              <a:tabLst/>
            </a:pPr>
            <a:r>
              <a:rPr lang="pt-BR" err="1"/>
              <a:t>Client</a:t>
            </a:r>
            <a:r>
              <a:rPr lang="pt-BR"/>
              <a:t> </a:t>
            </a:r>
            <a:r>
              <a:rPr lang="pt-BR" err="1"/>
              <a:t>name</a:t>
            </a:r>
            <a:r>
              <a:rPr lang="pt-BR"/>
              <a:t> – </a:t>
            </a:r>
            <a:r>
              <a:rPr lang="pt-BR" err="1"/>
              <a:t>Calibri</a:t>
            </a:r>
            <a:r>
              <a:rPr lang="pt-BR"/>
              <a:t> </a:t>
            </a:r>
            <a:r>
              <a:rPr lang="pt-BR" err="1"/>
              <a:t>font</a:t>
            </a:r>
            <a:r>
              <a:rPr lang="pt-BR"/>
              <a:t> </a:t>
            </a:r>
            <a:r>
              <a:rPr lang="pt-BR" err="1"/>
              <a:t>bold</a:t>
            </a:r>
            <a:r>
              <a:rPr lang="pt-BR"/>
              <a:t> (</a:t>
            </a:r>
            <a:r>
              <a:rPr lang="pt-BR" err="1"/>
              <a:t>sinze</a:t>
            </a:r>
            <a:r>
              <a:rPr lang="pt-BR"/>
              <a:t> 17,6)</a:t>
            </a:r>
          </a:p>
        </p:txBody>
      </p:sp>
      <p:sp>
        <p:nvSpPr>
          <p:cNvPr id="11" name="Espaço Reservado para Texto 7">
            <a:extLst>
              <a:ext uri="{FF2B5EF4-FFF2-40B4-BE49-F238E27FC236}">
                <a16:creationId xmlns:a16="http://schemas.microsoft.com/office/drawing/2014/main" id="{C7D1A17E-01C5-4C9A-AFD7-FE8F8904A585}"/>
              </a:ext>
            </a:extLst>
          </p:cNvPr>
          <p:cNvSpPr>
            <a:spLocks noGrp="1"/>
          </p:cNvSpPr>
          <p:nvPr>
            <p:ph type="body" sz="quarter" idx="20" hasCustomPrompt="1"/>
          </p:nvPr>
        </p:nvSpPr>
        <p:spPr>
          <a:xfrm>
            <a:off x="597007" y="2544631"/>
            <a:ext cx="3684814" cy="403035"/>
          </a:xfrm>
          <a:prstGeom prst="rect">
            <a:avLst/>
          </a:prstGeom>
        </p:spPr>
        <p:txBody>
          <a:bodyPr/>
          <a:lstStyle>
            <a:lvl1pPr marL="14003" marR="0" indent="0" algn="l" defTabSz="914400" rtl="0" eaLnBrk="0" fontAlgn="base" latinLnBrk="0" hangingPunct="0">
              <a:lnSpc>
                <a:spcPct val="100000"/>
              </a:lnSpc>
              <a:spcBef>
                <a:spcPct val="0"/>
              </a:spcBef>
              <a:spcAft>
                <a:spcPct val="0"/>
              </a:spcAft>
              <a:buClrTx/>
              <a:buSzTx/>
              <a:buFontTx/>
              <a:buNone/>
              <a:tabLst/>
              <a:defRPr kumimoji="0" lang="pt-BR" sz="1764" b="0" i="0" u="none" strike="noStrike" cap="none" spc="-39" normalizeH="0" baseline="0">
                <a:ln>
                  <a:noFill/>
                </a:ln>
                <a:solidFill>
                  <a:prstClr val="black">
                    <a:lumMod val="75000"/>
                    <a:lumOff val="25000"/>
                  </a:prstClr>
                </a:solidFill>
                <a:effectLst/>
                <a:uLnTx/>
                <a:uFillTx/>
                <a:ea typeface="Verdana" panose="020B0604030504040204" pitchFamily="34" charset="0"/>
                <a:cs typeface="Verdana" panose="020B0604030504040204" pitchFamily="34" charset="0"/>
              </a:defRPr>
            </a:lvl1pPr>
          </a:lstStyle>
          <a:p>
            <a:pPr marL="14003" marR="0" lvl="0" indent="0" algn="l" defTabSz="914400" rtl="0" eaLnBrk="0" fontAlgn="base" latinLnBrk="0" hangingPunct="0">
              <a:lnSpc>
                <a:spcPct val="100000"/>
              </a:lnSpc>
              <a:spcBef>
                <a:spcPct val="0"/>
              </a:spcBef>
              <a:spcAft>
                <a:spcPct val="0"/>
              </a:spcAft>
              <a:buClrTx/>
              <a:buSzTx/>
              <a:buFontTx/>
              <a:buNone/>
              <a:tabLst/>
              <a:defRPr/>
            </a:pPr>
            <a:r>
              <a:rPr kumimoji="0" lang="en-US" sz="1764" b="0" i="0" u="none" strike="noStrike" kern="1200" cap="none" spc="-39" normalizeH="0" baseline="0" noProof="0">
                <a:ln>
                  <a:noFill/>
                </a:ln>
                <a:solidFill>
                  <a:prstClr val="black">
                    <a:lumMod val="75000"/>
                    <a:lumOff val="25000"/>
                  </a:prstClr>
                </a:solidFill>
                <a:effectLst/>
                <a:uLnTx/>
                <a:uFillTx/>
                <a:latin typeface="+mn-lt"/>
                <a:ea typeface="Verdana" panose="020B0604030504040204" pitchFamily="34" charset="0"/>
                <a:cs typeface="Verdana" panose="020B0604030504040204" pitchFamily="34" charset="0"/>
              </a:rPr>
              <a:t>Title – Calibri font normal (size 17,6)</a:t>
            </a:r>
          </a:p>
        </p:txBody>
      </p:sp>
      <p:sp>
        <p:nvSpPr>
          <p:cNvPr id="12" name="Espaço Reservado para Texto 7">
            <a:extLst>
              <a:ext uri="{FF2B5EF4-FFF2-40B4-BE49-F238E27FC236}">
                <a16:creationId xmlns:a16="http://schemas.microsoft.com/office/drawing/2014/main" id="{A46C5DBA-2501-478F-A494-25621861C310}"/>
              </a:ext>
            </a:extLst>
          </p:cNvPr>
          <p:cNvSpPr>
            <a:spLocks noGrp="1"/>
          </p:cNvSpPr>
          <p:nvPr>
            <p:ph type="body" sz="quarter" idx="22" hasCustomPrompt="1"/>
          </p:nvPr>
        </p:nvSpPr>
        <p:spPr>
          <a:xfrm>
            <a:off x="597007" y="4299953"/>
            <a:ext cx="3642016" cy="403035"/>
          </a:xfrm>
          <a:prstGeom prst="rect">
            <a:avLst/>
          </a:prstGeom>
        </p:spPr>
        <p:txBody>
          <a:bodyPr/>
          <a:lstStyle>
            <a:lvl1pPr marL="14003" marR="0" indent="0" algn="l" defTabSz="914400" rtl="0" eaLnBrk="0" fontAlgn="base" latinLnBrk="0" hangingPunct="0">
              <a:lnSpc>
                <a:spcPct val="100000"/>
              </a:lnSpc>
              <a:spcBef>
                <a:spcPct val="0"/>
              </a:spcBef>
              <a:spcAft>
                <a:spcPct val="0"/>
              </a:spcAft>
              <a:buClrTx/>
              <a:buSzTx/>
              <a:buFontTx/>
              <a:buNone/>
              <a:tabLst/>
              <a:defRPr kumimoji="0" lang="pt-BR" sz="1430" b="0" i="0" u="none" strike="noStrike" cap="none" spc="-39" normalizeH="0" baseline="0">
                <a:ln>
                  <a:noFill/>
                </a:ln>
                <a:solidFill>
                  <a:prstClr val="black">
                    <a:lumMod val="75000"/>
                    <a:lumOff val="25000"/>
                  </a:prstClr>
                </a:solidFill>
                <a:effectLst/>
                <a:uLnTx/>
                <a:uFillTx/>
                <a:ea typeface="Verdana" panose="020B0604030504040204" pitchFamily="34" charset="0"/>
                <a:cs typeface="Verdana" panose="020B0604030504040204" pitchFamily="34" charset="0"/>
              </a:defRPr>
            </a:lvl1pPr>
          </a:lstStyle>
          <a:p>
            <a:pPr marL="14003" marR="0" lvl="0" indent="0" algn="l" defTabSz="914400" rtl="0" eaLnBrk="0" fontAlgn="base" latinLnBrk="0" hangingPunct="0">
              <a:lnSpc>
                <a:spcPct val="100000"/>
              </a:lnSpc>
              <a:spcBef>
                <a:spcPct val="0"/>
              </a:spcBef>
              <a:spcAft>
                <a:spcPct val="0"/>
              </a:spcAft>
              <a:buClrTx/>
              <a:buSzTx/>
              <a:buFontTx/>
              <a:buNone/>
              <a:tabLst/>
              <a:defRPr/>
            </a:pPr>
            <a:r>
              <a:rPr kumimoji="0" lang="en-US" sz="1764" b="0" i="0" u="none" strike="noStrike" kern="1200" cap="none" spc="-39" normalizeH="0" baseline="0" noProof="0">
                <a:ln>
                  <a:noFill/>
                </a:ln>
                <a:solidFill>
                  <a:prstClr val="black">
                    <a:lumMod val="75000"/>
                    <a:lumOff val="25000"/>
                  </a:prstClr>
                </a:solidFill>
                <a:effectLst/>
                <a:uLnTx/>
                <a:uFillTx/>
                <a:latin typeface="+mn-lt"/>
                <a:ea typeface="Verdana" panose="020B0604030504040204" pitchFamily="34" charset="0"/>
                <a:cs typeface="Verdana" panose="020B0604030504040204" pitchFamily="34" charset="0"/>
              </a:rPr>
              <a:t>Code</a:t>
            </a:r>
            <a:r>
              <a:rPr kumimoji="0" lang="pt-BR" sz="1764" b="0" i="0" u="none" strike="noStrike" kern="1200" cap="none" spc="-39" normalizeH="0" baseline="0" noProof="0">
                <a:ln>
                  <a:noFill/>
                </a:ln>
                <a:solidFill>
                  <a:prstClr val="black">
                    <a:lumMod val="75000"/>
                    <a:lumOff val="25000"/>
                  </a:prstClr>
                </a:solidFill>
                <a:effectLst/>
                <a:uLnTx/>
                <a:uFillTx/>
                <a:latin typeface="+mn-lt"/>
                <a:ea typeface="Verdana" panose="020B0604030504040204" pitchFamily="34" charset="0"/>
                <a:cs typeface="Verdana" panose="020B0604030504040204" pitchFamily="34" charset="0"/>
              </a:rPr>
              <a:t> – </a:t>
            </a:r>
            <a:r>
              <a:rPr kumimoji="0" lang="en-US" sz="1764" b="0" i="0" u="none" strike="noStrike" kern="1200" cap="none" spc="-39" normalizeH="0" baseline="0" noProof="0">
                <a:ln>
                  <a:noFill/>
                </a:ln>
                <a:solidFill>
                  <a:prstClr val="black">
                    <a:lumMod val="75000"/>
                    <a:lumOff val="25000"/>
                  </a:prstClr>
                </a:solidFill>
                <a:effectLst/>
                <a:uLnTx/>
                <a:uFillTx/>
                <a:latin typeface="+mn-lt"/>
                <a:ea typeface="Verdana" panose="020B0604030504040204" pitchFamily="34" charset="0"/>
                <a:cs typeface="Verdana" panose="020B0604030504040204" pitchFamily="34" charset="0"/>
              </a:rPr>
              <a:t>Calibri font normal (size 14,3)</a:t>
            </a:r>
          </a:p>
        </p:txBody>
      </p:sp>
      <p:sp>
        <p:nvSpPr>
          <p:cNvPr id="13" name="Espaço Reservado para Texto 7">
            <a:extLst>
              <a:ext uri="{FF2B5EF4-FFF2-40B4-BE49-F238E27FC236}">
                <a16:creationId xmlns:a16="http://schemas.microsoft.com/office/drawing/2014/main" id="{DAA645D8-3213-4219-9B99-209074D45251}"/>
              </a:ext>
            </a:extLst>
          </p:cNvPr>
          <p:cNvSpPr>
            <a:spLocks noGrp="1"/>
          </p:cNvSpPr>
          <p:nvPr>
            <p:ph type="body" sz="quarter" idx="23" hasCustomPrompt="1"/>
          </p:nvPr>
        </p:nvSpPr>
        <p:spPr>
          <a:xfrm>
            <a:off x="597007" y="3171500"/>
            <a:ext cx="3642016" cy="641394"/>
          </a:xfrm>
          <a:prstGeom prst="rect">
            <a:avLst/>
          </a:prstGeom>
        </p:spPr>
        <p:txBody>
          <a:bodyPr/>
          <a:lstStyle>
            <a:lvl1pPr marL="14003" marR="0" indent="0" algn="l" defTabSz="914400" rtl="0" eaLnBrk="0" fontAlgn="base" latinLnBrk="0" hangingPunct="0">
              <a:lnSpc>
                <a:spcPct val="100000"/>
              </a:lnSpc>
              <a:spcBef>
                <a:spcPct val="0"/>
              </a:spcBef>
              <a:spcAft>
                <a:spcPct val="0"/>
              </a:spcAft>
              <a:buClrTx/>
              <a:buSzTx/>
              <a:buFontTx/>
              <a:buNone/>
              <a:tabLst/>
              <a:defRPr kumimoji="0" lang="pt-BR" sz="1430" b="0" i="0" u="none" strike="noStrike" cap="none" spc="-39" normalizeH="0" baseline="0">
                <a:ln>
                  <a:noFill/>
                </a:ln>
                <a:solidFill>
                  <a:prstClr val="black">
                    <a:lumMod val="75000"/>
                    <a:lumOff val="25000"/>
                  </a:prstClr>
                </a:solidFill>
                <a:effectLst/>
                <a:uLnTx/>
                <a:uFillTx/>
                <a:ea typeface="Verdana" panose="020B0604030504040204" pitchFamily="34" charset="0"/>
                <a:cs typeface="Verdana" panose="020B0604030504040204" pitchFamily="34" charset="0"/>
              </a:defRPr>
            </a:lvl1pPr>
          </a:lstStyle>
          <a:p>
            <a:pPr marL="14003" marR="0" lvl="0" indent="0" algn="l" defTabSz="914400" rtl="0" eaLnBrk="0" fontAlgn="base" latinLnBrk="0" hangingPunct="0">
              <a:lnSpc>
                <a:spcPct val="100000"/>
              </a:lnSpc>
              <a:spcBef>
                <a:spcPct val="0"/>
              </a:spcBef>
              <a:spcAft>
                <a:spcPct val="0"/>
              </a:spcAft>
              <a:buClrTx/>
              <a:buSzTx/>
              <a:buFontTx/>
              <a:buNone/>
              <a:tabLst/>
              <a:defRPr/>
            </a:pPr>
            <a:r>
              <a:rPr kumimoji="0" lang="en-US" sz="1764" b="0" i="0" u="none" strike="noStrike" kern="1200" cap="none" spc="-39" normalizeH="0" baseline="0" noProof="0">
                <a:ln>
                  <a:noFill/>
                </a:ln>
                <a:solidFill>
                  <a:prstClr val="black">
                    <a:lumMod val="75000"/>
                    <a:lumOff val="25000"/>
                  </a:prstClr>
                </a:solidFill>
                <a:effectLst/>
                <a:uLnTx/>
                <a:uFillTx/>
                <a:latin typeface="+mn-lt"/>
                <a:ea typeface="Verdana" panose="020B0604030504040204" pitchFamily="34" charset="0"/>
                <a:cs typeface="Verdana" panose="020B0604030504040204" pitchFamily="34" charset="0"/>
              </a:rPr>
              <a:t>Prepared by – Calibri font normal (size 14,3)</a:t>
            </a:r>
          </a:p>
        </p:txBody>
      </p:sp>
      <p:pic>
        <p:nvPicPr>
          <p:cNvPr id="14" name="Picture 13">
            <a:extLst>
              <a:ext uri="{FF2B5EF4-FFF2-40B4-BE49-F238E27FC236}">
                <a16:creationId xmlns:a16="http://schemas.microsoft.com/office/drawing/2014/main" id="{3417F1E9-2D80-E34C-ACEF-D0ADC6D8A98F}"/>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98216" y="5267391"/>
            <a:ext cx="2482394" cy="479868"/>
          </a:xfrm>
          <a:prstGeom prst="rect">
            <a:avLst/>
          </a:prstGeom>
        </p:spPr>
      </p:pic>
    </p:spTree>
    <p:extLst>
      <p:ext uri="{BB962C8B-B14F-4D97-AF65-F5344CB8AC3E}">
        <p14:creationId xmlns:p14="http://schemas.microsoft.com/office/powerpoint/2010/main" val="4008262537"/>
      </p:ext>
    </p:extLst>
  </p:cSld>
  <p:clrMapOvr>
    <a:masterClrMapping/>
  </p:clrMapOvr>
  <p:transition>
    <p:wipe dir="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0_Title Slide">
    <p:bg>
      <p:bgPr>
        <a:solidFill>
          <a:schemeClr val="bg1"/>
        </a:solidFill>
        <a:effectLst/>
      </p:bgPr>
    </p:bg>
    <p:spTree>
      <p:nvGrpSpPr>
        <p:cNvPr id="1" name=""/>
        <p:cNvGrpSpPr/>
        <p:nvPr/>
      </p:nvGrpSpPr>
      <p:grpSpPr>
        <a:xfrm>
          <a:off x="0" y="0"/>
          <a:ext cx="0" cy="0"/>
          <a:chOff x="0" y="0"/>
          <a:chExt cx="0" cy="0"/>
        </a:xfrm>
      </p:grpSpPr>
      <p:sp>
        <p:nvSpPr>
          <p:cNvPr id="10" name="Espaço Reservado para Imagem 5">
            <a:extLst>
              <a:ext uri="{FF2B5EF4-FFF2-40B4-BE49-F238E27FC236}">
                <a16:creationId xmlns:a16="http://schemas.microsoft.com/office/drawing/2014/main" id="{3681AD3F-DC01-4418-893B-6110CFAA79BA}"/>
              </a:ext>
            </a:extLst>
          </p:cNvPr>
          <p:cNvSpPr>
            <a:spLocks noGrp="1"/>
          </p:cNvSpPr>
          <p:nvPr>
            <p:ph type="pic" sz="quarter" idx="10" hasCustomPrompt="1"/>
          </p:nvPr>
        </p:nvSpPr>
        <p:spPr>
          <a:xfrm>
            <a:off x="-109415" y="1"/>
            <a:ext cx="12301415" cy="6959599"/>
          </a:xfrm>
          <a:prstGeom prst="rect">
            <a:avLst/>
          </a:prstGeom>
        </p:spPr>
        <p:txBody>
          <a:bodyPr/>
          <a:lstStyle>
            <a:lvl1pPr marL="0" indent="0" algn="r">
              <a:buNone/>
              <a:defRPr sz="1800">
                <a:solidFill>
                  <a:srgbClr val="464749"/>
                </a:solidFill>
                <a:latin typeface="Calibri" panose="020F0502020204030204" pitchFamily="34" charset="0"/>
                <a:cs typeface="Calibri" panose="020F0502020204030204" pitchFamily="34" charset="0"/>
              </a:defRPr>
            </a:lvl1pPr>
          </a:lstStyle>
          <a:p>
            <a:r>
              <a:rPr lang="pt-BR"/>
              <a:t>	 Click </a:t>
            </a:r>
            <a:r>
              <a:rPr lang="pt-BR" err="1"/>
              <a:t>to</a:t>
            </a:r>
            <a:r>
              <a:rPr lang="pt-BR"/>
              <a:t> </a:t>
            </a:r>
            <a:r>
              <a:rPr lang="pt-BR" err="1"/>
              <a:t>select</a:t>
            </a:r>
            <a:r>
              <a:rPr lang="pt-BR"/>
              <a:t> </a:t>
            </a:r>
            <a:r>
              <a:rPr lang="pt-BR" err="1"/>
              <a:t>backgroung</a:t>
            </a:r>
            <a:r>
              <a:rPr lang="pt-BR"/>
              <a:t> </a:t>
            </a:r>
            <a:r>
              <a:rPr lang="pt-BR" err="1"/>
              <a:t>image</a:t>
            </a:r>
            <a:r>
              <a:rPr lang="pt-BR"/>
              <a:t>.</a:t>
            </a:r>
            <a:br>
              <a:rPr lang="pt-BR"/>
            </a:br>
            <a:r>
              <a:rPr lang="pt-BR" err="1"/>
              <a:t>After</a:t>
            </a:r>
            <a:r>
              <a:rPr lang="pt-BR"/>
              <a:t> </a:t>
            </a:r>
            <a:r>
              <a:rPr lang="pt-BR" err="1"/>
              <a:t>that</a:t>
            </a:r>
            <a:r>
              <a:rPr lang="pt-BR"/>
              <a:t>, </a:t>
            </a:r>
            <a:r>
              <a:rPr lang="pt-BR" err="1"/>
              <a:t>right</a:t>
            </a:r>
            <a:r>
              <a:rPr lang="pt-BR"/>
              <a:t> click </a:t>
            </a:r>
            <a:r>
              <a:rPr lang="pt-BR" err="1"/>
              <a:t>with</a:t>
            </a:r>
            <a:r>
              <a:rPr lang="pt-BR"/>
              <a:t> </a:t>
            </a:r>
            <a:r>
              <a:rPr lang="pt-BR" err="1"/>
              <a:t>your</a:t>
            </a:r>
            <a:r>
              <a:rPr lang="pt-BR"/>
              <a:t> mouse </a:t>
            </a:r>
            <a:r>
              <a:rPr lang="pt-BR" err="1"/>
              <a:t>and</a:t>
            </a:r>
            <a:r>
              <a:rPr lang="pt-BR"/>
              <a:t> </a:t>
            </a:r>
            <a:r>
              <a:rPr lang="pt-BR" err="1"/>
              <a:t>select</a:t>
            </a:r>
            <a:r>
              <a:rPr lang="pt-BR"/>
              <a:t> “</a:t>
            </a:r>
            <a:r>
              <a:rPr lang="pt-BR" err="1"/>
              <a:t>send</a:t>
            </a:r>
            <a:r>
              <a:rPr lang="pt-BR"/>
              <a:t> </a:t>
            </a:r>
            <a:r>
              <a:rPr lang="pt-BR" err="1"/>
              <a:t>to</a:t>
            </a:r>
            <a:r>
              <a:rPr lang="pt-BR"/>
              <a:t> </a:t>
            </a:r>
            <a:r>
              <a:rPr lang="pt-BR" err="1"/>
              <a:t>back</a:t>
            </a:r>
            <a:endParaRPr lang="pt-BR"/>
          </a:p>
        </p:txBody>
      </p:sp>
      <p:sp>
        <p:nvSpPr>
          <p:cNvPr id="8" name="Espaço Reservado para Imagem 3">
            <a:extLst>
              <a:ext uri="{FF2B5EF4-FFF2-40B4-BE49-F238E27FC236}">
                <a16:creationId xmlns:a16="http://schemas.microsoft.com/office/drawing/2014/main" id="{DBF4B906-DD68-4BD2-8837-E3A9F5890B13}"/>
              </a:ext>
            </a:extLst>
          </p:cNvPr>
          <p:cNvSpPr>
            <a:spLocks noGrp="1"/>
          </p:cNvSpPr>
          <p:nvPr>
            <p:ph type="pic" sz="quarter" idx="12" hasCustomPrompt="1"/>
          </p:nvPr>
        </p:nvSpPr>
        <p:spPr>
          <a:xfrm>
            <a:off x="-2494672" y="5539297"/>
            <a:ext cx="17156334" cy="1420303"/>
          </a:xfrm>
          <a:prstGeom prst="parallelogram">
            <a:avLst/>
          </a:prstGeom>
          <a:solidFill>
            <a:srgbClr val="110090">
              <a:alpha val="88000"/>
            </a:srgbClr>
          </a:solidFill>
        </p:spPr>
        <p:txBody>
          <a:bodyPr/>
          <a:lstStyle>
            <a:lvl1pPr marL="0" indent="0">
              <a:buNone/>
              <a:defRPr>
                <a:noFill/>
              </a:defRPr>
            </a:lvl1pPr>
          </a:lstStyle>
          <a:p>
            <a:r>
              <a:rPr lang="pt-BR"/>
              <a:t>a</a:t>
            </a:r>
            <a:endParaRPr lang="en-US"/>
          </a:p>
        </p:txBody>
      </p:sp>
      <p:sp>
        <p:nvSpPr>
          <p:cNvPr id="11" name="Espaço Reservado para Texto 6">
            <a:extLst>
              <a:ext uri="{FF2B5EF4-FFF2-40B4-BE49-F238E27FC236}">
                <a16:creationId xmlns:a16="http://schemas.microsoft.com/office/drawing/2014/main" id="{3DB05B4B-33E2-4B65-801B-CEA1BFB04C09}"/>
              </a:ext>
            </a:extLst>
          </p:cNvPr>
          <p:cNvSpPr>
            <a:spLocks noGrp="1"/>
          </p:cNvSpPr>
          <p:nvPr>
            <p:ph type="body" sz="quarter" idx="13" hasCustomPrompt="1"/>
          </p:nvPr>
        </p:nvSpPr>
        <p:spPr>
          <a:xfrm>
            <a:off x="693956" y="5726296"/>
            <a:ext cx="5433306" cy="481043"/>
          </a:xfrm>
          <a:prstGeom prst="rect">
            <a:avLst/>
          </a:prstGeom>
        </p:spPr>
        <p:txBody>
          <a:bodyPr/>
          <a:lstStyle>
            <a:lvl1pPr marL="0" indent="0">
              <a:buNone/>
              <a:defRPr sz="3200">
                <a:solidFill>
                  <a:srgbClr val="E5BA05"/>
                </a:solidFill>
                <a:latin typeface="Trebuchet MS" panose="020B0603020202020204" pitchFamily="34" charset="0"/>
              </a:defRPr>
            </a:lvl1pPr>
          </a:lstStyle>
          <a:p>
            <a:pPr lvl="0"/>
            <a:r>
              <a:rPr lang="pt-BR" err="1"/>
              <a:t>Trebuchet</a:t>
            </a:r>
            <a:r>
              <a:rPr lang="pt-BR"/>
              <a:t> MS </a:t>
            </a:r>
            <a:r>
              <a:rPr lang="pt-BR" err="1"/>
              <a:t>font</a:t>
            </a:r>
            <a:r>
              <a:rPr lang="pt-BR"/>
              <a:t> normal (</a:t>
            </a:r>
            <a:r>
              <a:rPr lang="pt-BR" err="1"/>
              <a:t>size</a:t>
            </a:r>
            <a:r>
              <a:rPr lang="pt-BR"/>
              <a:t> 32)</a:t>
            </a:r>
            <a:endParaRPr lang="en-US"/>
          </a:p>
        </p:txBody>
      </p:sp>
      <p:sp>
        <p:nvSpPr>
          <p:cNvPr id="7" name="Espaço Reservado para Imagem 5">
            <a:extLst>
              <a:ext uri="{FF2B5EF4-FFF2-40B4-BE49-F238E27FC236}">
                <a16:creationId xmlns:a16="http://schemas.microsoft.com/office/drawing/2014/main" id="{37CA8E9C-9B8A-4F20-A16E-8C0512FF3674}"/>
              </a:ext>
            </a:extLst>
          </p:cNvPr>
          <p:cNvSpPr>
            <a:spLocks noGrp="1"/>
          </p:cNvSpPr>
          <p:nvPr>
            <p:ph type="pic" sz="quarter" idx="11" hasCustomPrompt="1"/>
          </p:nvPr>
        </p:nvSpPr>
        <p:spPr>
          <a:xfrm>
            <a:off x="2787375" y="-771396"/>
            <a:ext cx="15160038" cy="8388384"/>
          </a:xfrm>
          <a:prstGeom prst="rect">
            <a:avLst/>
          </a:prstGeom>
          <a:blipFill>
            <a:blip r:embed="rId2" cstate="print">
              <a:extLst>
                <a:ext uri="{28A0092B-C50C-407E-A947-70E740481C1C}">
                  <a14:useLocalDpi xmlns:a14="http://schemas.microsoft.com/office/drawing/2010/main"/>
                </a:ext>
              </a:extLst>
            </a:blip>
            <a:srcRect/>
            <a:stretch>
              <a:fillRect/>
            </a:stretch>
          </a:blipFill>
        </p:spPr>
        <p:txBody>
          <a:bodyPr/>
          <a:lstStyle>
            <a:lvl1pPr marL="0" indent="0">
              <a:buNone/>
              <a:defRPr sz="1600">
                <a:noFill/>
                <a:latin typeface="Calibri" panose="020F0502020204030204" pitchFamily="34" charset="0"/>
                <a:cs typeface="Calibri" panose="020F0502020204030204" pitchFamily="34" charset="0"/>
              </a:defRPr>
            </a:lvl1pPr>
          </a:lstStyle>
          <a:p>
            <a:r>
              <a:rPr lang="pt-BR"/>
              <a:t>a</a:t>
            </a:r>
          </a:p>
        </p:txBody>
      </p:sp>
    </p:spTree>
    <p:extLst>
      <p:ext uri="{BB962C8B-B14F-4D97-AF65-F5344CB8AC3E}">
        <p14:creationId xmlns:p14="http://schemas.microsoft.com/office/powerpoint/2010/main" val="1642116970"/>
      </p:ext>
    </p:extLst>
  </p:cSld>
  <p:clrMapOvr>
    <a:masterClrMapping/>
  </p:clrMapOvr>
  <p:transition>
    <p:wipe dir="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1_Title Slide">
    <p:bg>
      <p:bgPr>
        <a:solidFill>
          <a:schemeClr val="bg1"/>
        </a:solidFill>
        <a:effectLst/>
      </p:bgPr>
    </p:bg>
    <p:spTree>
      <p:nvGrpSpPr>
        <p:cNvPr id="1" name=""/>
        <p:cNvGrpSpPr/>
        <p:nvPr/>
      </p:nvGrpSpPr>
      <p:grpSpPr>
        <a:xfrm>
          <a:off x="0" y="0"/>
          <a:ext cx="0" cy="0"/>
          <a:chOff x="0" y="0"/>
          <a:chExt cx="0" cy="0"/>
        </a:xfrm>
      </p:grpSpPr>
      <p:sp>
        <p:nvSpPr>
          <p:cNvPr id="10" name="Espaço Reservado para Imagem 5">
            <a:extLst>
              <a:ext uri="{FF2B5EF4-FFF2-40B4-BE49-F238E27FC236}">
                <a16:creationId xmlns:a16="http://schemas.microsoft.com/office/drawing/2014/main" id="{3681AD3F-DC01-4418-893B-6110CFAA79BA}"/>
              </a:ext>
            </a:extLst>
          </p:cNvPr>
          <p:cNvSpPr>
            <a:spLocks noGrp="1"/>
          </p:cNvSpPr>
          <p:nvPr>
            <p:ph type="pic" sz="quarter" idx="10" hasCustomPrompt="1"/>
          </p:nvPr>
        </p:nvSpPr>
        <p:spPr>
          <a:xfrm>
            <a:off x="-470405" y="1"/>
            <a:ext cx="12662406" cy="7363747"/>
          </a:xfrm>
          <a:prstGeom prst="rect">
            <a:avLst/>
          </a:prstGeom>
        </p:spPr>
        <p:txBody>
          <a:bodyPr/>
          <a:lstStyle>
            <a:lvl1pPr marL="0" indent="0" algn="r">
              <a:buNone/>
              <a:defRPr sz="1800">
                <a:solidFill>
                  <a:srgbClr val="464749"/>
                </a:solidFill>
                <a:latin typeface="Calibri" panose="020F0502020204030204" pitchFamily="34" charset="0"/>
                <a:cs typeface="Calibri" panose="020F0502020204030204" pitchFamily="34" charset="0"/>
              </a:defRPr>
            </a:lvl1pPr>
          </a:lstStyle>
          <a:p>
            <a:r>
              <a:rPr lang="pt-BR"/>
              <a:t>	 Click </a:t>
            </a:r>
            <a:r>
              <a:rPr lang="pt-BR" err="1"/>
              <a:t>to</a:t>
            </a:r>
            <a:r>
              <a:rPr lang="pt-BR"/>
              <a:t> </a:t>
            </a:r>
            <a:r>
              <a:rPr lang="pt-BR" err="1"/>
              <a:t>select</a:t>
            </a:r>
            <a:r>
              <a:rPr lang="pt-BR"/>
              <a:t> </a:t>
            </a:r>
            <a:r>
              <a:rPr lang="pt-BR" err="1"/>
              <a:t>backgroung</a:t>
            </a:r>
            <a:r>
              <a:rPr lang="pt-BR"/>
              <a:t> </a:t>
            </a:r>
            <a:r>
              <a:rPr lang="pt-BR" err="1"/>
              <a:t>image</a:t>
            </a:r>
            <a:r>
              <a:rPr lang="pt-BR"/>
              <a:t>.</a:t>
            </a:r>
            <a:br>
              <a:rPr lang="pt-BR"/>
            </a:br>
            <a:r>
              <a:rPr lang="pt-BR" err="1"/>
              <a:t>After</a:t>
            </a:r>
            <a:r>
              <a:rPr lang="pt-BR"/>
              <a:t> </a:t>
            </a:r>
            <a:r>
              <a:rPr lang="pt-BR" err="1"/>
              <a:t>that</a:t>
            </a:r>
            <a:r>
              <a:rPr lang="pt-BR"/>
              <a:t>, </a:t>
            </a:r>
            <a:r>
              <a:rPr lang="pt-BR" err="1"/>
              <a:t>right</a:t>
            </a:r>
            <a:r>
              <a:rPr lang="pt-BR"/>
              <a:t> click </a:t>
            </a:r>
            <a:r>
              <a:rPr lang="pt-BR" err="1"/>
              <a:t>with</a:t>
            </a:r>
            <a:r>
              <a:rPr lang="pt-BR"/>
              <a:t> </a:t>
            </a:r>
            <a:r>
              <a:rPr lang="pt-BR" err="1"/>
              <a:t>your</a:t>
            </a:r>
            <a:r>
              <a:rPr lang="pt-BR"/>
              <a:t> mouse </a:t>
            </a:r>
            <a:r>
              <a:rPr lang="pt-BR" err="1"/>
              <a:t>and</a:t>
            </a:r>
            <a:r>
              <a:rPr lang="pt-BR"/>
              <a:t> </a:t>
            </a:r>
            <a:r>
              <a:rPr lang="pt-BR" err="1"/>
              <a:t>select</a:t>
            </a:r>
            <a:r>
              <a:rPr lang="pt-BR"/>
              <a:t> “</a:t>
            </a:r>
            <a:r>
              <a:rPr lang="pt-BR" err="1"/>
              <a:t>send</a:t>
            </a:r>
            <a:r>
              <a:rPr lang="pt-BR"/>
              <a:t> </a:t>
            </a:r>
            <a:r>
              <a:rPr lang="pt-BR" err="1"/>
              <a:t>to</a:t>
            </a:r>
            <a:r>
              <a:rPr lang="pt-BR"/>
              <a:t> </a:t>
            </a:r>
            <a:r>
              <a:rPr lang="pt-BR" err="1"/>
              <a:t>back</a:t>
            </a:r>
            <a:endParaRPr lang="pt-BR"/>
          </a:p>
        </p:txBody>
      </p:sp>
      <p:sp>
        <p:nvSpPr>
          <p:cNvPr id="7" name="Espaço Reservado para Imagem 5">
            <a:extLst>
              <a:ext uri="{FF2B5EF4-FFF2-40B4-BE49-F238E27FC236}">
                <a16:creationId xmlns:a16="http://schemas.microsoft.com/office/drawing/2014/main" id="{37CA8E9C-9B8A-4F20-A16E-8C0512FF3674}"/>
              </a:ext>
            </a:extLst>
          </p:cNvPr>
          <p:cNvSpPr>
            <a:spLocks noGrp="1"/>
          </p:cNvSpPr>
          <p:nvPr>
            <p:ph type="pic" sz="quarter" idx="11" hasCustomPrompt="1"/>
          </p:nvPr>
        </p:nvSpPr>
        <p:spPr>
          <a:xfrm>
            <a:off x="2787375" y="-779417"/>
            <a:ext cx="15160038" cy="8388384"/>
          </a:xfrm>
          <a:prstGeom prst="rect">
            <a:avLst/>
          </a:prstGeom>
          <a:blipFill>
            <a:blip r:embed="rId2" cstate="email">
              <a:extLst>
                <a:ext uri="{28A0092B-C50C-407E-A947-70E740481C1C}">
                  <a14:useLocalDpi xmlns:a14="http://schemas.microsoft.com/office/drawing/2010/main"/>
                </a:ext>
              </a:extLst>
            </a:blip>
            <a:srcRect/>
            <a:stretch>
              <a:fillRect l="-1349" r="-1349"/>
            </a:stretch>
          </a:blipFill>
        </p:spPr>
        <p:txBody>
          <a:bodyPr/>
          <a:lstStyle>
            <a:lvl1pPr marL="0" indent="0">
              <a:buNone/>
              <a:defRPr sz="1600">
                <a:noFill/>
                <a:latin typeface="Calibri" panose="020F0502020204030204" pitchFamily="34" charset="0"/>
                <a:cs typeface="Calibri" panose="020F0502020204030204" pitchFamily="34" charset="0"/>
              </a:defRPr>
            </a:lvl1pPr>
          </a:lstStyle>
          <a:p>
            <a:r>
              <a:rPr lang="pt-BR"/>
              <a:t>a</a:t>
            </a:r>
          </a:p>
        </p:txBody>
      </p:sp>
      <p:sp>
        <p:nvSpPr>
          <p:cNvPr id="12" name="Espaço Reservado para Imagem 3">
            <a:extLst>
              <a:ext uri="{FF2B5EF4-FFF2-40B4-BE49-F238E27FC236}">
                <a16:creationId xmlns:a16="http://schemas.microsoft.com/office/drawing/2014/main" id="{FA16ACE8-6839-A640-B818-B723A71A391E}"/>
              </a:ext>
            </a:extLst>
          </p:cNvPr>
          <p:cNvSpPr>
            <a:spLocks noGrp="1"/>
          </p:cNvSpPr>
          <p:nvPr>
            <p:ph type="pic" sz="quarter" idx="12" hasCustomPrompt="1"/>
          </p:nvPr>
        </p:nvSpPr>
        <p:spPr>
          <a:xfrm>
            <a:off x="-2494671" y="5539297"/>
            <a:ext cx="17500210" cy="1420303"/>
          </a:xfrm>
          <a:prstGeom prst="parallelogram">
            <a:avLst/>
          </a:prstGeom>
          <a:solidFill>
            <a:srgbClr val="110090">
              <a:alpha val="88000"/>
            </a:srgbClr>
          </a:solidFill>
        </p:spPr>
        <p:txBody>
          <a:bodyPr/>
          <a:lstStyle>
            <a:lvl1pPr marL="0" indent="0">
              <a:buNone/>
              <a:defRPr>
                <a:noFill/>
              </a:defRPr>
            </a:lvl1pPr>
          </a:lstStyle>
          <a:p>
            <a:r>
              <a:rPr lang="pt-BR"/>
              <a:t>a</a:t>
            </a:r>
            <a:endParaRPr lang="en-US"/>
          </a:p>
        </p:txBody>
      </p:sp>
      <p:sp>
        <p:nvSpPr>
          <p:cNvPr id="13" name="Espaço Reservado para Texto 6">
            <a:extLst>
              <a:ext uri="{FF2B5EF4-FFF2-40B4-BE49-F238E27FC236}">
                <a16:creationId xmlns:a16="http://schemas.microsoft.com/office/drawing/2014/main" id="{8CE69BA1-FB42-5944-8996-194277F55C06}"/>
              </a:ext>
            </a:extLst>
          </p:cNvPr>
          <p:cNvSpPr>
            <a:spLocks noGrp="1"/>
          </p:cNvSpPr>
          <p:nvPr>
            <p:ph type="body" sz="quarter" idx="13" hasCustomPrompt="1"/>
          </p:nvPr>
        </p:nvSpPr>
        <p:spPr>
          <a:xfrm>
            <a:off x="693956" y="5726296"/>
            <a:ext cx="5433306" cy="481043"/>
          </a:xfrm>
          <a:prstGeom prst="rect">
            <a:avLst/>
          </a:prstGeom>
        </p:spPr>
        <p:txBody>
          <a:bodyPr/>
          <a:lstStyle>
            <a:lvl1pPr marL="0" indent="0">
              <a:buNone/>
              <a:defRPr sz="3200">
                <a:solidFill>
                  <a:srgbClr val="E5BA05"/>
                </a:solidFill>
                <a:latin typeface="Trebuchet MS" panose="020B0603020202020204" pitchFamily="34" charset="0"/>
              </a:defRPr>
            </a:lvl1pPr>
          </a:lstStyle>
          <a:p>
            <a:pPr lvl="0"/>
            <a:r>
              <a:rPr lang="pt-BR" err="1"/>
              <a:t>Trebuchet</a:t>
            </a:r>
            <a:r>
              <a:rPr lang="pt-BR"/>
              <a:t> MS </a:t>
            </a:r>
            <a:r>
              <a:rPr lang="pt-BR" err="1"/>
              <a:t>font</a:t>
            </a:r>
            <a:r>
              <a:rPr lang="pt-BR"/>
              <a:t> normal (</a:t>
            </a:r>
            <a:r>
              <a:rPr lang="pt-BR" err="1"/>
              <a:t>size</a:t>
            </a:r>
            <a:r>
              <a:rPr lang="pt-BR"/>
              <a:t> 32)</a:t>
            </a:r>
            <a:endParaRPr lang="en-US"/>
          </a:p>
        </p:txBody>
      </p:sp>
      <p:sp>
        <p:nvSpPr>
          <p:cNvPr id="6" name="Espaço Reservado para Imagem 5">
            <a:extLst>
              <a:ext uri="{FF2B5EF4-FFF2-40B4-BE49-F238E27FC236}">
                <a16:creationId xmlns:a16="http://schemas.microsoft.com/office/drawing/2014/main" id="{442FEC88-1B0C-D84C-96EC-CB789355C92E}"/>
              </a:ext>
            </a:extLst>
          </p:cNvPr>
          <p:cNvSpPr>
            <a:spLocks noGrp="1"/>
          </p:cNvSpPr>
          <p:nvPr>
            <p:ph type="pic" sz="quarter" idx="14" hasCustomPrompt="1"/>
          </p:nvPr>
        </p:nvSpPr>
        <p:spPr>
          <a:xfrm>
            <a:off x="2787375" y="-741317"/>
            <a:ext cx="15160038" cy="8388384"/>
          </a:xfrm>
          <a:prstGeom prst="rect">
            <a:avLst/>
          </a:prstGeom>
          <a:blipFill>
            <a:blip r:embed="rId2" cstate="email">
              <a:extLst>
                <a:ext uri="{28A0092B-C50C-407E-A947-70E740481C1C}">
                  <a14:useLocalDpi xmlns:a14="http://schemas.microsoft.com/office/drawing/2010/main"/>
                </a:ext>
              </a:extLst>
            </a:blip>
            <a:srcRect/>
            <a:stretch>
              <a:fillRect l="-1349" r="-1349"/>
            </a:stretch>
          </a:blipFill>
        </p:spPr>
        <p:txBody>
          <a:bodyPr/>
          <a:lstStyle>
            <a:lvl1pPr marL="0" indent="0">
              <a:buNone/>
              <a:defRPr sz="1600">
                <a:noFill/>
                <a:latin typeface="Calibri" panose="020F0502020204030204" pitchFamily="34" charset="0"/>
                <a:cs typeface="Calibri" panose="020F0502020204030204" pitchFamily="34" charset="0"/>
              </a:defRPr>
            </a:lvl1pPr>
          </a:lstStyle>
          <a:p>
            <a:r>
              <a:rPr lang="pt-BR"/>
              <a:t>a</a:t>
            </a:r>
          </a:p>
        </p:txBody>
      </p:sp>
    </p:spTree>
    <p:extLst>
      <p:ext uri="{BB962C8B-B14F-4D97-AF65-F5344CB8AC3E}">
        <p14:creationId xmlns:p14="http://schemas.microsoft.com/office/powerpoint/2010/main" val="3191193881"/>
      </p:ext>
    </p:extLst>
  </p:cSld>
  <p:clrMapOvr>
    <a:masterClrMapping/>
  </p:clrMapOvr>
  <p:transition>
    <p:wipe dir="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9_Title Slide">
    <p:bg>
      <p:bgPr>
        <a:solidFill>
          <a:schemeClr val="bg1"/>
        </a:solidFill>
        <a:effectLst/>
      </p:bgPr>
    </p:bg>
    <p:spTree>
      <p:nvGrpSpPr>
        <p:cNvPr id="1" name=""/>
        <p:cNvGrpSpPr/>
        <p:nvPr/>
      </p:nvGrpSpPr>
      <p:grpSpPr>
        <a:xfrm>
          <a:off x="0" y="0"/>
          <a:ext cx="0" cy="0"/>
          <a:chOff x="0" y="0"/>
          <a:chExt cx="0" cy="0"/>
        </a:xfrm>
      </p:grpSpPr>
      <p:sp>
        <p:nvSpPr>
          <p:cNvPr id="10" name="Espaço Reservado para Imagem 5">
            <a:extLst>
              <a:ext uri="{FF2B5EF4-FFF2-40B4-BE49-F238E27FC236}">
                <a16:creationId xmlns:a16="http://schemas.microsoft.com/office/drawing/2014/main" id="{3681AD3F-DC01-4418-893B-6110CFAA79BA}"/>
              </a:ext>
            </a:extLst>
          </p:cNvPr>
          <p:cNvSpPr>
            <a:spLocks noGrp="1"/>
          </p:cNvSpPr>
          <p:nvPr>
            <p:ph type="pic" sz="quarter" idx="10" hasCustomPrompt="1"/>
          </p:nvPr>
        </p:nvSpPr>
        <p:spPr>
          <a:xfrm>
            <a:off x="-470405" y="1"/>
            <a:ext cx="12662406" cy="7363747"/>
          </a:xfrm>
          <a:prstGeom prst="rect">
            <a:avLst/>
          </a:prstGeom>
        </p:spPr>
        <p:txBody>
          <a:bodyPr/>
          <a:lstStyle>
            <a:lvl1pPr marL="0" indent="0" algn="r">
              <a:buNone/>
              <a:defRPr sz="1800">
                <a:solidFill>
                  <a:srgbClr val="464749"/>
                </a:solidFill>
                <a:latin typeface="Calibri" panose="020F0502020204030204" pitchFamily="34" charset="0"/>
                <a:cs typeface="Calibri" panose="020F0502020204030204" pitchFamily="34" charset="0"/>
              </a:defRPr>
            </a:lvl1pPr>
          </a:lstStyle>
          <a:p>
            <a:r>
              <a:rPr lang="pt-BR"/>
              <a:t>	 Click </a:t>
            </a:r>
            <a:r>
              <a:rPr lang="pt-BR" err="1"/>
              <a:t>to</a:t>
            </a:r>
            <a:r>
              <a:rPr lang="pt-BR"/>
              <a:t> </a:t>
            </a:r>
            <a:r>
              <a:rPr lang="pt-BR" err="1"/>
              <a:t>select</a:t>
            </a:r>
            <a:r>
              <a:rPr lang="pt-BR"/>
              <a:t> </a:t>
            </a:r>
            <a:r>
              <a:rPr lang="pt-BR" err="1"/>
              <a:t>backgroung</a:t>
            </a:r>
            <a:r>
              <a:rPr lang="pt-BR"/>
              <a:t> </a:t>
            </a:r>
            <a:r>
              <a:rPr lang="pt-BR" err="1"/>
              <a:t>image</a:t>
            </a:r>
            <a:r>
              <a:rPr lang="pt-BR"/>
              <a:t>.</a:t>
            </a:r>
            <a:br>
              <a:rPr lang="pt-BR"/>
            </a:br>
            <a:r>
              <a:rPr lang="pt-BR" err="1"/>
              <a:t>After</a:t>
            </a:r>
            <a:r>
              <a:rPr lang="pt-BR"/>
              <a:t> </a:t>
            </a:r>
            <a:r>
              <a:rPr lang="pt-BR" err="1"/>
              <a:t>that</a:t>
            </a:r>
            <a:r>
              <a:rPr lang="pt-BR"/>
              <a:t>, </a:t>
            </a:r>
            <a:r>
              <a:rPr lang="pt-BR" err="1"/>
              <a:t>right</a:t>
            </a:r>
            <a:r>
              <a:rPr lang="pt-BR"/>
              <a:t> click </a:t>
            </a:r>
            <a:r>
              <a:rPr lang="pt-BR" err="1"/>
              <a:t>with</a:t>
            </a:r>
            <a:r>
              <a:rPr lang="pt-BR"/>
              <a:t> </a:t>
            </a:r>
            <a:r>
              <a:rPr lang="pt-BR" err="1"/>
              <a:t>your</a:t>
            </a:r>
            <a:r>
              <a:rPr lang="pt-BR"/>
              <a:t> mouse </a:t>
            </a:r>
            <a:r>
              <a:rPr lang="pt-BR" err="1"/>
              <a:t>and</a:t>
            </a:r>
            <a:r>
              <a:rPr lang="pt-BR"/>
              <a:t> </a:t>
            </a:r>
            <a:r>
              <a:rPr lang="pt-BR" err="1"/>
              <a:t>select</a:t>
            </a:r>
            <a:r>
              <a:rPr lang="pt-BR"/>
              <a:t> “</a:t>
            </a:r>
            <a:r>
              <a:rPr lang="pt-BR" err="1"/>
              <a:t>send</a:t>
            </a:r>
            <a:r>
              <a:rPr lang="pt-BR"/>
              <a:t> </a:t>
            </a:r>
            <a:r>
              <a:rPr lang="pt-BR" err="1"/>
              <a:t>to</a:t>
            </a:r>
            <a:r>
              <a:rPr lang="pt-BR"/>
              <a:t> </a:t>
            </a:r>
            <a:r>
              <a:rPr lang="pt-BR" err="1"/>
              <a:t>back</a:t>
            </a:r>
            <a:endParaRPr lang="pt-BR"/>
          </a:p>
        </p:txBody>
      </p:sp>
      <p:sp>
        <p:nvSpPr>
          <p:cNvPr id="6" name="Espaço Reservado para Imagem 3">
            <a:extLst>
              <a:ext uri="{FF2B5EF4-FFF2-40B4-BE49-F238E27FC236}">
                <a16:creationId xmlns:a16="http://schemas.microsoft.com/office/drawing/2014/main" id="{B3C3573C-5D1B-DF4C-BB8A-3668F9A71406}"/>
              </a:ext>
            </a:extLst>
          </p:cNvPr>
          <p:cNvSpPr>
            <a:spLocks noGrp="1"/>
          </p:cNvSpPr>
          <p:nvPr>
            <p:ph type="pic" sz="quarter" idx="12" hasCustomPrompt="1"/>
          </p:nvPr>
        </p:nvSpPr>
        <p:spPr>
          <a:xfrm>
            <a:off x="-2494671" y="5539297"/>
            <a:ext cx="17343903" cy="1420303"/>
          </a:xfrm>
          <a:prstGeom prst="parallelogram">
            <a:avLst/>
          </a:prstGeom>
          <a:solidFill>
            <a:srgbClr val="54565A">
              <a:alpha val="88000"/>
            </a:srgbClr>
          </a:solidFill>
        </p:spPr>
        <p:txBody>
          <a:bodyPr/>
          <a:lstStyle>
            <a:lvl1pPr marL="0" indent="0">
              <a:buNone/>
              <a:defRPr>
                <a:noFill/>
              </a:defRPr>
            </a:lvl1pPr>
          </a:lstStyle>
          <a:p>
            <a:r>
              <a:rPr lang="pt-BR"/>
              <a:t>aa</a:t>
            </a:r>
            <a:endParaRPr lang="en-US"/>
          </a:p>
        </p:txBody>
      </p:sp>
      <p:sp>
        <p:nvSpPr>
          <p:cNvPr id="11" name="Espaço Reservado para Texto 6">
            <a:extLst>
              <a:ext uri="{FF2B5EF4-FFF2-40B4-BE49-F238E27FC236}">
                <a16:creationId xmlns:a16="http://schemas.microsoft.com/office/drawing/2014/main" id="{38F0C60C-7209-BE4D-BAFD-52D1734A907C}"/>
              </a:ext>
            </a:extLst>
          </p:cNvPr>
          <p:cNvSpPr>
            <a:spLocks noGrp="1"/>
          </p:cNvSpPr>
          <p:nvPr>
            <p:ph type="body" sz="quarter" idx="13" hasCustomPrompt="1"/>
          </p:nvPr>
        </p:nvSpPr>
        <p:spPr>
          <a:xfrm>
            <a:off x="693956" y="5726296"/>
            <a:ext cx="5433306" cy="481043"/>
          </a:xfrm>
          <a:prstGeom prst="rect">
            <a:avLst/>
          </a:prstGeom>
        </p:spPr>
        <p:txBody>
          <a:bodyPr/>
          <a:lstStyle>
            <a:lvl1pPr marL="0" indent="0">
              <a:buNone/>
              <a:defRPr sz="3600" b="1">
                <a:solidFill>
                  <a:srgbClr val="54C0E8"/>
                </a:solidFill>
                <a:latin typeface="Trebuchet MS" panose="020B0603020202020204" pitchFamily="34" charset="0"/>
              </a:defRPr>
            </a:lvl1pPr>
          </a:lstStyle>
          <a:p>
            <a:pPr lvl="0"/>
            <a:r>
              <a:rPr lang="pt-BR" err="1"/>
              <a:t>Trebuchet</a:t>
            </a:r>
            <a:r>
              <a:rPr lang="pt-BR"/>
              <a:t> MS </a:t>
            </a:r>
            <a:r>
              <a:rPr lang="pt-BR" err="1"/>
              <a:t>font</a:t>
            </a:r>
            <a:r>
              <a:rPr lang="pt-BR"/>
              <a:t> normal (</a:t>
            </a:r>
            <a:r>
              <a:rPr lang="pt-BR" err="1"/>
              <a:t>size</a:t>
            </a:r>
            <a:r>
              <a:rPr lang="pt-BR"/>
              <a:t> 32)</a:t>
            </a:r>
            <a:endParaRPr lang="en-US"/>
          </a:p>
        </p:txBody>
      </p:sp>
      <p:sp>
        <p:nvSpPr>
          <p:cNvPr id="7" name="Espaço Reservado para Imagem 5">
            <a:extLst>
              <a:ext uri="{FF2B5EF4-FFF2-40B4-BE49-F238E27FC236}">
                <a16:creationId xmlns:a16="http://schemas.microsoft.com/office/drawing/2014/main" id="{37CA8E9C-9B8A-4F20-A16E-8C0512FF3674}"/>
              </a:ext>
            </a:extLst>
          </p:cNvPr>
          <p:cNvSpPr>
            <a:spLocks noGrp="1"/>
          </p:cNvSpPr>
          <p:nvPr>
            <p:ph type="pic" sz="quarter" idx="11" hasCustomPrompt="1"/>
          </p:nvPr>
        </p:nvSpPr>
        <p:spPr>
          <a:xfrm>
            <a:off x="2787376" y="0"/>
            <a:ext cx="9404625" cy="6959600"/>
          </a:xfrm>
          <a:prstGeom prst="rect">
            <a:avLst/>
          </a:prstGeom>
          <a:blipFill>
            <a:blip r:embed="rId2" cstate="screen">
              <a:extLst>
                <a:ext uri="{28A0092B-C50C-407E-A947-70E740481C1C}">
                  <a14:useLocalDpi xmlns:a14="http://schemas.microsoft.com/office/drawing/2010/main"/>
                </a:ext>
              </a:extLst>
            </a:blip>
            <a:srcRect/>
            <a:stretch>
              <a:fillRect/>
            </a:stretch>
          </a:blipFill>
        </p:spPr>
        <p:txBody>
          <a:bodyPr/>
          <a:lstStyle>
            <a:lvl1pPr marL="0" indent="0">
              <a:buNone/>
              <a:defRPr sz="1600">
                <a:noFill/>
                <a:latin typeface="Calibri" panose="020F0502020204030204" pitchFamily="34" charset="0"/>
                <a:cs typeface="Calibri" panose="020F0502020204030204" pitchFamily="34" charset="0"/>
              </a:defRPr>
            </a:lvl1pPr>
          </a:lstStyle>
          <a:p>
            <a:r>
              <a:rPr lang="pt-BR"/>
              <a:t>a</a:t>
            </a:r>
          </a:p>
        </p:txBody>
      </p:sp>
    </p:spTree>
    <p:extLst>
      <p:ext uri="{BB962C8B-B14F-4D97-AF65-F5344CB8AC3E}">
        <p14:creationId xmlns:p14="http://schemas.microsoft.com/office/powerpoint/2010/main" val="1423758070"/>
      </p:ext>
    </p:extLst>
  </p:cSld>
  <p:clrMapOvr>
    <a:masterClrMapping/>
  </p:clrMapOvr>
  <p:transition>
    <p:wipe dir="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5_Title Slide">
    <p:bg>
      <p:bgPr>
        <a:solidFill>
          <a:schemeClr val="bg1"/>
        </a:solidFill>
        <a:effectLst/>
      </p:bgPr>
    </p:bg>
    <p:spTree>
      <p:nvGrpSpPr>
        <p:cNvPr id="1" name=""/>
        <p:cNvGrpSpPr/>
        <p:nvPr/>
      </p:nvGrpSpPr>
      <p:grpSpPr>
        <a:xfrm>
          <a:off x="0" y="0"/>
          <a:ext cx="0" cy="0"/>
          <a:chOff x="0" y="0"/>
          <a:chExt cx="0" cy="0"/>
        </a:xfrm>
      </p:grpSpPr>
      <p:sp>
        <p:nvSpPr>
          <p:cNvPr id="10" name="Espaço Reservado para Imagem 5">
            <a:extLst>
              <a:ext uri="{FF2B5EF4-FFF2-40B4-BE49-F238E27FC236}">
                <a16:creationId xmlns:a16="http://schemas.microsoft.com/office/drawing/2014/main" id="{3681AD3F-DC01-4418-893B-6110CFAA79BA}"/>
              </a:ext>
            </a:extLst>
          </p:cNvPr>
          <p:cNvSpPr>
            <a:spLocks noGrp="1"/>
          </p:cNvSpPr>
          <p:nvPr>
            <p:ph type="pic" sz="quarter" idx="10" hasCustomPrompt="1"/>
          </p:nvPr>
        </p:nvSpPr>
        <p:spPr>
          <a:xfrm>
            <a:off x="-470405" y="1"/>
            <a:ext cx="12662406" cy="7363747"/>
          </a:xfrm>
          <a:prstGeom prst="rect">
            <a:avLst/>
          </a:prstGeom>
        </p:spPr>
        <p:txBody>
          <a:bodyPr/>
          <a:lstStyle>
            <a:lvl1pPr marL="0" indent="0" algn="r">
              <a:buNone/>
              <a:defRPr sz="1800">
                <a:solidFill>
                  <a:srgbClr val="464749"/>
                </a:solidFill>
                <a:latin typeface="Calibri" panose="020F0502020204030204" pitchFamily="34" charset="0"/>
                <a:cs typeface="Calibri" panose="020F0502020204030204" pitchFamily="34" charset="0"/>
              </a:defRPr>
            </a:lvl1pPr>
          </a:lstStyle>
          <a:p>
            <a:r>
              <a:rPr lang="pt-BR"/>
              <a:t>	 Click </a:t>
            </a:r>
            <a:r>
              <a:rPr lang="pt-BR" err="1"/>
              <a:t>to</a:t>
            </a:r>
            <a:r>
              <a:rPr lang="pt-BR"/>
              <a:t> </a:t>
            </a:r>
            <a:r>
              <a:rPr lang="pt-BR" err="1"/>
              <a:t>select</a:t>
            </a:r>
            <a:r>
              <a:rPr lang="pt-BR"/>
              <a:t> </a:t>
            </a:r>
            <a:r>
              <a:rPr lang="pt-BR" err="1"/>
              <a:t>backgroung</a:t>
            </a:r>
            <a:r>
              <a:rPr lang="pt-BR"/>
              <a:t> </a:t>
            </a:r>
            <a:r>
              <a:rPr lang="pt-BR" err="1"/>
              <a:t>image</a:t>
            </a:r>
            <a:r>
              <a:rPr lang="pt-BR"/>
              <a:t>.</a:t>
            </a:r>
            <a:br>
              <a:rPr lang="pt-BR"/>
            </a:br>
            <a:r>
              <a:rPr lang="pt-BR" err="1"/>
              <a:t>After</a:t>
            </a:r>
            <a:r>
              <a:rPr lang="pt-BR"/>
              <a:t> </a:t>
            </a:r>
            <a:r>
              <a:rPr lang="pt-BR" err="1"/>
              <a:t>that</a:t>
            </a:r>
            <a:r>
              <a:rPr lang="pt-BR"/>
              <a:t>, </a:t>
            </a:r>
            <a:r>
              <a:rPr lang="pt-BR" err="1"/>
              <a:t>right</a:t>
            </a:r>
            <a:r>
              <a:rPr lang="pt-BR"/>
              <a:t> click </a:t>
            </a:r>
            <a:r>
              <a:rPr lang="pt-BR" err="1"/>
              <a:t>with</a:t>
            </a:r>
            <a:r>
              <a:rPr lang="pt-BR"/>
              <a:t> </a:t>
            </a:r>
            <a:r>
              <a:rPr lang="pt-BR" err="1"/>
              <a:t>your</a:t>
            </a:r>
            <a:r>
              <a:rPr lang="pt-BR"/>
              <a:t> mouse </a:t>
            </a:r>
            <a:r>
              <a:rPr lang="pt-BR" err="1"/>
              <a:t>and</a:t>
            </a:r>
            <a:r>
              <a:rPr lang="pt-BR"/>
              <a:t> </a:t>
            </a:r>
            <a:r>
              <a:rPr lang="pt-BR" err="1"/>
              <a:t>select</a:t>
            </a:r>
            <a:r>
              <a:rPr lang="pt-BR"/>
              <a:t> “</a:t>
            </a:r>
            <a:r>
              <a:rPr lang="pt-BR" err="1"/>
              <a:t>send</a:t>
            </a:r>
            <a:r>
              <a:rPr lang="pt-BR"/>
              <a:t> </a:t>
            </a:r>
            <a:r>
              <a:rPr lang="pt-BR" err="1"/>
              <a:t>to</a:t>
            </a:r>
            <a:r>
              <a:rPr lang="pt-BR"/>
              <a:t> </a:t>
            </a:r>
            <a:r>
              <a:rPr lang="pt-BR" err="1"/>
              <a:t>back</a:t>
            </a:r>
            <a:endParaRPr lang="pt-BR"/>
          </a:p>
        </p:txBody>
      </p:sp>
      <p:sp>
        <p:nvSpPr>
          <p:cNvPr id="7" name="Espaço Reservado para Imagem 5">
            <a:extLst>
              <a:ext uri="{FF2B5EF4-FFF2-40B4-BE49-F238E27FC236}">
                <a16:creationId xmlns:a16="http://schemas.microsoft.com/office/drawing/2014/main" id="{37CA8E9C-9B8A-4F20-A16E-8C0512FF3674}"/>
              </a:ext>
            </a:extLst>
          </p:cNvPr>
          <p:cNvSpPr>
            <a:spLocks noGrp="1"/>
          </p:cNvSpPr>
          <p:nvPr>
            <p:ph type="pic" sz="quarter" idx="11" hasCustomPrompt="1"/>
          </p:nvPr>
        </p:nvSpPr>
        <p:spPr>
          <a:xfrm>
            <a:off x="2787375" y="-779417"/>
            <a:ext cx="15160038" cy="8388384"/>
          </a:xfrm>
          <a:prstGeom prst="rect">
            <a:avLst/>
          </a:prstGeom>
          <a:blipFill>
            <a:blip r:embed="rId2" cstate="screen">
              <a:extLst>
                <a:ext uri="{28A0092B-C50C-407E-A947-70E740481C1C}">
                  <a14:useLocalDpi xmlns:a14="http://schemas.microsoft.com/office/drawing/2010/main"/>
                </a:ext>
              </a:extLst>
            </a:blip>
            <a:srcRect/>
            <a:stretch>
              <a:fillRect/>
            </a:stretch>
          </a:blipFill>
        </p:spPr>
        <p:txBody>
          <a:bodyPr/>
          <a:lstStyle>
            <a:lvl1pPr marL="0" indent="0">
              <a:buNone/>
              <a:defRPr sz="1600">
                <a:noFill/>
                <a:latin typeface="Calibri" panose="020F0502020204030204" pitchFamily="34" charset="0"/>
                <a:cs typeface="Calibri" panose="020F0502020204030204" pitchFamily="34" charset="0"/>
              </a:defRPr>
            </a:lvl1pPr>
          </a:lstStyle>
          <a:p>
            <a:r>
              <a:rPr lang="pt-BR"/>
              <a:t>a</a:t>
            </a:r>
          </a:p>
        </p:txBody>
      </p:sp>
      <p:sp>
        <p:nvSpPr>
          <p:cNvPr id="12" name="Espaço Reservado para Imagem 3">
            <a:extLst>
              <a:ext uri="{FF2B5EF4-FFF2-40B4-BE49-F238E27FC236}">
                <a16:creationId xmlns:a16="http://schemas.microsoft.com/office/drawing/2014/main" id="{FA16ACE8-6839-A640-B818-B723A71A391E}"/>
              </a:ext>
            </a:extLst>
          </p:cNvPr>
          <p:cNvSpPr>
            <a:spLocks noGrp="1"/>
          </p:cNvSpPr>
          <p:nvPr>
            <p:ph type="pic" sz="quarter" idx="12" hasCustomPrompt="1"/>
          </p:nvPr>
        </p:nvSpPr>
        <p:spPr>
          <a:xfrm>
            <a:off x="-2494671" y="5539297"/>
            <a:ext cx="17500210" cy="1420303"/>
          </a:xfrm>
          <a:prstGeom prst="parallelogram">
            <a:avLst/>
          </a:prstGeom>
          <a:solidFill>
            <a:srgbClr val="54565A">
              <a:alpha val="88000"/>
            </a:srgbClr>
          </a:solidFill>
        </p:spPr>
        <p:txBody>
          <a:bodyPr/>
          <a:lstStyle>
            <a:lvl1pPr marL="0" indent="0">
              <a:buNone/>
              <a:defRPr sz="3200">
                <a:solidFill>
                  <a:schemeClr val="bg1"/>
                </a:solidFill>
              </a:defRPr>
            </a:lvl1pPr>
          </a:lstStyle>
          <a:p>
            <a:r>
              <a:rPr lang="pt-BR"/>
              <a:t>a</a:t>
            </a:r>
            <a:endParaRPr lang="en-US"/>
          </a:p>
        </p:txBody>
      </p:sp>
      <p:sp>
        <p:nvSpPr>
          <p:cNvPr id="13" name="Espaço Reservado para Texto 6">
            <a:extLst>
              <a:ext uri="{FF2B5EF4-FFF2-40B4-BE49-F238E27FC236}">
                <a16:creationId xmlns:a16="http://schemas.microsoft.com/office/drawing/2014/main" id="{8CE69BA1-FB42-5944-8996-194277F55C06}"/>
              </a:ext>
            </a:extLst>
          </p:cNvPr>
          <p:cNvSpPr>
            <a:spLocks noGrp="1"/>
          </p:cNvSpPr>
          <p:nvPr>
            <p:ph type="body" sz="quarter" idx="13" hasCustomPrompt="1"/>
          </p:nvPr>
        </p:nvSpPr>
        <p:spPr>
          <a:xfrm>
            <a:off x="693956" y="5726296"/>
            <a:ext cx="5433306" cy="481043"/>
          </a:xfrm>
          <a:prstGeom prst="rect">
            <a:avLst/>
          </a:prstGeom>
        </p:spPr>
        <p:txBody>
          <a:bodyPr/>
          <a:lstStyle>
            <a:lvl1pPr marL="0" indent="0">
              <a:buNone/>
              <a:defRPr sz="3200">
                <a:solidFill>
                  <a:srgbClr val="E5BA05"/>
                </a:solidFill>
                <a:latin typeface="Trebuchet MS" panose="020B0603020202020204" pitchFamily="34" charset="0"/>
              </a:defRPr>
            </a:lvl1pPr>
          </a:lstStyle>
          <a:p>
            <a:pPr lvl="0"/>
            <a:r>
              <a:rPr lang="pt-BR" err="1"/>
              <a:t>Trebuchet</a:t>
            </a:r>
            <a:r>
              <a:rPr lang="pt-BR"/>
              <a:t> MS </a:t>
            </a:r>
            <a:r>
              <a:rPr lang="pt-BR" err="1"/>
              <a:t>font</a:t>
            </a:r>
            <a:r>
              <a:rPr lang="pt-BR"/>
              <a:t> normal (</a:t>
            </a:r>
            <a:r>
              <a:rPr lang="pt-BR" err="1"/>
              <a:t>size</a:t>
            </a:r>
            <a:r>
              <a:rPr lang="pt-BR"/>
              <a:t> 32)</a:t>
            </a:r>
            <a:endParaRPr lang="en-US"/>
          </a:p>
        </p:txBody>
      </p:sp>
      <p:sp>
        <p:nvSpPr>
          <p:cNvPr id="6" name="Espaço Reservado para Imagem 5">
            <a:extLst>
              <a:ext uri="{FF2B5EF4-FFF2-40B4-BE49-F238E27FC236}">
                <a16:creationId xmlns:a16="http://schemas.microsoft.com/office/drawing/2014/main" id="{442FEC88-1B0C-D84C-96EC-CB789355C92E}"/>
              </a:ext>
            </a:extLst>
          </p:cNvPr>
          <p:cNvSpPr>
            <a:spLocks noGrp="1"/>
          </p:cNvSpPr>
          <p:nvPr>
            <p:ph type="pic" sz="quarter" idx="14" hasCustomPrompt="1"/>
          </p:nvPr>
        </p:nvSpPr>
        <p:spPr>
          <a:xfrm>
            <a:off x="2787375" y="-741317"/>
            <a:ext cx="15160038" cy="8388384"/>
          </a:xfrm>
          <a:prstGeom prst="rect">
            <a:avLst/>
          </a:prstGeom>
          <a:blipFill>
            <a:blip r:embed="rId2" cstate="screen">
              <a:extLst>
                <a:ext uri="{28A0092B-C50C-407E-A947-70E740481C1C}">
                  <a14:useLocalDpi xmlns:a14="http://schemas.microsoft.com/office/drawing/2010/main"/>
                </a:ext>
              </a:extLst>
            </a:blip>
            <a:srcRect/>
            <a:stretch>
              <a:fillRect/>
            </a:stretch>
          </a:blipFill>
        </p:spPr>
        <p:txBody>
          <a:bodyPr/>
          <a:lstStyle>
            <a:lvl1pPr marL="0" indent="0">
              <a:buNone/>
              <a:defRPr sz="1600">
                <a:noFill/>
                <a:latin typeface="Calibri" panose="020F0502020204030204" pitchFamily="34" charset="0"/>
                <a:cs typeface="Calibri" panose="020F0502020204030204" pitchFamily="34" charset="0"/>
              </a:defRPr>
            </a:lvl1pPr>
          </a:lstStyle>
          <a:p>
            <a:r>
              <a:rPr lang="pt-BR"/>
              <a:t>a</a:t>
            </a:r>
          </a:p>
        </p:txBody>
      </p:sp>
    </p:spTree>
    <p:extLst>
      <p:ext uri="{BB962C8B-B14F-4D97-AF65-F5344CB8AC3E}">
        <p14:creationId xmlns:p14="http://schemas.microsoft.com/office/powerpoint/2010/main" val="2262489181"/>
      </p:ext>
    </p:extLst>
  </p:cSld>
  <p:clrMapOvr>
    <a:masterClrMapping/>
  </p:clrMapOvr>
  <p:transition>
    <p:wipe dir="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1_Layout Personalizado">
    <p:bg>
      <p:bgPr>
        <a:solidFill>
          <a:schemeClr val="bg1"/>
        </a:solidFill>
        <a:effectLst/>
      </p:bgPr>
    </p:bg>
    <p:spTree>
      <p:nvGrpSpPr>
        <p:cNvPr id="1" name=""/>
        <p:cNvGrpSpPr/>
        <p:nvPr/>
      </p:nvGrpSpPr>
      <p:grpSpPr>
        <a:xfrm>
          <a:off x="0" y="0"/>
          <a:ext cx="0" cy="0"/>
          <a:chOff x="0" y="0"/>
          <a:chExt cx="0" cy="0"/>
        </a:xfrm>
      </p:grpSpPr>
      <p:sp>
        <p:nvSpPr>
          <p:cNvPr id="15" name="Espaço Reservado para Texto 7">
            <a:extLst>
              <a:ext uri="{FF2B5EF4-FFF2-40B4-BE49-F238E27FC236}">
                <a16:creationId xmlns:a16="http://schemas.microsoft.com/office/drawing/2014/main" id="{A45828DB-02D9-493E-B696-7107B392CAF7}"/>
              </a:ext>
            </a:extLst>
          </p:cNvPr>
          <p:cNvSpPr>
            <a:spLocks noGrp="1"/>
          </p:cNvSpPr>
          <p:nvPr>
            <p:ph type="body" sz="quarter" idx="49" hasCustomPrompt="1"/>
          </p:nvPr>
        </p:nvSpPr>
        <p:spPr>
          <a:xfrm>
            <a:off x="285553" y="656788"/>
            <a:ext cx="6829140" cy="323941"/>
          </a:xfrm>
          <a:prstGeom prst="rect">
            <a:avLst/>
          </a:prstGeom>
        </p:spPr>
        <p:txBody>
          <a:bodyPr/>
          <a:lstStyle>
            <a:lvl1pPr marL="0" indent="0" algn="l">
              <a:buNone/>
              <a:defRPr sz="1400">
                <a:solidFill>
                  <a:schemeClr val="tx1">
                    <a:lumMod val="65000"/>
                    <a:lumOff val="35000"/>
                  </a:schemeClr>
                </a:solidFill>
                <a:latin typeface="+mn-lt"/>
              </a:defRPr>
            </a:lvl1pPr>
          </a:lstStyle>
          <a:p>
            <a:pPr lvl="0"/>
            <a:r>
              <a:rPr lang="pt-BR" err="1"/>
              <a:t>Calibri</a:t>
            </a:r>
            <a:r>
              <a:rPr lang="pt-BR"/>
              <a:t> </a:t>
            </a:r>
            <a:r>
              <a:rPr lang="pt-BR" err="1"/>
              <a:t>font</a:t>
            </a:r>
            <a:r>
              <a:rPr lang="pt-BR"/>
              <a:t> normal (</a:t>
            </a:r>
            <a:r>
              <a:rPr lang="pt-BR" err="1"/>
              <a:t>size</a:t>
            </a:r>
            <a:r>
              <a:rPr lang="pt-BR"/>
              <a:t> 14)</a:t>
            </a:r>
          </a:p>
        </p:txBody>
      </p:sp>
      <p:sp>
        <p:nvSpPr>
          <p:cNvPr id="16" name="Título 1">
            <a:extLst>
              <a:ext uri="{FF2B5EF4-FFF2-40B4-BE49-F238E27FC236}">
                <a16:creationId xmlns:a16="http://schemas.microsoft.com/office/drawing/2014/main" id="{492C72F6-137D-41DF-ACAC-E91E4A93FCB3}"/>
              </a:ext>
            </a:extLst>
          </p:cNvPr>
          <p:cNvSpPr>
            <a:spLocks noGrp="1"/>
          </p:cNvSpPr>
          <p:nvPr>
            <p:ph type="title" hasCustomPrompt="1"/>
          </p:nvPr>
        </p:nvSpPr>
        <p:spPr>
          <a:xfrm>
            <a:off x="285554" y="244616"/>
            <a:ext cx="9787893" cy="370620"/>
          </a:xfrm>
          <a:prstGeom prst="rect">
            <a:avLst/>
          </a:prstGeom>
        </p:spPr>
        <p:txBody>
          <a:bodyPr/>
          <a:lstStyle>
            <a:lvl1pPr algn="l" rtl="0" fontAlgn="base">
              <a:lnSpc>
                <a:spcPct val="90000"/>
              </a:lnSpc>
              <a:spcBef>
                <a:spcPct val="0"/>
              </a:spcBef>
              <a:spcAft>
                <a:spcPct val="0"/>
              </a:spcAft>
              <a:tabLst/>
              <a:defRPr lang="pt-BR" sz="2400" b="1" kern="1200" dirty="0">
                <a:solidFill>
                  <a:srgbClr val="54C0E8"/>
                </a:solidFill>
                <a:latin typeface="Trebuchet MS" panose="020B0603020202020204" pitchFamily="34" charset="0"/>
                <a:ea typeface="Verdana" pitchFamily="34" charset="0"/>
                <a:cs typeface="Verdana" pitchFamily="34" charset="0"/>
              </a:defRPr>
            </a:lvl1pPr>
          </a:lstStyle>
          <a:p>
            <a:r>
              <a:rPr lang="pt-BR" err="1"/>
              <a:t>Trebuchet</a:t>
            </a:r>
            <a:r>
              <a:rPr lang="pt-BR"/>
              <a:t> M </a:t>
            </a:r>
            <a:r>
              <a:rPr lang="pt-BR" err="1"/>
              <a:t>font</a:t>
            </a:r>
            <a:r>
              <a:rPr lang="pt-BR"/>
              <a:t> normal (</a:t>
            </a:r>
            <a:r>
              <a:rPr lang="pt-BR" err="1"/>
              <a:t>size</a:t>
            </a:r>
            <a:r>
              <a:rPr lang="pt-BR"/>
              <a:t> 24)</a:t>
            </a:r>
          </a:p>
        </p:txBody>
      </p:sp>
      <p:sp>
        <p:nvSpPr>
          <p:cNvPr id="28" name="Espaço Reservado para Número de Slide 9">
            <a:extLst>
              <a:ext uri="{FF2B5EF4-FFF2-40B4-BE49-F238E27FC236}">
                <a16:creationId xmlns:a16="http://schemas.microsoft.com/office/drawing/2014/main" id="{5E848C6C-D6F5-4709-9389-598AA3A029E8}"/>
              </a:ext>
            </a:extLst>
          </p:cNvPr>
          <p:cNvSpPr txBox="1">
            <a:spLocks/>
          </p:cNvSpPr>
          <p:nvPr userDrawn="1"/>
        </p:nvSpPr>
        <p:spPr>
          <a:xfrm>
            <a:off x="-62853" y="6547886"/>
            <a:ext cx="534177" cy="365125"/>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200" kern="1200">
                <a:solidFill>
                  <a:schemeClr val="tx1">
                    <a:tint val="75000"/>
                  </a:schemeClr>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algn="r"/>
            <a:fld id="{F5FCCBEA-5D7C-414E-BA5A-59F19D219BB9}" type="slidenum">
              <a:rPr lang="pt-BR" sz="1000" i="1" smtClean="0">
                <a:solidFill>
                  <a:schemeClr val="tx1">
                    <a:lumMod val="65000"/>
                    <a:lumOff val="35000"/>
                  </a:schemeClr>
                </a:solidFill>
                <a:latin typeface="Calibri" panose="020F0502020204030204" pitchFamily="34" charset="0"/>
                <a:cs typeface="Calibri" panose="020F0502020204030204" pitchFamily="34" charset="0"/>
              </a:rPr>
              <a:pPr algn="r"/>
              <a:t>‹#›</a:t>
            </a:fld>
            <a:endParaRPr lang="pt-BR" sz="1000" i="1">
              <a:solidFill>
                <a:schemeClr val="tx1">
                  <a:lumMod val="65000"/>
                  <a:lumOff val="35000"/>
                </a:schemeClr>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565114639"/>
      </p:ext>
    </p:extLst>
  </p:cSld>
  <p:clrMapOvr>
    <a:masterClrMapping/>
  </p:clrMapOvr>
  <p:transition>
    <p:wipe dir="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13_Layout Personalizado">
    <p:bg>
      <p:bgPr>
        <a:solidFill>
          <a:schemeClr val="bg1"/>
        </a:solidFill>
        <a:effectLst/>
      </p:bgPr>
    </p:bg>
    <p:spTree>
      <p:nvGrpSpPr>
        <p:cNvPr id="1" name=""/>
        <p:cNvGrpSpPr/>
        <p:nvPr/>
      </p:nvGrpSpPr>
      <p:grpSpPr>
        <a:xfrm>
          <a:off x="0" y="0"/>
          <a:ext cx="0" cy="0"/>
          <a:chOff x="0" y="0"/>
          <a:chExt cx="0" cy="0"/>
        </a:xfrm>
      </p:grpSpPr>
      <p:sp>
        <p:nvSpPr>
          <p:cNvPr id="15" name="Espaço Reservado para Texto 7">
            <a:extLst>
              <a:ext uri="{FF2B5EF4-FFF2-40B4-BE49-F238E27FC236}">
                <a16:creationId xmlns:a16="http://schemas.microsoft.com/office/drawing/2014/main" id="{A45828DB-02D9-493E-B696-7107B392CAF7}"/>
              </a:ext>
            </a:extLst>
          </p:cNvPr>
          <p:cNvSpPr>
            <a:spLocks noGrp="1"/>
          </p:cNvSpPr>
          <p:nvPr>
            <p:ph type="body" sz="quarter" idx="49" hasCustomPrompt="1"/>
          </p:nvPr>
        </p:nvSpPr>
        <p:spPr>
          <a:xfrm>
            <a:off x="322695" y="670643"/>
            <a:ext cx="6829140" cy="323941"/>
          </a:xfrm>
          <a:prstGeom prst="rect">
            <a:avLst/>
          </a:prstGeom>
        </p:spPr>
        <p:txBody>
          <a:bodyPr/>
          <a:lstStyle>
            <a:lvl1pPr marL="0" indent="0" algn="l">
              <a:buNone/>
              <a:defRPr sz="1400">
                <a:solidFill>
                  <a:schemeClr val="tx1">
                    <a:lumMod val="65000"/>
                    <a:lumOff val="35000"/>
                  </a:schemeClr>
                </a:solidFill>
                <a:latin typeface="+mn-lt"/>
              </a:defRPr>
            </a:lvl1pPr>
          </a:lstStyle>
          <a:p>
            <a:pPr lvl="0"/>
            <a:r>
              <a:rPr lang="pt-BR" err="1"/>
              <a:t>Calibri</a:t>
            </a:r>
            <a:r>
              <a:rPr lang="pt-BR"/>
              <a:t> </a:t>
            </a:r>
            <a:r>
              <a:rPr lang="pt-BR" err="1"/>
              <a:t>font</a:t>
            </a:r>
            <a:r>
              <a:rPr lang="pt-BR"/>
              <a:t> normal (</a:t>
            </a:r>
            <a:r>
              <a:rPr lang="pt-BR" err="1"/>
              <a:t>size</a:t>
            </a:r>
            <a:r>
              <a:rPr lang="pt-BR"/>
              <a:t> 14)</a:t>
            </a:r>
          </a:p>
        </p:txBody>
      </p:sp>
      <p:sp>
        <p:nvSpPr>
          <p:cNvPr id="16" name="Título 1">
            <a:extLst>
              <a:ext uri="{FF2B5EF4-FFF2-40B4-BE49-F238E27FC236}">
                <a16:creationId xmlns:a16="http://schemas.microsoft.com/office/drawing/2014/main" id="{492C72F6-137D-41DF-ACAC-E91E4A93FCB3}"/>
              </a:ext>
            </a:extLst>
          </p:cNvPr>
          <p:cNvSpPr>
            <a:spLocks noGrp="1"/>
          </p:cNvSpPr>
          <p:nvPr>
            <p:ph type="title" hasCustomPrompt="1"/>
          </p:nvPr>
        </p:nvSpPr>
        <p:spPr>
          <a:xfrm>
            <a:off x="322694" y="258471"/>
            <a:ext cx="9787893" cy="370620"/>
          </a:xfrm>
          <a:prstGeom prst="rect">
            <a:avLst/>
          </a:prstGeom>
        </p:spPr>
        <p:txBody>
          <a:bodyPr/>
          <a:lstStyle>
            <a:lvl1pPr algn="l">
              <a:tabLst/>
              <a:defRPr sz="2400" b="1">
                <a:solidFill>
                  <a:srgbClr val="54C0E8"/>
                </a:solidFill>
                <a:latin typeface="Trebuchet MS" panose="020B0603020202020204" pitchFamily="34" charset="0"/>
              </a:defRPr>
            </a:lvl1pPr>
          </a:lstStyle>
          <a:p>
            <a:r>
              <a:rPr lang="pt-BR" err="1"/>
              <a:t>Trebuchet</a:t>
            </a:r>
            <a:r>
              <a:rPr lang="pt-BR"/>
              <a:t> M </a:t>
            </a:r>
            <a:r>
              <a:rPr lang="pt-BR" err="1"/>
              <a:t>font</a:t>
            </a:r>
            <a:r>
              <a:rPr lang="pt-BR"/>
              <a:t> normal (</a:t>
            </a:r>
            <a:r>
              <a:rPr lang="pt-BR" err="1"/>
              <a:t>size</a:t>
            </a:r>
            <a:r>
              <a:rPr lang="pt-BR"/>
              <a:t> 24)</a:t>
            </a:r>
          </a:p>
        </p:txBody>
      </p:sp>
      <p:sp>
        <p:nvSpPr>
          <p:cNvPr id="29" name="Espaço Reservado para Texto 7">
            <a:extLst>
              <a:ext uri="{FF2B5EF4-FFF2-40B4-BE49-F238E27FC236}">
                <a16:creationId xmlns:a16="http://schemas.microsoft.com/office/drawing/2014/main" id="{9BE8F821-BF03-4D6F-AA53-7CEFF56867CE}"/>
              </a:ext>
            </a:extLst>
          </p:cNvPr>
          <p:cNvSpPr>
            <a:spLocks noGrp="1"/>
          </p:cNvSpPr>
          <p:nvPr>
            <p:ph type="body" sz="quarter" idx="60" hasCustomPrompt="1"/>
          </p:nvPr>
        </p:nvSpPr>
        <p:spPr>
          <a:xfrm>
            <a:off x="845771" y="6542427"/>
            <a:ext cx="6866282" cy="285204"/>
          </a:xfrm>
          <a:prstGeom prst="rect">
            <a:avLst/>
          </a:prstGeom>
        </p:spPr>
        <p:txBody>
          <a:bodyPr/>
          <a:lstStyle>
            <a:lvl1pPr marL="0" indent="0" algn="l">
              <a:buNone/>
              <a:defRPr sz="1000" i="1">
                <a:solidFill>
                  <a:schemeClr val="tx1">
                    <a:lumMod val="65000"/>
                    <a:lumOff val="35000"/>
                  </a:schemeClr>
                </a:solidFill>
                <a:latin typeface="+mn-lt"/>
              </a:defRPr>
            </a:lvl1pPr>
          </a:lstStyle>
          <a:p>
            <a:pPr lvl="0"/>
            <a:r>
              <a:rPr lang="pt-BR" err="1"/>
              <a:t>Calibri</a:t>
            </a:r>
            <a:r>
              <a:rPr lang="pt-BR"/>
              <a:t> </a:t>
            </a:r>
            <a:r>
              <a:rPr lang="pt-BR" err="1"/>
              <a:t>font</a:t>
            </a:r>
            <a:r>
              <a:rPr lang="pt-BR"/>
              <a:t> normal (</a:t>
            </a:r>
            <a:r>
              <a:rPr lang="pt-BR" err="1"/>
              <a:t>size</a:t>
            </a:r>
            <a:r>
              <a:rPr lang="pt-BR"/>
              <a:t> 10)</a:t>
            </a:r>
          </a:p>
        </p:txBody>
      </p:sp>
      <p:pic>
        <p:nvPicPr>
          <p:cNvPr id="3" name="Imagem 2">
            <a:extLst>
              <a:ext uri="{FF2B5EF4-FFF2-40B4-BE49-F238E27FC236}">
                <a16:creationId xmlns:a16="http://schemas.microsoft.com/office/drawing/2014/main" id="{D1095A38-611E-4E51-8DD8-DE9FE687F9E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62146" y="6556676"/>
            <a:ext cx="283625" cy="226971"/>
          </a:xfrm>
          <a:prstGeom prst="rect">
            <a:avLst/>
          </a:prstGeom>
        </p:spPr>
      </p:pic>
    </p:spTree>
    <p:extLst>
      <p:ext uri="{BB962C8B-B14F-4D97-AF65-F5344CB8AC3E}">
        <p14:creationId xmlns:p14="http://schemas.microsoft.com/office/powerpoint/2010/main" val="252928753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13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46519" y="188641"/>
            <a:ext cx="11845518" cy="466947"/>
          </a:xfrm>
          <a:prstGeom prst="rect">
            <a:avLst/>
          </a:prstGeom>
        </p:spPr>
        <p:txBody>
          <a:bodyPr>
            <a:noAutofit/>
          </a:bodyPr>
          <a:lstStyle>
            <a:lvl1pPr algn="l">
              <a:defRPr sz="2400" b="1">
                <a:solidFill>
                  <a:srgbClr val="54C0E8"/>
                </a:solidFill>
                <a:latin typeface="Trebuchet MS" panose="020B0603020202020204" pitchFamily="34" charset="0"/>
                <a:ea typeface="Verdana" pitchFamily="34" charset="0"/>
                <a:cs typeface="Verdana" pitchFamily="34" charset="0"/>
              </a:defRPr>
            </a:lvl1pPr>
          </a:lstStyle>
          <a:p>
            <a:r>
              <a:rPr lang="en-US"/>
              <a:t>Click to edit Master title style</a:t>
            </a:r>
          </a:p>
        </p:txBody>
      </p:sp>
      <p:sp>
        <p:nvSpPr>
          <p:cNvPr id="3" name="Content Placeholder 2"/>
          <p:cNvSpPr>
            <a:spLocks noGrp="1"/>
          </p:cNvSpPr>
          <p:nvPr>
            <p:ph idx="1"/>
          </p:nvPr>
        </p:nvSpPr>
        <p:spPr>
          <a:xfrm>
            <a:off x="609637" y="1339504"/>
            <a:ext cx="10972800" cy="4525964"/>
          </a:xfrm>
          <a:prstGeom prst="rect">
            <a:avLst/>
          </a:prstGeom>
        </p:spPr>
        <p:txBody>
          <a:bodyPr>
            <a:noAutofit/>
          </a:bodyPr>
          <a:lstStyle>
            <a:lvl1pPr>
              <a:spcBef>
                <a:spcPts val="414"/>
              </a:spcBef>
              <a:spcAft>
                <a:spcPts val="414"/>
              </a:spcAft>
              <a:buClr>
                <a:srgbClr val="54C0E8"/>
              </a:buClr>
              <a:buSzPct val="110000"/>
              <a:buFont typeface="Verdana" pitchFamily="34" charset="0"/>
              <a:buChar char="●"/>
              <a:defRPr sz="1600">
                <a:solidFill>
                  <a:schemeClr val="tx1">
                    <a:lumMod val="75000"/>
                    <a:lumOff val="25000"/>
                  </a:schemeClr>
                </a:solidFill>
                <a:latin typeface="+mn-lt"/>
                <a:ea typeface="Verdana" pitchFamily="34" charset="0"/>
                <a:cs typeface="Verdana" pitchFamily="34" charset="0"/>
              </a:defRPr>
            </a:lvl1pPr>
            <a:lvl2pPr marL="668233" indent="-256997">
              <a:spcBef>
                <a:spcPts val="414"/>
              </a:spcBef>
              <a:spcAft>
                <a:spcPts val="414"/>
              </a:spcAft>
              <a:buClr>
                <a:schemeClr val="tx1">
                  <a:lumMod val="50000"/>
                  <a:lumOff val="50000"/>
                </a:schemeClr>
              </a:buClr>
              <a:buFont typeface="Wingdings" pitchFamily="2" charset="2"/>
              <a:buChar char="v"/>
              <a:defRPr sz="1600">
                <a:solidFill>
                  <a:schemeClr val="tx1">
                    <a:lumMod val="75000"/>
                    <a:lumOff val="25000"/>
                  </a:schemeClr>
                </a:solidFill>
                <a:latin typeface="+mn-lt"/>
                <a:ea typeface="Verdana" pitchFamily="34" charset="0"/>
                <a:cs typeface="Verdana" pitchFamily="34" charset="0"/>
              </a:defRPr>
            </a:lvl2pPr>
            <a:lvl3pPr>
              <a:spcBef>
                <a:spcPts val="414"/>
              </a:spcBef>
              <a:spcAft>
                <a:spcPts val="414"/>
              </a:spcAft>
              <a:defRPr sz="1600">
                <a:solidFill>
                  <a:schemeClr val="tx1">
                    <a:lumMod val="75000"/>
                    <a:lumOff val="25000"/>
                  </a:schemeClr>
                </a:solidFill>
                <a:latin typeface="+mn-lt"/>
                <a:ea typeface="Verdana" pitchFamily="34" charset="0"/>
                <a:cs typeface="Verdana" pitchFamily="34" charset="0"/>
              </a:defRPr>
            </a:lvl3pPr>
            <a:lvl4pPr>
              <a:spcBef>
                <a:spcPts val="414"/>
              </a:spcBef>
              <a:spcAft>
                <a:spcPts val="414"/>
              </a:spcAft>
              <a:defRPr sz="1600">
                <a:solidFill>
                  <a:schemeClr val="tx1">
                    <a:lumMod val="75000"/>
                    <a:lumOff val="25000"/>
                  </a:schemeClr>
                </a:solidFill>
                <a:latin typeface="+mn-lt"/>
                <a:ea typeface="Verdana" pitchFamily="34" charset="0"/>
                <a:cs typeface="Verdana" pitchFamily="34" charset="0"/>
              </a:defRPr>
            </a:lvl4pPr>
            <a:lvl5pPr>
              <a:spcBef>
                <a:spcPts val="414"/>
              </a:spcBef>
              <a:spcAft>
                <a:spcPts val="414"/>
              </a:spcAft>
              <a:defRPr sz="1600">
                <a:solidFill>
                  <a:schemeClr val="tx1">
                    <a:lumMod val="75000"/>
                    <a:lumOff val="25000"/>
                  </a:schemeClr>
                </a:solidFill>
                <a:latin typeface="+mn-lt"/>
                <a:ea typeface="Verdana" pitchFamily="34" charset="0"/>
                <a:cs typeface="Verdana" pitchFamily="34" charset="0"/>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Tree>
    <p:extLst>
      <p:ext uri="{BB962C8B-B14F-4D97-AF65-F5344CB8AC3E}">
        <p14:creationId xmlns:p14="http://schemas.microsoft.com/office/powerpoint/2010/main" val="884291837"/>
      </p:ext>
    </p:extLst>
  </p:cSld>
  <p:clrMapOvr>
    <a:masterClrMapping/>
  </p:clrMapOvr>
  <p:transition>
    <p:wipe dir="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5_Layout Personalizado">
    <p:bg>
      <p:bgPr>
        <a:solidFill>
          <a:schemeClr val="bg1"/>
        </a:solidFill>
        <a:effectLst/>
      </p:bgPr>
    </p:bg>
    <p:spTree>
      <p:nvGrpSpPr>
        <p:cNvPr id="1" name=""/>
        <p:cNvGrpSpPr/>
        <p:nvPr/>
      </p:nvGrpSpPr>
      <p:grpSpPr>
        <a:xfrm>
          <a:off x="0" y="0"/>
          <a:ext cx="0" cy="0"/>
          <a:chOff x="0" y="0"/>
          <a:chExt cx="0" cy="0"/>
        </a:xfrm>
      </p:grpSpPr>
      <p:sp>
        <p:nvSpPr>
          <p:cNvPr id="5" name="Espaço Reservado para Gráfico 4">
            <a:extLst>
              <a:ext uri="{FF2B5EF4-FFF2-40B4-BE49-F238E27FC236}">
                <a16:creationId xmlns:a16="http://schemas.microsoft.com/office/drawing/2014/main" id="{63DB75D3-1EE4-4E6F-8C6C-B3DD52DC1A7E}"/>
              </a:ext>
            </a:extLst>
          </p:cNvPr>
          <p:cNvSpPr>
            <a:spLocks noGrp="1"/>
          </p:cNvSpPr>
          <p:nvPr>
            <p:ph type="chart" sz="quarter" idx="61" hasCustomPrompt="1"/>
          </p:nvPr>
        </p:nvSpPr>
        <p:spPr>
          <a:xfrm>
            <a:off x="285551" y="1283929"/>
            <a:ext cx="11227204" cy="3922945"/>
          </a:xfrm>
          <a:prstGeom prst="rect">
            <a:avLst/>
          </a:prstGeom>
        </p:spPr>
        <p:txBody>
          <a:bodyPr/>
          <a:lstStyle>
            <a:lvl1pPr marL="0" indent="0">
              <a:buNone/>
              <a:defRPr lang="pt-BR" sz="1400" kern="1200" dirty="0">
                <a:solidFill>
                  <a:srgbClr val="FF0000"/>
                </a:solidFill>
                <a:latin typeface="+mj-lt"/>
                <a:ea typeface="+mn-ea"/>
                <a:cs typeface="+mn-cs"/>
              </a:defRPr>
            </a:lvl1pPr>
          </a:lstStyle>
          <a:p>
            <a:r>
              <a:rPr lang="pt-BR"/>
              <a:t>Click </a:t>
            </a:r>
            <a:r>
              <a:rPr lang="pt-BR" err="1"/>
              <a:t>and</a:t>
            </a:r>
            <a:r>
              <a:rPr lang="pt-BR"/>
              <a:t> </a:t>
            </a:r>
            <a:r>
              <a:rPr lang="pt-BR" err="1"/>
              <a:t>choose</a:t>
            </a:r>
            <a:r>
              <a:rPr lang="pt-BR"/>
              <a:t> </a:t>
            </a:r>
            <a:r>
              <a:rPr lang="pt-BR" err="1"/>
              <a:t>the</a:t>
            </a:r>
            <a:r>
              <a:rPr lang="pt-BR"/>
              <a:t> </a:t>
            </a:r>
            <a:r>
              <a:rPr lang="pt-BR" err="1"/>
              <a:t>graph</a:t>
            </a:r>
            <a:r>
              <a:rPr lang="pt-BR"/>
              <a:t> </a:t>
            </a:r>
            <a:r>
              <a:rPr lang="pt-BR" err="1"/>
              <a:t>inside</a:t>
            </a:r>
            <a:r>
              <a:rPr lang="pt-BR"/>
              <a:t> </a:t>
            </a:r>
            <a:r>
              <a:rPr lang="pt-BR" err="1"/>
              <a:t>of</a:t>
            </a:r>
            <a:r>
              <a:rPr lang="pt-BR"/>
              <a:t> “</a:t>
            </a:r>
            <a:r>
              <a:rPr lang="pt-BR" err="1"/>
              <a:t>templates</a:t>
            </a:r>
            <a:r>
              <a:rPr lang="pt-BR"/>
              <a:t>”. </a:t>
            </a:r>
            <a:r>
              <a:rPr lang="pt-BR" err="1"/>
              <a:t>Insert</a:t>
            </a:r>
            <a:r>
              <a:rPr lang="pt-BR"/>
              <a:t> </a:t>
            </a:r>
            <a:r>
              <a:rPr lang="pt-BR" err="1"/>
              <a:t>the</a:t>
            </a:r>
            <a:r>
              <a:rPr lang="pt-BR"/>
              <a:t> data </a:t>
            </a:r>
            <a:r>
              <a:rPr lang="pt-BR" err="1"/>
              <a:t>and</a:t>
            </a:r>
            <a:r>
              <a:rPr lang="pt-BR"/>
              <a:t> </a:t>
            </a:r>
            <a:r>
              <a:rPr lang="pt-BR" err="1"/>
              <a:t>then</a:t>
            </a:r>
            <a:r>
              <a:rPr lang="pt-BR"/>
              <a:t> </a:t>
            </a:r>
            <a:r>
              <a:rPr lang="pt-BR" err="1"/>
              <a:t>right</a:t>
            </a:r>
            <a:r>
              <a:rPr lang="pt-BR"/>
              <a:t> click </a:t>
            </a:r>
            <a:r>
              <a:rPr lang="pt-BR" err="1"/>
              <a:t>with</a:t>
            </a:r>
            <a:r>
              <a:rPr lang="pt-BR"/>
              <a:t> </a:t>
            </a:r>
            <a:r>
              <a:rPr lang="pt-BR" err="1"/>
              <a:t>the</a:t>
            </a:r>
            <a:r>
              <a:rPr lang="pt-BR"/>
              <a:t> mouse </a:t>
            </a:r>
            <a:r>
              <a:rPr lang="pt-BR" err="1"/>
              <a:t>and</a:t>
            </a:r>
            <a:r>
              <a:rPr lang="pt-BR"/>
              <a:t> </a:t>
            </a:r>
            <a:r>
              <a:rPr lang="pt-BR" err="1"/>
              <a:t>select</a:t>
            </a:r>
            <a:r>
              <a:rPr lang="pt-BR"/>
              <a:t> “</a:t>
            </a:r>
            <a:r>
              <a:rPr lang="pt-BR" err="1"/>
              <a:t>Change</a:t>
            </a:r>
            <a:r>
              <a:rPr lang="pt-BR"/>
              <a:t> </a:t>
            </a:r>
            <a:r>
              <a:rPr lang="pt-BR" err="1"/>
              <a:t>type</a:t>
            </a:r>
            <a:r>
              <a:rPr lang="pt-BR"/>
              <a:t> </a:t>
            </a:r>
            <a:r>
              <a:rPr lang="pt-BR" err="1"/>
              <a:t>of</a:t>
            </a:r>
            <a:r>
              <a:rPr lang="pt-BR"/>
              <a:t> </a:t>
            </a:r>
            <a:r>
              <a:rPr lang="pt-BR" err="1"/>
              <a:t>graph</a:t>
            </a:r>
            <a:r>
              <a:rPr lang="pt-BR"/>
              <a:t>”. </a:t>
            </a:r>
            <a:r>
              <a:rPr lang="pt-BR" err="1"/>
              <a:t>Select</a:t>
            </a:r>
            <a:r>
              <a:rPr lang="pt-BR"/>
              <a:t> </a:t>
            </a:r>
            <a:r>
              <a:rPr lang="pt-BR" err="1"/>
              <a:t>the</a:t>
            </a:r>
            <a:r>
              <a:rPr lang="pt-BR"/>
              <a:t> </a:t>
            </a:r>
            <a:r>
              <a:rPr lang="pt-BR" err="1"/>
              <a:t>template</a:t>
            </a:r>
            <a:r>
              <a:rPr lang="pt-BR"/>
              <a:t> </a:t>
            </a:r>
            <a:r>
              <a:rPr lang="pt-BR" err="1"/>
              <a:t>again</a:t>
            </a:r>
            <a:r>
              <a:rPr lang="pt-BR"/>
              <a:t> </a:t>
            </a:r>
            <a:r>
              <a:rPr lang="pt-BR" err="1"/>
              <a:t>to</a:t>
            </a:r>
            <a:r>
              <a:rPr lang="pt-BR"/>
              <a:t> </a:t>
            </a:r>
            <a:r>
              <a:rPr lang="pt-BR" err="1"/>
              <a:t>update</a:t>
            </a:r>
            <a:endParaRPr lang="pt-BR"/>
          </a:p>
        </p:txBody>
      </p:sp>
      <p:sp>
        <p:nvSpPr>
          <p:cNvPr id="15" name="Espaço Reservado para Texto 7">
            <a:extLst>
              <a:ext uri="{FF2B5EF4-FFF2-40B4-BE49-F238E27FC236}">
                <a16:creationId xmlns:a16="http://schemas.microsoft.com/office/drawing/2014/main" id="{A45828DB-02D9-493E-B696-7107B392CAF7}"/>
              </a:ext>
            </a:extLst>
          </p:cNvPr>
          <p:cNvSpPr>
            <a:spLocks noGrp="1"/>
          </p:cNvSpPr>
          <p:nvPr>
            <p:ph type="body" sz="quarter" idx="49" hasCustomPrompt="1"/>
          </p:nvPr>
        </p:nvSpPr>
        <p:spPr>
          <a:xfrm>
            <a:off x="285552" y="670643"/>
            <a:ext cx="6829140" cy="323941"/>
          </a:xfrm>
          <a:prstGeom prst="rect">
            <a:avLst/>
          </a:prstGeom>
        </p:spPr>
        <p:txBody>
          <a:bodyPr/>
          <a:lstStyle>
            <a:lvl1pPr marL="0" indent="0" algn="l">
              <a:buNone/>
              <a:defRPr sz="1400">
                <a:solidFill>
                  <a:schemeClr val="tx1">
                    <a:lumMod val="65000"/>
                    <a:lumOff val="35000"/>
                  </a:schemeClr>
                </a:solidFill>
                <a:latin typeface="+mn-lt"/>
              </a:defRPr>
            </a:lvl1pPr>
          </a:lstStyle>
          <a:p>
            <a:pPr lvl="0"/>
            <a:r>
              <a:rPr lang="pt-BR" err="1"/>
              <a:t>Calibri</a:t>
            </a:r>
            <a:r>
              <a:rPr lang="pt-BR"/>
              <a:t> </a:t>
            </a:r>
            <a:r>
              <a:rPr lang="pt-BR" err="1"/>
              <a:t>font</a:t>
            </a:r>
            <a:r>
              <a:rPr lang="pt-BR"/>
              <a:t> normal (</a:t>
            </a:r>
            <a:r>
              <a:rPr lang="pt-BR" err="1"/>
              <a:t>size</a:t>
            </a:r>
            <a:r>
              <a:rPr lang="pt-BR"/>
              <a:t> 14)</a:t>
            </a:r>
          </a:p>
        </p:txBody>
      </p:sp>
      <p:sp>
        <p:nvSpPr>
          <p:cNvPr id="16" name="Título 1">
            <a:extLst>
              <a:ext uri="{FF2B5EF4-FFF2-40B4-BE49-F238E27FC236}">
                <a16:creationId xmlns:a16="http://schemas.microsoft.com/office/drawing/2014/main" id="{492C72F6-137D-41DF-ACAC-E91E4A93FCB3}"/>
              </a:ext>
            </a:extLst>
          </p:cNvPr>
          <p:cNvSpPr>
            <a:spLocks noGrp="1"/>
          </p:cNvSpPr>
          <p:nvPr>
            <p:ph type="title" hasCustomPrompt="1"/>
          </p:nvPr>
        </p:nvSpPr>
        <p:spPr>
          <a:xfrm>
            <a:off x="285553" y="258471"/>
            <a:ext cx="9787893" cy="370620"/>
          </a:xfrm>
          <a:prstGeom prst="rect">
            <a:avLst/>
          </a:prstGeom>
        </p:spPr>
        <p:txBody>
          <a:bodyPr/>
          <a:lstStyle>
            <a:lvl1pPr algn="l">
              <a:tabLst/>
              <a:defRPr sz="2400" b="1">
                <a:solidFill>
                  <a:srgbClr val="54C0E8"/>
                </a:solidFill>
                <a:latin typeface="Trebuchet MS" panose="020B0603020202020204" pitchFamily="34" charset="0"/>
              </a:defRPr>
            </a:lvl1pPr>
          </a:lstStyle>
          <a:p>
            <a:r>
              <a:rPr lang="pt-BR" err="1"/>
              <a:t>Trebuchet</a:t>
            </a:r>
            <a:r>
              <a:rPr lang="pt-BR"/>
              <a:t> M </a:t>
            </a:r>
            <a:r>
              <a:rPr lang="pt-BR" err="1"/>
              <a:t>font</a:t>
            </a:r>
            <a:r>
              <a:rPr lang="pt-BR"/>
              <a:t> normal (</a:t>
            </a:r>
            <a:r>
              <a:rPr lang="pt-BR" err="1"/>
              <a:t>size</a:t>
            </a:r>
            <a:r>
              <a:rPr lang="pt-BR"/>
              <a:t> 24)</a:t>
            </a:r>
          </a:p>
        </p:txBody>
      </p:sp>
      <p:sp>
        <p:nvSpPr>
          <p:cNvPr id="28" name="Espaço Reservado para Número de Slide 9">
            <a:extLst>
              <a:ext uri="{FF2B5EF4-FFF2-40B4-BE49-F238E27FC236}">
                <a16:creationId xmlns:a16="http://schemas.microsoft.com/office/drawing/2014/main" id="{5E848C6C-D6F5-4709-9389-598AA3A029E8}"/>
              </a:ext>
            </a:extLst>
          </p:cNvPr>
          <p:cNvSpPr txBox="1">
            <a:spLocks/>
          </p:cNvSpPr>
          <p:nvPr userDrawn="1"/>
        </p:nvSpPr>
        <p:spPr>
          <a:xfrm>
            <a:off x="-62853" y="6547886"/>
            <a:ext cx="534177" cy="365125"/>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200" kern="1200">
                <a:solidFill>
                  <a:schemeClr val="tx1">
                    <a:tint val="75000"/>
                  </a:schemeClr>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algn="r"/>
            <a:fld id="{F5FCCBEA-5D7C-414E-BA5A-59F19D219BB9}" type="slidenum">
              <a:rPr lang="pt-BR" sz="1000" i="1" smtClean="0">
                <a:solidFill>
                  <a:schemeClr val="tx1">
                    <a:lumMod val="65000"/>
                    <a:lumOff val="35000"/>
                  </a:schemeClr>
                </a:solidFill>
                <a:latin typeface="Calibri" panose="020F0502020204030204" pitchFamily="34" charset="0"/>
                <a:cs typeface="Calibri" panose="020F0502020204030204" pitchFamily="34" charset="0"/>
              </a:rPr>
              <a:pPr algn="r"/>
              <a:t>‹#›</a:t>
            </a:fld>
            <a:endParaRPr lang="pt-BR" sz="1000" i="1">
              <a:solidFill>
                <a:schemeClr val="tx1">
                  <a:lumMod val="65000"/>
                  <a:lumOff val="35000"/>
                </a:schemeClr>
              </a:solidFill>
              <a:latin typeface="Calibri" panose="020F0502020204030204" pitchFamily="34" charset="0"/>
              <a:cs typeface="Calibri" panose="020F0502020204030204" pitchFamily="34" charset="0"/>
            </a:endParaRPr>
          </a:p>
        </p:txBody>
      </p:sp>
      <p:sp>
        <p:nvSpPr>
          <p:cNvPr id="11" name="Espaço Reservado para Imagem 3">
            <a:extLst>
              <a:ext uri="{FF2B5EF4-FFF2-40B4-BE49-F238E27FC236}">
                <a16:creationId xmlns:a16="http://schemas.microsoft.com/office/drawing/2014/main" id="{CC4A5BE2-4A99-47EF-B119-53A2BAABCCF8}"/>
              </a:ext>
            </a:extLst>
          </p:cNvPr>
          <p:cNvSpPr>
            <a:spLocks noGrp="1"/>
          </p:cNvSpPr>
          <p:nvPr>
            <p:ph type="pic" sz="quarter" idx="19"/>
          </p:nvPr>
        </p:nvSpPr>
        <p:spPr>
          <a:xfrm>
            <a:off x="11031004" y="142803"/>
            <a:ext cx="980831" cy="330200"/>
          </a:xfrm>
          <a:prstGeom prst="rect">
            <a:avLst/>
          </a:prstGeo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sz="100" baseline="-25000">
                <a:solidFill>
                  <a:schemeClr val="bg1"/>
                </a:solidFill>
                <a:latin typeface="Calibri" panose="020F0502020204030204" pitchFamily="34" charset="0"/>
                <a:cs typeface="Calibri" panose="020F0502020204030204" pitchFamily="34" charset="0"/>
              </a:defRPr>
            </a:lvl1pPr>
          </a:lstStyle>
          <a:p>
            <a:endParaRPr lang="pt-BR"/>
          </a:p>
        </p:txBody>
      </p:sp>
      <p:pic>
        <p:nvPicPr>
          <p:cNvPr id="13" name="Imagem 12">
            <a:extLst>
              <a:ext uri="{FF2B5EF4-FFF2-40B4-BE49-F238E27FC236}">
                <a16:creationId xmlns:a16="http://schemas.microsoft.com/office/drawing/2014/main" id="{A3CEAA05-A48F-4D30-A2BC-E77096AD2FE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30867" y="6320915"/>
            <a:ext cx="283625" cy="226971"/>
          </a:xfrm>
          <a:prstGeom prst="rect">
            <a:avLst/>
          </a:prstGeom>
        </p:spPr>
      </p:pic>
      <p:sp>
        <p:nvSpPr>
          <p:cNvPr id="14" name="Espaço Reservado para Texto 7">
            <a:extLst>
              <a:ext uri="{FF2B5EF4-FFF2-40B4-BE49-F238E27FC236}">
                <a16:creationId xmlns:a16="http://schemas.microsoft.com/office/drawing/2014/main" id="{B3AB5103-8952-4D92-B855-87C485ECD2FC}"/>
              </a:ext>
            </a:extLst>
          </p:cNvPr>
          <p:cNvSpPr>
            <a:spLocks noGrp="1"/>
          </p:cNvSpPr>
          <p:nvPr>
            <p:ph type="body" sz="quarter" idx="60" hasCustomPrompt="1"/>
          </p:nvPr>
        </p:nvSpPr>
        <p:spPr>
          <a:xfrm>
            <a:off x="614492" y="6306666"/>
            <a:ext cx="6866282" cy="285204"/>
          </a:xfrm>
          <a:prstGeom prst="rect">
            <a:avLst/>
          </a:prstGeom>
        </p:spPr>
        <p:txBody>
          <a:bodyPr/>
          <a:lstStyle>
            <a:lvl1pPr marL="0" indent="0" algn="l">
              <a:buNone/>
              <a:defRPr sz="1000" i="1">
                <a:solidFill>
                  <a:srgbClr val="666666"/>
                </a:solidFill>
                <a:latin typeface="+mn-lt"/>
              </a:defRPr>
            </a:lvl1pPr>
          </a:lstStyle>
          <a:p>
            <a:pPr lvl="0"/>
            <a:r>
              <a:rPr lang="pt-BR" err="1"/>
              <a:t>Calibri</a:t>
            </a:r>
            <a:r>
              <a:rPr lang="pt-BR"/>
              <a:t> </a:t>
            </a:r>
            <a:r>
              <a:rPr lang="pt-BR" err="1"/>
              <a:t>font</a:t>
            </a:r>
            <a:r>
              <a:rPr lang="pt-BR"/>
              <a:t> normal (</a:t>
            </a:r>
            <a:r>
              <a:rPr lang="pt-BR" err="1"/>
              <a:t>size</a:t>
            </a:r>
            <a:r>
              <a:rPr lang="pt-BR"/>
              <a:t> 10)</a:t>
            </a:r>
          </a:p>
        </p:txBody>
      </p:sp>
      <p:sp>
        <p:nvSpPr>
          <p:cNvPr id="19" name="Espaço Reservado para Texto 7">
            <a:extLst>
              <a:ext uri="{FF2B5EF4-FFF2-40B4-BE49-F238E27FC236}">
                <a16:creationId xmlns:a16="http://schemas.microsoft.com/office/drawing/2014/main" id="{8F3442B3-2645-41E3-9218-A6B0CF2CD61C}"/>
              </a:ext>
            </a:extLst>
          </p:cNvPr>
          <p:cNvSpPr>
            <a:spLocks noGrp="1"/>
          </p:cNvSpPr>
          <p:nvPr>
            <p:ph type="body" sz="quarter" idx="65" hasCustomPrompt="1"/>
          </p:nvPr>
        </p:nvSpPr>
        <p:spPr>
          <a:xfrm>
            <a:off x="287633" y="5563860"/>
            <a:ext cx="11225122" cy="453939"/>
          </a:xfrm>
          <a:prstGeom prst="parallelogram">
            <a:avLst/>
          </a:prstGeom>
          <a:solidFill>
            <a:schemeClr val="tx2">
              <a:lumMod val="85000"/>
            </a:schemeClr>
          </a:solidFill>
        </p:spPr>
        <p:txBody>
          <a:bodyPr lIns="0" rIns="0" anchor="ctr" anchorCtr="0"/>
          <a:lstStyle>
            <a:lvl1pPr marL="0" indent="0" algn="ctr">
              <a:buNone/>
              <a:defRPr lang="pt-BR" sz="1400" b="1" i="0" u="none" kern="1200" dirty="0">
                <a:solidFill>
                  <a:srgbClr val="464749"/>
                </a:solidFill>
                <a:latin typeface="Calibri" panose="020F0502020204030204" pitchFamily="34" charset="0"/>
                <a:ea typeface="+mn-ea"/>
                <a:cs typeface="Calibri" panose="020F0502020204030204" pitchFamily="34" charset="0"/>
              </a:defRPr>
            </a:lvl1pPr>
          </a:lstStyle>
          <a:p>
            <a:pPr marL="0" marR="0" lvl="0" indent="0" algn="l" defTabSz="914400" rtl="0" eaLnBrk="1" fontAlgn="base" latinLnBrk="0" hangingPunct="1">
              <a:lnSpc>
                <a:spcPct val="90000"/>
              </a:lnSpc>
              <a:spcBef>
                <a:spcPts val="1000"/>
              </a:spcBef>
              <a:spcAft>
                <a:spcPct val="0"/>
              </a:spcAft>
              <a:buClrTx/>
              <a:buSzTx/>
              <a:buFont typeface="Arial" panose="020B0604020202020204" pitchFamily="34" charset="0"/>
              <a:buNone/>
              <a:tabLst/>
              <a:defRPr/>
            </a:pPr>
            <a:r>
              <a:rPr lang="pt-BR" err="1"/>
              <a:t>Calibri</a:t>
            </a:r>
            <a:r>
              <a:rPr lang="pt-BR"/>
              <a:t> </a:t>
            </a:r>
            <a:r>
              <a:rPr lang="pt-BR" err="1"/>
              <a:t>font</a:t>
            </a:r>
            <a:r>
              <a:rPr lang="pt-BR"/>
              <a:t> </a:t>
            </a:r>
            <a:r>
              <a:rPr lang="pt-BR" err="1"/>
              <a:t>bold</a:t>
            </a:r>
            <a:r>
              <a:rPr lang="pt-BR"/>
              <a:t> (</a:t>
            </a:r>
            <a:r>
              <a:rPr lang="pt-BR" err="1"/>
              <a:t>size</a:t>
            </a:r>
            <a:r>
              <a:rPr lang="pt-BR"/>
              <a:t> 14)</a:t>
            </a:r>
          </a:p>
        </p:txBody>
      </p:sp>
    </p:spTree>
    <p:extLst>
      <p:ext uri="{BB962C8B-B14F-4D97-AF65-F5344CB8AC3E}">
        <p14:creationId xmlns:p14="http://schemas.microsoft.com/office/powerpoint/2010/main" val="303976077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0_Layout Personalizado">
    <p:bg>
      <p:bgPr>
        <a:solidFill>
          <a:schemeClr val="bg1"/>
        </a:solidFill>
        <a:effectLst/>
      </p:bgPr>
    </p:bg>
    <p:spTree>
      <p:nvGrpSpPr>
        <p:cNvPr id="1" name=""/>
        <p:cNvGrpSpPr/>
        <p:nvPr/>
      </p:nvGrpSpPr>
      <p:grpSpPr>
        <a:xfrm>
          <a:off x="0" y="0"/>
          <a:ext cx="0" cy="0"/>
          <a:chOff x="0" y="0"/>
          <a:chExt cx="0" cy="0"/>
        </a:xfrm>
      </p:grpSpPr>
      <p:sp>
        <p:nvSpPr>
          <p:cNvPr id="5" name="Espaço Reservado para Gráfico 4">
            <a:extLst>
              <a:ext uri="{FF2B5EF4-FFF2-40B4-BE49-F238E27FC236}">
                <a16:creationId xmlns:a16="http://schemas.microsoft.com/office/drawing/2014/main" id="{63DB75D3-1EE4-4E6F-8C6C-B3DD52DC1A7E}"/>
              </a:ext>
            </a:extLst>
          </p:cNvPr>
          <p:cNvSpPr>
            <a:spLocks noGrp="1"/>
          </p:cNvSpPr>
          <p:nvPr>
            <p:ph type="chart" sz="quarter" idx="61" hasCustomPrompt="1"/>
          </p:nvPr>
        </p:nvSpPr>
        <p:spPr>
          <a:xfrm>
            <a:off x="285553" y="1541463"/>
            <a:ext cx="8709900" cy="4057232"/>
          </a:xfrm>
          <a:prstGeom prst="rect">
            <a:avLst/>
          </a:prstGeom>
        </p:spPr>
        <p:txBody>
          <a:bodyPr/>
          <a:lstStyle>
            <a:lvl1pPr marL="0" indent="0">
              <a:buNone/>
              <a:defRPr lang="pt-BR" sz="1400" kern="1200" dirty="0">
                <a:solidFill>
                  <a:srgbClr val="FF0000"/>
                </a:solidFill>
                <a:latin typeface="+mj-lt"/>
                <a:ea typeface="+mn-ea"/>
                <a:cs typeface="+mn-cs"/>
              </a:defRPr>
            </a:lvl1pPr>
          </a:lstStyle>
          <a:p>
            <a:r>
              <a:rPr lang="pt-BR"/>
              <a:t>Click </a:t>
            </a:r>
            <a:r>
              <a:rPr lang="pt-BR" err="1"/>
              <a:t>and</a:t>
            </a:r>
            <a:r>
              <a:rPr lang="pt-BR"/>
              <a:t> </a:t>
            </a:r>
            <a:r>
              <a:rPr lang="pt-BR" err="1"/>
              <a:t>choose</a:t>
            </a:r>
            <a:r>
              <a:rPr lang="pt-BR"/>
              <a:t> </a:t>
            </a:r>
            <a:r>
              <a:rPr lang="pt-BR" err="1"/>
              <a:t>the</a:t>
            </a:r>
            <a:r>
              <a:rPr lang="pt-BR"/>
              <a:t> </a:t>
            </a:r>
            <a:r>
              <a:rPr lang="pt-BR" err="1"/>
              <a:t>graph</a:t>
            </a:r>
            <a:r>
              <a:rPr lang="pt-BR"/>
              <a:t> </a:t>
            </a:r>
            <a:r>
              <a:rPr lang="pt-BR" err="1"/>
              <a:t>inside</a:t>
            </a:r>
            <a:r>
              <a:rPr lang="pt-BR"/>
              <a:t> </a:t>
            </a:r>
            <a:r>
              <a:rPr lang="pt-BR" err="1"/>
              <a:t>of</a:t>
            </a:r>
            <a:r>
              <a:rPr lang="pt-BR"/>
              <a:t> “</a:t>
            </a:r>
            <a:r>
              <a:rPr lang="pt-BR" err="1"/>
              <a:t>templates</a:t>
            </a:r>
            <a:r>
              <a:rPr lang="pt-BR"/>
              <a:t>”. </a:t>
            </a:r>
            <a:r>
              <a:rPr lang="pt-BR" err="1"/>
              <a:t>Insert</a:t>
            </a:r>
            <a:r>
              <a:rPr lang="pt-BR"/>
              <a:t> </a:t>
            </a:r>
            <a:r>
              <a:rPr lang="pt-BR" err="1"/>
              <a:t>the</a:t>
            </a:r>
            <a:r>
              <a:rPr lang="pt-BR"/>
              <a:t> data </a:t>
            </a:r>
            <a:r>
              <a:rPr lang="pt-BR" err="1"/>
              <a:t>and</a:t>
            </a:r>
            <a:r>
              <a:rPr lang="pt-BR"/>
              <a:t> </a:t>
            </a:r>
            <a:r>
              <a:rPr lang="pt-BR" err="1"/>
              <a:t>then</a:t>
            </a:r>
            <a:r>
              <a:rPr lang="pt-BR"/>
              <a:t> </a:t>
            </a:r>
            <a:r>
              <a:rPr lang="pt-BR" err="1"/>
              <a:t>right</a:t>
            </a:r>
            <a:r>
              <a:rPr lang="pt-BR"/>
              <a:t> click </a:t>
            </a:r>
            <a:r>
              <a:rPr lang="pt-BR" err="1"/>
              <a:t>with</a:t>
            </a:r>
            <a:r>
              <a:rPr lang="pt-BR"/>
              <a:t> </a:t>
            </a:r>
            <a:r>
              <a:rPr lang="pt-BR" err="1"/>
              <a:t>the</a:t>
            </a:r>
            <a:r>
              <a:rPr lang="pt-BR"/>
              <a:t> mouse </a:t>
            </a:r>
            <a:r>
              <a:rPr lang="pt-BR" err="1"/>
              <a:t>and</a:t>
            </a:r>
            <a:r>
              <a:rPr lang="pt-BR"/>
              <a:t> </a:t>
            </a:r>
            <a:r>
              <a:rPr lang="pt-BR" err="1"/>
              <a:t>select</a:t>
            </a:r>
            <a:r>
              <a:rPr lang="pt-BR"/>
              <a:t> “</a:t>
            </a:r>
            <a:r>
              <a:rPr lang="pt-BR" err="1"/>
              <a:t>Change</a:t>
            </a:r>
            <a:r>
              <a:rPr lang="pt-BR"/>
              <a:t> </a:t>
            </a:r>
            <a:r>
              <a:rPr lang="pt-BR" err="1"/>
              <a:t>type</a:t>
            </a:r>
            <a:r>
              <a:rPr lang="pt-BR"/>
              <a:t> </a:t>
            </a:r>
            <a:r>
              <a:rPr lang="pt-BR" err="1"/>
              <a:t>of</a:t>
            </a:r>
            <a:r>
              <a:rPr lang="pt-BR"/>
              <a:t> </a:t>
            </a:r>
            <a:r>
              <a:rPr lang="pt-BR" err="1"/>
              <a:t>graph</a:t>
            </a:r>
            <a:r>
              <a:rPr lang="pt-BR"/>
              <a:t>”. </a:t>
            </a:r>
            <a:r>
              <a:rPr lang="pt-BR" err="1"/>
              <a:t>Select</a:t>
            </a:r>
            <a:r>
              <a:rPr lang="pt-BR"/>
              <a:t> </a:t>
            </a:r>
            <a:r>
              <a:rPr lang="pt-BR" err="1"/>
              <a:t>the</a:t>
            </a:r>
            <a:r>
              <a:rPr lang="pt-BR"/>
              <a:t> </a:t>
            </a:r>
            <a:r>
              <a:rPr lang="pt-BR" err="1"/>
              <a:t>template</a:t>
            </a:r>
            <a:r>
              <a:rPr lang="pt-BR"/>
              <a:t> </a:t>
            </a:r>
            <a:r>
              <a:rPr lang="pt-BR" err="1"/>
              <a:t>again</a:t>
            </a:r>
            <a:r>
              <a:rPr lang="pt-BR"/>
              <a:t> </a:t>
            </a:r>
            <a:r>
              <a:rPr lang="pt-BR" err="1"/>
              <a:t>to</a:t>
            </a:r>
            <a:r>
              <a:rPr lang="pt-BR"/>
              <a:t> </a:t>
            </a:r>
            <a:r>
              <a:rPr lang="pt-BR" err="1"/>
              <a:t>update</a:t>
            </a:r>
            <a:endParaRPr lang="pt-BR"/>
          </a:p>
        </p:txBody>
      </p:sp>
      <p:sp>
        <p:nvSpPr>
          <p:cNvPr id="15" name="Espaço Reservado para Texto 7">
            <a:extLst>
              <a:ext uri="{FF2B5EF4-FFF2-40B4-BE49-F238E27FC236}">
                <a16:creationId xmlns:a16="http://schemas.microsoft.com/office/drawing/2014/main" id="{A45828DB-02D9-493E-B696-7107B392CAF7}"/>
              </a:ext>
            </a:extLst>
          </p:cNvPr>
          <p:cNvSpPr>
            <a:spLocks noGrp="1"/>
          </p:cNvSpPr>
          <p:nvPr>
            <p:ph type="body" sz="quarter" idx="49" hasCustomPrompt="1"/>
          </p:nvPr>
        </p:nvSpPr>
        <p:spPr>
          <a:xfrm>
            <a:off x="285553" y="670643"/>
            <a:ext cx="6829140" cy="323941"/>
          </a:xfrm>
          <a:prstGeom prst="rect">
            <a:avLst/>
          </a:prstGeom>
        </p:spPr>
        <p:txBody>
          <a:bodyPr/>
          <a:lstStyle>
            <a:lvl1pPr marL="0" indent="0" algn="l">
              <a:buNone/>
              <a:defRPr sz="1400">
                <a:solidFill>
                  <a:schemeClr val="tx1">
                    <a:lumMod val="65000"/>
                    <a:lumOff val="35000"/>
                  </a:schemeClr>
                </a:solidFill>
                <a:latin typeface="+mn-lt"/>
              </a:defRPr>
            </a:lvl1pPr>
          </a:lstStyle>
          <a:p>
            <a:pPr lvl="0"/>
            <a:r>
              <a:rPr lang="pt-BR" err="1"/>
              <a:t>Calibri</a:t>
            </a:r>
            <a:r>
              <a:rPr lang="pt-BR"/>
              <a:t> </a:t>
            </a:r>
            <a:r>
              <a:rPr lang="pt-BR" err="1"/>
              <a:t>font</a:t>
            </a:r>
            <a:r>
              <a:rPr lang="pt-BR"/>
              <a:t> normal (</a:t>
            </a:r>
            <a:r>
              <a:rPr lang="pt-BR" err="1"/>
              <a:t>size</a:t>
            </a:r>
            <a:r>
              <a:rPr lang="pt-BR"/>
              <a:t> 14)</a:t>
            </a:r>
          </a:p>
        </p:txBody>
      </p:sp>
      <p:sp>
        <p:nvSpPr>
          <p:cNvPr id="16" name="Título 1">
            <a:extLst>
              <a:ext uri="{FF2B5EF4-FFF2-40B4-BE49-F238E27FC236}">
                <a16:creationId xmlns:a16="http://schemas.microsoft.com/office/drawing/2014/main" id="{492C72F6-137D-41DF-ACAC-E91E4A93FCB3}"/>
              </a:ext>
            </a:extLst>
          </p:cNvPr>
          <p:cNvSpPr>
            <a:spLocks noGrp="1"/>
          </p:cNvSpPr>
          <p:nvPr>
            <p:ph type="title" hasCustomPrompt="1"/>
          </p:nvPr>
        </p:nvSpPr>
        <p:spPr>
          <a:xfrm>
            <a:off x="285554" y="258471"/>
            <a:ext cx="9787893" cy="370620"/>
          </a:xfrm>
          <a:prstGeom prst="rect">
            <a:avLst/>
          </a:prstGeom>
        </p:spPr>
        <p:txBody>
          <a:bodyPr/>
          <a:lstStyle>
            <a:lvl1pPr algn="l">
              <a:tabLst/>
              <a:defRPr sz="2400" b="1">
                <a:solidFill>
                  <a:srgbClr val="29B7EB"/>
                </a:solidFill>
                <a:latin typeface="Trebuchet MS" panose="020B0603020202020204" pitchFamily="34" charset="0"/>
              </a:defRPr>
            </a:lvl1pPr>
          </a:lstStyle>
          <a:p>
            <a:r>
              <a:rPr lang="pt-BR" err="1"/>
              <a:t>Trebuchet</a:t>
            </a:r>
            <a:r>
              <a:rPr lang="pt-BR"/>
              <a:t> M </a:t>
            </a:r>
            <a:r>
              <a:rPr lang="pt-BR" err="1"/>
              <a:t>font</a:t>
            </a:r>
            <a:r>
              <a:rPr lang="pt-BR"/>
              <a:t> normal (</a:t>
            </a:r>
            <a:r>
              <a:rPr lang="pt-BR" err="1"/>
              <a:t>size</a:t>
            </a:r>
            <a:r>
              <a:rPr lang="pt-BR"/>
              <a:t> 24)</a:t>
            </a:r>
          </a:p>
        </p:txBody>
      </p:sp>
      <p:sp>
        <p:nvSpPr>
          <p:cNvPr id="11" name="Espaço Reservado para Imagem 3">
            <a:extLst>
              <a:ext uri="{FF2B5EF4-FFF2-40B4-BE49-F238E27FC236}">
                <a16:creationId xmlns:a16="http://schemas.microsoft.com/office/drawing/2014/main" id="{CC4A5BE2-4A99-47EF-B119-53A2BAABCCF8}"/>
              </a:ext>
            </a:extLst>
          </p:cNvPr>
          <p:cNvSpPr>
            <a:spLocks noGrp="1"/>
          </p:cNvSpPr>
          <p:nvPr>
            <p:ph type="pic" sz="quarter" idx="19"/>
          </p:nvPr>
        </p:nvSpPr>
        <p:spPr>
          <a:xfrm>
            <a:off x="11031004" y="142803"/>
            <a:ext cx="980831" cy="330200"/>
          </a:xfrm>
          <a:prstGeom prst="rect">
            <a:avLst/>
          </a:prstGeom>
          <a:blipFill>
            <a:blip r:embed="rId2" cstate="email">
              <a:extLst>
                <a:ext uri="{28A0092B-C50C-407E-A947-70E740481C1C}">
                  <a14:useLocalDpi xmlns:a14="http://schemas.microsoft.com/office/drawing/2010/main"/>
                </a:ext>
              </a:extLst>
            </a:blip>
            <a:stretch>
              <a:fillRect/>
            </a:stretch>
          </a:blipFill>
        </p:spPr>
        <p:txBody>
          <a:bodyPr/>
          <a:lstStyle>
            <a:lvl1pPr marL="0" indent="0">
              <a:buNone/>
              <a:defRPr sz="100" baseline="-25000">
                <a:solidFill>
                  <a:schemeClr val="bg1"/>
                </a:solidFill>
                <a:latin typeface="Calibri" panose="020F0502020204030204" pitchFamily="34" charset="0"/>
                <a:cs typeface="Calibri" panose="020F0502020204030204" pitchFamily="34" charset="0"/>
              </a:defRPr>
            </a:lvl1pPr>
          </a:lstStyle>
          <a:p>
            <a:endParaRPr lang="pt-BR"/>
          </a:p>
        </p:txBody>
      </p:sp>
      <p:sp>
        <p:nvSpPr>
          <p:cNvPr id="17" name="Espaço Reservado para Texto 7">
            <a:extLst>
              <a:ext uri="{FF2B5EF4-FFF2-40B4-BE49-F238E27FC236}">
                <a16:creationId xmlns:a16="http://schemas.microsoft.com/office/drawing/2014/main" id="{FEBA6C1C-27A7-4098-B2B0-0A8B29BBA17A}"/>
              </a:ext>
            </a:extLst>
          </p:cNvPr>
          <p:cNvSpPr>
            <a:spLocks noGrp="1"/>
          </p:cNvSpPr>
          <p:nvPr>
            <p:ph type="body" sz="quarter" idx="63" hasCustomPrompt="1"/>
          </p:nvPr>
        </p:nvSpPr>
        <p:spPr>
          <a:xfrm>
            <a:off x="9323234" y="1559853"/>
            <a:ext cx="2199680" cy="4057232"/>
          </a:xfrm>
          <a:prstGeom prst="rect">
            <a:avLst/>
          </a:prstGeom>
          <a:solidFill>
            <a:schemeClr val="tx2">
              <a:lumMod val="85000"/>
            </a:schemeClr>
          </a:solidFill>
        </p:spPr>
        <p:txBody>
          <a:bodyPr/>
          <a:lstStyle>
            <a:lvl1pPr marL="0" indent="0" algn="l">
              <a:buNone/>
              <a:defRPr lang="pt-BR" sz="1400" b="1" i="0" u="none" kern="1200" dirty="0">
                <a:solidFill>
                  <a:srgbClr val="464749"/>
                </a:solidFill>
                <a:latin typeface="Calibri" panose="020F0502020204030204" pitchFamily="34" charset="0"/>
                <a:ea typeface="+mn-ea"/>
                <a:cs typeface="Calibri" panose="020F0502020204030204" pitchFamily="34" charset="0"/>
              </a:defRPr>
            </a:lvl1pPr>
          </a:lstStyle>
          <a:p>
            <a:pPr marL="0" marR="0" lvl="0" indent="0" algn="l" defTabSz="914400" rtl="0" eaLnBrk="1" fontAlgn="base" latinLnBrk="0" hangingPunct="1">
              <a:lnSpc>
                <a:spcPct val="90000"/>
              </a:lnSpc>
              <a:spcBef>
                <a:spcPts val="1000"/>
              </a:spcBef>
              <a:spcAft>
                <a:spcPct val="0"/>
              </a:spcAft>
              <a:buClrTx/>
              <a:buSzTx/>
              <a:buFont typeface="Arial" panose="020B0604020202020204" pitchFamily="34" charset="0"/>
              <a:buNone/>
              <a:tabLst/>
              <a:defRPr/>
            </a:pPr>
            <a:r>
              <a:rPr lang="pt-BR" err="1"/>
              <a:t>Calibri</a:t>
            </a:r>
            <a:r>
              <a:rPr lang="pt-BR"/>
              <a:t> </a:t>
            </a:r>
            <a:r>
              <a:rPr lang="pt-BR" err="1"/>
              <a:t>font</a:t>
            </a:r>
            <a:r>
              <a:rPr lang="pt-BR"/>
              <a:t> </a:t>
            </a:r>
            <a:r>
              <a:rPr lang="pt-BR" err="1"/>
              <a:t>bold</a:t>
            </a:r>
            <a:r>
              <a:rPr lang="pt-BR"/>
              <a:t> (</a:t>
            </a:r>
            <a:r>
              <a:rPr lang="pt-BR" err="1"/>
              <a:t>size</a:t>
            </a:r>
            <a:r>
              <a:rPr lang="pt-BR"/>
              <a:t> 14)</a:t>
            </a:r>
          </a:p>
        </p:txBody>
      </p:sp>
      <p:sp>
        <p:nvSpPr>
          <p:cNvPr id="14" name="Espaço Reservado para Texto 7">
            <a:extLst>
              <a:ext uri="{FF2B5EF4-FFF2-40B4-BE49-F238E27FC236}">
                <a16:creationId xmlns:a16="http://schemas.microsoft.com/office/drawing/2014/main" id="{58859E66-1E94-44AD-A48E-95C7BA009C23}"/>
              </a:ext>
            </a:extLst>
          </p:cNvPr>
          <p:cNvSpPr>
            <a:spLocks noGrp="1"/>
          </p:cNvSpPr>
          <p:nvPr>
            <p:ph type="body" sz="quarter" idx="60" hasCustomPrompt="1"/>
          </p:nvPr>
        </p:nvSpPr>
        <p:spPr>
          <a:xfrm>
            <a:off x="824972" y="6481950"/>
            <a:ext cx="6866282" cy="285204"/>
          </a:xfrm>
          <a:prstGeom prst="rect">
            <a:avLst/>
          </a:prstGeom>
        </p:spPr>
        <p:txBody>
          <a:bodyPr/>
          <a:lstStyle>
            <a:lvl1pPr marL="0" indent="0" algn="l">
              <a:buNone/>
              <a:defRPr sz="1200" i="1">
                <a:solidFill>
                  <a:srgbClr val="666666"/>
                </a:solidFill>
                <a:latin typeface="+mn-lt"/>
              </a:defRPr>
            </a:lvl1pPr>
          </a:lstStyle>
          <a:p>
            <a:pPr lvl="0"/>
            <a:r>
              <a:rPr lang="pt-BR" err="1"/>
              <a:t>Calibri</a:t>
            </a:r>
            <a:r>
              <a:rPr lang="pt-BR"/>
              <a:t> </a:t>
            </a:r>
            <a:r>
              <a:rPr lang="pt-BR" err="1"/>
              <a:t>font</a:t>
            </a:r>
            <a:r>
              <a:rPr lang="pt-BR"/>
              <a:t> normal (</a:t>
            </a:r>
            <a:r>
              <a:rPr lang="pt-BR" err="1"/>
              <a:t>size</a:t>
            </a:r>
            <a:r>
              <a:rPr lang="pt-BR"/>
              <a:t> 12)</a:t>
            </a:r>
          </a:p>
        </p:txBody>
      </p:sp>
      <p:pic>
        <p:nvPicPr>
          <p:cNvPr id="9" name="Imagem 2">
            <a:extLst>
              <a:ext uri="{FF2B5EF4-FFF2-40B4-BE49-F238E27FC236}">
                <a16:creationId xmlns:a16="http://schemas.microsoft.com/office/drawing/2014/main" id="{9C09F901-C23A-4390-B01A-098ACA486E0E}"/>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79426" y="6511068"/>
            <a:ext cx="283625" cy="226971"/>
          </a:xfrm>
          <a:prstGeom prst="rect">
            <a:avLst/>
          </a:prstGeom>
        </p:spPr>
      </p:pic>
    </p:spTree>
    <p:extLst>
      <p:ext uri="{BB962C8B-B14F-4D97-AF65-F5344CB8AC3E}">
        <p14:creationId xmlns:p14="http://schemas.microsoft.com/office/powerpoint/2010/main" val="3053118613"/>
      </p:ext>
    </p:extLst>
  </p:cSld>
  <p:clrMapOvr>
    <a:masterClrMapping/>
  </p:clrMapOvr>
  <p:transition>
    <p:wipe dir="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6_Title and Content">
    <p:spTree>
      <p:nvGrpSpPr>
        <p:cNvPr id="1" name=""/>
        <p:cNvGrpSpPr/>
        <p:nvPr/>
      </p:nvGrpSpPr>
      <p:grpSpPr>
        <a:xfrm>
          <a:off x="0" y="0"/>
          <a:ext cx="0" cy="0"/>
          <a:chOff x="0" y="0"/>
          <a:chExt cx="0" cy="0"/>
        </a:xfrm>
      </p:grpSpPr>
      <p:sp>
        <p:nvSpPr>
          <p:cNvPr id="9" name="Espaço Reservado para Texto 7">
            <a:extLst>
              <a:ext uri="{FF2B5EF4-FFF2-40B4-BE49-F238E27FC236}">
                <a16:creationId xmlns:a16="http://schemas.microsoft.com/office/drawing/2014/main" id="{6E104D49-A92C-400B-AD04-56DBB6654A88}"/>
              </a:ext>
            </a:extLst>
          </p:cNvPr>
          <p:cNvSpPr>
            <a:spLocks noGrp="1"/>
          </p:cNvSpPr>
          <p:nvPr>
            <p:ph type="body" sz="quarter" idx="49" hasCustomPrompt="1"/>
          </p:nvPr>
        </p:nvSpPr>
        <p:spPr>
          <a:xfrm>
            <a:off x="69484" y="620689"/>
            <a:ext cx="6829140" cy="323941"/>
          </a:xfrm>
          <a:prstGeom prst="rect">
            <a:avLst/>
          </a:prstGeom>
        </p:spPr>
        <p:txBody>
          <a:bodyPr/>
          <a:lstStyle>
            <a:lvl1pPr marL="0" indent="0" algn="l">
              <a:buNone/>
              <a:defRPr sz="1400">
                <a:solidFill>
                  <a:schemeClr val="tx1">
                    <a:lumMod val="65000"/>
                    <a:lumOff val="35000"/>
                  </a:schemeClr>
                </a:solidFill>
                <a:latin typeface="+mn-lt"/>
              </a:defRPr>
            </a:lvl1pPr>
          </a:lstStyle>
          <a:p>
            <a:pPr lvl="0"/>
            <a:r>
              <a:rPr lang="pt-BR" err="1"/>
              <a:t>Calibri</a:t>
            </a:r>
            <a:r>
              <a:rPr lang="pt-BR"/>
              <a:t> </a:t>
            </a:r>
            <a:r>
              <a:rPr lang="pt-BR" err="1"/>
              <a:t>font</a:t>
            </a:r>
            <a:r>
              <a:rPr lang="pt-BR"/>
              <a:t> normal (</a:t>
            </a:r>
            <a:r>
              <a:rPr lang="pt-BR" err="1"/>
              <a:t>size</a:t>
            </a:r>
            <a:r>
              <a:rPr lang="pt-BR"/>
              <a:t> 14)</a:t>
            </a:r>
          </a:p>
        </p:txBody>
      </p:sp>
      <p:sp>
        <p:nvSpPr>
          <p:cNvPr id="10" name="Título 1">
            <a:extLst>
              <a:ext uri="{FF2B5EF4-FFF2-40B4-BE49-F238E27FC236}">
                <a16:creationId xmlns:a16="http://schemas.microsoft.com/office/drawing/2014/main" id="{BD40C52A-1BFC-494E-8AA4-9550A142C70D}"/>
              </a:ext>
            </a:extLst>
          </p:cNvPr>
          <p:cNvSpPr>
            <a:spLocks noGrp="1"/>
          </p:cNvSpPr>
          <p:nvPr>
            <p:ph type="title" hasCustomPrompt="1"/>
          </p:nvPr>
        </p:nvSpPr>
        <p:spPr>
          <a:xfrm>
            <a:off x="69485" y="258471"/>
            <a:ext cx="9787893" cy="370620"/>
          </a:xfrm>
          <a:prstGeom prst="rect">
            <a:avLst/>
          </a:prstGeom>
        </p:spPr>
        <p:txBody>
          <a:bodyPr/>
          <a:lstStyle>
            <a:lvl1pPr algn="l">
              <a:tabLst/>
              <a:defRPr sz="2400" b="1">
                <a:solidFill>
                  <a:schemeClr val="accent2"/>
                </a:solidFill>
                <a:latin typeface="Trebuchet MS" panose="020B0603020202020204" pitchFamily="34" charset="0"/>
              </a:defRPr>
            </a:lvl1pPr>
          </a:lstStyle>
          <a:p>
            <a:r>
              <a:rPr lang="pt-BR" err="1"/>
              <a:t>Trebuchet</a:t>
            </a:r>
            <a:r>
              <a:rPr lang="pt-BR"/>
              <a:t> M </a:t>
            </a:r>
            <a:r>
              <a:rPr lang="pt-BR" err="1"/>
              <a:t>font</a:t>
            </a:r>
            <a:r>
              <a:rPr lang="pt-BR"/>
              <a:t> normal (</a:t>
            </a:r>
            <a:r>
              <a:rPr lang="pt-BR" err="1"/>
              <a:t>size</a:t>
            </a:r>
            <a:r>
              <a:rPr lang="pt-BR"/>
              <a:t> 24)</a:t>
            </a:r>
          </a:p>
        </p:txBody>
      </p:sp>
      <p:sp>
        <p:nvSpPr>
          <p:cNvPr id="17" name="Espaço Reservado para Gráfico 4">
            <a:extLst>
              <a:ext uri="{FF2B5EF4-FFF2-40B4-BE49-F238E27FC236}">
                <a16:creationId xmlns:a16="http://schemas.microsoft.com/office/drawing/2014/main" id="{0392E97D-CDD3-4793-9688-4AD3822B325D}"/>
              </a:ext>
            </a:extLst>
          </p:cNvPr>
          <p:cNvSpPr>
            <a:spLocks noGrp="1"/>
          </p:cNvSpPr>
          <p:nvPr>
            <p:ph type="chart" sz="quarter" idx="61" hasCustomPrompt="1"/>
          </p:nvPr>
        </p:nvSpPr>
        <p:spPr>
          <a:xfrm>
            <a:off x="285553" y="1340956"/>
            <a:ext cx="11047578" cy="4314767"/>
          </a:xfrm>
          <a:prstGeom prst="rect">
            <a:avLst/>
          </a:prstGeom>
        </p:spPr>
        <p:txBody>
          <a:bodyPr/>
          <a:lstStyle>
            <a:lvl1pPr marL="0" indent="0">
              <a:buNone/>
              <a:defRPr lang="pt-BR" sz="1400" kern="1200" dirty="0">
                <a:solidFill>
                  <a:srgbClr val="FF0000"/>
                </a:solidFill>
                <a:latin typeface="+mj-lt"/>
                <a:ea typeface="+mn-ea"/>
                <a:cs typeface="+mn-cs"/>
              </a:defRPr>
            </a:lvl1pPr>
          </a:lstStyle>
          <a:p>
            <a:r>
              <a:rPr lang="pt-BR"/>
              <a:t>Click </a:t>
            </a:r>
            <a:r>
              <a:rPr lang="pt-BR" err="1"/>
              <a:t>and</a:t>
            </a:r>
            <a:r>
              <a:rPr lang="pt-BR"/>
              <a:t> </a:t>
            </a:r>
            <a:r>
              <a:rPr lang="pt-BR" err="1"/>
              <a:t>choose</a:t>
            </a:r>
            <a:r>
              <a:rPr lang="pt-BR"/>
              <a:t> </a:t>
            </a:r>
            <a:r>
              <a:rPr lang="pt-BR" err="1"/>
              <a:t>the</a:t>
            </a:r>
            <a:r>
              <a:rPr lang="pt-BR"/>
              <a:t> </a:t>
            </a:r>
            <a:r>
              <a:rPr lang="pt-BR" err="1"/>
              <a:t>graph</a:t>
            </a:r>
            <a:r>
              <a:rPr lang="pt-BR"/>
              <a:t> </a:t>
            </a:r>
            <a:r>
              <a:rPr lang="pt-BR" err="1"/>
              <a:t>inside</a:t>
            </a:r>
            <a:r>
              <a:rPr lang="pt-BR"/>
              <a:t> </a:t>
            </a:r>
            <a:r>
              <a:rPr lang="pt-BR" err="1"/>
              <a:t>of</a:t>
            </a:r>
            <a:r>
              <a:rPr lang="pt-BR"/>
              <a:t> “</a:t>
            </a:r>
            <a:r>
              <a:rPr lang="pt-BR" err="1"/>
              <a:t>templates</a:t>
            </a:r>
            <a:r>
              <a:rPr lang="pt-BR"/>
              <a:t>”. </a:t>
            </a:r>
            <a:r>
              <a:rPr lang="pt-BR" err="1"/>
              <a:t>Insert</a:t>
            </a:r>
            <a:r>
              <a:rPr lang="pt-BR"/>
              <a:t> </a:t>
            </a:r>
            <a:r>
              <a:rPr lang="pt-BR" err="1"/>
              <a:t>the</a:t>
            </a:r>
            <a:r>
              <a:rPr lang="pt-BR"/>
              <a:t> data </a:t>
            </a:r>
            <a:r>
              <a:rPr lang="pt-BR" err="1"/>
              <a:t>and</a:t>
            </a:r>
            <a:r>
              <a:rPr lang="pt-BR"/>
              <a:t> </a:t>
            </a:r>
            <a:r>
              <a:rPr lang="pt-BR" err="1"/>
              <a:t>then</a:t>
            </a:r>
            <a:r>
              <a:rPr lang="pt-BR"/>
              <a:t> </a:t>
            </a:r>
            <a:r>
              <a:rPr lang="pt-BR" err="1"/>
              <a:t>right</a:t>
            </a:r>
            <a:r>
              <a:rPr lang="pt-BR"/>
              <a:t> click </a:t>
            </a:r>
            <a:r>
              <a:rPr lang="pt-BR" err="1"/>
              <a:t>with</a:t>
            </a:r>
            <a:r>
              <a:rPr lang="pt-BR"/>
              <a:t> </a:t>
            </a:r>
            <a:r>
              <a:rPr lang="pt-BR" err="1"/>
              <a:t>the</a:t>
            </a:r>
            <a:r>
              <a:rPr lang="pt-BR"/>
              <a:t> mouse </a:t>
            </a:r>
            <a:r>
              <a:rPr lang="pt-BR" err="1"/>
              <a:t>and</a:t>
            </a:r>
            <a:r>
              <a:rPr lang="pt-BR"/>
              <a:t> </a:t>
            </a:r>
            <a:r>
              <a:rPr lang="pt-BR" err="1"/>
              <a:t>select</a:t>
            </a:r>
            <a:r>
              <a:rPr lang="pt-BR"/>
              <a:t> “</a:t>
            </a:r>
            <a:r>
              <a:rPr lang="pt-BR" err="1"/>
              <a:t>Change</a:t>
            </a:r>
            <a:r>
              <a:rPr lang="pt-BR"/>
              <a:t> </a:t>
            </a:r>
            <a:r>
              <a:rPr lang="pt-BR" err="1"/>
              <a:t>type</a:t>
            </a:r>
            <a:r>
              <a:rPr lang="pt-BR"/>
              <a:t> </a:t>
            </a:r>
            <a:r>
              <a:rPr lang="pt-BR" err="1"/>
              <a:t>of</a:t>
            </a:r>
            <a:r>
              <a:rPr lang="pt-BR"/>
              <a:t> </a:t>
            </a:r>
            <a:r>
              <a:rPr lang="pt-BR" err="1"/>
              <a:t>graph</a:t>
            </a:r>
            <a:r>
              <a:rPr lang="pt-BR"/>
              <a:t>”. </a:t>
            </a:r>
            <a:r>
              <a:rPr lang="pt-BR" err="1"/>
              <a:t>Select</a:t>
            </a:r>
            <a:r>
              <a:rPr lang="pt-BR"/>
              <a:t> </a:t>
            </a:r>
            <a:r>
              <a:rPr lang="pt-BR" err="1"/>
              <a:t>the</a:t>
            </a:r>
            <a:r>
              <a:rPr lang="pt-BR"/>
              <a:t> </a:t>
            </a:r>
            <a:r>
              <a:rPr lang="pt-BR" err="1"/>
              <a:t>template</a:t>
            </a:r>
            <a:r>
              <a:rPr lang="pt-BR"/>
              <a:t> </a:t>
            </a:r>
            <a:r>
              <a:rPr lang="pt-BR" err="1"/>
              <a:t>again</a:t>
            </a:r>
            <a:r>
              <a:rPr lang="pt-BR"/>
              <a:t> </a:t>
            </a:r>
            <a:r>
              <a:rPr lang="pt-BR" err="1"/>
              <a:t>to</a:t>
            </a:r>
            <a:r>
              <a:rPr lang="pt-BR"/>
              <a:t> </a:t>
            </a:r>
            <a:r>
              <a:rPr lang="pt-BR" err="1"/>
              <a:t>update</a:t>
            </a:r>
            <a:endParaRPr lang="pt-BR"/>
          </a:p>
        </p:txBody>
      </p:sp>
      <p:sp>
        <p:nvSpPr>
          <p:cNvPr id="11" name="Espaço Reservado para Texto 7">
            <a:extLst>
              <a:ext uri="{FF2B5EF4-FFF2-40B4-BE49-F238E27FC236}">
                <a16:creationId xmlns:a16="http://schemas.microsoft.com/office/drawing/2014/main" id="{04AC7FFB-FD40-4856-AF38-A957C1904E04}"/>
              </a:ext>
            </a:extLst>
          </p:cNvPr>
          <p:cNvSpPr>
            <a:spLocks noGrp="1"/>
          </p:cNvSpPr>
          <p:nvPr>
            <p:ph type="body" sz="quarter" idx="60" hasCustomPrompt="1"/>
          </p:nvPr>
        </p:nvSpPr>
        <p:spPr>
          <a:xfrm>
            <a:off x="845771" y="6542427"/>
            <a:ext cx="6866282" cy="285204"/>
          </a:xfrm>
          <a:prstGeom prst="rect">
            <a:avLst/>
          </a:prstGeom>
        </p:spPr>
        <p:txBody>
          <a:bodyPr/>
          <a:lstStyle>
            <a:lvl1pPr marL="0" indent="0" algn="l">
              <a:buNone/>
              <a:defRPr sz="1000" i="1">
                <a:solidFill>
                  <a:schemeClr val="tx1">
                    <a:lumMod val="65000"/>
                    <a:lumOff val="35000"/>
                  </a:schemeClr>
                </a:solidFill>
                <a:latin typeface="+mn-lt"/>
              </a:defRPr>
            </a:lvl1pPr>
          </a:lstStyle>
          <a:p>
            <a:pPr lvl="0"/>
            <a:r>
              <a:rPr lang="pt-BR" err="1"/>
              <a:t>Calibri</a:t>
            </a:r>
            <a:r>
              <a:rPr lang="pt-BR"/>
              <a:t> </a:t>
            </a:r>
            <a:r>
              <a:rPr lang="pt-BR" err="1"/>
              <a:t>font</a:t>
            </a:r>
            <a:r>
              <a:rPr lang="pt-BR"/>
              <a:t> normal (</a:t>
            </a:r>
            <a:r>
              <a:rPr lang="pt-BR" err="1"/>
              <a:t>size</a:t>
            </a:r>
            <a:r>
              <a:rPr lang="pt-BR"/>
              <a:t> 10)</a:t>
            </a:r>
          </a:p>
        </p:txBody>
      </p:sp>
      <p:pic>
        <p:nvPicPr>
          <p:cNvPr id="13" name="Imagem 2">
            <a:extLst>
              <a:ext uri="{FF2B5EF4-FFF2-40B4-BE49-F238E27FC236}">
                <a16:creationId xmlns:a16="http://schemas.microsoft.com/office/drawing/2014/main" id="{ABA2DA6B-BB04-4AAD-9136-C79B8C6D279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62146" y="6556676"/>
            <a:ext cx="283625" cy="226971"/>
          </a:xfrm>
          <a:prstGeom prst="rect">
            <a:avLst/>
          </a:prstGeom>
        </p:spPr>
      </p:pic>
    </p:spTree>
    <p:extLst>
      <p:ext uri="{BB962C8B-B14F-4D97-AF65-F5344CB8AC3E}">
        <p14:creationId xmlns:p14="http://schemas.microsoft.com/office/powerpoint/2010/main" val="512204709"/>
      </p:ext>
    </p:extLst>
  </p:cSld>
  <p:clrMapOvr>
    <a:masterClrMapping/>
  </p:clrMapOvr>
  <p:transition spd="slow">
    <p:wipe dir="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3_Title Slide">
    <p:bg>
      <p:bgPr>
        <a:solidFill>
          <a:schemeClr val="bg1"/>
        </a:solidFill>
        <a:effectLst/>
      </p:bgPr>
    </p:bg>
    <p:spTree>
      <p:nvGrpSpPr>
        <p:cNvPr id="1" name=""/>
        <p:cNvGrpSpPr/>
        <p:nvPr/>
      </p:nvGrpSpPr>
      <p:grpSpPr>
        <a:xfrm>
          <a:off x="0" y="0"/>
          <a:ext cx="0" cy="0"/>
          <a:chOff x="0" y="0"/>
          <a:chExt cx="0" cy="0"/>
        </a:xfrm>
      </p:grpSpPr>
      <p:sp>
        <p:nvSpPr>
          <p:cNvPr id="3" name="Espaço Reservado para Imagem 2">
            <a:extLst>
              <a:ext uri="{FF2B5EF4-FFF2-40B4-BE49-F238E27FC236}">
                <a16:creationId xmlns:a16="http://schemas.microsoft.com/office/drawing/2014/main" id="{56A1DC1F-643F-46D4-892D-8F597BC63AE7}"/>
              </a:ext>
            </a:extLst>
          </p:cNvPr>
          <p:cNvSpPr>
            <a:spLocks noGrp="1"/>
          </p:cNvSpPr>
          <p:nvPr>
            <p:ph type="pic" sz="quarter" idx="13" hasCustomPrompt="1"/>
          </p:nvPr>
        </p:nvSpPr>
        <p:spPr>
          <a:xfrm>
            <a:off x="5280821" y="0"/>
            <a:ext cx="9355015" cy="6858000"/>
          </a:xfrm>
          <a:prstGeom prst="parallelogram">
            <a:avLst/>
          </a:prstGeom>
        </p:spPr>
        <p:txBody>
          <a:bodyPr/>
          <a:lstStyle>
            <a:lvl1pPr marL="0" indent="0">
              <a:buNone/>
              <a:defRPr sz="1761">
                <a:solidFill>
                  <a:schemeClr val="bg1"/>
                </a:solidFill>
                <a:latin typeface="Calibri" panose="020F0502020204030204" pitchFamily="34" charset="0"/>
                <a:cs typeface="Calibri" panose="020F0502020204030204" pitchFamily="34" charset="0"/>
              </a:defRPr>
            </a:lvl1pPr>
          </a:lstStyle>
          <a:p>
            <a:r>
              <a:rPr lang="pt-BR"/>
              <a:t> </a:t>
            </a:r>
          </a:p>
        </p:txBody>
      </p:sp>
      <p:sp>
        <p:nvSpPr>
          <p:cNvPr id="5" name="Espaço Reservado para Texto 4">
            <a:extLst>
              <a:ext uri="{FF2B5EF4-FFF2-40B4-BE49-F238E27FC236}">
                <a16:creationId xmlns:a16="http://schemas.microsoft.com/office/drawing/2014/main" id="{7C5AC681-723F-4C6D-B59D-CD03B446A45E}"/>
              </a:ext>
            </a:extLst>
          </p:cNvPr>
          <p:cNvSpPr>
            <a:spLocks noGrp="1"/>
          </p:cNvSpPr>
          <p:nvPr>
            <p:ph type="body" sz="quarter" idx="14" hasCustomPrompt="1"/>
          </p:nvPr>
        </p:nvSpPr>
        <p:spPr>
          <a:xfrm>
            <a:off x="488049" y="298753"/>
            <a:ext cx="6316953" cy="533400"/>
          </a:xfrm>
          <a:prstGeom prst="rect">
            <a:avLst/>
          </a:prstGeom>
        </p:spPr>
        <p:txBody>
          <a:bodyPr/>
          <a:lstStyle>
            <a:lvl1pPr marL="0" marR="0" indent="0" algn="l" defTabSz="894683" rtl="0" eaLnBrk="1" fontAlgn="base" latinLnBrk="0" hangingPunct="1">
              <a:lnSpc>
                <a:spcPct val="90000"/>
              </a:lnSpc>
              <a:spcBef>
                <a:spcPts val="978"/>
              </a:spcBef>
              <a:spcAft>
                <a:spcPct val="0"/>
              </a:spcAft>
              <a:buClrTx/>
              <a:buSzTx/>
              <a:buFont typeface="Arial" panose="020B0604020202020204" pitchFamily="34" charset="0"/>
              <a:buNone/>
              <a:tabLst/>
              <a:defRPr sz="2349" b="1">
                <a:solidFill>
                  <a:srgbClr val="54C0E8"/>
                </a:solidFill>
                <a:latin typeface="Trebuchet MS" panose="020B0603020202020204" pitchFamily="34" charset="0"/>
              </a:defRPr>
            </a:lvl1pPr>
          </a:lstStyle>
          <a:p>
            <a:pPr lvl="0"/>
            <a:r>
              <a:rPr lang="pt-BR" err="1"/>
              <a:t>Trebuchet</a:t>
            </a:r>
            <a:r>
              <a:rPr lang="pt-BR"/>
              <a:t> MS </a:t>
            </a:r>
            <a:r>
              <a:rPr lang="pt-BR" err="1"/>
              <a:t>font</a:t>
            </a:r>
            <a:r>
              <a:rPr lang="pt-BR"/>
              <a:t> normal (</a:t>
            </a:r>
            <a:r>
              <a:rPr lang="pt-BR" err="1"/>
              <a:t>size</a:t>
            </a:r>
            <a:r>
              <a:rPr lang="pt-BR"/>
              <a:t> 24)</a:t>
            </a:r>
            <a:endParaRPr lang="en-US"/>
          </a:p>
        </p:txBody>
      </p:sp>
      <p:sp>
        <p:nvSpPr>
          <p:cNvPr id="9" name="Content Placeholder 2">
            <a:extLst>
              <a:ext uri="{FF2B5EF4-FFF2-40B4-BE49-F238E27FC236}">
                <a16:creationId xmlns:a16="http://schemas.microsoft.com/office/drawing/2014/main" id="{4757E2FF-C0E9-407F-B94E-109DCA50871D}"/>
              </a:ext>
            </a:extLst>
          </p:cNvPr>
          <p:cNvSpPr>
            <a:spLocks noGrp="1"/>
          </p:cNvSpPr>
          <p:nvPr>
            <p:ph idx="1"/>
          </p:nvPr>
        </p:nvSpPr>
        <p:spPr>
          <a:xfrm>
            <a:off x="591456" y="1096626"/>
            <a:ext cx="4865986" cy="4525964"/>
          </a:xfrm>
          <a:prstGeom prst="rect">
            <a:avLst/>
          </a:prstGeom>
        </p:spPr>
        <p:txBody>
          <a:bodyPr>
            <a:noAutofit/>
          </a:bodyPr>
          <a:lstStyle>
            <a:lvl1pPr>
              <a:spcBef>
                <a:spcPts val="414"/>
              </a:spcBef>
              <a:spcAft>
                <a:spcPts val="414"/>
              </a:spcAft>
              <a:buClr>
                <a:srgbClr val="54C0E8"/>
              </a:buClr>
              <a:buSzPct val="110000"/>
              <a:buFont typeface="Verdana" pitchFamily="34" charset="0"/>
              <a:buChar char="●"/>
              <a:defRPr sz="1600">
                <a:solidFill>
                  <a:schemeClr val="tx1">
                    <a:lumMod val="75000"/>
                    <a:lumOff val="25000"/>
                  </a:schemeClr>
                </a:solidFill>
                <a:latin typeface="+mn-lt"/>
                <a:ea typeface="Verdana" pitchFamily="34" charset="0"/>
                <a:cs typeface="Verdana" pitchFamily="34" charset="0"/>
              </a:defRPr>
            </a:lvl1pPr>
            <a:lvl2pPr marL="668233" indent="-256997">
              <a:spcBef>
                <a:spcPts val="414"/>
              </a:spcBef>
              <a:spcAft>
                <a:spcPts val="414"/>
              </a:spcAft>
              <a:buClr>
                <a:schemeClr val="tx1">
                  <a:lumMod val="50000"/>
                  <a:lumOff val="50000"/>
                </a:schemeClr>
              </a:buClr>
              <a:buFont typeface="Wingdings" pitchFamily="2" charset="2"/>
              <a:buChar char="v"/>
              <a:defRPr sz="1600">
                <a:solidFill>
                  <a:schemeClr val="tx1">
                    <a:lumMod val="75000"/>
                    <a:lumOff val="25000"/>
                  </a:schemeClr>
                </a:solidFill>
                <a:latin typeface="+mn-lt"/>
                <a:ea typeface="Verdana" pitchFamily="34" charset="0"/>
                <a:cs typeface="Verdana" pitchFamily="34" charset="0"/>
              </a:defRPr>
            </a:lvl2pPr>
            <a:lvl3pPr>
              <a:spcBef>
                <a:spcPts val="414"/>
              </a:spcBef>
              <a:spcAft>
                <a:spcPts val="414"/>
              </a:spcAft>
              <a:defRPr sz="1600">
                <a:solidFill>
                  <a:schemeClr val="tx1">
                    <a:lumMod val="75000"/>
                    <a:lumOff val="25000"/>
                  </a:schemeClr>
                </a:solidFill>
                <a:latin typeface="+mn-lt"/>
                <a:ea typeface="Verdana" pitchFamily="34" charset="0"/>
                <a:cs typeface="Verdana" pitchFamily="34" charset="0"/>
              </a:defRPr>
            </a:lvl3pPr>
            <a:lvl4pPr>
              <a:spcBef>
                <a:spcPts val="414"/>
              </a:spcBef>
              <a:spcAft>
                <a:spcPts val="414"/>
              </a:spcAft>
              <a:defRPr sz="1600">
                <a:solidFill>
                  <a:schemeClr val="tx1">
                    <a:lumMod val="75000"/>
                    <a:lumOff val="25000"/>
                  </a:schemeClr>
                </a:solidFill>
                <a:latin typeface="+mn-lt"/>
                <a:ea typeface="Verdana" pitchFamily="34" charset="0"/>
                <a:cs typeface="Verdana" pitchFamily="34" charset="0"/>
              </a:defRPr>
            </a:lvl4pPr>
            <a:lvl5pPr>
              <a:spcBef>
                <a:spcPts val="414"/>
              </a:spcBef>
              <a:spcAft>
                <a:spcPts val="414"/>
              </a:spcAft>
              <a:defRPr sz="1600">
                <a:solidFill>
                  <a:schemeClr val="tx1">
                    <a:lumMod val="75000"/>
                    <a:lumOff val="25000"/>
                  </a:schemeClr>
                </a:solidFill>
                <a:latin typeface="+mn-lt"/>
                <a:ea typeface="Verdana" pitchFamily="34" charset="0"/>
                <a:cs typeface="Verdana" pitchFamily="34" charset="0"/>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Tree>
    <p:extLst>
      <p:ext uri="{BB962C8B-B14F-4D97-AF65-F5344CB8AC3E}">
        <p14:creationId xmlns:p14="http://schemas.microsoft.com/office/powerpoint/2010/main" val="1891584872"/>
      </p:ext>
    </p:extLst>
  </p:cSld>
  <p:clrMapOvr>
    <a:masterClrMapping/>
  </p:clrMapOvr>
  <p:transition>
    <p:wipe dir="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40_Layout Personalizado">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6" name="Título 1">
            <a:extLst>
              <a:ext uri="{FF2B5EF4-FFF2-40B4-BE49-F238E27FC236}">
                <a16:creationId xmlns:a16="http://schemas.microsoft.com/office/drawing/2014/main" id="{4496C6FC-7978-43BD-8A17-B476A242A037}"/>
              </a:ext>
            </a:extLst>
          </p:cNvPr>
          <p:cNvSpPr>
            <a:spLocks noGrp="1"/>
          </p:cNvSpPr>
          <p:nvPr>
            <p:ph type="title" hasCustomPrompt="1"/>
          </p:nvPr>
        </p:nvSpPr>
        <p:spPr>
          <a:xfrm>
            <a:off x="1109380" y="1040985"/>
            <a:ext cx="4342562" cy="1293090"/>
          </a:xfrm>
          <a:prstGeom prst="rect">
            <a:avLst/>
          </a:prstGeom>
        </p:spPr>
        <p:txBody>
          <a:bodyPr/>
          <a:lstStyle>
            <a:lvl1pPr algn="ctr">
              <a:tabLst/>
              <a:defRPr sz="4000" b="1">
                <a:solidFill>
                  <a:schemeClr val="bg1"/>
                </a:solidFill>
                <a:latin typeface="Trebuchet MS" panose="020B0603020202020204" pitchFamily="34" charset="0"/>
              </a:defRPr>
            </a:lvl1pPr>
          </a:lstStyle>
          <a:p>
            <a:pPr lvl="0"/>
            <a:r>
              <a:rPr lang="pt-BR" err="1"/>
              <a:t>Trebuchet</a:t>
            </a:r>
            <a:r>
              <a:rPr lang="pt-BR"/>
              <a:t> MS </a:t>
            </a:r>
            <a:r>
              <a:rPr lang="pt-BR" err="1"/>
              <a:t>font</a:t>
            </a:r>
            <a:r>
              <a:rPr lang="pt-BR"/>
              <a:t> normal (</a:t>
            </a:r>
            <a:r>
              <a:rPr lang="pt-BR" err="1"/>
              <a:t>size</a:t>
            </a:r>
            <a:r>
              <a:rPr lang="pt-BR"/>
              <a:t> 40)</a:t>
            </a:r>
            <a:endParaRPr lang="en-US"/>
          </a:p>
        </p:txBody>
      </p:sp>
      <p:pic>
        <p:nvPicPr>
          <p:cNvPr id="8" name="Gráfico 7">
            <a:extLst>
              <a:ext uri="{FF2B5EF4-FFF2-40B4-BE49-F238E27FC236}">
                <a16:creationId xmlns:a16="http://schemas.microsoft.com/office/drawing/2014/main" id="{FBAC704A-40D9-4A50-B9C6-1E3F412FCD71}"/>
              </a:ext>
            </a:extLst>
          </p:cNvPr>
          <p:cNvPicPr>
            <a:picLocks noChangeAspect="1"/>
          </p:cNvPicPr>
          <p:nvPr userDrawn="1"/>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358992" y="3190106"/>
            <a:ext cx="3843338" cy="742950"/>
          </a:xfrm>
          <a:prstGeom prst="rect">
            <a:avLst/>
          </a:prstGeom>
        </p:spPr>
      </p:pic>
      <p:sp>
        <p:nvSpPr>
          <p:cNvPr id="10" name="Espaço Reservado para Texto 19">
            <a:extLst>
              <a:ext uri="{FF2B5EF4-FFF2-40B4-BE49-F238E27FC236}">
                <a16:creationId xmlns:a16="http://schemas.microsoft.com/office/drawing/2014/main" id="{1A78BCEE-ABE2-408A-BDE4-EA478F1B2984}"/>
              </a:ext>
            </a:extLst>
          </p:cNvPr>
          <p:cNvSpPr>
            <a:spLocks noGrp="1"/>
          </p:cNvSpPr>
          <p:nvPr>
            <p:ph type="body" sz="quarter" idx="67" hasCustomPrompt="1"/>
          </p:nvPr>
        </p:nvSpPr>
        <p:spPr>
          <a:xfrm>
            <a:off x="1604075" y="3957120"/>
            <a:ext cx="3353172" cy="596433"/>
          </a:xfrm>
          <a:prstGeom prst="rect">
            <a:avLst/>
          </a:prstGeom>
        </p:spPr>
        <p:txBody>
          <a:bodyPr/>
          <a:lstStyle>
            <a:lvl1pPr marL="0" indent="0" algn="ctr">
              <a:buFontTx/>
              <a:buNone/>
              <a:defRPr sz="2000" b="1" i="1" u="none">
                <a:solidFill>
                  <a:schemeClr val="bg1"/>
                </a:solidFill>
                <a:latin typeface="Calibri" panose="020F0502020204030204" pitchFamily="34" charset="0"/>
                <a:cs typeface="Calibri" panose="020F0502020204030204" pitchFamily="34" charset="0"/>
              </a:defRPr>
            </a:lvl1pPr>
          </a:lstStyle>
          <a:p>
            <a:pPr lvl="0"/>
            <a:r>
              <a:rPr lang="pt-BR" err="1"/>
              <a:t>Calibri</a:t>
            </a:r>
            <a:r>
              <a:rPr lang="pt-BR"/>
              <a:t> </a:t>
            </a:r>
            <a:r>
              <a:rPr lang="pt-BR" err="1"/>
              <a:t>font</a:t>
            </a:r>
            <a:r>
              <a:rPr lang="pt-BR"/>
              <a:t> </a:t>
            </a:r>
            <a:r>
              <a:rPr lang="pt-BR" err="1"/>
              <a:t>italic</a:t>
            </a:r>
            <a:r>
              <a:rPr lang="pt-BR"/>
              <a:t> </a:t>
            </a:r>
            <a:r>
              <a:rPr lang="pt-BR" err="1"/>
              <a:t>bold</a:t>
            </a:r>
            <a:r>
              <a:rPr lang="pt-BR"/>
              <a:t> (</a:t>
            </a:r>
            <a:r>
              <a:rPr lang="pt-BR" err="1"/>
              <a:t>size</a:t>
            </a:r>
            <a:r>
              <a:rPr lang="pt-BR"/>
              <a:t> 20)</a:t>
            </a:r>
          </a:p>
        </p:txBody>
      </p:sp>
      <p:sp>
        <p:nvSpPr>
          <p:cNvPr id="7" name="Espaço Reservado para Texto 19">
            <a:extLst>
              <a:ext uri="{FF2B5EF4-FFF2-40B4-BE49-F238E27FC236}">
                <a16:creationId xmlns:a16="http://schemas.microsoft.com/office/drawing/2014/main" id="{AC114A82-252C-450C-8913-FC2C7247324F}"/>
              </a:ext>
            </a:extLst>
          </p:cNvPr>
          <p:cNvSpPr>
            <a:spLocks noGrp="1"/>
          </p:cNvSpPr>
          <p:nvPr>
            <p:ph type="body" sz="quarter" idx="68" hasCustomPrompt="1"/>
          </p:nvPr>
        </p:nvSpPr>
        <p:spPr>
          <a:xfrm>
            <a:off x="1008184" y="5009774"/>
            <a:ext cx="4544953" cy="596433"/>
          </a:xfrm>
          <a:prstGeom prst="rect">
            <a:avLst/>
          </a:prstGeom>
        </p:spPr>
        <p:txBody>
          <a:bodyPr/>
          <a:lstStyle>
            <a:lvl1pPr marL="0" indent="0" algn="ctr">
              <a:buFontTx/>
              <a:buNone/>
              <a:defRPr sz="1800" b="0" i="1" u="none">
                <a:solidFill>
                  <a:schemeClr val="bg1"/>
                </a:solidFill>
                <a:latin typeface="Calibri" panose="020F0502020204030204" pitchFamily="34" charset="0"/>
                <a:cs typeface="Calibri" panose="020F0502020204030204" pitchFamily="34" charset="0"/>
              </a:defRPr>
            </a:lvl1pPr>
          </a:lstStyle>
          <a:p>
            <a:pPr lvl="0"/>
            <a:r>
              <a:rPr lang="pt-BR" err="1"/>
              <a:t>Calibri</a:t>
            </a:r>
            <a:r>
              <a:rPr lang="pt-BR"/>
              <a:t> </a:t>
            </a:r>
            <a:r>
              <a:rPr lang="pt-BR" err="1"/>
              <a:t>font</a:t>
            </a:r>
            <a:r>
              <a:rPr lang="pt-BR"/>
              <a:t> </a:t>
            </a:r>
            <a:r>
              <a:rPr lang="pt-BR" err="1"/>
              <a:t>italic</a:t>
            </a:r>
            <a:r>
              <a:rPr lang="pt-BR"/>
              <a:t> normal (</a:t>
            </a:r>
            <a:r>
              <a:rPr lang="pt-BR" err="1"/>
              <a:t>size</a:t>
            </a:r>
            <a:r>
              <a:rPr lang="pt-BR"/>
              <a:t> 18)</a:t>
            </a:r>
          </a:p>
        </p:txBody>
      </p:sp>
    </p:spTree>
    <p:extLst>
      <p:ext uri="{BB962C8B-B14F-4D97-AF65-F5344CB8AC3E}">
        <p14:creationId xmlns:p14="http://schemas.microsoft.com/office/powerpoint/2010/main" val="3713829714"/>
      </p:ext>
    </p:extLst>
  </p:cSld>
  <p:clrMapOvr>
    <a:masterClrMapping/>
  </p:clrMapOvr>
  <p:transition>
    <p:wipe dir="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2_Title Slide">
    <p:bg>
      <p:bgPr>
        <a:solidFill>
          <a:schemeClr val="bg1"/>
        </a:solidFill>
        <a:effectLst/>
      </p:bgPr>
    </p:bg>
    <p:spTree>
      <p:nvGrpSpPr>
        <p:cNvPr id="1" name=""/>
        <p:cNvGrpSpPr/>
        <p:nvPr/>
      </p:nvGrpSpPr>
      <p:grpSpPr>
        <a:xfrm>
          <a:off x="0" y="0"/>
          <a:ext cx="0" cy="0"/>
          <a:chOff x="0" y="0"/>
          <a:chExt cx="0" cy="0"/>
        </a:xfrm>
      </p:grpSpPr>
      <p:sp>
        <p:nvSpPr>
          <p:cNvPr id="4" name="Espaço Reservado para Imagem 3">
            <a:extLst>
              <a:ext uri="{FF2B5EF4-FFF2-40B4-BE49-F238E27FC236}">
                <a16:creationId xmlns:a16="http://schemas.microsoft.com/office/drawing/2014/main" id="{4553D1EA-5D34-402F-8E93-B6F91875D297}"/>
              </a:ext>
            </a:extLst>
          </p:cNvPr>
          <p:cNvSpPr>
            <a:spLocks noGrp="1"/>
          </p:cNvSpPr>
          <p:nvPr>
            <p:ph type="pic" sz="quarter" idx="24" hasCustomPrompt="1"/>
          </p:nvPr>
        </p:nvSpPr>
        <p:spPr>
          <a:xfrm>
            <a:off x="-470405" y="-133350"/>
            <a:ext cx="12662406" cy="6991350"/>
          </a:xfrm>
          <a:prstGeom prst="rect">
            <a:avLst/>
          </a:prstGeom>
          <a:blipFill>
            <a:blip r:embed="rId2" cstate="screen">
              <a:extLst>
                <a:ext uri="{28A0092B-C50C-407E-A947-70E740481C1C}">
                  <a14:useLocalDpi xmlns:a14="http://schemas.microsoft.com/office/drawing/2010/main"/>
                </a:ext>
              </a:extLst>
            </a:blip>
            <a:stretch>
              <a:fillRect t="187"/>
            </a:stretch>
          </a:blipFill>
        </p:spPr>
        <p:txBody>
          <a:bodyPr/>
          <a:lstStyle>
            <a:lvl1pPr marL="0" indent="0">
              <a:buNone/>
              <a:defRPr sz="2400">
                <a:noFill/>
              </a:defRPr>
            </a:lvl1pPr>
          </a:lstStyle>
          <a:p>
            <a:r>
              <a:rPr lang="pt-BR"/>
              <a:t>a</a:t>
            </a:r>
          </a:p>
        </p:txBody>
      </p:sp>
      <p:sp>
        <p:nvSpPr>
          <p:cNvPr id="6" name="Espaço Reservado para Imagem 5">
            <a:extLst>
              <a:ext uri="{FF2B5EF4-FFF2-40B4-BE49-F238E27FC236}">
                <a16:creationId xmlns:a16="http://schemas.microsoft.com/office/drawing/2014/main" id="{2175FE86-B4D0-4E92-B55C-B3DC0C7699A9}"/>
              </a:ext>
            </a:extLst>
          </p:cNvPr>
          <p:cNvSpPr>
            <a:spLocks noGrp="1"/>
          </p:cNvSpPr>
          <p:nvPr>
            <p:ph type="pic" sz="quarter" idx="10" hasCustomPrompt="1"/>
          </p:nvPr>
        </p:nvSpPr>
        <p:spPr>
          <a:xfrm>
            <a:off x="-302581" y="-133350"/>
            <a:ext cx="12662406" cy="7363747"/>
          </a:xfrm>
          <a:prstGeom prst="rect">
            <a:avLst/>
          </a:prstGeom>
        </p:spPr>
        <p:txBody>
          <a:bodyPr/>
          <a:lstStyle>
            <a:lvl1pPr marL="0" indent="0" algn="r">
              <a:buNone/>
              <a:defRPr sz="1800">
                <a:solidFill>
                  <a:srgbClr val="464749"/>
                </a:solidFill>
                <a:latin typeface="Calibri" panose="020F0502020204030204" pitchFamily="34" charset="0"/>
                <a:cs typeface="Calibri" panose="020F0502020204030204" pitchFamily="34" charset="0"/>
              </a:defRPr>
            </a:lvl1pPr>
          </a:lstStyle>
          <a:p>
            <a:r>
              <a:rPr lang="pt-BR"/>
              <a:t>	 Click </a:t>
            </a:r>
            <a:r>
              <a:rPr lang="pt-BR" err="1"/>
              <a:t>to</a:t>
            </a:r>
            <a:r>
              <a:rPr lang="pt-BR"/>
              <a:t> </a:t>
            </a:r>
            <a:r>
              <a:rPr lang="pt-BR" err="1"/>
              <a:t>select</a:t>
            </a:r>
            <a:r>
              <a:rPr lang="pt-BR"/>
              <a:t> </a:t>
            </a:r>
            <a:r>
              <a:rPr lang="pt-BR" err="1"/>
              <a:t>backgroung</a:t>
            </a:r>
            <a:r>
              <a:rPr lang="pt-BR"/>
              <a:t> </a:t>
            </a:r>
            <a:r>
              <a:rPr lang="pt-BR" err="1"/>
              <a:t>image</a:t>
            </a:r>
            <a:r>
              <a:rPr lang="pt-BR"/>
              <a:t>.</a:t>
            </a:r>
            <a:br>
              <a:rPr lang="pt-BR"/>
            </a:br>
            <a:r>
              <a:rPr lang="pt-BR" err="1"/>
              <a:t>After</a:t>
            </a:r>
            <a:r>
              <a:rPr lang="pt-BR"/>
              <a:t> </a:t>
            </a:r>
            <a:r>
              <a:rPr lang="pt-BR" err="1"/>
              <a:t>that</a:t>
            </a:r>
            <a:r>
              <a:rPr lang="pt-BR"/>
              <a:t>, </a:t>
            </a:r>
            <a:r>
              <a:rPr lang="pt-BR" err="1"/>
              <a:t>right</a:t>
            </a:r>
            <a:r>
              <a:rPr lang="pt-BR"/>
              <a:t> click </a:t>
            </a:r>
            <a:r>
              <a:rPr lang="pt-BR" err="1"/>
              <a:t>with</a:t>
            </a:r>
            <a:r>
              <a:rPr lang="pt-BR"/>
              <a:t> </a:t>
            </a:r>
            <a:r>
              <a:rPr lang="pt-BR" err="1"/>
              <a:t>your</a:t>
            </a:r>
            <a:r>
              <a:rPr lang="pt-BR"/>
              <a:t> mouse </a:t>
            </a:r>
            <a:r>
              <a:rPr lang="pt-BR" err="1"/>
              <a:t>and</a:t>
            </a:r>
            <a:r>
              <a:rPr lang="pt-BR"/>
              <a:t> </a:t>
            </a:r>
            <a:r>
              <a:rPr lang="pt-BR" err="1"/>
              <a:t>select</a:t>
            </a:r>
            <a:r>
              <a:rPr lang="pt-BR"/>
              <a:t> “</a:t>
            </a:r>
            <a:r>
              <a:rPr lang="pt-BR" err="1"/>
              <a:t>send</a:t>
            </a:r>
            <a:r>
              <a:rPr lang="pt-BR"/>
              <a:t> </a:t>
            </a:r>
            <a:r>
              <a:rPr lang="pt-BR" err="1"/>
              <a:t>to</a:t>
            </a:r>
            <a:r>
              <a:rPr lang="pt-BR"/>
              <a:t> </a:t>
            </a:r>
            <a:r>
              <a:rPr lang="pt-BR" err="1"/>
              <a:t>back</a:t>
            </a:r>
            <a:endParaRPr lang="pt-BR"/>
          </a:p>
        </p:txBody>
      </p:sp>
      <p:sp>
        <p:nvSpPr>
          <p:cNvPr id="3" name="Espaço Reservado para Imagem 2">
            <a:extLst>
              <a:ext uri="{FF2B5EF4-FFF2-40B4-BE49-F238E27FC236}">
                <a16:creationId xmlns:a16="http://schemas.microsoft.com/office/drawing/2014/main" id="{BFFE0107-3D06-4858-B285-F2408777052F}"/>
              </a:ext>
            </a:extLst>
          </p:cNvPr>
          <p:cNvSpPr>
            <a:spLocks noGrp="1"/>
          </p:cNvSpPr>
          <p:nvPr>
            <p:ph type="pic" sz="quarter" idx="16" hasCustomPrompt="1"/>
          </p:nvPr>
        </p:nvSpPr>
        <p:spPr>
          <a:xfrm>
            <a:off x="443798" y="785288"/>
            <a:ext cx="3991230" cy="5430957"/>
          </a:xfrm>
          <a:prstGeom prst="rect">
            <a:avLst/>
          </a:prstGeom>
          <a:solidFill>
            <a:schemeClr val="bg1"/>
          </a:solidFill>
        </p:spPr>
        <p:txBody>
          <a:bodyPr/>
          <a:lstStyle>
            <a:lvl1pPr marL="0" indent="0">
              <a:buNone/>
              <a:defRPr>
                <a:noFill/>
              </a:defRPr>
            </a:lvl1pPr>
          </a:lstStyle>
          <a:p>
            <a:r>
              <a:rPr lang="pt-BR"/>
              <a:t>a</a:t>
            </a:r>
            <a:endParaRPr lang="en-US"/>
          </a:p>
        </p:txBody>
      </p:sp>
      <p:sp>
        <p:nvSpPr>
          <p:cNvPr id="21" name="Espaço Reservado para Imagem 20">
            <a:extLst>
              <a:ext uri="{FF2B5EF4-FFF2-40B4-BE49-F238E27FC236}">
                <a16:creationId xmlns:a16="http://schemas.microsoft.com/office/drawing/2014/main" id="{1BBAA762-31ED-4F1F-B69C-EFE0FDB1A9FD}"/>
              </a:ext>
            </a:extLst>
          </p:cNvPr>
          <p:cNvSpPr>
            <a:spLocks noGrp="1"/>
          </p:cNvSpPr>
          <p:nvPr>
            <p:ph type="pic" sz="quarter" idx="13" hasCustomPrompt="1"/>
          </p:nvPr>
        </p:nvSpPr>
        <p:spPr>
          <a:xfrm>
            <a:off x="1876705" y="1031159"/>
            <a:ext cx="1125415" cy="861542"/>
          </a:xfrm>
          <a:prstGeom prst="rect">
            <a:avLst/>
          </a:prstGeom>
        </p:spPr>
        <p:txBody>
          <a:bodyPr/>
          <a:lstStyle>
            <a:lvl1pPr marL="0" indent="0">
              <a:buNone/>
              <a:defRPr sz="1200">
                <a:solidFill>
                  <a:srgbClr val="464749"/>
                </a:solidFill>
                <a:latin typeface="+mn-lt"/>
                <a:cs typeface="Calibri" panose="020F0502020204030204" pitchFamily="34" charset="0"/>
              </a:defRPr>
            </a:lvl1pPr>
          </a:lstStyle>
          <a:p>
            <a:r>
              <a:rPr lang="pt-BR"/>
              <a:t>Click </a:t>
            </a:r>
            <a:r>
              <a:rPr lang="pt-BR" err="1"/>
              <a:t>to</a:t>
            </a:r>
            <a:r>
              <a:rPr lang="pt-BR"/>
              <a:t> </a:t>
            </a:r>
            <a:r>
              <a:rPr lang="pt-BR" err="1"/>
              <a:t>insert</a:t>
            </a:r>
            <a:r>
              <a:rPr lang="pt-BR"/>
              <a:t> logo</a:t>
            </a:r>
          </a:p>
        </p:txBody>
      </p:sp>
      <p:sp>
        <p:nvSpPr>
          <p:cNvPr id="10" name="Espaço Reservado para Texto 7">
            <a:extLst>
              <a:ext uri="{FF2B5EF4-FFF2-40B4-BE49-F238E27FC236}">
                <a16:creationId xmlns:a16="http://schemas.microsoft.com/office/drawing/2014/main" id="{3CB44F74-553B-49CA-A5E3-367630B926AA}"/>
              </a:ext>
            </a:extLst>
          </p:cNvPr>
          <p:cNvSpPr>
            <a:spLocks noGrp="1"/>
          </p:cNvSpPr>
          <p:nvPr>
            <p:ph type="body" sz="quarter" idx="19" hasCustomPrompt="1"/>
          </p:nvPr>
        </p:nvSpPr>
        <p:spPr>
          <a:xfrm>
            <a:off x="597007" y="2072093"/>
            <a:ext cx="3684814" cy="403035"/>
          </a:xfrm>
          <a:prstGeom prst="rect">
            <a:avLst/>
          </a:prstGeom>
        </p:spPr>
        <p:txBody>
          <a:bodyPr/>
          <a:lstStyle>
            <a:lvl1pPr marL="14003" indent="0">
              <a:buNone/>
              <a:defRPr kumimoji="0" lang="pt-BR" sz="1764" b="1" i="0" u="none" strike="noStrike" cap="none" spc="-39" normalizeH="0" baseline="0" dirty="0">
                <a:ln>
                  <a:noFill/>
                </a:ln>
                <a:solidFill>
                  <a:prstClr val="black">
                    <a:lumMod val="75000"/>
                    <a:lumOff val="25000"/>
                  </a:prstClr>
                </a:solidFill>
                <a:effectLst/>
                <a:uLnTx/>
                <a:uFillTx/>
                <a:ea typeface="Verdana" panose="020B0604030504040204" pitchFamily="34" charset="0"/>
                <a:cs typeface="Verdana" panose="020B0604030504040204" pitchFamily="34" charset="0"/>
              </a:defRPr>
            </a:lvl1pPr>
          </a:lstStyle>
          <a:p>
            <a:pPr marL="299753" marR="0" lvl="0" indent="-285750" defTabSz="914400" eaLnBrk="0" latinLnBrk="0" hangingPunct="0">
              <a:lnSpc>
                <a:spcPct val="100000"/>
              </a:lnSpc>
              <a:spcBef>
                <a:spcPct val="0"/>
              </a:spcBef>
              <a:spcAft>
                <a:spcPts val="600"/>
              </a:spcAft>
              <a:buClrTx/>
              <a:buSzTx/>
              <a:tabLst/>
            </a:pPr>
            <a:r>
              <a:rPr lang="pt-BR" err="1"/>
              <a:t>Client</a:t>
            </a:r>
            <a:r>
              <a:rPr lang="pt-BR"/>
              <a:t> </a:t>
            </a:r>
            <a:r>
              <a:rPr lang="pt-BR" err="1"/>
              <a:t>name</a:t>
            </a:r>
            <a:r>
              <a:rPr lang="pt-BR"/>
              <a:t> – </a:t>
            </a:r>
            <a:r>
              <a:rPr lang="pt-BR" err="1"/>
              <a:t>Calibri</a:t>
            </a:r>
            <a:r>
              <a:rPr lang="pt-BR"/>
              <a:t> </a:t>
            </a:r>
            <a:r>
              <a:rPr lang="pt-BR" err="1"/>
              <a:t>font</a:t>
            </a:r>
            <a:r>
              <a:rPr lang="pt-BR"/>
              <a:t> </a:t>
            </a:r>
            <a:r>
              <a:rPr lang="pt-BR" err="1"/>
              <a:t>bold</a:t>
            </a:r>
            <a:r>
              <a:rPr lang="pt-BR"/>
              <a:t> (</a:t>
            </a:r>
            <a:r>
              <a:rPr lang="pt-BR" err="1"/>
              <a:t>sinze</a:t>
            </a:r>
            <a:r>
              <a:rPr lang="pt-BR"/>
              <a:t> 17,6)</a:t>
            </a:r>
          </a:p>
        </p:txBody>
      </p:sp>
      <p:sp>
        <p:nvSpPr>
          <p:cNvPr id="11" name="Espaço Reservado para Texto 7">
            <a:extLst>
              <a:ext uri="{FF2B5EF4-FFF2-40B4-BE49-F238E27FC236}">
                <a16:creationId xmlns:a16="http://schemas.microsoft.com/office/drawing/2014/main" id="{C7D1A17E-01C5-4C9A-AFD7-FE8F8904A585}"/>
              </a:ext>
            </a:extLst>
          </p:cNvPr>
          <p:cNvSpPr>
            <a:spLocks noGrp="1"/>
          </p:cNvSpPr>
          <p:nvPr>
            <p:ph type="body" sz="quarter" idx="20" hasCustomPrompt="1"/>
          </p:nvPr>
        </p:nvSpPr>
        <p:spPr>
          <a:xfrm>
            <a:off x="597007" y="2544631"/>
            <a:ext cx="3684814" cy="403035"/>
          </a:xfrm>
          <a:prstGeom prst="rect">
            <a:avLst/>
          </a:prstGeom>
        </p:spPr>
        <p:txBody>
          <a:bodyPr/>
          <a:lstStyle>
            <a:lvl1pPr marL="14003" marR="0" indent="0" algn="l" defTabSz="914400" rtl="0" eaLnBrk="0" fontAlgn="base" latinLnBrk="0" hangingPunct="0">
              <a:lnSpc>
                <a:spcPct val="100000"/>
              </a:lnSpc>
              <a:spcBef>
                <a:spcPct val="0"/>
              </a:spcBef>
              <a:spcAft>
                <a:spcPct val="0"/>
              </a:spcAft>
              <a:buClrTx/>
              <a:buSzTx/>
              <a:buFontTx/>
              <a:buNone/>
              <a:tabLst/>
              <a:defRPr kumimoji="0" lang="pt-BR" sz="1764" b="0" i="0" u="none" strike="noStrike" cap="none" spc="-39" normalizeH="0" baseline="0">
                <a:ln>
                  <a:noFill/>
                </a:ln>
                <a:solidFill>
                  <a:prstClr val="black">
                    <a:lumMod val="75000"/>
                    <a:lumOff val="25000"/>
                  </a:prstClr>
                </a:solidFill>
                <a:effectLst/>
                <a:uLnTx/>
                <a:uFillTx/>
                <a:ea typeface="Verdana" panose="020B0604030504040204" pitchFamily="34" charset="0"/>
                <a:cs typeface="Verdana" panose="020B0604030504040204" pitchFamily="34" charset="0"/>
              </a:defRPr>
            </a:lvl1pPr>
          </a:lstStyle>
          <a:p>
            <a:pPr marL="14003" marR="0" lvl="0" indent="0" algn="l" defTabSz="914400" rtl="0" eaLnBrk="0" fontAlgn="base" latinLnBrk="0" hangingPunct="0">
              <a:lnSpc>
                <a:spcPct val="100000"/>
              </a:lnSpc>
              <a:spcBef>
                <a:spcPct val="0"/>
              </a:spcBef>
              <a:spcAft>
                <a:spcPct val="0"/>
              </a:spcAft>
              <a:buClrTx/>
              <a:buSzTx/>
              <a:buFontTx/>
              <a:buNone/>
              <a:tabLst/>
              <a:defRPr/>
            </a:pPr>
            <a:r>
              <a:rPr kumimoji="0" lang="en-US" sz="1764" b="0" i="0" u="none" strike="noStrike" kern="1200" cap="none" spc="-39" normalizeH="0" baseline="0" noProof="0">
                <a:ln>
                  <a:noFill/>
                </a:ln>
                <a:solidFill>
                  <a:prstClr val="black">
                    <a:lumMod val="75000"/>
                    <a:lumOff val="25000"/>
                  </a:prstClr>
                </a:solidFill>
                <a:effectLst/>
                <a:uLnTx/>
                <a:uFillTx/>
                <a:latin typeface="+mn-lt"/>
                <a:ea typeface="Verdana" panose="020B0604030504040204" pitchFamily="34" charset="0"/>
                <a:cs typeface="Verdana" panose="020B0604030504040204" pitchFamily="34" charset="0"/>
              </a:rPr>
              <a:t>Title – Calibri font normal (size 17,6)</a:t>
            </a:r>
          </a:p>
        </p:txBody>
      </p:sp>
      <p:sp>
        <p:nvSpPr>
          <p:cNvPr id="12" name="Espaço Reservado para Texto 7">
            <a:extLst>
              <a:ext uri="{FF2B5EF4-FFF2-40B4-BE49-F238E27FC236}">
                <a16:creationId xmlns:a16="http://schemas.microsoft.com/office/drawing/2014/main" id="{A46C5DBA-2501-478F-A494-25621861C310}"/>
              </a:ext>
            </a:extLst>
          </p:cNvPr>
          <p:cNvSpPr>
            <a:spLocks noGrp="1"/>
          </p:cNvSpPr>
          <p:nvPr>
            <p:ph type="body" sz="quarter" idx="22" hasCustomPrompt="1"/>
          </p:nvPr>
        </p:nvSpPr>
        <p:spPr>
          <a:xfrm>
            <a:off x="597007" y="4299953"/>
            <a:ext cx="3642016" cy="403035"/>
          </a:xfrm>
          <a:prstGeom prst="rect">
            <a:avLst/>
          </a:prstGeom>
        </p:spPr>
        <p:txBody>
          <a:bodyPr/>
          <a:lstStyle>
            <a:lvl1pPr marL="14003" marR="0" indent="0" algn="l" defTabSz="914400" rtl="0" eaLnBrk="0" fontAlgn="base" latinLnBrk="0" hangingPunct="0">
              <a:lnSpc>
                <a:spcPct val="100000"/>
              </a:lnSpc>
              <a:spcBef>
                <a:spcPct val="0"/>
              </a:spcBef>
              <a:spcAft>
                <a:spcPct val="0"/>
              </a:spcAft>
              <a:buClrTx/>
              <a:buSzTx/>
              <a:buFontTx/>
              <a:buNone/>
              <a:tabLst/>
              <a:defRPr kumimoji="0" lang="pt-BR" sz="1430" b="0" i="0" u="none" strike="noStrike" cap="none" spc="-39" normalizeH="0" baseline="0">
                <a:ln>
                  <a:noFill/>
                </a:ln>
                <a:solidFill>
                  <a:prstClr val="black">
                    <a:lumMod val="75000"/>
                    <a:lumOff val="25000"/>
                  </a:prstClr>
                </a:solidFill>
                <a:effectLst/>
                <a:uLnTx/>
                <a:uFillTx/>
                <a:ea typeface="Verdana" panose="020B0604030504040204" pitchFamily="34" charset="0"/>
                <a:cs typeface="Verdana" panose="020B0604030504040204" pitchFamily="34" charset="0"/>
              </a:defRPr>
            </a:lvl1pPr>
          </a:lstStyle>
          <a:p>
            <a:pPr marL="14003" marR="0" lvl="0" indent="0" algn="l" defTabSz="914400" rtl="0" eaLnBrk="0" fontAlgn="base" latinLnBrk="0" hangingPunct="0">
              <a:lnSpc>
                <a:spcPct val="100000"/>
              </a:lnSpc>
              <a:spcBef>
                <a:spcPct val="0"/>
              </a:spcBef>
              <a:spcAft>
                <a:spcPct val="0"/>
              </a:spcAft>
              <a:buClrTx/>
              <a:buSzTx/>
              <a:buFontTx/>
              <a:buNone/>
              <a:tabLst/>
              <a:defRPr/>
            </a:pPr>
            <a:r>
              <a:rPr kumimoji="0" lang="en-US" sz="1764" b="0" i="0" u="none" strike="noStrike" kern="1200" cap="none" spc="-39" normalizeH="0" baseline="0" noProof="0">
                <a:ln>
                  <a:noFill/>
                </a:ln>
                <a:solidFill>
                  <a:prstClr val="black">
                    <a:lumMod val="75000"/>
                    <a:lumOff val="25000"/>
                  </a:prstClr>
                </a:solidFill>
                <a:effectLst/>
                <a:uLnTx/>
                <a:uFillTx/>
                <a:latin typeface="+mn-lt"/>
                <a:ea typeface="Verdana" panose="020B0604030504040204" pitchFamily="34" charset="0"/>
                <a:cs typeface="Verdana" panose="020B0604030504040204" pitchFamily="34" charset="0"/>
              </a:rPr>
              <a:t>Code</a:t>
            </a:r>
            <a:r>
              <a:rPr kumimoji="0" lang="pt-BR" sz="1764" b="0" i="0" u="none" strike="noStrike" kern="1200" cap="none" spc="-39" normalizeH="0" baseline="0" noProof="0">
                <a:ln>
                  <a:noFill/>
                </a:ln>
                <a:solidFill>
                  <a:prstClr val="black">
                    <a:lumMod val="75000"/>
                    <a:lumOff val="25000"/>
                  </a:prstClr>
                </a:solidFill>
                <a:effectLst/>
                <a:uLnTx/>
                <a:uFillTx/>
                <a:latin typeface="+mn-lt"/>
                <a:ea typeface="Verdana" panose="020B0604030504040204" pitchFamily="34" charset="0"/>
                <a:cs typeface="Verdana" panose="020B0604030504040204" pitchFamily="34" charset="0"/>
              </a:rPr>
              <a:t> – </a:t>
            </a:r>
            <a:r>
              <a:rPr kumimoji="0" lang="en-US" sz="1764" b="0" i="0" u="none" strike="noStrike" kern="1200" cap="none" spc="-39" normalizeH="0" baseline="0" noProof="0">
                <a:ln>
                  <a:noFill/>
                </a:ln>
                <a:solidFill>
                  <a:prstClr val="black">
                    <a:lumMod val="75000"/>
                    <a:lumOff val="25000"/>
                  </a:prstClr>
                </a:solidFill>
                <a:effectLst/>
                <a:uLnTx/>
                <a:uFillTx/>
                <a:latin typeface="+mn-lt"/>
                <a:ea typeface="Verdana" panose="020B0604030504040204" pitchFamily="34" charset="0"/>
                <a:cs typeface="Verdana" panose="020B0604030504040204" pitchFamily="34" charset="0"/>
              </a:rPr>
              <a:t>Calibri font normal (size 14,3)</a:t>
            </a:r>
          </a:p>
        </p:txBody>
      </p:sp>
      <p:sp>
        <p:nvSpPr>
          <p:cNvPr id="13" name="Espaço Reservado para Texto 7">
            <a:extLst>
              <a:ext uri="{FF2B5EF4-FFF2-40B4-BE49-F238E27FC236}">
                <a16:creationId xmlns:a16="http://schemas.microsoft.com/office/drawing/2014/main" id="{DAA645D8-3213-4219-9B99-209074D45251}"/>
              </a:ext>
            </a:extLst>
          </p:cNvPr>
          <p:cNvSpPr>
            <a:spLocks noGrp="1"/>
          </p:cNvSpPr>
          <p:nvPr>
            <p:ph type="body" sz="quarter" idx="23" hasCustomPrompt="1"/>
          </p:nvPr>
        </p:nvSpPr>
        <p:spPr>
          <a:xfrm>
            <a:off x="597007" y="3171500"/>
            <a:ext cx="3642016" cy="641394"/>
          </a:xfrm>
          <a:prstGeom prst="rect">
            <a:avLst/>
          </a:prstGeom>
        </p:spPr>
        <p:txBody>
          <a:bodyPr/>
          <a:lstStyle>
            <a:lvl1pPr marL="14003" marR="0" indent="0" algn="l" defTabSz="914400" rtl="0" eaLnBrk="0" fontAlgn="base" latinLnBrk="0" hangingPunct="0">
              <a:lnSpc>
                <a:spcPct val="100000"/>
              </a:lnSpc>
              <a:spcBef>
                <a:spcPct val="0"/>
              </a:spcBef>
              <a:spcAft>
                <a:spcPct val="0"/>
              </a:spcAft>
              <a:buClrTx/>
              <a:buSzTx/>
              <a:buFontTx/>
              <a:buNone/>
              <a:tabLst/>
              <a:defRPr kumimoji="0" lang="pt-BR" sz="1430" b="0" i="0" u="none" strike="noStrike" cap="none" spc="-39" normalizeH="0" baseline="0">
                <a:ln>
                  <a:noFill/>
                </a:ln>
                <a:solidFill>
                  <a:prstClr val="black">
                    <a:lumMod val="75000"/>
                    <a:lumOff val="25000"/>
                  </a:prstClr>
                </a:solidFill>
                <a:effectLst/>
                <a:uLnTx/>
                <a:uFillTx/>
                <a:ea typeface="Verdana" panose="020B0604030504040204" pitchFamily="34" charset="0"/>
                <a:cs typeface="Verdana" panose="020B0604030504040204" pitchFamily="34" charset="0"/>
              </a:defRPr>
            </a:lvl1pPr>
          </a:lstStyle>
          <a:p>
            <a:pPr marL="14003" marR="0" lvl="0" indent="0" algn="l" defTabSz="914400" rtl="0" eaLnBrk="0" fontAlgn="base" latinLnBrk="0" hangingPunct="0">
              <a:lnSpc>
                <a:spcPct val="100000"/>
              </a:lnSpc>
              <a:spcBef>
                <a:spcPct val="0"/>
              </a:spcBef>
              <a:spcAft>
                <a:spcPct val="0"/>
              </a:spcAft>
              <a:buClrTx/>
              <a:buSzTx/>
              <a:buFontTx/>
              <a:buNone/>
              <a:tabLst/>
              <a:defRPr/>
            </a:pPr>
            <a:r>
              <a:rPr kumimoji="0" lang="en-US" sz="1764" b="0" i="0" u="none" strike="noStrike" kern="1200" cap="none" spc="-39" normalizeH="0" baseline="0" noProof="0">
                <a:ln>
                  <a:noFill/>
                </a:ln>
                <a:solidFill>
                  <a:prstClr val="black">
                    <a:lumMod val="75000"/>
                    <a:lumOff val="25000"/>
                  </a:prstClr>
                </a:solidFill>
                <a:effectLst/>
                <a:uLnTx/>
                <a:uFillTx/>
                <a:latin typeface="+mn-lt"/>
                <a:ea typeface="Verdana" panose="020B0604030504040204" pitchFamily="34" charset="0"/>
                <a:cs typeface="Verdana" panose="020B0604030504040204" pitchFamily="34" charset="0"/>
              </a:rPr>
              <a:t>Prepared by – Calibri font normal (size 14,3)</a:t>
            </a:r>
          </a:p>
        </p:txBody>
      </p:sp>
      <p:pic>
        <p:nvPicPr>
          <p:cNvPr id="14" name="Picture 13">
            <a:extLst>
              <a:ext uri="{FF2B5EF4-FFF2-40B4-BE49-F238E27FC236}">
                <a16:creationId xmlns:a16="http://schemas.microsoft.com/office/drawing/2014/main" id="{3417F1E9-2D80-E34C-ACEF-D0ADC6D8A98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98216" y="5267391"/>
            <a:ext cx="2482394" cy="479868"/>
          </a:xfrm>
          <a:prstGeom prst="rect">
            <a:avLst/>
          </a:prstGeom>
        </p:spPr>
      </p:pic>
    </p:spTree>
    <p:extLst>
      <p:ext uri="{BB962C8B-B14F-4D97-AF65-F5344CB8AC3E}">
        <p14:creationId xmlns:p14="http://schemas.microsoft.com/office/powerpoint/2010/main" val="34098580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16_Layout Personalizado">
    <p:bg>
      <p:bgPr>
        <a:solidFill>
          <a:schemeClr val="bg1"/>
        </a:solidFill>
        <a:effectLst/>
      </p:bgPr>
    </p:bg>
    <p:spTree>
      <p:nvGrpSpPr>
        <p:cNvPr id="1" name=""/>
        <p:cNvGrpSpPr/>
        <p:nvPr/>
      </p:nvGrpSpPr>
      <p:grpSpPr>
        <a:xfrm>
          <a:off x="0" y="0"/>
          <a:ext cx="0" cy="0"/>
          <a:chOff x="0" y="0"/>
          <a:chExt cx="0" cy="0"/>
        </a:xfrm>
      </p:grpSpPr>
      <p:sp>
        <p:nvSpPr>
          <p:cNvPr id="15" name="Espaço Reservado para Texto 7">
            <a:extLst>
              <a:ext uri="{FF2B5EF4-FFF2-40B4-BE49-F238E27FC236}">
                <a16:creationId xmlns:a16="http://schemas.microsoft.com/office/drawing/2014/main" id="{A45828DB-02D9-493E-B696-7107B392CAF7}"/>
              </a:ext>
            </a:extLst>
          </p:cNvPr>
          <p:cNvSpPr>
            <a:spLocks noGrp="1"/>
          </p:cNvSpPr>
          <p:nvPr>
            <p:ph type="body" sz="quarter" idx="49" hasCustomPrompt="1"/>
          </p:nvPr>
        </p:nvSpPr>
        <p:spPr>
          <a:xfrm>
            <a:off x="219035" y="586419"/>
            <a:ext cx="6829140" cy="323941"/>
          </a:xfrm>
          <a:prstGeom prst="rect">
            <a:avLst/>
          </a:prstGeom>
        </p:spPr>
        <p:txBody>
          <a:bodyPr/>
          <a:lstStyle>
            <a:lvl1pPr marL="0" indent="0" algn="l">
              <a:buNone/>
              <a:defRPr sz="1400">
                <a:solidFill>
                  <a:schemeClr val="tx1">
                    <a:lumMod val="65000"/>
                    <a:lumOff val="35000"/>
                  </a:schemeClr>
                </a:solidFill>
                <a:latin typeface="+mn-lt"/>
              </a:defRPr>
            </a:lvl1pPr>
          </a:lstStyle>
          <a:p>
            <a:pPr lvl="0"/>
            <a:r>
              <a:rPr lang="pt-BR" err="1"/>
              <a:t>Calibri</a:t>
            </a:r>
            <a:r>
              <a:rPr lang="pt-BR"/>
              <a:t> </a:t>
            </a:r>
            <a:r>
              <a:rPr lang="pt-BR" err="1"/>
              <a:t>font</a:t>
            </a:r>
            <a:r>
              <a:rPr lang="pt-BR"/>
              <a:t> normal (</a:t>
            </a:r>
            <a:r>
              <a:rPr lang="pt-BR" err="1"/>
              <a:t>size</a:t>
            </a:r>
            <a:r>
              <a:rPr lang="pt-BR"/>
              <a:t> 14)</a:t>
            </a:r>
          </a:p>
        </p:txBody>
      </p:sp>
      <p:sp>
        <p:nvSpPr>
          <p:cNvPr id="16" name="Título 1">
            <a:extLst>
              <a:ext uri="{FF2B5EF4-FFF2-40B4-BE49-F238E27FC236}">
                <a16:creationId xmlns:a16="http://schemas.microsoft.com/office/drawing/2014/main" id="{492C72F6-137D-41DF-ACAC-E91E4A93FCB3}"/>
              </a:ext>
            </a:extLst>
          </p:cNvPr>
          <p:cNvSpPr>
            <a:spLocks noGrp="1"/>
          </p:cNvSpPr>
          <p:nvPr>
            <p:ph type="title" hasCustomPrompt="1"/>
          </p:nvPr>
        </p:nvSpPr>
        <p:spPr>
          <a:xfrm>
            <a:off x="219033" y="174247"/>
            <a:ext cx="9787893" cy="370620"/>
          </a:xfrm>
          <a:prstGeom prst="rect">
            <a:avLst/>
          </a:prstGeom>
        </p:spPr>
        <p:txBody>
          <a:bodyPr/>
          <a:lstStyle>
            <a:lvl1pPr algn="l">
              <a:tabLst/>
              <a:defRPr sz="2400" b="1">
                <a:solidFill>
                  <a:srgbClr val="54C0E8"/>
                </a:solidFill>
                <a:latin typeface="Trebuchet MS" panose="020B0603020202020204" pitchFamily="34" charset="0"/>
              </a:defRPr>
            </a:lvl1pPr>
          </a:lstStyle>
          <a:p>
            <a:r>
              <a:rPr lang="pt-BR" err="1"/>
              <a:t>Trebuchet</a:t>
            </a:r>
            <a:r>
              <a:rPr lang="pt-BR"/>
              <a:t> M </a:t>
            </a:r>
            <a:r>
              <a:rPr lang="pt-BR" err="1"/>
              <a:t>font</a:t>
            </a:r>
            <a:r>
              <a:rPr lang="pt-BR"/>
              <a:t> normal (</a:t>
            </a:r>
            <a:r>
              <a:rPr lang="pt-BR" err="1"/>
              <a:t>size</a:t>
            </a:r>
            <a:r>
              <a:rPr lang="pt-BR"/>
              <a:t> 24)</a:t>
            </a:r>
          </a:p>
        </p:txBody>
      </p:sp>
      <p:sp>
        <p:nvSpPr>
          <p:cNvPr id="29" name="Espaço Reservado para Texto 7">
            <a:extLst>
              <a:ext uri="{FF2B5EF4-FFF2-40B4-BE49-F238E27FC236}">
                <a16:creationId xmlns:a16="http://schemas.microsoft.com/office/drawing/2014/main" id="{9BE8F821-BF03-4D6F-AA53-7CEFF56867CE}"/>
              </a:ext>
            </a:extLst>
          </p:cNvPr>
          <p:cNvSpPr>
            <a:spLocks noGrp="1"/>
          </p:cNvSpPr>
          <p:nvPr>
            <p:ph type="body" sz="quarter" idx="60" hasCustomPrompt="1"/>
          </p:nvPr>
        </p:nvSpPr>
        <p:spPr>
          <a:xfrm>
            <a:off x="845771" y="6542427"/>
            <a:ext cx="6866282" cy="285204"/>
          </a:xfrm>
          <a:prstGeom prst="rect">
            <a:avLst/>
          </a:prstGeom>
        </p:spPr>
        <p:txBody>
          <a:bodyPr/>
          <a:lstStyle>
            <a:lvl1pPr marL="0" indent="0" algn="l">
              <a:buNone/>
              <a:defRPr sz="1000" i="1">
                <a:solidFill>
                  <a:schemeClr val="tx1">
                    <a:lumMod val="65000"/>
                    <a:lumOff val="35000"/>
                  </a:schemeClr>
                </a:solidFill>
                <a:latin typeface="+mn-lt"/>
              </a:defRPr>
            </a:lvl1pPr>
          </a:lstStyle>
          <a:p>
            <a:pPr lvl="0"/>
            <a:r>
              <a:rPr lang="pt-BR" err="1"/>
              <a:t>Calibri</a:t>
            </a:r>
            <a:r>
              <a:rPr lang="pt-BR"/>
              <a:t> </a:t>
            </a:r>
            <a:r>
              <a:rPr lang="pt-BR" err="1"/>
              <a:t>font</a:t>
            </a:r>
            <a:r>
              <a:rPr lang="pt-BR"/>
              <a:t> normal (</a:t>
            </a:r>
            <a:r>
              <a:rPr lang="pt-BR" err="1"/>
              <a:t>size</a:t>
            </a:r>
            <a:r>
              <a:rPr lang="pt-BR"/>
              <a:t> 10)</a:t>
            </a:r>
          </a:p>
        </p:txBody>
      </p:sp>
      <p:pic>
        <p:nvPicPr>
          <p:cNvPr id="6" name="Imagem 2">
            <a:extLst>
              <a:ext uri="{FF2B5EF4-FFF2-40B4-BE49-F238E27FC236}">
                <a16:creationId xmlns:a16="http://schemas.microsoft.com/office/drawing/2014/main" id="{EE14F3DE-0530-49BC-A989-0332193048A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95514" y="6568061"/>
            <a:ext cx="283625" cy="226971"/>
          </a:xfrm>
          <a:prstGeom prst="rect">
            <a:avLst/>
          </a:prstGeom>
        </p:spPr>
      </p:pic>
    </p:spTree>
    <p:extLst>
      <p:ext uri="{BB962C8B-B14F-4D97-AF65-F5344CB8AC3E}">
        <p14:creationId xmlns:p14="http://schemas.microsoft.com/office/powerpoint/2010/main" val="164644427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42_Layout Personalizado">
    <p:bg>
      <p:bgPr>
        <a:solidFill>
          <a:schemeClr val="bg1"/>
        </a:solidFill>
        <a:effectLst/>
      </p:bgPr>
    </p:bg>
    <p:spTree>
      <p:nvGrpSpPr>
        <p:cNvPr id="1" name=""/>
        <p:cNvGrpSpPr/>
        <p:nvPr/>
      </p:nvGrpSpPr>
      <p:grpSpPr>
        <a:xfrm>
          <a:off x="0" y="0"/>
          <a:ext cx="0" cy="0"/>
          <a:chOff x="0" y="0"/>
          <a:chExt cx="0" cy="0"/>
        </a:xfrm>
      </p:grpSpPr>
      <p:sp>
        <p:nvSpPr>
          <p:cNvPr id="15" name="Espaço Reservado para Texto 7">
            <a:extLst>
              <a:ext uri="{FF2B5EF4-FFF2-40B4-BE49-F238E27FC236}">
                <a16:creationId xmlns:a16="http://schemas.microsoft.com/office/drawing/2014/main" id="{A45828DB-02D9-493E-B696-7107B392CAF7}"/>
              </a:ext>
            </a:extLst>
          </p:cNvPr>
          <p:cNvSpPr>
            <a:spLocks noGrp="1"/>
          </p:cNvSpPr>
          <p:nvPr>
            <p:ph type="body" sz="quarter" idx="49" hasCustomPrompt="1"/>
          </p:nvPr>
        </p:nvSpPr>
        <p:spPr>
          <a:xfrm>
            <a:off x="322695" y="528806"/>
            <a:ext cx="6829140" cy="323941"/>
          </a:xfrm>
          <a:prstGeom prst="rect">
            <a:avLst/>
          </a:prstGeom>
        </p:spPr>
        <p:txBody>
          <a:bodyPr/>
          <a:lstStyle>
            <a:lvl1pPr marL="0" indent="0" algn="l">
              <a:buNone/>
              <a:defRPr sz="1138">
                <a:solidFill>
                  <a:schemeClr val="tx1">
                    <a:lumMod val="65000"/>
                    <a:lumOff val="35000"/>
                  </a:schemeClr>
                </a:solidFill>
                <a:latin typeface="+mn-lt"/>
              </a:defRPr>
            </a:lvl1pPr>
          </a:lstStyle>
          <a:p>
            <a:pPr lvl="0"/>
            <a:r>
              <a:rPr lang="pt-BR" err="1"/>
              <a:t>Calibri</a:t>
            </a:r>
            <a:r>
              <a:rPr lang="pt-BR"/>
              <a:t> </a:t>
            </a:r>
            <a:r>
              <a:rPr lang="pt-BR" err="1"/>
              <a:t>font</a:t>
            </a:r>
            <a:r>
              <a:rPr lang="pt-BR"/>
              <a:t> normal (</a:t>
            </a:r>
            <a:r>
              <a:rPr lang="pt-BR" err="1"/>
              <a:t>size</a:t>
            </a:r>
            <a:r>
              <a:rPr lang="pt-BR"/>
              <a:t> 14)</a:t>
            </a:r>
          </a:p>
        </p:txBody>
      </p:sp>
      <p:sp>
        <p:nvSpPr>
          <p:cNvPr id="16" name="Título 1">
            <a:extLst>
              <a:ext uri="{FF2B5EF4-FFF2-40B4-BE49-F238E27FC236}">
                <a16:creationId xmlns:a16="http://schemas.microsoft.com/office/drawing/2014/main" id="{492C72F6-137D-41DF-ACAC-E91E4A93FCB3}"/>
              </a:ext>
            </a:extLst>
          </p:cNvPr>
          <p:cNvSpPr>
            <a:spLocks noGrp="1"/>
          </p:cNvSpPr>
          <p:nvPr>
            <p:ph type="title" hasCustomPrompt="1"/>
          </p:nvPr>
        </p:nvSpPr>
        <p:spPr>
          <a:xfrm>
            <a:off x="322695" y="116632"/>
            <a:ext cx="9787893" cy="370620"/>
          </a:xfrm>
          <a:prstGeom prst="rect">
            <a:avLst/>
          </a:prstGeom>
        </p:spPr>
        <p:txBody>
          <a:bodyPr/>
          <a:lstStyle>
            <a:lvl1pPr algn="l">
              <a:tabLst/>
              <a:defRPr sz="1950" b="1">
                <a:solidFill>
                  <a:srgbClr val="54C0E8"/>
                </a:solidFill>
                <a:latin typeface="Trebuchet MS" panose="020B0603020202020204" pitchFamily="34" charset="0"/>
              </a:defRPr>
            </a:lvl1pPr>
          </a:lstStyle>
          <a:p>
            <a:r>
              <a:rPr lang="pt-BR" err="1"/>
              <a:t>Trebuchet</a:t>
            </a:r>
            <a:r>
              <a:rPr lang="pt-BR"/>
              <a:t> M </a:t>
            </a:r>
            <a:r>
              <a:rPr lang="pt-BR" err="1"/>
              <a:t>font</a:t>
            </a:r>
            <a:r>
              <a:rPr lang="pt-BR"/>
              <a:t> normal (</a:t>
            </a:r>
            <a:r>
              <a:rPr lang="pt-BR" err="1"/>
              <a:t>size</a:t>
            </a:r>
            <a:r>
              <a:rPr lang="pt-BR"/>
              <a:t> 24)</a:t>
            </a:r>
          </a:p>
        </p:txBody>
      </p:sp>
      <p:sp>
        <p:nvSpPr>
          <p:cNvPr id="29" name="Espaço Reservado para Texto 7">
            <a:extLst>
              <a:ext uri="{FF2B5EF4-FFF2-40B4-BE49-F238E27FC236}">
                <a16:creationId xmlns:a16="http://schemas.microsoft.com/office/drawing/2014/main" id="{9BE8F821-BF03-4D6F-AA53-7CEFF56867CE}"/>
              </a:ext>
            </a:extLst>
          </p:cNvPr>
          <p:cNvSpPr>
            <a:spLocks noGrp="1"/>
          </p:cNvSpPr>
          <p:nvPr>
            <p:ph type="body" sz="quarter" idx="60" hasCustomPrompt="1"/>
          </p:nvPr>
        </p:nvSpPr>
        <p:spPr>
          <a:xfrm>
            <a:off x="845771" y="6542427"/>
            <a:ext cx="6866282" cy="285204"/>
          </a:xfrm>
          <a:prstGeom prst="rect">
            <a:avLst/>
          </a:prstGeom>
        </p:spPr>
        <p:txBody>
          <a:bodyPr/>
          <a:lstStyle>
            <a:lvl1pPr marL="0" indent="0" algn="l">
              <a:buNone/>
              <a:defRPr sz="813" i="1">
                <a:solidFill>
                  <a:schemeClr val="tx1">
                    <a:lumMod val="65000"/>
                    <a:lumOff val="35000"/>
                  </a:schemeClr>
                </a:solidFill>
                <a:latin typeface="+mn-lt"/>
              </a:defRPr>
            </a:lvl1pPr>
          </a:lstStyle>
          <a:p>
            <a:pPr lvl="0"/>
            <a:r>
              <a:rPr lang="pt-BR" err="1"/>
              <a:t>Calibri</a:t>
            </a:r>
            <a:r>
              <a:rPr lang="pt-BR"/>
              <a:t> </a:t>
            </a:r>
            <a:r>
              <a:rPr lang="pt-BR" err="1"/>
              <a:t>font</a:t>
            </a:r>
            <a:r>
              <a:rPr lang="pt-BR"/>
              <a:t> normal (</a:t>
            </a:r>
            <a:r>
              <a:rPr lang="pt-BR" err="1"/>
              <a:t>size</a:t>
            </a:r>
            <a:r>
              <a:rPr lang="pt-BR"/>
              <a:t> 10)</a:t>
            </a:r>
          </a:p>
        </p:txBody>
      </p:sp>
      <p:pic>
        <p:nvPicPr>
          <p:cNvPr id="7" name="Imagem 2">
            <a:extLst>
              <a:ext uri="{FF2B5EF4-FFF2-40B4-BE49-F238E27FC236}">
                <a16:creationId xmlns:a16="http://schemas.microsoft.com/office/drawing/2014/main" id="{D46A5815-5A4B-4F86-93B6-F01FB45330D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40036" y="6568062"/>
            <a:ext cx="230446" cy="226971"/>
          </a:xfrm>
          <a:prstGeom prst="rect">
            <a:avLst/>
          </a:prstGeom>
        </p:spPr>
      </p:pic>
    </p:spTree>
    <p:extLst>
      <p:ext uri="{BB962C8B-B14F-4D97-AF65-F5344CB8AC3E}">
        <p14:creationId xmlns:p14="http://schemas.microsoft.com/office/powerpoint/2010/main" val="301151019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43_Layout Personalizado">
    <p:bg>
      <p:bgPr>
        <a:solidFill>
          <a:schemeClr val="bg1"/>
        </a:solidFill>
        <a:effectLst/>
      </p:bgPr>
    </p:bg>
    <p:spTree>
      <p:nvGrpSpPr>
        <p:cNvPr id="1" name=""/>
        <p:cNvGrpSpPr/>
        <p:nvPr/>
      </p:nvGrpSpPr>
      <p:grpSpPr>
        <a:xfrm>
          <a:off x="0" y="0"/>
          <a:ext cx="0" cy="0"/>
          <a:chOff x="0" y="0"/>
          <a:chExt cx="0" cy="0"/>
        </a:xfrm>
      </p:grpSpPr>
      <p:sp>
        <p:nvSpPr>
          <p:cNvPr id="15" name="Espaço Reservado para Texto 7">
            <a:extLst>
              <a:ext uri="{FF2B5EF4-FFF2-40B4-BE49-F238E27FC236}">
                <a16:creationId xmlns:a16="http://schemas.microsoft.com/office/drawing/2014/main" id="{A45828DB-02D9-493E-B696-7107B392CAF7}"/>
              </a:ext>
            </a:extLst>
          </p:cNvPr>
          <p:cNvSpPr>
            <a:spLocks noGrp="1"/>
          </p:cNvSpPr>
          <p:nvPr>
            <p:ph type="body" sz="quarter" idx="49" hasCustomPrompt="1"/>
          </p:nvPr>
        </p:nvSpPr>
        <p:spPr>
          <a:xfrm>
            <a:off x="322695" y="620691"/>
            <a:ext cx="6829140" cy="323941"/>
          </a:xfrm>
          <a:prstGeom prst="rect">
            <a:avLst/>
          </a:prstGeom>
        </p:spPr>
        <p:txBody>
          <a:bodyPr/>
          <a:lstStyle>
            <a:lvl1pPr marL="0" indent="0" algn="l">
              <a:buNone/>
              <a:defRPr sz="1138">
                <a:solidFill>
                  <a:schemeClr val="tx1">
                    <a:lumMod val="65000"/>
                    <a:lumOff val="35000"/>
                  </a:schemeClr>
                </a:solidFill>
                <a:latin typeface="+mn-lt"/>
              </a:defRPr>
            </a:lvl1pPr>
          </a:lstStyle>
          <a:p>
            <a:pPr lvl="0"/>
            <a:r>
              <a:rPr lang="pt-BR" err="1"/>
              <a:t>Calibri</a:t>
            </a:r>
            <a:r>
              <a:rPr lang="pt-BR"/>
              <a:t> </a:t>
            </a:r>
            <a:r>
              <a:rPr lang="pt-BR" err="1"/>
              <a:t>font</a:t>
            </a:r>
            <a:r>
              <a:rPr lang="pt-BR"/>
              <a:t> normal (</a:t>
            </a:r>
            <a:r>
              <a:rPr lang="pt-BR" err="1"/>
              <a:t>size</a:t>
            </a:r>
            <a:r>
              <a:rPr lang="pt-BR"/>
              <a:t> 14)</a:t>
            </a:r>
          </a:p>
        </p:txBody>
      </p:sp>
      <p:sp>
        <p:nvSpPr>
          <p:cNvPr id="16" name="Título 1">
            <a:extLst>
              <a:ext uri="{FF2B5EF4-FFF2-40B4-BE49-F238E27FC236}">
                <a16:creationId xmlns:a16="http://schemas.microsoft.com/office/drawing/2014/main" id="{492C72F6-137D-41DF-ACAC-E91E4A93FCB3}"/>
              </a:ext>
            </a:extLst>
          </p:cNvPr>
          <p:cNvSpPr>
            <a:spLocks noGrp="1"/>
          </p:cNvSpPr>
          <p:nvPr>
            <p:ph type="title" hasCustomPrompt="1"/>
          </p:nvPr>
        </p:nvSpPr>
        <p:spPr>
          <a:xfrm>
            <a:off x="322695" y="116632"/>
            <a:ext cx="9787893" cy="370620"/>
          </a:xfrm>
          <a:prstGeom prst="rect">
            <a:avLst/>
          </a:prstGeom>
        </p:spPr>
        <p:txBody>
          <a:bodyPr/>
          <a:lstStyle>
            <a:lvl1pPr algn="l">
              <a:tabLst/>
              <a:defRPr sz="1950" b="1">
                <a:solidFill>
                  <a:srgbClr val="54C0E8"/>
                </a:solidFill>
                <a:latin typeface="Trebuchet MS" panose="020B0603020202020204" pitchFamily="34" charset="0"/>
              </a:defRPr>
            </a:lvl1pPr>
          </a:lstStyle>
          <a:p>
            <a:r>
              <a:rPr lang="pt-BR" err="1"/>
              <a:t>Trebuchet</a:t>
            </a:r>
            <a:r>
              <a:rPr lang="pt-BR"/>
              <a:t> M </a:t>
            </a:r>
            <a:r>
              <a:rPr lang="pt-BR" err="1"/>
              <a:t>font</a:t>
            </a:r>
            <a:r>
              <a:rPr lang="pt-BR"/>
              <a:t> normal (</a:t>
            </a:r>
            <a:r>
              <a:rPr lang="pt-BR" err="1"/>
              <a:t>size</a:t>
            </a:r>
            <a:r>
              <a:rPr lang="pt-BR"/>
              <a:t> 24)</a:t>
            </a:r>
          </a:p>
        </p:txBody>
      </p:sp>
      <p:sp>
        <p:nvSpPr>
          <p:cNvPr id="29" name="Espaço Reservado para Texto 7">
            <a:extLst>
              <a:ext uri="{FF2B5EF4-FFF2-40B4-BE49-F238E27FC236}">
                <a16:creationId xmlns:a16="http://schemas.microsoft.com/office/drawing/2014/main" id="{9BE8F821-BF03-4D6F-AA53-7CEFF56867CE}"/>
              </a:ext>
            </a:extLst>
          </p:cNvPr>
          <p:cNvSpPr>
            <a:spLocks noGrp="1"/>
          </p:cNvSpPr>
          <p:nvPr>
            <p:ph type="body" sz="quarter" idx="60" hasCustomPrompt="1"/>
          </p:nvPr>
        </p:nvSpPr>
        <p:spPr>
          <a:xfrm>
            <a:off x="746373" y="6513215"/>
            <a:ext cx="6866282" cy="285204"/>
          </a:xfrm>
          <a:prstGeom prst="rect">
            <a:avLst/>
          </a:prstGeom>
        </p:spPr>
        <p:txBody>
          <a:bodyPr/>
          <a:lstStyle>
            <a:lvl1pPr marL="0" indent="0" algn="l">
              <a:buNone/>
              <a:defRPr sz="813" i="1">
                <a:solidFill>
                  <a:schemeClr val="tx1">
                    <a:lumMod val="50000"/>
                    <a:lumOff val="50000"/>
                  </a:schemeClr>
                </a:solidFill>
                <a:latin typeface="+mn-lt"/>
              </a:defRPr>
            </a:lvl1pPr>
          </a:lstStyle>
          <a:p>
            <a:pPr lvl="0"/>
            <a:r>
              <a:rPr lang="pt-BR" err="1"/>
              <a:t>Calibri</a:t>
            </a:r>
            <a:r>
              <a:rPr lang="pt-BR"/>
              <a:t> </a:t>
            </a:r>
            <a:r>
              <a:rPr lang="pt-BR" err="1"/>
              <a:t>font</a:t>
            </a:r>
            <a:r>
              <a:rPr lang="pt-BR"/>
              <a:t> normal (</a:t>
            </a:r>
            <a:r>
              <a:rPr lang="pt-BR" err="1"/>
              <a:t>size</a:t>
            </a:r>
            <a:r>
              <a:rPr lang="pt-BR"/>
              <a:t> 10)</a:t>
            </a:r>
          </a:p>
        </p:txBody>
      </p:sp>
      <p:pic>
        <p:nvPicPr>
          <p:cNvPr id="8" name="Imagem 2">
            <a:extLst>
              <a:ext uri="{FF2B5EF4-FFF2-40B4-BE49-F238E27FC236}">
                <a16:creationId xmlns:a16="http://schemas.microsoft.com/office/drawing/2014/main" id="{68303B52-9FA5-4978-9C06-C54790D1921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83855" y="6568062"/>
            <a:ext cx="230446" cy="226971"/>
          </a:xfrm>
          <a:prstGeom prst="rect">
            <a:avLst/>
          </a:prstGeom>
        </p:spPr>
      </p:pic>
    </p:spTree>
    <p:extLst>
      <p:ext uri="{BB962C8B-B14F-4D97-AF65-F5344CB8AC3E}">
        <p14:creationId xmlns:p14="http://schemas.microsoft.com/office/powerpoint/2010/main" val="140195951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20_Title Slide">
    <p:bg>
      <p:bgPr>
        <a:solidFill>
          <a:srgbClr val="54C0E8"/>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729DB60-5D00-4A25-9109-B70FBEEF2ECF}"/>
              </a:ext>
            </a:extLst>
          </p:cNvPr>
          <p:cNvSpPr/>
          <p:nvPr userDrawn="1"/>
        </p:nvSpPr>
        <p:spPr>
          <a:xfrm>
            <a:off x="10296097" y="28077"/>
            <a:ext cx="1780674" cy="944476"/>
          </a:xfrm>
          <a:prstGeom prst="rect">
            <a:avLst/>
          </a:prstGeom>
          <a:solidFill>
            <a:srgbClr val="54C0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sz="1800"/>
          </a:p>
        </p:txBody>
      </p:sp>
      <p:sp>
        <p:nvSpPr>
          <p:cNvPr id="13" name="Espaço Reservado para Texto 4">
            <a:extLst>
              <a:ext uri="{FF2B5EF4-FFF2-40B4-BE49-F238E27FC236}">
                <a16:creationId xmlns:a16="http://schemas.microsoft.com/office/drawing/2014/main" id="{6DCB2E07-9127-4E34-879D-2D1C536018EC}"/>
              </a:ext>
            </a:extLst>
          </p:cNvPr>
          <p:cNvSpPr>
            <a:spLocks noGrp="1"/>
          </p:cNvSpPr>
          <p:nvPr>
            <p:ph type="body" sz="quarter" idx="14" hasCustomPrompt="1"/>
          </p:nvPr>
        </p:nvSpPr>
        <p:spPr>
          <a:xfrm>
            <a:off x="660195" y="1257300"/>
            <a:ext cx="4337538" cy="533400"/>
          </a:xfrm>
          <a:prstGeom prst="rect">
            <a:avLst/>
          </a:prstGeom>
        </p:spPr>
        <p:txBody>
          <a:bodyPr/>
          <a:lstStyle>
            <a:lvl1pPr marL="0" indent="0">
              <a:buNone/>
              <a:defRPr lang="pt-BR" sz="1950" b="1" kern="1200" dirty="0">
                <a:solidFill>
                  <a:schemeClr val="bg1"/>
                </a:solidFill>
                <a:latin typeface="Trebuchet MS" panose="020B0603020202020204" pitchFamily="34" charset="0"/>
                <a:ea typeface="+mn-ea"/>
                <a:cs typeface="+mn-cs"/>
              </a:defRPr>
            </a:lvl1pPr>
          </a:lstStyle>
          <a:p>
            <a:pPr lvl="0"/>
            <a:r>
              <a:rPr lang="pt-BR"/>
              <a:t>Clique para adicionar texto</a:t>
            </a:r>
          </a:p>
        </p:txBody>
      </p:sp>
      <p:pic>
        <p:nvPicPr>
          <p:cNvPr id="8" name="Gráfico 17">
            <a:extLst>
              <a:ext uri="{FF2B5EF4-FFF2-40B4-BE49-F238E27FC236}">
                <a16:creationId xmlns:a16="http://schemas.microsoft.com/office/drawing/2014/main" id="{63771DC6-1A6E-B24D-9DFE-2672055417DE}"/>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1032372" y="150875"/>
            <a:ext cx="979463" cy="323898"/>
          </a:xfrm>
          <a:prstGeom prst="rect">
            <a:avLst/>
          </a:prstGeom>
        </p:spPr>
      </p:pic>
      <p:sp>
        <p:nvSpPr>
          <p:cNvPr id="9" name="Content Placeholder 2">
            <a:extLst>
              <a:ext uri="{FF2B5EF4-FFF2-40B4-BE49-F238E27FC236}">
                <a16:creationId xmlns:a16="http://schemas.microsoft.com/office/drawing/2014/main" id="{74779552-ECD3-4549-A766-36B405C8173E}"/>
              </a:ext>
            </a:extLst>
          </p:cNvPr>
          <p:cNvSpPr>
            <a:spLocks noGrp="1"/>
          </p:cNvSpPr>
          <p:nvPr>
            <p:ph idx="1"/>
          </p:nvPr>
        </p:nvSpPr>
        <p:spPr>
          <a:xfrm>
            <a:off x="660194" y="2121487"/>
            <a:ext cx="10972800" cy="5113538"/>
          </a:xfrm>
          <a:prstGeom prst="rect">
            <a:avLst/>
          </a:prstGeom>
        </p:spPr>
        <p:txBody>
          <a:bodyPr>
            <a:noAutofit/>
          </a:bodyPr>
          <a:lstStyle>
            <a:lvl1pPr algn="l" rtl="0" fontAlgn="base">
              <a:lnSpc>
                <a:spcPct val="90000"/>
              </a:lnSpc>
              <a:spcBef>
                <a:spcPts val="336"/>
              </a:spcBef>
              <a:spcAft>
                <a:spcPts val="336"/>
              </a:spcAft>
              <a:buClr>
                <a:srgbClr val="FFD600"/>
              </a:buClr>
              <a:buSzPct val="90000"/>
              <a:buFont typeface="Verdana" pitchFamily="34" charset="0"/>
              <a:buChar char="●"/>
              <a:defRPr lang="en-US" sz="1463" kern="1200" noProof="0" dirty="0">
                <a:solidFill>
                  <a:schemeClr val="bg1"/>
                </a:solidFill>
                <a:latin typeface="+mn-lt"/>
                <a:ea typeface="Verdana" pitchFamily="34" charset="0"/>
                <a:cs typeface="Verdana" pitchFamily="34" charset="0"/>
              </a:defRPr>
            </a:lvl1pPr>
            <a:lvl2pPr marL="542939" indent="-208810" algn="l" rtl="0" fontAlgn="base">
              <a:lnSpc>
                <a:spcPct val="90000"/>
              </a:lnSpc>
              <a:spcBef>
                <a:spcPts val="336"/>
              </a:spcBef>
              <a:spcAft>
                <a:spcPts val="336"/>
              </a:spcAft>
              <a:buClr>
                <a:schemeClr val="tx2">
                  <a:lumMod val="85000"/>
                </a:schemeClr>
              </a:buClr>
              <a:buSzPct val="80000"/>
              <a:buFont typeface="Wingdings" pitchFamily="2" charset="2"/>
              <a:buChar char="v"/>
              <a:defRPr lang="en-US" sz="1463" kern="1200" noProof="0" dirty="0">
                <a:solidFill>
                  <a:schemeClr val="bg1"/>
                </a:solidFill>
                <a:latin typeface="+mn-lt"/>
                <a:ea typeface="Verdana" pitchFamily="34" charset="0"/>
                <a:cs typeface="Verdana" pitchFamily="34" charset="0"/>
              </a:defRPr>
            </a:lvl2pPr>
            <a:lvl3pPr marL="928688" indent="-185738" algn="l" rtl="0" fontAlgn="base">
              <a:lnSpc>
                <a:spcPct val="90000"/>
              </a:lnSpc>
              <a:spcBef>
                <a:spcPts val="336"/>
              </a:spcBef>
              <a:spcAft>
                <a:spcPts val="336"/>
              </a:spcAft>
              <a:buClr>
                <a:schemeClr val="bg1"/>
              </a:buClr>
              <a:buSzPct val="80000"/>
              <a:buFont typeface="Wingdings" panose="05000000000000000000" pitchFamily="2" charset="2"/>
              <a:buChar char="§"/>
              <a:defRPr lang="en-US" sz="1463" kern="1200" noProof="0" dirty="0">
                <a:solidFill>
                  <a:schemeClr val="bg1"/>
                </a:solidFill>
                <a:latin typeface="+mn-lt"/>
                <a:ea typeface="Verdana" pitchFamily="34" charset="0"/>
                <a:cs typeface="Verdana" pitchFamily="34" charset="0"/>
              </a:defRPr>
            </a:lvl3pPr>
            <a:lvl4pPr algn="l" rtl="0" fontAlgn="base">
              <a:lnSpc>
                <a:spcPct val="90000"/>
              </a:lnSpc>
              <a:spcBef>
                <a:spcPts val="336"/>
              </a:spcBef>
              <a:spcAft>
                <a:spcPts val="336"/>
              </a:spcAft>
              <a:buClr>
                <a:schemeClr val="accent1">
                  <a:lumMod val="60000"/>
                  <a:lumOff val="40000"/>
                </a:schemeClr>
              </a:buClr>
              <a:buSzPct val="80000"/>
              <a:defRPr lang="en-US" sz="1463" kern="1200" noProof="0" dirty="0">
                <a:solidFill>
                  <a:schemeClr val="bg1"/>
                </a:solidFill>
                <a:latin typeface="+mn-lt"/>
                <a:ea typeface="Verdana" pitchFamily="34" charset="0"/>
                <a:cs typeface="Verdana" pitchFamily="34" charset="0"/>
              </a:defRPr>
            </a:lvl4pPr>
            <a:lvl5pPr algn="l" rtl="0" fontAlgn="base">
              <a:lnSpc>
                <a:spcPct val="90000"/>
              </a:lnSpc>
              <a:spcBef>
                <a:spcPts val="336"/>
              </a:spcBef>
              <a:spcAft>
                <a:spcPts val="336"/>
              </a:spcAft>
              <a:buClr>
                <a:schemeClr val="accent4">
                  <a:lumMod val="40000"/>
                  <a:lumOff val="60000"/>
                </a:schemeClr>
              </a:buClr>
              <a:buSzPct val="80000"/>
              <a:defRPr lang="en-GB" sz="1463" kern="1200" noProof="0" dirty="0">
                <a:solidFill>
                  <a:schemeClr val="bg1"/>
                </a:solidFill>
                <a:latin typeface="+mn-lt"/>
                <a:ea typeface="Verdana" pitchFamily="34" charset="0"/>
                <a:cs typeface="Verdana" pitchFamily="34" charset="0"/>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2" name="Rectangle 1">
            <a:extLst>
              <a:ext uri="{FF2B5EF4-FFF2-40B4-BE49-F238E27FC236}">
                <a16:creationId xmlns:a16="http://schemas.microsoft.com/office/drawing/2014/main" id="{BCDE06C1-AC03-41D3-ABCD-4175E51A4AEB}"/>
              </a:ext>
            </a:extLst>
          </p:cNvPr>
          <p:cNvSpPr/>
          <p:nvPr userDrawn="1"/>
        </p:nvSpPr>
        <p:spPr>
          <a:xfrm>
            <a:off x="10967433" y="121790"/>
            <a:ext cx="1109338" cy="382073"/>
          </a:xfrm>
          <a:prstGeom prst="rect">
            <a:avLst/>
          </a:prstGeom>
          <a:solidFill>
            <a:srgbClr val="54C0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sz="1463"/>
          </a:p>
        </p:txBody>
      </p:sp>
      <p:sp>
        <p:nvSpPr>
          <p:cNvPr id="7" name="Espaço Reservado para Imagem 3">
            <a:extLst>
              <a:ext uri="{FF2B5EF4-FFF2-40B4-BE49-F238E27FC236}">
                <a16:creationId xmlns:a16="http://schemas.microsoft.com/office/drawing/2014/main" id="{4323422F-A00B-4F91-8B20-D0522DE22468}"/>
              </a:ext>
            </a:extLst>
          </p:cNvPr>
          <p:cNvSpPr>
            <a:spLocks noGrp="1"/>
          </p:cNvSpPr>
          <p:nvPr>
            <p:ph type="pic" sz="quarter" idx="20"/>
          </p:nvPr>
        </p:nvSpPr>
        <p:spPr>
          <a:xfrm>
            <a:off x="10626511" y="176416"/>
            <a:ext cx="1402910" cy="596717"/>
          </a:xfrm>
          <a:prstGeom prst="rect">
            <a:avLst/>
          </a:prstGeom>
          <a:blipFill>
            <a:blip r:embed="rId4" cstate="screen">
              <a:extLst>
                <a:ext uri="{28A0092B-C50C-407E-A947-70E740481C1C}">
                  <a14:useLocalDpi xmlns:a14="http://schemas.microsoft.com/office/drawing/2010/main"/>
                </a:ext>
              </a:extLst>
            </a:blip>
            <a:stretch>
              <a:fillRect/>
            </a:stretch>
          </a:blipFill>
        </p:spPr>
        <p:txBody>
          <a:bodyPr/>
          <a:lstStyle>
            <a:lvl1pPr marL="0" indent="0">
              <a:buNone/>
              <a:defRPr sz="100">
                <a:solidFill>
                  <a:schemeClr val="bg1"/>
                </a:solidFill>
                <a:latin typeface="Calibri" panose="020F0502020204030204" pitchFamily="34" charset="0"/>
                <a:cs typeface="Calibri" panose="020F0502020204030204" pitchFamily="34" charset="0"/>
              </a:defRPr>
            </a:lvl1pPr>
          </a:lstStyle>
          <a:p>
            <a:endParaRPr lang="pt-BR"/>
          </a:p>
        </p:txBody>
      </p:sp>
    </p:spTree>
    <p:extLst>
      <p:ext uri="{BB962C8B-B14F-4D97-AF65-F5344CB8AC3E}">
        <p14:creationId xmlns:p14="http://schemas.microsoft.com/office/powerpoint/2010/main" val="385168005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49_Layout Personalizado">
    <p:bg>
      <p:bgPr>
        <a:solidFill>
          <a:schemeClr val="bg1"/>
        </a:solidFill>
        <a:effectLst/>
      </p:bgPr>
    </p:bg>
    <p:spTree>
      <p:nvGrpSpPr>
        <p:cNvPr id="1" name=""/>
        <p:cNvGrpSpPr/>
        <p:nvPr/>
      </p:nvGrpSpPr>
      <p:grpSpPr>
        <a:xfrm>
          <a:off x="0" y="0"/>
          <a:ext cx="0" cy="0"/>
          <a:chOff x="0" y="0"/>
          <a:chExt cx="0" cy="0"/>
        </a:xfrm>
      </p:grpSpPr>
      <p:sp>
        <p:nvSpPr>
          <p:cNvPr id="5" name="Espaço Reservado para Gráfico 4">
            <a:extLst>
              <a:ext uri="{FF2B5EF4-FFF2-40B4-BE49-F238E27FC236}">
                <a16:creationId xmlns:a16="http://schemas.microsoft.com/office/drawing/2014/main" id="{63DB75D3-1EE4-4E6F-8C6C-B3DD52DC1A7E}"/>
              </a:ext>
            </a:extLst>
          </p:cNvPr>
          <p:cNvSpPr>
            <a:spLocks noGrp="1"/>
          </p:cNvSpPr>
          <p:nvPr>
            <p:ph type="chart" sz="quarter" idx="61" hasCustomPrompt="1"/>
          </p:nvPr>
        </p:nvSpPr>
        <p:spPr>
          <a:xfrm>
            <a:off x="322696" y="1541463"/>
            <a:ext cx="11015445" cy="4057232"/>
          </a:xfrm>
          <a:prstGeom prst="rect">
            <a:avLst/>
          </a:prstGeom>
        </p:spPr>
        <p:txBody>
          <a:bodyPr/>
          <a:lstStyle>
            <a:lvl1pPr marL="0" indent="0">
              <a:buNone/>
              <a:defRPr lang="pt-BR" sz="1400" kern="1200" dirty="0">
                <a:solidFill>
                  <a:srgbClr val="FF0000"/>
                </a:solidFill>
                <a:latin typeface="+mj-lt"/>
                <a:ea typeface="+mn-ea"/>
                <a:cs typeface="+mn-cs"/>
              </a:defRPr>
            </a:lvl1pPr>
          </a:lstStyle>
          <a:p>
            <a:r>
              <a:rPr lang="pt-BR"/>
              <a:t>Click </a:t>
            </a:r>
            <a:r>
              <a:rPr lang="pt-BR" err="1"/>
              <a:t>and</a:t>
            </a:r>
            <a:r>
              <a:rPr lang="pt-BR"/>
              <a:t> </a:t>
            </a:r>
            <a:r>
              <a:rPr lang="pt-BR" err="1"/>
              <a:t>choose</a:t>
            </a:r>
            <a:r>
              <a:rPr lang="pt-BR"/>
              <a:t> </a:t>
            </a:r>
            <a:r>
              <a:rPr lang="pt-BR" err="1"/>
              <a:t>the</a:t>
            </a:r>
            <a:r>
              <a:rPr lang="pt-BR"/>
              <a:t> </a:t>
            </a:r>
            <a:r>
              <a:rPr lang="pt-BR" err="1"/>
              <a:t>graph</a:t>
            </a:r>
            <a:r>
              <a:rPr lang="pt-BR"/>
              <a:t> </a:t>
            </a:r>
            <a:r>
              <a:rPr lang="pt-BR" err="1"/>
              <a:t>inside</a:t>
            </a:r>
            <a:r>
              <a:rPr lang="pt-BR"/>
              <a:t> </a:t>
            </a:r>
            <a:r>
              <a:rPr lang="pt-BR" err="1"/>
              <a:t>of</a:t>
            </a:r>
            <a:r>
              <a:rPr lang="pt-BR"/>
              <a:t> “</a:t>
            </a:r>
            <a:r>
              <a:rPr lang="pt-BR" err="1"/>
              <a:t>templates</a:t>
            </a:r>
            <a:r>
              <a:rPr lang="pt-BR"/>
              <a:t>”. </a:t>
            </a:r>
            <a:r>
              <a:rPr lang="pt-BR" err="1"/>
              <a:t>Insert</a:t>
            </a:r>
            <a:r>
              <a:rPr lang="pt-BR"/>
              <a:t> </a:t>
            </a:r>
            <a:r>
              <a:rPr lang="pt-BR" err="1"/>
              <a:t>the</a:t>
            </a:r>
            <a:r>
              <a:rPr lang="pt-BR"/>
              <a:t> data </a:t>
            </a:r>
            <a:r>
              <a:rPr lang="pt-BR" err="1"/>
              <a:t>and</a:t>
            </a:r>
            <a:r>
              <a:rPr lang="pt-BR"/>
              <a:t> </a:t>
            </a:r>
            <a:r>
              <a:rPr lang="pt-BR" err="1"/>
              <a:t>then</a:t>
            </a:r>
            <a:r>
              <a:rPr lang="pt-BR"/>
              <a:t> </a:t>
            </a:r>
            <a:r>
              <a:rPr lang="pt-BR" err="1"/>
              <a:t>right</a:t>
            </a:r>
            <a:r>
              <a:rPr lang="pt-BR"/>
              <a:t> click </a:t>
            </a:r>
            <a:r>
              <a:rPr lang="pt-BR" err="1"/>
              <a:t>with</a:t>
            </a:r>
            <a:r>
              <a:rPr lang="pt-BR"/>
              <a:t> </a:t>
            </a:r>
            <a:r>
              <a:rPr lang="pt-BR" err="1"/>
              <a:t>the</a:t>
            </a:r>
            <a:r>
              <a:rPr lang="pt-BR"/>
              <a:t> mouse </a:t>
            </a:r>
            <a:r>
              <a:rPr lang="pt-BR" err="1"/>
              <a:t>and</a:t>
            </a:r>
            <a:r>
              <a:rPr lang="pt-BR"/>
              <a:t> </a:t>
            </a:r>
            <a:r>
              <a:rPr lang="pt-BR" err="1"/>
              <a:t>select</a:t>
            </a:r>
            <a:r>
              <a:rPr lang="pt-BR"/>
              <a:t> “</a:t>
            </a:r>
            <a:r>
              <a:rPr lang="pt-BR" err="1"/>
              <a:t>Change</a:t>
            </a:r>
            <a:r>
              <a:rPr lang="pt-BR"/>
              <a:t> </a:t>
            </a:r>
            <a:r>
              <a:rPr lang="pt-BR" err="1"/>
              <a:t>type</a:t>
            </a:r>
            <a:r>
              <a:rPr lang="pt-BR"/>
              <a:t> </a:t>
            </a:r>
            <a:r>
              <a:rPr lang="pt-BR" err="1"/>
              <a:t>of</a:t>
            </a:r>
            <a:r>
              <a:rPr lang="pt-BR"/>
              <a:t> </a:t>
            </a:r>
            <a:r>
              <a:rPr lang="pt-BR" err="1"/>
              <a:t>graph</a:t>
            </a:r>
            <a:r>
              <a:rPr lang="pt-BR"/>
              <a:t>”. </a:t>
            </a:r>
            <a:r>
              <a:rPr lang="pt-BR" err="1"/>
              <a:t>Select</a:t>
            </a:r>
            <a:r>
              <a:rPr lang="pt-BR"/>
              <a:t> </a:t>
            </a:r>
            <a:r>
              <a:rPr lang="pt-BR" err="1"/>
              <a:t>the</a:t>
            </a:r>
            <a:r>
              <a:rPr lang="pt-BR"/>
              <a:t> </a:t>
            </a:r>
            <a:r>
              <a:rPr lang="pt-BR" err="1"/>
              <a:t>template</a:t>
            </a:r>
            <a:r>
              <a:rPr lang="pt-BR"/>
              <a:t> </a:t>
            </a:r>
            <a:r>
              <a:rPr lang="pt-BR" err="1"/>
              <a:t>again</a:t>
            </a:r>
            <a:r>
              <a:rPr lang="pt-BR"/>
              <a:t> </a:t>
            </a:r>
            <a:r>
              <a:rPr lang="pt-BR" err="1"/>
              <a:t>to</a:t>
            </a:r>
            <a:r>
              <a:rPr lang="pt-BR"/>
              <a:t> </a:t>
            </a:r>
            <a:r>
              <a:rPr lang="pt-BR" err="1"/>
              <a:t>update</a:t>
            </a:r>
            <a:r>
              <a:rPr lang="pt-BR"/>
              <a:t>.</a:t>
            </a:r>
          </a:p>
        </p:txBody>
      </p:sp>
      <p:sp>
        <p:nvSpPr>
          <p:cNvPr id="15" name="Espaço Reservado para Texto 7">
            <a:extLst>
              <a:ext uri="{FF2B5EF4-FFF2-40B4-BE49-F238E27FC236}">
                <a16:creationId xmlns:a16="http://schemas.microsoft.com/office/drawing/2014/main" id="{A45828DB-02D9-493E-B696-7107B392CAF7}"/>
              </a:ext>
            </a:extLst>
          </p:cNvPr>
          <p:cNvSpPr>
            <a:spLocks noGrp="1"/>
          </p:cNvSpPr>
          <p:nvPr>
            <p:ph type="body" sz="quarter" idx="49" hasCustomPrompt="1"/>
          </p:nvPr>
        </p:nvSpPr>
        <p:spPr>
          <a:xfrm>
            <a:off x="322695" y="670643"/>
            <a:ext cx="6829140" cy="323941"/>
          </a:xfrm>
          <a:prstGeom prst="rect">
            <a:avLst/>
          </a:prstGeom>
        </p:spPr>
        <p:txBody>
          <a:bodyPr/>
          <a:lstStyle>
            <a:lvl1pPr marL="0" indent="0" algn="l">
              <a:buNone/>
              <a:defRPr sz="1400">
                <a:solidFill>
                  <a:schemeClr val="tx1">
                    <a:lumMod val="65000"/>
                    <a:lumOff val="35000"/>
                  </a:schemeClr>
                </a:solidFill>
                <a:latin typeface="+mn-lt"/>
              </a:defRPr>
            </a:lvl1pPr>
          </a:lstStyle>
          <a:p>
            <a:pPr lvl="0"/>
            <a:r>
              <a:rPr lang="pt-BR" err="1"/>
              <a:t>Calibri</a:t>
            </a:r>
            <a:r>
              <a:rPr lang="pt-BR"/>
              <a:t> </a:t>
            </a:r>
            <a:r>
              <a:rPr lang="pt-BR" err="1"/>
              <a:t>font</a:t>
            </a:r>
            <a:r>
              <a:rPr lang="pt-BR"/>
              <a:t> normal (</a:t>
            </a:r>
            <a:r>
              <a:rPr lang="pt-BR" err="1"/>
              <a:t>size</a:t>
            </a:r>
            <a:r>
              <a:rPr lang="pt-BR"/>
              <a:t> 14)</a:t>
            </a:r>
          </a:p>
        </p:txBody>
      </p:sp>
      <p:sp>
        <p:nvSpPr>
          <p:cNvPr id="16" name="Título 1">
            <a:extLst>
              <a:ext uri="{FF2B5EF4-FFF2-40B4-BE49-F238E27FC236}">
                <a16:creationId xmlns:a16="http://schemas.microsoft.com/office/drawing/2014/main" id="{492C72F6-137D-41DF-ACAC-E91E4A93FCB3}"/>
              </a:ext>
            </a:extLst>
          </p:cNvPr>
          <p:cNvSpPr>
            <a:spLocks noGrp="1"/>
          </p:cNvSpPr>
          <p:nvPr>
            <p:ph type="title" hasCustomPrompt="1"/>
          </p:nvPr>
        </p:nvSpPr>
        <p:spPr>
          <a:xfrm>
            <a:off x="322694" y="258471"/>
            <a:ext cx="9787893" cy="370620"/>
          </a:xfrm>
          <a:prstGeom prst="rect">
            <a:avLst/>
          </a:prstGeom>
        </p:spPr>
        <p:txBody>
          <a:bodyPr/>
          <a:lstStyle>
            <a:lvl1pPr algn="l">
              <a:tabLst/>
              <a:defRPr sz="2400" b="1">
                <a:solidFill>
                  <a:srgbClr val="54C0E8"/>
                </a:solidFill>
                <a:latin typeface="Trebuchet MS" panose="020B0603020202020204" pitchFamily="34" charset="0"/>
              </a:defRPr>
            </a:lvl1pPr>
          </a:lstStyle>
          <a:p>
            <a:r>
              <a:rPr lang="pt-BR" err="1"/>
              <a:t>Trebuchet</a:t>
            </a:r>
            <a:r>
              <a:rPr lang="pt-BR"/>
              <a:t> M </a:t>
            </a:r>
            <a:r>
              <a:rPr lang="pt-BR" err="1"/>
              <a:t>font</a:t>
            </a:r>
            <a:r>
              <a:rPr lang="pt-BR"/>
              <a:t> normal (</a:t>
            </a:r>
            <a:r>
              <a:rPr lang="pt-BR" err="1"/>
              <a:t>size</a:t>
            </a:r>
            <a:r>
              <a:rPr lang="pt-BR"/>
              <a:t> 24)</a:t>
            </a:r>
          </a:p>
        </p:txBody>
      </p:sp>
      <p:sp>
        <p:nvSpPr>
          <p:cNvPr id="9" name="Espaço Reservado para Texto 7">
            <a:extLst>
              <a:ext uri="{FF2B5EF4-FFF2-40B4-BE49-F238E27FC236}">
                <a16:creationId xmlns:a16="http://schemas.microsoft.com/office/drawing/2014/main" id="{C433449F-5D01-4CDC-BA19-6F923E3DE926}"/>
              </a:ext>
            </a:extLst>
          </p:cNvPr>
          <p:cNvSpPr>
            <a:spLocks noGrp="1"/>
          </p:cNvSpPr>
          <p:nvPr>
            <p:ph type="body" sz="quarter" idx="60" hasCustomPrompt="1"/>
          </p:nvPr>
        </p:nvSpPr>
        <p:spPr>
          <a:xfrm>
            <a:off x="845771" y="6542427"/>
            <a:ext cx="6866282" cy="285204"/>
          </a:xfrm>
          <a:prstGeom prst="rect">
            <a:avLst/>
          </a:prstGeom>
        </p:spPr>
        <p:txBody>
          <a:bodyPr/>
          <a:lstStyle>
            <a:lvl1pPr marL="0" indent="0" algn="l">
              <a:buNone/>
              <a:defRPr sz="1000" i="1">
                <a:solidFill>
                  <a:schemeClr val="tx1">
                    <a:lumMod val="65000"/>
                    <a:lumOff val="35000"/>
                  </a:schemeClr>
                </a:solidFill>
                <a:latin typeface="+mn-lt"/>
              </a:defRPr>
            </a:lvl1pPr>
          </a:lstStyle>
          <a:p>
            <a:pPr lvl="0"/>
            <a:r>
              <a:rPr lang="pt-BR" err="1"/>
              <a:t>Calibri</a:t>
            </a:r>
            <a:r>
              <a:rPr lang="pt-BR"/>
              <a:t> </a:t>
            </a:r>
            <a:r>
              <a:rPr lang="pt-BR" err="1"/>
              <a:t>font</a:t>
            </a:r>
            <a:r>
              <a:rPr lang="pt-BR"/>
              <a:t> normal (</a:t>
            </a:r>
            <a:r>
              <a:rPr lang="pt-BR" err="1"/>
              <a:t>size</a:t>
            </a:r>
            <a:r>
              <a:rPr lang="pt-BR"/>
              <a:t> 10)</a:t>
            </a:r>
          </a:p>
        </p:txBody>
      </p:sp>
      <p:pic>
        <p:nvPicPr>
          <p:cNvPr id="10" name="Imagem 2">
            <a:extLst>
              <a:ext uri="{FF2B5EF4-FFF2-40B4-BE49-F238E27FC236}">
                <a16:creationId xmlns:a16="http://schemas.microsoft.com/office/drawing/2014/main" id="{7881EC2B-F80B-4987-B3A7-1840FEEED67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62146" y="6556676"/>
            <a:ext cx="283625" cy="226971"/>
          </a:xfrm>
          <a:prstGeom prst="rect">
            <a:avLst/>
          </a:prstGeom>
        </p:spPr>
      </p:pic>
    </p:spTree>
    <p:extLst>
      <p:ext uri="{BB962C8B-B14F-4D97-AF65-F5344CB8AC3E}">
        <p14:creationId xmlns:p14="http://schemas.microsoft.com/office/powerpoint/2010/main" val="1160892882"/>
      </p:ext>
    </p:extLst>
  </p:cSld>
  <p:clrMapOvr>
    <a:masterClrMapping/>
  </p:clrMapOvr>
  <p:transition>
    <p:wipe dir="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slideLayout" Target="../slideLayouts/slideLayout41.xml"/><Relationship Id="rId18" Type="http://schemas.openxmlformats.org/officeDocument/2006/relationships/slideLayout" Target="../slideLayouts/slideLayout46.xml"/><Relationship Id="rId3" Type="http://schemas.openxmlformats.org/officeDocument/2006/relationships/slideLayout" Target="../slideLayouts/slideLayout31.xml"/><Relationship Id="rId21" Type="http://schemas.openxmlformats.org/officeDocument/2006/relationships/slideLayout" Target="../slideLayouts/slideLayout49.xml"/><Relationship Id="rId7" Type="http://schemas.openxmlformats.org/officeDocument/2006/relationships/slideLayout" Target="../slideLayouts/slideLayout35.xml"/><Relationship Id="rId12" Type="http://schemas.openxmlformats.org/officeDocument/2006/relationships/slideLayout" Target="../slideLayouts/slideLayout40.xml"/><Relationship Id="rId17" Type="http://schemas.openxmlformats.org/officeDocument/2006/relationships/slideLayout" Target="../slideLayouts/slideLayout45.xml"/><Relationship Id="rId2" Type="http://schemas.openxmlformats.org/officeDocument/2006/relationships/slideLayout" Target="../slideLayouts/slideLayout30.xml"/><Relationship Id="rId16" Type="http://schemas.openxmlformats.org/officeDocument/2006/relationships/slideLayout" Target="../slideLayouts/slideLayout44.xml"/><Relationship Id="rId20" Type="http://schemas.openxmlformats.org/officeDocument/2006/relationships/slideLayout" Target="../slideLayouts/slideLayout48.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5" Type="http://schemas.openxmlformats.org/officeDocument/2006/relationships/slideLayout" Target="../slideLayouts/slideLayout43.xml"/><Relationship Id="rId23" Type="http://schemas.openxmlformats.org/officeDocument/2006/relationships/image" Target="../media/image20.emf"/><Relationship Id="rId10" Type="http://schemas.openxmlformats.org/officeDocument/2006/relationships/slideLayout" Target="../slideLayouts/slideLayout38.xml"/><Relationship Id="rId19" Type="http://schemas.openxmlformats.org/officeDocument/2006/relationships/slideLayout" Target="../slideLayouts/slideLayout47.xml"/><Relationship Id="rId4" Type="http://schemas.openxmlformats.org/officeDocument/2006/relationships/slideLayout" Target="../slideLayouts/slideLayout32.xml"/><Relationship Id="rId9" Type="http://schemas.openxmlformats.org/officeDocument/2006/relationships/slideLayout" Target="../slideLayouts/slideLayout37.xml"/><Relationship Id="rId14" Type="http://schemas.openxmlformats.org/officeDocument/2006/relationships/slideLayout" Target="../slideLayouts/slideLayout42.xml"/><Relationship Id="rId2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Espaço Reservado para Número de Slide 9">
            <a:extLst>
              <a:ext uri="{FF2B5EF4-FFF2-40B4-BE49-F238E27FC236}">
                <a16:creationId xmlns:a16="http://schemas.microsoft.com/office/drawing/2014/main" id="{B9BFEFE7-7EEF-435D-A9B0-09E8B389CD8D}"/>
              </a:ext>
            </a:extLst>
          </p:cNvPr>
          <p:cNvSpPr txBox="1">
            <a:spLocks/>
          </p:cNvSpPr>
          <p:nvPr userDrawn="1"/>
        </p:nvSpPr>
        <p:spPr>
          <a:xfrm>
            <a:off x="32781" y="6507109"/>
            <a:ext cx="534177" cy="365125"/>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200" kern="1200">
                <a:solidFill>
                  <a:schemeClr val="tx1">
                    <a:tint val="75000"/>
                  </a:schemeClr>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algn="l"/>
            <a:fld id="{F5FCCBEA-5D7C-414E-BA5A-59F19D219BB9}" type="slidenum">
              <a:rPr lang="pt-BR" sz="1000" i="1" smtClean="0">
                <a:solidFill>
                  <a:schemeClr val="tx1">
                    <a:lumMod val="50000"/>
                    <a:lumOff val="50000"/>
                  </a:schemeClr>
                </a:solidFill>
                <a:latin typeface="Calibri" panose="020F0502020204030204" pitchFamily="34" charset="0"/>
                <a:cs typeface="Calibri" panose="020F0502020204030204" pitchFamily="34" charset="0"/>
              </a:rPr>
              <a:pPr algn="l"/>
              <a:t>‹#›</a:t>
            </a:fld>
            <a:endParaRPr lang="pt-BR" sz="1000" i="1">
              <a:solidFill>
                <a:schemeClr val="tx1">
                  <a:lumMod val="50000"/>
                  <a:lumOff val="50000"/>
                </a:schemeClr>
              </a:solidFill>
              <a:latin typeface="Calibri" panose="020F0502020204030204" pitchFamily="34" charset="0"/>
              <a:cs typeface="Calibri" panose="020F0502020204030204" pitchFamily="34" charset="0"/>
            </a:endParaRPr>
          </a:p>
        </p:txBody>
      </p:sp>
      <p:sp>
        <p:nvSpPr>
          <p:cNvPr id="8" name="Rectangle 7">
            <a:extLst>
              <a:ext uri="{FF2B5EF4-FFF2-40B4-BE49-F238E27FC236}">
                <a16:creationId xmlns:a16="http://schemas.microsoft.com/office/drawing/2014/main" id="{C03B7F3E-421E-4A54-BEDC-7207DC36B35B}"/>
              </a:ext>
            </a:extLst>
          </p:cNvPr>
          <p:cNvSpPr/>
          <p:nvPr userDrawn="1"/>
        </p:nvSpPr>
        <p:spPr>
          <a:xfrm>
            <a:off x="8832304" y="6581949"/>
            <a:ext cx="4248472"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IE" sz="800" b="0" i="0" kern="1200">
                <a:solidFill>
                  <a:schemeClr val="bg1">
                    <a:lumMod val="65000"/>
                  </a:schemeClr>
                </a:solidFill>
                <a:effectLst/>
                <a:latin typeface="Calibri" panose="020F0502020204030204" pitchFamily="34" charset="0"/>
                <a:ea typeface="+mn-ea"/>
                <a:cs typeface="+mn-cs"/>
              </a:rPr>
              <a:t>J.202024 |  Irish TAM | </a:t>
            </a:r>
            <a:r>
              <a:rPr lang="en-IE" sz="800" b="0" i="0" kern="1200" err="1">
                <a:solidFill>
                  <a:schemeClr val="bg1">
                    <a:lumMod val="65000"/>
                  </a:schemeClr>
                </a:solidFill>
                <a:effectLst/>
                <a:latin typeface="Calibri" panose="020F0502020204030204" pitchFamily="34" charset="0"/>
                <a:ea typeface="+mn-ea"/>
                <a:cs typeface="+mn-cs"/>
              </a:rPr>
              <a:t>Covid</a:t>
            </a:r>
            <a:r>
              <a:rPr lang="en-IE" sz="800" b="0" i="0" kern="1200">
                <a:solidFill>
                  <a:schemeClr val="bg1">
                    <a:lumMod val="65000"/>
                  </a:schemeClr>
                </a:solidFill>
                <a:effectLst/>
                <a:latin typeface="Calibri" panose="020F0502020204030204" pitchFamily="34" charset="0"/>
                <a:ea typeface="+mn-ea"/>
                <a:cs typeface="+mn-cs"/>
              </a:rPr>
              <a:t> Impact Tracker P2 | June 2020 | Confidential </a:t>
            </a:r>
            <a:endParaRPr lang="pt-BR" sz="800" i="1">
              <a:solidFill>
                <a:schemeClr val="bg1">
                  <a:lumMod val="65000"/>
                </a:schemeClr>
              </a:solidFill>
            </a:endParaRPr>
          </a:p>
        </p:txBody>
      </p:sp>
      <p:pic>
        <p:nvPicPr>
          <p:cNvPr id="5" name="Picture 4">
            <a:extLst>
              <a:ext uri="{FF2B5EF4-FFF2-40B4-BE49-F238E27FC236}">
                <a16:creationId xmlns:a16="http://schemas.microsoft.com/office/drawing/2014/main" id="{B939C724-B367-424D-AB3F-B510B3EA283C}"/>
              </a:ext>
            </a:extLst>
          </p:cNvPr>
          <p:cNvPicPr>
            <a:picLocks noChangeAspect="1"/>
          </p:cNvPicPr>
          <p:nvPr userDrawn="1"/>
        </p:nvPicPr>
        <p:blipFill>
          <a:blip r:embed="rId30"/>
          <a:stretch>
            <a:fillRect/>
          </a:stretch>
        </p:blipFill>
        <p:spPr>
          <a:xfrm>
            <a:off x="10186936" y="60607"/>
            <a:ext cx="1840278" cy="582716"/>
          </a:xfrm>
          <a:prstGeom prst="rect">
            <a:avLst/>
          </a:prstGeom>
        </p:spPr>
      </p:pic>
    </p:spTree>
    <p:extLst>
      <p:ext uri="{BB962C8B-B14F-4D97-AF65-F5344CB8AC3E}">
        <p14:creationId xmlns:p14="http://schemas.microsoft.com/office/powerpoint/2010/main" val="1559287321"/>
      </p:ext>
    </p:extLst>
  </p:cSld>
  <p:clrMap bg1="lt1" tx1="dk1" bg2="lt2" tx2="dk2" accent1="accent1" accent2="accent2" accent3="accent3" accent4="accent4" accent5="accent5" accent6="accent6" hlink="hlink" folHlink="folHlink"/>
  <p:sldLayoutIdLst>
    <p:sldLayoutId id="2147484369" r:id="rId1"/>
    <p:sldLayoutId id="2147484381" r:id="rId2"/>
    <p:sldLayoutId id="2147484384" r:id="rId3"/>
    <p:sldLayoutId id="2147484324" r:id="rId4"/>
    <p:sldLayoutId id="2147484365" r:id="rId5"/>
    <p:sldLayoutId id="2147484167" r:id="rId6"/>
    <p:sldLayoutId id="2147484354" r:id="rId7"/>
    <p:sldLayoutId id="2147484544" r:id="rId8"/>
    <p:sldLayoutId id="2147484572" r:id="rId9"/>
    <p:sldLayoutId id="2147484573" r:id="rId10"/>
    <p:sldLayoutId id="2147484549" r:id="rId11"/>
    <p:sldLayoutId id="2147484550" r:id="rId12"/>
    <p:sldLayoutId id="2147484551" r:id="rId13"/>
    <p:sldLayoutId id="2147484552" r:id="rId14"/>
    <p:sldLayoutId id="2147484553" r:id="rId15"/>
    <p:sldLayoutId id="2147484554" r:id="rId16"/>
    <p:sldLayoutId id="2147484555" r:id="rId17"/>
    <p:sldLayoutId id="2147484559" r:id="rId18"/>
    <p:sldLayoutId id="2147484560" r:id="rId19"/>
    <p:sldLayoutId id="2147484561" r:id="rId20"/>
    <p:sldLayoutId id="2147484563" r:id="rId21"/>
    <p:sldLayoutId id="2147484564" r:id="rId22"/>
    <p:sldLayoutId id="2147484565" r:id="rId23"/>
    <p:sldLayoutId id="2147484566" r:id="rId24"/>
    <p:sldLayoutId id="2147484567" r:id="rId25"/>
    <p:sldLayoutId id="2147484568" r:id="rId26"/>
    <p:sldLayoutId id="2147484569" r:id="rId27"/>
    <p:sldLayoutId id="2147484570" r:id="rId28"/>
  </p:sldLayoutIdLst>
  <p:transition spd="slow">
    <p:wipe dir="r"/>
  </p:transition>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etângulo 14">
            <a:extLst>
              <a:ext uri="{FF2B5EF4-FFF2-40B4-BE49-F238E27FC236}">
                <a16:creationId xmlns:a16="http://schemas.microsoft.com/office/drawing/2014/main" id="{E686ADF2-A82F-4655-BE11-762382D59E7B}"/>
              </a:ext>
            </a:extLst>
          </p:cNvPr>
          <p:cNvSpPr/>
          <p:nvPr userDrawn="1"/>
        </p:nvSpPr>
        <p:spPr>
          <a:xfrm>
            <a:off x="8045755" y="6650890"/>
            <a:ext cx="4082799" cy="215444"/>
          </a:xfrm>
          <a:prstGeom prst="rect">
            <a:avLst/>
          </a:prstGeom>
        </p:spPr>
        <p:txBody>
          <a:bodyPr wrap="square">
            <a:spAutoFit/>
          </a:bodyPr>
          <a:lstStyle/>
          <a:p>
            <a:pPr algn="r"/>
            <a:r>
              <a:rPr lang="en-IE" sz="800" b="0" i="0" kern="1200">
                <a:solidFill>
                  <a:schemeClr val="bg1">
                    <a:lumMod val="50000"/>
                  </a:schemeClr>
                </a:solidFill>
                <a:effectLst/>
                <a:latin typeface="Calibri" panose="020F0502020204030204" pitchFamily="34" charset="0"/>
                <a:ea typeface="+mn-ea"/>
                <a:cs typeface="+mn-cs"/>
              </a:rPr>
              <a:t>J.201863 |  Covid-19 |  Consumer Sentiment Tracker Ireland  |  March 2020</a:t>
            </a:r>
            <a:endParaRPr lang="pt-BR" sz="800" i="1">
              <a:solidFill>
                <a:schemeClr val="bg1">
                  <a:lumMod val="50000"/>
                </a:schemeClr>
              </a:solidFill>
            </a:endParaRPr>
          </a:p>
        </p:txBody>
      </p:sp>
      <p:sp>
        <p:nvSpPr>
          <p:cNvPr id="3" name="Espaço Reservado para Número de Slide 9">
            <a:extLst>
              <a:ext uri="{FF2B5EF4-FFF2-40B4-BE49-F238E27FC236}">
                <a16:creationId xmlns:a16="http://schemas.microsoft.com/office/drawing/2014/main" id="{629E5127-CEBF-4F44-81F2-379ABDBDCC60}"/>
              </a:ext>
            </a:extLst>
          </p:cNvPr>
          <p:cNvSpPr txBox="1">
            <a:spLocks/>
          </p:cNvSpPr>
          <p:nvPr userDrawn="1"/>
        </p:nvSpPr>
        <p:spPr>
          <a:xfrm>
            <a:off x="-62853" y="6547886"/>
            <a:ext cx="534177" cy="365125"/>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200" kern="1200">
                <a:solidFill>
                  <a:schemeClr val="tx1">
                    <a:tint val="75000"/>
                  </a:schemeClr>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algn="r"/>
            <a:fld id="{F5FCCBEA-5D7C-414E-BA5A-59F19D219BB9}" type="slidenum">
              <a:rPr lang="pt-BR" sz="1000" i="1" smtClean="0">
                <a:solidFill>
                  <a:schemeClr val="tx1">
                    <a:lumMod val="65000"/>
                    <a:lumOff val="35000"/>
                  </a:schemeClr>
                </a:solidFill>
                <a:latin typeface="Calibri" panose="020F0502020204030204" pitchFamily="34" charset="0"/>
                <a:cs typeface="Calibri" panose="020F0502020204030204" pitchFamily="34" charset="0"/>
              </a:rPr>
              <a:pPr algn="r"/>
              <a:t>‹#›</a:t>
            </a:fld>
            <a:endParaRPr lang="pt-BR" sz="1000" i="1">
              <a:solidFill>
                <a:schemeClr val="tx1">
                  <a:lumMod val="65000"/>
                  <a:lumOff val="35000"/>
                </a:schemeClr>
              </a:solidFill>
              <a:latin typeface="Calibri" panose="020F0502020204030204" pitchFamily="34" charset="0"/>
              <a:cs typeface="Calibri" panose="020F0502020204030204" pitchFamily="34" charset="0"/>
            </a:endParaRPr>
          </a:p>
        </p:txBody>
      </p:sp>
      <p:pic>
        <p:nvPicPr>
          <p:cNvPr id="5" name="Picture 4">
            <a:extLst>
              <a:ext uri="{FF2B5EF4-FFF2-40B4-BE49-F238E27FC236}">
                <a16:creationId xmlns:a16="http://schemas.microsoft.com/office/drawing/2014/main" id="{07B4A8AB-71F3-4A52-8CC6-79DFF2BFF15B}"/>
              </a:ext>
            </a:extLst>
          </p:cNvPr>
          <p:cNvPicPr>
            <a:picLocks noChangeAspect="1"/>
          </p:cNvPicPr>
          <p:nvPr userDrawn="1"/>
        </p:nvPicPr>
        <p:blipFill>
          <a:blip r:embed="rId23" cstate="screen">
            <a:extLst>
              <a:ext uri="{28A0092B-C50C-407E-A947-70E740481C1C}">
                <a14:useLocalDpi xmlns:a14="http://schemas.microsoft.com/office/drawing/2010/main"/>
              </a:ext>
            </a:extLst>
          </a:blip>
          <a:stretch>
            <a:fillRect/>
          </a:stretch>
        </p:blipFill>
        <p:spPr>
          <a:xfrm>
            <a:off x="11021460" y="116632"/>
            <a:ext cx="1012431" cy="334800"/>
          </a:xfrm>
          <a:prstGeom prst="rect">
            <a:avLst/>
          </a:prstGeom>
        </p:spPr>
      </p:pic>
    </p:spTree>
    <p:extLst>
      <p:ext uri="{BB962C8B-B14F-4D97-AF65-F5344CB8AC3E}">
        <p14:creationId xmlns:p14="http://schemas.microsoft.com/office/powerpoint/2010/main" val="3294829253"/>
      </p:ext>
    </p:extLst>
  </p:cSld>
  <p:clrMap bg1="lt1" tx1="dk1" bg2="lt2" tx2="dk2" accent1="accent1" accent2="accent2" accent3="accent3" accent4="accent4" accent5="accent5" accent6="accent6" hlink="hlink" folHlink="folHlink"/>
  <p:sldLayoutIdLst>
    <p:sldLayoutId id="2147484576" r:id="rId1"/>
    <p:sldLayoutId id="2147484577" r:id="rId2"/>
    <p:sldLayoutId id="2147484578" r:id="rId3"/>
    <p:sldLayoutId id="2147484579" r:id="rId4"/>
    <p:sldLayoutId id="2147484580" r:id="rId5"/>
    <p:sldLayoutId id="2147484581" r:id="rId6"/>
    <p:sldLayoutId id="2147484582" r:id="rId7"/>
    <p:sldLayoutId id="2147484583" r:id="rId8"/>
    <p:sldLayoutId id="2147484584" r:id="rId9"/>
    <p:sldLayoutId id="2147484585" r:id="rId10"/>
    <p:sldLayoutId id="2147484586" r:id="rId11"/>
    <p:sldLayoutId id="2147484587" r:id="rId12"/>
    <p:sldLayoutId id="2147484588" r:id="rId13"/>
    <p:sldLayoutId id="2147484589" r:id="rId14"/>
    <p:sldLayoutId id="2147484590" r:id="rId15"/>
    <p:sldLayoutId id="2147484591" r:id="rId16"/>
    <p:sldLayoutId id="2147484593" r:id="rId17"/>
    <p:sldLayoutId id="2147484594" r:id="rId18"/>
    <p:sldLayoutId id="2147484595" r:id="rId19"/>
    <p:sldLayoutId id="2147484596" r:id="rId20"/>
    <p:sldLayoutId id="2147484597" r:id="rId21"/>
  </p:sldLayoutIdLst>
  <p:transition>
    <p:wipe dir="r"/>
  </p:transition>
  <p:hf sldNum="0" hdr="0" ftr="0" dt="0"/>
  <p:txStyles>
    <p:titleStyle>
      <a:lvl1pPr algn="l" rtl="0" fontAlgn="base">
        <a:lnSpc>
          <a:spcPct val="90000"/>
        </a:lnSpc>
        <a:spcBef>
          <a:spcPct val="0"/>
        </a:spcBef>
        <a:spcAft>
          <a:spcPct val="0"/>
        </a:spcAft>
        <a:defRPr sz="4400" kern="1200">
          <a:solidFill>
            <a:schemeClr val="tx1"/>
          </a:solidFill>
          <a:latin typeface="+mj-lt"/>
          <a:ea typeface="+mj-ea"/>
          <a:cs typeface="+mj-cs"/>
        </a:defRPr>
      </a:lvl1pPr>
      <a:lvl2pPr algn="l" rtl="0" fontAlgn="base">
        <a:lnSpc>
          <a:spcPct val="90000"/>
        </a:lnSpc>
        <a:spcBef>
          <a:spcPct val="0"/>
        </a:spcBef>
        <a:spcAft>
          <a:spcPct val="0"/>
        </a:spcAft>
        <a:defRPr sz="4400">
          <a:solidFill>
            <a:schemeClr val="tx1"/>
          </a:solidFill>
          <a:latin typeface="Calibri Light" panose="020F0302020204030204" pitchFamily="34" charset="0"/>
        </a:defRPr>
      </a:lvl2pPr>
      <a:lvl3pPr algn="l" rtl="0" fontAlgn="base">
        <a:lnSpc>
          <a:spcPct val="90000"/>
        </a:lnSpc>
        <a:spcBef>
          <a:spcPct val="0"/>
        </a:spcBef>
        <a:spcAft>
          <a:spcPct val="0"/>
        </a:spcAft>
        <a:defRPr sz="4400">
          <a:solidFill>
            <a:schemeClr val="tx1"/>
          </a:solidFill>
          <a:latin typeface="Calibri Light" panose="020F0302020204030204" pitchFamily="34" charset="0"/>
        </a:defRPr>
      </a:lvl3pPr>
      <a:lvl4pPr algn="l" rtl="0" fontAlgn="base">
        <a:lnSpc>
          <a:spcPct val="90000"/>
        </a:lnSpc>
        <a:spcBef>
          <a:spcPct val="0"/>
        </a:spcBef>
        <a:spcAft>
          <a:spcPct val="0"/>
        </a:spcAft>
        <a:defRPr sz="4400">
          <a:solidFill>
            <a:schemeClr val="tx1"/>
          </a:solidFill>
          <a:latin typeface="Calibri Light" panose="020F0302020204030204" pitchFamily="34" charset="0"/>
        </a:defRPr>
      </a:lvl4pPr>
      <a:lvl5pPr algn="l" rtl="0" fontAlgn="base">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8" Type="http://schemas.openxmlformats.org/officeDocument/2006/relationships/image" Target="../media/image29.svg"/><Relationship Id="rId3" Type="http://schemas.openxmlformats.org/officeDocument/2006/relationships/image" Target="../media/image24.png"/><Relationship Id="rId7" Type="http://schemas.openxmlformats.org/officeDocument/2006/relationships/image" Target="../media/image28.png"/><Relationship Id="rId12" Type="http://schemas.openxmlformats.org/officeDocument/2006/relationships/image" Target="../media/image33.svg"/><Relationship Id="rId2" Type="http://schemas.openxmlformats.org/officeDocument/2006/relationships/notesSlide" Target="../notesSlides/notesSlide1.xml"/><Relationship Id="rId1" Type="http://schemas.openxmlformats.org/officeDocument/2006/relationships/slideLayout" Target="../slideLayouts/slideLayout9.xml"/><Relationship Id="rId6" Type="http://schemas.openxmlformats.org/officeDocument/2006/relationships/image" Target="../media/image27.svg"/><Relationship Id="rId11" Type="http://schemas.openxmlformats.org/officeDocument/2006/relationships/image" Target="../media/image32.png"/><Relationship Id="rId5" Type="http://schemas.openxmlformats.org/officeDocument/2006/relationships/image" Target="../media/image26.png"/><Relationship Id="rId10" Type="http://schemas.openxmlformats.org/officeDocument/2006/relationships/image" Target="../media/image31.svg"/><Relationship Id="rId4" Type="http://schemas.openxmlformats.org/officeDocument/2006/relationships/image" Target="../media/image25.svg"/><Relationship Id="rId9" Type="http://schemas.openxmlformats.org/officeDocument/2006/relationships/image" Target="../media/image30.png"/></Relationships>
</file>

<file path=ppt/slides/_rels/slide3.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2.xml"/><Relationship Id="rId1" Type="http://schemas.openxmlformats.org/officeDocument/2006/relationships/slideLayout" Target="../slideLayouts/slideLayout9.xml"/><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10.xml"/><Relationship Id="rId4" Type="http://schemas.openxmlformats.org/officeDocument/2006/relationships/chart" Target="../charts/chart2.xml"/></Relationships>
</file>

<file path=ppt/slides/_rels/slide5.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4.xml"/><Relationship Id="rId1" Type="http://schemas.openxmlformats.org/officeDocument/2006/relationships/slideLayout" Target="../slideLayouts/slideLayout10.xml"/><Relationship Id="rId4" Type="http://schemas.openxmlformats.org/officeDocument/2006/relationships/image" Target="../media/image34.tiff"/></Relationships>
</file>

<file path=ppt/slides/_rels/slide6.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chart" Target="../charts/chart7.xml"/><Relationship Id="rId2" Type="http://schemas.openxmlformats.org/officeDocument/2006/relationships/image" Target="../media/image35.emf"/><Relationship Id="rId1" Type="http://schemas.openxmlformats.org/officeDocument/2006/relationships/slideLayout" Target="../slideLayouts/slideLayout2.xml"/><Relationship Id="rId6" Type="http://schemas.openxmlformats.org/officeDocument/2006/relationships/chart" Target="../charts/chart6.xml"/><Relationship Id="rId5" Type="http://schemas.openxmlformats.org/officeDocument/2006/relationships/chart" Target="../charts/chart5.xml"/><Relationship Id="rId4" Type="http://schemas.openxmlformats.org/officeDocument/2006/relationships/image" Target="../media/image37.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0.xml"/><Relationship Id="rId1" Type="http://schemas.openxmlformats.org/officeDocument/2006/relationships/tags" Target="../tags/tag1.xml"/><Relationship Id="rId4" Type="http://schemas.openxmlformats.org/officeDocument/2006/relationships/chart" Target="../charts/chart8.xml"/></Relationships>
</file>

<file path=ppt/slides/_rels/slide9.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7.xml"/><Relationship Id="rId1" Type="http://schemas.openxmlformats.org/officeDocument/2006/relationships/slideLayout" Target="../slideLayouts/slideLayout10.xml"/><Relationship Id="rId4" Type="http://schemas.openxmlformats.org/officeDocument/2006/relationships/image" Target="../media/image38.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0.xml"/><Relationship Id="rId1" Type="http://schemas.openxmlformats.org/officeDocument/2006/relationships/tags" Target="../tags/tag2.xml"/><Relationship Id="rId6" Type="http://schemas.openxmlformats.org/officeDocument/2006/relationships/image" Target="../media/image39.jpeg"/><Relationship Id="rId5" Type="http://schemas.openxmlformats.org/officeDocument/2006/relationships/chart" Target="../charts/chart11.xml"/><Relationship Id="rId4" Type="http://schemas.openxmlformats.org/officeDocument/2006/relationships/chart" Target="../charts/chart10.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0.xml"/><Relationship Id="rId1" Type="http://schemas.openxmlformats.org/officeDocument/2006/relationships/tags" Target="../tags/tag3.xml"/><Relationship Id="rId6" Type="http://schemas.openxmlformats.org/officeDocument/2006/relationships/image" Target="../media/image40.png"/><Relationship Id="rId5" Type="http://schemas.openxmlformats.org/officeDocument/2006/relationships/chart" Target="../charts/chart13.xml"/><Relationship Id="rId4" Type="http://schemas.openxmlformats.org/officeDocument/2006/relationships/chart" Target="../charts/chart12.xml"/></Relationships>
</file>

<file path=ppt/slides/_rels/slide12.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0.xml"/><Relationship Id="rId1" Type="http://schemas.openxmlformats.org/officeDocument/2006/relationships/tags" Target="../tags/tag4.xml"/><Relationship Id="rId4" Type="http://schemas.openxmlformats.org/officeDocument/2006/relationships/chart" Target="../charts/chart16.xml"/></Relationships>
</file>

<file path=ppt/slides/_rels/slide15.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image" Target="../media/image41.jpeg"/><Relationship Id="rId1" Type="http://schemas.openxmlformats.org/officeDocument/2006/relationships/slideLayout" Target="../slideLayouts/slideLayout37.xml"/><Relationship Id="rId4" Type="http://schemas.openxmlformats.org/officeDocument/2006/relationships/image" Target="../media/image1.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0.xml"/><Relationship Id="rId1" Type="http://schemas.openxmlformats.org/officeDocument/2006/relationships/tags" Target="../tags/tag5.xml"/><Relationship Id="rId4" Type="http://schemas.openxmlformats.org/officeDocument/2006/relationships/chart" Target="../charts/chart18.xml"/></Relationships>
</file>

<file path=ppt/slides/_rels/slide17.xml.rels><?xml version="1.0" encoding="UTF-8" standalone="yes"?>
<Relationships xmlns="http://schemas.openxmlformats.org/package/2006/relationships"><Relationship Id="rId3" Type="http://schemas.openxmlformats.org/officeDocument/2006/relationships/chart" Target="../charts/chart19.xml"/><Relationship Id="rId2" Type="http://schemas.openxmlformats.org/officeDocument/2006/relationships/notesSlide" Target="../notesSlides/notesSlide13.xml"/><Relationship Id="rId1" Type="http://schemas.openxmlformats.org/officeDocument/2006/relationships/slideLayout" Target="../slideLayouts/slideLayout10.xml"/><Relationship Id="rId4" Type="http://schemas.openxmlformats.org/officeDocument/2006/relationships/chart" Target="../charts/chart20.xml"/></Relationships>
</file>

<file path=ppt/slides/_rels/slide18.xml.rels><?xml version="1.0" encoding="UTF-8" standalone="yes"?>
<Relationships xmlns="http://schemas.openxmlformats.org/package/2006/relationships"><Relationship Id="rId8" Type="http://schemas.openxmlformats.org/officeDocument/2006/relationships/image" Target="../media/image46.svg"/><Relationship Id="rId13" Type="http://schemas.openxmlformats.org/officeDocument/2006/relationships/chart" Target="../charts/chart21.xml"/><Relationship Id="rId3" Type="http://schemas.openxmlformats.org/officeDocument/2006/relationships/notesSlide" Target="../notesSlides/notesSlide14.xml"/><Relationship Id="rId7" Type="http://schemas.openxmlformats.org/officeDocument/2006/relationships/image" Target="../media/image45.png"/><Relationship Id="rId12" Type="http://schemas.openxmlformats.org/officeDocument/2006/relationships/image" Target="../media/image50.svg"/><Relationship Id="rId2" Type="http://schemas.openxmlformats.org/officeDocument/2006/relationships/slideLayout" Target="../slideLayouts/slideLayout10.xml"/><Relationship Id="rId1" Type="http://schemas.openxmlformats.org/officeDocument/2006/relationships/tags" Target="../tags/tag6.xml"/><Relationship Id="rId6" Type="http://schemas.openxmlformats.org/officeDocument/2006/relationships/image" Target="../media/image44.png"/><Relationship Id="rId11" Type="http://schemas.openxmlformats.org/officeDocument/2006/relationships/image" Target="../media/image49.png"/><Relationship Id="rId5" Type="http://schemas.openxmlformats.org/officeDocument/2006/relationships/image" Target="../media/image43.svg"/><Relationship Id="rId10" Type="http://schemas.openxmlformats.org/officeDocument/2006/relationships/image" Target="../media/image48.svg"/><Relationship Id="rId4" Type="http://schemas.openxmlformats.org/officeDocument/2006/relationships/image" Target="../media/image42.png"/><Relationship Id="rId9" Type="http://schemas.openxmlformats.org/officeDocument/2006/relationships/image" Target="../media/image47.png"/><Relationship Id="rId14" Type="http://schemas.openxmlformats.org/officeDocument/2006/relationships/chart" Target="../charts/chart22.xml"/></Relationships>
</file>

<file path=ppt/slides/_rels/slide19.xml.rels><?xml version="1.0" encoding="UTF-8" standalone="yes"?>
<Relationships xmlns="http://schemas.openxmlformats.org/package/2006/relationships"><Relationship Id="rId3" Type="http://schemas.openxmlformats.org/officeDocument/2006/relationships/chart" Target="../charts/chart23.xml"/><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chart" Target="../charts/chart24.xml"/><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5F1426-DE1C-264C-8602-E9B71306F8CC}"/>
              </a:ext>
            </a:extLst>
          </p:cNvPr>
          <p:cNvSpPr>
            <a:spLocks noGrp="1"/>
          </p:cNvSpPr>
          <p:nvPr>
            <p:ph type="ctrTitle"/>
          </p:nvPr>
        </p:nvSpPr>
        <p:spPr>
          <a:xfrm>
            <a:off x="1109980" y="4277356"/>
            <a:ext cx="9966960" cy="1560320"/>
          </a:xfrm>
        </p:spPr>
        <p:txBody>
          <a:bodyPr>
            <a:normAutofit fontScale="90000"/>
          </a:bodyPr>
          <a:lstStyle/>
          <a:p>
            <a:r>
              <a:rPr lang="en-US" sz="5800" dirty="0">
                <a:solidFill>
                  <a:schemeClr val="accent1"/>
                </a:solidFill>
              </a:rPr>
              <a:t>Tracker Study: Re-Opening Ireland</a:t>
            </a:r>
          </a:p>
        </p:txBody>
      </p:sp>
      <p:sp>
        <p:nvSpPr>
          <p:cNvPr id="3" name="Subtitle 2">
            <a:extLst>
              <a:ext uri="{FF2B5EF4-FFF2-40B4-BE49-F238E27FC236}">
                <a16:creationId xmlns:a16="http://schemas.microsoft.com/office/drawing/2014/main" id="{FCD241A9-F4D9-D541-BDBF-049C869C2388}"/>
              </a:ext>
            </a:extLst>
          </p:cNvPr>
          <p:cNvSpPr>
            <a:spLocks noGrp="1"/>
          </p:cNvSpPr>
          <p:nvPr>
            <p:ph type="subTitle" idx="1"/>
          </p:nvPr>
        </p:nvSpPr>
        <p:spPr>
          <a:xfrm>
            <a:off x="1709530" y="5799489"/>
            <a:ext cx="8767860" cy="440822"/>
          </a:xfrm>
        </p:spPr>
        <p:txBody>
          <a:bodyPr>
            <a:normAutofit fontScale="92500" lnSpcReduction="10000"/>
          </a:bodyPr>
          <a:lstStyle/>
          <a:p>
            <a:r>
              <a:rPr lang="en-US" sz="2800" dirty="0">
                <a:solidFill>
                  <a:schemeClr val="accent1"/>
                </a:solidFill>
              </a:rPr>
              <a:t>PHASE 2</a:t>
            </a:r>
          </a:p>
        </p:txBody>
      </p:sp>
      <p:pic>
        <p:nvPicPr>
          <p:cNvPr id="5" name="Picture 4" descr="A picture containing drawing&#10;&#10;Description automatically generated">
            <a:extLst>
              <a:ext uri="{FF2B5EF4-FFF2-40B4-BE49-F238E27FC236}">
                <a16:creationId xmlns:a16="http://schemas.microsoft.com/office/drawing/2014/main" id="{A02502AC-006A-8C48-9180-F39D0360385F}"/>
              </a:ext>
            </a:extLst>
          </p:cNvPr>
          <p:cNvPicPr>
            <a:picLocks noChangeAspect="1"/>
          </p:cNvPicPr>
          <p:nvPr/>
        </p:nvPicPr>
        <p:blipFill rotWithShape="1">
          <a:blip r:embed="rId2"/>
          <a:srcRect l="241" r="1038"/>
          <a:stretch/>
        </p:blipFill>
        <p:spPr>
          <a:xfrm>
            <a:off x="186689" y="46189"/>
            <a:ext cx="12005311" cy="3887466"/>
          </a:xfrm>
          <a:prstGeom prst="rect">
            <a:avLst/>
          </a:prstGeom>
        </p:spPr>
      </p:pic>
    </p:spTree>
    <p:extLst>
      <p:ext uri="{BB962C8B-B14F-4D97-AF65-F5344CB8AC3E}">
        <p14:creationId xmlns:p14="http://schemas.microsoft.com/office/powerpoint/2010/main" val="1754121231"/>
      </p:ext>
    </p:extLst>
  </p:cSld>
  <p:clrMapOvr>
    <a:masterClrMapping/>
  </p:clrMapOvr>
  <p:transition spd="slow">
    <p:wipe dir="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Texto 2">
            <a:extLst>
              <a:ext uri="{FF2B5EF4-FFF2-40B4-BE49-F238E27FC236}">
                <a16:creationId xmlns:a16="http://schemas.microsoft.com/office/drawing/2014/main" id="{EB6A6D21-F063-4E20-9B3F-DB6806D4C242}"/>
              </a:ext>
            </a:extLst>
          </p:cNvPr>
          <p:cNvSpPr>
            <a:spLocks noGrp="1"/>
          </p:cNvSpPr>
          <p:nvPr>
            <p:ph type="body" sz="quarter" idx="49"/>
          </p:nvPr>
        </p:nvSpPr>
        <p:spPr>
          <a:xfrm>
            <a:off x="440799" y="1037515"/>
            <a:ext cx="7952663" cy="453173"/>
          </a:xfrm>
        </p:spPr>
        <p:txBody>
          <a:bodyPr>
            <a:normAutofit fontScale="77500" lnSpcReduction="20000"/>
          </a:bodyPr>
          <a:lstStyle/>
          <a:p>
            <a:r>
              <a:rPr lang="en-IE" altLang="en-US" sz="2800"/>
              <a:t>A nationally representative online survey of 310 adults aged 18+</a:t>
            </a:r>
          </a:p>
        </p:txBody>
      </p:sp>
      <p:sp>
        <p:nvSpPr>
          <p:cNvPr id="11" name="Title 10">
            <a:extLst>
              <a:ext uri="{FF2B5EF4-FFF2-40B4-BE49-F238E27FC236}">
                <a16:creationId xmlns:a16="http://schemas.microsoft.com/office/drawing/2014/main" id="{B25BEEC3-9CE6-449D-BC16-DFA2698243BC}"/>
              </a:ext>
            </a:extLst>
          </p:cNvPr>
          <p:cNvSpPr>
            <a:spLocks noGrp="1"/>
          </p:cNvSpPr>
          <p:nvPr>
            <p:ph type="title"/>
          </p:nvPr>
        </p:nvSpPr>
        <p:spPr/>
        <p:txBody>
          <a:bodyPr/>
          <a:lstStyle/>
          <a:p>
            <a:r>
              <a:rPr lang="en-IE"/>
              <a:t>Methodology</a:t>
            </a:r>
          </a:p>
        </p:txBody>
      </p:sp>
      <p:sp>
        <p:nvSpPr>
          <p:cNvPr id="6" name="Arrow: Pentagon 5">
            <a:extLst>
              <a:ext uri="{FF2B5EF4-FFF2-40B4-BE49-F238E27FC236}">
                <a16:creationId xmlns:a16="http://schemas.microsoft.com/office/drawing/2014/main" id="{3C92EB89-2116-49FE-9829-43AEB5D89324}"/>
              </a:ext>
            </a:extLst>
          </p:cNvPr>
          <p:cNvSpPr/>
          <p:nvPr/>
        </p:nvSpPr>
        <p:spPr>
          <a:xfrm>
            <a:off x="1487488" y="1772816"/>
            <a:ext cx="2094539" cy="1872208"/>
          </a:xfrm>
          <a:prstGeom prst="homePlate">
            <a:avLst>
              <a:gd name="adj" fmla="val 33123"/>
            </a:avLst>
          </a:prstGeom>
          <a:solidFill>
            <a:schemeClr val="bg1">
              <a:lumMod val="95000"/>
            </a:schemeClr>
          </a:solidFill>
          <a:ln w="28575" cap="rnd">
            <a:solidFill>
              <a:srgbClr val="54C0E8"/>
            </a:solid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endParaRPr lang="en-IE" sz="1400" b="1">
              <a:solidFill>
                <a:srgbClr val="54565A"/>
              </a:solidFill>
              <a:latin typeface="Calibri"/>
            </a:endParaRPr>
          </a:p>
          <a:p>
            <a:pPr algn="ctr" defTabSz="914400" eaLnBrk="0" fontAlgn="base" hangingPunct="0">
              <a:spcBef>
                <a:spcPct val="0"/>
              </a:spcBef>
              <a:spcAft>
                <a:spcPct val="0"/>
              </a:spcAft>
            </a:pPr>
            <a:endParaRPr lang="en-IE" sz="1400" b="1">
              <a:solidFill>
                <a:srgbClr val="54565A"/>
              </a:solidFill>
              <a:latin typeface="Calibri"/>
            </a:endParaRPr>
          </a:p>
          <a:p>
            <a:pPr algn="ctr" defTabSz="914400" eaLnBrk="0" fontAlgn="base" hangingPunct="0">
              <a:spcBef>
                <a:spcPct val="0"/>
              </a:spcBef>
              <a:spcAft>
                <a:spcPct val="0"/>
              </a:spcAft>
            </a:pPr>
            <a:endParaRPr lang="en-IE" sz="1200" b="1">
              <a:solidFill>
                <a:srgbClr val="54565A"/>
              </a:solidFill>
              <a:latin typeface="Calibri"/>
            </a:endParaRPr>
          </a:p>
          <a:p>
            <a:pPr algn="ctr" defTabSz="914400" eaLnBrk="0" fontAlgn="base" hangingPunct="0">
              <a:spcBef>
                <a:spcPct val="0"/>
              </a:spcBef>
              <a:spcAft>
                <a:spcPct val="0"/>
              </a:spcAft>
            </a:pPr>
            <a:r>
              <a:rPr lang="en-IE" sz="1200" b="1">
                <a:solidFill>
                  <a:srgbClr val="54565A"/>
                </a:solidFill>
                <a:latin typeface="Calibri"/>
              </a:rPr>
              <a:t>Sample Size</a:t>
            </a:r>
            <a:endParaRPr lang="en-IE" sz="1600">
              <a:solidFill>
                <a:srgbClr val="54565A"/>
              </a:solidFill>
              <a:latin typeface="Calibri"/>
            </a:endParaRPr>
          </a:p>
          <a:p>
            <a:pPr algn="ctr" defTabSz="914400" eaLnBrk="0" fontAlgn="base" hangingPunct="0">
              <a:spcBef>
                <a:spcPct val="0"/>
              </a:spcBef>
              <a:spcAft>
                <a:spcPct val="0"/>
              </a:spcAft>
            </a:pPr>
            <a:r>
              <a:rPr lang="en-IE" sz="1200">
                <a:solidFill>
                  <a:srgbClr val="54565A"/>
                </a:solidFill>
                <a:latin typeface="Calibri"/>
              </a:rPr>
              <a:t>P1 317 Adults aged 18+</a:t>
            </a:r>
          </a:p>
          <a:p>
            <a:pPr algn="ctr" defTabSz="914400" eaLnBrk="0" fontAlgn="base" hangingPunct="0">
              <a:spcBef>
                <a:spcPct val="0"/>
              </a:spcBef>
              <a:spcAft>
                <a:spcPct val="0"/>
              </a:spcAft>
            </a:pPr>
            <a:r>
              <a:rPr lang="en-IE" sz="1200">
                <a:solidFill>
                  <a:srgbClr val="54565A"/>
                </a:solidFill>
                <a:latin typeface="Calibri"/>
              </a:rPr>
              <a:t>P2 310 Adults</a:t>
            </a:r>
          </a:p>
          <a:p>
            <a:pPr algn="ctr" defTabSz="914400" eaLnBrk="0" fontAlgn="base" hangingPunct="0">
              <a:spcBef>
                <a:spcPct val="0"/>
              </a:spcBef>
              <a:spcAft>
                <a:spcPct val="0"/>
              </a:spcAft>
            </a:pPr>
            <a:r>
              <a:rPr lang="en-IE" sz="1200">
                <a:solidFill>
                  <a:srgbClr val="54565A"/>
                </a:solidFill>
              </a:rPr>
              <a:t>aged 18+</a:t>
            </a:r>
          </a:p>
          <a:p>
            <a:pPr algn="ctr" defTabSz="914400" eaLnBrk="0" fontAlgn="base" hangingPunct="0">
              <a:spcBef>
                <a:spcPct val="0"/>
              </a:spcBef>
              <a:spcAft>
                <a:spcPct val="0"/>
              </a:spcAft>
            </a:pPr>
            <a:r>
              <a:rPr lang="en-IE" sz="1200">
                <a:solidFill>
                  <a:srgbClr val="54565A"/>
                </a:solidFill>
              </a:rPr>
              <a:t>299 of the 310 respondents for phase 2 were also interviewed for the Phase 1 survey</a:t>
            </a:r>
          </a:p>
          <a:p>
            <a:pPr algn="ctr" defTabSz="914400" eaLnBrk="0" fontAlgn="base" hangingPunct="0">
              <a:spcBef>
                <a:spcPct val="0"/>
              </a:spcBef>
              <a:spcAft>
                <a:spcPct val="0"/>
              </a:spcAft>
            </a:pPr>
            <a:r>
              <a:rPr lang="en-IE">
                <a:solidFill>
                  <a:srgbClr val="54565A"/>
                </a:solidFill>
                <a:latin typeface="Calibri"/>
              </a:rPr>
              <a:t> </a:t>
            </a:r>
          </a:p>
        </p:txBody>
      </p:sp>
      <p:sp>
        <p:nvSpPr>
          <p:cNvPr id="5" name="Arrow: Pentagon 4">
            <a:extLst>
              <a:ext uri="{FF2B5EF4-FFF2-40B4-BE49-F238E27FC236}">
                <a16:creationId xmlns:a16="http://schemas.microsoft.com/office/drawing/2014/main" id="{792358D2-A12C-444F-942C-F0555FD7988D}"/>
              </a:ext>
            </a:extLst>
          </p:cNvPr>
          <p:cNvSpPr/>
          <p:nvPr/>
        </p:nvSpPr>
        <p:spPr>
          <a:xfrm>
            <a:off x="4727848" y="1772816"/>
            <a:ext cx="2454870" cy="1872208"/>
          </a:xfrm>
          <a:prstGeom prst="homePlate">
            <a:avLst>
              <a:gd name="adj" fmla="val 33123"/>
            </a:avLst>
          </a:prstGeom>
          <a:solidFill>
            <a:schemeClr val="bg1">
              <a:lumMod val="95000"/>
            </a:schemeClr>
          </a:solidFill>
          <a:ln w="28575" cap="rnd">
            <a:solidFill>
              <a:srgbClr val="FED402"/>
            </a:solid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endParaRPr lang="en-IE" sz="1400" b="1">
              <a:solidFill>
                <a:srgbClr val="54565A"/>
              </a:solidFill>
              <a:latin typeface="Calibri"/>
            </a:endParaRPr>
          </a:p>
          <a:p>
            <a:pPr algn="ctr" defTabSz="914400" eaLnBrk="0" fontAlgn="base" hangingPunct="0">
              <a:spcBef>
                <a:spcPct val="0"/>
              </a:spcBef>
              <a:spcAft>
                <a:spcPct val="0"/>
              </a:spcAft>
            </a:pPr>
            <a:endParaRPr lang="en-IE" sz="1400" b="1">
              <a:solidFill>
                <a:srgbClr val="54565A"/>
              </a:solidFill>
              <a:latin typeface="Calibri"/>
            </a:endParaRPr>
          </a:p>
          <a:p>
            <a:pPr algn="ctr" defTabSz="914400" eaLnBrk="0" fontAlgn="base" hangingPunct="0">
              <a:spcBef>
                <a:spcPct val="0"/>
              </a:spcBef>
              <a:spcAft>
                <a:spcPct val="0"/>
              </a:spcAft>
            </a:pPr>
            <a:r>
              <a:rPr lang="en-IE" sz="1400" b="1">
                <a:solidFill>
                  <a:srgbClr val="54565A"/>
                </a:solidFill>
                <a:latin typeface="Calibri"/>
              </a:rPr>
              <a:t>Online Survey</a:t>
            </a:r>
            <a:endParaRPr lang="en-IE" sz="1400">
              <a:solidFill>
                <a:srgbClr val="54565A"/>
              </a:solidFill>
              <a:latin typeface="Calibri"/>
            </a:endParaRPr>
          </a:p>
          <a:p>
            <a:pPr algn="ctr" defTabSz="914400" eaLnBrk="0" fontAlgn="base" hangingPunct="0">
              <a:spcBef>
                <a:spcPct val="0"/>
              </a:spcBef>
              <a:spcAft>
                <a:spcPct val="0"/>
              </a:spcAft>
            </a:pPr>
            <a:r>
              <a:rPr lang="en-IE" sz="1200">
                <a:solidFill>
                  <a:srgbClr val="54565A"/>
                </a:solidFill>
                <a:latin typeface="Calibri"/>
              </a:rPr>
              <a:t>Interviewing was completed by members of B&amp;A’s Online Panel. This panel is regularly refreshed, while strict quality controls are in place on all surveys submitted.</a:t>
            </a:r>
          </a:p>
        </p:txBody>
      </p:sp>
      <p:sp>
        <p:nvSpPr>
          <p:cNvPr id="7" name="Arrow: Pentagon 6">
            <a:extLst>
              <a:ext uri="{FF2B5EF4-FFF2-40B4-BE49-F238E27FC236}">
                <a16:creationId xmlns:a16="http://schemas.microsoft.com/office/drawing/2014/main" id="{39EBE29A-64DB-455D-9598-3C14964DA39B}"/>
              </a:ext>
            </a:extLst>
          </p:cNvPr>
          <p:cNvSpPr/>
          <p:nvPr/>
        </p:nvSpPr>
        <p:spPr>
          <a:xfrm>
            <a:off x="7998134" y="1772816"/>
            <a:ext cx="2222344" cy="1872208"/>
          </a:xfrm>
          <a:prstGeom prst="homePlate">
            <a:avLst>
              <a:gd name="adj" fmla="val 33123"/>
            </a:avLst>
          </a:prstGeom>
          <a:solidFill>
            <a:schemeClr val="bg1">
              <a:lumMod val="95000"/>
            </a:schemeClr>
          </a:solidFill>
          <a:ln w="28575" cap="rnd">
            <a:solidFill>
              <a:srgbClr val="54C0E8"/>
            </a:solid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endParaRPr lang="en-IE" sz="1400" b="1">
              <a:solidFill>
                <a:srgbClr val="54565A"/>
              </a:solidFill>
              <a:latin typeface="Calibri"/>
            </a:endParaRPr>
          </a:p>
          <a:p>
            <a:pPr algn="ctr" defTabSz="914400" eaLnBrk="0" fontAlgn="base" hangingPunct="0">
              <a:spcBef>
                <a:spcPct val="0"/>
              </a:spcBef>
              <a:spcAft>
                <a:spcPct val="0"/>
              </a:spcAft>
            </a:pPr>
            <a:r>
              <a:rPr lang="en-IE" sz="1400" b="1">
                <a:solidFill>
                  <a:srgbClr val="54565A"/>
                </a:solidFill>
                <a:latin typeface="Calibri"/>
              </a:rPr>
              <a:t>Quota Controls</a:t>
            </a:r>
          </a:p>
          <a:p>
            <a:pPr algn="ctr" defTabSz="914400" eaLnBrk="0" fontAlgn="base" hangingPunct="0">
              <a:spcBef>
                <a:spcPct val="0"/>
              </a:spcBef>
              <a:spcAft>
                <a:spcPct val="0"/>
              </a:spcAft>
            </a:pPr>
            <a:endParaRPr lang="en-IE" sz="1400">
              <a:solidFill>
                <a:srgbClr val="54565A"/>
              </a:solidFill>
              <a:latin typeface="Calibri"/>
            </a:endParaRPr>
          </a:p>
          <a:p>
            <a:pPr algn="ctr" defTabSz="914400" eaLnBrk="0" fontAlgn="base" hangingPunct="0">
              <a:spcBef>
                <a:spcPct val="0"/>
              </a:spcBef>
              <a:spcAft>
                <a:spcPct val="0"/>
              </a:spcAft>
            </a:pPr>
            <a:r>
              <a:rPr lang="en-IE" sz="1200">
                <a:solidFill>
                  <a:srgbClr val="54565A"/>
                </a:solidFill>
                <a:latin typeface="Calibri"/>
              </a:rPr>
              <a:t>Based on CSO Census 2016 figures for gender, age, region and area, as well as AIMRO agreed figures for social class.</a:t>
            </a:r>
            <a:endParaRPr lang="en-IE" sz="1400">
              <a:solidFill>
                <a:srgbClr val="54565A"/>
              </a:solidFill>
              <a:latin typeface="Calibri"/>
            </a:endParaRPr>
          </a:p>
        </p:txBody>
      </p:sp>
      <p:sp>
        <p:nvSpPr>
          <p:cNvPr id="8" name="Arrow: Pentagon 7">
            <a:extLst>
              <a:ext uri="{FF2B5EF4-FFF2-40B4-BE49-F238E27FC236}">
                <a16:creationId xmlns:a16="http://schemas.microsoft.com/office/drawing/2014/main" id="{4B46F07D-1413-4F34-8374-BCC20D00F5A3}"/>
              </a:ext>
            </a:extLst>
          </p:cNvPr>
          <p:cNvSpPr/>
          <p:nvPr/>
        </p:nvSpPr>
        <p:spPr>
          <a:xfrm flipH="1">
            <a:off x="5663952" y="4149080"/>
            <a:ext cx="2454869" cy="1872208"/>
          </a:xfrm>
          <a:prstGeom prst="homePlate">
            <a:avLst>
              <a:gd name="adj" fmla="val 33123"/>
            </a:avLst>
          </a:prstGeom>
          <a:solidFill>
            <a:schemeClr val="bg1">
              <a:lumMod val="95000"/>
            </a:schemeClr>
          </a:solidFill>
          <a:ln w="28575" cap="rnd">
            <a:solidFill>
              <a:srgbClr val="FED402"/>
            </a:solid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endParaRPr lang="en-IE" sz="1400" b="1">
              <a:solidFill>
                <a:srgbClr val="54565A"/>
              </a:solidFill>
              <a:latin typeface="Calibri"/>
            </a:endParaRPr>
          </a:p>
          <a:p>
            <a:pPr algn="ctr" defTabSz="914400" eaLnBrk="0" fontAlgn="base" hangingPunct="0">
              <a:spcBef>
                <a:spcPct val="0"/>
              </a:spcBef>
              <a:spcAft>
                <a:spcPct val="0"/>
              </a:spcAft>
            </a:pPr>
            <a:r>
              <a:rPr lang="en-IE" sz="1400" b="1">
                <a:solidFill>
                  <a:srgbClr val="54565A"/>
                </a:solidFill>
                <a:latin typeface="Calibri"/>
              </a:rPr>
              <a:t>Weights</a:t>
            </a:r>
            <a:endParaRPr lang="en-IE" sz="1400">
              <a:solidFill>
                <a:srgbClr val="54565A"/>
              </a:solidFill>
              <a:latin typeface="Calibri"/>
            </a:endParaRPr>
          </a:p>
          <a:p>
            <a:pPr algn="ctr" defTabSz="914400" eaLnBrk="0" fontAlgn="base" hangingPunct="0">
              <a:spcBef>
                <a:spcPct val="0"/>
              </a:spcBef>
              <a:spcAft>
                <a:spcPct val="0"/>
              </a:spcAft>
            </a:pPr>
            <a:r>
              <a:rPr lang="en-IE" sz="1200">
                <a:solidFill>
                  <a:srgbClr val="54565A"/>
                </a:solidFill>
                <a:latin typeface="Calibri"/>
              </a:rPr>
              <a:t>Corrective weighting was applied by gender, age and socio economic status to ensure a fully representative sample.</a:t>
            </a:r>
          </a:p>
        </p:txBody>
      </p:sp>
      <p:sp>
        <p:nvSpPr>
          <p:cNvPr id="9" name="Arrow: Pentagon 8">
            <a:extLst>
              <a:ext uri="{FF2B5EF4-FFF2-40B4-BE49-F238E27FC236}">
                <a16:creationId xmlns:a16="http://schemas.microsoft.com/office/drawing/2014/main" id="{D28D5988-C577-4430-A31C-DD6452FB5062}"/>
              </a:ext>
            </a:extLst>
          </p:cNvPr>
          <p:cNvSpPr/>
          <p:nvPr/>
        </p:nvSpPr>
        <p:spPr>
          <a:xfrm flipH="1">
            <a:off x="2461558" y="4149080"/>
            <a:ext cx="2232247" cy="1872208"/>
          </a:xfrm>
          <a:prstGeom prst="homePlate">
            <a:avLst>
              <a:gd name="adj" fmla="val 33123"/>
            </a:avLst>
          </a:prstGeom>
          <a:solidFill>
            <a:schemeClr val="bg1">
              <a:lumMod val="95000"/>
            </a:schemeClr>
          </a:solidFill>
          <a:ln w="28575" cap="rnd">
            <a:solidFill>
              <a:srgbClr val="54C0E8"/>
            </a:solid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endParaRPr lang="en-IE" sz="2400" b="1">
              <a:solidFill>
                <a:srgbClr val="54565A"/>
              </a:solidFill>
              <a:latin typeface="Calibri"/>
            </a:endParaRPr>
          </a:p>
          <a:p>
            <a:pPr algn="ctr" defTabSz="914400" eaLnBrk="0" fontAlgn="base" hangingPunct="0">
              <a:spcBef>
                <a:spcPct val="0"/>
              </a:spcBef>
              <a:spcAft>
                <a:spcPct val="0"/>
              </a:spcAft>
            </a:pPr>
            <a:r>
              <a:rPr lang="en-IE" sz="1400" b="1">
                <a:solidFill>
                  <a:srgbClr val="54565A"/>
                </a:solidFill>
                <a:latin typeface="Calibri"/>
              </a:rPr>
              <a:t>Fieldwork Dates</a:t>
            </a:r>
          </a:p>
          <a:p>
            <a:pPr algn="ctr" defTabSz="914400" eaLnBrk="0" fontAlgn="base" hangingPunct="0">
              <a:spcBef>
                <a:spcPct val="0"/>
              </a:spcBef>
              <a:spcAft>
                <a:spcPct val="0"/>
              </a:spcAft>
            </a:pPr>
            <a:endParaRPr lang="en-IE" sz="1400" b="1">
              <a:solidFill>
                <a:srgbClr val="54565A"/>
              </a:solidFill>
              <a:latin typeface="Calibri"/>
            </a:endParaRPr>
          </a:p>
          <a:p>
            <a:pPr algn="ctr" defTabSz="914400" eaLnBrk="0" fontAlgn="base" hangingPunct="0">
              <a:spcBef>
                <a:spcPct val="0"/>
              </a:spcBef>
              <a:spcAft>
                <a:spcPct val="0"/>
              </a:spcAft>
            </a:pPr>
            <a:r>
              <a:rPr lang="en-IE" sz="1200">
                <a:solidFill>
                  <a:srgbClr val="54565A"/>
                </a:solidFill>
                <a:latin typeface="Calibri"/>
              </a:rPr>
              <a:t>P1 22</a:t>
            </a:r>
            <a:r>
              <a:rPr lang="en-IE" sz="1200" baseline="30000">
                <a:solidFill>
                  <a:srgbClr val="54565A"/>
                </a:solidFill>
                <a:latin typeface="Calibri"/>
              </a:rPr>
              <a:t>nd</a:t>
            </a:r>
            <a:r>
              <a:rPr lang="en-IE" sz="1200">
                <a:solidFill>
                  <a:srgbClr val="54565A"/>
                </a:solidFill>
                <a:latin typeface="Calibri"/>
              </a:rPr>
              <a:t> – 25</a:t>
            </a:r>
            <a:r>
              <a:rPr lang="en-IE" sz="1200" baseline="30000">
                <a:solidFill>
                  <a:srgbClr val="54565A"/>
                </a:solidFill>
                <a:latin typeface="Calibri"/>
              </a:rPr>
              <a:t>th</a:t>
            </a:r>
            <a:r>
              <a:rPr lang="en-IE" sz="1200">
                <a:solidFill>
                  <a:srgbClr val="54565A"/>
                </a:solidFill>
                <a:latin typeface="Calibri"/>
              </a:rPr>
              <a:t> May, 2020.</a:t>
            </a:r>
          </a:p>
          <a:p>
            <a:pPr algn="ctr" defTabSz="914400" eaLnBrk="0" fontAlgn="base" hangingPunct="0">
              <a:spcBef>
                <a:spcPct val="0"/>
              </a:spcBef>
              <a:spcAft>
                <a:spcPct val="0"/>
              </a:spcAft>
            </a:pPr>
            <a:r>
              <a:rPr lang="en-IE" sz="1200">
                <a:solidFill>
                  <a:srgbClr val="54565A"/>
                </a:solidFill>
                <a:latin typeface="Calibri"/>
              </a:rPr>
              <a:t>P2 11</a:t>
            </a:r>
            <a:r>
              <a:rPr lang="en-IE" sz="1200" baseline="30000">
                <a:solidFill>
                  <a:srgbClr val="54565A"/>
                </a:solidFill>
                <a:latin typeface="Calibri"/>
              </a:rPr>
              <a:t>th</a:t>
            </a:r>
            <a:r>
              <a:rPr lang="en-IE" sz="1200">
                <a:solidFill>
                  <a:srgbClr val="54565A"/>
                </a:solidFill>
                <a:latin typeface="Calibri"/>
              </a:rPr>
              <a:t> to 15</a:t>
            </a:r>
            <a:r>
              <a:rPr lang="en-IE" sz="1200" baseline="30000">
                <a:solidFill>
                  <a:srgbClr val="54565A"/>
                </a:solidFill>
                <a:latin typeface="Calibri"/>
              </a:rPr>
              <a:t>th</a:t>
            </a:r>
            <a:r>
              <a:rPr lang="en-IE" sz="1200">
                <a:solidFill>
                  <a:srgbClr val="54565A"/>
                </a:solidFill>
                <a:latin typeface="Calibri"/>
              </a:rPr>
              <a:t> June, 2020</a:t>
            </a:r>
          </a:p>
        </p:txBody>
      </p:sp>
      <p:cxnSp>
        <p:nvCxnSpPr>
          <p:cNvPr id="4" name="Straight Connector 3">
            <a:extLst>
              <a:ext uri="{FF2B5EF4-FFF2-40B4-BE49-F238E27FC236}">
                <a16:creationId xmlns:a16="http://schemas.microsoft.com/office/drawing/2014/main" id="{6B6BD561-F3C2-40BC-B2A4-294717100F97}"/>
              </a:ext>
            </a:extLst>
          </p:cNvPr>
          <p:cNvCxnSpPr>
            <a:cxnSpLocks/>
            <a:stCxn id="6" idx="3"/>
            <a:endCxn id="5" idx="1"/>
          </p:cNvCxnSpPr>
          <p:nvPr/>
        </p:nvCxnSpPr>
        <p:spPr>
          <a:xfrm>
            <a:off x="3582027" y="2708920"/>
            <a:ext cx="1145821" cy="0"/>
          </a:xfrm>
          <a:prstGeom prst="line">
            <a:avLst/>
          </a:prstGeom>
          <a:ln w="28575" cap="rnd">
            <a:solidFill>
              <a:srgbClr val="000F9F"/>
            </a:solidFill>
            <a:prstDash val="sysDot"/>
            <a:round/>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7214E747-622B-4E88-A2E8-CF5FC387B54B}"/>
              </a:ext>
            </a:extLst>
          </p:cNvPr>
          <p:cNvCxnSpPr>
            <a:cxnSpLocks/>
          </p:cNvCxnSpPr>
          <p:nvPr/>
        </p:nvCxnSpPr>
        <p:spPr>
          <a:xfrm flipV="1">
            <a:off x="7182718" y="2708920"/>
            <a:ext cx="713482" cy="17235"/>
          </a:xfrm>
          <a:prstGeom prst="line">
            <a:avLst/>
          </a:prstGeom>
          <a:ln w="28575" cap="rnd">
            <a:solidFill>
              <a:srgbClr val="000F9F"/>
            </a:solidFill>
            <a:prstDash val="sysDot"/>
            <a:round/>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138A3C55-90FB-44FA-88CA-D9DBC989E168}"/>
              </a:ext>
            </a:extLst>
          </p:cNvPr>
          <p:cNvCxnSpPr/>
          <p:nvPr/>
        </p:nvCxnSpPr>
        <p:spPr>
          <a:xfrm>
            <a:off x="10302390" y="2708920"/>
            <a:ext cx="618146" cy="0"/>
          </a:xfrm>
          <a:prstGeom prst="line">
            <a:avLst/>
          </a:prstGeom>
          <a:ln w="28575" cap="rnd">
            <a:solidFill>
              <a:srgbClr val="000F9F"/>
            </a:solidFill>
            <a:prstDash val="sysDot"/>
            <a:round/>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8824E749-B547-498F-806B-1399096F89CE}"/>
              </a:ext>
            </a:extLst>
          </p:cNvPr>
          <p:cNvCxnSpPr>
            <a:cxnSpLocks/>
          </p:cNvCxnSpPr>
          <p:nvPr/>
        </p:nvCxnSpPr>
        <p:spPr>
          <a:xfrm>
            <a:off x="10920536" y="2726155"/>
            <a:ext cx="0" cy="2376000"/>
          </a:xfrm>
          <a:prstGeom prst="line">
            <a:avLst/>
          </a:prstGeom>
          <a:ln w="28575" cap="rnd">
            <a:solidFill>
              <a:srgbClr val="000F9F"/>
            </a:solidFill>
            <a:prstDash val="sysDot"/>
            <a:round/>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5A50EE02-77F7-4A81-AF43-87E93E337201}"/>
              </a:ext>
            </a:extLst>
          </p:cNvPr>
          <p:cNvCxnSpPr>
            <a:cxnSpLocks/>
            <a:endCxn id="8" idx="3"/>
          </p:cNvCxnSpPr>
          <p:nvPr/>
        </p:nvCxnSpPr>
        <p:spPr>
          <a:xfrm>
            <a:off x="4806163" y="5085184"/>
            <a:ext cx="857788" cy="0"/>
          </a:xfrm>
          <a:prstGeom prst="line">
            <a:avLst/>
          </a:prstGeom>
          <a:ln w="28575" cap="rnd">
            <a:solidFill>
              <a:srgbClr val="000F9F"/>
            </a:solidFill>
            <a:prstDash val="sysDot"/>
            <a:round/>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07C51424-F423-40CD-A143-1099E21692E4}"/>
              </a:ext>
            </a:extLst>
          </p:cNvPr>
          <p:cNvCxnSpPr>
            <a:cxnSpLocks/>
            <a:stCxn id="8" idx="1"/>
          </p:cNvCxnSpPr>
          <p:nvPr/>
        </p:nvCxnSpPr>
        <p:spPr>
          <a:xfrm>
            <a:off x="8118821" y="5085184"/>
            <a:ext cx="2801715" cy="0"/>
          </a:xfrm>
          <a:prstGeom prst="line">
            <a:avLst/>
          </a:prstGeom>
          <a:ln w="28575" cap="rnd">
            <a:solidFill>
              <a:srgbClr val="000F9F"/>
            </a:solidFill>
            <a:prstDash val="sysDot"/>
            <a:round/>
          </a:ln>
        </p:spPr>
        <p:style>
          <a:lnRef idx="1">
            <a:schemeClr val="accent1"/>
          </a:lnRef>
          <a:fillRef idx="0">
            <a:schemeClr val="accent1"/>
          </a:fillRef>
          <a:effectRef idx="0">
            <a:schemeClr val="accent1"/>
          </a:effectRef>
          <a:fontRef idx="minor">
            <a:schemeClr val="tx1"/>
          </a:fontRef>
        </p:style>
      </p:cxnSp>
      <p:pic>
        <p:nvPicPr>
          <p:cNvPr id="21" name="Graphic 20" descr="Group">
            <a:extLst>
              <a:ext uri="{FF2B5EF4-FFF2-40B4-BE49-F238E27FC236}">
                <a16:creationId xmlns:a16="http://schemas.microsoft.com/office/drawing/2014/main" id="{A7FF6FAC-9ABD-460B-8998-FDBEDFD56FE8}"/>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105633" y="1768158"/>
            <a:ext cx="498960" cy="498960"/>
          </a:xfrm>
          <a:prstGeom prst="rect">
            <a:avLst/>
          </a:prstGeom>
        </p:spPr>
      </p:pic>
      <p:pic>
        <p:nvPicPr>
          <p:cNvPr id="23" name="Graphic 22" descr="Test tubes">
            <a:extLst>
              <a:ext uri="{FF2B5EF4-FFF2-40B4-BE49-F238E27FC236}">
                <a16:creationId xmlns:a16="http://schemas.microsoft.com/office/drawing/2014/main" id="{568880BB-DE79-4861-A8EB-9D1E9A6E9564}"/>
              </a:ext>
            </a:extLst>
          </p:cNvPr>
          <p:cNvPicPr>
            <a:picLocks noChangeAspect="1"/>
          </p:cNvPicPr>
          <p:nvPr/>
        </p:nvPicPr>
        <p:blipFill>
          <a:blip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6808760" y="4149080"/>
            <a:ext cx="498960" cy="498960"/>
          </a:xfrm>
          <a:prstGeom prst="rect">
            <a:avLst/>
          </a:prstGeom>
        </p:spPr>
      </p:pic>
      <p:pic>
        <p:nvPicPr>
          <p:cNvPr id="25" name="Graphic 24" descr="Puzzle">
            <a:extLst>
              <a:ext uri="{FF2B5EF4-FFF2-40B4-BE49-F238E27FC236}">
                <a16:creationId xmlns:a16="http://schemas.microsoft.com/office/drawing/2014/main" id="{C24CCE13-B93F-4B24-9028-6A90A39019CA}"/>
              </a:ext>
            </a:extLst>
          </p:cNvPr>
          <p:cNvPicPr>
            <a:picLocks noChangeAspect="1"/>
          </p:cNvPicPr>
          <p:nvPr/>
        </p:nvPicPr>
        <p:blipFill>
          <a:blip r:embed="rId7" cstate="screen">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8652802" y="1768158"/>
            <a:ext cx="498960" cy="498960"/>
          </a:xfrm>
          <a:prstGeom prst="rect">
            <a:avLst/>
          </a:prstGeom>
        </p:spPr>
      </p:pic>
      <p:pic>
        <p:nvPicPr>
          <p:cNvPr id="27" name="Graphic 26" descr="Daily Calendar">
            <a:extLst>
              <a:ext uri="{FF2B5EF4-FFF2-40B4-BE49-F238E27FC236}">
                <a16:creationId xmlns:a16="http://schemas.microsoft.com/office/drawing/2014/main" id="{CDDB46AB-BBEB-471A-9284-4AA9895A02B5}"/>
              </a:ext>
            </a:extLst>
          </p:cNvPr>
          <p:cNvPicPr>
            <a:picLocks noChangeAspect="1"/>
          </p:cNvPicPr>
          <p:nvPr/>
        </p:nvPicPr>
        <p:blipFill>
          <a:blip r:embed="rId9" cstate="screen">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p:blipFill>
        <p:spPr>
          <a:xfrm>
            <a:off x="3577680" y="4331648"/>
            <a:ext cx="498960" cy="498960"/>
          </a:xfrm>
          <a:prstGeom prst="rect">
            <a:avLst/>
          </a:prstGeom>
        </p:spPr>
      </p:pic>
      <p:pic>
        <p:nvPicPr>
          <p:cNvPr id="15" name="Graphic 14" descr="Laptop">
            <a:extLst>
              <a:ext uri="{FF2B5EF4-FFF2-40B4-BE49-F238E27FC236}">
                <a16:creationId xmlns:a16="http://schemas.microsoft.com/office/drawing/2014/main" id="{E08461B1-D015-4F4D-A609-590A1B86AEF9}"/>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5473142" y="1709846"/>
            <a:ext cx="691099" cy="691099"/>
          </a:xfrm>
          <a:prstGeom prst="rect">
            <a:avLst/>
          </a:prstGeom>
        </p:spPr>
      </p:pic>
    </p:spTree>
    <p:extLst>
      <p:ext uri="{BB962C8B-B14F-4D97-AF65-F5344CB8AC3E}">
        <p14:creationId xmlns:p14="http://schemas.microsoft.com/office/powerpoint/2010/main" val="2660787262"/>
      </p:ext>
    </p:extLst>
  </p:cSld>
  <p:clrMapOvr>
    <a:masterClrMapping/>
  </p:clrMapOvr>
  <p:transition>
    <p:wipe dir="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6926C02-DB37-4902-AA69-43842E980BBE}"/>
              </a:ext>
            </a:extLst>
          </p:cNvPr>
          <p:cNvSpPr/>
          <p:nvPr/>
        </p:nvSpPr>
        <p:spPr>
          <a:xfrm>
            <a:off x="6010" y="0"/>
            <a:ext cx="12185990" cy="6858000"/>
          </a:xfrm>
          <a:prstGeom prst="rect">
            <a:avLst/>
          </a:prstGeom>
          <a:solidFill>
            <a:schemeClr val="bg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Title 2">
            <a:extLst>
              <a:ext uri="{FF2B5EF4-FFF2-40B4-BE49-F238E27FC236}">
                <a16:creationId xmlns:a16="http://schemas.microsoft.com/office/drawing/2014/main" id="{002FF1A9-4CD3-4282-BACC-71E9ED95D529}"/>
              </a:ext>
            </a:extLst>
          </p:cNvPr>
          <p:cNvSpPr>
            <a:spLocks noGrp="1"/>
          </p:cNvSpPr>
          <p:nvPr>
            <p:ph type="title"/>
          </p:nvPr>
        </p:nvSpPr>
        <p:spPr>
          <a:xfrm>
            <a:off x="222876" y="79680"/>
            <a:ext cx="9787893" cy="370620"/>
          </a:xfrm>
        </p:spPr>
        <p:txBody>
          <a:bodyPr anchor="t"/>
          <a:lstStyle/>
          <a:p>
            <a:r>
              <a:rPr lang="en-IE" dirty="0">
                <a:latin typeface="Trebuchet MS"/>
                <a:ea typeface="Calibri" panose="020F0502020204030204" pitchFamily="34" charset="0"/>
                <a:cs typeface="Verdana"/>
              </a:rPr>
              <a:t>Summary of Findings</a:t>
            </a:r>
            <a:endParaRPr lang="en-IE" dirty="0"/>
          </a:p>
        </p:txBody>
      </p:sp>
      <p:sp>
        <p:nvSpPr>
          <p:cNvPr id="2" name="Rectangle 1">
            <a:extLst>
              <a:ext uri="{FF2B5EF4-FFF2-40B4-BE49-F238E27FC236}">
                <a16:creationId xmlns:a16="http://schemas.microsoft.com/office/drawing/2014/main" id="{6DD7CB8F-C1B2-4208-B912-6EAA462C35C5}"/>
              </a:ext>
            </a:extLst>
          </p:cNvPr>
          <p:cNvSpPr/>
          <p:nvPr/>
        </p:nvSpPr>
        <p:spPr>
          <a:xfrm>
            <a:off x="398880" y="886309"/>
            <a:ext cx="4173501" cy="353943"/>
          </a:xfrm>
          <a:prstGeom prst="rect">
            <a:avLst/>
          </a:prstGeom>
        </p:spPr>
        <p:txBody>
          <a:bodyPr wrap="square"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IE" sz="1700" b="0" i="0" u="none" strike="noStrike" kern="1200" cap="none" spc="0" normalizeH="0" baseline="0" noProof="0">
              <a:ln>
                <a:noFill/>
              </a:ln>
              <a:solidFill>
                <a:prstClr val="black">
                  <a:lumMod val="65000"/>
                  <a:lumOff val="35000"/>
                </a:prstClr>
              </a:solidFill>
              <a:effectLst/>
              <a:uLnTx/>
              <a:uFillTx/>
              <a:latin typeface="Calibri" panose="020F0502020204030204"/>
              <a:ea typeface="+mn-ea"/>
              <a:cs typeface="Calibri"/>
            </a:endParaRPr>
          </a:p>
        </p:txBody>
      </p:sp>
      <p:sp>
        <p:nvSpPr>
          <p:cNvPr id="5" name="Rectangle 4">
            <a:extLst>
              <a:ext uri="{FF2B5EF4-FFF2-40B4-BE49-F238E27FC236}">
                <a16:creationId xmlns:a16="http://schemas.microsoft.com/office/drawing/2014/main" id="{ED55259A-D5ED-45E8-B474-B3A091618B48}"/>
              </a:ext>
            </a:extLst>
          </p:cNvPr>
          <p:cNvSpPr/>
          <p:nvPr/>
        </p:nvSpPr>
        <p:spPr>
          <a:xfrm>
            <a:off x="479376" y="1128165"/>
            <a:ext cx="4898147" cy="646331"/>
          </a:xfrm>
          <a:prstGeom prst="rect">
            <a:avLst/>
          </a:prstGeom>
        </p:spPr>
        <p:txBody>
          <a:bodyPr wrap="square" anchor="t">
            <a:spAutoFit/>
          </a:bodyPr>
          <a:lstStyle/>
          <a:p>
            <a:pPr lvl="0" algn="just"/>
            <a:r>
              <a:rPr lang="en-IE" sz="1200" b="1" dirty="0">
                <a:solidFill>
                  <a:schemeClr val="bg1"/>
                </a:solidFill>
              </a:rPr>
              <a:t>Significant increases in the number of individuals working from home, furloughed and made unemployed are evident since the onset of Covid-19.</a:t>
            </a:r>
            <a:endParaRPr kumimoji="0" lang="en-IE" sz="1200" b="0" i="0" u="none" strike="noStrike" kern="1200" cap="none" spc="0" normalizeH="0" baseline="0" noProof="0" dirty="0">
              <a:ln>
                <a:noFill/>
              </a:ln>
              <a:solidFill>
                <a:prstClr val="black">
                  <a:lumMod val="65000"/>
                  <a:lumOff val="35000"/>
                </a:prstClr>
              </a:solidFill>
              <a:effectLst/>
              <a:uLnTx/>
              <a:uFillTx/>
              <a:latin typeface="Calibri" panose="020F0502020204030204"/>
              <a:ea typeface="+mn-ea"/>
              <a:cs typeface="Calibri" panose="020F0502020204030204" pitchFamily="34" charset="0"/>
            </a:endParaRPr>
          </a:p>
        </p:txBody>
      </p:sp>
      <p:sp>
        <p:nvSpPr>
          <p:cNvPr id="54" name="Rectangle 53">
            <a:extLst>
              <a:ext uri="{FF2B5EF4-FFF2-40B4-BE49-F238E27FC236}">
                <a16:creationId xmlns:a16="http://schemas.microsoft.com/office/drawing/2014/main" id="{C792CF09-8F5F-42FC-BCC6-3A234B95F776}"/>
              </a:ext>
            </a:extLst>
          </p:cNvPr>
          <p:cNvSpPr/>
          <p:nvPr/>
        </p:nvSpPr>
        <p:spPr>
          <a:xfrm>
            <a:off x="218675" y="606299"/>
            <a:ext cx="4898147" cy="6370975"/>
          </a:xfrm>
          <a:prstGeom prst="rect">
            <a:avLst/>
          </a:prstGeom>
        </p:spPr>
        <p:txBody>
          <a:bodyPr wrap="square" anchor="t">
            <a:spAutoFit/>
          </a:bodyPr>
          <a:lstStyle/>
          <a:p>
            <a:r>
              <a:rPr lang="en-US" sz="1200" dirty="0"/>
              <a:t>In the second of our Tracker Surveys we find that over the last four weeks there has been an increase in the number of people working full time outside the home, along with a corresponding decline in the proportion of adults who are currently furloughed.</a:t>
            </a:r>
            <a:endParaRPr lang="en-IE" sz="1200" dirty="0"/>
          </a:p>
          <a:p>
            <a:r>
              <a:rPr lang="en-IE" sz="1200" dirty="0"/>
              <a:t> </a:t>
            </a:r>
          </a:p>
          <a:p>
            <a:r>
              <a:rPr lang="en-IE" sz="1200" b="1" dirty="0"/>
              <a:t>Improved Sentiment</a:t>
            </a:r>
            <a:endParaRPr lang="en-IE" sz="1200" dirty="0"/>
          </a:p>
          <a:p>
            <a:r>
              <a:rPr lang="en-US" sz="1200" dirty="0"/>
              <a:t>There has been a significant improvement in consumer sentiment as it relates to the broader Irish economy since last month, with the proportion of adults expecting the Irish economy to dis-improve over the next 12 months declining from 86% in May to 80% in June. </a:t>
            </a:r>
            <a:endParaRPr lang="en-IE" sz="1200" dirty="0"/>
          </a:p>
          <a:p>
            <a:r>
              <a:rPr lang="en-IE" sz="1200" dirty="0"/>
              <a:t> </a:t>
            </a:r>
          </a:p>
          <a:p>
            <a:r>
              <a:rPr lang="en-US" sz="1200" dirty="0"/>
              <a:t>There has been a marginal month-on-month improvement in the state of people’s personal finances since the beginning of the crisis, with the proportion indicating their finances have improved increasing from 17% to 20%, and the proportion suggesting they have dis-improved significantly reducing from 12% to 9%. None of these differences are statistically significant, although they are nudging in the right direction.</a:t>
            </a:r>
            <a:endParaRPr lang="en-IE" sz="1200" dirty="0"/>
          </a:p>
          <a:p>
            <a:r>
              <a:rPr lang="en-US" sz="1200" dirty="0"/>
              <a:t> </a:t>
            </a:r>
            <a:endParaRPr lang="en-IE" sz="1200" dirty="0"/>
          </a:p>
          <a:p>
            <a:r>
              <a:rPr lang="en-US" sz="1200" dirty="0"/>
              <a:t>Six in ten have managed to build up cash reserves by way of saving money since the beginning of the crisis – a positive indication of a potential spending boost once restrictions are lifted.  </a:t>
            </a:r>
          </a:p>
          <a:p>
            <a:endParaRPr lang="en-US" sz="1200" dirty="0"/>
          </a:p>
          <a:p>
            <a:r>
              <a:rPr lang="en-US" sz="1200" b="1" dirty="0"/>
              <a:t>Getting Sociable and buying quality Irish products a priority</a:t>
            </a:r>
            <a:endParaRPr lang="en-IE" sz="1200" dirty="0"/>
          </a:p>
          <a:p>
            <a:r>
              <a:rPr lang="en-US" sz="1200" dirty="0"/>
              <a:t>Almost half of all Irish adults expect to eat out at a restaurant within the next three months. People are more circumspect about their likelihood of visiting a pub, with 29% expecting to do so within the next three months.</a:t>
            </a:r>
            <a:endParaRPr lang="en-IE" sz="1200" dirty="0"/>
          </a:p>
          <a:p>
            <a:r>
              <a:rPr lang="en-IE" sz="1200" dirty="0"/>
              <a:t> </a:t>
            </a:r>
          </a:p>
          <a:p>
            <a:r>
              <a:rPr lang="en-US" sz="1200" dirty="0"/>
              <a:t>Some notable differences in terms of category purchase intentions over the next 6 months, include an increased intention to invest in home improvements (36% up from 28%) and holiday in Ireland  (48% up from 39%)with females wielding more power than males in the purchase decision process – apart from visiting the pub, where males come into their own! </a:t>
            </a:r>
            <a:endParaRPr lang="en-IE" sz="1200" dirty="0"/>
          </a:p>
          <a:p>
            <a:endParaRPr lang="en-IE" sz="1200" dirty="0"/>
          </a:p>
          <a:p>
            <a:pPr lvl="0" algn="just"/>
            <a:endParaRPr lang="en-US" sz="1200" dirty="0">
              <a:solidFill>
                <a:prstClr val="black">
                  <a:lumMod val="65000"/>
                  <a:lumOff val="35000"/>
                </a:prstClr>
              </a:solidFill>
              <a:cs typeface="Calibri" panose="020F0502020204030204" pitchFamily="34" charset="0"/>
            </a:endParaRPr>
          </a:p>
        </p:txBody>
      </p:sp>
      <p:sp>
        <p:nvSpPr>
          <p:cNvPr id="7" name="Rectangle 6">
            <a:extLst>
              <a:ext uri="{FF2B5EF4-FFF2-40B4-BE49-F238E27FC236}">
                <a16:creationId xmlns:a16="http://schemas.microsoft.com/office/drawing/2014/main" id="{10B97DC5-9DBB-420E-A242-8DABA42427BF}"/>
              </a:ext>
            </a:extLst>
          </p:cNvPr>
          <p:cNvSpPr/>
          <p:nvPr/>
        </p:nvSpPr>
        <p:spPr>
          <a:xfrm>
            <a:off x="5759702" y="264990"/>
            <a:ext cx="5105537" cy="7386638"/>
          </a:xfrm>
          <a:prstGeom prst="rect">
            <a:avLst/>
          </a:prstGeom>
        </p:spPr>
        <p:txBody>
          <a:bodyPr wrap="square" anchor="t">
            <a:spAutoFit/>
          </a:bodyPr>
          <a:lstStyle/>
          <a:p>
            <a:pPr lvl="0" algn="just"/>
            <a:endParaRPr lang="en-US" sz="1200" dirty="0">
              <a:solidFill>
                <a:prstClr val="black">
                  <a:lumMod val="65000"/>
                  <a:lumOff val="35000"/>
                </a:prstClr>
              </a:solidFill>
              <a:cs typeface="Calibri"/>
            </a:endParaRPr>
          </a:p>
          <a:p>
            <a:r>
              <a:rPr lang="en-US" sz="1200" dirty="0"/>
              <a:t>Perhaps not surprisingly, people are most looking forward to meeting</a:t>
            </a:r>
          </a:p>
          <a:p>
            <a:r>
              <a:rPr lang="en-US" sz="1200" dirty="0"/>
              <a:t>up with family and friends as restrictions continue to be lifted.</a:t>
            </a:r>
            <a:endParaRPr lang="en-IE" sz="1200" dirty="0"/>
          </a:p>
          <a:p>
            <a:r>
              <a:rPr lang="en-US" sz="1200" dirty="0"/>
              <a:t> </a:t>
            </a:r>
            <a:endParaRPr lang="en-IE" sz="1200" dirty="0"/>
          </a:p>
          <a:p>
            <a:r>
              <a:rPr lang="en-US" sz="1200" dirty="0"/>
              <a:t>Many Irish adults also claim that they have been purchasing more Irish brands since lockdown, especially from smaller local shops and suppliers.</a:t>
            </a:r>
            <a:endParaRPr lang="en-IE" sz="1200" dirty="0"/>
          </a:p>
          <a:p>
            <a:r>
              <a:rPr lang="en-IE" sz="1200" dirty="0"/>
              <a:t> </a:t>
            </a:r>
          </a:p>
          <a:p>
            <a:r>
              <a:rPr lang="en-US" sz="1200" dirty="0"/>
              <a:t>Price and quality remain the greatest purchase decision factors for the Irish consumer,</a:t>
            </a:r>
            <a:endParaRPr lang="en-IE" sz="1200" dirty="0"/>
          </a:p>
          <a:p>
            <a:r>
              <a:rPr lang="en-US" sz="1200" dirty="0"/>
              <a:t>with safety, convenience and trust in the brand also appearing in most people’s top three purchase decision considerations.</a:t>
            </a:r>
            <a:endParaRPr lang="en-IE" sz="1200" dirty="0"/>
          </a:p>
          <a:p>
            <a:r>
              <a:rPr lang="en-IE" dirty="0"/>
              <a:t> </a:t>
            </a:r>
          </a:p>
          <a:p>
            <a:r>
              <a:rPr lang="en-IE" sz="1200" b="1" dirty="0"/>
              <a:t>Viewing</a:t>
            </a:r>
            <a:endParaRPr lang="en-IE" sz="1200" dirty="0"/>
          </a:p>
          <a:p>
            <a:r>
              <a:rPr lang="en-US" sz="1200" dirty="0"/>
              <a:t>TV remains by far the single most important source of news and information during the Covid-19 crisis.</a:t>
            </a:r>
            <a:endParaRPr lang="en-IE" sz="1200" dirty="0"/>
          </a:p>
          <a:p>
            <a:r>
              <a:rPr lang="en-IE" sz="1200" dirty="0"/>
              <a:t> </a:t>
            </a:r>
          </a:p>
          <a:p>
            <a:r>
              <a:rPr lang="en-US" sz="1200" dirty="0"/>
              <a:t>It is clear that TV has become even more important to people since the onset of the crisis as a source of news, information and entertainment.</a:t>
            </a:r>
            <a:endParaRPr lang="en-IE" sz="1200" dirty="0"/>
          </a:p>
          <a:p>
            <a:r>
              <a:rPr lang="en-IE" sz="1200" dirty="0"/>
              <a:t>We know from the TAM Ireland data that viewing has remained well ahead of last year throughout the last 3 months  Irish adults viewed for an average of 3 hrs 9 mins per day from March – May 2020  an increase of 7% from the previous years.</a:t>
            </a:r>
          </a:p>
          <a:p>
            <a:r>
              <a:rPr lang="en-US" sz="1200" dirty="0"/>
              <a:t>In the tracker study many have reported that they are watching more boxsets and more daytime TV since the beginning of the Lockdown.</a:t>
            </a:r>
            <a:endParaRPr lang="en-IE" sz="1200" dirty="0"/>
          </a:p>
          <a:p>
            <a:r>
              <a:rPr lang="en-US" sz="1200" dirty="0"/>
              <a:t>TV has been by far the most trusted source of advertising during the </a:t>
            </a:r>
            <a:r>
              <a:rPr lang="en-US" sz="1200" dirty="0" err="1"/>
              <a:t>Covid</a:t>
            </a:r>
            <a:r>
              <a:rPr lang="en-US" sz="1200" dirty="0"/>
              <a:t> 19 crisis</a:t>
            </a:r>
            <a:endParaRPr lang="en-IE" sz="1200" dirty="0"/>
          </a:p>
          <a:p>
            <a:r>
              <a:rPr lang="en-US" sz="1200" dirty="0"/>
              <a:t>Respondents were asked to  identify a specific TV ad that they felt was the best one they had seen in recent weeks. The Three Ireland Monster Hunt ad tops the charts here, followed by Aldi, Virgin Media, and the TAM Ireland TV Builds Brands campaign. Use of all types of VOD and Catch-Up platforms has increased since the onset.</a:t>
            </a:r>
            <a:endParaRPr lang="en-IE" sz="1200" dirty="0"/>
          </a:p>
          <a:p>
            <a:r>
              <a:rPr lang="en-US" sz="1200" dirty="0"/>
              <a:t>With Netflix continuing to benefit particularly so from Lockdown. 35% of people claim to be watching more BVOD since the outset and 78% of them expect to continue watching the same amount or more BVOD once restrictions are lifted.</a:t>
            </a:r>
            <a:endParaRPr lang="en-IE" sz="1200" dirty="0"/>
          </a:p>
          <a:p>
            <a:endParaRPr lang="en-IE" sz="1200" dirty="0"/>
          </a:p>
          <a:p>
            <a:pPr lvl="0" algn="just"/>
            <a:endParaRPr lang="en-US" sz="1200" dirty="0">
              <a:solidFill>
                <a:prstClr val="black">
                  <a:lumMod val="65000"/>
                  <a:lumOff val="35000"/>
                </a:prstClr>
              </a:solidFill>
              <a:cs typeface="Calibri"/>
            </a:endParaRPr>
          </a:p>
          <a:p>
            <a:pPr lvl="0" algn="just"/>
            <a:endParaRPr lang="en-US" sz="1200" dirty="0">
              <a:solidFill>
                <a:prstClr val="black">
                  <a:lumMod val="65000"/>
                  <a:lumOff val="35000"/>
                </a:prstClr>
              </a:solidFill>
              <a:cs typeface="Calibri"/>
            </a:endParaRPr>
          </a:p>
          <a:p>
            <a:pPr lvl="0" algn="just"/>
            <a:endParaRPr lang="en-US" sz="1200" dirty="0">
              <a:solidFill>
                <a:prstClr val="black">
                  <a:lumMod val="65000"/>
                  <a:lumOff val="35000"/>
                </a:prstClr>
              </a:solidFill>
              <a:cs typeface="Calibri"/>
            </a:endParaRPr>
          </a:p>
        </p:txBody>
      </p:sp>
      <p:pic>
        <p:nvPicPr>
          <p:cNvPr id="10" name="Picture 9">
            <a:extLst>
              <a:ext uri="{FF2B5EF4-FFF2-40B4-BE49-F238E27FC236}">
                <a16:creationId xmlns:a16="http://schemas.microsoft.com/office/drawing/2014/main" id="{FF5AEC23-FC19-49CB-ADBA-F1E24CC8845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313891" y="96040"/>
            <a:ext cx="870413" cy="354260"/>
          </a:xfrm>
          <a:prstGeom prst="rect">
            <a:avLst/>
          </a:prstGeom>
        </p:spPr>
      </p:pic>
      <p:pic>
        <p:nvPicPr>
          <p:cNvPr id="9" name="Picture 8">
            <a:extLst>
              <a:ext uri="{FF2B5EF4-FFF2-40B4-BE49-F238E27FC236}">
                <a16:creationId xmlns:a16="http://schemas.microsoft.com/office/drawing/2014/main" id="{9E691856-7B72-4F63-8903-2EADB8D6048D}"/>
              </a:ext>
            </a:extLst>
          </p:cNvPr>
          <p:cNvPicPr>
            <a:picLocks noChangeAspect="1"/>
          </p:cNvPicPr>
          <p:nvPr/>
        </p:nvPicPr>
        <p:blipFill>
          <a:blip r:embed="rId4"/>
          <a:stretch>
            <a:fillRect/>
          </a:stretch>
        </p:blipFill>
        <p:spPr>
          <a:xfrm>
            <a:off x="10327279" y="15630"/>
            <a:ext cx="1840278" cy="582716"/>
          </a:xfrm>
          <a:prstGeom prst="rect">
            <a:avLst/>
          </a:prstGeom>
        </p:spPr>
      </p:pic>
    </p:spTree>
    <p:extLst>
      <p:ext uri="{BB962C8B-B14F-4D97-AF65-F5344CB8AC3E}">
        <p14:creationId xmlns:p14="http://schemas.microsoft.com/office/powerpoint/2010/main" val="3528409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C800303-754C-4AF9-B6EE-6DEA6B529B30}"/>
              </a:ext>
            </a:extLst>
          </p:cNvPr>
          <p:cNvSpPr>
            <a:spLocks noGrp="1"/>
          </p:cNvSpPr>
          <p:nvPr>
            <p:ph type="body" sz="quarter" idx="49"/>
          </p:nvPr>
        </p:nvSpPr>
        <p:spPr>
          <a:xfrm>
            <a:off x="374210" y="810490"/>
            <a:ext cx="6829140" cy="323941"/>
          </a:xfrm>
        </p:spPr>
        <p:txBody>
          <a:bodyPr/>
          <a:lstStyle/>
          <a:p>
            <a:r>
              <a:rPr lang="en-IE"/>
              <a:t>Base: All Adults 18+ N - 310</a:t>
            </a:r>
          </a:p>
        </p:txBody>
      </p:sp>
      <p:sp>
        <p:nvSpPr>
          <p:cNvPr id="7" name="Title 6">
            <a:extLst>
              <a:ext uri="{FF2B5EF4-FFF2-40B4-BE49-F238E27FC236}">
                <a16:creationId xmlns:a16="http://schemas.microsoft.com/office/drawing/2014/main" id="{9403ECE8-9C41-4D22-A3E5-B3CC012AC80E}"/>
              </a:ext>
            </a:extLst>
          </p:cNvPr>
          <p:cNvSpPr>
            <a:spLocks noGrp="1"/>
          </p:cNvSpPr>
          <p:nvPr>
            <p:ph type="title"/>
          </p:nvPr>
        </p:nvSpPr>
        <p:spPr>
          <a:xfrm>
            <a:off x="322695" y="107610"/>
            <a:ext cx="6997442" cy="370620"/>
          </a:xfrm>
        </p:spPr>
        <p:txBody>
          <a:bodyPr/>
          <a:lstStyle/>
          <a:p>
            <a:r>
              <a:rPr lang="en-IE"/>
              <a:t>Expected impact of COVID-19 on the Irish economy and personal finances</a:t>
            </a:r>
          </a:p>
        </p:txBody>
      </p:sp>
      <p:sp>
        <p:nvSpPr>
          <p:cNvPr id="5" name="Content Placeholder 4">
            <a:extLst>
              <a:ext uri="{FF2B5EF4-FFF2-40B4-BE49-F238E27FC236}">
                <a16:creationId xmlns:a16="http://schemas.microsoft.com/office/drawing/2014/main" id="{67260069-DE83-4247-8482-2297B1730419}"/>
              </a:ext>
            </a:extLst>
          </p:cNvPr>
          <p:cNvSpPr>
            <a:spLocks noGrp="1"/>
          </p:cNvSpPr>
          <p:nvPr>
            <p:ph type="body" sz="quarter" idx="60"/>
          </p:nvPr>
        </p:nvSpPr>
        <p:spPr>
          <a:xfrm>
            <a:off x="826048" y="6448719"/>
            <a:ext cx="4837904" cy="329030"/>
          </a:xfrm>
        </p:spPr>
        <p:txBody>
          <a:bodyPr/>
          <a:lstStyle/>
          <a:p>
            <a:pPr>
              <a:spcBef>
                <a:spcPts val="0"/>
              </a:spcBef>
            </a:pPr>
            <a:r>
              <a:rPr lang="en-IE" sz="1100"/>
              <a:t>Q.2 To what extent do you expect each of the following to improve, </a:t>
            </a:r>
            <a:r>
              <a:rPr lang="en-IE" sz="1100" err="1"/>
              <a:t>disimprove</a:t>
            </a:r>
            <a:r>
              <a:rPr lang="en-IE" sz="1100"/>
              <a:t>, or remain the same over the next 12 months?</a:t>
            </a:r>
          </a:p>
        </p:txBody>
      </p:sp>
      <p:graphicFrame>
        <p:nvGraphicFramePr>
          <p:cNvPr id="37" name="Chart 36">
            <a:extLst>
              <a:ext uri="{FF2B5EF4-FFF2-40B4-BE49-F238E27FC236}">
                <a16:creationId xmlns:a16="http://schemas.microsoft.com/office/drawing/2014/main" id="{4E658DFD-DA9E-4129-B602-EF0E34C2332B}"/>
              </a:ext>
            </a:extLst>
          </p:cNvPr>
          <p:cNvGraphicFramePr/>
          <p:nvPr>
            <p:extLst>
              <p:ext uri="{D42A27DB-BD31-4B8C-83A1-F6EECF244321}">
                <p14:modId xmlns:p14="http://schemas.microsoft.com/office/powerpoint/2010/main" val="64605604"/>
              </p:ext>
            </p:extLst>
          </p:nvPr>
        </p:nvGraphicFramePr>
        <p:xfrm>
          <a:off x="76516" y="1919763"/>
          <a:ext cx="3080815" cy="2053877"/>
        </p:xfrm>
        <a:graphic>
          <a:graphicData uri="http://schemas.openxmlformats.org/drawingml/2006/chart">
            <c:chart xmlns:c="http://schemas.openxmlformats.org/drawingml/2006/chart" xmlns:r="http://schemas.openxmlformats.org/officeDocument/2006/relationships" r:id="rId3"/>
          </a:graphicData>
        </a:graphic>
      </p:graphicFrame>
      <p:sp>
        <p:nvSpPr>
          <p:cNvPr id="38" name="TextBox 37">
            <a:extLst>
              <a:ext uri="{FF2B5EF4-FFF2-40B4-BE49-F238E27FC236}">
                <a16:creationId xmlns:a16="http://schemas.microsoft.com/office/drawing/2014/main" id="{CF08AFE0-D8B1-4466-8804-D61C9FFE8135}"/>
              </a:ext>
            </a:extLst>
          </p:cNvPr>
          <p:cNvSpPr txBox="1"/>
          <p:nvPr/>
        </p:nvSpPr>
        <p:spPr>
          <a:xfrm>
            <a:off x="999181" y="2408092"/>
            <a:ext cx="1235484" cy="1077218"/>
          </a:xfrm>
          <a:prstGeom prst="rect">
            <a:avLst/>
          </a:prstGeom>
          <a:noFill/>
        </p:spPr>
        <p:txBody>
          <a:bodyPr wrap="square" rtlCol="0">
            <a:spAutoFit/>
          </a:bodyPr>
          <a:lstStyle/>
          <a:p>
            <a:pPr algn="ctr"/>
            <a:r>
              <a:rPr lang="en-IE" sz="3200" b="1">
                <a:solidFill>
                  <a:schemeClr val="accent2"/>
                </a:solidFill>
              </a:rPr>
              <a:t>80% </a:t>
            </a:r>
          </a:p>
          <a:p>
            <a:pPr algn="ctr"/>
            <a:r>
              <a:rPr lang="en-IE" sz="1600" i="1">
                <a:solidFill>
                  <a:schemeClr val="tx1">
                    <a:lumMod val="65000"/>
                    <a:lumOff val="35000"/>
                  </a:schemeClr>
                </a:solidFill>
              </a:rPr>
              <a:t>NET </a:t>
            </a:r>
          </a:p>
          <a:p>
            <a:pPr algn="ctr"/>
            <a:r>
              <a:rPr lang="en-IE" sz="1600" i="1" err="1">
                <a:solidFill>
                  <a:schemeClr val="tx1">
                    <a:lumMod val="65000"/>
                    <a:lumOff val="35000"/>
                  </a:schemeClr>
                </a:solidFill>
              </a:rPr>
              <a:t>Disimprove</a:t>
            </a:r>
            <a:endParaRPr lang="en-IE" sz="1600" i="1">
              <a:solidFill>
                <a:schemeClr val="tx1">
                  <a:lumMod val="65000"/>
                  <a:lumOff val="35000"/>
                </a:schemeClr>
              </a:solidFill>
            </a:endParaRPr>
          </a:p>
        </p:txBody>
      </p:sp>
      <p:sp>
        <p:nvSpPr>
          <p:cNvPr id="39" name="Rectangle 38">
            <a:extLst>
              <a:ext uri="{FF2B5EF4-FFF2-40B4-BE49-F238E27FC236}">
                <a16:creationId xmlns:a16="http://schemas.microsoft.com/office/drawing/2014/main" id="{B1B7F8FA-E256-4401-94E2-FF512141238D}"/>
              </a:ext>
            </a:extLst>
          </p:cNvPr>
          <p:cNvSpPr/>
          <p:nvPr/>
        </p:nvSpPr>
        <p:spPr>
          <a:xfrm>
            <a:off x="581289" y="1408659"/>
            <a:ext cx="2088372" cy="523220"/>
          </a:xfrm>
          <a:prstGeom prst="rect">
            <a:avLst/>
          </a:prstGeom>
        </p:spPr>
        <p:txBody>
          <a:bodyPr wrap="square" anchor="t">
            <a:spAutoFit/>
          </a:bodyPr>
          <a:lstStyle/>
          <a:p>
            <a:pPr algn="ctr"/>
            <a:r>
              <a:rPr lang="en-IE" sz="1400" b="1" i="1">
                <a:solidFill>
                  <a:schemeClr val="tx1">
                    <a:lumMod val="50000"/>
                    <a:lumOff val="50000"/>
                  </a:schemeClr>
                </a:solidFill>
                <a:latin typeface="Calibri"/>
                <a:cs typeface="Calibri"/>
              </a:rPr>
              <a:t>The impact of COVID-19 on the Irish economy</a:t>
            </a:r>
          </a:p>
        </p:txBody>
      </p:sp>
      <p:graphicFrame>
        <p:nvGraphicFramePr>
          <p:cNvPr id="40" name="Chart 39">
            <a:extLst>
              <a:ext uri="{FF2B5EF4-FFF2-40B4-BE49-F238E27FC236}">
                <a16:creationId xmlns:a16="http://schemas.microsoft.com/office/drawing/2014/main" id="{E7BB0280-DBC6-4B1E-B89F-8FD7C2E724C9}"/>
              </a:ext>
            </a:extLst>
          </p:cNvPr>
          <p:cNvGraphicFramePr/>
          <p:nvPr>
            <p:extLst>
              <p:ext uri="{D42A27DB-BD31-4B8C-83A1-F6EECF244321}">
                <p14:modId xmlns:p14="http://schemas.microsoft.com/office/powerpoint/2010/main" val="3538021258"/>
              </p:ext>
            </p:extLst>
          </p:nvPr>
        </p:nvGraphicFramePr>
        <p:xfrm>
          <a:off x="3160417" y="1936586"/>
          <a:ext cx="3080815" cy="2053877"/>
        </p:xfrm>
        <a:graphic>
          <a:graphicData uri="http://schemas.openxmlformats.org/drawingml/2006/chart">
            <c:chart xmlns:c="http://schemas.openxmlformats.org/drawingml/2006/chart" xmlns:r="http://schemas.openxmlformats.org/officeDocument/2006/relationships" r:id="rId4"/>
          </a:graphicData>
        </a:graphic>
      </p:graphicFrame>
      <p:sp>
        <p:nvSpPr>
          <p:cNvPr id="41" name="TextBox 40">
            <a:extLst>
              <a:ext uri="{FF2B5EF4-FFF2-40B4-BE49-F238E27FC236}">
                <a16:creationId xmlns:a16="http://schemas.microsoft.com/office/drawing/2014/main" id="{DB221440-0BC4-4529-AB48-4C70F1FC6C93}"/>
              </a:ext>
            </a:extLst>
          </p:cNvPr>
          <p:cNvSpPr txBox="1"/>
          <p:nvPr/>
        </p:nvSpPr>
        <p:spPr>
          <a:xfrm>
            <a:off x="4105248" y="2376675"/>
            <a:ext cx="1221794" cy="1077218"/>
          </a:xfrm>
          <a:prstGeom prst="rect">
            <a:avLst/>
          </a:prstGeom>
          <a:noFill/>
        </p:spPr>
        <p:txBody>
          <a:bodyPr wrap="square" rtlCol="0">
            <a:spAutoFit/>
          </a:bodyPr>
          <a:lstStyle/>
          <a:p>
            <a:pPr algn="ctr"/>
            <a:r>
              <a:rPr lang="en-IE" sz="3200" b="1">
                <a:solidFill>
                  <a:schemeClr val="accent2"/>
                </a:solidFill>
              </a:rPr>
              <a:t>41% </a:t>
            </a:r>
          </a:p>
          <a:p>
            <a:pPr algn="ctr"/>
            <a:r>
              <a:rPr lang="en-IE" sz="1600" i="1">
                <a:solidFill>
                  <a:schemeClr val="tx1">
                    <a:lumMod val="65000"/>
                    <a:lumOff val="35000"/>
                  </a:schemeClr>
                </a:solidFill>
              </a:rPr>
              <a:t>NET </a:t>
            </a:r>
          </a:p>
          <a:p>
            <a:pPr algn="ctr"/>
            <a:r>
              <a:rPr lang="en-IE" sz="1600" i="1" err="1">
                <a:solidFill>
                  <a:schemeClr val="tx1">
                    <a:lumMod val="65000"/>
                    <a:lumOff val="35000"/>
                  </a:schemeClr>
                </a:solidFill>
              </a:rPr>
              <a:t>Disimprove</a:t>
            </a:r>
            <a:endParaRPr lang="en-IE" sz="1600" i="1">
              <a:solidFill>
                <a:schemeClr val="tx1">
                  <a:lumMod val="65000"/>
                  <a:lumOff val="35000"/>
                </a:schemeClr>
              </a:solidFill>
            </a:endParaRPr>
          </a:p>
        </p:txBody>
      </p:sp>
      <p:sp>
        <p:nvSpPr>
          <p:cNvPr id="42" name="Rectangle 41">
            <a:extLst>
              <a:ext uri="{FF2B5EF4-FFF2-40B4-BE49-F238E27FC236}">
                <a16:creationId xmlns:a16="http://schemas.microsoft.com/office/drawing/2014/main" id="{E1C9B726-F94C-422E-B112-A0C934126611}"/>
              </a:ext>
            </a:extLst>
          </p:cNvPr>
          <p:cNvSpPr/>
          <p:nvPr/>
        </p:nvSpPr>
        <p:spPr>
          <a:xfrm>
            <a:off x="3743424" y="1408659"/>
            <a:ext cx="2088372" cy="523220"/>
          </a:xfrm>
          <a:prstGeom prst="rect">
            <a:avLst/>
          </a:prstGeom>
        </p:spPr>
        <p:txBody>
          <a:bodyPr wrap="square">
            <a:spAutoFit/>
          </a:bodyPr>
          <a:lstStyle/>
          <a:p>
            <a:pPr algn="ctr"/>
            <a:r>
              <a:rPr lang="en-IE" sz="1400" b="1" i="1">
                <a:solidFill>
                  <a:schemeClr val="tx1">
                    <a:lumMod val="50000"/>
                    <a:lumOff val="50000"/>
                  </a:schemeClr>
                </a:solidFill>
              </a:rPr>
              <a:t>The impact of COVID-19 on my personal finances</a:t>
            </a:r>
          </a:p>
        </p:txBody>
      </p:sp>
      <p:sp>
        <p:nvSpPr>
          <p:cNvPr id="43" name="TextBox 42">
            <a:extLst>
              <a:ext uri="{FF2B5EF4-FFF2-40B4-BE49-F238E27FC236}">
                <a16:creationId xmlns:a16="http://schemas.microsoft.com/office/drawing/2014/main" id="{7EEBECFC-E6EA-4CC9-9BF4-401B08C1E6DB}"/>
              </a:ext>
            </a:extLst>
          </p:cNvPr>
          <p:cNvSpPr txBox="1"/>
          <p:nvPr/>
        </p:nvSpPr>
        <p:spPr>
          <a:xfrm>
            <a:off x="687594" y="4649122"/>
            <a:ext cx="1400243" cy="276999"/>
          </a:xfrm>
          <a:prstGeom prst="rect">
            <a:avLst/>
          </a:prstGeom>
          <a:noFill/>
        </p:spPr>
        <p:txBody>
          <a:bodyPr wrap="square" rtlCol="0">
            <a:spAutoFit/>
          </a:bodyPr>
          <a:lstStyle/>
          <a:p>
            <a:r>
              <a:rPr lang="en-IE" sz="1200" b="1">
                <a:solidFill>
                  <a:schemeClr val="bg1">
                    <a:lumMod val="50000"/>
                  </a:schemeClr>
                </a:solidFill>
                <a:latin typeface="+mj-lt"/>
              </a:rPr>
              <a:t>Higher among:</a:t>
            </a:r>
          </a:p>
        </p:txBody>
      </p:sp>
      <p:graphicFrame>
        <p:nvGraphicFramePr>
          <p:cNvPr id="44" name="Table 43">
            <a:extLst>
              <a:ext uri="{FF2B5EF4-FFF2-40B4-BE49-F238E27FC236}">
                <a16:creationId xmlns:a16="http://schemas.microsoft.com/office/drawing/2014/main" id="{971ACE9B-7EB3-4A86-AADA-548E35E51850}"/>
              </a:ext>
            </a:extLst>
          </p:cNvPr>
          <p:cNvGraphicFramePr>
            <a:graphicFrameLocks noGrp="1"/>
          </p:cNvGraphicFramePr>
          <p:nvPr>
            <p:extLst>
              <p:ext uri="{D42A27DB-BD31-4B8C-83A1-F6EECF244321}">
                <p14:modId xmlns:p14="http://schemas.microsoft.com/office/powerpoint/2010/main" val="1904183244"/>
              </p:ext>
            </p:extLst>
          </p:nvPr>
        </p:nvGraphicFramePr>
        <p:xfrm>
          <a:off x="766959" y="4926121"/>
          <a:ext cx="2130677" cy="822960"/>
        </p:xfrm>
        <a:graphic>
          <a:graphicData uri="http://schemas.openxmlformats.org/drawingml/2006/table">
            <a:tbl>
              <a:tblPr bandRow="1">
                <a:tableStyleId>{5C22544A-7EE6-4342-B048-85BDC9FD1C3A}</a:tableStyleId>
              </a:tblPr>
              <a:tblGrid>
                <a:gridCol w="1394990">
                  <a:extLst>
                    <a:ext uri="{9D8B030D-6E8A-4147-A177-3AD203B41FA5}">
                      <a16:colId xmlns:a16="http://schemas.microsoft.com/office/drawing/2014/main" val="20000"/>
                    </a:ext>
                  </a:extLst>
                </a:gridCol>
                <a:gridCol w="735687">
                  <a:extLst>
                    <a:ext uri="{9D8B030D-6E8A-4147-A177-3AD203B41FA5}">
                      <a16:colId xmlns:a16="http://schemas.microsoft.com/office/drawing/2014/main" val="20001"/>
                    </a:ext>
                  </a:extLst>
                </a:gridCol>
              </a:tblGrid>
              <a:tr h="195004">
                <a:tc>
                  <a:txBody>
                    <a:bodyPr/>
                    <a:lstStyle/>
                    <a:p>
                      <a:r>
                        <a:rPr lang="en-IE" sz="1200">
                          <a:solidFill>
                            <a:schemeClr val="tx1">
                              <a:lumMod val="85000"/>
                              <a:lumOff val="15000"/>
                            </a:schemeClr>
                          </a:solidFill>
                        </a:rPr>
                        <a:t>Net </a:t>
                      </a:r>
                      <a:r>
                        <a:rPr lang="en-IE" sz="1200" err="1">
                          <a:solidFill>
                            <a:schemeClr val="tx1">
                              <a:lumMod val="85000"/>
                              <a:lumOff val="15000"/>
                            </a:schemeClr>
                          </a:solidFill>
                        </a:rPr>
                        <a:t>Disimprove</a:t>
                      </a:r>
                      <a:endParaRPr lang="en-IE" sz="1200">
                        <a:solidFill>
                          <a:schemeClr val="tx1">
                            <a:lumMod val="85000"/>
                            <a:lumOff val="15000"/>
                          </a:schemeClr>
                        </a:solidFill>
                      </a:endParaRPr>
                    </a:p>
                  </a:txBody>
                  <a:tcPr anchor="ctr">
                    <a:solidFill>
                      <a:srgbClr val="C0E8F6"/>
                    </a:solidFill>
                  </a:tcPr>
                </a:tc>
                <a:tc>
                  <a:txBody>
                    <a:bodyPr/>
                    <a:lstStyle/>
                    <a:p>
                      <a:pPr algn="ctr"/>
                      <a:endParaRPr lang="en-IE" sz="1200">
                        <a:solidFill>
                          <a:schemeClr val="tx1">
                            <a:lumMod val="85000"/>
                            <a:lumOff val="15000"/>
                          </a:schemeClr>
                        </a:solidFill>
                      </a:endParaRPr>
                    </a:p>
                  </a:txBody>
                  <a:tcPr anchor="ctr">
                    <a:solidFill>
                      <a:srgbClr val="C0E8F6"/>
                    </a:solidFill>
                  </a:tcPr>
                </a:tc>
                <a:extLst>
                  <a:ext uri="{0D108BD9-81ED-4DB2-BD59-A6C34878D82A}">
                    <a16:rowId xmlns:a16="http://schemas.microsoft.com/office/drawing/2014/main" val="3046554061"/>
                  </a:ext>
                </a:extLst>
              </a:tr>
              <a:tr h="195004">
                <a:tc>
                  <a:txBody>
                    <a:bodyPr/>
                    <a:lstStyle/>
                    <a:p>
                      <a:r>
                        <a:rPr lang="en-IE" sz="1200">
                          <a:solidFill>
                            <a:schemeClr val="tx1">
                              <a:lumMod val="85000"/>
                              <a:lumOff val="15000"/>
                            </a:schemeClr>
                          </a:solidFill>
                        </a:rPr>
                        <a:t>50-64s</a:t>
                      </a:r>
                    </a:p>
                  </a:txBody>
                  <a:tcPr anchor="ctr">
                    <a:solidFill>
                      <a:srgbClr val="C0E8F6"/>
                    </a:solidFill>
                  </a:tcPr>
                </a:tc>
                <a:tc>
                  <a:txBody>
                    <a:bodyPr/>
                    <a:lstStyle/>
                    <a:p>
                      <a:pPr algn="ctr"/>
                      <a:r>
                        <a:rPr lang="en-IE" sz="1200">
                          <a:solidFill>
                            <a:schemeClr val="tx1">
                              <a:lumMod val="85000"/>
                              <a:lumOff val="15000"/>
                            </a:schemeClr>
                          </a:solidFill>
                        </a:rPr>
                        <a:t>87%</a:t>
                      </a:r>
                    </a:p>
                  </a:txBody>
                  <a:tcPr anchor="ctr">
                    <a:solidFill>
                      <a:srgbClr val="C0E8F6"/>
                    </a:solidFill>
                  </a:tcPr>
                </a:tc>
                <a:extLst>
                  <a:ext uri="{0D108BD9-81ED-4DB2-BD59-A6C34878D82A}">
                    <a16:rowId xmlns:a16="http://schemas.microsoft.com/office/drawing/2014/main" val="10000"/>
                  </a:ext>
                </a:extLst>
              </a:tr>
              <a:tr h="195004">
                <a:tc>
                  <a:txBody>
                    <a:bodyPr/>
                    <a:lstStyle/>
                    <a:p>
                      <a:r>
                        <a:rPr lang="en-IE" sz="1200">
                          <a:solidFill>
                            <a:schemeClr val="tx1">
                              <a:lumMod val="85000"/>
                              <a:lumOff val="15000"/>
                            </a:schemeClr>
                          </a:solidFill>
                        </a:rPr>
                        <a:t>Rural</a:t>
                      </a:r>
                    </a:p>
                  </a:txBody>
                  <a:tcPr anchor="ctr">
                    <a:solidFill>
                      <a:srgbClr val="C0E8F6"/>
                    </a:solidFill>
                  </a:tcPr>
                </a:tc>
                <a:tc>
                  <a:txBody>
                    <a:bodyPr/>
                    <a:lstStyle/>
                    <a:p>
                      <a:pPr algn="ctr"/>
                      <a:r>
                        <a:rPr lang="en-IE" sz="1200">
                          <a:solidFill>
                            <a:schemeClr val="tx1">
                              <a:lumMod val="85000"/>
                              <a:lumOff val="15000"/>
                            </a:schemeClr>
                          </a:solidFill>
                        </a:rPr>
                        <a:t>85%</a:t>
                      </a:r>
                    </a:p>
                  </a:txBody>
                  <a:tcPr anchor="ctr">
                    <a:solidFill>
                      <a:srgbClr val="C0E8F6"/>
                    </a:solidFill>
                  </a:tcPr>
                </a:tc>
                <a:extLst>
                  <a:ext uri="{0D108BD9-81ED-4DB2-BD59-A6C34878D82A}">
                    <a16:rowId xmlns:a16="http://schemas.microsoft.com/office/drawing/2014/main" val="4141998899"/>
                  </a:ext>
                </a:extLst>
              </a:tr>
            </a:tbl>
          </a:graphicData>
        </a:graphic>
      </p:graphicFrame>
      <p:sp>
        <p:nvSpPr>
          <p:cNvPr id="45" name="TextBox 44">
            <a:extLst>
              <a:ext uri="{FF2B5EF4-FFF2-40B4-BE49-F238E27FC236}">
                <a16:creationId xmlns:a16="http://schemas.microsoft.com/office/drawing/2014/main" id="{BD68F9B7-6321-4907-B773-15E71D36919C}"/>
              </a:ext>
            </a:extLst>
          </p:cNvPr>
          <p:cNvSpPr txBox="1"/>
          <p:nvPr/>
        </p:nvSpPr>
        <p:spPr>
          <a:xfrm>
            <a:off x="3512667" y="4920446"/>
            <a:ext cx="1400243" cy="276999"/>
          </a:xfrm>
          <a:prstGeom prst="rect">
            <a:avLst/>
          </a:prstGeom>
          <a:noFill/>
        </p:spPr>
        <p:txBody>
          <a:bodyPr wrap="square" rtlCol="0">
            <a:spAutoFit/>
          </a:bodyPr>
          <a:lstStyle/>
          <a:p>
            <a:r>
              <a:rPr lang="en-IE" sz="1200" b="1">
                <a:solidFill>
                  <a:schemeClr val="bg1">
                    <a:lumMod val="50000"/>
                  </a:schemeClr>
                </a:solidFill>
                <a:latin typeface="+mj-lt"/>
              </a:rPr>
              <a:t>Higher among:</a:t>
            </a:r>
          </a:p>
        </p:txBody>
      </p:sp>
      <p:graphicFrame>
        <p:nvGraphicFramePr>
          <p:cNvPr id="46" name="Table 45">
            <a:extLst>
              <a:ext uri="{FF2B5EF4-FFF2-40B4-BE49-F238E27FC236}">
                <a16:creationId xmlns:a16="http://schemas.microsoft.com/office/drawing/2014/main" id="{5A68AF1A-1B49-4B27-BA08-EDDAAC43EF6C}"/>
              </a:ext>
            </a:extLst>
          </p:cNvPr>
          <p:cNvGraphicFramePr>
            <a:graphicFrameLocks noGrp="1"/>
          </p:cNvGraphicFramePr>
          <p:nvPr>
            <p:extLst>
              <p:ext uri="{D42A27DB-BD31-4B8C-83A1-F6EECF244321}">
                <p14:modId xmlns:p14="http://schemas.microsoft.com/office/powerpoint/2010/main" val="2035420890"/>
              </p:ext>
            </p:extLst>
          </p:nvPr>
        </p:nvGraphicFramePr>
        <p:xfrm>
          <a:off x="3545358" y="4926121"/>
          <a:ext cx="2386564" cy="822960"/>
        </p:xfrm>
        <a:graphic>
          <a:graphicData uri="http://schemas.openxmlformats.org/drawingml/2006/table">
            <a:tbl>
              <a:tblPr bandRow="1">
                <a:tableStyleId>{5C22544A-7EE6-4342-B048-85BDC9FD1C3A}</a:tableStyleId>
              </a:tblPr>
              <a:tblGrid>
                <a:gridCol w="1527525">
                  <a:extLst>
                    <a:ext uri="{9D8B030D-6E8A-4147-A177-3AD203B41FA5}">
                      <a16:colId xmlns:a16="http://schemas.microsoft.com/office/drawing/2014/main" val="20000"/>
                    </a:ext>
                  </a:extLst>
                </a:gridCol>
                <a:gridCol w="859039">
                  <a:extLst>
                    <a:ext uri="{9D8B030D-6E8A-4147-A177-3AD203B41FA5}">
                      <a16:colId xmlns:a16="http://schemas.microsoft.com/office/drawing/2014/main" val="20001"/>
                    </a:ext>
                  </a:extLst>
                </a:gridCol>
              </a:tblGrid>
              <a:tr h="195004">
                <a:tc>
                  <a:txBody>
                    <a:bodyPr/>
                    <a:lstStyle/>
                    <a:p>
                      <a:r>
                        <a:rPr lang="en-IE" sz="1200">
                          <a:solidFill>
                            <a:schemeClr val="tx1">
                              <a:lumMod val="85000"/>
                              <a:lumOff val="15000"/>
                            </a:schemeClr>
                          </a:solidFill>
                        </a:rPr>
                        <a:t>Net </a:t>
                      </a:r>
                      <a:r>
                        <a:rPr lang="en-IE" sz="1200" err="1">
                          <a:solidFill>
                            <a:schemeClr val="tx1">
                              <a:lumMod val="85000"/>
                              <a:lumOff val="15000"/>
                            </a:schemeClr>
                          </a:solidFill>
                        </a:rPr>
                        <a:t>Disimprove</a:t>
                      </a:r>
                      <a:endParaRPr lang="en-IE" sz="1200">
                        <a:solidFill>
                          <a:schemeClr val="tx1">
                            <a:lumMod val="85000"/>
                            <a:lumOff val="15000"/>
                          </a:schemeClr>
                        </a:solidFill>
                      </a:endParaRPr>
                    </a:p>
                  </a:txBody>
                  <a:tcPr anchor="ctr">
                    <a:solidFill>
                      <a:srgbClr val="C0E8F6"/>
                    </a:solidFill>
                  </a:tcPr>
                </a:tc>
                <a:tc>
                  <a:txBody>
                    <a:bodyPr/>
                    <a:lstStyle/>
                    <a:p>
                      <a:pPr algn="ctr"/>
                      <a:endParaRPr lang="en-IE" sz="1200">
                        <a:solidFill>
                          <a:schemeClr val="tx1">
                            <a:lumMod val="85000"/>
                            <a:lumOff val="15000"/>
                          </a:schemeClr>
                        </a:solidFill>
                      </a:endParaRPr>
                    </a:p>
                  </a:txBody>
                  <a:tcPr anchor="ctr">
                    <a:solidFill>
                      <a:srgbClr val="C0E8F6"/>
                    </a:solidFill>
                  </a:tcPr>
                </a:tc>
                <a:extLst>
                  <a:ext uri="{0D108BD9-81ED-4DB2-BD59-A6C34878D82A}">
                    <a16:rowId xmlns:a16="http://schemas.microsoft.com/office/drawing/2014/main" val="587596771"/>
                  </a:ext>
                </a:extLst>
              </a:tr>
              <a:tr h="195004">
                <a:tc>
                  <a:txBody>
                    <a:bodyPr/>
                    <a:lstStyle/>
                    <a:p>
                      <a:r>
                        <a:rPr lang="en-IE" sz="1200">
                          <a:solidFill>
                            <a:schemeClr val="tx1">
                              <a:lumMod val="85000"/>
                              <a:lumOff val="15000"/>
                            </a:schemeClr>
                          </a:solidFill>
                        </a:rPr>
                        <a:t>50-64s</a:t>
                      </a:r>
                    </a:p>
                  </a:txBody>
                  <a:tcPr anchor="ctr">
                    <a:solidFill>
                      <a:srgbClr val="C0E8F6"/>
                    </a:solidFill>
                  </a:tcPr>
                </a:tc>
                <a:tc>
                  <a:txBody>
                    <a:bodyPr/>
                    <a:lstStyle/>
                    <a:p>
                      <a:pPr algn="ctr"/>
                      <a:r>
                        <a:rPr lang="en-IE" sz="1200">
                          <a:solidFill>
                            <a:schemeClr val="tx1">
                              <a:lumMod val="85000"/>
                              <a:lumOff val="15000"/>
                            </a:schemeClr>
                          </a:solidFill>
                        </a:rPr>
                        <a:t>46%</a:t>
                      </a:r>
                    </a:p>
                  </a:txBody>
                  <a:tcPr anchor="ctr">
                    <a:solidFill>
                      <a:srgbClr val="C0E8F6"/>
                    </a:solidFill>
                  </a:tcPr>
                </a:tc>
                <a:extLst>
                  <a:ext uri="{0D108BD9-81ED-4DB2-BD59-A6C34878D82A}">
                    <a16:rowId xmlns:a16="http://schemas.microsoft.com/office/drawing/2014/main" val="10000"/>
                  </a:ext>
                </a:extLst>
              </a:tr>
              <a:tr h="195004">
                <a:tc>
                  <a:txBody>
                    <a:bodyPr/>
                    <a:lstStyle/>
                    <a:p>
                      <a:r>
                        <a:rPr lang="en-IE" sz="1200">
                          <a:solidFill>
                            <a:schemeClr val="tx1">
                              <a:lumMod val="85000"/>
                              <a:lumOff val="15000"/>
                            </a:schemeClr>
                          </a:solidFill>
                        </a:rPr>
                        <a:t>Munster </a:t>
                      </a:r>
                    </a:p>
                  </a:txBody>
                  <a:tcPr anchor="ctr">
                    <a:solidFill>
                      <a:srgbClr val="C0E8F6"/>
                    </a:solidFill>
                  </a:tcPr>
                </a:tc>
                <a:tc>
                  <a:txBody>
                    <a:bodyPr/>
                    <a:lstStyle/>
                    <a:p>
                      <a:pPr algn="ctr"/>
                      <a:r>
                        <a:rPr lang="en-IE" sz="1200">
                          <a:solidFill>
                            <a:schemeClr val="tx1">
                              <a:lumMod val="85000"/>
                              <a:lumOff val="15000"/>
                            </a:schemeClr>
                          </a:solidFill>
                        </a:rPr>
                        <a:t>46%</a:t>
                      </a:r>
                    </a:p>
                  </a:txBody>
                  <a:tcPr anchor="ctr">
                    <a:solidFill>
                      <a:srgbClr val="C0E8F6"/>
                    </a:solidFill>
                  </a:tcPr>
                </a:tc>
                <a:extLst>
                  <a:ext uri="{0D108BD9-81ED-4DB2-BD59-A6C34878D82A}">
                    <a16:rowId xmlns:a16="http://schemas.microsoft.com/office/drawing/2014/main" val="10002"/>
                  </a:ext>
                </a:extLst>
              </a:tr>
            </a:tbl>
          </a:graphicData>
        </a:graphic>
      </p:graphicFrame>
      <p:sp>
        <p:nvSpPr>
          <p:cNvPr id="17" name="TextBox 16">
            <a:extLst>
              <a:ext uri="{FF2B5EF4-FFF2-40B4-BE49-F238E27FC236}">
                <a16:creationId xmlns:a16="http://schemas.microsoft.com/office/drawing/2014/main" id="{965E2247-6955-4A37-A930-B7899FB53BA2}"/>
              </a:ext>
            </a:extLst>
          </p:cNvPr>
          <p:cNvSpPr txBox="1"/>
          <p:nvPr/>
        </p:nvSpPr>
        <p:spPr>
          <a:xfrm>
            <a:off x="6587821" y="1221640"/>
            <a:ext cx="5591944" cy="5139869"/>
          </a:xfrm>
          <a:prstGeom prst="rect">
            <a:avLst/>
          </a:prstGeom>
          <a:solidFill>
            <a:schemeClr val="tx1">
              <a:lumMod val="65000"/>
              <a:lumOff val="35000"/>
            </a:schemeClr>
          </a:solidFill>
        </p:spPr>
        <p:txBody>
          <a:bodyPr wrap="square" rtlCol="0">
            <a:spAutoFit/>
          </a:bodyPr>
          <a:lstStyle/>
          <a:p>
            <a:pPr algn="ctr" fontAlgn="base">
              <a:spcBef>
                <a:spcPct val="0"/>
              </a:spcBef>
              <a:spcAft>
                <a:spcPct val="0"/>
              </a:spcAft>
            </a:pPr>
            <a:endParaRPr lang="en-IE" sz="2000" b="1" dirty="0">
              <a:solidFill>
                <a:prstClr val="white"/>
              </a:solidFill>
            </a:endParaRPr>
          </a:p>
          <a:p>
            <a:pPr algn="ctr" fontAlgn="base">
              <a:spcBef>
                <a:spcPct val="0"/>
              </a:spcBef>
              <a:spcAft>
                <a:spcPct val="0"/>
              </a:spcAft>
            </a:pPr>
            <a:r>
              <a:rPr lang="en-IE" sz="2400" b="1" i="1" dirty="0">
                <a:solidFill>
                  <a:prstClr val="white"/>
                </a:solidFill>
              </a:rPr>
              <a:t>There has been a significant improvement in consumer sentiment as it relates to the broader Irish economy since last month, with the proportion of adults expecting the Irish economy to </a:t>
            </a:r>
            <a:r>
              <a:rPr lang="en-IE" sz="2400" b="1" i="1" dirty="0" err="1">
                <a:solidFill>
                  <a:prstClr val="white"/>
                </a:solidFill>
              </a:rPr>
              <a:t>disimprove</a:t>
            </a:r>
            <a:r>
              <a:rPr lang="en-IE" sz="2400" b="1" i="1" dirty="0">
                <a:solidFill>
                  <a:prstClr val="white"/>
                </a:solidFill>
              </a:rPr>
              <a:t> over the next 12 months declining from 86% in May to 80% in June. </a:t>
            </a:r>
          </a:p>
          <a:p>
            <a:pPr algn="ctr" fontAlgn="base">
              <a:spcBef>
                <a:spcPct val="0"/>
              </a:spcBef>
              <a:spcAft>
                <a:spcPct val="0"/>
              </a:spcAft>
            </a:pPr>
            <a:endParaRPr lang="en-IE" sz="2400" b="1" i="1" dirty="0">
              <a:solidFill>
                <a:prstClr val="white"/>
              </a:solidFill>
            </a:endParaRPr>
          </a:p>
          <a:p>
            <a:pPr algn="ctr" fontAlgn="base">
              <a:spcBef>
                <a:spcPct val="0"/>
              </a:spcBef>
              <a:spcAft>
                <a:spcPct val="0"/>
              </a:spcAft>
            </a:pPr>
            <a:r>
              <a:rPr lang="en-IE" sz="2400" b="1" i="1" dirty="0">
                <a:solidFill>
                  <a:prstClr val="white"/>
                </a:solidFill>
              </a:rPr>
              <a:t>41% expect their personal finances to </a:t>
            </a:r>
            <a:r>
              <a:rPr lang="en-IE" sz="2400" b="1" i="1" dirty="0" err="1">
                <a:solidFill>
                  <a:prstClr val="white"/>
                </a:solidFill>
              </a:rPr>
              <a:t>disimprove</a:t>
            </a:r>
            <a:r>
              <a:rPr lang="en-IE" sz="2400" b="1" i="1" dirty="0">
                <a:solidFill>
                  <a:prstClr val="white"/>
                </a:solidFill>
              </a:rPr>
              <a:t> over the next 12 months – no significant change from the corresponding 43% in May.</a:t>
            </a:r>
          </a:p>
          <a:p>
            <a:pPr algn="ctr" fontAlgn="base">
              <a:spcBef>
                <a:spcPct val="0"/>
              </a:spcBef>
              <a:spcAft>
                <a:spcPct val="0"/>
              </a:spcAft>
            </a:pPr>
            <a:endParaRPr lang="en-IE" sz="2000" b="1" dirty="0">
              <a:solidFill>
                <a:prstClr val="white"/>
              </a:solidFill>
            </a:endParaRPr>
          </a:p>
        </p:txBody>
      </p:sp>
      <p:sp>
        <p:nvSpPr>
          <p:cNvPr id="2" name="TextBox 1">
            <a:extLst>
              <a:ext uri="{FF2B5EF4-FFF2-40B4-BE49-F238E27FC236}">
                <a16:creationId xmlns:a16="http://schemas.microsoft.com/office/drawing/2014/main" id="{B92F8984-4941-4DA1-BD02-AA3EF09CFD89}"/>
              </a:ext>
            </a:extLst>
          </p:cNvPr>
          <p:cNvSpPr txBox="1"/>
          <p:nvPr/>
        </p:nvSpPr>
        <p:spPr>
          <a:xfrm>
            <a:off x="701591" y="3876123"/>
            <a:ext cx="1931517" cy="646331"/>
          </a:xfrm>
          <a:prstGeom prst="rect">
            <a:avLst/>
          </a:prstGeom>
          <a:noFill/>
        </p:spPr>
        <p:txBody>
          <a:bodyPr wrap="square" rtlCol="0">
            <a:spAutoFit/>
          </a:bodyPr>
          <a:lstStyle/>
          <a:p>
            <a:r>
              <a:rPr lang="en-IE" i="1"/>
              <a:t>Vs 86% May 2020</a:t>
            </a:r>
          </a:p>
          <a:p>
            <a:r>
              <a:rPr lang="en-IE" i="1">
                <a:solidFill>
                  <a:schemeClr val="accent5"/>
                </a:solidFill>
              </a:rPr>
              <a:t>Net improve +6% </a:t>
            </a:r>
          </a:p>
        </p:txBody>
      </p:sp>
      <p:sp>
        <p:nvSpPr>
          <p:cNvPr id="18" name="TextBox 17">
            <a:extLst>
              <a:ext uri="{FF2B5EF4-FFF2-40B4-BE49-F238E27FC236}">
                <a16:creationId xmlns:a16="http://schemas.microsoft.com/office/drawing/2014/main" id="{D5CEA389-0206-41F2-8B7D-1593F919F66A}"/>
              </a:ext>
            </a:extLst>
          </p:cNvPr>
          <p:cNvSpPr txBox="1"/>
          <p:nvPr/>
        </p:nvSpPr>
        <p:spPr>
          <a:xfrm>
            <a:off x="3711473" y="3887448"/>
            <a:ext cx="1931517" cy="923330"/>
          </a:xfrm>
          <a:prstGeom prst="rect">
            <a:avLst/>
          </a:prstGeom>
          <a:noFill/>
        </p:spPr>
        <p:txBody>
          <a:bodyPr wrap="square" rtlCol="0">
            <a:spAutoFit/>
          </a:bodyPr>
          <a:lstStyle/>
          <a:p>
            <a:r>
              <a:rPr lang="en-IE" i="1"/>
              <a:t>Vs 43% May 2020</a:t>
            </a:r>
          </a:p>
          <a:p>
            <a:r>
              <a:rPr lang="en-IE" i="1">
                <a:solidFill>
                  <a:schemeClr val="accent5"/>
                </a:solidFill>
              </a:rPr>
              <a:t>Net improve +2% </a:t>
            </a:r>
          </a:p>
          <a:p>
            <a:r>
              <a:rPr lang="en-IE" i="1"/>
              <a:t> </a:t>
            </a:r>
          </a:p>
        </p:txBody>
      </p:sp>
    </p:spTree>
    <p:extLst>
      <p:ext uri="{BB962C8B-B14F-4D97-AF65-F5344CB8AC3E}">
        <p14:creationId xmlns:p14="http://schemas.microsoft.com/office/powerpoint/2010/main" val="1731665232"/>
      </p:ext>
    </p:extLst>
  </p:cSld>
  <p:clrMapOvr>
    <a:masterClrMapping/>
  </p:clrMapOvr>
  <p:transition spd="slow">
    <p:wipe dir="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C800303-754C-4AF9-B6EE-6DEA6B529B30}"/>
              </a:ext>
            </a:extLst>
          </p:cNvPr>
          <p:cNvSpPr>
            <a:spLocks noGrp="1"/>
          </p:cNvSpPr>
          <p:nvPr>
            <p:ph type="body" sz="quarter" idx="49"/>
          </p:nvPr>
        </p:nvSpPr>
        <p:spPr>
          <a:xfrm>
            <a:off x="322695" y="872811"/>
            <a:ext cx="6829140" cy="323941"/>
          </a:xfrm>
        </p:spPr>
        <p:txBody>
          <a:bodyPr/>
          <a:lstStyle/>
          <a:p>
            <a:r>
              <a:rPr lang="en-IE"/>
              <a:t>Base: All Adults 18+ N – 317/310</a:t>
            </a:r>
          </a:p>
        </p:txBody>
      </p:sp>
      <p:sp>
        <p:nvSpPr>
          <p:cNvPr id="7" name="Title 6">
            <a:extLst>
              <a:ext uri="{FF2B5EF4-FFF2-40B4-BE49-F238E27FC236}">
                <a16:creationId xmlns:a16="http://schemas.microsoft.com/office/drawing/2014/main" id="{9403ECE8-9C41-4D22-A3E5-B3CC012AC80E}"/>
              </a:ext>
            </a:extLst>
          </p:cNvPr>
          <p:cNvSpPr>
            <a:spLocks noGrp="1"/>
          </p:cNvSpPr>
          <p:nvPr>
            <p:ph type="title"/>
          </p:nvPr>
        </p:nvSpPr>
        <p:spPr>
          <a:xfrm>
            <a:off x="287589" y="148219"/>
            <a:ext cx="10423954" cy="436672"/>
          </a:xfrm>
        </p:spPr>
        <p:txBody>
          <a:bodyPr/>
          <a:lstStyle/>
          <a:p>
            <a:r>
              <a:rPr lang="en-IE" dirty="0"/>
              <a:t>65% say personal finances the same or better since onset of crisis</a:t>
            </a:r>
          </a:p>
        </p:txBody>
      </p:sp>
      <p:sp>
        <p:nvSpPr>
          <p:cNvPr id="5" name="Content Placeholder 4">
            <a:extLst>
              <a:ext uri="{FF2B5EF4-FFF2-40B4-BE49-F238E27FC236}">
                <a16:creationId xmlns:a16="http://schemas.microsoft.com/office/drawing/2014/main" id="{67260069-DE83-4247-8482-2297B1730419}"/>
              </a:ext>
            </a:extLst>
          </p:cNvPr>
          <p:cNvSpPr>
            <a:spLocks noGrp="1"/>
          </p:cNvSpPr>
          <p:nvPr>
            <p:ph type="body" sz="quarter" idx="60"/>
          </p:nvPr>
        </p:nvSpPr>
        <p:spPr>
          <a:xfrm>
            <a:off x="911425" y="6456927"/>
            <a:ext cx="5184576" cy="285204"/>
          </a:xfrm>
        </p:spPr>
        <p:txBody>
          <a:bodyPr/>
          <a:lstStyle/>
          <a:p>
            <a:r>
              <a:rPr lang="en-IE" sz="1200"/>
              <a:t>Q.3 To what extent have your personal finances improved, </a:t>
            </a:r>
            <a:r>
              <a:rPr lang="en-IE" sz="1200" err="1"/>
              <a:t>disimproved</a:t>
            </a:r>
            <a:r>
              <a:rPr lang="en-IE" sz="1200"/>
              <a:t> or remained the same since the beginning of the COVID 19 crisis?</a:t>
            </a:r>
          </a:p>
        </p:txBody>
      </p:sp>
      <p:grpSp>
        <p:nvGrpSpPr>
          <p:cNvPr id="6" name="Group 5">
            <a:extLst>
              <a:ext uri="{FF2B5EF4-FFF2-40B4-BE49-F238E27FC236}">
                <a16:creationId xmlns:a16="http://schemas.microsoft.com/office/drawing/2014/main" id="{DD690EC1-C449-4BC5-9460-496D46A09FBE}"/>
              </a:ext>
            </a:extLst>
          </p:cNvPr>
          <p:cNvGrpSpPr/>
          <p:nvPr/>
        </p:nvGrpSpPr>
        <p:grpSpPr>
          <a:xfrm>
            <a:off x="59668" y="5556608"/>
            <a:ext cx="12192000" cy="1015422"/>
            <a:chOff x="59668" y="5801624"/>
            <a:chExt cx="12192000" cy="770405"/>
          </a:xfrm>
        </p:grpSpPr>
        <p:sp>
          <p:nvSpPr>
            <p:cNvPr id="18" name="TextBox 17">
              <a:extLst>
                <a:ext uri="{FF2B5EF4-FFF2-40B4-BE49-F238E27FC236}">
                  <a16:creationId xmlns:a16="http://schemas.microsoft.com/office/drawing/2014/main" id="{2C2BFD13-5BE8-47E1-8405-3582B348A752}"/>
                </a:ext>
              </a:extLst>
            </p:cNvPr>
            <p:cNvSpPr txBox="1"/>
            <p:nvPr/>
          </p:nvSpPr>
          <p:spPr>
            <a:xfrm>
              <a:off x="119336" y="5801624"/>
              <a:ext cx="12072664" cy="634544"/>
            </a:xfrm>
            <a:prstGeom prst="parallelogram">
              <a:avLst/>
            </a:prstGeom>
            <a:solidFill>
              <a:srgbClr val="595959">
                <a:alpha val="92941"/>
              </a:srgbClr>
            </a:solidFill>
          </p:spPr>
          <p:txBody>
            <a:bodyPr wrap="square" rtlCol="0">
              <a:spAutoFit/>
            </a:bodyPr>
            <a:lstStyle/>
            <a:p>
              <a:pPr algn="ctr" fontAlgn="base">
                <a:spcBef>
                  <a:spcPct val="0"/>
                </a:spcBef>
                <a:spcAft>
                  <a:spcPct val="0"/>
                </a:spcAft>
              </a:pPr>
              <a:endParaRPr lang="en-IE" sz="1400" b="1">
                <a:solidFill>
                  <a:schemeClr val="bg1"/>
                </a:solidFill>
              </a:endParaRPr>
            </a:p>
            <a:p>
              <a:pPr algn="ctr" fontAlgn="base">
                <a:spcBef>
                  <a:spcPct val="0"/>
                </a:spcBef>
                <a:spcAft>
                  <a:spcPct val="0"/>
                </a:spcAft>
              </a:pPr>
              <a:endParaRPr lang="en-IE" sz="1400" b="1">
                <a:solidFill>
                  <a:schemeClr val="bg1"/>
                </a:solidFill>
              </a:endParaRPr>
            </a:p>
          </p:txBody>
        </p:sp>
        <p:sp>
          <p:nvSpPr>
            <p:cNvPr id="19" name="TextBox 18">
              <a:extLst>
                <a:ext uri="{FF2B5EF4-FFF2-40B4-BE49-F238E27FC236}">
                  <a16:creationId xmlns:a16="http://schemas.microsoft.com/office/drawing/2014/main" id="{2C20F2B5-CC86-465E-A702-E7E0D65E365E}"/>
                </a:ext>
              </a:extLst>
            </p:cNvPr>
            <p:cNvSpPr txBox="1"/>
            <p:nvPr/>
          </p:nvSpPr>
          <p:spPr>
            <a:xfrm>
              <a:off x="59668" y="5833365"/>
              <a:ext cx="12192000" cy="738664"/>
            </a:xfrm>
            <a:prstGeom prst="rect">
              <a:avLst/>
            </a:prstGeom>
            <a:noFill/>
          </p:spPr>
          <p:txBody>
            <a:bodyPr wrap="square" rtlCol="0">
              <a:spAutoFit/>
            </a:bodyPr>
            <a:lstStyle/>
            <a:p>
              <a:pPr algn="ctr"/>
              <a:r>
                <a:rPr lang="en-IE" sz="1400" b="1">
                  <a:solidFill>
                    <a:prstClr val="white"/>
                  </a:solidFill>
                </a:rPr>
                <a:t>There has been a marginal month-on-month improvement in the state of people’s personal finances since the beginning of the crisis, with the proportion indicating their finances have improved increasing from 17% to 20%, and the proportion suggesting they have </a:t>
              </a:r>
              <a:r>
                <a:rPr lang="en-IE" sz="1400" b="1" err="1">
                  <a:solidFill>
                    <a:prstClr val="white"/>
                  </a:solidFill>
                </a:rPr>
                <a:t>disimproved</a:t>
              </a:r>
              <a:r>
                <a:rPr lang="en-IE" sz="1400" b="1">
                  <a:solidFill>
                    <a:prstClr val="white"/>
                  </a:solidFill>
                </a:rPr>
                <a:t> significantly reducing from 12% to 9%. None of these differences are statistically significant, although they are nudging in the right direction.</a:t>
              </a:r>
              <a:endParaRPr lang="en-IE" sz="1400" b="1">
                <a:solidFill>
                  <a:schemeClr val="bg1"/>
                </a:solidFill>
              </a:endParaRPr>
            </a:p>
          </p:txBody>
        </p:sp>
      </p:grpSp>
      <p:graphicFrame>
        <p:nvGraphicFramePr>
          <p:cNvPr id="20" name="Chart 19">
            <a:extLst>
              <a:ext uri="{FF2B5EF4-FFF2-40B4-BE49-F238E27FC236}">
                <a16:creationId xmlns:a16="http://schemas.microsoft.com/office/drawing/2014/main" id="{1FF55679-BEF4-42B8-B561-92762D662C49}"/>
              </a:ext>
            </a:extLst>
          </p:cNvPr>
          <p:cNvGraphicFramePr/>
          <p:nvPr>
            <p:extLst>
              <p:ext uri="{D42A27DB-BD31-4B8C-83A1-F6EECF244321}">
                <p14:modId xmlns:p14="http://schemas.microsoft.com/office/powerpoint/2010/main" val="243704193"/>
              </p:ext>
            </p:extLst>
          </p:nvPr>
        </p:nvGraphicFramePr>
        <p:xfrm>
          <a:off x="2363540" y="1785984"/>
          <a:ext cx="3744416" cy="380319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2" name="Table 5">
            <a:extLst>
              <a:ext uri="{FF2B5EF4-FFF2-40B4-BE49-F238E27FC236}">
                <a16:creationId xmlns:a16="http://schemas.microsoft.com/office/drawing/2014/main" id="{88DFC1E6-E8F3-4EEA-AB64-7170A28D8DC7}"/>
              </a:ext>
            </a:extLst>
          </p:cNvPr>
          <p:cNvGraphicFramePr>
            <a:graphicFrameLocks noGrp="1"/>
          </p:cNvGraphicFramePr>
          <p:nvPr>
            <p:extLst>
              <p:ext uri="{D42A27DB-BD31-4B8C-83A1-F6EECF244321}">
                <p14:modId xmlns:p14="http://schemas.microsoft.com/office/powerpoint/2010/main" val="1987958184"/>
              </p:ext>
            </p:extLst>
          </p:nvPr>
        </p:nvGraphicFramePr>
        <p:xfrm>
          <a:off x="2656050" y="1326551"/>
          <a:ext cx="3312368" cy="518160"/>
        </p:xfrm>
        <a:graphic>
          <a:graphicData uri="http://schemas.openxmlformats.org/drawingml/2006/table">
            <a:tbl>
              <a:tblPr firstRow="1" bandRow="1">
                <a:tableStyleId>{5C22544A-7EE6-4342-B048-85BDC9FD1C3A}</a:tableStyleId>
              </a:tblPr>
              <a:tblGrid>
                <a:gridCol w="1656184">
                  <a:extLst>
                    <a:ext uri="{9D8B030D-6E8A-4147-A177-3AD203B41FA5}">
                      <a16:colId xmlns:a16="http://schemas.microsoft.com/office/drawing/2014/main" val="3839258578"/>
                    </a:ext>
                  </a:extLst>
                </a:gridCol>
                <a:gridCol w="1656184">
                  <a:extLst>
                    <a:ext uri="{9D8B030D-6E8A-4147-A177-3AD203B41FA5}">
                      <a16:colId xmlns:a16="http://schemas.microsoft.com/office/drawing/2014/main" val="4160041088"/>
                    </a:ext>
                  </a:extLst>
                </a:gridCol>
              </a:tblGrid>
              <a:tr h="118989">
                <a:tc>
                  <a:txBody>
                    <a:bodyPr/>
                    <a:lstStyle/>
                    <a:p>
                      <a:pPr algn="ctr"/>
                      <a:r>
                        <a:rPr lang="en-IE" sz="1200">
                          <a:solidFill>
                            <a:schemeClr val="tx1"/>
                          </a:solidFill>
                        </a:rPr>
                        <a:t>May 2020</a:t>
                      </a:r>
                    </a:p>
                  </a:txBody>
                  <a:tcPr>
                    <a:noFill/>
                  </a:tcPr>
                </a:tc>
                <a:tc>
                  <a:txBody>
                    <a:bodyPr/>
                    <a:lstStyle/>
                    <a:p>
                      <a:pPr algn="ctr"/>
                      <a:r>
                        <a:rPr lang="en-IE" sz="1200">
                          <a:solidFill>
                            <a:schemeClr val="tx1"/>
                          </a:solidFill>
                        </a:rPr>
                        <a:t>June 2020</a:t>
                      </a:r>
                    </a:p>
                  </a:txBody>
                  <a:tcPr>
                    <a:noFill/>
                  </a:tcPr>
                </a:tc>
                <a:extLst>
                  <a:ext uri="{0D108BD9-81ED-4DB2-BD59-A6C34878D82A}">
                    <a16:rowId xmlns:a16="http://schemas.microsoft.com/office/drawing/2014/main" val="135670925"/>
                  </a:ext>
                </a:extLst>
              </a:tr>
              <a:tr h="118989">
                <a:tc>
                  <a:txBody>
                    <a:bodyPr/>
                    <a:lstStyle/>
                    <a:p>
                      <a:pPr algn="ctr"/>
                      <a:r>
                        <a:rPr lang="en-IE" sz="1000"/>
                        <a:t>%</a:t>
                      </a:r>
                    </a:p>
                  </a:txBody>
                  <a:tcPr>
                    <a:noFill/>
                  </a:tcPr>
                </a:tc>
                <a:tc>
                  <a:txBody>
                    <a:bodyPr/>
                    <a:lstStyle/>
                    <a:p>
                      <a:pPr algn="ctr"/>
                      <a:r>
                        <a:rPr lang="en-IE" sz="1000" dirty="0"/>
                        <a:t>%</a:t>
                      </a:r>
                    </a:p>
                  </a:txBody>
                  <a:tcPr>
                    <a:noFill/>
                  </a:tcPr>
                </a:tc>
                <a:extLst>
                  <a:ext uri="{0D108BD9-81ED-4DB2-BD59-A6C34878D82A}">
                    <a16:rowId xmlns:a16="http://schemas.microsoft.com/office/drawing/2014/main" val="537925118"/>
                  </a:ext>
                </a:extLst>
              </a:tr>
            </a:tbl>
          </a:graphicData>
        </a:graphic>
      </p:graphicFrame>
      <p:graphicFrame>
        <p:nvGraphicFramePr>
          <p:cNvPr id="23" name="Table 22">
            <a:extLst>
              <a:ext uri="{FF2B5EF4-FFF2-40B4-BE49-F238E27FC236}">
                <a16:creationId xmlns:a16="http://schemas.microsoft.com/office/drawing/2014/main" id="{20791B8E-3DCB-4463-86FE-471B2B87CC61}"/>
              </a:ext>
            </a:extLst>
          </p:cNvPr>
          <p:cNvGraphicFramePr>
            <a:graphicFrameLocks noGrp="1"/>
          </p:cNvGraphicFramePr>
          <p:nvPr>
            <p:extLst>
              <p:ext uri="{D42A27DB-BD31-4B8C-83A1-F6EECF244321}">
                <p14:modId xmlns:p14="http://schemas.microsoft.com/office/powerpoint/2010/main" val="853662442"/>
              </p:ext>
            </p:extLst>
          </p:nvPr>
        </p:nvGraphicFramePr>
        <p:xfrm>
          <a:off x="588190" y="1865470"/>
          <a:ext cx="2067860" cy="3682752"/>
        </p:xfrm>
        <a:graphic>
          <a:graphicData uri="http://schemas.openxmlformats.org/drawingml/2006/table">
            <a:tbl>
              <a:tblPr>
                <a:tableStyleId>{5C22544A-7EE6-4342-B048-85BDC9FD1C3A}</a:tableStyleId>
              </a:tblPr>
              <a:tblGrid>
                <a:gridCol w="2067860">
                  <a:extLst>
                    <a:ext uri="{9D8B030D-6E8A-4147-A177-3AD203B41FA5}">
                      <a16:colId xmlns:a16="http://schemas.microsoft.com/office/drawing/2014/main" val="1000600940"/>
                    </a:ext>
                  </a:extLst>
                </a:gridCol>
              </a:tblGrid>
              <a:tr h="247794">
                <a:tc>
                  <a:txBody>
                    <a:bodyPr/>
                    <a:lstStyle/>
                    <a:p>
                      <a:pPr algn="r" fontAlgn="t"/>
                      <a:r>
                        <a:rPr lang="en-IE" sz="1200" u="none" strike="noStrike">
                          <a:effectLst/>
                        </a:rPr>
                        <a:t>Improved significantly</a:t>
                      </a:r>
                      <a:endParaRPr lang="en-IE" sz="1200" b="0" i="0" u="none" strike="noStrike">
                        <a:solidFill>
                          <a:srgbClr val="000000"/>
                        </a:solidFill>
                        <a:effectLst/>
                        <a:latin typeface="Tahoma" panose="020B0604030504040204" pitchFamily="34" charset="0"/>
                      </a:endParaRPr>
                    </a:p>
                  </a:txBody>
                  <a:tcPr marL="9525" marR="9525" marT="9525" marB="0">
                    <a:noFill/>
                  </a:tcPr>
                </a:tc>
                <a:extLst>
                  <a:ext uri="{0D108BD9-81ED-4DB2-BD59-A6C34878D82A}">
                    <a16:rowId xmlns:a16="http://schemas.microsoft.com/office/drawing/2014/main" val="2128535960"/>
                  </a:ext>
                </a:extLst>
              </a:tr>
              <a:tr h="1219904">
                <a:tc>
                  <a:txBody>
                    <a:bodyPr/>
                    <a:lstStyle/>
                    <a:p>
                      <a:pPr algn="r" fontAlgn="t"/>
                      <a:r>
                        <a:rPr lang="en-IE" sz="1200" u="none" strike="noStrike">
                          <a:effectLst/>
                        </a:rPr>
                        <a:t>Improved slightly</a:t>
                      </a:r>
                      <a:endParaRPr lang="en-IE" sz="1200" b="0" i="0" u="none" strike="noStrike">
                        <a:solidFill>
                          <a:srgbClr val="000000"/>
                        </a:solidFill>
                        <a:effectLst/>
                        <a:latin typeface="Tahoma" panose="020B0604030504040204" pitchFamily="34" charset="0"/>
                      </a:endParaRPr>
                    </a:p>
                  </a:txBody>
                  <a:tcPr marL="9525" marR="9525" marT="9525" marB="0">
                    <a:noFill/>
                  </a:tcPr>
                </a:tc>
                <a:extLst>
                  <a:ext uri="{0D108BD9-81ED-4DB2-BD59-A6C34878D82A}">
                    <a16:rowId xmlns:a16="http://schemas.microsoft.com/office/drawing/2014/main" val="90917419"/>
                  </a:ext>
                </a:extLst>
              </a:tr>
              <a:tr h="1177875">
                <a:tc>
                  <a:txBody>
                    <a:bodyPr/>
                    <a:lstStyle/>
                    <a:p>
                      <a:pPr algn="r" fontAlgn="t"/>
                      <a:r>
                        <a:rPr lang="en-IE" sz="1200" u="none" strike="noStrike">
                          <a:effectLst/>
                        </a:rPr>
                        <a:t>Remain the same</a:t>
                      </a:r>
                      <a:endParaRPr lang="en-IE" sz="1200" b="0" i="0" u="none" strike="noStrike">
                        <a:solidFill>
                          <a:srgbClr val="000000"/>
                        </a:solidFill>
                        <a:effectLst/>
                        <a:latin typeface="Tahoma" panose="020B0604030504040204" pitchFamily="34" charset="0"/>
                      </a:endParaRPr>
                    </a:p>
                  </a:txBody>
                  <a:tcPr marL="9525" marR="9525" marT="9525" marB="0">
                    <a:noFill/>
                  </a:tcPr>
                </a:tc>
                <a:extLst>
                  <a:ext uri="{0D108BD9-81ED-4DB2-BD59-A6C34878D82A}">
                    <a16:rowId xmlns:a16="http://schemas.microsoft.com/office/drawing/2014/main" val="3297025358"/>
                  </a:ext>
                </a:extLst>
              </a:tr>
              <a:tr h="622325">
                <a:tc>
                  <a:txBody>
                    <a:bodyPr/>
                    <a:lstStyle/>
                    <a:p>
                      <a:pPr algn="r" fontAlgn="t"/>
                      <a:r>
                        <a:rPr lang="en-IE" sz="1200" u="none" strike="noStrike" err="1">
                          <a:effectLst/>
                        </a:rPr>
                        <a:t>Disimproved</a:t>
                      </a:r>
                      <a:r>
                        <a:rPr lang="en-IE" sz="1200" u="none" strike="noStrike">
                          <a:effectLst/>
                        </a:rPr>
                        <a:t> slightly</a:t>
                      </a:r>
                      <a:endParaRPr lang="en-IE" sz="1200" b="0" i="0" u="none" strike="noStrike">
                        <a:solidFill>
                          <a:srgbClr val="000000"/>
                        </a:solidFill>
                        <a:effectLst/>
                        <a:latin typeface="Tahoma" panose="020B0604030504040204" pitchFamily="34" charset="0"/>
                      </a:endParaRPr>
                    </a:p>
                  </a:txBody>
                  <a:tcPr marL="9525" marR="9525" marT="9525" marB="0">
                    <a:noFill/>
                  </a:tcPr>
                </a:tc>
                <a:extLst>
                  <a:ext uri="{0D108BD9-81ED-4DB2-BD59-A6C34878D82A}">
                    <a16:rowId xmlns:a16="http://schemas.microsoft.com/office/drawing/2014/main" val="2218110197"/>
                  </a:ext>
                </a:extLst>
              </a:tr>
              <a:tr h="222449">
                <a:tc>
                  <a:txBody>
                    <a:bodyPr/>
                    <a:lstStyle/>
                    <a:p>
                      <a:pPr algn="r" fontAlgn="t"/>
                      <a:r>
                        <a:rPr lang="en-IE" sz="1200" u="none" strike="noStrike" err="1">
                          <a:effectLst/>
                        </a:rPr>
                        <a:t>Disimproved</a:t>
                      </a:r>
                      <a:r>
                        <a:rPr lang="en-IE" sz="1200" u="none" strike="noStrike">
                          <a:effectLst/>
                        </a:rPr>
                        <a:t> significantly</a:t>
                      </a:r>
                      <a:endParaRPr lang="en-IE" sz="1200" b="0" i="0" u="none" strike="noStrike">
                        <a:solidFill>
                          <a:srgbClr val="000000"/>
                        </a:solidFill>
                        <a:effectLst/>
                        <a:latin typeface="Tahoma" panose="020B0604030504040204" pitchFamily="34" charset="0"/>
                      </a:endParaRPr>
                    </a:p>
                  </a:txBody>
                  <a:tcPr marL="9525" marR="9525" marT="9525" marB="0">
                    <a:noFill/>
                  </a:tcPr>
                </a:tc>
                <a:extLst>
                  <a:ext uri="{0D108BD9-81ED-4DB2-BD59-A6C34878D82A}">
                    <a16:rowId xmlns:a16="http://schemas.microsoft.com/office/drawing/2014/main" val="1593405283"/>
                  </a:ext>
                </a:extLst>
              </a:tr>
              <a:tr h="164465">
                <a:tc>
                  <a:txBody>
                    <a:bodyPr/>
                    <a:lstStyle/>
                    <a:p>
                      <a:pPr algn="r" fontAlgn="t"/>
                      <a:r>
                        <a:rPr lang="en-IE" sz="1200" u="none" strike="noStrike" dirty="0">
                          <a:effectLst/>
                        </a:rPr>
                        <a:t>Don’t know</a:t>
                      </a:r>
                      <a:endParaRPr lang="en-IE" sz="1200" b="0" i="0" u="none" strike="noStrike" dirty="0">
                        <a:solidFill>
                          <a:srgbClr val="000000"/>
                        </a:solidFill>
                        <a:effectLst/>
                        <a:latin typeface="Tahoma" panose="020B0604030504040204" pitchFamily="34" charset="0"/>
                      </a:endParaRPr>
                    </a:p>
                  </a:txBody>
                  <a:tcPr marL="9525" marR="9525" marT="9525" marB="0">
                    <a:noFill/>
                  </a:tcPr>
                </a:tc>
                <a:extLst>
                  <a:ext uri="{0D108BD9-81ED-4DB2-BD59-A6C34878D82A}">
                    <a16:rowId xmlns:a16="http://schemas.microsoft.com/office/drawing/2014/main" val="2666765146"/>
                  </a:ext>
                </a:extLst>
              </a:tr>
            </a:tbl>
          </a:graphicData>
        </a:graphic>
      </p:graphicFrame>
      <p:sp>
        <p:nvSpPr>
          <p:cNvPr id="25" name="TextBox 24">
            <a:extLst>
              <a:ext uri="{FF2B5EF4-FFF2-40B4-BE49-F238E27FC236}">
                <a16:creationId xmlns:a16="http://schemas.microsoft.com/office/drawing/2014/main" id="{56DC7CF1-3794-4C21-9970-3AE7C5F049E7}"/>
              </a:ext>
            </a:extLst>
          </p:cNvPr>
          <p:cNvSpPr txBox="1"/>
          <p:nvPr/>
        </p:nvSpPr>
        <p:spPr>
          <a:xfrm>
            <a:off x="6096000" y="1268825"/>
            <a:ext cx="1287917" cy="738664"/>
          </a:xfrm>
          <a:prstGeom prst="rect">
            <a:avLst/>
          </a:prstGeom>
          <a:noFill/>
        </p:spPr>
        <p:txBody>
          <a:bodyPr wrap="none" rtlCol="0">
            <a:spAutoFit/>
          </a:bodyPr>
          <a:lstStyle/>
          <a:p>
            <a:pPr algn="ctr"/>
            <a:r>
              <a:rPr lang="en-IE" sz="1400" b="1"/>
              <a:t>Diff =/- Before </a:t>
            </a:r>
          </a:p>
          <a:p>
            <a:pPr algn="ctr"/>
            <a:r>
              <a:rPr lang="en-IE" sz="1400" b="1"/>
              <a:t>P 2 vs P1</a:t>
            </a:r>
          </a:p>
          <a:p>
            <a:pPr algn="ctr"/>
            <a:r>
              <a:rPr lang="en-IE" sz="1400"/>
              <a:t>%</a:t>
            </a:r>
          </a:p>
        </p:txBody>
      </p:sp>
      <p:sp>
        <p:nvSpPr>
          <p:cNvPr id="4" name="Oval 3">
            <a:extLst>
              <a:ext uri="{FF2B5EF4-FFF2-40B4-BE49-F238E27FC236}">
                <a16:creationId xmlns:a16="http://schemas.microsoft.com/office/drawing/2014/main" id="{DEF47955-CD93-4C29-8D6B-D1A435211040}"/>
              </a:ext>
            </a:extLst>
          </p:cNvPr>
          <p:cNvSpPr/>
          <p:nvPr/>
        </p:nvSpPr>
        <p:spPr>
          <a:xfrm>
            <a:off x="5787771" y="2691423"/>
            <a:ext cx="1440160" cy="1015423"/>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dirty="0"/>
              <a:t>Net improve +3%›››</a:t>
            </a:r>
          </a:p>
        </p:txBody>
      </p:sp>
      <p:pic>
        <p:nvPicPr>
          <p:cNvPr id="14" name="Picture 13">
            <a:extLst>
              <a:ext uri="{FF2B5EF4-FFF2-40B4-BE49-F238E27FC236}">
                <a16:creationId xmlns:a16="http://schemas.microsoft.com/office/drawing/2014/main" id="{ED719DB1-CF2C-F54C-8DE2-5FD2DE7E23EE}"/>
              </a:ext>
            </a:extLst>
          </p:cNvPr>
          <p:cNvPicPr>
            <a:picLocks noChangeAspect="1"/>
          </p:cNvPicPr>
          <p:nvPr/>
        </p:nvPicPr>
        <p:blipFill>
          <a:blip r:embed="rId4">
            <a:alphaModFix amt="35000"/>
          </a:blip>
          <a:stretch>
            <a:fillRect/>
          </a:stretch>
        </p:blipFill>
        <p:spPr>
          <a:xfrm>
            <a:off x="6553168" y="986723"/>
            <a:ext cx="5373018" cy="3948669"/>
          </a:xfrm>
          <a:prstGeom prst="rect">
            <a:avLst/>
          </a:prstGeom>
        </p:spPr>
      </p:pic>
    </p:spTree>
    <p:extLst>
      <p:ext uri="{BB962C8B-B14F-4D97-AF65-F5344CB8AC3E}">
        <p14:creationId xmlns:p14="http://schemas.microsoft.com/office/powerpoint/2010/main" val="167014093"/>
      </p:ext>
    </p:extLst>
  </p:cSld>
  <p:clrMapOvr>
    <a:masterClrMapping/>
  </p:clrMapOvr>
  <p:transition spd="slow">
    <p:wipe dir="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C800303-754C-4AF9-B6EE-6DEA6B529B30}"/>
              </a:ext>
            </a:extLst>
          </p:cNvPr>
          <p:cNvSpPr>
            <a:spLocks noGrp="1"/>
          </p:cNvSpPr>
          <p:nvPr>
            <p:ph type="body" sz="quarter" idx="49"/>
          </p:nvPr>
        </p:nvSpPr>
        <p:spPr>
          <a:xfrm>
            <a:off x="347257" y="528765"/>
            <a:ext cx="6829140" cy="323941"/>
          </a:xfrm>
        </p:spPr>
        <p:txBody>
          <a:bodyPr/>
          <a:lstStyle/>
          <a:p>
            <a:r>
              <a:rPr lang="en-IE"/>
              <a:t>Base: All Adults 18+ N - 310</a:t>
            </a:r>
          </a:p>
        </p:txBody>
      </p:sp>
      <p:sp>
        <p:nvSpPr>
          <p:cNvPr id="7" name="Title 6">
            <a:extLst>
              <a:ext uri="{FF2B5EF4-FFF2-40B4-BE49-F238E27FC236}">
                <a16:creationId xmlns:a16="http://schemas.microsoft.com/office/drawing/2014/main" id="{9403ECE8-9C41-4D22-A3E5-B3CC012AC80E}"/>
              </a:ext>
            </a:extLst>
          </p:cNvPr>
          <p:cNvSpPr>
            <a:spLocks noGrp="1"/>
          </p:cNvSpPr>
          <p:nvPr>
            <p:ph type="title"/>
          </p:nvPr>
        </p:nvSpPr>
        <p:spPr>
          <a:xfrm>
            <a:off x="287588" y="148219"/>
            <a:ext cx="10056883" cy="370620"/>
          </a:xfrm>
        </p:spPr>
        <p:txBody>
          <a:bodyPr/>
          <a:lstStyle/>
          <a:p>
            <a:r>
              <a:rPr lang="en-IE"/>
              <a:t>Extent to which personal finances have been impacted by Covid-19</a:t>
            </a:r>
          </a:p>
        </p:txBody>
      </p:sp>
      <p:sp>
        <p:nvSpPr>
          <p:cNvPr id="5" name="Content Placeholder 4">
            <a:extLst>
              <a:ext uri="{FF2B5EF4-FFF2-40B4-BE49-F238E27FC236}">
                <a16:creationId xmlns:a16="http://schemas.microsoft.com/office/drawing/2014/main" id="{67260069-DE83-4247-8482-2297B1730419}"/>
              </a:ext>
            </a:extLst>
          </p:cNvPr>
          <p:cNvSpPr>
            <a:spLocks noGrp="1"/>
          </p:cNvSpPr>
          <p:nvPr>
            <p:ph type="body" sz="quarter" idx="60"/>
          </p:nvPr>
        </p:nvSpPr>
        <p:spPr>
          <a:xfrm>
            <a:off x="911425" y="6456927"/>
            <a:ext cx="5184576" cy="285204"/>
          </a:xfrm>
        </p:spPr>
        <p:txBody>
          <a:bodyPr/>
          <a:lstStyle/>
          <a:p>
            <a:r>
              <a:rPr lang="en-IE" sz="1200"/>
              <a:t>Q.3 To what extent have your personal finances improved, </a:t>
            </a:r>
            <a:r>
              <a:rPr lang="en-IE" sz="1200" err="1"/>
              <a:t>disimproved</a:t>
            </a:r>
            <a:r>
              <a:rPr lang="en-IE" sz="1200"/>
              <a:t> or remained the same since the beginning of the COVID 19 crisis?</a:t>
            </a:r>
          </a:p>
        </p:txBody>
      </p:sp>
      <p:graphicFrame>
        <p:nvGraphicFramePr>
          <p:cNvPr id="18" name="Chart 17">
            <a:extLst>
              <a:ext uri="{FF2B5EF4-FFF2-40B4-BE49-F238E27FC236}">
                <a16:creationId xmlns:a16="http://schemas.microsoft.com/office/drawing/2014/main" id="{4D6AA77F-57FD-45C2-A85D-25372CB178AE}"/>
              </a:ext>
            </a:extLst>
          </p:cNvPr>
          <p:cNvGraphicFramePr/>
          <p:nvPr>
            <p:extLst>
              <p:ext uri="{D42A27DB-BD31-4B8C-83A1-F6EECF244321}">
                <p14:modId xmlns:p14="http://schemas.microsoft.com/office/powerpoint/2010/main" val="3288641642"/>
              </p:ext>
            </p:extLst>
          </p:nvPr>
        </p:nvGraphicFramePr>
        <p:xfrm>
          <a:off x="2246592" y="1802817"/>
          <a:ext cx="9370736" cy="380319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9" name="Table 18">
            <a:extLst>
              <a:ext uri="{FF2B5EF4-FFF2-40B4-BE49-F238E27FC236}">
                <a16:creationId xmlns:a16="http://schemas.microsoft.com/office/drawing/2014/main" id="{98C4B186-7A7D-46EB-8653-03657CA6E171}"/>
              </a:ext>
            </a:extLst>
          </p:cNvPr>
          <p:cNvGraphicFramePr>
            <a:graphicFrameLocks noGrp="1"/>
          </p:cNvGraphicFramePr>
          <p:nvPr>
            <p:extLst>
              <p:ext uri="{D42A27DB-BD31-4B8C-83A1-F6EECF244321}">
                <p14:modId xmlns:p14="http://schemas.microsoft.com/office/powerpoint/2010/main" val="1373922247"/>
              </p:ext>
            </p:extLst>
          </p:nvPr>
        </p:nvGraphicFramePr>
        <p:xfrm>
          <a:off x="2407100" y="1041106"/>
          <a:ext cx="9049720" cy="769620"/>
        </p:xfrm>
        <a:graphic>
          <a:graphicData uri="http://schemas.openxmlformats.org/drawingml/2006/table">
            <a:tbl>
              <a:tblPr>
                <a:tableStyleId>{5C22544A-7EE6-4342-B048-85BDC9FD1C3A}</a:tableStyleId>
              </a:tblPr>
              <a:tblGrid>
                <a:gridCol w="452486">
                  <a:extLst>
                    <a:ext uri="{9D8B030D-6E8A-4147-A177-3AD203B41FA5}">
                      <a16:colId xmlns:a16="http://schemas.microsoft.com/office/drawing/2014/main" val="1515201121"/>
                    </a:ext>
                  </a:extLst>
                </a:gridCol>
                <a:gridCol w="452486">
                  <a:extLst>
                    <a:ext uri="{9D8B030D-6E8A-4147-A177-3AD203B41FA5}">
                      <a16:colId xmlns:a16="http://schemas.microsoft.com/office/drawing/2014/main" val="4037173385"/>
                    </a:ext>
                  </a:extLst>
                </a:gridCol>
                <a:gridCol w="452486">
                  <a:extLst>
                    <a:ext uri="{9D8B030D-6E8A-4147-A177-3AD203B41FA5}">
                      <a16:colId xmlns:a16="http://schemas.microsoft.com/office/drawing/2014/main" val="1038305352"/>
                    </a:ext>
                  </a:extLst>
                </a:gridCol>
                <a:gridCol w="452486">
                  <a:extLst>
                    <a:ext uri="{9D8B030D-6E8A-4147-A177-3AD203B41FA5}">
                      <a16:colId xmlns:a16="http://schemas.microsoft.com/office/drawing/2014/main" val="1539638232"/>
                    </a:ext>
                  </a:extLst>
                </a:gridCol>
                <a:gridCol w="452486">
                  <a:extLst>
                    <a:ext uri="{9D8B030D-6E8A-4147-A177-3AD203B41FA5}">
                      <a16:colId xmlns:a16="http://schemas.microsoft.com/office/drawing/2014/main" val="443206977"/>
                    </a:ext>
                  </a:extLst>
                </a:gridCol>
                <a:gridCol w="452486">
                  <a:extLst>
                    <a:ext uri="{9D8B030D-6E8A-4147-A177-3AD203B41FA5}">
                      <a16:colId xmlns:a16="http://schemas.microsoft.com/office/drawing/2014/main" val="1791810689"/>
                    </a:ext>
                  </a:extLst>
                </a:gridCol>
                <a:gridCol w="452486">
                  <a:extLst>
                    <a:ext uri="{9D8B030D-6E8A-4147-A177-3AD203B41FA5}">
                      <a16:colId xmlns:a16="http://schemas.microsoft.com/office/drawing/2014/main" val="2537847891"/>
                    </a:ext>
                  </a:extLst>
                </a:gridCol>
                <a:gridCol w="452486">
                  <a:extLst>
                    <a:ext uri="{9D8B030D-6E8A-4147-A177-3AD203B41FA5}">
                      <a16:colId xmlns:a16="http://schemas.microsoft.com/office/drawing/2014/main" val="2399899272"/>
                    </a:ext>
                  </a:extLst>
                </a:gridCol>
                <a:gridCol w="452486">
                  <a:extLst>
                    <a:ext uri="{9D8B030D-6E8A-4147-A177-3AD203B41FA5}">
                      <a16:colId xmlns:a16="http://schemas.microsoft.com/office/drawing/2014/main" val="1279370484"/>
                    </a:ext>
                  </a:extLst>
                </a:gridCol>
                <a:gridCol w="452486">
                  <a:extLst>
                    <a:ext uri="{9D8B030D-6E8A-4147-A177-3AD203B41FA5}">
                      <a16:colId xmlns:a16="http://schemas.microsoft.com/office/drawing/2014/main" val="3625586847"/>
                    </a:ext>
                  </a:extLst>
                </a:gridCol>
                <a:gridCol w="452486">
                  <a:extLst>
                    <a:ext uri="{9D8B030D-6E8A-4147-A177-3AD203B41FA5}">
                      <a16:colId xmlns:a16="http://schemas.microsoft.com/office/drawing/2014/main" val="1247193224"/>
                    </a:ext>
                  </a:extLst>
                </a:gridCol>
                <a:gridCol w="452486">
                  <a:extLst>
                    <a:ext uri="{9D8B030D-6E8A-4147-A177-3AD203B41FA5}">
                      <a16:colId xmlns:a16="http://schemas.microsoft.com/office/drawing/2014/main" val="2278396511"/>
                    </a:ext>
                  </a:extLst>
                </a:gridCol>
                <a:gridCol w="452486">
                  <a:extLst>
                    <a:ext uri="{9D8B030D-6E8A-4147-A177-3AD203B41FA5}">
                      <a16:colId xmlns:a16="http://schemas.microsoft.com/office/drawing/2014/main" val="141740969"/>
                    </a:ext>
                  </a:extLst>
                </a:gridCol>
                <a:gridCol w="452486">
                  <a:extLst>
                    <a:ext uri="{9D8B030D-6E8A-4147-A177-3AD203B41FA5}">
                      <a16:colId xmlns:a16="http://schemas.microsoft.com/office/drawing/2014/main" val="4011467184"/>
                    </a:ext>
                  </a:extLst>
                </a:gridCol>
                <a:gridCol w="452486">
                  <a:extLst>
                    <a:ext uri="{9D8B030D-6E8A-4147-A177-3AD203B41FA5}">
                      <a16:colId xmlns:a16="http://schemas.microsoft.com/office/drawing/2014/main" val="2706118425"/>
                    </a:ext>
                  </a:extLst>
                </a:gridCol>
                <a:gridCol w="452486">
                  <a:extLst>
                    <a:ext uri="{9D8B030D-6E8A-4147-A177-3AD203B41FA5}">
                      <a16:colId xmlns:a16="http://schemas.microsoft.com/office/drawing/2014/main" val="38210415"/>
                    </a:ext>
                  </a:extLst>
                </a:gridCol>
                <a:gridCol w="452486">
                  <a:extLst>
                    <a:ext uri="{9D8B030D-6E8A-4147-A177-3AD203B41FA5}">
                      <a16:colId xmlns:a16="http://schemas.microsoft.com/office/drawing/2014/main" val="2890615094"/>
                    </a:ext>
                  </a:extLst>
                </a:gridCol>
                <a:gridCol w="452486">
                  <a:extLst>
                    <a:ext uri="{9D8B030D-6E8A-4147-A177-3AD203B41FA5}">
                      <a16:colId xmlns:a16="http://schemas.microsoft.com/office/drawing/2014/main" val="2878272037"/>
                    </a:ext>
                  </a:extLst>
                </a:gridCol>
                <a:gridCol w="452486">
                  <a:extLst>
                    <a:ext uri="{9D8B030D-6E8A-4147-A177-3AD203B41FA5}">
                      <a16:colId xmlns:a16="http://schemas.microsoft.com/office/drawing/2014/main" val="1120243695"/>
                    </a:ext>
                  </a:extLst>
                </a:gridCol>
                <a:gridCol w="452486">
                  <a:extLst>
                    <a:ext uri="{9D8B030D-6E8A-4147-A177-3AD203B41FA5}">
                      <a16:colId xmlns:a16="http://schemas.microsoft.com/office/drawing/2014/main" val="767341820"/>
                    </a:ext>
                  </a:extLst>
                </a:gridCol>
              </a:tblGrid>
              <a:tr h="98654">
                <a:tc rowSpan="2">
                  <a:txBody>
                    <a:bodyPr/>
                    <a:lstStyle/>
                    <a:p>
                      <a:pPr algn="ctr" fontAlgn="t"/>
                      <a:r>
                        <a:rPr lang="en-IE" sz="1000" b="1" u="none" strike="noStrike">
                          <a:effectLst/>
                          <a:latin typeface="+mn-lt"/>
                        </a:rPr>
                        <a:t>Total</a:t>
                      </a:r>
                    </a:p>
                  </a:txBody>
                  <a:tcPr marL="9525" marR="9525" marT="9525" marB="0" anchor="ctr">
                    <a:noFill/>
                  </a:tcPr>
                </a:tc>
                <a:tc>
                  <a:txBody>
                    <a:bodyPr/>
                    <a:lstStyle/>
                    <a:p>
                      <a:pPr algn="ctr" fontAlgn="t"/>
                      <a:endParaRPr lang="en-IE" sz="1000" b="0" i="0" u="none" strike="noStrike">
                        <a:solidFill>
                          <a:srgbClr val="000000"/>
                        </a:solidFill>
                        <a:effectLst/>
                        <a:latin typeface="Tahoma" panose="020B0604030504040204" pitchFamily="34" charset="0"/>
                      </a:endParaRPr>
                    </a:p>
                  </a:txBody>
                  <a:tcPr marL="9525" marR="9525" marT="9525" marB="0">
                    <a:noFill/>
                  </a:tcPr>
                </a:tc>
                <a:tc gridSpan="2">
                  <a:txBody>
                    <a:bodyPr/>
                    <a:lstStyle/>
                    <a:p>
                      <a:pPr algn="ctr" fontAlgn="t"/>
                      <a:r>
                        <a:rPr lang="en-IE" sz="1000" b="1" u="none" strike="noStrike">
                          <a:effectLst/>
                        </a:rPr>
                        <a:t>Gender</a:t>
                      </a:r>
                      <a:endParaRPr lang="en-IE" sz="1000" b="1" i="0" u="none" strike="noStrike">
                        <a:solidFill>
                          <a:srgbClr val="000000"/>
                        </a:solidFill>
                        <a:effectLst/>
                        <a:latin typeface="Tahoma" panose="020B0604030504040204" pitchFamily="34" charset="0"/>
                      </a:endParaRPr>
                    </a:p>
                  </a:txBody>
                  <a:tcPr marL="9525" marR="9525" marT="9525" marB="0">
                    <a:solidFill>
                      <a:schemeClr val="bg1">
                        <a:lumMod val="95000"/>
                      </a:schemeClr>
                    </a:solidFill>
                  </a:tcPr>
                </a:tc>
                <a:tc hMerge="1">
                  <a:txBody>
                    <a:bodyPr/>
                    <a:lstStyle/>
                    <a:p>
                      <a:endParaRPr lang="en-IE"/>
                    </a:p>
                  </a:txBody>
                  <a:tcPr/>
                </a:tc>
                <a:tc>
                  <a:txBody>
                    <a:bodyPr/>
                    <a:lstStyle/>
                    <a:p>
                      <a:pPr algn="ctr" fontAlgn="t"/>
                      <a:endParaRPr lang="en-IE" sz="1000" b="1" i="0" u="none" strike="noStrike">
                        <a:solidFill>
                          <a:srgbClr val="000000"/>
                        </a:solidFill>
                        <a:effectLst/>
                        <a:latin typeface="Tahoma" panose="020B0604030504040204" pitchFamily="34" charset="0"/>
                      </a:endParaRPr>
                    </a:p>
                  </a:txBody>
                  <a:tcPr marL="9525" marR="9525" marT="9525" marB="0">
                    <a:noFill/>
                  </a:tcPr>
                </a:tc>
                <a:tc gridSpan="4">
                  <a:txBody>
                    <a:bodyPr/>
                    <a:lstStyle/>
                    <a:p>
                      <a:pPr algn="ctr" fontAlgn="t"/>
                      <a:r>
                        <a:rPr lang="en-IE" sz="1000" b="1" u="none" strike="noStrike">
                          <a:effectLst/>
                        </a:rPr>
                        <a:t>Age</a:t>
                      </a:r>
                      <a:endParaRPr lang="en-IE" sz="1000" b="1" i="0" u="none" strike="noStrike">
                        <a:solidFill>
                          <a:srgbClr val="000000"/>
                        </a:solidFill>
                        <a:effectLst/>
                        <a:latin typeface="Tahoma" panose="020B0604030504040204" pitchFamily="34" charset="0"/>
                      </a:endParaRPr>
                    </a:p>
                  </a:txBody>
                  <a:tcPr marL="9525" marR="9525" marT="9525" marB="0">
                    <a:solidFill>
                      <a:schemeClr val="bg1">
                        <a:lumMod val="95000"/>
                      </a:schemeClr>
                    </a:solidFill>
                  </a:tcPr>
                </a:tc>
                <a:tc hMerge="1">
                  <a:txBody>
                    <a:bodyPr/>
                    <a:lstStyle/>
                    <a:p>
                      <a:endParaRPr lang="en-IE"/>
                    </a:p>
                  </a:txBody>
                  <a:tcPr/>
                </a:tc>
                <a:tc hMerge="1">
                  <a:txBody>
                    <a:bodyPr/>
                    <a:lstStyle/>
                    <a:p>
                      <a:endParaRPr lang="en-IE"/>
                    </a:p>
                  </a:txBody>
                  <a:tcPr/>
                </a:tc>
                <a:tc hMerge="1">
                  <a:txBody>
                    <a:bodyPr/>
                    <a:lstStyle/>
                    <a:p>
                      <a:endParaRPr lang="en-IE"/>
                    </a:p>
                  </a:txBody>
                  <a:tcPr/>
                </a:tc>
                <a:tc>
                  <a:txBody>
                    <a:bodyPr/>
                    <a:lstStyle/>
                    <a:p>
                      <a:pPr algn="ctr" fontAlgn="t"/>
                      <a:endParaRPr lang="en-IE" sz="1000" b="1" i="0" u="none" strike="noStrike">
                        <a:solidFill>
                          <a:srgbClr val="000000"/>
                        </a:solidFill>
                        <a:effectLst/>
                        <a:latin typeface="Tahoma" panose="020B0604030504040204" pitchFamily="34" charset="0"/>
                      </a:endParaRPr>
                    </a:p>
                  </a:txBody>
                  <a:tcPr marL="9525" marR="9525" marT="9525" marB="0">
                    <a:noFill/>
                  </a:tcPr>
                </a:tc>
                <a:tc gridSpan="2">
                  <a:txBody>
                    <a:bodyPr/>
                    <a:lstStyle/>
                    <a:p>
                      <a:pPr algn="ctr" fontAlgn="t"/>
                      <a:r>
                        <a:rPr lang="en-IE" sz="1000" b="1" u="none" strike="noStrike">
                          <a:effectLst/>
                        </a:rPr>
                        <a:t>Social Class</a:t>
                      </a:r>
                      <a:endParaRPr lang="en-IE" sz="1000" b="1" i="0" u="none" strike="noStrike">
                        <a:solidFill>
                          <a:srgbClr val="000000"/>
                        </a:solidFill>
                        <a:effectLst/>
                        <a:latin typeface="Tahoma" panose="020B0604030504040204" pitchFamily="34" charset="0"/>
                      </a:endParaRPr>
                    </a:p>
                  </a:txBody>
                  <a:tcPr marL="9525" marR="9525" marT="9525" marB="0">
                    <a:solidFill>
                      <a:schemeClr val="bg1">
                        <a:lumMod val="95000"/>
                      </a:schemeClr>
                    </a:solidFill>
                  </a:tcPr>
                </a:tc>
                <a:tc hMerge="1">
                  <a:txBody>
                    <a:bodyPr/>
                    <a:lstStyle/>
                    <a:p>
                      <a:endParaRPr lang="en-IE"/>
                    </a:p>
                  </a:txBody>
                  <a:tcPr/>
                </a:tc>
                <a:tc>
                  <a:txBody>
                    <a:bodyPr/>
                    <a:lstStyle/>
                    <a:p>
                      <a:pPr algn="ctr" fontAlgn="t"/>
                      <a:endParaRPr lang="en-IE" sz="1000" b="1" i="0" u="none" strike="noStrike">
                        <a:solidFill>
                          <a:srgbClr val="000000"/>
                        </a:solidFill>
                        <a:effectLst/>
                        <a:latin typeface="Tahoma" panose="020B0604030504040204" pitchFamily="34" charset="0"/>
                      </a:endParaRPr>
                    </a:p>
                  </a:txBody>
                  <a:tcPr marL="9525" marR="9525" marT="9525" marB="0">
                    <a:noFill/>
                  </a:tcPr>
                </a:tc>
                <a:tc gridSpan="4">
                  <a:txBody>
                    <a:bodyPr/>
                    <a:lstStyle/>
                    <a:p>
                      <a:pPr algn="ctr" fontAlgn="t"/>
                      <a:r>
                        <a:rPr lang="en-IE" sz="1000" b="1" u="none" strike="noStrike">
                          <a:effectLst/>
                        </a:rPr>
                        <a:t>Region</a:t>
                      </a:r>
                      <a:endParaRPr lang="en-IE" sz="1000" b="1" i="0" u="none" strike="noStrike">
                        <a:solidFill>
                          <a:srgbClr val="000000"/>
                        </a:solidFill>
                        <a:effectLst/>
                        <a:latin typeface="Tahoma" panose="020B0604030504040204" pitchFamily="34" charset="0"/>
                      </a:endParaRPr>
                    </a:p>
                  </a:txBody>
                  <a:tcPr marL="9525" marR="9525" marT="9525" marB="0">
                    <a:solidFill>
                      <a:schemeClr val="bg1">
                        <a:lumMod val="95000"/>
                      </a:schemeClr>
                    </a:solidFill>
                  </a:tcPr>
                </a:tc>
                <a:tc hMerge="1">
                  <a:txBody>
                    <a:bodyPr/>
                    <a:lstStyle/>
                    <a:p>
                      <a:endParaRPr lang="en-IE"/>
                    </a:p>
                  </a:txBody>
                  <a:tcPr/>
                </a:tc>
                <a:tc hMerge="1">
                  <a:txBody>
                    <a:bodyPr/>
                    <a:lstStyle/>
                    <a:p>
                      <a:endParaRPr lang="en-IE"/>
                    </a:p>
                  </a:txBody>
                  <a:tcPr/>
                </a:tc>
                <a:tc hMerge="1">
                  <a:txBody>
                    <a:bodyPr/>
                    <a:lstStyle/>
                    <a:p>
                      <a:endParaRPr lang="en-IE"/>
                    </a:p>
                  </a:txBody>
                  <a:tcPr/>
                </a:tc>
                <a:tc>
                  <a:txBody>
                    <a:bodyPr/>
                    <a:lstStyle/>
                    <a:p>
                      <a:pPr algn="ctr" fontAlgn="t"/>
                      <a:endParaRPr lang="en-IE" sz="1000" b="1" i="0" u="none" strike="noStrike">
                        <a:solidFill>
                          <a:srgbClr val="000000"/>
                        </a:solidFill>
                        <a:effectLst/>
                        <a:latin typeface="Tahoma" panose="020B0604030504040204" pitchFamily="34" charset="0"/>
                      </a:endParaRPr>
                    </a:p>
                  </a:txBody>
                  <a:tcPr marL="9525" marR="9525" marT="9525" marB="0">
                    <a:noFill/>
                  </a:tcPr>
                </a:tc>
                <a:tc gridSpan="2">
                  <a:txBody>
                    <a:bodyPr/>
                    <a:lstStyle/>
                    <a:p>
                      <a:pPr algn="ctr" fontAlgn="t"/>
                      <a:r>
                        <a:rPr lang="en-IE" sz="1000" b="1" u="none" strike="noStrike">
                          <a:effectLst/>
                        </a:rPr>
                        <a:t>Area</a:t>
                      </a:r>
                      <a:endParaRPr lang="en-IE" sz="1000" b="1" i="0" u="none" strike="noStrike">
                        <a:solidFill>
                          <a:srgbClr val="000000"/>
                        </a:solidFill>
                        <a:effectLst/>
                        <a:latin typeface="Tahoma" panose="020B0604030504040204" pitchFamily="34" charset="0"/>
                      </a:endParaRPr>
                    </a:p>
                  </a:txBody>
                  <a:tcPr marL="9525" marR="9525" marT="9525" marB="0">
                    <a:solidFill>
                      <a:schemeClr val="bg1">
                        <a:lumMod val="95000"/>
                      </a:schemeClr>
                    </a:solidFill>
                  </a:tcPr>
                </a:tc>
                <a:tc hMerge="1">
                  <a:txBody>
                    <a:bodyPr/>
                    <a:lstStyle/>
                    <a:p>
                      <a:endParaRPr lang="en-IE"/>
                    </a:p>
                  </a:txBody>
                  <a:tcPr/>
                </a:tc>
                <a:extLst>
                  <a:ext uri="{0D108BD9-81ED-4DB2-BD59-A6C34878D82A}">
                    <a16:rowId xmlns:a16="http://schemas.microsoft.com/office/drawing/2014/main" val="4237041862"/>
                  </a:ext>
                </a:extLst>
              </a:tr>
              <a:tr h="285952">
                <a:tc vMerge="1">
                  <a:txBody>
                    <a:bodyPr/>
                    <a:lstStyle/>
                    <a:p>
                      <a:endParaRPr lang="en-IE"/>
                    </a:p>
                  </a:txBody>
                  <a:tcPr/>
                </a:tc>
                <a:tc>
                  <a:txBody>
                    <a:bodyPr/>
                    <a:lstStyle/>
                    <a:p>
                      <a:pPr algn="ctr" fontAlgn="t"/>
                      <a:endParaRPr lang="en-IE" sz="1000" b="0" i="0" u="none" strike="noStrike">
                        <a:solidFill>
                          <a:srgbClr val="000000"/>
                        </a:solidFill>
                        <a:effectLst/>
                        <a:latin typeface="+mn-lt"/>
                      </a:endParaRPr>
                    </a:p>
                  </a:txBody>
                  <a:tcPr marL="9525" marR="9525" marT="9525" marB="0">
                    <a:noFill/>
                  </a:tcPr>
                </a:tc>
                <a:tc>
                  <a:txBody>
                    <a:bodyPr/>
                    <a:lstStyle/>
                    <a:p>
                      <a:pPr algn="ctr" fontAlgn="t"/>
                      <a:r>
                        <a:rPr lang="en-IE" sz="1000" u="none" strike="noStrike">
                          <a:effectLst/>
                          <a:latin typeface="+mn-lt"/>
                        </a:rPr>
                        <a:t>Male</a:t>
                      </a:r>
                      <a:endParaRPr lang="en-IE" sz="1000" b="0" i="0" u="none" strike="noStrike">
                        <a:solidFill>
                          <a:srgbClr val="000000"/>
                        </a:solidFill>
                        <a:effectLst/>
                        <a:latin typeface="+mn-lt"/>
                      </a:endParaRPr>
                    </a:p>
                  </a:txBody>
                  <a:tcPr marL="9525" marR="9525" marT="9525" marB="0">
                    <a:noFill/>
                  </a:tcPr>
                </a:tc>
                <a:tc>
                  <a:txBody>
                    <a:bodyPr/>
                    <a:lstStyle/>
                    <a:p>
                      <a:pPr algn="ctr" fontAlgn="t"/>
                      <a:r>
                        <a:rPr lang="en-IE" sz="1000" u="none" strike="noStrike">
                          <a:effectLst/>
                          <a:latin typeface="+mn-lt"/>
                        </a:rPr>
                        <a:t>Female</a:t>
                      </a:r>
                      <a:endParaRPr lang="en-IE" sz="1000" b="0" i="0" u="none" strike="noStrike">
                        <a:solidFill>
                          <a:srgbClr val="000000"/>
                        </a:solidFill>
                        <a:effectLst/>
                        <a:latin typeface="+mn-lt"/>
                      </a:endParaRPr>
                    </a:p>
                  </a:txBody>
                  <a:tcPr marL="9525" marR="9525" marT="9525" marB="0">
                    <a:noFill/>
                  </a:tcPr>
                </a:tc>
                <a:tc>
                  <a:txBody>
                    <a:bodyPr/>
                    <a:lstStyle/>
                    <a:p>
                      <a:pPr algn="ctr" fontAlgn="t"/>
                      <a:endParaRPr lang="en-IE" sz="1000" b="0" i="0" u="none" strike="noStrike">
                        <a:solidFill>
                          <a:srgbClr val="000000"/>
                        </a:solidFill>
                        <a:effectLst/>
                        <a:latin typeface="+mn-lt"/>
                      </a:endParaRPr>
                    </a:p>
                  </a:txBody>
                  <a:tcPr marL="9525" marR="9525" marT="9525" marB="0">
                    <a:noFill/>
                  </a:tcPr>
                </a:tc>
                <a:tc>
                  <a:txBody>
                    <a:bodyPr/>
                    <a:lstStyle/>
                    <a:p>
                      <a:pPr algn="ctr" fontAlgn="t"/>
                      <a:r>
                        <a:rPr lang="en-IE" sz="1000" u="none" strike="noStrike">
                          <a:effectLst/>
                          <a:latin typeface="+mn-lt"/>
                        </a:rPr>
                        <a:t>up to 34</a:t>
                      </a:r>
                      <a:endParaRPr lang="en-IE" sz="1000" b="0" i="0" u="none" strike="noStrike">
                        <a:solidFill>
                          <a:srgbClr val="000000"/>
                        </a:solidFill>
                        <a:effectLst/>
                        <a:latin typeface="+mn-lt"/>
                      </a:endParaRPr>
                    </a:p>
                  </a:txBody>
                  <a:tcPr marL="9525" marR="9525" marT="9525" marB="0">
                    <a:noFill/>
                  </a:tcPr>
                </a:tc>
                <a:tc>
                  <a:txBody>
                    <a:bodyPr/>
                    <a:lstStyle/>
                    <a:p>
                      <a:pPr algn="ctr" fontAlgn="t"/>
                      <a:r>
                        <a:rPr lang="en-IE" sz="1000" u="none" strike="noStrike">
                          <a:effectLst/>
                          <a:latin typeface="+mn-lt"/>
                        </a:rPr>
                        <a:t>35-49</a:t>
                      </a:r>
                      <a:endParaRPr lang="en-IE" sz="1000" b="0" i="0" u="none" strike="noStrike">
                        <a:solidFill>
                          <a:srgbClr val="000000"/>
                        </a:solidFill>
                        <a:effectLst/>
                        <a:latin typeface="+mn-lt"/>
                      </a:endParaRPr>
                    </a:p>
                  </a:txBody>
                  <a:tcPr marL="9525" marR="9525" marT="9525" marB="0">
                    <a:noFill/>
                  </a:tcPr>
                </a:tc>
                <a:tc>
                  <a:txBody>
                    <a:bodyPr/>
                    <a:lstStyle/>
                    <a:p>
                      <a:pPr algn="ctr" fontAlgn="t"/>
                      <a:r>
                        <a:rPr lang="en-IE" sz="1000" u="none" strike="noStrike">
                          <a:effectLst/>
                          <a:latin typeface="+mn-lt"/>
                        </a:rPr>
                        <a:t>50-64</a:t>
                      </a:r>
                      <a:endParaRPr lang="en-IE" sz="1000" b="0" i="0" u="none" strike="noStrike">
                        <a:solidFill>
                          <a:srgbClr val="000000"/>
                        </a:solidFill>
                        <a:effectLst/>
                        <a:latin typeface="+mn-lt"/>
                      </a:endParaRPr>
                    </a:p>
                  </a:txBody>
                  <a:tcPr marL="9525" marR="9525" marT="9525" marB="0">
                    <a:noFill/>
                  </a:tcPr>
                </a:tc>
                <a:tc>
                  <a:txBody>
                    <a:bodyPr/>
                    <a:lstStyle/>
                    <a:p>
                      <a:pPr algn="ctr" fontAlgn="t"/>
                      <a:r>
                        <a:rPr lang="en-IE" sz="1000" u="none" strike="noStrike">
                          <a:effectLst/>
                          <a:latin typeface="+mn-lt"/>
                        </a:rPr>
                        <a:t>65+</a:t>
                      </a:r>
                      <a:endParaRPr lang="en-IE" sz="1000" b="0" i="0" u="none" strike="noStrike">
                        <a:solidFill>
                          <a:srgbClr val="000000"/>
                        </a:solidFill>
                        <a:effectLst/>
                        <a:latin typeface="+mn-lt"/>
                      </a:endParaRPr>
                    </a:p>
                  </a:txBody>
                  <a:tcPr marL="9525" marR="9525" marT="9525" marB="0">
                    <a:noFill/>
                  </a:tcPr>
                </a:tc>
                <a:tc>
                  <a:txBody>
                    <a:bodyPr/>
                    <a:lstStyle/>
                    <a:p>
                      <a:pPr algn="ctr" fontAlgn="t"/>
                      <a:endParaRPr lang="en-IE" sz="1000" b="0" i="0" u="none" strike="noStrike">
                        <a:solidFill>
                          <a:srgbClr val="000000"/>
                        </a:solidFill>
                        <a:effectLst/>
                        <a:latin typeface="+mn-lt"/>
                      </a:endParaRPr>
                    </a:p>
                  </a:txBody>
                  <a:tcPr marL="9525" marR="9525" marT="9525" marB="0">
                    <a:noFill/>
                  </a:tcPr>
                </a:tc>
                <a:tc>
                  <a:txBody>
                    <a:bodyPr/>
                    <a:lstStyle/>
                    <a:p>
                      <a:pPr algn="ctr" fontAlgn="t"/>
                      <a:r>
                        <a:rPr lang="en-IE" sz="1000" u="none" strike="noStrike">
                          <a:effectLst/>
                          <a:latin typeface="+mn-lt"/>
                        </a:rPr>
                        <a:t>ABC1F</a:t>
                      </a:r>
                      <a:endParaRPr lang="en-IE" sz="1000" b="0" i="0" u="none" strike="noStrike">
                        <a:solidFill>
                          <a:srgbClr val="000000"/>
                        </a:solidFill>
                        <a:effectLst/>
                        <a:latin typeface="+mn-lt"/>
                      </a:endParaRPr>
                    </a:p>
                  </a:txBody>
                  <a:tcPr marL="9525" marR="9525" marT="9525" marB="0">
                    <a:noFill/>
                  </a:tcPr>
                </a:tc>
                <a:tc>
                  <a:txBody>
                    <a:bodyPr/>
                    <a:lstStyle/>
                    <a:p>
                      <a:pPr algn="ctr" fontAlgn="t"/>
                      <a:r>
                        <a:rPr lang="en-IE" sz="1000" u="none" strike="noStrike">
                          <a:effectLst/>
                          <a:latin typeface="+mn-lt"/>
                        </a:rPr>
                        <a:t>C2DE</a:t>
                      </a:r>
                      <a:endParaRPr lang="en-IE" sz="1000" b="0" i="0" u="none" strike="noStrike">
                        <a:solidFill>
                          <a:srgbClr val="000000"/>
                        </a:solidFill>
                        <a:effectLst/>
                        <a:latin typeface="+mn-lt"/>
                      </a:endParaRPr>
                    </a:p>
                  </a:txBody>
                  <a:tcPr marL="9525" marR="9525" marT="9525" marB="0">
                    <a:noFill/>
                  </a:tcPr>
                </a:tc>
                <a:tc>
                  <a:txBody>
                    <a:bodyPr/>
                    <a:lstStyle/>
                    <a:p>
                      <a:pPr algn="ctr" fontAlgn="t"/>
                      <a:endParaRPr lang="en-IE" sz="1000" b="0" i="0" u="none" strike="noStrike">
                        <a:solidFill>
                          <a:srgbClr val="000000"/>
                        </a:solidFill>
                        <a:effectLst/>
                        <a:latin typeface="+mn-lt"/>
                      </a:endParaRPr>
                    </a:p>
                  </a:txBody>
                  <a:tcPr marL="9525" marR="9525" marT="9525" marB="0">
                    <a:noFill/>
                  </a:tcPr>
                </a:tc>
                <a:tc>
                  <a:txBody>
                    <a:bodyPr/>
                    <a:lstStyle/>
                    <a:p>
                      <a:pPr algn="ctr" fontAlgn="t"/>
                      <a:r>
                        <a:rPr lang="en-IE" sz="1000" u="none" strike="noStrike">
                          <a:effectLst/>
                          <a:latin typeface="+mn-lt"/>
                        </a:rPr>
                        <a:t>Dublin</a:t>
                      </a:r>
                      <a:endParaRPr lang="en-IE" sz="1000" b="0" i="0" u="none" strike="noStrike">
                        <a:solidFill>
                          <a:srgbClr val="000000"/>
                        </a:solidFill>
                        <a:effectLst/>
                        <a:latin typeface="+mn-lt"/>
                      </a:endParaRPr>
                    </a:p>
                  </a:txBody>
                  <a:tcPr marL="9525" marR="9525" marT="9525" marB="0">
                    <a:noFill/>
                  </a:tcPr>
                </a:tc>
                <a:tc>
                  <a:txBody>
                    <a:bodyPr/>
                    <a:lstStyle/>
                    <a:p>
                      <a:pPr algn="ctr" fontAlgn="t"/>
                      <a:r>
                        <a:rPr lang="en-IE" sz="1000" u="none" strike="noStrike">
                          <a:effectLst/>
                          <a:latin typeface="+mn-lt"/>
                        </a:rPr>
                        <a:t>Lein-ster</a:t>
                      </a:r>
                      <a:endParaRPr lang="en-IE" sz="1000" b="0" i="0" u="none" strike="noStrike">
                        <a:solidFill>
                          <a:srgbClr val="000000"/>
                        </a:solidFill>
                        <a:effectLst/>
                        <a:latin typeface="+mn-lt"/>
                      </a:endParaRPr>
                    </a:p>
                  </a:txBody>
                  <a:tcPr marL="9525" marR="9525" marT="9525" marB="0">
                    <a:noFill/>
                  </a:tcPr>
                </a:tc>
                <a:tc>
                  <a:txBody>
                    <a:bodyPr/>
                    <a:lstStyle/>
                    <a:p>
                      <a:pPr algn="ctr" fontAlgn="t"/>
                      <a:r>
                        <a:rPr lang="en-IE" sz="1000" u="none" strike="noStrike">
                          <a:effectLst/>
                          <a:latin typeface="+mn-lt"/>
                        </a:rPr>
                        <a:t>Mun-ster</a:t>
                      </a:r>
                      <a:endParaRPr lang="en-IE" sz="1000" b="0" i="0" u="none" strike="noStrike">
                        <a:solidFill>
                          <a:srgbClr val="000000"/>
                        </a:solidFill>
                        <a:effectLst/>
                        <a:latin typeface="+mn-lt"/>
                      </a:endParaRPr>
                    </a:p>
                  </a:txBody>
                  <a:tcPr marL="9525" marR="9525" marT="9525" marB="0">
                    <a:noFill/>
                  </a:tcPr>
                </a:tc>
                <a:tc>
                  <a:txBody>
                    <a:bodyPr/>
                    <a:lstStyle/>
                    <a:p>
                      <a:pPr algn="ctr" fontAlgn="t"/>
                      <a:r>
                        <a:rPr lang="en-IE" sz="1000" u="none" strike="noStrike">
                          <a:effectLst/>
                          <a:latin typeface="+mn-lt"/>
                        </a:rPr>
                        <a:t>Conn/Ulster</a:t>
                      </a:r>
                      <a:endParaRPr lang="en-IE" sz="1000" b="0" i="0" u="none" strike="noStrike">
                        <a:solidFill>
                          <a:srgbClr val="000000"/>
                        </a:solidFill>
                        <a:effectLst/>
                        <a:latin typeface="+mn-lt"/>
                      </a:endParaRPr>
                    </a:p>
                  </a:txBody>
                  <a:tcPr marL="9525" marR="9525" marT="9525" marB="0">
                    <a:noFill/>
                  </a:tcPr>
                </a:tc>
                <a:tc>
                  <a:txBody>
                    <a:bodyPr/>
                    <a:lstStyle/>
                    <a:p>
                      <a:pPr algn="ctr" fontAlgn="t"/>
                      <a:endParaRPr lang="en-IE" sz="1000" b="0" i="0" u="none" strike="noStrike">
                        <a:solidFill>
                          <a:srgbClr val="000000"/>
                        </a:solidFill>
                        <a:effectLst/>
                        <a:latin typeface="+mn-lt"/>
                      </a:endParaRPr>
                    </a:p>
                  </a:txBody>
                  <a:tcPr marL="9525" marR="9525" marT="9525" marB="0">
                    <a:noFill/>
                  </a:tcPr>
                </a:tc>
                <a:tc>
                  <a:txBody>
                    <a:bodyPr/>
                    <a:lstStyle/>
                    <a:p>
                      <a:pPr algn="ctr" fontAlgn="t"/>
                      <a:r>
                        <a:rPr lang="en-IE" sz="1000" u="none" strike="noStrike">
                          <a:effectLst/>
                          <a:latin typeface="+mn-lt"/>
                        </a:rPr>
                        <a:t>Urban</a:t>
                      </a:r>
                      <a:endParaRPr lang="en-IE" sz="1000" b="0" i="0" u="none" strike="noStrike">
                        <a:solidFill>
                          <a:srgbClr val="000000"/>
                        </a:solidFill>
                        <a:effectLst/>
                        <a:latin typeface="+mn-lt"/>
                      </a:endParaRPr>
                    </a:p>
                  </a:txBody>
                  <a:tcPr marL="9525" marR="9525" marT="9525" marB="0">
                    <a:noFill/>
                  </a:tcPr>
                </a:tc>
                <a:tc>
                  <a:txBody>
                    <a:bodyPr/>
                    <a:lstStyle/>
                    <a:p>
                      <a:pPr algn="ctr" fontAlgn="t"/>
                      <a:r>
                        <a:rPr lang="en-IE" sz="1000" u="none" strike="noStrike">
                          <a:effectLst/>
                          <a:latin typeface="+mn-lt"/>
                        </a:rPr>
                        <a:t>Rural</a:t>
                      </a:r>
                      <a:endParaRPr lang="en-IE" sz="1000" b="0" i="0" u="none" strike="noStrike">
                        <a:solidFill>
                          <a:srgbClr val="000000"/>
                        </a:solidFill>
                        <a:effectLst/>
                        <a:latin typeface="+mn-lt"/>
                      </a:endParaRPr>
                    </a:p>
                  </a:txBody>
                  <a:tcPr marL="9525" marR="9525" marT="9525" marB="0">
                    <a:noFill/>
                  </a:tcPr>
                </a:tc>
                <a:extLst>
                  <a:ext uri="{0D108BD9-81ED-4DB2-BD59-A6C34878D82A}">
                    <a16:rowId xmlns:a16="http://schemas.microsoft.com/office/drawing/2014/main" val="1689496456"/>
                  </a:ext>
                </a:extLst>
              </a:tr>
              <a:tr h="123436">
                <a:tc>
                  <a:txBody>
                    <a:bodyPr/>
                    <a:lstStyle/>
                    <a:p>
                      <a:pPr algn="ctr" fontAlgn="t"/>
                      <a:r>
                        <a:rPr lang="en-IE" sz="800" b="0" i="1" u="none" strike="noStrike">
                          <a:solidFill>
                            <a:srgbClr val="000000"/>
                          </a:solidFill>
                          <a:effectLst/>
                          <a:latin typeface="Tahoma" panose="020B0604030504040204" pitchFamily="34" charset="0"/>
                        </a:rPr>
                        <a:t>310</a:t>
                      </a:r>
                    </a:p>
                  </a:txBody>
                  <a:tcPr marL="9525" marR="9525" marT="9525" marB="0">
                    <a:noFill/>
                  </a:tcPr>
                </a:tc>
                <a:tc>
                  <a:txBody>
                    <a:bodyPr/>
                    <a:lstStyle/>
                    <a:p>
                      <a:pPr algn="ctr" fontAlgn="t"/>
                      <a:r>
                        <a:rPr lang="en-IE" sz="800" b="0" i="1" u="none" strike="noStrike">
                          <a:solidFill>
                            <a:srgbClr val="000000"/>
                          </a:solidFill>
                          <a:effectLst/>
                          <a:latin typeface="Tahoma" panose="020B0604030504040204" pitchFamily="34" charset="0"/>
                        </a:rPr>
                        <a:t> </a:t>
                      </a:r>
                    </a:p>
                  </a:txBody>
                  <a:tcPr marL="9525" marR="9525" marT="9525" marB="0">
                    <a:noFill/>
                  </a:tcPr>
                </a:tc>
                <a:tc>
                  <a:txBody>
                    <a:bodyPr/>
                    <a:lstStyle/>
                    <a:p>
                      <a:pPr algn="ctr" fontAlgn="t"/>
                      <a:r>
                        <a:rPr lang="en-IE" sz="800" b="0" i="1" u="none" strike="noStrike">
                          <a:solidFill>
                            <a:srgbClr val="000000"/>
                          </a:solidFill>
                          <a:effectLst/>
                          <a:latin typeface="Tahoma" panose="020B0604030504040204" pitchFamily="34" charset="0"/>
                        </a:rPr>
                        <a:t>132</a:t>
                      </a:r>
                    </a:p>
                  </a:txBody>
                  <a:tcPr marL="9525" marR="9525" marT="9525" marB="0">
                    <a:noFill/>
                  </a:tcPr>
                </a:tc>
                <a:tc>
                  <a:txBody>
                    <a:bodyPr/>
                    <a:lstStyle/>
                    <a:p>
                      <a:pPr algn="ctr" fontAlgn="t"/>
                      <a:r>
                        <a:rPr lang="en-IE" sz="800" b="0" i="1" u="none" strike="noStrike">
                          <a:solidFill>
                            <a:srgbClr val="000000"/>
                          </a:solidFill>
                          <a:effectLst/>
                          <a:latin typeface="Tahoma" panose="020B0604030504040204" pitchFamily="34" charset="0"/>
                        </a:rPr>
                        <a:t>178</a:t>
                      </a:r>
                    </a:p>
                  </a:txBody>
                  <a:tcPr marL="9525" marR="9525" marT="9525" marB="0">
                    <a:noFill/>
                  </a:tcPr>
                </a:tc>
                <a:tc>
                  <a:txBody>
                    <a:bodyPr/>
                    <a:lstStyle/>
                    <a:p>
                      <a:pPr algn="ctr" fontAlgn="t"/>
                      <a:r>
                        <a:rPr lang="en-IE" sz="800" b="0" i="1" u="none" strike="noStrike">
                          <a:solidFill>
                            <a:srgbClr val="000000"/>
                          </a:solidFill>
                          <a:effectLst/>
                          <a:latin typeface="Tahoma" panose="020B0604030504040204" pitchFamily="34" charset="0"/>
                        </a:rPr>
                        <a:t> </a:t>
                      </a:r>
                    </a:p>
                  </a:txBody>
                  <a:tcPr marL="9525" marR="9525" marT="9525" marB="0">
                    <a:noFill/>
                  </a:tcPr>
                </a:tc>
                <a:tc>
                  <a:txBody>
                    <a:bodyPr/>
                    <a:lstStyle/>
                    <a:p>
                      <a:pPr algn="ctr" fontAlgn="t"/>
                      <a:r>
                        <a:rPr lang="en-IE" sz="800" b="0" i="1" u="none" strike="noStrike">
                          <a:solidFill>
                            <a:srgbClr val="000000"/>
                          </a:solidFill>
                          <a:effectLst/>
                          <a:latin typeface="Tahoma" panose="020B0604030504040204" pitchFamily="34" charset="0"/>
                        </a:rPr>
                        <a:t>115</a:t>
                      </a:r>
                    </a:p>
                  </a:txBody>
                  <a:tcPr marL="9525" marR="9525" marT="9525" marB="0">
                    <a:noFill/>
                  </a:tcPr>
                </a:tc>
                <a:tc>
                  <a:txBody>
                    <a:bodyPr/>
                    <a:lstStyle/>
                    <a:p>
                      <a:pPr algn="ctr" fontAlgn="t"/>
                      <a:r>
                        <a:rPr lang="en-IE" sz="800" b="0" i="1" u="none" strike="noStrike">
                          <a:solidFill>
                            <a:srgbClr val="000000"/>
                          </a:solidFill>
                          <a:effectLst/>
                          <a:latin typeface="Tahoma" panose="020B0604030504040204" pitchFamily="34" charset="0"/>
                        </a:rPr>
                        <a:t>84</a:t>
                      </a:r>
                    </a:p>
                  </a:txBody>
                  <a:tcPr marL="9525" marR="9525" marT="9525" marB="0">
                    <a:noFill/>
                  </a:tcPr>
                </a:tc>
                <a:tc>
                  <a:txBody>
                    <a:bodyPr/>
                    <a:lstStyle/>
                    <a:p>
                      <a:pPr algn="ctr" fontAlgn="t"/>
                      <a:r>
                        <a:rPr lang="en-IE" sz="800" b="0" i="1" u="none" strike="noStrike">
                          <a:solidFill>
                            <a:srgbClr val="000000"/>
                          </a:solidFill>
                          <a:effectLst/>
                          <a:latin typeface="Tahoma" panose="020B0604030504040204" pitchFamily="34" charset="0"/>
                        </a:rPr>
                        <a:t>74</a:t>
                      </a:r>
                    </a:p>
                  </a:txBody>
                  <a:tcPr marL="9525" marR="9525" marT="9525" marB="0">
                    <a:noFill/>
                  </a:tcPr>
                </a:tc>
                <a:tc>
                  <a:txBody>
                    <a:bodyPr/>
                    <a:lstStyle/>
                    <a:p>
                      <a:pPr algn="ctr" fontAlgn="t"/>
                      <a:r>
                        <a:rPr lang="en-IE" sz="800" b="0" i="1" u="none" strike="noStrike">
                          <a:solidFill>
                            <a:srgbClr val="000000"/>
                          </a:solidFill>
                          <a:effectLst/>
                          <a:latin typeface="Tahoma" panose="020B0604030504040204" pitchFamily="34" charset="0"/>
                        </a:rPr>
                        <a:t>37</a:t>
                      </a:r>
                    </a:p>
                  </a:txBody>
                  <a:tcPr marL="9525" marR="9525" marT="9525" marB="0">
                    <a:noFill/>
                  </a:tcPr>
                </a:tc>
                <a:tc>
                  <a:txBody>
                    <a:bodyPr/>
                    <a:lstStyle/>
                    <a:p>
                      <a:pPr algn="ctr" fontAlgn="t"/>
                      <a:r>
                        <a:rPr lang="en-IE" sz="800" b="0" i="1" u="none" strike="noStrike">
                          <a:solidFill>
                            <a:srgbClr val="000000"/>
                          </a:solidFill>
                          <a:effectLst/>
                          <a:latin typeface="Tahoma" panose="020B0604030504040204" pitchFamily="34" charset="0"/>
                        </a:rPr>
                        <a:t> </a:t>
                      </a:r>
                    </a:p>
                  </a:txBody>
                  <a:tcPr marL="9525" marR="9525" marT="9525" marB="0">
                    <a:noFill/>
                  </a:tcPr>
                </a:tc>
                <a:tc>
                  <a:txBody>
                    <a:bodyPr/>
                    <a:lstStyle/>
                    <a:p>
                      <a:pPr algn="ctr" fontAlgn="t"/>
                      <a:r>
                        <a:rPr lang="en-IE" sz="800" b="0" i="1" u="none" strike="noStrike">
                          <a:solidFill>
                            <a:srgbClr val="000000"/>
                          </a:solidFill>
                          <a:effectLst/>
                          <a:latin typeface="Tahoma" panose="020B0604030504040204" pitchFamily="34" charset="0"/>
                        </a:rPr>
                        <a:t>133</a:t>
                      </a:r>
                    </a:p>
                  </a:txBody>
                  <a:tcPr marL="9525" marR="9525" marT="9525" marB="0">
                    <a:noFill/>
                  </a:tcPr>
                </a:tc>
                <a:tc>
                  <a:txBody>
                    <a:bodyPr/>
                    <a:lstStyle/>
                    <a:p>
                      <a:pPr algn="ctr" fontAlgn="t"/>
                      <a:r>
                        <a:rPr lang="en-IE" sz="800" b="0" i="1" u="none" strike="noStrike">
                          <a:solidFill>
                            <a:srgbClr val="000000"/>
                          </a:solidFill>
                          <a:effectLst/>
                          <a:latin typeface="Tahoma" panose="020B0604030504040204" pitchFamily="34" charset="0"/>
                        </a:rPr>
                        <a:t>177</a:t>
                      </a:r>
                    </a:p>
                  </a:txBody>
                  <a:tcPr marL="9525" marR="9525" marT="9525" marB="0">
                    <a:noFill/>
                  </a:tcPr>
                </a:tc>
                <a:tc>
                  <a:txBody>
                    <a:bodyPr/>
                    <a:lstStyle/>
                    <a:p>
                      <a:pPr algn="ctr" fontAlgn="t"/>
                      <a:r>
                        <a:rPr lang="en-IE" sz="800" b="0" i="1" u="none" strike="noStrike">
                          <a:solidFill>
                            <a:srgbClr val="000000"/>
                          </a:solidFill>
                          <a:effectLst/>
                          <a:latin typeface="Tahoma" panose="020B0604030504040204" pitchFamily="34" charset="0"/>
                        </a:rPr>
                        <a:t> </a:t>
                      </a:r>
                    </a:p>
                  </a:txBody>
                  <a:tcPr marL="9525" marR="9525" marT="9525" marB="0">
                    <a:noFill/>
                  </a:tcPr>
                </a:tc>
                <a:tc>
                  <a:txBody>
                    <a:bodyPr/>
                    <a:lstStyle/>
                    <a:p>
                      <a:pPr algn="ctr" fontAlgn="t"/>
                      <a:r>
                        <a:rPr lang="en-IE" sz="800" b="0" i="1" u="none" strike="noStrike">
                          <a:solidFill>
                            <a:srgbClr val="000000"/>
                          </a:solidFill>
                          <a:effectLst/>
                          <a:latin typeface="Tahoma" panose="020B0604030504040204" pitchFamily="34" charset="0"/>
                        </a:rPr>
                        <a:t>85</a:t>
                      </a:r>
                    </a:p>
                  </a:txBody>
                  <a:tcPr marL="9525" marR="9525" marT="9525" marB="0">
                    <a:noFill/>
                  </a:tcPr>
                </a:tc>
                <a:tc>
                  <a:txBody>
                    <a:bodyPr/>
                    <a:lstStyle/>
                    <a:p>
                      <a:pPr algn="ctr" fontAlgn="t"/>
                      <a:r>
                        <a:rPr lang="en-IE" sz="800" b="0" i="1" u="none" strike="noStrike">
                          <a:solidFill>
                            <a:srgbClr val="000000"/>
                          </a:solidFill>
                          <a:effectLst/>
                          <a:latin typeface="Tahoma" panose="020B0604030504040204" pitchFamily="34" charset="0"/>
                        </a:rPr>
                        <a:t>76</a:t>
                      </a:r>
                    </a:p>
                  </a:txBody>
                  <a:tcPr marL="9525" marR="9525" marT="9525" marB="0">
                    <a:noFill/>
                  </a:tcPr>
                </a:tc>
                <a:tc>
                  <a:txBody>
                    <a:bodyPr/>
                    <a:lstStyle/>
                    <a:p>
                      <a:pPr algn="ctr" fontAlgn="t"/>
                      <a:r>
                        <a:rPr lang="en-IE" sz="800" b="0" i="1" u="none" strike="noStrike">
                          <a:solidFill>
                            <a:srgbClr val="000000"/>
                          </a:solidFill>
                          <a:effectLst/>
                          <a:latin typeface="Tahoma" panose="020B0604030504040204" pitchFamily="34" charset="0"/>
                        </a:rPr>
                        <a:t>87</a:t>
                      </a:r>
                    </a:p>
                  </a:txBody>
                  <a:tcPr marL="9525" marR="9525" marT="9525" marB="0">
                    <a:noFill/>
                  </a:tcPr>
                </a:tc>
                <a:tc>
                  <a:txBody>
                    <a:bodyPr/>
                    <a:lstStyle/>
                    <a:p>
                      <a:pPr algn="ctr" fontAlgn="t"/>
                      <a:r>
                        <a:rPr lang="en-IE" sz="800" b="0" i="1" u="none" strike="noStrike">
                          <a:solidFill>
                            <a:srgbClr val="000000"/>
                          </a:solidFill>
                          <a:effectLst/>
                          <a:latin typeface="Tahoma" panose="020B0604030504040204" pitchFamily="34" charset="0"/>
                        </a:rPr>
                        <a:t>62</a:t>
                      </a:r>
                    </a:p>
                  </a:txBody>
                  <a:tcPr marL="9525" marR="9525" marT="9525" marB="0">
                    <a:noFill/>
                  </a:tcPr>
                </a:tc>
                <a:tc>
                  <a:txBody>
                    <a:bodyPr/>
                    <a:lstStyle/>
                    <a:p>
                      <a:pPr algn="ctr" fontAlgn="t"/>
                      <a:r>
                        <a:rPr lang="en-IE" sz="800" b="0" i="1" u="none" strike="noStrike">
                          <a:solidFill>
                            <a:srgbClr val="000000"/>
                          </a:solidFill>
                          <a:effectLst/>
                          <a:latin typeface="Tahoma" panose="020B0604030504040204" pitchFamily="34" charset="0"/>
                        </a:rPr>
                        <a:t> </a:t>
                      </a:r>
                    </a:p>
                  </a:txBody>
                  <a:tcPr marL="9525" marR="9525" marT="9525" marB="0">
                    <a:noFill/>
                  </a:tcPr>
                </a:tc>
                <a:tc>
                  <a:txBody>
                    <a:bodyPr/>
                    <a:lstStyle/>
                    <a:p>
                      <a:pPr algn="ctr" fontAlgn="t"/>
                      <a:r>
                        <a:rPr lang="en-IE" sz="800" b="0" i="1" u="none" strike="noStrike">
                          <a:solidFill>
                            <a:srgbClr val="000000"/>
                          </a:solidFill>
                          <a:effectLst/>
                          <a:latin typeface="Tahoma" panose="020B0604030504040204" pitchFamily="34" charset="0"/>
                        </a:rPr>
                        <a:t>219</a:t>
                      </a:r>
                    </a:p>
                  </a:txBody>
                  <a:tcPr marL="9525" marR="9525" marT="9525" marB="0">
                    <a:noFill/>
                  </a:tcPr>
                </a:tc>
                <a:tc>
                  <a:txBody>
                    <a:bodyPr/>
                    <a:lstStyle/>
                    <a:p>
                      <a:pPr algn="ctr" fontAlgn="t"/>
                      <a:r>
                        <a:rPr lang="en-IE" sz="800" b="0" i="1" u="none" strike="noStrike">
                          <a:solidFill>
                            <a:srgbClr val="000000"/>
                          </a:solidFill>
                          <a:effectLst/>
                          <a:latin typeface="Tahoma" panose="020B0604030504040204" pitchFamily="34" charset="0"/>
                        </a:rPr>
                        <a:t>91</a:t>
                      </a:r>
                    </a:p>
                  </a:txBody>
                  <a:tcPr marL="9525" marR="9525" marT="9525" marB="0">
                    <a:noFill/>
                  </a:tcPr>
                </a:tc>
                <a:extLst>
                  <a:ext uri="{0D108BD9-81ED-4DB2-BD59-A6C34878D82A}">
                    <a16:rowId xmlns:a16="http://schemas.microsoft.com/office/drawing/2014/main" val="11322536"/>
                  </a:ext>
                </a:extLst>
              </a:tr>
              <a:tr h="123436">
                <a:tc>
                  <a:txBody>
                    <a:bodyPr/>
                    <a:lstStyle/>
                    <a:p>
                      <a:pPr algn="ctr" fontAlgn="t"/>
                      <a:r>
                        <a:rPr lang="en-IE" sz="1000" b="0" i="0" u="none" strike="noStrike">
                          <a:solidFill>
                            <a:srgbClr val="000000"/>
                          </a:solidFill>
                          <a:effectLst/>
                          <a:latin typeface="+mn-lt"/>
                        </a:rPr>
                        <a:t>%</a:t>
                      </a:r>
                    </a:p>
                  </a:txBody>
                  <a:tcPr marL="9525" marR="9525" marT="9525" marB="0" anchor="ctr">
                    <a:noFill/>
                  </a:tcPr>
                </a:tc>
                <a:tc>
                  <a:txBody>
                    <a:bodyPr/>
                    <a:lstStyle/>
                    <a:p>
                      <a:pPr algn="ctr" fontAlgn="t"/>
                      <a:endParaRPr lang="en-IE" sz="1000" b="0" i="0" u="none" strike="noStrike">
                        <a:solidFill>
                          <a:srgbClr val="000000"/>
                        </a:solidFill>
                        <a:effectLst/>
                        <a:latin typeface="+mn-lt"/>
                      </a:endParaRPr>
                    </a:p>
                  </a:txBody>
                  <a:tcPr marL="9525" marR="9525" marT="9525" marB="0" anchor="ctr">
                    <a:noFill/>
                  </a:tcPr>
                </a:tc>
                <a:tc>
                  <a:txBody>
                    <a:bodyPr/>
                    <a:lstStyle/>
                    <a:p>
                      <a:pPr algn="ctr" fontAlgn="t"/>
                      <a:r>
                        <a:rPr lang="en-IE" sz="1000" b="0" i="0" u="none" strike="noStrike">
                          <a:solidFill>
                            <a:srgbClr val="000000"/>
                          </a:solidFill>
                          <a:effectLst/>
                          <a:latin typeface="+mn-lt"/>
                        </a:rPr>
                        <a:t>%</a:t>
                      </a:r>
                    </a:p>
                  </a:txBody>
                  <a:tcPr marL="9525" marR="9525" marT="9525" marB="0" anchor="ctr">
                    <a:noFill/>
                  </a:tcPr>
                </a:tc>
                <a:tc>
                  <a:txBody>
                    <a:bodyPr/>
                    <a:lstStyle/>
                    <a:p>
                      <a:pPr algn="ctr" fontAlgn="t"/>
                      <a:r>
                        <a:rPr lang="en-IE" sz="1000" b="0" i="0" u="none" strike="noStrike">
                          <a:solidFill>
                            <a:srgbClr val="000000"/>
                          </a:solidFill>
                          <a:effectLst/>
                          <a:latin typeface="+mn-lt"/>
                        </a:rPr>
                        <a:t>%</a:t>
                      </a:r>
                    </a:p>
                  </a:txBody>
                  <a:tcPr marL="9525" marR="9525" marT="9525" marB="0" anchor="ctr">
                    <a:noFill/>
                  </a:tcPr>
                </a:tc>
                <a:tc>
                  <a:txBody>
                    <a:bodyPr/>
                    <a:lstStyle/>
                    <a:p>
                      <a:pPr algn="ctr" fontAlgn="t"/>
                      <a:endParaRPr lang="en-IE" sz="1000" b="0" i="0" u="none" strike="noStrike">
                        <a:solidFill>
                          <a:srgbClr val="000000"/>
                        </a:solidFill>
                        <a:effectLst/>
                        <a:latin typeface="+mn-lt"/>
                      </a:endParaRPr>
                    </a:p>
                  </a:txBody>
                  <a:tcPr marL="9525" marR="9525" marT="9525" marB="0" anchor="ctr">
                    <a:noFill/>
                  </a:tcP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kumimoji="0" lang="en-IE" sz="1000" b="0" i="0" u="none" strike="noStrike" kern="1200" cap="none" spc="0" normalizeH="0" baseline="0" noProof="0">
                          <a:ln>
                            <a:noFill/>
                          </a:ln>
                          <a:solidFill>
                            <a:srgbClr val="000000"/>
                          </a:solidFill>
                          <a:effectLst/>
                          <a:uLnTx/>
                          <a:uFillTx/>
                          <a:latin typeface="+mn-lt"/>
                          <a:ea typeface="+mn-ea"/>
                          <a:cs typeface="+mn-cs"/>
                        </a:rPr>
                        <a:t>%</a:t>
                      </a:r>
                    </a:p>
                  </a:txBody>
                  <a:tcPr marL="9525" marR="9525" marT="9525" marB="0" anchor="ctr">
                    <a:noFill/>
                  </a:tcP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kumimoji="0" lang="en-IE" sz="1000" b="0" i="0" u="none" strike="noStrike" kern="1200" cap="none" spc="0" normalizeH="0" baseline="0" noProof="0">
                          <a:ln>
                            <a:noFill/>
                          </a:ln>
                          <a:solidFill>
                            <a:srgbClr val="000000"/>
                          </a:solidFill>
                          <a:effectLst/>
                          <a:uLnTx/>
                          <a:uFillTx/>
                          <a:latin typeface="+mn-lt"/>
                          <a:ea typeface="+mn-ea"/>
                          <a:cs typeface="+mn-cs"/>
                        </a:rPr>
                        <a:t>%</a:t>
                      </a:r>
                    </a:p>
                  </a:txBody>
                  <a:tcPr marL="9525" marR="9525" marT="9525" marB="0" anchor="ctr">
                    <a:noFill/>
                  </a:tcP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kumimoji="0" lang="en-IE" sz="1000" b="0" i="0" u="none" strike="noStrike" kern="1200" cap="none" spc="0" normalizeH="0" baseline="0" noProof="0">
                          <a:ln>
                            <a:noFill/>
                          </a:ln>
                          <a:solidFill>
                            <a:srgbClr val="000000"/>
                          </a:solidFill>
                          <a:effectLst/>
                          <a:uLnTx/>
                          <a:uFillTx/>
                          <a:latin typeface="+mn-lt"/>
                          <a:ea typeface="+mn-ea"/>
                          <a:cs typeface="+mn-cs"/>
                        </a:rPr>
                        <a:t>%</a:t>
                      </a:r>
                    </a:p>
                  </a:txBody>
                  <a:tcPr marL="9525" marR="9525" marT="9525" marB="0" anchor="ctr">
                    <a:noFill/>
                  </a:tcP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kumimoji="0" lang="en-IE" sz="1000" b="0" i="0" u="none" strike="noStrike" kern="1200" cap="none" spc="0" normalizeH="0" baseline="0" noProof="0">
                          <a:ln>
                            <a:noFill/>
                          </a:ln>
                          <a:solidFill>
                            <a:srgbClr val="000000"/>
                          </a:solidFill>
                          <a:effectLst/>
                          <a:uLnTx/>
                          <a:uFillTx/>
                          <a:latin typeface="+mn-lt"/>
                          <a:ea typeface="+mn-ea"/>
                          <a:cs typeface="+mn-cs"/>
                        </a:rPr>
                        <a:t>%</a:t>
                      </a:r>
                    </a:p>
                  </a:txBody>
                  <a:tcPr marL="9525" marR="9525" marT="9525" marB="0" anchor="ctr">
                    <a:noFill/>
                  </a:tcPr>
                </a:tc>
                <a:tc>
                  <a:txBody>
                    <a:bodyPr/>
                    <a:lstStyle/>
                    <a:p>
                      <a:pPr algn="ctr" fontAlgn="t"/>
                      <a:endParaRPr lang="en-IE" sz="1000" b="0" i="0" u="none" strike="noStrike">
                        <a:solidFill>
                          <a:srgbClr val="000000"/>
                        </a:solidFill>
                        <a:effectLst/>
                        <a:latin typeface="+mn-lt"/>
                      </a:endParaRPr>
                    </a:p>
                  </a:txBody>
                  <a:tcPr marL="9525" marR="9525" marT="9525" marB="0" anchor="ctr">
                    <a:noFill/>
                  </a:tcP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kumimoji="0" lang="en-IE" sz="1000" b="0" i="0" u="none" strike="noStrike" kern="1200" cap="none" spc="0" normalizeH="0" baseline="0" noProof="0">
                          <a:ln>
                            <a:noFill/>
                          </a:ln>
                          <a:solidFill>
                            <a:srgbClr val="000000"/>
                          </a:solidFill>
                          <a:effectLst/>
                          <a:uLnTx/>
                          <a:uFillTx/>
                          <a:latin typeface="+mn-lt"/>
                          <a:ea typeface="+mn-ea"/>
                          <a:cs typeface="+mn-cs"/>
                        </a:rPr>
                        <a:t>%</a:t>
                      </a:r>
                    </a:p>
                  </a:txBody>
                  <a:tcPr marL="9525" marR="9525" marT="9525" marB="0" anchor="ctr">
                    <a:noFill/>
                  </a:tcP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kumimoji="0" lang="en-IE" sz="1000" b="0" i="0" u="none" strike="noStrike" kern="1200" cap="none" spc="0" normalizeH="0" baseline="0" noProof="0">
                          <a:ln>
                            <a:noFill/>
                          </a:ln>
                          <a:solidFill>
                            <a:srgbClr val="000000"/>
                          </a:solidFill>
                          <a:effectLst/>
                          <a:uLnTx/>
                          <a:uFillTx/>
                          <a:latin typeface="+mn-lt"/>
                          <a:ea typeface="+mn-ea"/>
                          <a:cs typeface="+mn-cs"/>
                        </a:rPr>
                        <a:t>%</a:t>
                      </a:r>
                    </a:p>
                  </a:txBody>
                  <a:tcPr marL="9525" marR="9525" marT="9525" marB="0" anchor="ctr">
                    <a:noFill/>
                  </a:tcPr>
                </a:tc>
                <a:tc>
                  <a:txBody>
                    <a:bodyPr/>
                    <a:lstStyle/>
                    <a:p>
                      <a:pPr algn="ctr" fontAlgn="t"/>
                      <a:endParaRPr lang="en-IE" sz="1000" b="0" i="0" u="none" strike="noStrike">
                        <a:solidFill>
                          <a:srgbClr val="000000"/>
                        </a:solidFill>
                        <a:effectLst/>
                        <a:latin typeface="+mn-lt"/>
                      </a:endParaRPr>
                    </a:p>
                  </a:txBody>
                  <a:tcPr marL="9525" marR="9525" marT="9525" marB="0" anchor="ctr">
                    <a:noFill/>
                  </a:tcP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kumimoji="0" lang="en-IE" sz="1000" b="0" i="0" u="none" strike="noStrike" kern="1200" cap="none" spc="0" normalizeH="0" baseline="0" noProof="0">
                          <a:ln>
                            <a:noFill/>
                          </a:ln>
                          <a:solidFill>
                            <a:srgbClr val="000000"/>
                          </a:solidFill>
                          <a:effectLst/>
                          <a:uLnTx/>
                          <a:uFillTx/>
                          <a:latin typeface="+mn-lt"/>
                          <a:ea typeface="+mn-ea"/>
                          <a:cs typeface="+mn-cs"/>
                        </a:rPr>
                        <a:t>%</a:t>
                      </a:r>
                    </a:p>
                  </a:txBody>
                  <a:tcPr marL="9525" marR="9525" marT="9525" marB="0" anchor="ctr">
                    <a:noFill/>
                  </a:tcP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kumimoji="0" lang="en-IE" sz="1000" b="0" i="0" u="none" strike="noStrike" kern="1200" cap="none" spc="0" normalizeH="0" baseline="0" noProof="0">
                          <a:ln>
                            <a:noFill/>
                          </a:ln>
                          <a:solidFill>
                            <a:srgbClr val="000000"/>
                          </a:solidFill>
                          <a:effectLst/>
                          <a:uLnTx/>
                          <a:uFillTx/>
                          <a:latin typeface="+mn-lt"/>
                          <a:ea typeface="+mn-ea"/>
                          <a:cs typeface="+mn-cs"/>
                        </a:rPr>
                        <a:t>%</a:t>
                      </a:r>
                    </a:p>
                  </a:txBody>
                  <a:tcPr marL="9525" marR="9525" marT="9525" marB="0" anchor="ctr">
                    <a:noFill/>
                  </a:tcP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kumimoji="0" lang="en-IE" sz="1000" b="0" i="0" u="none" strike="noStrike" kern="1200" cap="none" spc="0" normalizeH="0" baseline="0" noProof="0">
                          <a:ln>
                            <a:noFill/>
                          </a:ln>
                          <a:solidFill>
                            <a:srgbClr val="000000"/>
                          </a:solidFill>
                          <a:effectLst/>
                          <a:uLnTx/>
                          <a:uFillTx/>
                          <a:latin typeface="+mn-lt"/>
                          <a:ea typeface="+mn-ea"/>
                          <a:cs typeface="+mn-cs"/>
                        </a:rPr>
                        <a:t>%</a:t>
                      </a:r>
                    </a:p>
                  </a:txBody>
                  <a:tcPr marL="9525" marR="9525" marT="9525" marB="0" anchor="ctr">
                    <a:noFill/>
                  </a:tcP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kumimoji="0" lang="en-IE" sz="1000" b="0" i="0" u="none" strike="noStrike" kern="1200" cap="none" spc="0" normalizeH="0" baseline="0" noProof="0">
                          <a:ln>
                            <a:noFill/>
                          </a:ln>
                          <a:solidFill>
                            <a:srgbClr val="000000"/>
                          </a:solidFill>
                          <a:effectLst/>
                          <a:uLnTx/>
                          <a:uFillTx/>
                          <a:latin typeface="+mn-lt"/>
                          <a:ea typeface="+mn-ea"/>
                          <a:cs typeface="+mn-cs"/>
                        </a:rPr>
                        <a:t>%</a:t>
                      </a:r>
                    </a:p>
                  </a:txBody>
                  <a:tcPr marL="9525" marR="9525" marT="9525" marB="0" anchor="ctr">
                    <a:noFill/>
                  </a:tcPr>
                </a:tc>
                <a:tc>
                  <a:txBody>
                    <a:bodyPr/>
                    <a:lstStyle/>
                    <a:p>
                      <a:pPr algn="ctr" fontAlgn="t"/>
                      <a:endParaRPr lang="en-IE" sz="1000" b="0" i="0" u="none" strike="noStrike">
                        <a:solidFill>
                          <a:srgbClr val="000000"/>
                        </a:solidFill>
                        <a:effectLst/>
                        <a:latin typeface="+mn-lt"/>
                      </a:endParaRPr>
                    </a:p>
                  </a:txBody>
                  <a:tcPr marL="9525" marR="9525" marT="9525" marB="0" anchor="ctr">
                    <a:noFill/>
                  </a:tcP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kumimoji="0" lang="en-IE" sz="1000" b="0" i="0" u="none" strike="noStrike" kern="1200" cap="none" spc="0" normalizeH="0" baseline="0" noProof="0">
                          <a:ln>
                            <a:noFill/>
                          </a:ln>
                          <a:solidFill>
                            <a:srgbClr val="000000"/>
                          </a:solidFill>
                          <a:effectLst/>
                          <a:uLnTx/>
                          <a:uFillTx/>
                          <a:latin typeface="+mn-lt"/>
                          <a:ea typeface="+mn-ea"/>
                          <a:cs typeface="+mn-cs"/>
                        </a:rPr>
                        <a:t>%</a:t>
                      </a:r>
                    </a:p>
                  </a:txBody>
                  <a:tcPr marL="9525" marR="9525" marT="9525" marB="0" anchor="ctr">
                    <a:noFill/>
                  </a:tcP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kumimoji="0" lang="en-IE" sz="1000" b="0" i="0" u="none" strike="noStrike" kern="1200" cap="none" spc="0" normalizeH="0" baseline="0" noProof="0">
                          <a:ln>
                            <a:noFill/>
                          </a:ln>
                          <a:solidFill>
                            <a:srgbClr val="000000"/>
                          </a:solidFill>
                          <a:effectLst/>
                          <a:uLnTx/>
                          <a:uFillTx/>
                          <a:latin typeface="+mn-lt"/>
                          <a:ea typeface="+mn-ea"/>
                          <a:cs typeface="+mn-cs"/>
                        </a:rPr>
                        <a:t>%</a:t>
                      </a:r>
                    </a:p>
                  </a:txBody>
                  <a:tcPr marL="9525" marR="9525" marT="9525" marB="0" anchor="ctr">
                    <a:noFill/>
                  </a:tcPr>
                </a:tc>
                <a:extLst>
                  <a:ext uri="{0D108BD9-81ED-4DB2-BD59-A6C34878D82A}">
                    <a16:rowId xmlns:a16="http://schemas.microsoft.com/office/drawing/2014/main" val="2511973216"/>
                  </a:ext>
                </a:extLst>
              </a:tr>
            </a:tbl>
          </a:graphicData>
        </a:graphic>
      </p:graphicFrame>
      <p:graphicFrame>
        <p:nvGraphicFramePr>
          <p:cNvPr id="20" name="Table 19">
            <a:extLst>
              <a:ext uri="{FF2B5EF4-FFF2-40B4-BE49-F238E27FC236}">
                <a16:creationId xmlns:a16="http://schemas.microsoft.com/office/drawing/2014/main" id="{694143E0-4471-474A-BD98-A2BC9FDE63EB}"/>
              </a:ext>
            </a:extLst>
          </p:cNvPr>
          <p:cNvGraphicFramePr>
            <a:graphicFrameLocks noGrp="1"/>
          </p:cNvGraphicFramePr>
          <p:nvPr>
            <p:extLst>
              <p:ext uri="{D42A27DB-BD31-4B8C-83A1-F6EECF244321}">
                <p14:modId xmlns:p14="http://schemas.microsoft.com/office/powerpoint/2010/main" val="3564335774"/>
              </p:ext>
            </p:extLst>
          </p:nvPr>
        </p:nvGraphicFramePr>
        <p:xfrm>
          <a:off x="339240" y="1875285"/>
          <a:ext cx="2067860" cy="3682752"/>
        </p:xfrm>
        <a:graphic>
          <a:graphicData uri="http://schemas.openxmlformats.org/drawingml/2006/table">
            <a:tbl>
              <a:tblPr>
                <a:tableStyleId>{5C22544A-7EE6-4342-B048-85BDC9FD1C3A}</a:tableStyleId>
              </a:tblPr>
              <a:tblGrid>
                <a:gridCol w="2067860">
                  <a:extLst>
                    <a:ext uri="{9D8B030D-6E8A-4147-A177-3AD203B41FA5}">
                      <a16:colId xmlns:a16="http://schemas.microsoft.com/office/drawing/2014/main" val="1000600940"/>
                    </a:ext>
                  </a:extLst>
                </a:gridCol>
              </a:tblGrid>
              <a:tr h="247794">
                <a:tc>
                  <a:txBody>
                    <a:bodyPr/>
                    <a:lstStyle/>
                    <a:p>
                      <a:pPr algn="r" fontAlgn="t"/>
                      <a:r>
                        <a:rPr lang="en-IE" sz="1200" u="none" strike="noStrike">
                          <a:effectLst/>
                        </a:rPr>
                        <a:t>Improved significantly</a:t>
                      </a:r>
                      <a:endParaRPr lang="en-IE" sz="1200" b="0" i="0" u="none" strike="noStrike">
                        <a:solidFill>
                          <a:srgbClr val="000000"/>
                        </a:solidFill>
                        <a:effectLst/>
                        <a:latin typeface="Tahoma" panose="020B0604030504040204" pitchFamily="34" charset="0"/>
                      </a:endParaRPr>
                    </a:p>
                  </a:txBody>
                  <a:tcPr marL="9525" marR="9525" marT="9525" marB="0">
                    <a:noFill/>
                  </a:tcPr>
                </a:tc>
                <a:extLst>
                  <a:ext uri="{0D108BD9-81ED-4DB2-BD59-A6C34878D82A}">
                    <a16:rowId xmlns:a16="http://schemas.microsoft.com/office/drawing/2014/main" val="2128535960"/>
                  </a:ext>
                </a:extLst>
              </a:tr>
              <a:tr h="1219904">
                <a:tc>
                  <a:txBody>
                    <a:bodyPr/>
                    <a:lstStyle/>
                    <a:p>
                      <a:pPr algn="r" fontAlgn="t"/>
                      <a:r>
                        <a:rPr lang="en-IE" sz="1200" u="none" strike="noStrike">
                          <a:effectLst/>
                        </a:rPr>
                        <a:t>Improved slightly</a:t>
                      </a:r>
                      <a:endParaRPr lang="en-IE" sz="1200" b="0" i="0" u="none" strike="noStrike">
                        <a:solidFill>
                          <a:srgbClr val="000000"/>
                        </a:solidFill>
                        <a:effectLst/>
                        <a:latin typeface="Tahoma" panose="020B0604030504040204" pitchFamily="34" charset="0"/>
                      </a:endParaRPr>
                    </a:p>
                  </a:txBody>
                  <a:tcPr marL="9525" marR="9525" marT="9525" marB="0">
                    <a:noFill/>
                  </a:tcPr>
                </a:tc>
                <a:extLst>
                  <a:ext uri="{0D108BD9-81ED-4DB2-BD59-A6C34878D82A}">
                    <a16:rowId xmlns:a16="http://schemas.microsoft.com/office/drawing/2014/main" val="90917419"/>
                  </a:ext>
                </a:extLst>
              </a:tr>
              <a:tr h="1177875">
                <a:tc>
                  <a:txBody>
                    <a:bodyPr/>
                    <a:lstStyle/>
                    <a:p>
                      <a:pPr algn="r" fontAlgn="t"/>
                      <a:r>
                        <a:rPr lang="en-IE" sz="1200" u="none" strike="noStrike">
                          <a:effectLst/>
                        </a:rPr>
                        <a:t>Remain the same</a:t>
                      </a:r>
                      <a:endParaRPr lang="en-IE" sz="1200" b="0" i="0" u="none" strike="noStrike">
                        <a:solidFill>
                          <a:srgbClr val="000000"/>
                        </a:solidFill>
                        <a:effectLst/>
                        <a:latin typeface="Tahoma" panose="020B0604030504040204" pitchFamily="34" charset="0"/>
                      </a:endParaRPr>
                    </a:p>
                  </a:txBody>
                  <a:tcPr marL="9525" marR="9525" marT="9525" marB="0">
                    <a:noFill/>
                  </a:tcPr>
                </a:tc>
                <a:extLst>
                  <a:ext uri="{0D108BD9-81ED-4DB2-BD59-A6C34878D82A}">
                    <a16:rowId xmlns:a16="http://schemas.microsoft.com/office/drawing/2014/main" val="3297025358"/>
                  </a:ext>
                </a:extLst>
              </a:tr>
              <a:tr h="622325">
                <a:tc>
                  <a:txBody>
                    <a:bodyPr/>
                    <a:lstStyle/>
                    <a:p>
                      <a:pPr algn="r" fontAlgn="t"/>
                      <a:r>
                        <a:rPr lang="en-IE" sz="1200" u="none" strike="noStrike" err="1">
                          <a:effectLst/>
                        </a:rPr>
                        <a:t>Disimproved</a:t>
                      </a:r>
                      <a:r>
                        <a:rPr lang="en-IE" sz="1200" u="none" strike="noStrike">
                          <a:effectLst/>
                        </a:rPr>
                        <a:t> slightly</a:t>
                      </a:r>
                      <a:endParaRPr lang="en-IE" sz="1200" b="0" i="0" u="none" strike="noStrike">
                        <a:solidFill>
                          <a:srgbClr val="000000"/>
                        </a:solidFill>
                        <a:effectLst/>
                        <a:latin typeface="Tahoma" panose="020B0604030504040204" pitchFamily="34" charset="0"/>
                      </a:endParaRPr>
                    </a:p>
                  </a:txBody>
                  <a:tcPr marL="9525" marR="9525" marT="9525" marB="0">
                    <a:noFill/>
                  </a:tcPr>
                </a:tc>
                <a:extLst>
                  <a:ext uri="{0D108BD9-81ED-4DB2-BD59-A6C34878D82A}">
                    <a16:rowId xmlns:a16="http://schemas.microsoft.com/office/drawing/2014/main" val="2218110197"/>
                  </a:ext>
                </a:extLst>
              </a:tr>
              <a:tr h="222449">
                <a:tc>
                  <a:txBody>
                    <a:bodyPr/>
                    <a:lstStyle/>
                    <a:p>
                      <a:pPr algn="r" fontAlgn="t"/>
                      <a:r>
                        <a:rPr lang="en-IE" sz="1200" u="none" strike="noStrike" err="1">
                          <a:effectLst/>
                        </a:rPr>
                        <a:t>Disimproved</a:t>
                      </a:r>
                      <a:r>
                        <a:rPr lang="en-IE" sz="1200" u="none" strike="noStrike">
                          <a:effectLst/>
                        </a:rPr>
                        <a:t> significantly</a:t>
                      </a:r>
                      <a:endParaRPr lang="en-IE" sz="1200" b="0" i="0" u="none" strike="noStrike">
                        <a:solidFill>
                          <a:srgbClr val="000000"/>
                        </a:solidFill>
                        <a:effectLst/>
                        <a:latin typeface="Tahoma" panose="020B0604030504040204" pitchFamily="34" charset="0"/>
                      </a:endParaRPr>
                    </a:p>
                  </a:txBody>
                  <a:tcPr marL="9525" marR="9525" marT="9525" marB="0">
                    <a:noFill/>
                  </a:tcPr>
                </a:tc>
                <a:extLst>
                  <a:ext uri="{0D108BD9-81ED-4DB2-BD59-A6C34878D82A}">
                    <a16:rowId xmlns:a16="http://schemas.microsoft.com/office/drawing/2014/main" val="1593405283"/>
                  </a:ext>
                </a:extLst>
              </a:tr>
              <a:tr h="164465">
                <a:tc>
                  <a:txBody>
                    <a:bodyPr/>
                    <a:lstStyle/>
                    <a:p>
                      <a:pPr algn="r" fontAlgn="t"/>
                      <a:r>
                        <a:rPr lang="en-IE" sz="1200" u="none" strike="noStrike">
                          <a:effectLst/>
                        </a:rPr>
                        <a:t>Don’t know</a:t>
                      </a:r>
                      <a:endParaRPr lang="en-IE" sz="1200" b="0" i="0" u="none" strike="noStrike">
                        <a:solidFill>
                          <a:srgbClr val="000000"/>
                        </a:solidFill>
                        <a:effectLst/>
                        <a:latin typeface="Tahoma" panose="020B0604030504040204" pitchFamily="34" charset="0"/>
                      </a:endParaRPr>
                    </a:p>
                  </a:txBody>
                  <a:tcPr marL="9525" marR="9525" marT="9525" marB="0">
                    <a:noFill/>
                  </a:tcPr>
                </a:tc>
                <a:extLst>
                  <a:ext uri="{0D108BD9-81ED-4DB2-BD59-A6C34878D82A}">
                    <a16:rowId xmlns:a16="http://schemas.microsoft.com/office/drawing/2014/main" val="2666765146"/>
                  </a:ext>
                </a:extLst>
              </a:tr>
            </a:tbl>
          </a:graphicData>
        </a:graphic>
      </p:graphicFrame>
      <p:graphicFrame>
        <p:nvGraphicFramePr>
          <p:cNvPr id="21" name="Table 20">
            <a:extLst>
              <a:ext uri="{FF2B5EF4-FFF2-40B4-BE49-F238E27FC236}">
                <a16:creationId xmlns:a16="http://schemas.microsoft.com/office/drawing/2014/main" id="{B5E10A89-E49E-404C-8DBD-E2CDDCCE6143}"/>
              </a:ext>
            </a:extLst>
          </p:cNvPr>
          <p:cNvGraphicFramePr>
            <a:graphicFrameLocks noGrp="1"/>
          </p:cNvGraphicFramePr>
          <p:nvPr>
            <p:extLst>
              <p:ext uri="{D42A27DB-BD31-4B8C-83A1-F6EECF244321}">
                <p14:modId xmlns:p14="http://schemas.microsoft.com/office/powerpoint/2010/main" val="3525319652"/>
              </p:ext>
            </p:extLst>
          </p:nvPr>
        </p:nvGraphicFramePr>
        <p:xfrm>
          <a:off x="750916" y="5640087"/>
          <a:ext cx="10705901" cy="326390"/>
        </p:xfrm>
        <a:graphic>
          <a:graphicData uri="http://schemas.openxmlformats.org/drawingml/2006/table">
            <a:tbl>
              <a:tblPr>
                <a:tableStyleId>{5C22544A-7EE6-4342-B048-85BDC9FD1C3A}</a:tableStyleId>
              </a:tblPr>
              <a:tblGrid>
                <a:gridCol w="1573241">
                  <a:extLst>
                    <a:ext uri="{9D8B030D-6E8A-4147-A177-3AD203B41FA5}">
                      <a16:colId xmlns:a16="http://schemas.microsoft.com/office/drawing/2014/main" val="214798847"/>
                    </a:ext>
                  </a:extLst>
                </a:gridCol>
                <a:gridCol w="456633">
                  <a:extLst>
                    <a:ext uri="{9D8B030D-6E8A-4147-A177-3AD203B41FA5}">
                      <a16:colId xmlns:a16="http://schemas.microsoft.com/office/drawing/2014/main" val="1585800594"/>
                    </a:ext>
                  </a:extLst>
                </a:gridCol>
                <a:gridCol w="456633">
                  <a:extLst>
                    <a:ext uri="{9D8B030D-6E8A-4147-A177-3AD203B41FA5}">
                      <a16:colId xmlns:a16="http://schemas.microsoft.com/office/drawing/2014/main" val="3489218466"/>
                    </a:ext>
                  </a:extLst>
                </a:gridCol>
                <a:gridCol w="456633">
                  <a:extLst>
                    <a:ext uri="{9D8B030D-6E8A-4147-A177-3AD203B41FA5}">
                      <a16:colId xmlns:a16="http://schemas.microsoft.com/office/drawing/2014/main" val="3110267891"/>
                    </a:ext>
                  </a:extLst>
                </a:gridCol>
                <a:gridCol w="456633">
                  <a:extLst>
                    <a:ext uri="{9D8B030D-6E8A-4147-A177-3AD203B41FA5}">
                      <a16:colId xmlns:a16="http://schemas.microsoft.com/office/drawing/2014/main" val="3645581927"/>
                    </a:ext>
                  </a:extLst>
                </a:gridCol>
                <a:gridCol w="456633">
                  <a:extLst>
                    <a:ext uri="{9D8B030D-6E8A-4147-A177-3AD203B41FA5}">
                      <a16:colId xmlns:a16="http://schemas.microsoft.com/office/drawing/2014/main" val="1625360491"/>
                    </a:ext>
                  </a:extLst>
                </a:gridCol>
                <a:gridCol w="456633">
                  <a:extLst>
                    <a:ext uri="{9D8B030D-6E8A-4147-A177-3AD203B41FA5}">
                      <a16:colId xmlns:a16="http://schemas.microsoft.com/office/drawing/2014/main" val="2317866"/>
                    </a:ext>
                  </a:extLst>
                </a:gridCol>
                <a:gridCol w="456633">
                  <a:extLst>
                    <a:ext uri="{9D8B030D-6E8A-4147-A177-3AD203B41FA5}">
                      <a16:colId xmlns:a16="http://schemas.microsoft.com/office/drawing/2014/main" val="3413311035"/>
                    </a:ext>
                  </a:extLst>
                </a:gridCol>
                <a:gridCol w="456633">
                  <a:extLst>
                    <a:ext uri="{9D8B030D-6E8A-4147-A177-3AD203B41FA5}">
                      <a16:colId xmlns:a16="http://schemas.microsoft.com/office/drawing/2014/main" val="2181956616"/>
                    </a:ext>
                  </a:extLst>
                </a:gridCol>
                <a:gridCol w="456633">
                  <a:extLst>
                    <a:ext uri="{9D8B030D-6E8A-4147-A177-3AD203B41FA5}">
                      <a16:colId xmlns:a16="http://schemas.microsoft.com/office/drawing/2014/main" val="2828839884"/>
                    </a:ext>
                  </a:extLst>
                </a:gridCol>
                <a:gridCol w="456633">
                  <a:extLst>
                    <a:ext uri="{9D8B030D-6E8A-4147-A177-3AD203B41FA5}">
                      <a16:colId xmlns:a16="http://schemas.microsoft.com/office/drawing/2014/main" val="1775995996"/>
                    </a:ext>
                  </a:extLst>
                </a:gridCol>
                <a:gridCol w="456633">
                  <a:extLst>
                    <a:ext uri="{9D8B030D-6E8A-4147-A177-3AD203B41FA5}">
                      <a16:colId xmlns:a16="http://schemas.microsoft.com/office/drawing/2014/main" val="3864559574"/>
                    </a:ext>
                  </a:extLst>
                </a:gridCol>
                <a:gridCol w="456633">
                  <a:extLst>
                    <a:ext uri="{9D8B030D-6E8A-4147-A177-3AD203B41FA5}">
                      <a16:colId xmlns:a16="http://schemas.microsoft.com/office/drawing/2014/main" val="3087333362"/>
                    </a:ext>
                  </a:extLst>
                </a:gridCol>
                <a:gridCol w="456633">
                  <a:extLst>
                    <a:ext uri="{9D8B030D-6E8A-4147-A177-3AD203B41FA5}">
                      <a16:colId xmlns:a16="http://schemas.microsoft.com/office/drawing/2014/main" val="3216990103"/>
                    </a:ext>
                  </a:extLst>
                </a:gridCol>
                <a:gridCol w="456633">
                  <a:extLst>
                    <a:ext uri="{9D8B030D-6E8A-4147-A177-3AD203B41FA5}">
                      <a16:colId xmlns:a16="http://schemas.microsoft.com/office/drawing/2014/main" val="358560146"/>
                    </a:ext>
                  </a:extLst>
                </a:gridCol>
                <a:gridCol w="456633">
                  <a:extLst>
                    <a:ext uri="{9D8B030D-6E8A-4147-A177-3AD203B41FA5}">
                      <a16:colId xmlns:a16="http://schemas.microsoft.com/office/drawing/2014/main" val="681683050"/>
                    </a:ext>
                  </a:extLst>
                </a:gridCol>
                <a:gridCol w="456633">
                  <a:extLst>
                    <a:ext uri="{9D8B030D-6E8A-4147-A177-3AD203B41FA5}">
                      <a16:colId xmlns:a16="http://schemas.microsoft.com/office/drawing/2014/main" val="1458519325"/>
                    </a:ext>
                  </a:extLst>
                </a:gridCol>
                <a:gridCol w="456633">
                  <a:extLst>
                    <a:ext uri="{9D8B030D-6E8A-4147-A177-3AD203B41FA5}">
                      <a16:colId xmlns:a16="http://schemas.microsoft.com/office/drawing/2014/main" val="1658989924"/>
                    </a:ext>
                  </a:extLst>
                </a:gridCol>
                <a:gridCol w="456633">
                  <a:extLst>
                    <a:ext uri="{9D8B030D-6E8A-4147-A177-3AD203B41FA5}">
                      <a16:colId xmlns:a16="http://schemas.microsoft.com/office/drawing/2014/main" val="3010090686"/>
                    </a:ext>
                  </a:extLst>
                </a:gridCol>
                <a:gridCol w="456633">
                  <a:extLst>
                    <a:ext uri="{9D8B030D-6E8A-4147-A177-3AD203B41FA5}">
                      <a16:colId xmlns:a16="http://schemas.microsoft.com/office/drawing/2014/main" val="3457977900"/>
                    </a:ext>
                  </a:extLst>
                </a:gridCol>
                <a:gridCol w="456633">
                  <a:extLst>
                    <a:ext uri="{9D8B030D-6E8A-4147-A177-3AD203B41FA5}">
                      <a16:colId xmlns:a16="http://schemas.microsoft.com/office/drawing/2014/main" val="1522201698"/>
                    </a:ext>
                  </a:extLst>
                </a:gridCol>
              </a:tblGrid>
              <a:tr h="0">
                <a:tc>
                  <a:txBody>
                    <a:bodyPr/>
                    <a:lstStyle/>
                    <a:p>
                      <a:pPr algn="l" fontAlgn="t"/>
                      <a:r>
                        <a:rPr lang="en-IE" sz="1000" b="1" i="0" u="none" strike="noStrike">
                          <a:solidFill>
                            <a:srgbClr val="000000"/>
                          </a:solidFill>
                          <a:effectLst/>
                          <a:latin typeface="Tahoma" panose="020B0604030504040204" pitchFamily="34" charset="0"/>
                        </a:rPr>
                        <a:t>NET (Improved)</a:t>
                      </a:r>
                    </a:p>
                  </a:txBody>
                  <a:tcPr marL="9525" marR="9525" marT="9525" marB="0">
                    <a:solidFill>
                      <a:schemeClr val="bg1">
                        <a:lumMod val="95000"/>
                      </a:schemeClr>
                    </a:solidFill>
                  </a:tcPr>
                </a:tc>
                <a:tc>
                  <a:txBody>
                    <a:bodyPr/>
                    <a:lstStyle/>
                    <a:p>
                      <a:pPr algn="r" fontAlgn="t"/>
                      <a:r>
                        <a:rPr lang="en-IE" sz="1000" b="1" i="0" u="none" strike="noStrike">
                          <a:solidFill>
                            <a:srgbClr val="000000"/>
                          </a:solidFill>
                          <a:effectLst/>
                          <a:latin typeface="Tahoma" panose="020B0604030504040204" pitchFamily="34" charset="0"/>
                        </a:rPr>
                        <a:t>20</a:t>
                      </a:r>
                    </a:p>
                  </a:txBody>
                  <a:tcPr marL="9525" marR="9525" marT="9525" marB="0">
                    <a:solidFill>
                      <a:schemeClr val="bg1">
                        <a:lumMod val="95000"/>
                      </a:schemeClr>
                    </a:solidFill>
                  </a:tcPr>
                </a:tc>
                <a:tc>
                  <a:txBody>
                    <a:bodyPr/>
                    <a:lstStyle/>
                    <a:p>
                      <a:pPr algn="r" fontAlgn="t"/>
                      <a:r>
                        <a:rPr lang="en-IE" sz="1000" b="1" i="0" u="none" strike="noStrike">
                          <a:solidFill>
                            <a:srgbClr val="000000"/>
                          </a:solidFill>
                          <a:effectLst/>
                          <a:latin typeface="Tahoma" panose="020B0604030504040204" pitchFamily="34" charset="0"/>
                        </a:rPr>
                        <a:t> </a:t>
                      </a:r>
                    </a:p>
                  </a:txBody>
                  <a:tcPr marL="9525" marR="9525" marT="9525" marB="0">
                    <a:solidFill>
                      <a:schemeClr val="bg1">
                        <a:lumMod val="95000"/>
                      </a:schemeClr>
                    </a:solidFill>
                  </a:tcPr>
                </a:tc>
                <a:tc>
                  <a:txBody>
                    <a:bodyPr/>
                    <a:lstStyle/>
                    <a:p>
                      <a:pPr algn="r" fontAlgn="t"/>
                      <a:r>
                        <a:rPr lang="en-IE" sz="1000" b="1" i="0" u="none" strike="noStrike">
                          <a:solidFill>
                            <a:srgbClr val="000000"/>
                          </a:solidFill>
                          <a:effectLst/>
                          <a:latin typeface="Tahoma" panose="020B0604030504040204" pitchFamily="34" charset="0"/>
                        </a:rPr>
                        <a:t>26</a:t>
                      </a:r>
                    </a:p>
                  </a:txBody>
                  <a:tcPr marL="9525" marR="9525" marT="9525" marB="0">
                    <a:solidFill>
                      <a:schemeClr val="bg1">
                        <a:lumMod val="95000"/>
                      </a:schemeClr>
                    </a:solidFill>
                  </a:tcPr>
                </a:tc>
                <a:tc>
                  <a:txBody>
                    <a:bodyPr/>
                    <a:lstStyle/>
                    <a:p>
                      <a:pPr algn="r" fontAlgn="t"/>
                      <a:r>
                        <a:rPr lang="en-IE" sz="1000" b="1" i="0" u="none" strike="noStrike">
                          <a:solidFill>
                            <a:srgbClr val="000000"/>
                          </a:solidFill>
                          <a:effectLst/>
                          <a:latin typeface="Tahoma" panose="020B0604030504040204" pitchFamily="34" charset="0"/>
                        </a:rPr>
                        <a:t>14</a:t>
                      </a:r>
                    </a:p>
                  </a:txBody>
                  <a:tcPr marL="9525" marR="9525" marT="9525" marB="0">
                    <a:solidFill>
                      <a:schemeClr val="bg1">
                        <a:lumMod val="95000"/>
                      </a:schemeClr>
                    </a:solidFill>
                  </a:tcPr>
                </a:tc>
                <a:tc>
                  <a:txBody>
                    <a:bodyPr/>
                    <a:lstStyle/>
                    <a:p>
                      <a:pPr algn="r" fontAlgn="t"/>
                      <a:r>
                        <a:rPr lang="en-IE" sz="1000" b="1" i="0" u="none" strike="noStrike">
                          <a:solidFill>
                            <a:srgbClr val="000000"/>
                          </a:solidFill>
                          <a:effectLst/>
                          <a:latin typeface="Tahoma" panose="020B0604030504040204" pitchFamily="34" charset="0"/>
                        </a:rPr>
                        <a:t> </a:t>
                      </a:r>
                    </a:p>
                  </a:txBody>
                  <a:tcPr marL="9525" marR="9525" marT="9525" marB="0">
                    <a:solidFill>
                      <a:schemeClr val="bg1">
                        <a:lumMod val="95000"/>
                      </a:schemeClr>
                    </a:solidFill>
                  </a:tcPr>
                </a:tc>
                <a:tc>
                  <a:txBody>
                    <a:bodyPr/>
                    <a:lstStyle/>
                    <a:p>
                      <a:pPr algn="r" fontAlgn="t"/>
                      <a:r>
                        <a:rPr lang="en-IE" sz="1000" b="1" i="0" u="none" strike="noStrike">
                          <a:solidFill>
                            <a:srgbClr val="000000"/>
                          </a:solidFill>
                          <a:effectLst/>
                          <a:latin typeface="Tahoma" panose="020B0604030504040204" pitchFamily="34" charset="0"/>
                        </a:rPr>
                        <a:t>25</a:t>
                      </a:r>
                    </a:p>
                  </a:txBody>
                  <a:tcPr marL="9525" marR="9525" marT="9525" marB="0">
                    <a:solidFill>
                      <a:schemeClr val="bg1">
                        <a:lumMod val="95000"/>
                      </a:schemeClr>
                    </a:solidFill>
                  </a:tcPr>
                </a:tc>
                <a:tc>
                  <a:txBody>
                    <a:bodyPr/>
                    <a:lstStyle/>
                    <a:p>
                      <a:pPr algn="r" fontAlgn="t"/>
                      <a:r>
                        <a:rPr lang="en-IE" sz="1000" b="1" i="0" u="none" strike="noStrike">
                          <a:solidFill>
                            <a:srgbClr val="000000"/>
                          </a:solidFill>
                          <a:effectLst/>
                          <a:latin typeface="Tahoma" panose="020B0604030504040204" pitchFamily="34" charset="0"/>
                        </a:rPr>
                        <a:t>18</a:t>
                      </a:r>
                    </a:p>
                  </a:txBody>
                  <a:tcPr marL="9525" marR="9525" marT="9525" marB="0">
                    <a:solidFill>
                      <a:schemeClr val="bg1">
                        <a:lumMod val="95000"/>
                      </a:schemeClr>
                    </a:solidFill>
                  </a:tcPr>
                </a:tc>
                <a:tc>
                  <a:txBody>
                    <a:bodyPr/>
                    <a:lstStyle/>
                    <a:p>
                      <a:pPr algn="r" fontAlgn="t"/>
                      <a:r>
                        <a:rPr lang="en-IE" sz="1000" b="1" i="0" u="none" strike="noStrike">
                          <a:solidFill>
                            <a:srgbClr val="000000"/>
                          </a:solidFill>
                          <a:effectLst/>
                          <a:latin typeface="Tahoma" panose="020B0604030504040204" pitchFamily="34" charset="0"/>
                        </a:rPr>
                        <a:t>11</a:t>
                      </a:r>
                    </a:p>
                  </a:txBody>
                  <a:tcPr marL="9525" marR="9525" marT="9525" marB="0">
                    <a:solidFill>
                      <a:schemeClr val="bg1">
                        <a:lumMod val="95000"/>
                      </a:schemeClr>
                    </a:solidFill>
                  </a:tcPr>
                </a:tc>
                <a:tc>
                  <a:txBody>
                    <a:bodyPr/>
                    <a:lstStyle/>
                    <a:p>
                      <a:pPr algn="r" fontAlgn="t"/>
                      <a:r>
                        <a:rPr lang="en-IE" sz="1000" b="1" i="0" u="none" strike="noStrike">
                          <a:solidFill>
                            <a:srgbClr val="000000"/>
                          </a:solidFill>
                          <a:effectLst/>
                          <a:latin typeface="Tahoma" panose="020B0604030504040204" pitchFamily="34" charset="0"/>
                        </a:rPr>
                        <a:t>28</a:t>
                      </a:r>
                    </a:p>
                  </a:txBody>
                  <a:tcPr marL="9525" marR="9525" marT="9525" marB="0">
                    <a:solidFill>
                      <a:schemeClr val="bg1">
                        <a:lumMod val="95000"/>
                      </a:schemeClr>
                    </a:solidFill>
                  </a:tcPr>
                </a:tc>
                <a:tc>
                  <a:txBody>
                    <a:bodyPr/>
                    <a:lstStyle/>
                    <a:p>
                      <a:pPr algn="r" fontAlgn="t"/>
                      <a:r>
                        <a:rPr lang="en-IE" sz="1000" b="1" i="0" u="none" strike="noStrike">
                          <a:solidFill>
                            <a:srgbClr val="000000"/>
                          </a:solidFill>
                          <a:effectLst/>
                          <a:latin typeface="Tahoma" panose="020B0604030504040204" pitchFamily="34" charset="0"/>
                        </a:rPr>
                        <a:t> </a:t>
                      </a:r>
                    </a:p>
                  </a:txBody>
                  <a:tcPr marL="9525" marR="9525" marT="9525" marB="0">
                    <a:solidFill>
                      <a:schemeClr val="bg1">
                        <a:lumMod val="95000"/>
                      </a:schemeClr>
                    </a:solidFill>
                  </a:tcPr>
                </a:tc>
                <a:tc>
                  <a:txBody>
                    <a:bodyPr/>
                    <a:lstStyle/>
                    <a:p>
                      <a:pPr algn="r" fontAlgn="t"/>
                      <a:r>
                        <a:rPr lang="en-IE" sz="1000" b="1" i="0" u="none" strike="noStrike">
                          <a:solidFill>
                            <a:srgbClr val="000000"/>
                          </a:solidFill>
                          <a:effectLst/>
                          <a:latin typeface="Tahoma" panose="020B0604030504040204" pitchFamily="34" charset="0"/>
                        </a:rPr>
                        <a:t>22</a:t>
                      </a:r>
                    </a:p>
                  </a:txBody>
                  <a:tcPr marL="9525" marR="9525" marT="9525" marB="0">
                    <a:solidFill>
                      <a:schemeClr val="bg1">
                        <a:lumMod val="95000"/>
                      </a:schemeClr>
                    </a:solidFill>
                  </a:tcPr>
                </a:tc>
                <a:tc>
                  <a:txBody>
                    <a:bodyPr/>
                    <a:lstStyle/>
                    <a:p>
                      <a:pPr algn="r" fontAlgn="t"/>
                      <a:r>
                        <a:rPr lang="en-IE" sz="1000" b="1" i="0" u="none" strike="noStrike">
                          <a:solidFill>
                            <a:srgbClr val="000000"/>
                          </a:solidFill>
                          <a:effectLst/>
                          <a:latin typeface="Tahoma" panose="020B0604030504040204" pitchFamily="34" charset="0"/>
                        </a:rPr>
                        <a:t>18</a:t>
                      </a:r>
                    </a:p>
                  </a:txBody>
                  <a:tcPr marL="9525" marR="9525" marT="9525" marB="0">
                    <a:solidFill>
                      <a:schemeClr val="bg1">
                        <a:lumMod val="95000"/>
                      </a:schemeClr>
                    </a:solidFill>
                  </a:tcPr>
                </a:tc>
                <a:tc>
                  <a:txBody>
                    <a:bodyPr/>
                    <a:lstStyle/>
                    <a:p>
                      <a:pPr algn="r" fontAlgn="t"/>
                      <a:r>
                        <a:rPr lang="en-IE" sz="1000" b="1" i="0" u="none" strike="noStrike">
                          <a:solidFill>
                            <a:srgbClr val="000000"/>
                          </a:solidFill>
                          <a:effectLst/>
                          <a:latin typeface="Tahoma" panose="020B0604030504040204" pitchFamily="34" charset="0"/>
                        </a:rPr>
                        <a:t> </a:t>
                      </a:r>
                    </a:p>
                  </a:txBody>
                  <a:tcPr marL="9525" marR="9525" marT="9525" marB="0">
                    <a:solidFill>
                      <a:schemeClr val="bg1">
                        <a:lumMod val="95000"/>
                      </a:schemeClr>
                    </a:solidFill>
                  </a:tcPr>
                </a:tc>
                <a:tc>
                  <a:txBody>
                    <a:bodyPr/>
                    <a:lstStyle/>
                    <a:p>
                      <a:pPr algn="r" fontAlgn="t"/>
                      <a:r>
                        <a:rPr lang="en-IE" sz="1000" b="1" i="0" u="none" strike="noStrike">
                          <a:solidFill>
                            <a:srgbClr val="000000"/>
                          </a:solidFill>
                          <a:effectLst/>
                          <a:latin typeface="Tahoma" panose="020B0604030504040204" pitchFamily="34" charset="0"/>
                        </a:rPr>
                        <a:t>19</a:t>
                      </a:r>
                    </a:p>
                  </a:txBody>
                  <a:tcPr marL="9525" marR="9525" marT="9525" marB="0">
                    <a:solidFill>
                      <a:schemeClr val="bg1">
                        <a:lumMod val="95000"/>
                      </a:schemeClr>
                    </a:solidFill>
                  </a:tcPr>
                </a:tc>
                <a:tc>
                  <a:txBody>
                    <a:bodyPr/>
                    <a:lstStyle/>
                    <a:p>
                      <a:pPr algn="r" fontAlgn="t"/>
                      <a:r>
                        <a:rPr lang="en-IE" sz="1000" b="1" i="0" u="none" strike="noStrike">
                          <a:solidFill>
                            <a:srgbClr val="000000"/>
                          </a:solidFill>
                          <a:effectLst/>
                          <a:latin typeface="Tahoma" panose="020B0604030504040204" pitchFamily="34" charset="0"/>
                        </a:rPr>
                        <a:t>22</a:t>
                      </a:r>
                    </a:p>
                  </a:txBody>
                  <a:tcPr marL="9525" marR="9525" marT="9525" marB="0">
                    <a:solidFill>
                      <a:schemeClr val="bg1">
                        <a:lumMod val="95000"/>
                      </a:schemeClr>
                    </a:solidFill>
                  </a:tcPr>
                </a:tc>
                <a:tc>
                  <a:txBody>
                    <a:bodyPr/>
                    <a:lstStyle/>
                    <a:p>
                      <a:pPr algn="r" fontAlgn="t"/>
                      <a:r>
                        <a:rPr lang="en-IE" sz="1000" b="1" i="0" u="none" strike="noStrike">
                          <a:solidFill>
                            <a:srgbClr val="000000"/>
                          </a:solidFill>
                          <a:effectLst/>
                          <a:latin typeface="Tahoma" panose="020B0604030504040204" pitchFamily="34" charset="0"/>
                        </a:rPr>
                        <a:t>21</a:t>
                      </a:r>
                    </a:p>
                  </a:txBody>
                  <a:tcPr marL="9525" marR="9525" marT="9525" marB="0">
                    <a:solidFill>
                      <a:schemeClr val="bg1">
                        <a:lumMod val="95000"/>
                      </a:schemeClr>
                    </a:solidFill>
                  </a:tcPr>
                </a:tc>
                <a:tc>
                  <a:txBody>
                    <a:bodyPr/>
                    <a:lstStyle/>
                    <a:p>
                      <a:pPr algn="r" fontAlgn="t"/>
                      <a:r>
                        <a:rPr lang="en-IE" sz="1000" b="1" i="0" u="none" strike="noStrike">
                          <a:solidFill>
                            <a:srgbClr val="000000"/>
                          </a:solidFill>
                          <a:effectLst/>
                          <a:latin typeface="Tahoma" panose="020B0604030504040204" pitchFamily="34" charset="0"/>
                        </a:rPr>
                        <a:t>16</a:t>
                      </a:r>
                    </a:p>
                  </a:txBody>
                  <a:tcPr marL="9525" marR="9525" marT="9525" marB="0">
                    <a:solidFill>
                      <a:schemeClr val="bg1">
                        <a:lumMod val="95000"/>
                      </a:schemeClr>
                    </a:solidFill>
                  </a:tcPr>
                </a:tc>
                <a:tc>
                  <a:txBody>
                    <a:bodyPr/>
                    <a:lstStyle/>
                    <a:p>
                      <a:pPr algn="r" fontAlgn="t"/>
                      <a:r>
                        <a:rPr lang="en-IE" sz="1000" b="1" i="0" u="none" strike="noStrike">
                          <a:solidFill>
                            <a:srgbClr val="000000"/>
                          </a:solidFill>
                          <a:effectLst/>
                          <a:latin typeface="Tahoma" panose="020B0604030504040204" pitchFamily="34" charset="0"/>
                        </a:rPr>
                        <a:t> </a:t>
                      </a:r>
                    </a:p>
                  </a:txBody>
                  <a:tcPr marL="9525" marR="9525" marT="9525" marB="0">
                    <a:solidFill>
                      <a:schemeClr val="bg1">
                        <a:lumMod val="95000"/>
                      </a:schemeClr>
                    </a:solidFill>
                  </a:tcPr>
                </a:tc>
                <a:tc>
                  <a:txBody>
                    <a:bodyPr/>
                    <a:lstStyle/>
                    <a:p>
                      <a:pPr algn="r" fontAlgn="t"/>
                      <a:r>
                        <a:rPr lang="en-IE" sz="1000" b="1" i="0" u="none" strike="noStrike">
                          <a:solidFill>
                            <a:srgbClr val="000000"/>
                          </a:solidFill>
                          <a:effectLst/>
                          <a:latin typeface="Tahoma" panose="020B0604030504040204" pitchFamily="34" charset="0"/>
                        </a:rPr>
                        <a:t>18</a:t>
                      </a:r>
                    </a:p>
                  </a:txBody>
                  <a:tcPr marL="9525" marR="9525" marT="9525" marB="0">
                    <a:solidFill>
                      <a:schemeClr val="bg1">
                        <a:lumMod val="95000"/>
                      </a:schemeClr>
                    </a:solidFill>
                  </a:tcPr>
                </a:tc>
                <a:tc>
                  <a:txBody>
                    <a:bodyPr/>
                    <a:lstStyle/>
                    <a:p>
                      <a:pPr algn="r" fontAlgn="t"/>
                      <a:r>
                        <a:rPr lang="en-IE" sz="1000" b="1" i="0" u="none" strike="noStrike">
                          <a:solidFill>
                            <a:srgbClr val="000000"/>
                          </a:solidFill>
                          <a:effectLst/>
                          <a:latin typeface="Tahoma" panose="020B0604030504040204" pitchFamily="34" charset="0"/>
                        </a:rPr>
                        <a:t>23</a:t>
                      </a:r>
                    </a:p>
                  </a:txBody>
                  <a:tcPr marL="9525" marR="9525" marT="9525" marB="0">
                    <a:solidFill>
                      <a:schemeClr val="bg1">
                        <a:lumMod val="95000"/>
                      </a:schemeClr>
                    </a:solidFill>
                  </a:tcPr>
                </a:tc>
                <a:extLst>
                  <a:ext uri="{0D108BD9-81ED-4DB2-BD59-A6C34878D82A}">
                    <a16:rowId xmlns:a16="http://schemas.microsoft.com/office/drawing/2014/main" val="2609816882"/>
                  </a:ext>
                </a:extLst>
              </a:tr>
              <a:tr h="164465">
                <a:tc>
                  <a:txBody>
                    <a:bodyPr/>
                    <a:lstStyle/>
                    <a:p>
                      <a:pPr algn="l" fontAlgn="t"/>
                      <a:r>
                        <a:rPr lang="en-IE" sz="1000" b="1" i="0" u="none" strike="noStrike">
                          <a:solidFill>
                            <a:srgbClr val="000000"/>
                          </a:solidFill>
                          <a:effectLst/>
                          <a:latin typeface="Tahoma" panose="020B0604030504040204" pitchFamily="34" charset="0"/>
                        </a:rPr>
                        <a:t>NET (</a:t>
                      </a:r>
                      <a:r>
                        <a:rPr lang="en-IE" sz="1000" b="1" i="0" u="none" strike="noStrike" err="1">
                          <a:solidFill>
                            <a:srgbClr val="000000"/>
                          </a:solidFill>
                          <a:effectLst/>
                          <a:latin typeface="Tahoma" panose="020B0604030504040204" pitchFamily="34" charset="0"/>
                        </a:rPr>
                        <a:t>Disimproved</a:t>
                      </a:r>
                      <a:r>
                        <a:rPr lang="en-IE" sz="1000" b="1" i="0" u="none" strike="noStrike">
                          <a:solidFill>
                            <a:srgbClr val="000000"/>
                          </a:solidFill>
                          <a:effectLst/>
                          <a:latin typeface="Tahoma" panose="020B0604030504040204" pitchFamily="34" charset="0"/>
                        </a:rPr>
                        <a:t>)</a:t>
                      </a:r>
                    </a:p>
                  </a:txBody>
                  <a:tcPr marL="9525" marR="9525" marT="9525" marB="0">
                    <a:solidFill>
                      <a:schemeClr val="bg1">
                        <a:lumMod val="95000"/>
                      </a:schemeClr>
                    </a:solidFill>
                  </a:tcPr>
                </a:tc>
                <a:tc>
                  <a:txBody>
                    <a:bodyPr/>
                    <a:lstStyle/>
                    <a:p>
                      <a:pPr algn="r" fontAlgn="t"/>
                      <a:r>
                        <a:rPr lang="en-IE" sz="1000" b="1" i="0" u="none" strike="noStrike">
                          <a:solidFill>
                            <a:srgbClr val="000000"/>
                          </a:solidFill>
                          <a:effectLst/>
                          <a:latin typeface="Tahoma" panose="020B0604030504040204" pitchFamily="34" charset="0"/>
                        </a:rPr>
                        <a:t>34</a:t>
                      </a:r>
                    </a:p>
                  </a:txBody>
                  <a:tcPr marL="9525" marR="9525" marT="9525" marB="0">
                    <a:solidFill>
                      <a:schemeClr val="bg1">
                        <a:lumMod val="95000"/>
                      </a:schemeClr>
                    </a:solidFill>
                  </a:tcPr>
                </a:tc>
                <a:tc>
                  <a:txBody>
                    <a:bodyPr/>
                    <a:lstStyle/>
                    <a:p>
                      <a:pPr algn="r" fontAlgn="t"/>
                      <a:r>
                        <a:rPr lang="en-IE" sz="1000" b="1" i="0" u="none" strike="noStrike">
                          <a:solidFill>
                            <a:srgbClr val="000000"/>
                          </a:solidFill>
                          <a:effectLst/>
                          <a:latin typeface="Tahoma" panose="020B0604030504040204" pitchFamily="34" charset="0"/>
                        </a:rPr>
                        <a:t> </a:t>
                      </a:r>
                    </a:p>
                  </a:txBody>
                  <a:tcPr marL="9525" marR="9525" marT="9525" marB="0">
                    <a:solidFill>
                      <a:schemeClr val="bg1">
                        <a:lumMod val="95000"/>
                      </a:schemeClr>
                    </a:solidFill>
                  </a:tcPr>
                </a:tc>
                <a:tc>
                  <a:txBody>
                    <a:bodyPr/>
                    <a:lstStyle/>
                    <a:p>
                      <a:pPr algn="r" fontAlgn="t"/>
                      <a:r>
                        <a:rPr lang="en-IE" sz="1000" b="1" i="0" u="none" strike="noStrike">
                          <a:solidFill>
                            <a:srgbClr val="000000"/>
                          </a:solidFill>
                          <a:effectLst/>
                          <a:latin typeface="Tahoma" panose="020B0604030504040204" pitchFamily="34" charset="0"/>
                        </a:rPr>
                        <a:t>39</a:t>
                      </a:r>
                    </a:p>
                  </a:txBody>
                  <a:tcPr marL="9525" marR="9525" marT="9525" marB="0">
                    <a:solidFill>
                      <a:schemeClr val="bg1">
                        <a:lumMod val="95000"/>
                      </a:schemeClr>
                    </a:solidFill>
                  </a:tcPr>
                </a:tc>
                <a:tc>
                  <a:txBody>
                    <a:bodyPr/>
                    <a:lstStyle/>
                    <a:p>
                      <a:pPr algn="r" fontAlgn="t"/>
                      <a:r>
                        <a:rPr lang="en-IE" sz="1000" b="1" i="0" u="none" strike="noStrike">
                          <a:solidFill>
                            <a:srgbClr val="000000"/>
                          </a:solidFill>
                          <a:effectLst/>
                          <a:latin typeface="Tahoma" panose="020B0604030504040204" pitchFamily="34" charset="0"/>
                        </a:rPr>
                        <a:t>30</a:t>
                      </a:r>
                    </a:p>
                  </a:txBody>
                  <a:tcPr marL="9525" marR="9525" marT="9525" marB="0">
                    <a:solidFill>
                      <a:schemeClr val="bg1">
                        <a:lumMod val="95000"/>
                      </a:schemeClr>
                    </a:solidFill>
                  </a:tcPr>
                </a:tc>
                <a:tc>
                  <a:txBody>
                    <a:bodyPr/>
                    <a:lstStyle/>
                    <a:p>
                      <a:pPr algn="r" fontAlgn="t"/>
                      <a:r>
                        <a:rPr lang="en-IE" sz="1000" b="1" i="0" u="none" strike="noStrike">
                          <a:solidFill>
                            <a:srgbClr val="000000"/>
                          </a:solidFill>
                          <a:effectLst/>
                          <a:latin typeface="Tahoma" panose="020B0604030504040204" pitchFamily="34" charset="0"/>
                        </a:rPr>
                        <a:t> </a:t>
                      </a:r>
                    </a:p>
                  </a:txBody>
                  <a:tcPr marL="9525" marR="9525" marT="9525" marB="0">
                    <a:solidFill>
                      <a:schemeClr val="bg1">
                        <a:lumMod val="95000"/>
                      </a:schemeClr>
                    </a:solidFill>
                  </a:tcPr>
                </a:tc>
                <a:tc>
                  <a:txBody>
                    <a:bodyPr/>
                    <a:lstStyle/>
                    <a:p>
                      <a:pPr algn="r" fontAlgn="t"/>
                      <a:r>
                        <a:rPr lang="en-IE" sz="1000" b="1" i="0" u="none" strike="noStrike">
                          <a:solidFill>
                            <a:srgbClr val="000000"/>
                          </a:solidFill>
                          <a:effectLst/>
                          <a:latin typeface="Tahoma" panose="020B0604030504040204" pitchFamily="34" charset="0"/>
                        </a:rPr>
                        <a:t>34</a:t>
                      </a:r>
                    </a:p>
                  </a:txBody>
                  <a:tcPr marL="9525" marR="9525" marT="9525" marB="0">
                    <a:solidFill>
                      <a:schemeClr val="bg1">
                        <a:lumMod val="95000"/>
                      </a:schemeClr>
                    </a:solidFill>
                  </a:tcPr>
                </a:tc>
                <a:tc>
                  <a:txBody>
                    <a:bodyPr/>
                    <a:lstStyle/>
                    <a:p>
                      <a:pPr algn="r" fontAlgn="t"/>
                      <a:r>
                        <a:rPr lang="en-IE" sz="1000" b="1" i="0" u="none" strike="noStrike">
                          <a:solidFill>
                            <a:srgbClr val="000000"/>
                          </a:solidFill>
                          <a:effectLst/>
                          <a:latin typeface="Tahoma" panose="020B0604030504040204" pitchFamily="34" charset="0"/>
                        </a:rPr>
                        <a:t>41</a:t>
                      </a:r>
                    </a:p>
                  </a:txBody>
                  <a:tcPr marL="9525" marR="9525" marT="9525" marB="0">
                    <a:solidFill>
                      <a:schemeClr val="bg1">
                        <a:lumMod val="95000"/>
                      </a:schemeClr>
                    </a:solidFill>
                  </a:tcPr>
                </a:tc>
                <a:tc>
                  <a:txBody>
                    <a:bodyPr/>
                    <a:lstStyle/>
                    <a:p>
                      <a:pPr algn="r" fontAlgn="t"/>
                      <a:r>
                        <a:rPr lang="en-IE" sz="1000" b="1" i="0" u="none" strike="noStrike">
                          <a:solidFill>
                            <a:srgbClr val="000000"/>
                          </a:solidFill>
                          <a:effectLst/>
                          <a:latin typeface="Tahoma" panose="020B0604030504040204" pitchFamily="34" charset="0"/>
                        </a:rPr>
                        <a:t>35</a:t>
                      </a:r>
                    </a:p>
                  </a:txBody>
                  <a:tcPr marL="9525" marR="9525" marT="9525" marB="0">
                    <a:solidFill>
                      <a:schemeClr val="bg1">
                        <a:lumMod val="95000"/>
                      </a:schemeClr>
                    </a:solidFill>
                  </a:tcPr>
                </a:tc>
                <a:tc>
                  <a:txBody>
                    <a:bodyPr/>
                    <a:lstStyle/>
                    <a:p>
                      <a:pPr algn="r" fontAlgn="t"/>
                      <a:r>
                        <a:rPr lang="en-IE" sz="1000" b="1" i="0" u="none" strike="noStrike">
                          <a:solidFill>
                            <a:srgbClr val="000000"/>
                          </a:solidFill>
                          <a:effectLst/>
                          <a:latin typeface="Tahoma" panose="020B0604030504040204" pitchFamily="34" charset="0"/>
                        </a:rPr>
                        <a:t>25</a:t>
                      </a:r>
                    </a:p>
                  </a:txBody>
                  <a:tcPr marL="9525" marR="9525" marT="9525" marB="0">
                    <a:solidFill>
                      <a:schemeClr val="bg1">
                        <a:lumMod val="95000"/>
                      </a:schemeClr>
                    </a:solidFill>
                  </a:tcPr>
                </a:tc>
                <a:tc>
                  <a:txBody>
                    <a:bodyPr/>
                    <a:lstStyle/>
                    <a:p>
                      <a:pPr algn="r" fontAlgn="t"/>
                      <a:r>
                        <a:rPr lang="en-IE" sz="1000" b="1" i="0" u="none" strike="noStrike">
                          <a:solidFill>
                            <a:srgbClr val="000000"/>
                          </a:solidFill>
                          <a:effectLst/>
                          <a:latin typeface="Tahoma" panose="020B0604030504040204" pitchFamily="34" charset="0"/>
                        </a:rPr>
                        <a:t> </a:t>
                      </a:r>
                    </a:p>
                  </a:txBody>
                  <a:tcPr marL="9525" marR="9525" marT="9525" marB="0">
                    <a:solidFill>
                      <a:schemeClr val="bg1">
                        <a:lumMod val="95000"/>
                      </a:schemeClr>
                    </a:solidFill>
                  </a:tcPr>
                </a:tc>
                <a:tc>
                  <a:txBody>
                    <a:bodyPr/>
                    <a:lstStyle/>
                    <a:p>
                      <a:pPr algn="r" fontAlgn="t"/>
                      <a:r>
                        <a:rPr lang="en-IE" sz="1000" b="1" i="0" u="none" strike="noStrike">
                          <a:solidFill>
                            <a:srgbClr val="000000"/>
                          </a:solidFill>
                          <a:effectLst/>
                          <a:latin typeface="Tahoma" panose="020B0604030504040204" pitchFamily="34" charset="0"/>
                        </a:rPr>
                        <a:t>37</a:t>
                      </a:r>
                    </a:p>
                  </a:txBody>
                  <a:tcPr marL="9525" marR="9525" marT="9525" marB="0">
                    <a:solidFill>
                      <a:schemeClr val="bg1">
                        <a:lumMod val="95000"/>
                      </a:schemeClr>
                    </a:solidFill>
                  </a:tcPr>
                </a:tc>
                <a:tc>
                  <a:txBody>
                    <a:bodyPr/>
                    <a:lstStyle/>
                    <a:p>
                      <a:pPr algn="r" fontAlgn="t"/>
                      <a:r>
                        <a:rPr lang="en-IE" sz="1000" b="1" i="0" u="none" strike="noStrike">
                          <a:solidFill>
                            <a:srgbClr val="000000"/>
                          </a:solidFill>
                          <a:effectLst/>
                          <a:latin typeface="Tahoma" panose="020B0604030504040204" pitchFamily="34" charset="0"/>
                        </a:rPr>
                        <a:t>32</a:t>
                      </a:r>
                    </a:p>
                  </a:txBody>
                  <a:tcPr marL="9525" marR="9525" marT="9525" marB="0">
                    <a:solidFill>
                      <a:schemeClr val="bg1">
                        <a:lumMod val="95000"/>
                      </a:schemeClr>
                    </a:solidFill>
                  </a:tcPr>
                </a:tc>
                <a:tc>
                  <a:txBody>
                    <a:bodyPr/>
                    <a:lstStyle/>
                    <a:p>
                      <a:pPr algn="r" fontAlgn="t"/>
                      <a:r>
                        <a:rPr lang="en-IE" sz="1000" b="1" i="0" u="none" strike="noStrike">
                          <a:solidFill>
                            <a:srgbClr val="000000"/>
                          </a:solidFill>
                          <a:effectLst/>
                          <a:latin typeface="Tahoma" panose="020B0604030504040204" pitchFamily="34" charset="0"/>
                        </a:rPr>
                        <a:t> </a:t>
                      </a:r>
                    </a:p>
                  </a:txBody>
                  <a:tcPr marL="9525" marR="9525" marT="9525" marB="0">
                    <a:solidFill>
                      <a:schemeClr val="bg1">
                        <a:lumMod val="95000"/>
                      </a:schemeClr>
                    </a:solidFill>
                  </a:tcPr>
                </a:tc>
                <a:tc>
                  <a:txBody>
                    <a:bodyPr/>
                    <a:lstStyle/>
                    <a:p>
                      <a:pPr algn="r" fontAlgn="t"/>
                      <a:r>
                        <a:rPr lang="en-IE" sz="1000" b="1" i="0" u="none" strike="noStrike">
                          <a:solidFill>
                            <a:srgbClr val="000000"/>
                          </a:solidFill>
                          <a:effectLst/>
                          <a:latin typeface="Tahoma" panose="020B0604030504040204" pitchFamily="34" charset="0"/>
                        </a:rPr>
                        <a:t>35</a:t>
                      </a:r>
                    </a:p>
                  </a:txBody>
                  <a:tcPr marL="9525" marR="9525" marT="9525" marB="0">
                    <a:solidFill>
                      <a:schemeClr val="bg1">
                        <a:lumMod val="95000"/>
                      </a:schemeClr>
                    </a:solidFill>
                  </a:tcPr>
                </a:tc>
                <a:tc>
                  <a:txBody>
                    <a:bodyPr/>
                    <a:lstStyle/>
                    <a:p>
                      <a:pPr algn="r" fontAlgn="t"/>
                      <a:r>
                        <a:rPr lang="en-IE" sz="1000" b="1" i="0" u="none" strike="noStrike">
                          <a:solidFill>
                            <a:srgbClr val="000000"/>
                          </a:solidFill>
                          <a:effectLst/>
                          <a:latin typeface="Tahoma" panose="020B0604030504040204" pitchFamily="34" charset="0"/>
                        </a:rPr>
                        <a:t>29</a:t>
                      </a:r>
                    </a:p>
                  </a:txBody>
                  <a:tcPr marL="9525" marR="9525" marT="9525" marB="0">
                    <a:solidFill>
                      <a:schemeClr val="bg1">
                        <a:lumMod val="95000"/>
                      </a:schemeClr>
                    </a:solidFill>
                  </a:tcPr>
                </a:tc>
                <a:tc>
                  <a:txBody>
                    <a:bodyPr/>
                    <a:lstStyle/>
                    <a:p>
                      <a:pPr algn="r" fontAlgn="t"/>
                      <a:r>
                        <a:rPr lang="en-IE" sz="1000" b="1" i="0" u="none" strike="noStrike">
                          <a:solidFill>
                            <a:srgbClr val="000000"/>
                          </a:solidFill>
                          <a:effectLst/>
                          <a:latin typeface="Tahoma" panose="020B0604030504040204" pitchFamily="34" charset="0"/>
                        </a:rPr>
                        <a:t>37</a:t>
                      </a:r>
                    </a:p>
                  </a:txBody>
                  <a:tcPr marL="9525" marR="9525" marT="9525" marB="0">
                    <a:solidFill>
                      <a:schemeClr val="bg1">
                        <a:lumMod val="95000"/>
                      </a:schemeClr>
                    </a:solidFill>
                  </a:tcPr>
                </a:tc>
                <a:tc>
                  <a:txBody>
                    <a:bodyPr/>
                    <a:lstStyle/>
                    <a:p>
                      <a:pPr algn="r" fontAlgn="t"/>
                      <a:r>
                        <a:rPr lang="en-IE" sz="1000" b="1" i="0" u="none" strike="noStrike">
                          <a:solidFill>
                            <a:srgbClr val="000000"/>
                          </a:solidFill>
                          <a:effectLst/>
                          <a:latin typeface="Tahoma" panose="020B0604030504040204" pitchFamily="34" charset="0"/>
                        </a:rPr>
                        <a:t>37</a:t>
                      </a:r>
                    </a:p>
                  </a:txBody>
                  <a:tcPr marL="9525" marR="9525" marT="9525" marB="0">
                    <a:solidFill>
                      <a:schemeClr val="bg1">
                        <a:lumMod val="95000"/>
                      </a:schemeClr>
                    </a:solidFill>
                  </a:tcPr>
                </a:tc>
                <a:tc>
                  <a:txBody>
                    <a:bodyPr/>
                    <a:lstStyle/>
                    <a:p>
                      <a:pPr algn="r" fontAlgn="t"/>
                      <a:r>
                        <a:rPr lang="en-IE" sz="1000" b="1" i="0" u="none" strike="noStrike">
                          <a:solidFill>
                            <a:srgbClr val="000000"/>
                          </a:solidFill>
                          <a:effectLst/>
                          <a:latin typeface="Tahoma" panose="020B0604030504040204" pitchFamily="34" charset="0"/>
                        </a:rPr>
                        <a:t> </a:t>
                      </a:r>
                    </a:p>
                  </a:txBody>
                  <a:tcPr marL="9525" marR="9525" marT="9525" marB="0">
                    <a:solidFill>
                      <a:schemeClr val="bg1">
                        <a:lumMod val="95000"/>
                      </a:schemeClr>
                    </a:solidFill>
                  </a:tcPr>
                </a:tc>
                <a:tc>
                  <a:txBody>
                    <a:bodyPr/>
                    <a:lstStyle/>
                    <a:p>
                      <a:pPr algn="r" fontAlgn="t"/>
                      <a:r>
                        <a:rPr lang="en-IE" sz="1000" b="1" i="0" u="none" strike="noStrike">
                          <a:solidFill>
                            <a:srgbClr val="000000"/>
                          </a:solidFill>
                          <a:effectLst/>
                          <a:latin typeface="Tahoma" panose="020B0604030504040204" pitchFamily="34" charset="0"/>
                        </a:rPr>
                        <a:t>36</a:t>
                      </a:r>
                    </a:p>
                  </a:txBody>
                  <a:tcPr marL="9525" marR="9525" marT="9525" marB="0">
                    <a:solidFill>
                      <a:schemeClr val="bg1">
                        <a:lumMod val="95000"/>
                      </a:schemeClr>
                    </a:solidFill>
                  </a:tcPr>
                </a:tc>
                <a:tc>
                  <a:txBody>
                    <a:bodyPr/>
                    <a:lstStyle/>
                    <a:p>
                      <a:pPr algn="r" fontAlgn="t"/>
                      <a:r>
                        <a:rPr lang="en-IE" sz="1000" b="1" i="0" u="none" strike="noStrike">
                          <a:solidFill>
                            <a:srgbClr val="000000"/>
                          </a:solidFill>
                          <a:effectLst/>
                          <a:latin typeface="Tahoma" panose="020B0604030504040204" pitchFamily="34" charset="0"/>
                        </a:rPr>
                        <a:t>31</a:t>
                      </a:r>
                    </a:p>
                  </a:txBody>
                  <a:tcPr marL="9525" marR="9525" marT="9525" marB="0">
                    <a:solidFill>
                      <a:schemeClr val="bg1">
                        <a:lumMod val="95000"/>
                      </a:schemeClr>
                    </a:solidFill>
                  </a:tcPr>
                </a:tc>
                <a:extLst>
                  <a:ext uri="{0D108BD9-81ED-4DB2-BD59-A6C34878D82A}">
                    <a16:rowId xmlns:a16="http://schemas.microsoft.com/office/drawing/2014/main" val="3753094178"/>
                  </a:ext>
                </a:extLst>
              </a:tr>
            </a:tbl>
          </a:graphicData>
        </a:graphic>
      </p:graphicFrame>
      <p:sp>
        <p:nvSpPr>
          <p:cNvPr id="10" name="TextBox 9">
            <a:extLst>
              <a:ext uri="{FF2B5EF4-FFF2-40B4-BE49-F238E27FC236}">
                <a16:creationId xmlns:a16="http://schemas.microsoft.com/office/drawing/2014/main" id="{F7690ABD-409F-4D48-AE9D-1DA6F4993A92}"/>
              </a:ext>
            </a:extLst>
          </p:cNvPr>
          <p:cNvSpPr txBox="1"/>
          <p:nvPr/>
        </p:nvSpPr>
        <p:spPr>
          <a:xfrm>
            <a:off x="822923" y="6107047"/>
            <a:ext cx="10794405" cy="370284"/>
          </a:xfrm>
          <a:prstGeom prst="parallelogram">
            <a:avLst/>
          </a:prstGeom>
          <a:solidFill>
            <a:srgbClr val="595959">
              <a:alpha val="92941"/>
            </a:srgbClr>
          </a:solidFill>
        </p:spPr>
        <p:txBody>
          <a:bodyPr wrap="square" rtlCol="0">
            <a:spAutoFit/>
          </a:bodyPr>
          <a:lstStyle/>
          <a:p>
            <a:pPr algn="ctr" fontAlgn="base">
              <a:spcBef>
                <a:spcPct val="0"/>
              </a:spcBef>
              <a:spcAft>
                <a:spcPct val="0"/>
              </a:spcAft>
            </a:pPr>
            <a:endParaRPr lang="en-IE" sz="1400" b="1">
              <a:solidFill>
                <a:schemeClr val="bg1"/>
              </a:solidFill>
            </a:endParaRPr>
          </a:p>
        </p:txBody>
      </p:sp>
      <p:sp>
        <p:nvSpPr>
          <p:cNvPr id="11" name="TextBox 10">
            <a:extLst>
              <a:ext uri="{FF2B5EF4-FFF2-40B4-BE49-F238E27FC236}">
                <a16:creationId xmlns:a16="http://schemas.microsoft.com/office/drawing/2014/main" id="{59EEFA79-DDA9-468F-883A-77C7CCB67357}"/>
              </a:ext>
            </a:extLst>
          </p:cNvPr>
          <p:cNvSpPr txBox="1"/>
          <p:nvPr/>
        </p:nvSpPr>
        <p:spPr>
          <a:xfrm>
            <a:off x="124125" y="6107047"/>
            <a:ext cx="12192000" cy="307777"/>
          </a:xfrm>
          <a:prstGeom prst="rect">
            <a:avLst/>
          </a:prstGeom>
          <a:noFill/>
        </p:spPr>
        <p:txBody>
          <a:bodyPr wrap="square" rtlCol="0">
            <a:spAutoFit/>
          </a:bodyPr>
          <a:lstStyle/>
          <a:p>
            <a:pPr algn="ctr"/>
            <a:r>
              <a:rPr lang="en-IE" sz="1400" b="1">
                <a:solidFill>
                  <a:prstClr val="white"/>
                </a:solidFill>
              </a:rPr>
              <a:t>ABC1s, males, and those aged 18-34 years, are significantly more likely than the average individual to report improved personal finances.</a:t>
            </a:r>
            <a:endParaRPr lang="en-IE" sz="1400" b="1">
              <a:solidFill>
                <a:schemeClr val="bg1"/>
              </a:solidFill>
            </a:endParaRPr>
          </a:p>
        </p:txBody>
      </p:sp>
    </p:spTree>
    <p:extLst>
      <p:ext uri="{BB962C8B-B14F-4D97-AF65-F5344CB8AC3E}">
        <p14:creationId xmlns:p14="http://schemas.microsoft.com/office/powerpoint/2010/main" val="1516621296"/>
      </p:ext>
    </p:extLst>
  </p:cSld>
  <p:clrMapOvr>
    <a:masterClrMapping/>
  </p:clrMapOvr>
  <p:transition spd="slow">
    <p:wipe dir="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F05F657-5553-4C02-A4DE-B676CF45F02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776520" y="96535"/>
            <a:ext cx="1224794" cy="498495"/>
          </a:xfrm>
          <a:prstGeom prst="rect">
            <a:avLst/>
          </a:prstGeom>
        </p:spPr>
      </p:pic>
      <p:sp>
        <p:nvSpPr>
          <p:cNvPr id="8" name="Flowchart: Data 7">
            <a:extLst>
              <a:ext uri="{FF2B5EF4-FFF2-40B4-BE49-F238E27FC236}">
                <a16:creationId xmlns:a16="http://schemas.microsoft.com/office/drawing/2014/main" id="{30870628-F8ED-443C-9B31-1D1BE04FAF63}"/>
              </a:ext>
            </a:extLst>
          </p:cNvPr>
          <p:cNvSpPr/>
          <p:nvPr/>
        </p:nvSpPr>
        <p:spPr>
          <a:xfrm>
            <a:off x="4650199" y="-14548"/>
            <a:ext cx="9374893" cy="6877050"/>
          </a:xfrm>
          <a:prstGeom prst="flowChartInputOutpu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prstClr val="white"/>
              </a:solidFill>
              <a:effectLst/>
              <a:uLnTx/>
              <a:uFillTx/>
              <a:latin typeface="Calibri"/>
              <a:ea typeface="+mn-ea"/>
              <a:cs typeface="+mn-cs"/>
            </a:endParaRPr>
          </a:p>
        </p:txBody>
      </p:sp>
      <p:pic>
        <p:nvPicPr>
          <p:cNvPr id="9" name="Picture 2" descr="https://northeurope1-mediap.svc.ms/transform/thumbnail?provider=spo&amp;inputFormat=png&amp;cs=fFNQTw&amp;docid=https%3A%2F%2Fbandaireland.sharepoint.com%3A443%2F_api%2Fv2.0%2Fdrives%2Fb!hOTfExqRLUGtBHl_SHCA9veGwilcP8BIt6W57ajuJ7frqXDWuHGsQLNbVLHJVHi6%2Fitems%2F01TFVL3LTJ6M25FNCQGNGINIAWJQDNIJDR%3Fversion%3DPublished&amp;access_token=eyJ0eXAiOiJKV1QiLCJhbGciOiJub25lIn0.eyJhdWQiOiIwMDAwMDAwMy0wMDAwLTBmZjEtY2UwMC0wMDAwMDAwMDAwMDAvYmFuZGFpcmVsYW5kLnNoYXJlcG9pbnQuY29tQDliNzk4ODEyLWRmYjEtNDU0Ny1iYmU2LWI5N2M4MTFlMjhmNiIsImlzcyI6IjAwMDAwMDAzLTAwMDAtMGZmMS1jZTAwLTAwMDAwMDAwMDAwMCIsIm5iZiI6IjE1ODU3Mjc4NjIiLCJleHAiOiIxNTg1NzQ5NDYyIiwiZW5kcG9pbnR1cmwiOiJzb3cxanc3ZFVlWVlQdTk2NTU1K2xMbUpBTHV1Qi9idWQvVXZkelN5amN3PSIsImVuZHBvaW50dXJsTGVuZ3RoIjoiMTE5IiwiaXNsb29wYmFjayI6IlRydWUiLCJjaWQiOiJZbU0yWlRRME9XWXROakJrTUMxaU1EQXdMVGt4TWpVdE4yVmpPVE5sT0dNM1pEQmwiLCJ2ZXIiOiJoYXNoZWRwcm9vZnRva2VuIiwic2l0ZWlkIjoiTVROa1ptVTBPRFF0T1RFeFlTMDBNVEprTFdGa01EUXROemszWmpRNE56QTRNR1kyIiwic2lnbmluX3N0YXRlIjoiW1wia21zaVwiXSIsIm5hbWVpZCI6IjAjLmZ8bWVtYmVyc2hpcHxjYXRoeUBiYW5kYS5pZSIsIm5paSI6Im1pY3Jvc29mdC5zaGFyZXBvaW50IiwiaXN1c2VyIjoidHJ1ZSIsImNhY2hla2V5IjoiMGguZnxtZW1iZXJzaGlwfDEwMDMwMDAwODUyYjI3MWNAbGl2ZS5jb20iLCJ0dCI6IjAiLCJ1c2VQZXJzaXN0ZW50Q29va2llIjoiMyJ9.aEYvMjkyYThUczFnMmtmMFk1ZUI1OEZ1Yjg0dWRleTZ6WlJPaUE3V2xYWT0&amp;encodeFailures=1&amp;width=270&amp;height=191&amp;srcWidth=3509&amp;srcHeight=2481&amp;cropMode=dochead">
            <a:extLst>
              <a:ext uri="{FF2B5EF4-FFF2-40B4-BE49-F238E27FC236}">
                <a16:creationId xmlns:a16="http://schemas.microsoft.com/office/drawing/2014/main" id="{400715CF-B88E-4B3B-8F64-3E9F21F93FA8}"/>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10376923" y="96535"/>
            <a:ext cx="1636545" cy="785542"/>
          </a:xfrm>
          <a:prstGeom prst="rect">
            <a:avLst/>
          </a:prstGeom>
          <a:noFill/>
          <a:extLst>
            <a:ext uri="{909E8E84-426E-40DD-AFC4-6F175D3DCCD1}">
              <a14:hiddenFill xmlns:a14="http://schemas.microsoft.com/office/drawing/2010/main">
                <a:solidFill>
                  <a:srgbClr val="FFFFFF"/>
                </a:solidFill>
              </a14:hiddenFill>
            </a:ext>
          </a:extLst>
        </p:spPr>
      </p:pic>
      <p:sp>
        <p:nvSpPr>
          <p:cNvPr id="18" name="Rectangle 17">
            <a:extLst>
              <a:ext uri="{FF2B5EF4-FFF2-40B4-BE49-F238E27FC236}">
                <a16:creationId xmlns:a16="http://schemas.microsoft.com/office/drawing/2014/main" id="{85B6A567-7C1B-46D3-8A08-4708C1F77B55}"/>
              </a:ext>
            </a:extLst>
          </p:cNvPr>
          <p:cNvSpPr/>
          <p:nvPr/>
        </p:nvSpPr>
        <p:spPr>
          <a:xfrm>
            <a:off x="6577845" y="753808"/>
            <a:ext cx="5710843" cy="830997"/>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IE" sz="2400" b="1" i="1" u="none" strike="noStrike" kern="1200" cap="none" spc="0" normalizeH="0" baseline="0" noProof="0">
                <a:ln>
                  <a:noFill/>
                </a:ln>
                <a:solidFill>
                  <a:prstClr val="black">
                    <a:lumMod val="65000"/>
                    <a:lumOff val="35000"/>
                  </a:prstClr>
                </a:solidFill>
                <a:effectLst/>
                <a:uLnTx/>
                <a:uFillTx/>
                <a:latin typeface="Calibri"/>
                <a:ea typeface="+mn-ea"/>
                <a:cs typeface="+mn-cs"/>
              </a:rPr>
              <a:t>Top 3 Activities Planned in </a:t>
            </a:r>
            <a:r>
              <a:rPr lang="en-IE" sz="2400" b="1" i="1">
                <a:solidFill>
                  <a:prstClr val="black">
                    <a:lumMod val="65000"/>
                    <a:lumOff val="35000"/>
                  </a:prstClr>
                </a:solidFill>
                <a:latin typeface="Calibri"/>
              </a:rPr>
              <a:t>next three months ….</a:t>
            </a:r>
            <a:endParaRPr kumimoji="0" lang="en-IE" sz="2400" b="0" i="1" u="none" strike="noStrike" kern="1200" cap="none" spc="0" normalizeH="0" baseline="0" noProof="0">
              <a:ln>
                <a:noFill/>
              </a:ln>
              <a:solidFill>
                <a:prstClr val="black">
                  <a:lumMod val="65000"/>
                  <a:lumOff val="35000"/>
                </a:prstClr>
              </a:solidFill>
              <a:effectLst/>
              <a:uLnTx/>
              <a:uFillTx/>
              <a:latin typeface="Calibri"/>
              <a:ea typeface="+mn-ea"/>
              <a:cs typeface="+mn-cs"/>
            </a:endParaRPr>
          </a:p>
        </p:txBody>
      </p:sp>
      <p:pic>
        <p:nvPicPr>
          <p:cNvPr id="11" name="Picture 10" descr="A person posing for the camera&#10;&#10;Description automatically generated">
            <a:extLst>
              <a:ext uri="{FF2B5EF4-FFF2-40B4-BE49-F238E27FC236}">
                <a16:creationId xmlns:a16="http://schemas.microsoft.com/office/drawing/2014/main" id="{103B119A-E000-421A-9A11-3A2F3494445E}"/>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96941" y="-387424"/>
            <a:ext cx="5726434" cy="7245424"/>
          </a:xfrm>
          <a:prstGeom prst="rect">
            <a:avLst/>
          </a:prstGeom>
          <a:noFill/>
          <a:ln>
            <a:noFill/>
          </a:ln>
        </p:spPr>
      </p:pic>
      <p:graphicFrame>
        <p:nvGraphicFramePr>
          <p:cNvPr id="16" name="Chart 15">
            <a:extLst>
              <a:ext uri="{FF2B5EF4-FFF2-40B4-BE49-F238E27FC236}">
                <a16:creationId xmlns:a16="http://schemas.microsoft.com/office/drawing/2014/main" id="{A0979988-3A1D-4695-ADDD-FF7ADA44173B}"/>
              </a:ext>
            </a:extLst>
          </p:cNvPr>
          <p:cNvGraphicFramePr/>
          <p:nvPr>
            <p:extLst>
              <p:ext uri="{D42A27DB-BD31-4B8C-83A1-F6EECF244321}">
                <p14:modId xmlns:p14="http://schemas.microsoft.com/office/powerpoint/2010/main" val="3400367602"/>
              </p:ext>
            </p:extLst>
          </p:nvPr>
        </p:nvGraphicFramePr>
        <p:xfrm>
          <a:off x="5951984" y="2228402"/>
          <a:ext cx="3080815" cy="2053877"/>
        </p:xfrm>
        <a:graphic>
          <a:graphicData uri="http://schemas.openxmlformats.org/drawingml/2006/chart">
            <c:chart xmlns:c="http://schemas.openxmlformats.org/drawingml/2006/chart" xmlns:r="http://schemas.openxmlformats.org/officeDocument/2006/relationships" r:id="rId5"/>
          </a:graphicData>
        </a:graphic>
      </p:graphicFrame>
      <p:sp>
        <p:nvSpPr>
          <p:cNvPr id="17" name="TextBox 16">
            <a:extLst>
              <a:ext uri="{FF2B5EF4-FFF2-40B4-BE49-F238E27FC236}">
                <a16:creationId xmlns:a16="http://schemas.microsoft.com/office/drawing/2014/main" id="{8EE894F7-F072-4F03-B356-99B717CBE270}"/>
              </a:ext>
            </a:extLst>
          </p:cNvPr>
          <p:cNvSpPr txBox="1"/>
          <p:nvPr/>
        </p:nvSpPr>
        <p:spPr>
          <a:xfrm>
            <a:off x="6899509" y="2756890"/>
            <a:ext cx="1235484" cy="58477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IE" sz="3200" b="1" i="0" u="none" strike="noStrike" kern="1200" cap="none" spc="0" normalizeH="0" baseline="0" noProof="0">
                <a:ln>
                  <a:noFill/>
                </a:ln>
                <a:solidFill>
                  <a:schemeClr val="accent2"/>
                </a:solidFill>
                <a:effectLst/>
                <a:uLnTx/>
                <a:uFillTx/>
                <a:latin typeface="Calibri" panose="020F0502020204030204"/>
                <a:ea typeface="+mn-ea"/>
                <a:cs typeface="+mn-cs"/>
              </a:rPr>
              <a:t>46%</a:t>
            </a:r>
            <a:r>
              <a:rPr kumimoji="0" lang="en-IE" sz="3200" b="1" i="0" u="none" strike="noStrike" kern="1200" cap="none" spc="0" normalizeH="0" baseline="0" noProof="0">
                <a:ln>
                  <a:noFill/>
                </a:ln>
                <a:solidFill>
                  <a:srgbClr val="54C0E8"/>
                </a:solidFill>
                <a:effectLst/>
                <a:uLnTx/>
                <a:uFillTx/>
                <a:latin typeface="Calibri" panose="020F0502020204030204"/>
                <a:ea typeface="+mn-ea"/>
                <a:cs typeface="+mn-cs"/>
              </a:rPr>
              <a:t> </a:t>
            </a:r>
          </a:p>
        </p:txBody>
      </p:sp>
      <p:sp>
        <p:nvSpPr>
          <p:cNvPr id="19" name="Rectangle 18">
            <a:extLst>
              <a:ext uri="{FF2B5EF4-FFF2-40B4-BE49-F238E27FC236}">
                <a16:creationId xmlns:a16="http://schemas.microsoft.com/office/drawing/2014/main" id="{16819E0F-D977-4CAE-BF94-F6314019E7F5}"/>
              </a:ext>
            </a:extLst>
          </p:cNvPr>
          <p:cNvSpPr/>
          <p:nvPr/>
        </p:nvSpPr>
        <p:spPr>
          <a:xfrm>
            <a:off x="6420204" y="1837463"/>
            <a:ext cx="2088372" cy="338554"/>
          </a:xfrm>
          <a:prstGeom prst="rect">
            <a:avLst/>
          </a:prstGeom>
        </p:spPr>
        <p:txBody>
          <a:bodyPr wrap="square"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IE" sz="1600" b="1" i="1">
                <a:solidFill>
                  <a:prstClr val="black">
                    <a:lumMod val="50000"/>
                    <a:lumOff val="50000"/>
                  </a:prstClr>
                </a:solidFill>
                <a:latin typeface="Calibri"/>
                <a:cs typeface="Calibri"/>
              </a:rPr>
              <a:t>Eat out in a restaurant</a:t>
            </a:r>
            <a:endParaRPr kumimoji="0" lang="en-IE" sz="1600" b="1" i="1" u="none" strike="noStrike" kern="1200" cap="none" spc="0" normalizeH="0" baseline="0" noProof="0">
              <a:ln>
                <a:noFill/>
              </a:ln>
              <a:solidFill>
                <a:prstClr val="black">
                  <a:lumMod val="50000"/>
                  <a:lumOff val="50000"/>
                </a:prstClr>
              </a:solidFill>
              <a:effectLst/>
              <a:uLnTx/>
              <a:uFillTx/>
              <a:latin typeface="Calibri"/>
              <a:ea typeface="+mn-ea"/>
              <a:cs typeface="Calibri"/>
            </a:endParaRPr>
          </a:p>
        </p:txBody>
      </p:sp>
      <p:graphicFrame>
        <p:nvGraphicFramePr>
          <p:cNvPr id="20" name="Chart 19">
            <a:extLst>
              <a:ext uri="{FF2B5EF4-FFF2-40B4-BE49-F238E27FC236}">
                <a16:creationId xmlns:a16="http://schemas.microsoft.com/office/drawing/2014/main" id="{B5527ADE-467F-4F3D-8D5F-159FFCAC41A0}"/>
              </a:ext>
            </a:extLst>
          </p:cNvPr>
          <p:cNvGraphicFramePr/>
          <p:nvPr>
            <p:extLst>
              <p:ext uri="{D42A27DB-BD31-4B8C-83A1-F6EECF244321}">
                <p14:modId xmlns:p14="http://schemas.microsoft.com/office/powerpoint/2010/main" val="3392632934"/>
              </p:ext>
            </p:extLst>
          </p:nvPr>
        </p:nvGraphicFramePr>
        <p:xfrm>
          <a:off x="8480028" y="2226612"/>
          <a:ext cx="3080815" cy="2053877"/>
        </p:xfrm>
        <a:graphic>
          <a:graphicData uri="http://schemas.openxmlformats.org/drawingml/2006/chart">
            <c:chart xmlns:c="http://schemas.openxmlformats.org/drawingml/2006/chart" xmlns:r="http://schemas.openxmlformats.org/officeDocument/2006/relationships" r:id="rId6"/>
          </a:graphicData>
        </a:graphic>
      </p:graphicFrame>
      <p:sp>
        <p:nvSpPr>
          <p:cNvPr id="21" name="TextBox 20">
            <a:extLst>
              <a:ext uri="{FF2B5EF4-FFF2-40B4-BE49-F238E27FC236}">
                <a16:creationId xmlns:a16="http://schemas.microsoft.com/office/drawing/2014/main" id="{E9575089-FDFC-4267-B8D8-53382F0F566D}"/>
              </a:ext>
            </a:extLst>
          </p:cNvPr>
          <p:cNvSpPr txBox="1"/>
          <p:nvPr/>
        </p:nvSpPr>
        <p:spPr>
          <a:xfrm>
            <a:off x="9464247" y="2773528"/>
            <a:ext cx="1235484" cy="58477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IE" sz="3200" b="1" i="0" u="none" strike="noStrike" kern="1200" cap="none" spc="0" normalizeH="0" baseline="0" noProof="0">
                <a:ln>
                  <a:noFill/>
                </a:ln>
                <a:solidFill>
                  <a:schemeClr val="accent2"/>
                </a:solidFill>
                <a:effectLst/>
                <a:uLnTx/>
                <a:uFillTx/>
                <a:latin typeface="Calibri" panose="020F0502020204030204"/>
                <a:ea typeface="+mn-ea"/>
                <a:cs typeface="+mn-cs"/>
              </a:rPr>
              <a:t>29%</a:t>
            </a:r>
            <a:r>
              <a:rPr kumimoji="0" lang="en-IE" sz="3200" b="1" i="0" u="none" strike="noStrike" kern="1200" cap="none" spc="0" normalizeH="0" baseline="0" noProof="0">
                <a:ln>
                  <a:noFill/>
                </a:ln>
                <a:solidFill>
                  <a:srgbClr val="54C0E8"/>
                </a:solidFill>
                <a:effectLst/>
                <a:uLnTx/>
                <a:uFillTx/>
                <a:latin typeface="Calibri" panose="020F0502020204030204"/>
                <a:ea typeface="+mn-ea"/>
                <a:cs typeface="+mn-cs"/>
              </a:rPr>
              <a:t> </a:t>
            </a:r>
          </a:p>
        </p:txBody>
      </p:sp>
      <p:sp>
        <p:nvSpPr>
          <p:cNvPr id="22" name="Rectangle 21">
            <a:extLst>
              <a:ext uri="{FF2B5EF4-FFF2-40B4-BE49-F238E27FC236}">
                <a16:creationId xmlns:a16="http://schemas.microsoft.com/office/drawing/2014/main" id="{29F3A238-1057-4E15-A55F-61C773652869}"/>
              </a:ext>
            </a:extLst>
          </p:cNvPr>
          <p:cNvSpPr/>
          <p:nvPr/>
        </p:nvSpPr>
        <p:spPr>
          <a:xfrm>
            <a:off x="7703646" y="4262687"/>
            <a:ext cx="2088372" cy="584775"/>
          </a:xfrm>
          <a:prstGeom prst="rect">
            <a:avLst/>
          </a:prstGeom>
        </p:spPr>
        <p:txBody>
          <a:bodyPr wrap="square"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IE" sz="1600" b="1" i="1">
                <a:solidFill>
                  <a:prstClr val="black">
                    <a:lumMod val="50000"/>
                    <a:lumOff val="50000"/>
                  </a:prstClr>
                </a:solidFill>
                <a:latin typeface="Calibri"/>
                <a:cs typeface="Calibri"/>
              </a:rPr>
              <a:t>Purchase a holiday in Ireland</a:t>
            </a:r>
            <a:endParaRPr kumimoji="0" lang="en-IE" sz="1600" b="1" i="1" u="none" strike="noStrike" kern="1200" cap="none" spc="0" normalizeH="0" baseline="0" noProof="0">
              <a:ln>
                <a:noFill/>
              </a:ln>
              <a:solidFill>
                <a:prstClr val="black">
                  <a:lumMod val="50000"/>
                  <a:lumOff val="50000"/>
                </a:prstClr>
              </a:solidFill>
              <a:effectLst/>
              <a:uLnTx/>
              <a:uFillTx/>
              <a:latin typeface="Calibri"/>
              <a:ea typeface="+mn-ea"/>
              <a:cs typeface="Calibri"/>
            </a:endParaRPr>
          </a:p>
        </p:txBody>
      </p:sp>
      <p:graphicFrame>
        <p:nvGraphicFramePr>
          <p:cNvPr id="23" name="Chart 22">
            <a:extLst>
              <a:ext uri="{FF2B5EF4-FFF2-40B4-BE49-F238E27FC236}">
                <a16:creationId xmlns:a16="http://schemas.microsoft.com/office/drawing/2014/main" id="{EBCDE740-8CE7-4E15-A369-C396B0EAA986}"/>
              </a:ext>
            </a:extLst>
          </p:cNvPr>
          <p:cNvGraphicFramePr/>
          <p:nvPr>
            <p:extLst>
              <p:ext uri="{D42A27DB-BD31-4B8C-83A1-F6EECF244321}">
                <p14:modId xmlns:p14="http://schemas.microsoft.com/office/powerpoint/2010/main" val="3206754181"/>
              </p:ext>
            </p:extLst>
          </p:nvPr>
        </p:nvGraphicFramePr>
        <p:xfrm>
          <a:off x="7120022" y="4752800"/>
          <a:ext cx="3080815" cy="2053877"/>
        </p:xfrm>
        <a:graphic>
          <a:graphicData uri="http://schemas.openxmlformats.org/drawingml/2006/chart">
            <c:chart xmlns:c="http://schemas.openxmlformats.org/drawingml/2006/chart" xmlns:r="http://schemas.openxmlformats.org/officeDocument/2006/relationships" r:id="rId7"/>
          </a:graphicData>
        </a:graphic>
      </p:graphicFrame>
      <p:sp>
        <p:nvSpPr>
          <p:cNvPr id="24" name="TextBox 23">
            <a:extLst>
              <a:ext uri="{FF2B5EF4-FFF2-40B4-BE49-F238E27FC236}">
                <a16:creationId xmlns:a16="http://schemas.microsoft.com/office/drawing/2014/main" id="{573C21FB-A9A6-4160-A15D-D8DC56D972B9}"/>
              </a:ext>
            </a:extLst>
          </p:cNvPr>
          <p:cNvSpPr txBox="1"/>
          <p:nvPr/>
        </p:nvSpPr>
        <p:spPr>
          <a:xfrm>
            <a:off x="8102161" y="5261103"/>
            <a:ext cx="1235484" cy="58477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IE" sz="3200" b="1" i="0" u="none" strike="noStrike" kern="1200" cap="none" spc="0" normalizeH="0" baseline="0" noProof="0">
                <a:ln>
                  <a:noFill/>
                </a:ln>
                <a:solidFill>
                  <a:schemeClr val="accent2"/>
                </a:solidFill>
                <a:effectLst/>
                <a:uLnTx/>
                <a:uFillTx/>
                <a:latin typeface="Calibri" panose="020F0502020204030204"/>
                <a:ea typeface="+mn-ea"/>
                <a:cs typeface="+mn-cs"/>
              </a:rPr>
              <a:t>29%</a:t>
            </a:r>
            <a:r>
              <a:rPr kumimoji="0" lang="en-IE" sz="3200" b="1" i="0" u="none" strike="noStrike" kern="1200" cap="none" spc="0" normalizeH="0" baseline="0" noProof="0">
                <a:ln>
                  <a:noFill/>
                </a:ln>
                <a:solidFill>
                  <a:srgbClr val="54C0E8"/>
                </a:solidFill>
                <a:effectLst/>
                <a:uLnTx/>
                <a:uFillTx/>
                <a:latin typeface="Calibri" panose="020F0502020204030204"/>
                <a:ea typeface="+mn-ea"/>
                <a:cs typeface="+mn-cs"/>
              </a:rPr>
              <a:t> </a:t>
            </a:r>
          </a:p>
        </p:txBody>
      </p:sp>
      <p:sp>
        <p:nvSpPr>
          <p:cNvPr id="25" name="Rectangle 24">
            <a:extLst>
              <a:ext uri="{FF2B5EF4-FFF2-40B4-BE49-F238E27FC236}">
                <a16:creationId xmlns:a16="http://schemas.microsoft.com/office/drawing/2014/main" id="{0D9D10A2-70A0-4EC3-84BF-39156C06F7BE}"/>
              </a:ext>
            </a:extLst>
          </p:cNvPr>
          <p:cNvSpPr/>
          <p:nvPr/>
        </p:nvSpPr>
        <p:spPr>
          <a:xfrm>
            <a:off x="9045677" y="1835978"/>
            <a:ext cx="2088372" cy="338554"/>
          </a:xfrm>
          <a:prstGeom prst="rect">
            <a:avLst/>
          </a:prstGeom>
        </p:spPr>
        <p:txBody>
          <a:bodyPr wrap="square"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IE" sz="1600" b="1" i="1">
                <a:solidFill>
                  <a:prstClr val="black">
                    <a:lumMod val="50000"/>
                    <a:lumOff val="50000"/>
                  </a:prstClr>
                </a:solidFill>
                <a:latin typeface="Calibri"/>
                <a:cs typeface="Calibri"/>
              </a:rPr>
              <a:t>Go to a pub</a:t>
            </a:r>
            <a:endParaRPr kumimoji="0" lang="en-IE" sz="1600" b="1" i="1" u="none" strike="noStrike" kern="1200" cap="none" spc="0" normalizeH="0" baseline="0" noProof="0">
              <a:ln>
                <a:noFill/>
              </a:ln>
              <a:solidFill>
                <a:prstClr val="black">
                  <a:lumMod val="50000"/>
                  <a:lumOff val="50000"/>
                </a:prstClr>
              </a:solidFill>
              <a:effectLst/>
              <a:uLnTx/>
              <a:uFillTx/>
              <a:latin typeface="Calibri"/>
              <a:ea typeface="+mn-ea"/>
              <a:cs typeface="Calibri"/>
            </a:endParaRPr>
          </a:p>
        </p:txBody>
      </p:sp>
      <p:sp>
        <p:nvSpPr>
          <p:cNvPr id="26" name="Rectangle 25">
            <a:extLst>
              <a:ext uri="{FF2B5EF4-FFF2-40B4-BE49-F238E27FC236}">
                <a16:creationId xmlns:a16="http://schemas.microsoft.com/office/drawing/2014/main" id="{2D42EFC5-B594-4729-BDAC-ECBB5CE2173B}"/>
              </a:ext>
            </a:extLst>
          </p:cNvPr>
          <p:cNvSpPr/>
          <p:nvPr/>
        </p:nvSpPr>
        <p:spPr>
          <a:xfrm>
            <a:off x="6435326" y="3286973"/>
            <a:ext cx="2088372" cy="523220"/>
          </a:xfrm>
          <a:prstGeom prst="rect">
            <a:avLst/>
          </a:prstGeom>
        </p:spPr>
        <p:txBody>
          <a:bodyPr wrap="square"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IE" sz="1400" b="1" i="1">
                <a:solidFill>
                  <a:prstClr val="black">
                    <a:lumMod val="50000"/>
                    <a:lumOff val="50000"/>
                  </a:prstClr>
                </a:solidFill>
                <a:latin typeface="Calibri"/>
                <a:cs typeface="Calibri"/>
              </a:rPr>
              <a:t>73% next </a:t>
            </a:r>
          </a:p>
          <a:p>
            <a:pPr marL="0" marR="0" lvl="0" indent="0" algn="ctr" defTabSz="457200" rtl="0" eaLnBrk="1" fontAlgn="auto" latinLnBrk="0" hangingPunct="1">
              <a:lnSpc>
                <a:spcPct val="100000"/>
              </a:lnSpc>
              <a:spcBef>
                <a:spcPts val="0"/>
              </a:spcBef>
              <a:spcAft>
                <a:spcPts val="0"/>
              </a:spcAft>
              <a:buClrTx/>
              <a:buSzTx/>
              <a:buFontTx/>
              <a:buNone/>
              <a:tabLst/>
              <a:defRPr/>
            </a:pPr>
            <a:r>
              <a:rPr lang="en-IE" sz="1400" b="1" i="1">
                <a:solidFill>
                  <a:prstClr val="black">
                    <a:lumMod val="50000"/>
                    <a:lumOff val="50000"/>
                  </a:prstClr>
                </a:solidFill>
                <a:latin typeface="Calibri"/>
                <a:cs typeface="Calibri"/>
              </a:rPr>
              <a:t>6 months</a:t>
            </a:r>
            <a:endParaRPr kumimoji="0" lang="en-IE" sz="1400" b="1" i="1" u="none" strike="noStrike" kern="1200" cap="none" spc="0" normalizeH="0" baseline="0" noProof="0">
              <a:ln>
                <a:noFill/>
              </a:ln>
              <a:solidFill>
                <a:prstClr val="black">
                  <a:lumMod val="50000"/>
                  <a:lumOff val="50000"/>
                </a:prstClr>
              </a:solidFill>
              <a:effectLst/>
              <a:uLnTx/>
              <a:uFillTx/>
              <a:latin typeface="Calibri"/>
              <a:ea typeface="+mn-ea"/>
              <a:cs typeface="Calibri"/>
            </a:endParaRPr>
          </a:p>
        </p:txBody>
      </p:sp>
      <p:sp>
        <p:nvSpPr>
          <p:cNvPr id="27" name="Rectangle 26">
            <a:extLst>
              <a:ext uri="{FF2B5EF4-FFF2-40B4-BE49-F238E27FC236}">
                <a16:creationId xmlns:a16="http://schemas.microsoft.com/office/drawing/2014/main" id="{1970935B-F63D-4B14-B479-8CFD6DFFED1F}"/>
              </a:ext>
            </a:extLst>
          </p:cNvPr>
          <p:cNvSpPr/>
          <p:nvPr/>
        </p:nvSpPr>
        <p:spPr>
          <a:xfrm>
            <a:off x="9007040" y="3286973"/>
            <a:ext cx="2088372" cy="523220"/>
          </a:xfrm>
          <a:prstGeom prst="rect">
            <a:avLst/>
          </a:prstGeom>
        </p:spPr>
        <p:txBody>
          <a:bodyPr wrap="square"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IE" sz="1400" b="1" i="1">
                <a:solidFill>
                  <a:prstClr val="black">
                    <a:lumMod val="50000"/>
                    <a:lumOff val="50000"/>
                  </a:prstClr>
                </a:solidFill>
                <a:latin typeface="Calibri"/>
                <a:cs typeface="Calibri"/>
              </a:rPr>
              <a:t>53% next </a:t>
            </a:r>
          </a:p>
          <a:p>
            <a:pPr marL="0" marR="0" lvl="0" indent="0" algn="ctr" defTabSz="457200" rtl="0" eaLnBrk="1" fontAlgn="auto" latinLnBrk="0" hangingPunct="1">
              <a:lnSpc>
                <a:spcPct val="100000"/>
              </a:lnSpc>
              <a:spcBef>
                <a:spcPts val="0"/>
              </a:spcBef>
              <a:spcAft>
                <a:spcPts val="0"/>
              </a:spcAft>
              <a:buClrTx/>
              <a:buSzTx/>
              <a:buFontTx/>
              <a:buNone/>
              <a:tabLst/>
              <a:defRPr/>
            </a:pPr>
            <a:r>
              <a:rPr lang="en-IE" sz="1400" b="1" i="1">
                <a:solidFill>
                  <a:prstClr val="black">
                    <a:lumMod val="50000"/>
                    <a:lumOff val="50000"/>
                  </a:prstClr>
                </a:solidFill>
                <a:latin typeface="Calibri"/>
                <a:cs typeface="Calibri"/>
              </a:rPr>
              <a:t>6 months</a:t>
            </a:r>
            <a:endParaRPr kumimoji="0" lang="en-IE" sz="1400" b="1" i="1" u="none" strike="noStrike" kern="1200" cap="none" spc="0" normalizeH="0" baseline="0" noProof="0">
              <a:ln>
                <a:noFill/>
              </a:ln>
              <a:solidFill>
                <a:prstClr val="black">
                  <a:lumMod val="50000"/>
                  <a:lumOff val="50000"/>
                </a:prstClr>
              </a:solidFill>
              <a:effectLst/>
              <a:uLnTx/>
              <a:uFillTx/>
              <a:latin typeface="Calibri"/>
              <a:ea typeface="+mn-ea"/>
              <a:cs typeface="Calibri"/>
            </a:endParaRPr>
          </a:p>
        </p:txBody>
      </p:sp>
      <p:sp>
        <p:nvSpPr>
          <p:cNvPr id="28" name="Rectangle 27">
            <a:extLst>
              <a:ext uri="{FF2B5EF4-FFF2-40B4-BE49-F238E27FC236}">
                <a16:creationId xmlns:a16="http://schemas.microsoft.com/office/drawing/2014/main" id="{70CEBA90-8B2D-4435-8DE5-D0CBE9BDE949}"/>
              </a:ext>
            </a:extLst>
          </p:cNvPr>
          <p:cNvSpPr/>
          <p:nvPr/>
        </p:nvSpPr>
        <p:spPr>
          <a:xfrm>
            <a:off x="7669526" y="5713597"/>
            <a:ext cx="2088372" cy="523220"/>
          </a:xfrm>
          <a:prstGeom prst="rect">
            <a:avLst/>
          </a:prstGeom>
        </p:spPr>
        <p:txBody>
          <a:bodyPr wrap="square"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IE" sz="1400" b="1" i="1">
                <a:solidFill>
                  <a:prstClr val="black">
                    <a:lumMod val="50000"/>
                    <a:lumOff val="50000"/>
                  </a:prstClr>
                </a:solidFill>
                <a:latin typeface="Calibri"/>
                <a:cs typeface="Calibri"/>
              </a:rPr>
              <a:t>48% next </a:t>
            </a:r>
          </a:p>
          <a:p>
            <a:pPr marL="0" marR="0" lvl="0" indent="0" algn="ctr" defTabSz="457200" rtl="0" eaLnBrk="1" fontAlgn="auto" latinLnBrk="0" hangingPunct="1">
              <a:lnSpc>
                <a:spcPct val="100000"/>
              </a:lnSpc>
              <a:spcBef>
                <a:spcPts val="0"/>
              </a:spcBef>
              <a:spcAft>
                <a:spcPts val="0"/>
              </a:spcAft>
              <a:buClrTx/>
              <a:buSzTx/>
              <a:buFontTx/>
              <a:buNone/>
              <a:tabLst/>
              <a:defRPr/>
            </a:pPr>
            <a:r>
              <a:rPr lang="en-IE" sz="1400" b="1" i="1">
                <a:solidFill>
                  <a:prstClr val="black">
                    <a:lumMod val="50000"/>
                    <a:lumOff val="50000"/>
                  </a:prstClr>
                </a:solidFill>
                <a:latin typeface="Calibri"/>
                <a:cs typeface="Calibri"/>
              </a:rPr>
              <a:t>6 months</a:t>
            </a:r>
            <a:endParaRPr kumimoji="0" lang="en-IE" sz="1400" b="1" i="1" u="none" strike="noStrike" kern="1200" cap="none" spc="0" normalizeH="0" baseline="0" noProof="0">
              <a:ln>
                <a:noFill/>
              </a:ln>
              <a:solidFill>
                <a:prstClr val="black">
                  <a:lumMod val="50000"/>
                  <a:lumOff val="50000"/>
                </a:prstClr>
              </a:solidFill>
              <a:effectLst/>
              <a:uLnTx/>
              <a:uFillTx/>
              <a:latin typeface="Calibri"/>
              <a:ea typeface="+mn-ea"/>
              <a:cs typeface="Calibri"/>
            </a:endParaRPr>
          </a:p>
        </p:txBody>
      </p:sp>
    </p:spTree>
    <p:extLst>
      <p:ext uri="{BB962C8B-B14F-4D97-AF65-F5344CB8AC3E}">
        <p14:creationId xmlns:p14="http://schemas.microsoft.com/office/powerpoint/2010/main" val="1557035955"/>
      </p:ext>
    </p:extLst>
  </p:cSld>
  <p:clrMapOvr>
    <a:masterClrMapping/>
  </p:clrMapOvr>
  <p:transition spd="slow">
    <p:wipe dir="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C800303-754C-4AF9-B6EE-6DEA6B529B30}"/>
              </a:ext>
            </a:extLst>
          </p:cNvPr>
          <p:cNvSpPr>
            <a:spLocks noGrp="1"/>
          </p:cNvSpPr>
          <p:nvPr>
            <p:ph type="body" sz="quarter" idx="49"/>
          </p:nvPr>
        </p:nvSpPr>
        <p:spPr>
          <a:xfrm>
            <a:off x="322696" y="521660"/>
            <a:ext cx="6829140" cy="323941"/>
          </a:xfrm>
        </p:spPr>
        <p:txBody>
          <a:bodyPr/>
          <a:lstStyle/>
          <a:p>
            <a:r>
              <a:rPr lang="en-IE"/>
              <a:t>Base: All Adults 18+ N - 310</a:t>
            </a:r>
          </a:p>
        </p:txBody>
      </p:sp>
      <p:sp>
        <p:nvSpPr>
          <p:cNvPr id="7" name="Title 6">
            <a:extLst>
              <a:ext uri="{FF2B5EF4-FFF2-40B4-BE49-F238E27FC236}">
                <a16:creationId xmlns:a16="http://schemas.microsoft.com/office/drawing/2014/main" id="{9403ECE8-9C41-4D22-A3E5-B3CC012AC80E}"/>
              </a:ext>
            </a:extLst>
          </p:cNvPr>
          <p:cNvSpPr>
            <a:spLocks noGrp="1"/>
          </p:cNvSpPr>
          <p:nvPr>
            <p:ph type="title"/>
          </p:nvPr>
        </p:nvSpPr>
        <p:spPr>
          <a:xfrm>
            <a:off x="322696" y="122677"/>
            <a:ext cx="10525834" cy="370620"/>
          </a:xfrm>
        </p:spPr>
        <p:txBody>
          <a:bodyPr/>
          <a:lstStyle/>
          <a:p>
            <a:r>
              <a:rPr lang="en-IE"/>
              <a:t>Summary purchase plans post </a:t>
            </a:r>
            <a:r>
              <a:rPr lang="en-IE" err="1"/>
              <a:t>Covid</a:t>
            </a:r>
            <a:endParaRPr lang="en-IE"/>
          </a:p>
        </p:txBody>
      </p:sp>
      <p:sp>
        <p:nvSpPr>
          <p:cNvPr id="5" name="Content Placeholder 4">
            <a:extLst>
              <a:ext uri="{FF2B5EF4-FFF2-40B4-BE49-F238E27FC236}">
                <a16:creationId xmlns:a16="http://schemas.microsoft.com/office/drawing/2014/main" id="{67260069-DE83-4247-8482-2297B1730419}"/>
              </a:ext>
            </a:extLst>
          </p:cNvPr>
          <p:cNvSpPr>
            <a:spLocks noGrp="1"/>
          </p:cNvSpPr>
          <p:nvPr>
            <p:ph type="body" sz="quarter" idx="60"/>
          </p:nvPr>
        </p:nvSpPr>
        <p:spPr>
          <a:xfrm>
            <a:off x="906629" y="6558585"/>
            <a:ext cx="7793757" cy="285204"/>
          </a:xfrm>
        </p:spPr>
        <p:txBody>
          <a:bodyPr/>
          <a:lstStyle/>
          <a:p>
            <a:r>
              <a:rPr lang="en-IE" sz="1200"/>
              <a:t>Q.10 When, if at all, do you expect to do each of the following?</a:t>
            </a:r>
          </a:p>
        </p:txBody>
      </p:sp>
      <p:graphicFrame>
        <p:nvGraphicFramePr>
          <p:cNvPr id="11" name="Chart 8">
            <a:extLst>
              <a:ext uri="{FF2B5EF4-FFF2-40B4-BE49-F238E27FC236}">
                <a16:creationId xmlns:a16="http://schemas.microsoft.com/office/drawing/2014/main" id="{DB2C0465-5095-49E6-8C30-5F0708D040DE}"/>
              </a:ext>
            </a:extLst>
          </p:cNvPr>
          <p:cNvGraphicFramePr/>
          <p:nvPr>
            <p:custDataLst>
              <p:tags r:id="rId1"/>
            </p:custDataLst>
            <p:extLst>
              <p:ext uri="{D42A27DB-BD31-4B8C-83A1-F6EECF244321}">
                <p14:modId xmlns:p14="http://schemas.microsoft.com/office/powerpoint/2010/main" val="3995513378"/>
              </p:ext>
            </p:extLst>
          </p:nvPr>
        </p:nvGraphicFramePr>
        <p:xfrm>
          <a:off x="1127448" y="195503"/>
          <a:ext cx="9270156" cy="5795902"/>
        </p:xfrm>
        <a:graphic>
          <a:graphicData uri="http://schemas.openxmlformats.org/drawingml/2006/chart">
            <c:chart xmlns:c="http://schemas.openxmlformats.org/drawingml/2006/chart" xmlns:r="http://schemas.openxmlformats.org/officeDocument/2006/relationships" r:id="rId4"/>
          </a:graphicData>
        </a:graphic>
      </p:graphicFrame>
      <p:sp>
        <p:nvSpPr>
          <p:cNvPr id="6" name="TextBox 5">
            <a:extLst>
              <a:ext uri="{FF2B5EF4-FFF2-40B4-BE49-F238E27FC236}">
                <a16:creationId xmlns:a16="http://schemas.microsoft.com/office/drawing/2014/main" id="{74B8EB89-5787-43ED-98DC-3052B72C4520}"/>
              </a:ext>
            </a:extLst>
          </p:cNvPr>
          <p:cNvSpPr txBox="1"/>
          <p:nvPr/>
        </p:nvSpPr>
        <p:spPr>
          <a:xfrm>
            <a:off x="718292" y="5872099"/>
            <a:ext cx="10742749" cy="634544"/>
          </a:xfrm>
          <a:prstGeom prst="parallelogram">
            <a:avLst/>
          </a:prstGeom>
          <a:solidFill>
            <a:srgbClr val="595959"/>
          </a:solidFill>
        </p:spPr>
        <p:txBody>
          <a:bodyPr wrap="square" rtlCol="0">
            <a:spAutoFit/>
          </a:bodyPr>
          <a:lstStyle>
            <a:defPPr>
              <a:defRPr lang="en-US"/>
            </a:defPPr>
            <a:lvl1pPr algn="ctr" defTabSz="472171" eaLnBrk="1" hangingPunct="1">
              <a:defRPr sz="1400" b="1">
                <a:solidFill>
                  <a:prstClr val="white"/>
                </a:solidFill>
                <a:latin typeface="Calibri" panose="020F0502020204030204"/>
                <a:cs typeface="Arial" charset="0"/>
              </a:defRPr>
            </a:lvl1pPr>
          </a:lstStyle>
          <a:p>
            <a:endParaRPr lang="en-IE"/>
          </a:p>
          <a:p>
            <a:endParaRPr lang="en-IE"/>
          </a:p>
        </p:txBody>
      </p:sp>
      <p:sp>
        <p:nvSpPr>
          <p:cNvPr id="8" name="TextBox 7">
            <a:extLst>
              <a:ext uri="{FF2B5EF4-FFF2-40B4-BE49-F238E27FC236}">
                <a16:creationId xmlns:a16="http://schemas.microsoft.com/office/drawing/2014/main" id="{52433844-6C09-4BA6-96BA-36FC9C63C8C2}"/>
              </a:ext>
            </a:extLst>
          </p:cNvPr>
          <p:cNvSpPr txBox="1"/>
          <p:nvPr/>
        </p:nvSpPr>
        <p:spPr>
          <a:xfrm>
            <a:off x="949652" y="5884445"/>
            <a:ext cx="10262470" cy="523220"/>
          </a:xfrm>
          <a:prstGeom prst="rect">
            <a:avLst/>
          </a:prstGeom>
          <a:noFill/>
        </p:spPr>
        <p:txBody>
          <a:bodyPr wrap="square" rtlCol="0">
            <a:spAutoFit/>
          </a:bodyPr>
          <a:lstStyle/>
          <a:p>
            <a:pPr lvl="0" algn="ctr"/>
            <a:r>
              <a:rPr lang="en-IE" sz="1400" b="1">
                <a:solidFill>
                  <a:schemeClr val="bg1"/>
                </a:solidFill>
              </a:rPr>
              <a:t>Almost half of all Irish adults expect to eat out at a restaurant within the next three months. People are more circumspect about their likelihood of visiting a pub, with 29% expecting to do so within the next three months and a further 24% within the next six months.</a:t>
            </a:r>
          </a:p>
        </p:txBody>
      </p:sp>
      <p:graphicFrame>
        <p:nvGraphicFramePr>
          <p:cNvPr id="10" name="Table 9">
            <a:extLst>
              <a:ext uri="{FF2B5EF4-FFF2-40B4-BE49-F238E27FC236}">
                <a16:creationId xmlns:a16="http://schemas.microsoft.com/office/drawing/2014/main" id="{2668F44B-6B5E-4995-8245-0B5E52E0DF15}"/>
              </a:ext>
            </a:extLst>
          </p:cNvPr>
          <p:cNvGraphicFramePr>
            <a:graphicFrameLocks noGrp="1"/>
          </p:cNvGraphicFramePr>
          <p:nvPr>
            <p:extLst>
              <p:ext uri="{D42A27DB-BD31-4B8C-83A1-F6EECF244321}">
                <p14:modId xmlns:p14="http://schemas.microsoft.com/office/powerpoint/2010/main" val="1437007502"/>
              </p:ext>
            </p:extLst>
          </p:nvPr>
        </p:nvGraphicFramePr>
        <p:xfrm>
          <a:off x="10615389" y="711945"/>
          <a:ext cx="612907" cy="5091930"/>
        </p:xfrm>
        <a:graphic>
          <a:graphicData uri="http://schemas.openxmlformats.org/drawingml/2006/table">
            <a:tbl>
              <a:tblPr bandRow="1">
                <a:tableStyleId>{F5AB1C69-6EDB-4FF4-983F-18BD219EF322}</a:tableStyleId>
              </a:tblPr>
              <a:tblGrid>
                <a:gridCol w="612907">
                  <a:extLst>
                    <a:ext uri="{9D8B030D-6E8A-4147-A177-3AD203B41FA5}">
                      <a16:colId xmlns:a16="http://schemas.microsoft.com/office/drawing/2014/main" val="291715166"/>
                    </a:ext>
                  </a:extLst>
                </a:gridCol>
              </a:tblGrid>
              <a:tr h="445134">
                <a:tc>
                  <a:txBody>
                    <a:bodyPr/>
                    <a:lstStyle/>
                    <a:p>
                      <a:pPr algn="ctr" fontAlgn="t"/>
                      <a:r>
                        <a:rPr lang="en-IE" sz="1000" b="1" i="0" u="none" strike="noStrike">
                          <a:solidFill>
                            <a:srgbClr val="000000"/>
                          </a:solidFill>
                          <a:effectLst/>
                          <a:latin typeface="Tahoma" panose="020B0604030504040204" pitchFamily="34" charset="0"/>
                        </a:rPr>
                        <a:t>Next 6 months</a:t>
                      </a:r>
                    </a:p>
                    <a:p>
                      <a:pPr algn="ctr" fontAlgn="t"/>
                      <a:r>
                        <a:rPr lang="en-IE" sz="1000" b="1" i="0" u="none" strike="noStrike">
                          <a:solidFill>
                            <a:srgbClr val="000000"/>
                          </a:solidFill>
                          <a:effectLst/>
                          <a:latin typeface="Tahoma" panose="020B0604030504040204" pitchFamily="34" charset="0"/>
                        </a:rPr>
                        <a:t>P1</a:t>
                      </a:r>
                    </a:p>
                  </a:txBody>
                  <a:tcPr marL="8396" marR="8396" marT="839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accent2"/>
                    </a:solidFill>
                  </a:tcPr>
                </a:tc>
                <a:extLst>
                  <a:ext uri="{0D108BD9-81ED-4DB2-BD59-A6C34878D82A}">
                    <a16:rowId xmlns:a16="http://schemas.microsoft.com/office/drawing/2014/main" val="3813384449"/>
                  </a:ext>
                </a:extLst>
              </a:tr>
              <a:tr h="152532">
                <a:tc>
                  <a:txBody>
                    <a:bodyPr/>
                    <a:lstStyle/>
                    <a:p>
                      <a:pPr algn="ctr" fontAlgn="t"/>
                      <a:r>
                        <a:rPr lang="en-IE" sz="1000" u="none" strike="noStrike">
                          <a:effectLst/>
                        </a:rPr>
                        <a:t>%</a:t>
                      </a:r>
                      <a:endParaRPr lang="en-IE" sz="1000" b="0" i="0" u="none" strike="noStrike">
                        <a:solidFill>
                          <a:srgbClr val="000000"/>
                        </a:solidFill>
                        <a:effectLst/>
                        <a:latin typeface="Tahoma" panose="020B0604030504040204" pitchFamily="34" charset="0"/>
                      </a:endParaRPr>
                    </a:p>
                  </a:txBody>
                  <a:tcPr marL="8396" marR="8396" marT="83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810995944"/>
                  </a:ext>
                </a:extLst>
              </a:tr>
              <a:tr h="202979">
                <a:tc>
                  <a:txBody>
                    <a:bodyPr/>
                    <a:lstStyle/>
                    <a:p>
                      <a:pPr algn="ctr" fontAlgn="b"/>
                      <a:r>
                        <a:rPr lang="en-IE" sz="1100" b="0" i="0" u="none" strike="noStrike">
                          <a:solidFill>
                            <a:srgbClr val="000000"/>
                          </a:solidFill>
                          <a:effectLst/>
                          <a:latin typeface="Calibri" panose="020F0502020204030204" pitchFamily="34" charset="0"/>
                        </a:rPr>
                        <a:t>n/a</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705424810"/>
                  </a:ext>
                </a:extLst>
              </a:tr>
              <a:tr h="202979">
                <a:tc>
                  <a:txBody>
                    <a:bodyPr/>
                    <a:lstStyle/>
                    <a:p>
                      <a:pPr algn="ctr" rtl="0" fontAlgn="t"/>
                      <a:r>
                        <a:rPr lang="en-IE" sz="1000" b="0" i="0" u="none" strike="noStrike">
                          <a:solidFill>
                            <a:srgbClr val="000000"/>
                          </a:solidFill>
                          <a:effectLst/>
                          <a:latin typeface="Calibri" panose="020F0502020204030204" pitchFamily="34" charset="0"/>
                        </a:rPr>
                        <a:t>39</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63838471"/>
                  </a:ext>
                </a:extLst>
              </a:tr>
              <a:tr h="202979">
                <a:tc>
                  <a:txBody>
                    <a:bodyPr/>
                    <a:lstStyle/>
                    <a:p>
                      <a:pPr algn="ctr" fontAlgn="b"/>
                      <a:r>
                        <a:rPr lang="en-IE" sz="1100" b="0" i="0" u="none" strike="noStrike">
                          <a:solidFill>
                            <a:srgbClr val="000000"/>
                          </a:solidFill>
                          <a:effectLst/>
                          <a:latin typeface="Calibri" panose="020F0502020204030204" pitchFamily="34" charset="0"/>
                        </a:rPr>
                        <a:t>n/a</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024970313"/>
                  </a:ext>
                </a:extLst>
              </a:tr>
              <a:tr h="202979">
                <a:tc>
                  <a:txBody>
                    <a:bodyPr/>
                    <a:lstStyle/>
                    <a:p>
                      <a:pPr algn="ctr" rtl="0" fontAlgn="t"/>
                      <a:r>
                        <a:rPr lang="en-IE" sz="1000" b="0" i="0" u="none" strike="noStrike">
                          <a:solidFill>
                            <a:srgbClr val="000000"/>
                          </a:solidFill>
                          <a:effectLst/>
                          <a:latin typeface="Calibri" panose="020F0502020204030204" pitchFamily="34" charset="0"/>
                        </a:rPr>
                        <a:t>42</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366880070"/>
                  </a:ext>
                </a:extLst>
              </a:tr>
              <a:tr h="202979">
                <a:tc>
                  <a:txBody>
                    <a:bodyPr/>
                    <a:lstStyle/>
                    <a:p>
                      <a:pPr algn="ctr" fontAlgn="b"/>
                      <a:r>
                        <a:rPr lang="en-IE" sz="1100" b="0" i="0" u="none" strike="noStrike">
                          <a:solidFill>
                            <a:srgbClr val="000000"/>
                          </a:solidFill>
                          <a:effectLst/>
                          <a:latin typeface="Calibri" panose="020F0502020204030204" pitchFamily="34" charset="0"/>
                        </a:rPr>
                        <a:t>n/a</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151548584"/>
                  </a:ext>
                </a:extLst>
              </a:tr>
              <a:tr h="202979">
                <a:tc>
                  <a:txBody>
                    <a:bodyPr/>
                    <a:lstStyle/>
                    <a:p>
                      <a:pPr algn="ctr" rtl="0" fontAlgn="t"/>
                      <a:r>
                        <a:rPr lang="en-IE" sz="1000" b="0" i="0" u="none" strike="noStrike">
                          <a:solidFill>
                            <a:srgbClr val="000000"/>
                          </a:solidFill>
                          <a:effectLst/>
                          <a:latin typeface="Calibri" panose="020F0502020204030204" pitchFamily="34" charset="0"/>
                        </a:rPr>
                        <a:t>45</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441680015"/>
                  </a:ext>
                </a:extLst>
              </a:tr>
              <a:tr h="202979">
                <a:tc>
                  <a:txBody>
                    <a:bodyPr/>
                    <a:lstStyle/>
                    <a:p>
                      <a:pPr algn="ctr" rtl="0" fontAlgn="t"/>
                      <a:r>
                        <a:rPr lang="en-IE" sz="1000" b="0" i="0" u="none" strike="noStrike">
                          <a:solidFill>
                            <a:srgbClr val="000000"/>
                          </a:solidFill>
                          <a:effectLst/>
                          <a:latin typeface="Calibri" panose="020F0502020204030204" pitchFamily="34" charset="0"/>
                        </a:rPr>
                        <a:t>28</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702712828"/>
                  </a:ext>
                </a:extLst>
              </a:tr>
              <a:tr h="202979">
                <a:tc>
                  <a:txBody>
                    <a:bodyPr/>
                    <a:lstStyle/>
                    <a:p>
                      <a:pPr algn="ctr" rtl="0" fontAlgn="t"/>
                      <a:r>
                        <a:rPr lang="en-IE" sz="1000" b="0" i="0" u="none" strike="noStrike">
                          <a:solidFill>
                            <a:srgbClr val="000000"/>
                          </a:solidFill>
                          <a:effectLst/>
                          <a:latin typeface="Calibri" panose="020F0502020204030204" pitchFamily="34" charset="0"/>
                        </a:rPr>
                        <a:t>20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49427894"/>
                  </a:ext>
                </a:extLst>
              </a:tr>
              <a:tr h="202979">
                <a:tc>
                  <a:txBody>
                    <a:bodyPr/>
                    <a:lstStyle/>
                    <a:p>
                      <a:pPr algn="ctr" rtl="0" fontAlgn="t"/>
                      <a:r>
                        <a:rPr lang="en-IE" sz="1000" b="0" i="0" u="none" strike="noStrike">
                          <a:solidFill>
                            <a:srgbClr val="000000"/>
                          </a:solidFill>
                          <a:effectLst/>
                          <a:latin typeface="Calibri" panose="020F0502020204030204" pitchFamily="34" charset="0"/>
                        </a:rPr>
                        <a:t>14</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706159677"/>
                  </a:ext>
                </a:extLst>
              </a:tr>
              <a:tr h="202979">
                <a:tc>
                  <a:txBody>
                    <a:bodyPr/>
                    <a:lstStyle/>
                    <a:p>
                      <a:pPr algn="ctr" rtl="0" fontAlgn="t"/>
                      <a:r>
                        <a:rPr lang="en-IE" sz="1000" b="0" i="0" u="none" strike="noStrike">
                          <a:solidFill>
                            <a:srgbClr val="000000"/>
                          </a:solidFill>
                          <a:effectLst/>
                          <a:latin typeface="Calibri" panose="020F0502020204030204" pitchFamily="34" charset="0"/>
                        </a:rPr>
                        <a:t>19</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4203747661"/>
                  </a:ext>
                </a:extLst>
              </a:tr>
              <a:tr h="202979">
                <a:tc>
                  <a:txBody>
                    <a:bodyPr/>
                    <a:lstStyle/>
                    <a:p>
                      <a:pPr algn="ctr" rtl="0" fontAlgn="t"/>
                      <a:r>
                        <a:rPr lang="en-IE" sz="1000" b="0" i="0" u="none" strike="noStrike">
                          <a:solidFill>
                            <a:srgbClr val="000000"/>
                          </a:solidFill>
                          <a:effectLst/>
                          <a:latin typeface="Calibri" panose="020F0502020204030204" pitchFamily="34" charset="0"/>
                        </a:rPr>
                        <a:t>19</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759568002"/>
                  </a:ext>
                </a:extLst>
              </a:tr>
              <a:tr h="202979">
                <a:tc>
                  <a:txBody>
                    <a:bodyPr/>
                    <a:lstStyle/>
                    <a:p>
                      <a:pPr algn="ctr" rtl="0" fontAlgn="t"/>
                      <a:r>
                        <a:rPr lang="en-IE" sz="1000" b="0" i="0" u="none" strike="noStrike">
                          <a:solidFill>
                            <a:srgbClr val="000000"/>
                          </a:solidFill>
                          <a:effectLst/>
                          <a:latin typeface="Calibri" panose="020F0502020204030204" pitchFamily="34" charset="0"/>
                        </a:rPr>
                        <a:t>17</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482913239"/>
                  </a:ext>
                </a:extLst>
              </a:tr>
              <a:tr h="202979">
                <a:tc>
                  <a:txBody>
                    <a:bodyPr/>
                    <a:lstStyle/>
                    <a:p>
                      <a:pPr algn="ctr" rtl="0" fontAlgn="t"/>
                      <a:r>
                        <a:rPr lang="en-IE" sz="1000" b="0" i="0" u="none" strike="noStrike">
                          <a:solidFill>
                            <a:srgbClr val="000000"/>
                          </a:solidFill>
                          <a:effectLst/>
                          <a:latin typeface="Calibri" panose="020F0502020204030204" pitchFamily="34" charset="0"/>
                        </a:rPr>
                        <a:t>17</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013068611"/>
                  </a:ext>
                </a:extLst>
              </a:tr>
              <a:tr h="202979">
                <a:tc>
                  <a:txBody>
                    <a:bodyPr/>
                    <a:lstStyle/>
                    <a:p>
                      <a:pPr algn="ctr" rtl="0" fontAlgn="t"/>
                      <a:r>
                        <a:rPr lang="en-IE" sz="1000" b="0" i="0" u="none" strike="noStrike">
                          <a:solidFill>
                            <a:srgbClr val="000000"/>
                          </a:solidFill>
                          <a:effectLst/>
                          <a:latin typeface="Calibri" panose="020F0502020204030204" pitchFamily="34" charset="0"/>
                        </a:rPr>
                        <a:t>12</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527927835"/>
                  </a:ext>
                </a:extLst>
              </a:tr>
              <a:tr h="202979">
                <a:tc>
                  <a:txBody>
                    <a:bodyPr/>
                    <a:lstStyle/>
                    <a:p>
                      <a:pPr algn="ctr" rtl="0" fontAlgn="t"/>
                      <a:r>
                        <a:rPr lang="en-IE" sz="1000" b="0" i="0" u="none" strike="noStrike">
                          <a:solidFill>
                            <a:srgbClr val="000000"/>
                          </a:solidFill>
                          <a:effectLst/>
                          <a:latin typeface="Calibri" panose="020F0502020204030204" pitchFamily="34" charset="0"/>
                        </a:rPr>
                        <a:t>7</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474638285"/>
                  </a:ext>
                </a:extLst>
              </a:tr>
              <a:tr h="202979">
                <a:tc>
                  <a:txBody>
                    <a:bodyPr/>
                    <a:lstStyle/>
                    <a:p>
                      <a:pPr algn="ctr" rtl="0" fontAlgn="t"/>
                      <a:r>
                        <a:rPr lang="en-IE" sz="1000" b="0" i="0" u="none" strike="noStrike">
                          <a:solidFill>
                            <a:srgbClr val="000000"/>
                          </a:solidFill>
                          <a:effectLst/>
                          <a:latin typeface="Calibri" panose="020F0502020204030204" pitchFamily="34" charset="0"/>
                        </a:rPr>
                        <a:t>6</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725034679"/>
                  </a:ext>
                </a:extLst>
              </a:tr>
              <a:tr h="202979">
                <a:tc>
                  <a:txBody>
                    <a:bodyPr/>
                    <a:lstStyle/>
                    <a:p>
                      <a:pPr algn="ctr" rtl="0" fontAlgn="t"/>
                      <a:r>
                        <a:rPr lang="en-IE" sz="1000" b="0" i="0" u="none" strike="noStrike">
                          <a:solidFill>
                            <a:srgbClr val="000000"/>
                          </a:solidFill>
                          <a:effectLst/>
                          <a:latin typeface="Calibri" panose="020F0502020204030204" pitchFamily="34" charset="0"/>
                        </a:rPr>
                        <a:t>5</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853922817"/>
                  </a:ext>
                </a:extLst>
              </a:tr>
              <a:tr h="202979">
                <a:tc>
                  <a:txBody>
                    <a:bodyPr/>
                    <a:lstStyle/>
                    <a:p>
                      <a:pPr algn="ctr" rtl="0" fontAlgn="t"/>
                      <a:r>
                        <a:rPr lang="en-IE" sz="1000" b="0" i="0" u="none" strike="noStrike">
                          <a:solidFill>
                            <a:srgbClr val="000000"/>
                          </a:solidFill>
                          <a:effectLst/>
                          <a:latin typeface="Calibri" panose="020F0502020204030204" pitchFamily="34" charset="0"/>
                        </a:rPr>
                        <a:t>4</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855274908"/>
                  </a:ext>
                </a:extLst>
              </a:tr>
              <a:tr h="202979">
                <a:tc>
                  <a:txBody>
                    <a:bodyPr/>
                    <a:lstStyle/>
                    <a:p>
                      <a:pPr algn="ctr" rtl="0" fontAlgn="t"/>
                      <a:r>
                        <a:rPr lang="en-IE" sz="1000" b="0" i="0" u="none" strike="noStrike">
                          <a:solidFill>
                            <a:srgbClr val="000000"/>
                          </a:solidFill>
                          <a:effectLst/>
                          <a:latin typeface="Calibri" panose="020F0502020204030204" pitchFamily="34" charset="0"/>
                        </a:rPr>
                        <a:t>4</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190427731"/>
                  </a:ext>
                </a:extLst>
              </a:tr>
              <a:tr h="202979">
                <a:tc>
                  <a:txBody>
                    <a:bodyPr/>
                    <a:lstStyle/>
                    <a:p>
                      <a:pPr algn="ctr" rtl="0" fontAlgn="t"/>
                      <a:r>
                        <a:rPr lang="en-IE" sz="1000" b="0" i="0" u="none" strike="noStrike">
                          <a:solidFill>
                            <a:srgbClr val="000000"/>
                          </a:solidFill>
                          <a:effectLst/>
                          <a:latin typeface="Calibri" panose="020F0502020204030204" pitchFamily="34" charset="0"/>
                        </a:rPr>
                        <a:t>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727170663"/>
                  </a:ext>
                </a:extLst>
              </a:tr>
              <a:tr h="202979">
                <a:tc>
                  <a:txBody>
                    <a:bodyPr/>
                    <a:lstStyle/>
                    <a:p>
                      <a:pPr algn="ctr" rtl="0" fontAlgn="t"/>
                      <a:r>
                        <a:rPr lang="en-IE" sz="1000" b="0" i="0" u="none" strike="noStrike">
                          <a:solidFill>
                            <a:srgbClr val="000000"/>
                          </a:solidFill>
                          <a:effectLst/>
                          <a:latin typeface="Calibri" panose="020F0502020204030204" pitchFamily="34" charset="0"/>
                        </a:rPr>
                        <a:t>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129613451"/>
                  </a:ext>
                </a:extLst>
              </a:tr>
              <a:tr h="202979">
                <a:tc>
                  <a:txBody>
                    <a:bodyPr/>
                    <a:lstStyle/>
                    <a:p>
                      <a:pPr algn="ctr" rtl="0" fontAlgn="t"/>
                      <a:r>
                        <a:rPr lang="en-IE" sz="1000" b="0" i="0" u="none" strike="noStrike">
                          <a:solidFill>
                            <a:srgbClr val="000000"/>
                          </a:solidFill>
                          <a:effectLst/>
                          <a:latin typeface="Calibri" panose="020F0502020204030204" pitchFamily="34" charset="0"/>
                        </a:rPr>
                        <a:t>2</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115408"/>
                  </a:ext>
                </a:extLst>
              </a:tr>
            </a:tbl>
          </a:graphicData>
        </a:graphic>
      </p:graphicFrame>
    </p:spTree>
    <p:extLst>
      <p:ext uri="{BB962C8B-B14F-4D97-AF65-F5344CB8AC3E}">
        <p14:creationId xmlns:p14="http://schemas.microsoft.com/office/powerpoint/2010/main" val="3478913722"/>
      </p:ext>
    </p:extLst>
  </p:cSld>
  <p:clrMapOvr>
    <a:masterClrMapping/>
  </p:clrMapOvr>
  <p:transition spd="slow">
    <p:wipe dir="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C800303-754C-4AF9-B6EE-6DEA6B529B30}"/>
              </a:ext>
            </a:extLst>
          </p:cNvPr>
          <p:cNvSpPr>
            <a:spLocks noGrp="1"/>
          </p:cNvSpPr>
          <p:nvPr>
            <p:ph type="body" sz="quarter" idx="49"/>
          </p:nvPr>
        </p:nvSpPr>
        <p:spPr/>
        <p:txBody>
          <a:bodyPr/>
          <a:lstStyle/>
          <a:p>
            <a:r>
              <a:rPr lang="en-IE"/>
              <a:t>Base: All Adults 18+ N - 310</a:t>
            </a:r>
          </a:p>
        </p:txBody>
      </p:sp>
      <p:sp>
        <p:nvSpPr>
          <p:cNvPr id="7" name="Title 6">
            <a:extLst>
              <a:ext uri="{FF2B5EF4-FFF2-40B4-BE49-F238E27FC236}">
                <a16:creationId xmlns:a16="http://schemas.microsoft.com/office/drawing/2014/main" id="{9403ECE8-9C41-4D22-A3E5-B3CC012AC80E}"/>
              </a:ext>
            </a:extLst>
          </p:cNvPr>
          <p:cNvSpPr>
            <a:spLocks noGrp="1"/>
          </p:cNvSpPr>
          <p:nvPr>
            <p:ph type="title"/>
          </p:nvPr>
        </p:nvSpPr>
        <p:spPr>
          <a:xfrm>
            <a:off x="322694" y="258471"/>
            <a:ext cx="11101898" cy="370620"/>
          </a:xfrm>
        </p:spPr>
        <p:txBody>
          <a:bodyPr/>
          <a:lstStyle/>
          <a:p>
            <a:r>
              <a:rPr lang="en-IE"/>
              <a:t>Most looking forward to once </a:t>
            </a:r>
            <a:r>
              <a:rPr lang="en-IE" err="1"/>
              <a:t>Covid</a:t>
            </a:r>
            <a:r>
              <a:rPr lang="en-IE"/>
              <a:t> 19 restrictions lifted</a:t>
            </a:r>
          </a:p>
        </p:txBody>
      </p:sp>
      <p:sp>
        <p:nvSpPr>
          <p:cNvPr id="5" name="Content Placeholder 4">
            <a:extLst>
              <a:ext uri="{FF2B5EF4-FFF2-40B4-BE49-F238E27FC236}">
                <a16:creationId xmlns:a16="http://schemas.microsoft.com/office/drawing/2014/main" id="{67260069-DE83-4247-8482-2297B1730419}"/>
              </a:ext>
            </a:extLst>
          </p:cNvPr>
          <p:cNvSpPr>
            <a:spLocks noGrp="1"/>
          </p:cNvSpPr>
          <p:nvPr>
            <p:ph type="body" sz="quarter" idx="60"/>
          </p:nvPr>
        </p:nvSpPr>
        <p:spPr>
          <a:xfrm>
            <a:off x="927162" y="6511975"/>
            <a:ext cx="7793757" cy="285204"/>
          </a:xfrm>
        </p:spPr>
        <p:txBody>
          <a:bodyPr/>
          <a:lstStyle/>
          <a:p>
            <a:r>
              <a:rPr lang="en-IE"/>
              <a:t>Q.10a What are you most looking forward to doing as restrictions are lifted? Please rank in order of preference, where 1 is your first preference, 2 is your second preference, etc</a:t>
            </a:r>
            <a:endParaRPr lang="en-IE" sz="1200"/>
          </a:p>
        </p:txBody>
      </p:sp>
      <p:sp>
        <p:nvSpPr>
          <p:cNvPr id="11" name="TextBox 10">
            <a:extLst>
              <a:ext uri="{FF2B5EF4-FFF2-40B4-BE49-F238E27FC236}">
                <a16:creationId xmlns:a16="http://schemas.microsoft.com/office/drawing/2014/main" id="{79036BD5-0553-4496-8845-D58B97CAEB4B}"/>
              </a:ext>
            </a:extLst>
          </p:cNvPr>
          <p:cNvSpPr txBox="1"/>
          <p:nvPr/>
        </p:nvSpPr>
        <p:spPr>
          <a:xfrm>
            <a:off x="718292" y="5808865"/>
            <a:ext cx="10808300" cy="634544"/>
          </a:xfrm>
          <a:prstGeom prst="parallelogram">
            <a:avLst/>
          </a:prstGeom>
          <a:solidFill>
            <a:srgbClr val="595959"/>
          </a:solidFill>
        </p:spPr>
        <p:txBody>
          <a:bodyPr wrap="square" rtlCol="0">
            <a:spAutoFit/>
          </a:bodyPr>
          <a:lstStyle>
            <a:defPPr>
              <a:defRPr lang="en-US"/>
            </a:defPPr>
            <a:lvl1pPr algn="ctr" defTabSz="472171" eaLnBrk="1" hangingPunct="1">
              <a:defRPr sz="1400" b="1">
                <a:solidFill>
                  <a:prstClr val="white"/>
                </a:solidFill>
                <a:latin typeface="Calibri" panose="020F0502020204030204"/>
                <a:cs typeface="Arial" charset="0"/>
              </a:defRPr>
            </a:lvl1pPr>
          </a:lstStyle>
          <a:p>
            <a:endParaRPr lang="en-IE"/>
          </a:p>
          <a:p>
            <a:endParaRPr lang="en-IE"/>
          </a:p>
        </p:txBody>
      </p:sp>
      <p:sp>
        <p:nvSpPr>
          <p:cNvPr id="12" name="TextBox 11">
            <a:extLst>
              <a:ext uri="{FF2B5EF4-FFF2-40B4-BE49-F238E27FC236}">
                <a16:creationId xmlns:a16="http://schemas.microsoft.com/office/drawing/2014/main" id="{8099E1E7-E997-4EA9-A74F-A09B4605FA0F}"/>
              </a:ext>
            </a:extLst>
          </p:cNvPr>
          <p:cNvSpPr txBox="1"/>
          <p:nvPr/>
        </p:nvSpPr>
        <p:spPr>
          <a:xfrm>
            <a:off x="877694" y="5903409"/>
            <a:ext cx="10262470" cy="307777"/>
          </a:xfrm>
          <a:prstGeom prst="rect">
            <a:avLst/>
          </a:prstGeom>
          <a:noFill/>
        </p:spPr>
        <p:txBody>
          <a:bodyPr wrap="square" rtlCol="0">
            <a:spAutoFit/>
          </a:bodyPr>
          <a:lstStyle/>
          <a:p>
            <a:pPr lvl="0" algn="ctr"/>
            <a:r>
              <a:rPr lang="en-IE" sz="1400" b="1">
                <a:solidFill>
                  <a:schemeClr val="bg1"/>
                </a:solidFill>
              </a:rPr>
              <a:t>Perhaps not surprisingly, people are most looking forward to meeting up with family and friends as restrictions continue to be lifted.</a:t>
            </a:r>
          </a:p>
        </p:txBody>
      </p:sp>
      <p:graphicFrame>
        <p:nvGraphicFramePr>
          <p:cNvPr id="13" name="Chart 12">
            <a:extLst>
              <a:ext uri="{FF2B5EF4-FFF2-40B4-BE49-F238E27FC236}">
                <a16:creationId xmlns:a16="http://schemas.microsoft.com/office/drawing/2014/main" id="{B37B03D4-F117-4489-B379-04D58D3B45BC}"/>
              </a:ext>
            </a:extLst>
          </p:cNvPr>
          <p:cNvGraphicFramePr/>
          <p:nvPr>
            <p:extLst>
              <p:ext uri="{D42A27DB-BD31-4B8C-83A1-F6EECF244321}">
                <p14:modId xmlns:p14="http://schemas.microsoft.com/office/powerpoint/2010/main" val="2664466585"/>
              </p:ext>
            </p:extLst>
          </p:nvPr>
        </p:nvGraphicFramePr>
        <p:xfrm>
          <a:off x="4567844" y="763106"/>
          <a:ext cx="6829140" cy="5043680"/>
        </p:xfrm>
        <a:graphic>
          <a:graphicData uri="http://schemas.openxmlformats.org/drawingml/2006/chart">
            <c:chart xmlns:c="http://schemas.openxmlformats.org/drawingml/2006/chart" xmlns:r="http://schemas.openxmlformats.org/officeDocument/2006/relationships" r:id="rId3"/>
          </a:graphicData>
        </a:graphic>
      </p:graphicFrame>
      <p:pic>
        <p:nvPicPr>
          <p:cNvPr id="4" name="Picture 3" descr="A person sitting on a kitchen counter&#10;&#10;Description automatically generated">
            <a:extLst>
              <a:ext uri="{FF2B5EF4-FFF2-40B4-BE49-F238E27FC236}">
                <a16:creationId xmlns:a16="http://schemas.microsoft.com/office/drawing/2014/main" id="{DE05FCCF-847C-41C8-8686-2B4E238EAC3E}"/>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431318" y="1260135"/>
            <a:ext cx="4392488" cy="4411051"/>
          </a:xfrm>
          <a:prstGeom prst="rect">
            <a:avLst/>
          </a:prstGeom>
        </p:spPr>
      </p:pic>
    </p:spTree>
    <p:extLst>
      <p:ext uri="{BB962C8B-B14F-4D97-AF65-F5344CB8AC3E}">
        <p14:creationId xmlns:p14="http://schemas.microsoft.com/office/powerpoint/2010/main" val="491639719"/>
      </p:ext>
    </p:extLst>
  </p:cSld>
  <p:clrMapOvr>
    <a:masterClrMapping/>
  </p:clrMapOvr>
  <p:transition spd="slow">
    <p:wipe dir="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9403ECE8-9C41-4D22-A3E5-B3CC012AC80E}"/>
              </a:ext>
            </a:extLst>
          </p:cNvPr>
          <p:cNvSpPr>
            <a:spLocks noGrp="1"/>
          </p:cNvSpPr>
          <p:nvPr>
            <p:ph type="title"/>
          </p:nvPr>
        </p:nvSpPr>
        <p:spPr>
          <a:xfrm>
            <a:off x="322694" y="258471"/>
            <a:ext cx="10202683" cy="370620"/>
          </a:xfrm>
        </p:spPr>
        <p:txBody>
          <a:bodyPr/>
          <a:lstStyle/>
          <a:p>
            <a:r>
              <a:rPr lang="en-IE" dirty="0"/>
              <a:t>More people Buying Irish and Shopping Local</a:t>
            </a:r>
          </a:p>
        </p:txBody>
      </p:sp>
      <p:sp>
        <p:nvSpPr>
          <p:cNvPr id="5" name="Content Placeholder 4">
            <a:extLst>
              <a:ext uri="{FF2B5EF4-FFF2-40B4-BE49-F238E27FC236}">
                <a16:creationId xmlns:a16="http://schemas.microsoft.com/office/drawing/2014/main" id="{67260069-DE83-4247-8482-2297B1730419}"/>
              </a:ext>
            </a:extLst>
          </p:cNvPr>
          <p:cNvSpPr>
            <a:spLocks noGrp="1"/>
          </p:cNvSpPr>
          <p:nvPr>
            <p:ph type="body" sz="quarter" idx="60"/>
          </p:nvPr>
        </p:nvSpPr>
        <p:spPr>
          <a:xfrm>
            <a:off x="927162" y="6489712"/>
            <a:ext cx="7793757" cy="285204"/>
          </a:xfrm>
        </p:spPr>
        <p:txBody>
          <a:bodyPr/>
          <a:lstStyle/>
          <a:p>
            <a:r>
              <a:rPr lang="en-IE" sz="1200"/>
              <a:t>Q.12 To what extent have you been doing more, less, or about the same amount of each of the following, since the onset of the COVID 19 crisis? </a:t>
            </a:r>
          </a:p>
        </p:txBody>
      </p:sp>
      <p:sp>
        <p:nvSpPr>
          <p:cNvPr id="4" name="Text Placeholder 3">
            <a:extLst>
              <a:ext uri="{FF2B5EF4-FFF2-40B4-BE49-F238E27FC236}">
                <a16:creationId xmlns:a16="http://schemas.microsoft.com/office/drawing/2014/main" id="{7FFB185C-CB9B-46AD-B1C5-4357BD9532AB}"/>
              </a:ext>
            </a:extLst>
          </p:cNvPr>
          <p:cNvSpPr>
            <a:spLocks noGrp="1"/>
          </p:cNvSpPr>
          <p:nvPr>
            <p:ph type="body" sz="quarter" idx="49"/>
          </p:nvPr>
        </p:nvSpPr>
        <p:spPr>
          <a:xfrm>
            <a:off x="322695" y="994584"/>
            <a:ext cx="6829140" cy="323941"/>
          </a:xfrm>
        </p:spPr>
        <p:txBody>
          <a:bodyPr/>
          <a:lstStyle/>
          <a:p>
            <a:r>
              <a:rPr lang="en-IE"/>
              <a:t>Base: All Adults 18+ N - 310</a:t>
            </a:r>
          </a:p>
          <a:p>
            <a:endParaRPr lang="en-IE"/>
          </a:p>
        </p:txBody>
      </p:sp>
      <p:graphicFrame>
        <p:nvGraphicFramePr>
          <p:cNvPr id="26" name="Chart 25">
            <a:extLst>
              <a:ext uri="{FF2B5EF4-FFF2-40B4-BE49-F238E27FC236}">
                <a16:creationId xmlns:a16="http://schemas.microsoft.com/office/drawing/2014/main" id="{447E9B6E-301E-48E0-8ABB-8F00FD3F2B68}"/>
              </a:ext>
            </a:extLst>
          </p:cNvPr>
          <p:cNvGraphicFramePr/>
          <p:nvPr>
            <p:extLst>
              <p:ext uri="{D42A27DB-BD31-4B8C-83A1-F6EECF244321}">
                <p14:modId xmlns:p14="http://schemas.microsoft.com/office/powerpoint/2010/main" val="4021600614"/>
              </p:ext>
            </p:extLst>
          </p:nvPr>
        </p:nvGraphicFramePr>
        <p:xfrm>
          <a:off x="3508473" y="2098975"/>
          <a:ext cx="3417969" cy="2703655"/>
        </p:xfrm>
        <a:graphic>
          <a:graphicData uri="http://schemas.openxmlformats.org/drawingml/2006/chart">
            <c:chart xmlns:c="http://schemas.openxmlformats.org/drawingml/2006/chart" xmlns:r="http://schemas.openxmlformats.org/officeDocument/2006/relationships" r:id="rId4"/>
          </a:graphicData>
        </a:graphic>
      </p:graphicFrame>
      <p:sp>
        <p:nvSpPr>
          <p:cNvPr id="27" name="TextBox 26">
            <a:extLst>
              <a:ext uri="{FF2B5EF4-FFF2-40B4-BE49-F238E27FC236}">
                <a16:creationId xmlns:a16="http://schemas.microsoft.com/office/drawing/2014/main" id="{D06C17F1-F154-4FB9-B908-2AB480DC0455}"/>
              </a:ext>
            </a:extLst>
          </p:cNvPr>
          <p:cNvSpPr txBox="1"/>
          <p:nvPr/>
        </p:nvSpPr>
        <p:spPr>
          <a:xfrm>
            <a:off x="4716495" y="2552333"/>
            <a:ext cx="1432080" cy="1806713"/>
          </a:xfrm>
          <a:prstGeom prst="rect">
            <a:avLst/>
          </a:prstGeom>
          <a:noFill/>
        </p:spPr>
        <p:txBody>
          <a:bodyPr wrap="square" rtlCol="0">
            <a:spAutoFit/>
          </a:bodyPr>
          <a:lstStyle/>
          <a:p>
            <a:pPr algn="ctr"/>
            <a:r>
              <a:rPr lang="en-IE" sz="2800" b="1">
                <a:solidFill>
                  <a:schemeClr val="accent1">
                    <a:lumMod val="75000"/>
                  </a:schemeClr>
                </a:solidFill>
              </a:rPr>
              <a:t>41% </a:t>
            </a:r>
          </a:p>
          <a:p>
            <a:pPr algn="ctr">
              <a:lnSpc>
                <a:spcPct val="85000"/>
              </a:lnSpc>
            </a:pPr>
            <a:r>
              <a:rPr lang="en-IE" sz="1400" i="1">
                <a:solidFill>
                  <a:schemeClr val="tx1">
                    <a:lumMod val="65000"/>
                    <a:lumOff val="35000"/>
                  </a:schemeClr>
                </a:solidFill>
              </a:rPr>
              <a:t>of Irish adults report purchasing Irish brands from smaller local shops and suppliers</a:t>
            </a:r>
            <a:endParaRPr lang="en-IE" sz="1600" b="1" i="1">
              <a:solidFill>
                <a:schemeClr val="tx1">
                  <a:lumMod val="65000"/>
                  <a:lumOff val="35000"/>
                </a:schemeClr>
              </a:solidFill>
            </a:endParaRPr>
          </a:p>
        </p:txBody>
      </p:sp>
      <p:sp>
        <p:nvSpPr>
          <p:cNvPr id="8" name="TextBox 7">
            <a:extLst>
              <a:ext uri="{FF2B5EF4-FFF2-40B4-BE49-F238E27FC236}">
                <a16:creationId xmlns:a16="http://schemas.microsoft.com/office/drawing/2014/main" id="{714F6D7A-8C7B-4504-A794-F7E66962EDA6}"/>
              </a:ext>
            </a:extLst>
          </p:cNvPr>
          <p:cNvSpPr txBox="1"/>
          <p:nvPr/>
        </p:nvSpPr>
        <p:spPr>
          <a:xfrm>
            <a:off x="4833653" y="1624915"/>
            <a:ext cx="1197764" cy="369332"/>
          </a:xfrm>
          <a:prstGeom prst="rect">
            <a:avLst/>
          </a:prstGeom>
          <a:noFill/>
        </p:spPr>
        <p:txBody>
          <a:bodyPr wrap="none" rtlCol="0">
            <a:spAutoFit/>
          </a:bodyPr>
          <a:lstStyle/>
          <a:p>
            <a:r>
              <a:rPr lang="en-IE"/>
              <a:t>NET MORE</a:t>
            </a:r>
          </a:p>
        </p:txBody>
      </p:sp>
      <p:sp>
        <p:nvSpPr>
          <p:cNvPr id="33" name="Arrow: Right 32">
            <a:extLst>
              <a:ext uri="{FF2B5EF4-FFF2-40B4-BE49-F238E27FC236}">
                <a16:creationId xmlns:a16="http://schemas.microsoft.com/office/drawing/2014/main" id="{F075A6B0-4B4E-428F-90AB-ED83F0BC57ED}"/>
              </a:ext>
            </a:extLst>
          </p:cNvPr>
          <p:cNvSpPr/>
          <p:nvPr/>
        </p:nvSpPr>
        <p:spPr>
          <a:xfrm>
            <a:off x="6600056" y="3040843"/>
            <a:ext cx="576064" cy="648072"/>
          </a:xfrm>
          <a:prstGeom prst="rightArrow">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graphicFrame>
        <p:nvGraphicFramePr>
          <p:cNvPr id="34" name="Chart 33">
            <a:extLst>
              <a:ext uri="{FF2B5EF4-FFF2-40B4-BE49-F238E27FC236}">
                <a16:creationId xmlns:a16="http://schemas.microsoft.com/office/drawing/2014/main" id="{F3473D59-6CE6-4E85-95E6-FC555F538D6F}"/>
              </a:ext>
            </a:extLst>
          </p:cNvPr>
          <p:cNvGraphicFramePr/>
          <p:nvPr>
            <p:custDataLst>
              <p:tags r:id="rId1"/>
            </p:custDataLst>
            <p:extLst>
              <p:ext uri="{D42A27DB-BD31-4B8C-83A1-F6EECF244321}">
                <p14:modId xmlns:p14="http://schemas.microsoft.com/office/powerpoint/2010/main" val="1589390706"/>
              </p:ext>
            </p:extLst>
          </p:nvPr>
        </p:nvGraphicFramePr>
        <p:xfrm>
          <a:off x="6153418" y="1324683"/>
          <a:ext cx="6696743" cy="4668488"/>
        </p:xfrm>
        <a:graphic>
          <a:graphicData uri="http://schemas.openxmlformats.org/drawingml/2006/chart">
            <c:chart xmlns:c="http://schemas.openxmlformats.org/drawingml/2006/chart" xmlns:r="http://schemas.openxmlformats.org/officeDocument/2006/relationships" r:id="rId5"/>
          </a:graphicData>
        </a:graphic>
      </p:graphicFrame>
      <p:sp>
        <p:nvSpPr>
          <p:cNvPr id="35" name="Text Box 22">
            <a:extLst>
              <a:ext uri="{FF2B5EF4-FFF2-40B4-BE49-F238E27FC236}">
                <a16:creationId xmlns:a16="http://schemas.microsoft.com/office/drawing/2014/main" id="{1B5D20D1-B5DF-45DF-9520-3EA8C2F02300}"/>
              </a:ext>
            </a:extLst>
          </p:cNvPr>
          <p:cNvSpPr txBox="1">
            <a:spLocks noChangeArrowheads="1"/>
          </p:cNvSpPr>
          <p:nvPr/>
        </p:nvSpPr>
        <p:spPr bwMode="auto">
          <a:xfrm>
            <a:off x="7570721" y="1534518"/>
            <a:ext cx="1110156" cy="215444"/>
          </a:xfrm>
          <a:prstGeom prst="rect">
            <a:avLst/>
          </a:prstGeom>
          <a:noFill/>
          <a:ln w="9525">
            <a:noFill/>
            <a:miter lim="800000"/>
            <a:headEnd/>
            <a:tailEnd/>
          </a:ln>
        </p:spPr>
        <p:txBody>
          <a:bodyPr wrap="square" lIns="0" tIns="0" rIns="0" bIns="0" anchor="b">
            <a:spAutoFit/>
          </a:bodyPr>
          <a:lstStyle/>
          <a:p>
            <a:pPr defTabSz="445980" eaLnBrk="1" fontAlgn="auto" hangingPunct="1">
              <a:spcBef>
                <a:spcPts val="0"/>
              </a:spcBef>
              <a:spcAft>
                <a:spcPts val="0"/>
              </a:spcAft>
              <a:defRPr/>
            </a:pPr>
            <a:r>
              <a:rPr lang="en-IE" sz="1400" b="1">
                <a:solidFill>
                  <a:prstClr val="black">
                    <a:lumMod val="75000"/>
                    <a:lumOff val="25000"/>
                  </a:prstClr>
                </a:solidFill>
                <a:latin typeface="+mn-lt"/>
              </a:rPr>
              <a:t>Gender:</a:t>
            </a:r>
            <a:endParaRPr lang="en-GB" sz="1400" b="1">
              <a:solidFill>
                <a:prstClr val="black">
                  <a:lumMod val="75000"/>
                  <a:lumOff val="25000"/>
                </a:prstClr>
              </a:solidFill>
              <a:latin typeface="+mn-lt"/>
            </a:endParaRPr>
          </a:p>
        </p:txBody>
      </p:sp>
      <p:sp>
        <p:nvSpPr>
          <p:cNvPr id="36" name="Text Box 22">
            <a:extLst>
              <a:ext uri="{FF2B5EF4-FFF2-40B4-BE49-F238E27FC236}">
                <a16:creationId xmlns:a16="http://schemas.microsoft.com/office/drawing/2014/main" id="{3CC0C92D-727F-4AB5-ABBE-C58460EDD727}"/>
              </a:ext>
            </a:extLst>
          </p:cNvPr>
          <p:cNvSpPr txBox="1">
            <a:spLocks noChangeArrowheads="1"/>
          </p:cNvSpPr>
          <p:nvPr/>
        </p:nvSpPr>
        <p:spPr bwMode="auto">
          <a:xfrm>
            <a:off x="7570721" y="2054314"/>
            <a:ext cx="1110156" cy="215444"/>
          </a:xfrm>
          <a:prstGeom prst="rect">
            <a:avLst/>
          </a:prstGeom>
          <a:noFill/>
          <a:ln w="9525">
            <a:noFill/>
            <a:miter lim="800000"/>
            <a:headEnd/>
            <a:tailEnd/>
          </a:ln>
        </p:spPr>
        <p:txBody>
          <a:bodyPr wrap="square" lIns="0" tIns="0" rIns="0" bIns="0" anchor="b">
            <a:spAutoFit/>
          </a:bodyPr>
          <a:lstStyle/>
          <a:p>
            <a:pPr defTabSz="445980" eaLnBrk="1" fontAlgn="auto" hangingPunct="1">
              <a:spcBef>
                <a:spcPts val="0"/>
              </a:spcBef>
              <a:spcAft>
                <a:spcPts val="0"/>
              </a:spcAft>
              <a:defRPr/>
            </a:pPr>
            <a:r>
              <a:rPr lang="en-IE" sz="1400" b="1">
                <a:solidFill>
                  <a:prstClr val="black">
                    <a:lumMod val="75000"/>
                    <a:lumOff val="25000"/>
                  </a:prstClr>
                </a:solidFill>
                <a:latin typeface="+mn-lt"/>
              </a:rPr>
              <a:t>Age:</a:t>
            </a:r>
            <a:endParaRPr lang="en-GB" sz="1400" b="1">
              <a:solidFill>
                <a:prstClr val="black">
                  <a:lumMod val="75000"/>
                  <a:lumOff val="25000"/>
                </a:prstClr>
              </a:solidFill>
              <a:latin typeface="+mn-lt"/>
            </a:endParaRPr>
          </a:p>
        </p:txBody>
      </p:sp>
      <p:sp>
        <p:nvSpPr>
          <p:cNvPr id="37" name="Text Box 22">
            <a:extLst>
              <a:ext uri="{FF2B5EF4-FFF2-40B4-BE49-F238E27FC236}">
                <a16:creationId xmlns:a16="http://schemas.microsoft.com/office/drawing/2014/main" id="{FD0E61A3-4C5D-4CC4-B564-32BF4EE8084C}"/>
              </a:ext>
            </a:extLst>
          </p:cNvPr>
          <p:cNvSpPr txBox="1">
            <a:spLocks noChangeArrowheads="1"/>
          </p:cNvSpPr>
          <p:nvPr/>
        </p:nvSpPr>
        <p:spPr bwMode="auto">
          <a:xfrm>
            <a:off x="7604250" y="2922048"/>
            <a:ext cx="1110156" cy="215444"/>
          </a:xfrm>
          <a:prstGeom prst="rect">
            <a:avLst/>
          </a:prstGeom>
          <a:noFill/>
          <a:ln w="9525">
            <a:noFill/>
            <a:miter lim="800000"/>
            <a:headEnd/>
            <a:tailEnd/>
          </a:ln>
        </p:spPr>
        <p:txBody>
          <a:bodyPr wrap="square" lIns="0" tIns="0" rIns="0" bIns="0" anchor="b">
            <a:spAutoFit/>
          </a:bodyPr>
          <a:lstStyle/>
          <a:p>
            <a:pPr defTabSz="445980" eaLnBrk="1" fontAlgn="auto" hangingPunct="1">
              <a:spcBef>
                <a:spcPts val="0"/>
              </a:spcBef>
              <a:spcAft>
                <a:spcPts val="0"/>
              </a:spcAft>
              <a:defRPr/>
            </a:pPr>
            <a:r>
              <a:rPr lang="en-IE" sz="1400" b="1">
                <a:solidFill>
                  <a:prstClr val="black">
                    <a:lumMod val="75000"/>
                    <a:lumOff val="25000"/>
                  </a:prstClr>
                </a:solidFill>
                <a:latin typeface="+mn-lt"/>
              </a:rPr>
              <a:t>Social Class:</a:t>
            </a:r>
            <a:endParaRPr lang="en-GB" sz="1400" b="1">
              <a:solidFill>
                <a:prstClr val="black">
                  <a:lumMod val="75000"/>
                  <a:lumOff val="25000"/>
                </a:prstClr>
              </a:solidFill>
              <a:latin typeface="+mn-lt"/>
            </a:endParaRPr>
          </a:p>
        </p:txBody>
      </p:sp>
      <p:sp>
        <p:nvSpPr>
          <p:cNvPr id="38" name="Text Box 22">
            <a:extLst>
              <a:ext uri="{FF2B5EF4-FFF2-40B4-BE49-F238E27FC236}">
                <a16:creationId xmlns:a16="http://schemas.microsoft.com/office/drawing/2014/main" id="{6857E856-0068-48ED-BD0D-89CDB8088A27}"/>
              </a:ext>
            </a:extLst>
          </p:cNvPr>
          <p:cNvSpPr txBox="1">
            <a:spLocks noChangeArrowheads="1"/>
          </p:cNvSpPr>
          <p:nvPr/>
        </p:nvSpPr>
        <p:spPr bwMode="auto">
          <a:xfrm>
            <a:off x="7511578" y="3801801"/>
            <a:ext cx="1110156" cy="215444"/>
          </a:xfrm>
          <a:prstGeom prst="rect">
            <a:avLst/>
          </a:prstGeom>
          <a:noFill/>
          <a:ln w="9525">
            <a:noFill/>
            <a:miter lim="800000"/>
            <a:headEnd/>
            <a:tailEnd/>
          </a:ln>
        </p:spPr>
        <p:txBody>
          <a:bodyPr wrap="square" lIns="0" tIns="0" rIns="0" bIns="0" anchor="b">
            <a:spAutoFit/>
          </a:bodyPr>
          <a:lstStyle/>
          <a:p>
            <a:pPr defTabSz="445980" eaLnBrk="1" fontAlgn="auto" hangingPunct="1">
              <a:spcBef>
                <a:spcPts val="0"/>
              </a:spcBef>
              <a:spcAft>
                <a:spcPts val="0"/>
              </a:spcAft>
              <a:defRPr/>
            </a:pPr>
            <a:r>
              <a:rPr lang="en-IE" sz="1400" b="1">
                <a:solidFill>
                  <a:prstClr val="black">
                    <a:lumMod val="75000"/>
                    <a:lumOff val="25000"/>
                  </a:prstClr>
                </a:solidFill>
                <a:latin typeface="+mn-lt"/>
              </a:rPr>
              <a:t>Region:</a:t>
            </a:r>
            <a:endParaRPr lang="en-GB" sz="1400" b="1">
              <a:solidFill>
                <a:prstClr val="black">
                  <a:lumMod val="75000"/>
                  <a:lumOff val="25000"/>
                </a:prstClr>
              </a:solidFill>
              <a:latin typeface="+mn-lt"/>
            </a:endParaRPr>
          </a:p>
        </p:txBody>
      </p:sp>
      <p:cxnSp>
        <p:nvCxnSpPr>
          <p:cNvPr id="39" name="Straight Connector 38">
            <a:extLst>
              <a:ext uri="{FF2B5EF4-FFF2-40B4-BE49-F238E27FC236}">
                <a16:creationId xmlns:a16="http://schemas.microsoft.com/office/drawing/2014/main" id="{0B59B350-CED6-4CDF-8919-809A8CB085FC}"/>
              </a:ext>
            </a:extLst>
          </p:cNvPr>
          <p:cNvCxnSpPr>
            <a:cxnSpLocks/>
          </p:cNvCxnSpPr>
          <p:nvPr/>
        </p:nvCxnSpPr>
        <p:spPr>
          <a:xfrm>
            <a:off x="7604250" y="1948421"/>
            <a:ext cx="4520787" cy="0"/>
          </a:xfrm>
          <a:prstGeom prst="line">
            <a:avLst/>
          </a:prstGeom>
          <a:ln>
            <a:solidFill>
              <a:schemeClr val="bg1">
                <a:lumMod val="8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9DCAA5AF-55B2-4F96-A47B-8D25DDF508F0}"/>
              </a:ext>
            </a:extLst>
          </p:cNvPr>
          <p:cNvCxnSpPr>
            <a:cxnSpLocks/>
          </p:cNvCxnSpPr>
          <p:nvPr/>
        </p:nvCxnSpPr>
        <p:spPr>
          <a:xfrm>
            <a:off x="7570721" y="2864279"/>
            <a:ext cx="4554315" cy="0"/>
          </a:xfrm>
          <a:prstGeom prst="line">
            <a:avLst/>
          </a:prstGeom>
          <a:ln>
            <a:solidFill>
              <a:schemeClr val="bg1">
                <a:lumMod val="8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A2203AAC-F5CB-4A62-91A4-F4501FFD3DB6}"/>
              </a:ext>
            </a:extLst>
          </p:cNvPr>
          <p:cNvCxnSpPr>
            <a:cxnSpLocks/>
          </p:cNvCxnSpPr>
          <p:nvPr/>
        </p:nvCxnSpPr>
        <p:spPr>
          <a:xfrm flipV="1">
            <a:off x="7570721" y="3441181"/>
            <a:ext cx="4554315" cy="9622"/>
          </a:xfrm>
          <a:prstGeom prst="line">
            <a:avLst/>
          </a:prstGeom>
          <a:ln>
            <a:solidFill>
              <a:schemeClr val="bg1">
                <a:lumMod val="8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42" name="Rectangle 41">
            <a:extLst>
              <a:ext uri="{FF2B5EF4-FFF2-40B4-BE49-F238E27FC236}">
                <a16:creationId xmlns:a16="http://schemas.microsoft.com/office/drawing/2014/main" id="{E0CA4D34-6FD4-4BDB-A284-4F565D41D8DA}"/>
              </a:ext>
            </a:extLst>
          </p:cNvPr>
          <p:cNvSpPr/>
          <p:nvPr/>
        </p:nvSpPr>
        <p:spPr>
          <a:xfrm>
            <a:off x="10970467" y="1262305"/>
            <a:ext cx="287258" cy="261610"/>
          </a:xfrm>
          <a:prstGeom prst="rect">
            <a:avLst/>
          </a:prstGeom>
        </p:spPr>
        <p:txBody>
          <a:bodyPr wrap="none">
            <a:spAutoFit/>
          </a:bodyPr>
          <a:lstStyle/>
          <a:p>
            <a:pPr algn="ctr" defTabSz="521373" eaLnBrk="1" fontAlgn="b" hangingPunct="1">
              <a:spcBef>
                <a:spcPts val="0"/>
              </a:spcBef>
              <a:spcAft>
                <a:spcPts val="0"/>
              </a:spcAft>
              <a:defRPr/>
            </a:pPr>
            <a:r>
              <a:rPr lang="en-IE" sz="1100" b="1">
                <a:solidFill>
                  <a:schemeClr val="tx1">
                    <a:lumMod val="75000"/>
                    <a:lumOff val="25000"/>
                  </a:schemeClr>
                </a:solidFill>
                <a:latin typeface="+mn-lt"/>
              </a:rPr>
              <a:t>%</a:t>
            </a:r>
          </a:p>
        </p:txBody>
      </p:sp>
      <p:cxnSp>
        <p:nvCxnSpPr>
          <p:cNvPr id="43" name="Straight Connector 42">
            <a:extLst>
              <a:ext uri="{FF2B5EF4-FFF2-40B4-BE49-F238E27FC236}">
                <a16:creationId xmlns:a16="http://schemas.microsoft.com/office/drawing/2014/main" id="{4AB9835C-712E-483C-8872-F090FF1C0220}"/>
              </a:ext>
            </a:extLst>
          </p:cNvPr>
          <p:cNvCxnSpPr>
            <a:cxnSpLocks/>
          </p:cNvCxnSpPr>
          <p:nvPr/>
        </p:nvCxnSpPr>
        <p:spPr>
          <a:xfrm>
            <a:off x="7570721" y="4326563"/>
            <a:ext cx="4554314" cy="0"/>
          </a:xfrm>
          <a:prstGeom prst="line">
            <a:avLst/>
          </a:prstGeom>
          <a:ln>
            <a:solidFill>
              <a:schemeClr val="bg1">
                <a:lumMod val="8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26BD48E9-3323-48BD-90E7-12FD37AE1B20}"/>
              </a:ext>
            </a:extLst>
          </p:cNvPr>
          <p:cNvCxnSpPr>
            <a:cxnSpLocks/>
          </p:cNvCxnSpPr>
          <p:nvPr/>
        </p:nvCxnSpPr>
        <p:spPr>
          <a:xfrm>
            <a:off x="7545227" y="4830036"/>
            <a:ext cx="4579810" cy="0"/>
          </a:xfrm>
          <a:prstGeom prst="line">
            <a:avLst/>
          </a:prstGeom>
          <a:ln>
            <a:solidFill>
              <a:schemeClr val="bg1">
                <a:lumMod val="8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45" name="Text Box 22">
            <a:extLst>
              <a:ext uri="{FF2B5EF4-FFF2-40B4-BE49-F238E27FC236}">
                <a16:creationId xmlns:a16="http://schemas.microsoft.com/office/drawing/2014/main" id="{2AF5CC7E-D6E4-4DF1-8A62-A6C9BE8959E0}"/>
              </a:ext>
            </a:extLst>
          </p:cNvPr>
          <p:cNvSpPr txBox="1">
            <a:spLocks noChangeArrowheads="1"/>
          </p:cNvSpPr>
          <p:nvPr/>
        </p:nvSpPr>
        <p:spPr bwMode="auto">
          <a:xfrm>
            <a:off x="7506201" y="4888093"/>
            <a:ext cx="1292185" cy="430887"/>
          </a:xfrm>
          <a:prstGeom prst="rect">
            <a:avLst/>
          </a:prstGeom>
          <a:noFill/>
          <a:ln w="9525">
            <a:noFill/>
            <a:miter lim="800000"/>
            <a:headEnd/>
            <a:tailEnd/>
          </a:ln>
        </p:spPr>
        <p:txBody>
          <a:bodyPr wrap="square" lIns="0" tIns="0" rIns="0" bIns="0" anchor="b">
            <a:spAutoFit/>
          </a:bodyPr>
          <a:lstStyle/>
          <a:p>
            <a:pPr defTabSz="445980" eaLnBrk="1" fontAlgn="auto" hangingPunct="1">
              <a:spcBef>
                <a:spcPts val="0"/>
              </a:spcBef>
              <a:spcAft>
                <a:spcPts val="0"/>
              </a:spcAft>
              <a:defRPr/>
            </a:pPr>
            <a:r>
              <a:rPr lang="en-IE" sz="1400" b="1">
                <a:solidFill>
                  <a:prstClr val="black">
                    <a:lumMod val="75000"/>
                    <a:lumOff val="25000"/>
                  </a:prstClr>
                </a:solidFill>
                <a:latin typeface="+mn-lt"/>
              </a:rPr>
              <a:t>Age of Children in H/Hold</a:t>
            </a:r>
            <a:endParaRPr lang="en-GB" sz="1400" b="1">
              <a:solidFill>
                <a:prstClr val="black">
                  <a:lumMod val="75000"/>
                  <a:lumOff val="25000"/>
                </a:prstClr>
              </a:solidFill>
              <a:latin typeface="+mn-lt"/>
            </a:endParaRPr>
          </a:p>
        </p:txBody>
      </p:sp>
      <p:sp>
        <p:nvSpPr>
          <p:cNvPr id="47" name="TextBox 46">
            <a:extLst>
              <a:ext uri="{FF2B5EF4-FFF2-40B4-BE49-F238E27FC236}">
                <a16:creationId xmlns:a16="http://schemas.microsoft.com/office/drawing/2014/main" id="{8E91E602-573B-4BCE-A072-7F1A4217894C}"/>
              </a:ext>
            </a:extLst>
          </p:cNvPr>
          <p:cNvSpPr txBox="1"/>
          <p:nvPr/>
        </p:nvSpPr>
        <p:spPr>
          <a:xfrm>
            <a:off x="9413867" y="980728"/>
            <a:ext cx="2070592" cy="307777"/>
          </a:xfrm>
          <a:prstGeom prst="rect">
            <a:avLst/>
          </a:prstGeom>
          <a:noFill/>
        </p:spPr>
        <p:txBody>
          <a:bodyPr wrap="square" rtlCol="0">
            <a:spAutoFit/>
          </a:bodyPr>
          <a:lstStyle/>
          <a:p>
            <a:pPr algn="ctr"/>
            <a:r>
              <a:rPr lang="en-US" sz="1400" b="1">
                <a:solidFill>
                  <a:schemeClr val="tx1">
                    <a:lumMod val="65000"/>
                    <a:lumOff val="35000"/>
                  </a:schemeClr>
                </a:solidFill>
              </a:rPr>
              <a:t>NET MORE</a:t>
            </a:r>
            <a:endParaRPr lang="en-IE" sz="1400" b="1">
              <a:solidFill>
                <a:schemeClr val="tx1">
                  <a:lumMod val="65000"/>
                  <a:lumOff val="35000"/>
                </a:schemeClr>
              </a:solidFill>
            </a:endParaRPr>
          </a:p>
        </p:txBody>
      </p:sp>
      <p:sp>
        <p:nvSpPr>
          <p:cNvPr id="52" name="Text Box 22">
            <a:extLst>
              <a:ext uri="{FF2B5EF4-FFF2-40B4-BE49-F238E27FC236}">
                <a16:creationId xmlns:a16="http://schemas.microsoft.com/office/drawing/2014/main" id="{0EB2CC0F-5F32-4E0D-93A9-B78E986BA4FE}"/>
              </a:ext>
            </a:extLst>
          </p:cNvPr>
          <p:cNvSpPr txBox="1">
            <a:spLocks noChangeArrowheads="1"/>
          </p:cNvSpPr>
          <p:nvPr/>
        </p:nvSpPr>
        <p:spPr bwMode="auto">
          <a:xfrm>
            <a:off x="7511578" y="4330120"/>
            <a:ext cx="1110156" cy="215444"/>
          </a:xfrm>
          <a:prstGeom prst="rect">
            <a:avLst/>
          </a:prstGeom>
          <a:noFill/>
          <a:ln w="9525">
            <a:noFill/>
            <a:miter lim="800000"/>
            <a:headEnd/>
            <a:tailEnd/>
          </a:ln>
        </p:spPr>
        <p:txBody>
          <a:bodyPr wrap="square" lIns="0" tIns="0" rIns="0" bIns="0" anchor="b">
            <a:spAutoFit/>
          </a:bodyPr>
          <a:lstStyle/>
          <a:p>
            <a:pPr defTabSz="445980" eaLnBrk="1" fontAlgn="auto" hangingPunct="1">
              <a:spcBef>
                <a:spcPts val="0"/>
              </a:spcBef>
              <a:spcAft>
                <a:spcPts val="0"/>
              </a:spcAft>
              <a:defRPr/>
            </a:pPr>
            <a:r>
              <a:rPr lang="en-IE" sz="1400" b="1">
                <a:solidFill>
                  <a:prstClr val="black">
                    <a:lumMod val="75000"/>
                    <a:lumOff val="25000"/>
                  </a:prstClr>
                </a:solidFill>
                <a:latin typeface="+mn-lt"/>
              </a:rPr>
              <a:t>Area:</a:t>
            </a:r>
            <a:endParaRPr lang="en-GB" sz="1400" b="1">
              <a:solidFill>
                <a:prstClr val="black">
                  <a:lumMod val="75000"/>
                  <a:lumOff val="25000"/>
                </a:prstClr>
              </a:solidFill>
              <a:latin typeface="+mn-lt"/>
            </a:endParaRPr>
          </a:p>
        </p:txBody>
      </p:sp>
      <p:sp>
        <p:nvSpPr>
          <p:cNvPr id="63" name="Oval 62">
            <a:extLst>
              <a:ext uri="{FF2B5EF4-FFF2-40B4-BE49-F238E27FC236}">
                <a16:creationId xmlns:a16="http://schemas.microsoft.com/office/drawing/2014/main" id="{83F48361-6DAE-467E-8383-43CC18F50641}"/>
              </a:ext>
            </a:extLst>
          </p:cNvPr>
          <p:cNvSpPr/>
          <p:nvPr/>
        </p:nvSpPr>
        <p:spPr>
          <a:xfrm>
            <a:off x="11406397" y="5093142"/>
            <a:ext cx="297345" cy="199232"/>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28" name="Oval 27">
            <a:extLst>
              <a:ext uri="{FF2B5EF4-FFF2-40B4-BE49-F238E27FC236}">
                <a16:creationId xmlns:a16="http://schemas.microsoft.com/office/drawing/2014/main" id="{B2EBE059-0C5F-47AD-A404-A4716B862700}"/>
              </a:ext>
            </a:extLst>
          </p:cNvPr>
          <p:cNvSpPr/>
          <p:nvPr/>
        </p:nvSpPr>
        <p:spPr>
          <a:xfrm>
            <a:off x="11335786" y="2552333"/>
            <a:ext cx="297345" cy="199232"/>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1026" name="Picture 2" descr="Why should you shop local?">
            <a:extLst>
              <a:ext uri="{FF2B5EF4-FFF2-40B4-BE49-F238E27FC236}">
                <a16:creationId xmlns:a16="http://schemas.microsoft.com/office/drawing/2014/main" id="{4CA375B2-0E43-4BD8-A118-B15F96B30EC4}"/>
              </a:ext>
            </a:extLst>
          </p:cNvPr>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p:blipFill>
        <p:spPr bwMode="auto">
          <a:xfrm>
            <a:off x="407543" y="2355184"/>
            <a:ext cx="3399266" cy="2324491"/>
          </a:xfrm>
          <a:prstGeom prst="rect">
            <a:avLst/>
          </a:prstGeom>
          <a:noFill/>
          <a:extLst>
            <a:ext uri="{909E8E84-426E-40DD-AFC4-6F175D3DCCD1}">
              <a14:hiddenFill xmlns:a14="http://schemas.microsoft.com/office/drawing/2010/main">
                <a:solidFill>
                  <a:srgbClr val="FFFFFF"/>
                </a:solidFill>
              </a14:hiddenFill>
            </a:ext>
          </a:extLst>
        </p:spPr>
      </p:pic>
      <p:grpSp>
        <p:nvGrpSpPr>
          <p:cNvPr id="2" name="Group 1">
            <a:extLst>
              <a:ext uri="{FF2B5EF4-FFF2-40B4-BE49-F238E27FC236}">
                <a16:creationId xmlns:a16="http://schemas.microsoft.com/office/drawing/2014/main" id="{EECA7485-A70B-4F4F-B0C0-D380F76FA620}"/>
              </a:ext>
            </a:extLst>
          </p:cNvPr>
          <p:cNvGrpSpPr/>
          <p:nvPr/>
        </p:nvGrpSpPr>
        <p:grpSpPr>
          <a:xfrm>
            <a:off x="571493" y="5816555"/>
            <a:ext cx="11531602" cy="634544"/>
            <a:chOff x="-417506" y="6876225"/>
            <a:chExt cx="11531602" cy="634544"/>
          </a:xfrm>
        </p:grpSpPr>
        <p:sp>
          <p:nvSpPr>
            <p:cNvPr id="31" name="TextBox 30">
              <a:extLst>
                <a:ext uri="{FF2B5EF4-FFF2-40B4-BE49-F238E27FC236}">
                  <a16:creationId xmlns:a16="http://schemas.microsoft.com/office/drawing/2014/main" id="{40E0D78D-8D6F-4466-92A5-F452EC3C4D1C}"/>
                </a:ext>
              </a:extLst>
            </p:cNvPr>
            <p:cNvSpPr txBox="1"/>
            <p:nvPr/>
          </p:nvSpPr>
          <p:spPr>
            <a:xfrm>
              <a:off x="-417506" y="6876225"/>
              <a:ext cx="11531602" cy="634544"/>
            </a:xfrm>
            <a:prstGeom prst="parallelogram">
              <a:avLst/>
            </a:prstGeom>
            <a:solidFill>
              <a:srgbClr val="595959"/>
            </a:solidFill>
          </p:spPr>
          <p:txBody>
            <a:bodyPr wrap="square" rtlCol="0">
              <a:spAutoFit/>
            </a:bodyPr>
            <a:lstStyle>
              <a:defPPr>
                <a:defRPr lang="en-US"/>
              </a:defPPr>
              <a:lvl1pPr algn="ctr" defTabSz="472171" eaLnBrk="1" hangingPunct="1">
                <a:defRPr sz="1400" b="1">
                  <a:solidFill>
                    <a:prstClr val="white"/>
                  </a:solidFill>
                  <a:latin typeface="Calibri" panose="020F0502020204030204"/>
                  <a:cs typeface="Arial" charset="0"/>
                </a:defRPr>
              </a:lvl1pPr>
            </a:lstStyle>
            <a:p>
              <a:endParaRPr lang="en-IE"/>
            </a:p>
            <a:p>
              <a:endParaRPr lang="en-IE"/>
            </a:p>
          </p:txBody>
        </p:sp>
        <p:sp>
          <p:nvSpPr>
            <p:cNvPr id="32" name="TextBox 31">
              <a:extLst>
                <a:ext uri="{FF2B5EF4-FFF2-40B4-BE49-F238E27FC236}">
                  <a16:creationId xmlns:a16="http://schemas.microsoft.com/office/drawing/2014/main" id="{C518BE53-FAA6-45FB-9A29-782E42777301}"/>
                </a:ext>
              </a:extLst>
            </p:cNvPr>
            <p:cNvSpPr txBox="1"/>
            <p:nvPr/>
          </p:nvSpPr>
          <p:spPr>
            <a:xfrm>
              <a:off x="-46032" y="6964140"/>
              <a:ext cx="10262470" cy="523220"/>
            </a:xfrm>
            <a:prstGeom prst="rect">
              <a:avLst/>
            </a:prstGeom>
            <a:noFill/>
          </p:spPr>
          <p:txBody>
            <a:bodyPr wrap="square" rtlCol="0">
              <a:spAutoFit/>
            </a:bodyPr>
            <a:lstStyle/>
            <a:p>
              <a:pPr lvl="0" algn="ctr"/>
              <a:r>
                <a:rPr lang="en-IE" sz="1400" b="1">
                  <a:solidFill>
                    <a:schemeClr val="bg1"/>
                  </a:solidFill>
                </a:rPr>
                <a:t>Older respondents, and households with primary school aged children are significantly more likely to have been purchasing more Irish brands from local shops than the average consumer.</a:t>
              </a:r>
            </a:p>
          </p:txBody>
        </p:sp>
      </p:grpSp>
      <p:sp>
        <p:nvSpPr>
          <p:cNvPr id="30" name="TextBox 29">
            <a:extLst>
              <a:ext uri="{FF2B5EF4-FFF2-40B4-BE49-F238E27FC236}">
                <a16:creationId xmlns:a16="http://schemas.microsoft.com/office/drawing/2014/main" id="{24F0ACAA-8878-4ADE-8444-075C3BAAA3C2}"/>
              </a:ext>
            </a:extLst>
          </p:cNvPr>
          <p:cNvSpPr txBox="1"/>
          <p:nvPr/>
        </p:nvSpPr>
        <p:spPr>
          <a:xfrm>
            <a:off x="5009378" y="4894493"/>
            <a:ext cx="829073" cy="307777"/>
          </a:xfrm>
          <a:prstGeom prst="rect">
            <a:avLst/>
          </a:prstGeom>
          <a:noFill/>
        </p:spPr>
        <p:txBody>
          <a:bodyPr wrap="none" rtlCol="0">
            <a:spAutoFit/>
          </a:bodyPr>
          <a:lstStyle/>
          <a:p>
            <a:r>
              <a:rPr lang="en-IE" sz="1400" i="1"/>
              <a:t>(43% P1)</a:t>
            </a:r>
          </a:p>
        </p:txBody>
      </p:sp>
    </p:spTree>
    <p:extLst>
      <p:ext uri="{BB962C8B-B14F-4D97-AF65-F5344CB8AC3E}">
        <p14:creationId xmlns:p14="http://schemas.microsoft.com/office/powerpoint/2010/main" val="1221556473"/>
      </p:ext>
    </p:extLst>
  </p:cSld>
  <p:clrMapOvr>
    <a:masterClrMapping/>
  </p:clrMapOvr>
  <p:transition spd="slow">
    <p:wipe dir="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9403ECE8-9C41-4D22-A3E5-B3CC012AC80E}"/>
              </a:ext>
            </a:extLst>
          </p:cNvPr>
          <p:cNvSpPr>
            <a:spLocks noGrp="1"/>
          </p:cNvSpPr>
          <p:nvPr>
            <p:ph type="title"/>
          </p:nvPr>
        </p:nvSpPr>
        <p:spPr>
          <a:xfrm>
            <a:off x="322694" y="44624"/>
            <a:ext cx="10202683" cy="370620"/>
          </a:xfrm>
        </p:spPr>
        <p:txBody>
          <a:bodyPr/>
          <a:lstStyle/>
          <a:p>
            <a:r>
              <a:rPr lang="en-IE" dirty="0"/>
              <a:t>Increase in buying Irish from supermarkets</a:t>
            </a:r>
          </a:p>
        </p:txBody>
      </p:sp>
      <p:sp>
        <p:nvSpPr>
          <p:cNvPr id="5" name="Content Placeholder 4">
            <a:extLst>
              <a:ext uri="{FF2B5EF4-FFF2-40B4-BE49-F238E27FC236}">
                <a16:creationId xmlns:a16="http://schemas.microsoft.com/office/drawing/2014/main" id="{67260069-DE83-4247-8482-2297B1730419}"/>
              </a:ext>
            </a:extLst>
          </p:cNvPr>
          <p:cNvSpPr>
            <a:spLocks noGrp="1"/>
          </p:cNvSpPr>
          <p:nvPr>
            <p:ph type="body" sz="quarter" idx="60"/>
          </p:nvPr>
        </p:nvSpPr>
        <p:spPr>
          <a:xfrm>
            <a:off x="877454" y="6494864"/>
            <a:ext cx="7793757" cy="285204"/>
          </a:xfrm>
        </p:spPr>
        <p:txBody>
          <a:bodyPr/>
          <a:lstStyle/>
          <a:p>
            <a:r>
              <a:rPr lang="en-IE" sz="1200"/>
              <a:t>Q.12 To what extent have you been doing more, less, or about the same amount of each of the following, since the onset of the COVID 19 crisis? </a:t>
            </a:r>
          </a:p>
        </p:txBody>
      </p:sp>
      <p:sp>
        <p:nvSpPr>
          <p:cNvPr id="4" name="Text Placeholder 3">
            <a:extLst>
              <a:ext uri="{FF2B5EF4-FFF2-40B4-BE49-F238E27FC236}">
                <a16:creationId xmlns:a16="http://schemas.microsoft.com/office/drawing/2014/main" id="{7FFB185C-CB9B-46AD-B1C5-4357BD9532AB}"/>
              </a:ext>
            </a:extLst>
          </p:cNvPr>
          <p:cNvSpPr>
            <a:spLocks noGrp="1"/>
          </p:cNvSpPr>
          <p:nvPr>
            <p:ph type="body" sz="quarter" idx="49"/>
          </p:nvPr>
        </p:nvSpPr>
        <p:spPr>
          <a:xfrm>
            <a:off x="322695" y="780737"/>
            <a:ext cx="6829140" cy="323941"/>
          </a:xfrm>
        </p:spPr>
        <p:txBody>
          <a:bodyPr/>
          <a:lstStyle/>
          <a:p>
            <a:r>
              <a:rPr lang="en-IE"/>
              <a:t>Base: All Adults 18+ N - 310</a:t>
            </a:r>
          </a:p>
          <a:p>
            <a:endParaRPr lang="en-IE"/>
          </a:p>
        </p:txBody>
      </p:sp>
      <p:graphicFrame>
        <p:nvGraphicFramePr>
          <p:cNvPr id="26" name="Chart 25">
            <a:extLst>
              <a:ext uri="{FF2B5EF4-FFF2-40B4-BE49-F238E27FC236}">
                <a16:creationId xmlns:a16="http://schemas.microsoft.com/office/drawing/2014/main" id="{447E9B6E-301E-48E0-8ABB-8F00FD3F2B68}"/>
              </a:ext>
            </a:extLst>
          </p:cNvPr>
          <p:cNvGraphicFramePr/>
          <p:nvPr>
            <p:extLst>
              <p:ext uri="{D42A27DB-BD31-4B8C-83A1-F6EECF244321}">
                <p14:modId xmlns:p14="http://schemas.microsoft.com/office/powerpoint/2010/main" val="417144317"/>
              </p:ext>
            </p:extLst>
          </p:nvPr>
        </p:nvGraphicFramePr>
        <p:xfrm>
          <a:off x="3290689" y="1822246"/>
          <a:ext cx="3417969" cy="2703655"/>
        </p:xfrm>
        <a:graphic>
          <a:graphicData uri="http://schemas.openxmlformats.org/drawingml/2006/chart">
            <c:chart xmlns:c="http://schemas.openxmlformats.org/drawingml/2006/chart" xmlns:r="http://schemas.openxmlformats.org/officeDocument/2006/relationships" r:id="rId4"/>
          </a:graphicData>
        </a:graphic>
      </p:graphicFrame>
      <p:sp>
        <p:nvSpPr>
          <p:cNvPr id="27" name="TextBox 26">
            <a:extLst>
              <a:ext uri="{FF2B5EF4-FFF2-40B4-BE49-F238E27FC236}">
                <a16:creationId xmlns:a16="http://schemas.microsoft.com/office/drawing/2014/main" id="{D06C17F1-F154-4FB9-B908-2AB480DC0455}"/>
              </a:ext>
            </a:extLst>
          </p:cNvPr>
          <p:cNvSpPr txBox="1"/>
          <p:nvPr/>
        </p:nvSpPr>
        <p:spPr>
          <a:xfrm>
            <a:off x="4503107" y="2303408"/>
            <a:ext cx="1432080" cy="1623586"/>
          </a:xfrm>
          <a:prstGeom prst="rect">
            <a:avLst/>
          </a:prstGeom>
          <a:noFill/>
        </p:spPr>
        <p:txBody>
          <a:bodyPr wrap="square" rtlCol="0">
            <a:spAutoFit/>
          </a:bodyPr>
          <a:lstStyle/>
          <a:p>
            <a:pPr algn="ctr"/>
            <a:r>
              <a:rPr lang="en-IE" sz="2800" b="1">
                <a:solidFill>
                  <a:schemeClr val="accent1">
                    <a:lumMod val="75000"/>
                  </a:schemeClr>
                </a:solidFill>
              </a:rPr>
              <a:t>35% </a:t>
            </a:r>
          </a:p>
          <a:p>
            <a:pPr algn="ctr">
              <a:lnSpc>
                <a:spcPct val="85000"/>
              </a:lnSpc>
            </a:pPr>
            <a:r>
              <a:rPr lang="en-IE" sz="1400" i="1">
                <a:solidFill>
                  <a:schemeClr val="tx1">
                    <a:lumMod val="65000"/>
                    <a:lumOff val="35000"/>
                  </a:schemeClr>
                </a:solidFill>
              </a:rPr>
              <a:t>of Irish adults report purchasing more Irish brands from larger supermarkets</a:t>
            </a:r>
            <a:endParaRPr lang="en-IE" sz="1600" b="1" i="1">
              <a:solidFill>
                <a:schemeClr val="tx1">
                  <a:lumMod val="65000"/>
                  <a:lumOff val="35000"/>
                </a:schemeClr>
              </a:solidFill>
            </a:endParaRPr>
          </a:p>
        </p:txBody>
      </p:sp>
      <p:sp>
        <p:nvSpPr>
          <p:cNvPr id="33" name="Arrow: Right 32">
            <a:extLst>
              <a:ext uri="{FF2B5EF4-FFF2-40B4-BE49-F238E27FC236}">
                <a16:creationId xmlns:a16="http://schemas.microsoft.com/office/drawing/2014/main" id="{F075A6B0-4B4E-428F-90AB-ED83F0BC57ED}"/>
              </a:ext>
            </a:extLst>
          </p:cNvPr>
          <p:cNvSpPr/>
          <p:nvPr/>
        </p:nvSpPr>
        <p:spPr>
          <a:xfrm>
            <a:off x="6264255" y="2303408"/>
            <a:ext cx="607162" cy="648072"/>
          </a:xfrm>
          <a:prstGeom prst="rightArrow">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graphicFrame>
        <p:nvGraphicFramePr>
          <p:cNvPr id="34" name="Chart 33">
            <a:extLst>
              <a:ext uri="{FF2B5EF4-FFF2-40B4-BE49-F238E27FC236}">
                <a16:creationId xmlns:a16="http://schemas.microsoft.com/office/drawing/2014/main" id="{F3473D59-6CE6-4E85-95E6-FC555F538D6F}"/>
              </a:ext>
            </a:extLst>
          </p:cNvPr>
          <p:cNvGraphicFramePr/>
          <p:nvPr>
            <p:custDataLst>
              <p:tags r:id="rId1"/>
            </p:custDataLst>
            <p:extLst>
              <p:ext uri="{D42A27DB-BD31-4B8C-83A1-F6EECF244321}">
                <p14:modId xmlns:p14="http://schemas.microsoft.com/office/powerpoint/2010/main" val="3107570912"/>
              </p:ext>
            </p:extLst>
          </p:nvPr>
        </p:nvGraphicFramePr>
        <p:xfrm>
          <a:off x="5172562" y="1279678"/>
          <a:ext cx="6696743" cy="4668488"/>
        </p:xfrm>
        <a:graphic>
          <a:graphicData uri="http://schemas.openxmlformats.org/drawingml/2006/chart">
            <c:chart xmlns:c="http://schemas.openxmlformats.org/drawingml/2006/chart" xmlns:r="http://schemas.openxmlformats.org/officeDocument/2006/relationships" r:id="rId5"/>
          </a:graphicData>
        </a:graphic>
      </p:graphicFrame>
      <p:sp>
        <p:nvSpPr>
          <p:cNvPr id="35" name="Text Box 22">
            <a:extLst>
              <a:ext uri="{FF2B5EF4-FFF2-40B4-BE49-F238E27FC236}">
                <a16:creationId xmlns:a16="http://schemas.microsoft.com/office/drawing/2014/main" id="{1B5D20D1-B5DF-45DF-9520-3EA8C2F02300}"/>
              </a:ext>
            </a:extLst>
          </p:cNvPr>
          <p:cNvSpPr txBox="1">
            <a:spLocks noChangeArrowheads="1"/>
          </p:cNvSpPr>
          <p:nvPr/>
        </p:nvSpPr>
        <p:spPr bwMode="auto">
          <a:xfrm>
            <a:off x="7037726" y="1405695"/>
            <a:ext cx="1110156" cy="215444"/>
          </a:xfrm>
          <a:prstGeom prst="rect">
            <a:avLst/>
          </a:prstGeom>
          <a:noFill/>
          <a:ln w="9525">
            <a:noFill/>
            <a:miter lim="800000"/>
            <a:headEnd/>
            <a:tailEnd/>
          </a:ln>
        </p:spPr>
        <p:txBody>
          <a:bodyPr wrap="square" lIns="0" tIns="0" rIns="0" bIns="0" anchor="b">
            <a:spAutoFit/>
          </a:bodyPr>
          <a:lstStyle/>
          <a:p>
            <a:pPr defTabSz="445980" eaLnBrk="1" fontAlgn="auto" hangingPunct="1">
              <a:spcBef>
                <a:spcPts val="0"/>
              </a:spcBef>
              <a:spcAft>
                <a:spcPts val="0"/>
              </a:spcAft>
              <a:defRPr/>
            </a:pPr>
            <a:r>
              <a:rPr lang="en-IE" sz="1400" b="1">
                <a:solidFill>
                  <a:prstClr val="black">
                    <a:lumMod val="75000"/>
                    <a:lumOff val="25000"/>
                  </a:prstClr>
                </a:solidFill>
                <a:latin typeface="+mn-lt"/>
              </a:rPr>
              <a:t>Gender:</a:t>
            </a:r>
            <a:endParaRPr lang="en-GB" sz="1400" b="1">
              <a:solidFill>
                <a:prstClr val="black">
                  <a:lumMod val="75000"/>
                  <a:lumOff val="25000"/>
                </a:prstClr>
              </a:solidFill>
              <a:latin typeface="+mn-lt"/>
            </a:endParaRPr>
          </a:p>
        </p:txBody>
      </p:sp>
      <p:sp>
        <p:nvSpPr>
          <p:cNvPr id="36" name="Text Box 22">
            <a:extLst>
              <a:ext uri="{FF2B5EF4-FFF2-40B4-BE49-F238E27FC236}">
                <a16:creationId xmlns:a16="http://schemas.microsoft.com/office/drawing/2014/main" id="{3CC0C92D-727F-4AB5-ABBE-C58460EDD727}"/>
              </a:ext>
            </a:extLst>
          </p:cNvPr>
          <p:cNvSpPr txBox="1">
            <a:spLocks noChangeArrowheads="1"/>
          </p:cNvSpPr>
          <p:nvPr/>
        </p:nvSpPr>
        <p:spPr bwMode="auto">
          <a:xfrm>
            <a:off x="7037726" y="1925491"/>
            <a:ext cx="1110156" cy="215444"/>
          </a:xfrm>
          <a:prstGeom prst="rect">
            <a:avLst/>
          </a:prstGeom>
          <a:noFill/>
          <a:ln w="9525">
            <a:noFill/>
            <a:miter lim="800000"/>
            <a:headEnd/>
            <a:tailEnd/>
          </a:ln>
        </p:spPr>
        <p:txBody>
          <a:bodyPr wrap="square" lIns="0" tIns="0" rIns="0" bIns="0" anchor="b">
            <a:spAutoFit/>
          </a:bodyPr>
          <a:lstStyle/>
          <a:p>
            <a:pPr defTabSz="445980" eaLnBrk="1" fontAlgn="auto" hangingPunct="1">
              <a:spcBef>
                <a:spcPts val="0"/>
              </a:spcBef>
              <a:spcAft>
                <a:spcPts val="0"/>
              </a:spcAft>
              <a:defRPr/>
            </a:pPr>
            <a:r>
              <a:rPr lang="en-IE" sz="1400" b="1">
                <a:solidFill>
                  <a:prstClr val="black">
                    <a:lumMod val="75000"/>
                    <a:lumOff val="25000"/>
                  </a:prstClr>
                </a:solidFill>
                <a:latin typeface="+mn-lt"/>
              </a:rPr>
              <a:t>Age:</a:t>
            </a:r>
            <a:endParaRPr lang="en-GB" sz="1400" b="1">
              <a:solidFill>
                <a:prstClr val="black">
                  <a:lumMod val="75000"/>
                  <a:lumOff val="25000"/>
                </a:prstClr>
              </a:solidFill>
              <a:latin typeface="+mn-lt"/>
            </a:endParaRPr>
          </a:p>
        </p:txBody>
      </p:sp>
      <p:sp>
        <p:nvSpPr>
          <p:cNvPr id="37" name="Text Box 22">
            <a:extLst>
              <a:ext uri="{FF2B5EF4-FFF2-40B4-BE49-F238E27FC236}">
                <a16:creationId xmlns:a16="http://schemas.microsoft.com/office/drawing/2014/main" id="{FD0E61A3-4C5D-4CC4-B564-32BF4EE8084C}"/>
              </a:ext>
            </a:extLst>
          </p:cNvPr>
          <p:cNvSpPr txBox="1">
            <a:spLocks noChangeArrowheads="1"/>
          </p:cNvSpPr>
          <p:nvPr/>
        </p:nvSpPr>
        <p:spPr bwMode="auto">
          <a:xfrm>
            <a:off x="7071255" y="2793225"/>
            <a:ext cx="1110156" cy="215444"/>
          </a:xfrm>
          <a:prstGeom prst="rect">
            <a:avLst/>
          </a:prstGeom>
          <a:noFill/>
          <a:ln w="9525">
            <a:noFill/>
            <a:miter lim="800000"/>
            <a:headEnd/>
            <a:tailEnd/>
          </a:ln>
        </p:spPr>
        <p:txBody>
          <a:bodyPr wrap="square" lIns="0" tIns="0" rIns="0" bIns="0" anchor="b">
            <a:spAutoFit/>
          </a:bodyPr>
          <a:lstStyle/>
          <a:p>
            <a:pPr defTabSz="445980" eaLnBrk="1" fontAlgn="auto" hangingPunct="1">
              <a:spcBef>
                <a:spcPts val="0"/>
              </a:spcBef>
              <a:spcAft>
                <a:spcPts val="0"/>
              </a:spcAft>
              <a:defRPr/>
            </a:pPr>
            <a:r>
              <a:rPr lang="en-IE" sz="1400" b="1">
                <a:solidFill>
                  <a:prstClr val="black">
                    <a:lumMod val="75000"/>
                    <a:lumOff val="25000"/>
                  </a:prstClr>
                </a:solidFill>
                <a:latin typeface="+mn-lt"/>
              </a:rPr>
              <a:t>Social Class:</a:t>
            </a:r>
            <a:endParaRPr lang="en-GB" sz="1400" b="1">
              <a:solidFill>
                <a:prstClr val="black">
                  <a:lumMod val="75000"/>
                  <a:lumOff val="25000"/>
                </a:prstClr>
              </a:solidFill>
              <a:latin typeface="+mn-lt"/>
            </a:endParaRPr>
          </a:p>
        </p:txBody>
      </p:sp>
      <p:sp>
        <p:nvSpPr>
          <p:cNvPr id="38" name="Text Box 22">
            <a:extLst>
              <a:ext uri="{FF2B5EF4-FFF2-40B4-BE49-F238E27FC236}">
                <a16:creationId xmlns:a16="http://schemas.microsoft.com/office/drawing/2014/main" id="{6857E856-0068-48ED-BD0D-89CDB8088A27}"/>
              </a:ext>
            </a:extLst>
          </p:cNvPr>
          <p:cNvSpPr txBox="1">
            <a:spLocks noChangeArrowheads="1"/>
          </p:cNvSpPr>
          <p:nvPr/>
        </p:nvSpPr>
        <p:spPr bwMode="auto">
          <a:xfrm>
            <a:off x="6978583" y="3672978"/>
            <a:ext cx="1110156" cy="215444"/>
          </a:xfrm>
          <a:prstGeom prst="rect">
            <a:avLst/>
          </a:prstGeom>
          <a:noFill/>
          <a:ln w="9525">
            <a:noFill/>
            <a:miter lim="800000"/>
            <a:headEnd/>
            <a:tailEnd/>
          </a:ln>
        </p:spPr>
        <p:txBody>
          <a:bodyPr wrap="square" lIns="0" tIns="0" rIns="0" bIns="0" anchor="b">
            <a:spAutoFit/>
          </a:bodyPr>
          <a:lstStyle/>
          <a:p>
            <a:pPr defTabSz="445980" eaLnBrk="1" fontAlgn="auto" hangingPunct="1">
              <a:spcBef>
                <a:spcPts val="0"/>
              </a:spcBef>
              <a:spcAft>
                <a:spcPts val="0"/>
              </a:spcAft>
              <a:defRPr/>
            </a:pPr>
            <a:r>
              <a:rPr lang="en-IE" sz="1400" b="1">
                <a:solidFill>
                  <a:prstClr val="black">
                    <a:lumMod val="75000"/>
                    <a:lumOff val="25000"/>
                  </a:prstClr>
                </a:solidFill>
                <a:latin typeface="+mn-lt"/>
              </a:rPr>
              <a:t>Region:</a:t>
            </a:r>
            <a:endParaRPr lang="en-GB" sz="1400" b="1">
              <a:solidFill>
                <a:prstClr val="black">
                  <a:lumMod val="75000"/>
                  <a:lumOff val="25000"/>
                </a:prstClr>
              </a:solidFill>
              <a:latin typeface="+mn-lt"/>
            </a:endParaRPr>
          </a:p>
        </p:txBody>
      </p:sp>
      <p:cxnSp>
        <p:nvCxnSpPr>
          <p:cNvPr id="39" name="Straight Connector 38">
            <a:extLst>
              <a:ext uri="{FF2B5EF4-FFF2-40B4-BE49-F238E27FC236}">
                <a16:creationId xmlns:a16="http://schemas.microsoft.com/office/drawing/2014/main" id="{0B59B350-CED6-4CDF-8919-809A8CB085FC}"/>
              </a:ext>
            </a:extLst>
          </p:cNvPr>
          <p:cNvCxnSpPr>
            <a:cxnSpLocks/>
          </p:cNvCxnSpPr>
          <p:nvPr/>
        </p:nvCxnSpPr>
        <p:spPr>
          <a:xfrm>
            <a:off x="7071255" y="1819598"/>
            <a:ext cx="4520787" cy="0"/>
          </a:xfrm>
          <a:prstGeom prst="line">
            <a:avLst/>
          </a:prstGeom>
          <a:ln>
            <a:solidFill>
              <a:schemeClr val="bg1">
                <a:lumMod val="8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9DCAA5AF-55B2-4F96-A47B-8D25DDF508F0}"/>
              </a:ext>
            </a:extLst>
          </p:cNvPr>
          <p:cNvCxnSpPr>
            <a:cxnSpLocks/>
          </p:cNvCxnSpPr>
          <p:nvPr/>
        </p:nvCxnSpPr>
        <p:spPr>
          <a:xfrm>
            <a:off x="7037726" y="2735456"/>
            <a:ext cx="4554315" cy="0"/>
          </a:xfrm>
          <a:prstGeom prst="line">
            <a:avLst/>
          </a:prstGeom>
          <a:ln>
            <a:solidFill>
              <a:schemeClr val="bg1">
                <a:lumMod val="8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A2203AAC-F5CB-4A62-91A4-F4501FFD3DB6}"/>
              </a:ext>
            </a:extLst>
          </p:cNvPr>
          <p:cNvCxnSpPr>
            <a:cxnSpLocks/>
          </p:cNvCxnSpPr>
          <p:nvPr/>
        </p:nvCxnSpPr>
        <p:spPr>
          <a:xfrm flipV="1">
            <a:off x="7037726" y="3312358"/>
            <a:ext cx="4554315" cy="9622"/>
          </a:xfrm>
          <a:prstGeom prst="line">
            <a:avLst/>
          </a:prstGeom>
          <a:ln>
            <a:solidFill>
              <a:schemeClr val="bg1">
                <a:lumMod val="8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42" name="Rectangle 41">
            <a:extLst>
              <a:ext uri="{FF2B5EF4-FFF2-40B4-BE49-F238E27FC236}">
                <a16:creationId xmlns:a16="http://schemas.microsoft.com/office/drawing/2014/main" id="{E0CA4D34-6FD4-4BDB-A284-4F565D41D8DA}"/>
              </a:ext>
            </a:extLst>
          </p:cNvPr>
          <p:cNvSpPr/>
          <p:nvPr/>
        </p:nvSpPr>
        <p:spPr>
          <a:xfrm>
            <a:off x="10437472" y="1133482"/>
            <a:ext cx="287258" cy="261610"/>
          </a:xfrm>
          <a:prstGeom prst="rect">
            <a:avLst/>
          </a:prstGeom>
        </p:spPr>
        <p:txBody>
          <a:bodyPr wrap="none">
            <a:spAutoFit/>
          </a:bodyPr>
          <a:lstStyle/>
          <a:p>
            <a:pPr algn="ctr" defTabSz="521373" eaLnBrk="1" fontAlgn="b" hangingPunct="1">
              <a:spcBef>
                <a:spcPts val="0"/>
              </a:spcBef>
              <a:spcAft>
                <a:spcPts val="0"/>
              </a:spcAft>
              <a:defRPr/>
            </a:pPr>
            <a:r>
              <a:rPr lang="en-IE" sz="1100" b="1">
                <a:solidFill>
                  <a:schemeClr val="tx1">
                    <a:lumMod val="75000"/>
                    <a:lumOff val="25000"/>
                  </a:schemeClr>
                </a:solidFill>
                <a:latin typeface="+mn-lt"/>
              </a:rPr>
              <a:t>%</a:t>
            </a:r>
          </a:p>
        </p:txBody>
      </p:sp>
      <p:cxnSp>
        <p:nvCxnSpPr>
          <p:cNvPr id="43" name="Straight Connector 42">
            <a:extLst>
              <a:ext uri="{FF2B5EF4-FFF2-40B4-BE49-F238E27FC236}">
                <a16:creationId xmlns:a16="http://schemas.microsoft.com/office/drawing/2014/main" id="{4AB9835C-712E-483C-8872-F090FF1C0220}"/>
              </a:ext>
            </a:extLst>
          </p:cNvPr>
          <p:cNvCxnSpPr>
            <a:cxnSpLocks/>
          </p:cNvCxnSpPr>
          <p:nvPr/>
        </p:nvCxnSpPr>
        <p:spPr>
          <a:xfrm>
            <a:off x="7037726" y="4197740"/>
            <a:ext cx="4554314" cy="0"/>
          </a:xfrm>
          <a:prstGeom prst="line">
            <a:avLst/>
          </a:prstGeom>
          <a:ln>
            <a:solidFill>
              <a:schemeClr val="bg1">
                <a:lumMod val="8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26BD48E9-3323-48BD-90E7-12FD37AE1B20}"/>
              </a:ext>
            </a:extLst>
          </p:cNvPr>
          <p:cNvCxnSpPr>
            <a:cxnSpLocks/>
          </p:cNvCxnSpPr>
          <p:nvPr/>
        </p:nvCxnSpPr>
        <p:spPr>
          <a:xfrm>
            <a:off x="7012232" y="4701213"/>
            <a:ext cx="4579810" cy="0"/>
          </a:xfrm>
          <a:prstGeom prst="line">
            <a:avLst/>
          </a:prstGeom>
          <a:ln>
            <a:solidFill>
              <a:schemeClr val="bg1">
                <a:lumMod val="8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45" name="Text Box 22">
            <a:extLst>
              <a:ext uri="{FF2B5EF4-FFF2-40B4-BE49-F238E27FC236}">
                <a16:creationId xmlns:a16="http://schemas.microsoft.com/office/drawing/2014/main" id="{2AF5CC7E-D6E4-4DF1-8A62-A6C9BE8959E0}"/>
              </a:ext>
            </a:extLst>
          </p:cNvPr>
          <p:cNvSpPr txBox="1">
            <a:spLocks noChangeArrowheads="1"/>
          </p:cNvSpPr>
          <p:nvPr/>
        </p:nvSpPr>
        <p:spPr bwMode="auto">
          <a:xfrm>
            <a:off x="6973206" y="4759270"/>
            <a:ext cx="1292185" cy="430887"/>
          </a:xfrm>
          <a:prstGeom prst="rect">
            <a:avLst/>
          </a:prstGeom>
          <a:noFill/>
          <a:ln w="9525">
            <a:noFill/>
            <a:miter lim="800000"/>
            <a:headEnd/>
            <a:tailEnd/>
          </a:ln>
        </p:spPr>
        <p:txBody>
          <a:bodyPr wrap="square" lIns="0" tIns="0" rIns="0" bIns="0" anchor="b">
            <a:spAutoFit/>
          </a:bodyPr>
          <a:lstStyle/>
          <a:p>
            <a:pPr defTabSz="445980" eaLnBrk="1" fontAlgn="auto" hangingPunct="1">
              <a:spcBef>
                <a:spcPts val="0"/>
              </a:spcBef>
              <a:spcAft>
                <a:spcPts val="0"/>
              </a:spcAft>
              <a:defRPr/>
            </a:pPr>
            <a:r>
              <a:rPr lang="en-IE" sz="1400" b="1">
                <a:solidFill>
                  <a:prstClr val="black">
                    <a:lumMod val="75000"/>
                    <a:lumOff val="25000"/>
                  </a:prstClr>
                </a:solidFill>
                <a:latin typeface="+mn-lt"/>
              </a:rPr>
              <a:t>Age of Children in H/Hold</a:t>
            </a:r>
            <a:endParaRPr lang="en-GB" sz="1400" b="1">
              <a:solidFill>
                <a:prstClr val="black">
                  <a:lumMod val="75000"/>
                  <a:lumOff val="25000"/>
                </a:prstClr>
              </a:solidFill>
              <a:latin typeface="+mn-lt"/>
            </a:endParaRPr>
          </a:p>
        </p:txBody>
      </p:sp>
      <p:sp>
        <p:nvSpPr>
          <p:cNvPr id="52" name="Text Box 22">
            <a:extLst>
              <a:ext uri="{FF2B5EF4-FFF2-40B4-BE49-F238E27FC236}">
                <a16:creationId xmlns:a16="http://schemas.microsoft.com/office/drawing/2014/main" id="{0EB2CC0F-5F32-4E0D-93A9-B78E986BA4FE}"/>
              </a:ext>
            </a:extLst>
          </p:cNvPr>
          <p:cNvSpPr txBox="1">
            <a:spLocks noChangeArrowheads="1"/>
          </p:cNvSpPr>
          <p:nvPr/>
        </p:nvSpPr>
        <p:spPr bwMode="auto">
          <a:xfrm>
            <a:off x="6978583" y="4201297"/>
            <a:ext cx="1110156" cy="215444"/>
          </a:xfrm>
          <a:prstGeom prst="rect">
            <a:avLst/>
          </a:prstGeom>
          <a:noFill/>
          <a:ln w="9525">
            <a:noFill/>
            <a:miter lim="800000"/>
            <a:headEnd/>
            <a:tailEnd/>
          </a:ln>
        </p:spPr>
        <p:txBody>
          <a:bodyPr wrap="square" lIns="0" tIns="0" rIns="0" bIns="0" anchor="b">
            <a:spAutoFit/>
          </a:bodyPr>
          <a:lstStyle/>
          <a:p>
            <a:pPr defTabSz="445980" eaLnBrk="1" fontAlgn="auto" hangingPunct="1">
              <a:spcBef>
                <a:spcPts val="0"/>
              </a:spcBef>
              <a:spcAft>
                <a:spcPts val="0"/>
              </a:spcAft>
              <a:defRPr/>
            </a:pPr>
            <a:r>
              <a:rPr lang="en-IE" sz="1400" b="1">
                <a:solidFill>
                  <a:prstClr val="black">
                    <a:lumMod val="75000"/>
                    <a:lumOff val="25000"/>
                  </a:prstClr>
                </a:solidFill>
                <a:latin typeface="+mn-lt"/>
              </a:rPr>
              <a:t>Area:</a:t>
            </a:r>
            <a:endParaRPr lang="en-GB" sz="1400" b="1">
              <a:solidFill>
                <a:prstClr val="black">
                  <a:lumMod val="75000"/>
                  <a:lumOff val="25000"/>
                </a:prstClr>
              </a:solidFill>
              <a:latin typeface="+mn-lt"/>
            </a:endParaRPr>
          </a:p>
        </p:txBody>
      </p:sp>
      <p:sp>
        <p:nvSpPr>
          <p:cNvPr id="63" name="Oval 62">
            <a:extLst>
              <a:ext uri="{FF2B5EF4-FFF2-40B4-BE49-F238E27FC236}">
                <a16:creationId xmlns:a16="http://schemas.microsoft.com/office/drawing/2014/main" id="{83F48361-6DAE-467E-8383-43CC18F50641}"/>
              </a:ext>
            </a:extLst>
          </p:cNvPr>
          <p:cNvSpPr/>
          <p:nvPr/>
        </p:nvSpPr>
        <p:spPr>
          <a:xfrm>
            <a:off x="11103204" y="2521567"/>
            <a:ext cx="297345" cy="199232"/>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66" name="Oval 65">
            <a:extLst>
              <a:ext uri="{FF2B5EF4-FFF2-40B4-BE49-F238E27FC236}">
                <a16:creationId xmlns:a16="http://schemas.microsoft.com/office/drawing/2014/main" id="{C2518696-488A-486E-B5DB-2CBC4A3D9BDF}"/>
              </a:ext>
            </a:extLst>
          </p:cNvPr>
          <p:cNvSpPr/>
          <p:nvPr/>
        </p:nvSpPr>
        <p:spPr>
          <a:xfrm>
            <a:off x="11251877" y="3779923"/>
            <a:ext cx="297345" cy="199232"/>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28" name="TextBox 27">
            <a:extLst>
              <a:ext uri="{FF2B5EF4-FFF2-40B4-BE49-F238E27FC236}">
                <a16:creationId xmlns:a16="http://schemas.microsoft.com/office/drawing/2014/main" id="{F987B7E5-5E78-4166-B174-E23F989F71C9}"/>
              </a:ext>
            </a:extLst>
          </p:cNvPr>
          <p:cNvSpPr txBox="1"/>
          <p:nvPr/>
        </p:nvSpPr>
        <p:spPr>
          <a:xfrm>
            <a:off x="4589988" y="1433714"/>
            <a:ext cx="1197764" cy="369332"/>
          </a:xfrm>
          <a:prstGeom prst="rect">
            <a:avLst/>
          </a:prstGeom>
          <a:noFill/>
        </p:spPr>
        <p:txBody>
          <a:bodyPr wrap="none" rtlCol="0">
            <a:spAutoFit/>
          </a:bodyPr>
          <a:lstStyle/>
          <a:p>
            <a:r>
              <a:rPr lang="en-IE"/>
              <a:t>NET MORE</a:t>
            </a:r>
          </a:p>
        </p:txBody>
      </p:sp>
      <p:sp>
        <p:nvSpPr>
          <p:cNvPr id="29" name="TextBox 28">
            <a:extLst>
              <a:ext uri="{FF2B5EF4-FFF2-40B4-BE49-F238E27FC236}">
                <a16:creationId xmlns:a16="http://schemas.microsoft.com/office/drawing/2014/main" id="{FCA264F8-2454-4DF6-8556-25EF243AF834}"/>
              </a:ext>
            </a:extLst>
          </p:cNvPr>
          <p:cNvSpPr txBox="1"/>
          <p:nvPr/>
        </p:nvSpPr>
        <p:spPr>
          <a:xfrm>
            <a:off x="9613220" y="789527"/>
            <a:ext cx="2070592" cy="307777"/>
          </a:xfrm>
          <a:prstGeom prst="rect">
            <a:avLst/>
          </a:prstGeom>
          <a:noFill/>
        </p:spPr>
        <p:txBody>
          <a:bodyPr wrap="square" rtlCol="0">
            <a:spAutoFit/>
          </a:bodyPr>
          <a:lstStyle/>
          <a:p>
            <a:pPr algn="ctr"/>
            <a:r>
              <a:rPr lang="en-US" sz="1400" b="1">
                <a:solidFill>
                  <a:schemeClr val="tx1">
                    <a:lumMod val="65000"/>
                    <a:lumOff val="35000"/>
                  </a:schemeClr>
                </a:solidFill>
              </a:rPr>
              <a:t>NET MORE</a:t>
            </a:r>
            <a:endParaRPr lang="en-IE" sz="1400" b="1">
              <a:solidFill>
                <a:schemeClr val="tx1">
                  <a:lumMod val="65000"/>
                  <a:lumOff val="35000"/>
                </a:schemeClr>
              </a:solidFill>
            </a:endParaRPr>
          </a:p>
        </p:txBody>
      </p:sp>
      <p:pic>
        <p:nvPicPr>
          <p:cNvPr id="30" name="Picture 29">
            <a:extLst>
              <a:ext uri="{FF2B5EF4-FFF2-40B4-BE49-F238E27FC236}">
                <a16:creationId xmlns:a16="http://schemas.microsoft.com/office/drawing/2014/main" id="{A6EF8E10-6B31-4FB5-96F0-96D5C9770F8C}"/>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54075" y="2013911"/>
            <a:ext cx="4017008" cy="3392416"/>
          </a:xfrm>
          <a:prstGeom prst="rect">
            <a:avLst/>
          </a:prstGeom>
        </p:spPr>
      </p:pic>
      <p:grpSp>
        <p:nvGrpSpPr>
          <p:cNvPr id="31" name="Group 30">
            <a:extLst>
              <a:ext uri="{FF2B5EF4-FFF2-40B4-BE49-F238E27FC236}">
                <a16:creationId xmlns:a16="http://schemas.microsoft.com/office/drawing/2014/main" id="{1A37B000-6DC4-4D73-B4FE-589E2D3650DD}"/>
              </a:ext>
            </a:extLst>
          </p:cNvPr>
          <p:cNvGrpSpPr/>
          <p:nvPr/>
        </p:nvGrpSpPr>
        <p:grpSpPr>
          <a:xfrm>
            <a:off x="169386" y="5876265"/>
            <a:ext cx="11531602" cy="634544"/>
            <a:chOff x="-417506" y="6952171"/>
            <a:chExt cx="11531602" cy="634544"/>
          </a:xfrm>
        </p:grpSpPr>
        <p:sp>
          <p:nvSpPr>
            <p:cNvPr id="32" name="TextBox 31">
              <a:extLst>
                <a:ext uri="{FF2B5EF4-FFF2-40B4-BE49-F238E27FC236}">
                  <a16:creationId xmlns:a16="http://schemas.microsoft.com/office/drawing/2014/main" id="{C1B4AFD5-39B9-439C-BD52-324B693F0C56}"/>
                </a:ext>
              </a:extLst>
            </p:cNvPr>
            <p:cNvSpPr txBox="1"/>
            <p:nvPr/>
          </p:nvSpPr>
          <p:spPr>
            <a:xfrm>
              <a:off x="-417506" y="6952171"/>
              <a:ext cx="11531602" cy="634544"/>
            </a:xfrm>
            <a:prstGeom prst="parallelogram">
              <a:avLst/>
            </a:prstGeom>
            <a:solidFill>
              <a:srgbClr val="595959"/>
            </a:solidFill>
          </p:spPr>
          <p:txBody>
            <a:bodyPr wrap="square" rtlCol="0">
              <a:spAutoFit/>
            </a:bodyPr>
            <a:lstStyle>
              <a:defPPr>
                <a:defRPr lang="en-US"/>
              </a:defPPr>
              <a:lvl1pPr algn="ctr" defTabSz="472171" eaLnBrk="1" hangingPunct="1">
                <a:defRPr sz="1400" b="1">
                  <a:solidFill>
                    <a:prstClr val="white"/>
                  </a:solidFill>
                  <a:latin typeface="Calibri" panose="020F0502020204030204"/>
                  <a:cs typeface="Arial" charset="0"/>
                </a:defRPr>
              </a:lvl1pPr>
            </a:lstStyle>
            <a:p>
              <a:endParaRPr lang="en-IE"/>
            </a:p>
            <a:p>
              <a:endParaRPr lang="en-IE"/>
            </a:p>
          </p:txBody>
        </p:sp>
        <p:sp>
          <p:nvSpPr>
            <p:cNvPr id="46" name="TextBox 45">
              <a:extLst>
                <a:ext uri="{FF2B5EF4-FFF2-40B4-BE49-F238E27FC236}">
                  <a16:creationId xmlns:a16="http://schemas.microsoft.com/office/drawing/2014/main" id="{44981E4E-5FB3-45E5-A340-AD008298BAD7}"/>
                </a:ext>
              </a:extLst>
            </p:cNvPr>
            <p:cNvSpPr txBox="1"/>
            <p:nvPr/>
          </p:nvSpPr>
          <p:spPr>
            <a:xfrm>
              <a:off x="370064" y="7003597"/>
              <a:ext cx="10262470" cy="523220"/>
            </a:xfrm>
            <a:prstGeom prst="rect">
              <a:avLst/>
            </a:prstGeom>
            <a:noFill/>
          </p:spPr>
          <p:txBody>
            <a:bodyPr wrap="square" rtlCol="0">
              <a:spAutoFit/>
            </a:bodyPr>
            <a:lstStyle/>
            <a:p>
              <a:pPr lvl="0" algn="ctr"/>
              <a:r>
                <a:rPr lang="en-IE" sz="1400" b="1">
                  <a:solidFill>
                    <a:schemeClr val="bg1"/>
                  </a:solidFill>
                </a:rPr>
                <a:t>Older, Munster-based individuals report the most significantly increased level of purchasing Irish brands from larger supermarkets since the beginning of the crisis.</a:t>
              </a:r>
            </a:p>
          </p:txBody>
        </p:sp>
      </p:grpSp>
      <p:sp>
        <p:nvSpPr>
          <p:cNvPr id="47" name="TextBox 46">
            <a:extLst>
              <a:ext uri="{FF2B5EF4-FFF2-40B4-BE49-F238E27FC236}">
                <a16:creationId xmlns:a16="http://schemas.microsoft.com/office/drawing/2014/main" id="{17E093E1-86CF-47C5-8B17-18BD9D1B6DA5}"/>
              </a:ext>
            </a:extLst>
          </p:cNvPr>
          <p:cNvSpPr txBox="1"/>
          <p:nvPr/>
        </p:nvSpPr>
        <p:spPr>
          <a:xfrm>
            <a:off x="4774333" y="4688646"/>
            <a:ext cx="829073" cy="307777"/>
          </a:xfrm>
          <a:prstGeom prst="rect">
            <a:avLst/>
          </a:prstGeom>
          <a:noFill/>
        </p:spPr>
        <p:txBody>
          <a:bodyPr wrap="none" rtlCol="0">
            <a:spAutoFit/>
          </a:bodyPr>
          <a:lstStyle/>
          <a:p>
            <a:r>
              <a:rPr lang="en-IE" sz="1400" i="1"/>
              <a:t>(32% P1)</a:t>
            </a:r>
          </a:p>
        </p:txBody>
      </p:sp>
      <p:sp>
        <p:nvSpPr>
          <p:cNvPr id="48" name="Oval 47">
            <a:extLst>
              <a:ext uri="{FF2B5EF4-FFF2-40B4-BE49-F238E27FC236}">
                <a16:creationId xmlns:a16="http://schemas.microsoft.com/office/drawing/2014/main" id="{5B4EBEB7-0A79-4FEA-B5A5-3DD157CBFBF3}"/>
              </a:ext>
            </a:extLst>
          </p:cNvPr>
          <p:cNvSpPr/>
          <p:nvPr/>
        </p:nvSpPr>
        <p:spPr>
          <a:xfrm>
            <a:off x="11146699" y="5052785"/>
            <a:ext cx="297345" cy="199232"/>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Tree>
    <p:extLst>
      <p:ext uri="{BB962C8B-B14F-4D97-AF65-F5344CB8AC3E}">
        <p14:creationId xmlns:p14="http://schemas.microsoft.com/office/powerpoint/2010/main" val="3725772961"/>
      </p:ext>
    </p:extLst>
  </p:cSld>
  <p:clrMapOvr>
    <a:masterClrMapping/>
  </p:clrMapOvr>
  <p:transition spd="slow">
    <p:wipe dir="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9403ECE8-9C41-4D22-A3E5-B3CC012AC80E}"/>
              </a:ext>
            </a:extLst>
          </p:cNvPr>
          <p:cNvSpPr>
            <a:spLocks noGrp="1"/>
          </p:cNvSpPr>
          <p:nvPr>
            <p:ph type="title"/>
          </p:nvPr>
        </p:nvSpPr>
        <p:spPr>
          <a:xfrm>
            <a:off x="322694" y="258471"/>
            <a:ext cx="10202683" cy="370620"/>
          </a:xfrm>
        </p:spPr>
        <p:txBody>
          <a:bodyPr/>
          <a:lstStyle/>
          <a:p>
            <a:pPr>
              <a:tabLst>
                <a:tab pos="444500" algn="l"/>
              </a:tabLst>
            </a:pPr>
            <a:r>
              <a:rPr lang="en-IE" dirty="0"/>
              <a:t>Price and Quality most important factors when deciding on products &amp; Services </a:t>
            </a:r>
          </a:p>
        </p:txBody>
      </p:sp>
      <p:sp>
        <p:nvSpPr>
          <p:cNvPr id="5" name="Content Placeholder 4">
            <a:extLst>
              <a:ext uri="{FF2B5EF4-FFF2-40B4-BE49-F238E27FC236}">
                <a16:creationId xmlns:a16="http://schemas.microsoft.com/office/drawing/2014/main" id="{67260069-DE83-4247-8482-2297B1730419}"/>
              </a:ext>
            </a:extLst>
          </p:cNvPr>
          <p:cNvSpPr>
            <a:spLocks noGrp="1"/>
          </p:cNvSpPr>
          <p:nvPr>
            <p:ph type="body" sz="quarter" idx="60"/>
          </p:nvPr>
        </p:nvSpPr>
        <p:spPr>
          <a:xfrm>
            <a:off x="959172" y="6437207"/>
            <a:ext cx="7793757" cy="285204"/>
          </a:xfrm>
        </p:spPr>
        <p:txBody>
          <a:bodyPr/>
          <a:lstStyle/>
          <a:p>
            <a:r>
              <a:rPr lang="en-IE" sz="1200"/>
              <a:t>Q.13 Please rank the following factors in terms of how important they are to you in deciding on the products and services you buy? </a:t>
            </a:r>
          </a:p>
        </p:txBody>
      </p:sp>
      <p:grpSp>
        <p:nvGrpSpPr>
          <p:cNvPr id="62" name="Group 61">
            <a:extLst>
              <a:ext uri="{FF2B5EF4-FFF2-40B4-BE49-F238E27FC236}">
                <a16:creationId xmlns:a16="http://schemas.microsoft.com/office/drawing/2014/main" id="{E423CE05-7D8F-4733-9BDB-E3E49759BDC8}"/>
              </a:ext>
            </a:extLst>
          </p:cNvPr>
          <p:cNvGrpSpPr/>
          <p:nvPr/>
        </p:nvGrpSpPr>
        <p:grpSpPr>
          <a:xfrm>
            <a:off x="410970" y="5689163"/>
            <a:ext cx="11531602" cy="634544"/>
            <a:chOff x="-417506" y="6952171"/>
            <a:chExt cx="11531602" cy="634544"/>
          </a:xfrm>
        </p:grpSpPr>
        <p:sp>
          <p:nvSpPr>
            <p:cNvPr id="63" name="TextBox 62">
              <a:extLst>
                <a:ext uri="{FF2B5EF4-FFF2-40B4-BE49-F238E27FC236}">
                  <a16:creationId xmlns:a16="http://schemas.microsoft.com/office/drawing/2014/main" id="{21D7E42E-15F0-425D-A5A7-3BB33B8247B6}"/>
                </a:ext>
              </a:extLst>
            </p:cNvPr>
            <p:cNvSpPr txBox="1"/>
            <p:nvPr/>
          </p:nvSpPr>
          <p:spPr>
            <a:xfrm>
              <a:off x="-417506" y="6952171"/>
              <a:ext cx="11531602" cy="634544"/>
            </a:xfrm>
            <a:prstGeom prst="parallelogram">
              <a:avLst/>
            </a:prstGeom>
            <a:solidFill>
              <a:srgbClr val="595959"/>
            </a:solidFill>
          </p:spPr>
          <p:txBody>
            <a:bodyPr wrap="square" rtlCol="0">
              <a:spAutoFit/>
            </a:bodyPr>
            <a:lstStyle>
              <a:defPPr>
                <a:defRPr lang="en-US"/>
              </a:defPPr>
              <a:lvl1pPr algn="ctr" defTabSz="472171" eaLnBrk="1" hangingPunct="1">
                <a:defRPr sz="1400" b="1">
                  <a:solidFill>
                    <a:prstClr val="white"/>
                  </a:solidFill>
                  <a:latin typeface="Calibri" panose="020F0502020204030204"/>
                  <a:cs typeface="Arial" charset="0"/>
                </a:defRPr>
              </a:lvl1pPr>
            </a:lstStyle>
            <a:p>
              <a:endParaRPr lang="en-IE"/>
            </a:p>
            <a:p>
              <a:endParaRPr lang="en-IE"/>
            </a:p>
          </p:txBody>
        </p:sp>
        <p:sp>
          <p:nvSpPr>
            <p:cNvPr id="66" name="TextBox 65">
              <a:extLst>
                <a:ext uri="{FF2B5EF4-FFF2-40B4-BE49-F238E27FC236}">
                  <a16:creationId xmlns:a16="http://schemas.microsoft.com/office/drawing/2014/main" id="{A2AB9F7A-F81E-4CAD-9243-35D5EEACC86B}"/>
                </a:ext>
              </a:extLst>
            </p:cNvPr>
            <p:cNvSpPr txBox="1"/>
            <p:nvPr/>
          </p:nvSpPr>
          <p:spPr>
            <a:xfrm>
              <a:off x="0" y="6991114"/>
              <a:ext cx="10262470" cy="523220"/>
            </a:xfrm>
            <a:prstGeom prst="rect">
              <a:avLst/>
            </a:prstGeom>
            <a:noFill/>
          </p:spPr>
          <p:txBody>
            <a:bodyPr wrap="square" rtlCol="0">
              <a:spAutoFit/>
            </a:bodyPr>
            <a:lstStyle/>
            <a:p>
              <a:pPr lvl="0" algn="ctr"/>
              <a:r>
                <a:rPr lang="en-IE" sz="1400" b="1">
                  <a:solidFill>
                    <a:schemeClr val="bg1"/>
                  </a:solidFill>
                </a:rPr>
                <a:t>There is some evidence to suggest that shoppers are becoming a little less concerned about safety in terms of how important it is to them in deciding on the products and service they buy.</a:t>
              </a:r>
            </a:p>
          </p:txBody>
        </p:sp>
      </p:grpSp>
      <p:graphicFrame>
        <p:nvGraphicFramePr>
          <p:cNvPr id="103" name="Chart 102">
            <a:extLst>
              <a:ext uri="{FF2B5EF4-FFF2-40B4-BE49-F238E27FC236}">
                <a16:creationId xmlns:a16="http://schemas.microsoft.com/office/drawing/2014/main" id="{3D2EA913-531C-47EB-AF8D-EAB1295255B6}"/>
              </a:ext>
            </a:extLst>
          </p:cNvPr>
          <p:cNvGraphicFramePr/>
          <p:nvPr>
            <p:extLst>
              <p:ext uri="{D42A27DB-BD31-4B8C-83A1-F6EECF244321}">
                <p14:modId xmlns:p14="http://schemas.microsoft.com/office/powerpoint/2010/main" val="1014117780"/>
              </p:ext>
            </p:extLst>
          </p:nvPr>
        </p:nvGraphicFramePr>
        <p:xfrm>
          <a:off x="384628" y="1359015"/>
          <a:ext cx="7486936" cy="4301658"/>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a:extLst>
              <a:ext uri="{FF2B5EF4-FFF2-40B4-BE49-F238E27FC236}">
                <a16:creationId xmlns:a16="http://schemas.microsoft.com/office/drawing/2014/main" id="{7C222561-A126-40B4-AE31-FB5EDABEF6CC}"/>
              </a:ext>
            </a:extLst>
          </p:cNvPr>
          <p:cNvSpPr txBox="1"/>
          <p:nvPr/>
        </p:nvSpPr>
        <p:spPr>
          <a:xfrm>
            <a:off x="3625394" y="5269371"/>
            <a:ext cx="502702" cy="369332"/>
          </a:xfrm>
          <a:prstGeom prst="rect">
            <a:avLst/>
          </a:prstGeom>
          <a:noFill/>
        </p:spPr>
        <p:txBody>
          <a:bodyPr wrap="none" rtlCol="0">
            <a:spAutoFit/>
          </a:bodyPr>
          <a:lstStyle/>
          <a:p>
            <a:r>
              <a:rPr lang="en-IE"/>
              <a:t>n/a</a:t>
            </a:r>
          </a:p>
        </p:txBody>
      </p:sp>
      <p:sp>
        <p:nvSpPr>
          <p:cNvPr id="105" name="Arrow: Down 104">
            <a:extLst>
              <a:ext uri="{FF2B5EF4-FFF2-40B4-BE49-F238E27FC236}">
                <a16:creationId xmlns:a16="http://schemas.microsoft.com/office/drawing/2014/main" id="{6C693649-D66F-45B9-8723-745E2B631A75}"/>
              </a:ext>
            </a:extLst>
          </p:cNvPr>
          <p:cNvSpPr/>
          <p:nvPr/>
        </p:nvSpPr>
        <p:spPr>
          <a:xfrm rot="16200000">
            <a:off x="8573781" y="1722412"/>
            <a:ext cx="504056" cy="285204"/>
          </a:xfrm>
          <a:prstGeom prst="downArrow">
            <a:avLst/>
          </a:prstGeom>
          <a:solidFill>
            <a:schemeClr val="accent2">
              <a:lumMod val="40000"/>
              <a:lumOff val="60000"/>
            </a:schemeClr>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8" name="TextBox 7">
            <a:extLst>
              <a:ext uri="{FF2B5EF4-FFF2-40B4-BE49-F238E27FC236}">
                <a16:creationId xmlns:a16="http://schemas.microsoft.com/office/drawing/2014/main" id="{466FBB09-10A1-4BFE-91A5-7C596D53DD76}"/>
              </a:ext>
            </a:extLst>
          </p:cNvPr>
          <p:cNvSpPr txBox="1"/>
          <p:nvPr/>
        </p:nvSpPr>
        <p:spPr>
          <a:xfrm>
            <a:off x="8939507" y="1695896"/>
            <a:ext cx="3252493" cy="338554"/>
          </a:xfrm>
          <a:prstGeom prst="rect">
            <a:avLst/>
          </a:prstGeom>
          <a:noFill/>
        </p:spPr>
        <p:txBody>
          <a:bodyPr wrap="none" rtlCol="0">
            <a:spAutoFit/>
          </a:bodyPr>
          <a:lstStyle/>
          <a:p>
            <a:r>
              <a:rPr lang="en-IE" sz="1600" dirty="0"/>
              <a:t>42% male, 45% 18-34 </a:t>
            </a:r>
            <a:r>
              <a:rPr lang="en-IE" sz="1600" dirty="0" err="1"/>
              <a:t>yrs</a:t>
            </a:r>
            <a:r>
              <a:rPr lang="en-IE" sz="1600" dirty="0"/>
              <a:t>, 43%  C2DE</a:t>
            </a:r>
          </a:p>
        </p:txBody>
      </p:sp>
      <p:sp>
        <p:nvSpPr>
          <p:cNvPr id="106" name="Arrow: Down 105">
            <a:extLst>
              <a:ext uri="{FF2B5EF4-FFF2-40B4-BE49-F238E27FC236}">
                <a16:creationId xmlns:a16="http://schemas.microsoft.com/office/drawing/2014/main" id="{67F6FA7E-CAA1-44CB-89CD-B9F385DF11E7}"/>
              </a:ext>
            </a:extLst>
          </p:cNvPr>
          <p:cNvSpPr/>
          <p:nvPr/>
        </p:nvSpPr>
        <p:spPr>
          <a:xfrm rot="16200000">
            <a:off x="8160318" y="2414128"/>
            <a:ext cx="504056" cy="285204"/>
          </a:xfrm>
          <a:prstGeom prst="downArrow">
            <a:avLst/>
          </a:prstGeom>
          <a:solidFill>
            <a:schemeClr val="accent2">
              <a:lumMod val="40000"/>
              <a:lumOff val="60000"/>
            </a:schemeClr>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07" name="TextBox 106">
            <a:extLst>
              <a:ext uri="{FF2B5EF4-FFF2-40B4-BE49-F238E27FC236}">
                <a16:creationId xmlns:a16="http://schemas.microsoft.com/office/drawing/2014/main" id="{D38786E7-0B33-45CC-8EF6-53294FA82ACF}"/>
              </a:ext>
            </a:extLst>
          </p:cNvPr>
          <p:cNvSpPr txBox="1"/>
          <p:nvPr/>
        </p:nvSpPr>
        <p:spPr>
          <a:xfrm>
            <a:off x="8554948" y="2287170"/>
            <a:ext cx="3765454" cy="338554"/>
          </a:xfrm>
          <a:prstGeom prst="rect">
            <a:avLst/>
          </a:prstGeom>
          <a:noFill/>
        </p:spPr>
        <p:txBody>
          <a:bodyPr wrap="none" rtlCol="0">
            <a:spAutoFit/>
          </a:bodyPr>
          <a:lstStyle/>
          <a:p>
            <a:r>
              <a:rPr lang="en-IE" sz="1600" dirty="0"/>
              <a:t>32% female, 37% 65+ </a:t>
            </a:r>
            <a:r>
              <a:rPr lang="en-IE" sz="1600" dirty="0" err="1"/>
              <a:t>yrs</a:t>
            </a:r>
            <a:r>
              <a:rPr lang="en-IE" sz="1600" dirty="0"/>
              <a:t>, 33% Conn/Ulster</a:t>
            </a:r>
          </a:p>
        </p:txBody>
      </p:sp>
      <p:sp>
        <p:nvSpPr>
          <p:cNvPr id="108" name="Arrow: Up 107">
            <a:extLst>
              <a:ext uri="{FF2B5EF4-FFF2-40B4-BE49-F238E27FC236}">
                <a16:creationId xmlns:a16="http://schemas.microsoft.com/office/drawing/2014/main" id="{8AF5CB34-445F-4E33-B70C-5500EE19F130}"/>
              </a:ext>
            </a:extLst>
          </p:cNvPr>
          <p:cNvSpPr/>
          <p:nvPr/>
        </p:nvSpPr>
        <p:spPr>
          <a:xfrm>
            <a:off x="1559496" y="1811818"/>
            <a:ext cx="486384" cy="231513"/>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09" name="Arrow: Up 108">
            <a:extLst>
              <a:ext uri="{FF2B5EF4-FFF2-40B4-BE49-F238E27FC236}">
                <a16:creationId xmlns:a16="http://schemas.microsoft.com/office/drawing/2014/main" id="{3EF17CB0-7A2D-4598-81A8-1B236F754709}"/>
              </a:ext>
            </a:extLst>
          </p:cNvPr>
          <p:cNvSpPr/>
          <p:nvPr/>
        </p:nvSpPr>
        <p:spPr>
          <a:xfrm rot="10800000">
            <a:off x="1559496" y="3114308"/>
            <a:ext cx="486384" cy="231513"/>
          </a:xfrm>
          <a:prstGeom prst="upArrow">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11" name="Arrow: Up 110">
            <a:extLst>
              <a:ext uri="{FF2B5EF4-FFF2-40B4-BE49-F238E27FC236}">
                <a16:creationId xmlns:a16="http://schemas.microsoft.com/office/drawing/2014/main" id="{E9AF7D87-923F-471A-8BA9-E4D64C5F807A}"/>
              </a:ext>
            </a:extLst>
          </p:cNvPr>
          <p:cNvSpPr/>
          <p:nvPr/>
        </p:nvSpPr>
        <p:spPr>
          <a:xfrm>
            <a:off x="1559496" y="2407763"/>
            <a:ext cx="486384" cy="231513"/>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12" name="Arrow: Up 111">
            <a:extLst>
              <a:ext uri="{FF2B5EF4-FFF2-40B4-BE49-F238E27FC236}">
                <a16:creationId xmlns:a16="http://schemas.microsoft.com/office/drawing/2014/main" id="{4D6A9C29-C5CC-4236-ACC3-5A4AF7029EB6}"/>
              </a:ext>
            </a:extLst>
          </p:cNvPr>
          <p:cNvSpPr/>
          <p:nvPr/>
        </p:nvSpPr>
        <p:spPr>
          <a:xfrm rot="10800000">
            <a:off x="1559496" y="3844233"/>
            <a:ext cx="486384" cy="231513"/>
          </a:xfrm>
          <a:prstGeom prst="upArrow">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13" name="Arrow: Up 112">
            <a:extLst>
              <a:ext uri="{FF2B5EF4-FFF2-40B4-BE49-F238E27FC236}">
                <a16:creationId xmlns:a16="http://schemas.microsoft.com/office/drawing/2014/main" id="{D95A7E24-8CE5-4360-81F1-A362DD93092C}"/>
              </a:ext>
            </a:extLst>
          </p:cNvPr>
          <p:cNvSpPr/>
          <p:nvPr/>
        </p:nvSpPr>
        <p:spPr>
          <a:xfrm>
            <a:off x="1559496" y="4440261"/>
            <a:ext cx="486384" cy="231513"/>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9" name="Text Placeholder 3">
            <a:extLst>
              <a:ext uri="{FF2B5EF4-FFF2-40B4-BE49-F238E27FC236}">
                <a16:creationId xmlns:a16="http://schemas.microsoft.com/office/drawing/2014/main" id="{24D88528-CC06-6F47-933C-0F5928A50EC5}"/>
              </a:ext>
            </a:extLst>
          </p:cNvPr>
          <p:cNvSpPr txBox="1">
            <a:spLocks/>
          </p:cNvSpPr>
          <p:nvPr/>
        </p:nvSpPr>
        <p:spPr>
          <a:xfrm>
            <a:off x="287350" y="921574"/>
            <a:ext cx="6829140" cy="323941"/>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4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IE"/>
              <a:t>Base: All Adults 18+ N - 310</a:t>
            </a:r>
          </a:p>
          <a:p>
            <a:endParaRPr lang="en-IE" dirty="0"/>
          </a:p>
        </p:txBody>
      </p:sp>
    </p:spTree>
    <p:extLst>
      <p:ext uri="{BB962C8B-B14F-4D97-AF65-F5344CB8AC3E}">
        <p14:creationId xmlns:p14="http://schemas.microsoft.com/office/powerpoint/2010/main" val="4194619362"/>
      </p:ext>
    </p:extLst>
  </p:cSld>
  <p:clrMapOvr>
    <a:masterClrMapping/>
  </p:clrMapOvr>
  <p:transition spd="slow">
    <p:wipe dir="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9FDC1DD-D2FD-2741-BE6A-1862E9D9F14C}"/>
              </a:ext>
            </a:extLst>
          </p:cNvPr>
          <p:cNvSpPr>
            <a:spLocks noGrp="1"/>
          </p:cNvSpPr>
          <p:nvPr>
            <p:ph type="title"/>
          </p:nvPr>
        </p:nvSpPr>
        <p:spPr/>
        <p:txBody>
          <a:bodyPr/>
          <a:lstStyle/>
          <a:p>
            <a:r>
              <a:rPr lang="en-US" dirty="0"/>
              <a:t>Year on Year Viewing is up 7% from March – May 2020 for Adults</a:t>
            </a:r>
          </a:p>
        </p:txBody>
      </p:sp>
      <p:sp>
        <p:nvSpPr>
          <p:cNvPr id="4" name="Text Placeholder 3">
            <a:extLst>
              <a:ext uri="{FF2B5EF4-FFF2-40B4-BE49-F238E27FC236}">
                <a16:creationId xmlns:a16="http://schemas.microsoft.com/office/drawing/2014/main" id="{D0E4575F-044B-D544-8FDB-00B4EAADC2F9}"/>
              </a:ext>
            </a:extLst>
          </p:cNvPr>
          <p:cNvSpPr>
            <a:spLocks noGrp="1"/>
          </p:cNvSpPr>
          <p:nvPr>
            <p:ph type="body" sz="quarter" idx="60"/>
          </p:nvPr>
        </p:nvSpPr>
        <p:spPr/>
        <p:txBody>
          <a:bodyPr/>
          <a:lstStyle/>
          <a:p>
            <a:r>
              <a:rPr lang="en-US" dirty="0"/>
              <a:t>Source TAM/Nielsen Avg. Mins per person -. All day, all week, live/</a:t>
            </a:r>
            <a:r>
              <a:rPr lang="en-US" dirty="0" err="1"/>
              <a:t>timeshift</a:t>
            </a:r>
            <a:r>
              <a:rPr lang="en-US" dirty="0"/>
              <a:t>  Mar-May 2020 v Mar –May 2019</a:t>
            </a:r>
          </a:p>
        </p:txBody>
      </p:sp>
      <p:graphicFrame>
        <p:nvGraphicFramePr>
          <p:cNvPr id="5" name="Chart 4">
            <a:extLst>
              <a:ext uri="{FF2B5EF4-FFF2-40B4-BE49-F238E27FC236}">
                <a16:creationId xmlns:a16="http://schemas.microsoft.com/office/drawing/2014/main" id="{F5AE5FFA-BCAF-2845-AE2E-FB018E97755E}"/>
              </a:ext>
            </a:extLst>
          </p:cNvPr>
          <p:cNvGraphicFramePr>
            <a:graphicFrameLocks/>
          </p:cNvGraphicFramePr>
          <p:nvPr>
            <p:extLst>
              <p:ext uri="{D42A27DB-BD31-4B8C-83A1-F6EECF244321}">
                <p14:modId xmlns:p14="http://schemas.microsoft.com/office/powerpoint/2010/main" val="36634287"/>
              </p:ext>
            </p:extLst>
          </p:nvPr>
        </p:nvGraphicFramePr>
        <p:xfrm>
          <a:off x="2895599" y="1132114"/>
          <a:ext cx="7214987" cy="504482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3897893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9403ECE8-9C41-4D22-A3E5-B3CC012AC80E}"/>
              </a:ext>
            </a:extLst>
          </p:cNvPr>
          <p:cNvSpPr>
            <a:spLocks noGrp="1"/>
          </p:cNvSpPr>
          <p:nvPr>
            <p:ph type="title"/>
          </p:nvPr>
        </p:nvSpPr>
        <p:spPr>
          <a:xfrm>
            <a:off x="322694" y="258471"/>
            <a:ext cx="10202683" cy="370620"/>
          </a:xfrm>
        </p:spPr>
        <p:txBody>
          <a:bodyPr/>
          <a:lstStyle/>
          <a:p>
            <a:r>
              <a:rPr lang="en-IE"/>
              <a:t>Most trusted source</a:t>
            </a:r>
          </a:p>
        </p:txBody>
      </p:sp>
      <p:sp>
        <p:nvSpPr>
          <p:cNvPr id="5" name="Content Placeholder 4">
            <a:extLst>
              <a:ext uri="{FF2B5EF4-FFF2-40B4-BE49-F238E27FC236}">
                <a16:creationId xmlns:a16="http://schemas.microsoft.com/office/drawing/2014/main" id="{67260069-DE83-4247-8482-2297B1730419}"/>
              </a:ext>
            </a:extLst>
          </p:cNvPr>
          <p:cNvSpPr>
            <a:spLocks noGrp="1"/>
          </p:cNvSpPr>
          <p:nvPr>
            <p:ph type="body" sz="quarter" idx="60"/>
          </p:nvPr>
        </p:nvSpPr>
        <p:spPr>
          <a:xfrm>
            <a:off x="959172" y="6461853"/>
            <a:ext cx="7793757" cy="285204"/>
          </a:xfrm>
        </p:spPr>
        <p:txBody>
          <a:bodyPr/>
          <a:lstStyle/>
          <a:p>
            <a:r>
              <a:rPr lang="en-IE" sz="1200"/>
              <a:t>Q.17And please rank each of these sources from 1 to 5, where 1 is the source of news and information that you have trusted most during the COVID 19 crisis, and 5 is the source that you have trusted least? </a:t>
            </a:r>
          </a:p>
        </p:txBody>
      </p:sp>
      <p:sp>
        <p:nvSpPr>
          <p:cNvPr id="4" name="Text Placeholder 3">
            <a:extLst>
              <a:ext uri="{FF2B5EF4-FFF2-40B4-BE49-F238E27FC236}">
                <a16:creationId xmlns:a16="http://schemas.microsoft.com/office/drawing/2014/main" id="{7FFB185C-CB9B-46AD-B1C5-4357BD9532AB}"/>
              </a:ext>
            </a:extLst>
          </p:cNvPr>
          <p:cNvSpPr>
            <a:spLocks noGrp="1"/>
          </p:cNvSpPr>
          <p:nvPr>
            <p:ph type="body" sz="quarter" idx="49"/>
          </p:nvPr>
        </p:nvSpPr>
        <p:spPr>
          <a:xfrm>
            <a:off x="322695" y="670642"/>
            <a:ext cx="6829140" cy="323941"/>
          </a:xfrm>
        </p:spPr>
        <p:txBody>
          <a:bodyPr/>
          <a:lstStyle/>
          <a:p>
            <a:r>
              <a:rPr lang="en-IE"/>
              <a:t>Base: All Adults 18+ N - 310</a:t>
            </a:r>
          </a:p>
          <a:p>
            <a:endParaRPr lang="en-IE"/>
          </a:p>
        </p:txBody>
      </p:sp>
      <p:graphicFrame>
        <p:nvGraphicFramePr>
          <p:cNvPr id="96" name="Chart 8">
            <a:extLst>
              <a:ext uri="{FF2B5EF4-FFF2-40B4-BE49-F238E27FC236}">
                <a16:creationId xmlns:a16="http://schemas.microsoft.com/office/drawing/2014/main" id="{210EA29A-712A-4D23-94CE-A2FF15B1A620}"/>
              </a:ext>
            </a:extLst>
          </p:cNvPr>
          <p:cNvGraphicFramePr/>
          <p:nvPr>
            <p:custDataLst>
              <p:tags r:id="rId1"/>
            </p:custDataLst>
            <p:extLst>
              <p:ext uri="{D42A27DB-BD31-4B8C-83A1-F6EECF244321}">
                <p14:modId xmlns:p14="http://schemas.microsoft.com/office/powerpoint/2010/main" val="3712286399"/>
              </p:ext>
            </p:extLst>
          </p:nvPr>
        </p:nvGraphicFramePr>
        <p:xfrm>
          <a:off x="551384" y="629091"/>
          <a:ext cx="9270156" cy="5392197"/>
        </p:xfrm>
        <a:graphic>
          <a:graphicData uri="http://schemas.openxmlformats.org/drawingml/2006/chart">
            <c:chart xmlns:c="http://schemas.openxmlformats.org/drawingml/2006/chart" xmlns:r="http://schemas.openxmlformats.org/officeDocument/2006/relationships" r:id="rId4"/>
          </a:graphicData>
        </a:graphic>
      </p:graphicFrame>
      <p:grpSp>
        <p:nvGrpSpPr>
          <p:cNvPr id="6" name="Group 5">
            <a:extLst>
              <a:ext uri="{FF2B5EF4-FFF2-40B4-BE49-F238E27FC236}">
                <a16:creationId xmlns:a16="http://schemas.microsoft.com/office/drawing/2014/main" id="{870A3CDC-7F16-434B-989D-FBE8D32CC1ED}"/>
              </a:ext>
            </a:extLst>
          </p:cNvPr>
          <p:cNvGrpSpPr/>
          <p:nvPr/>
        </p:nvGrpSpPr>
        <p:grpSpPr>
          <a:xfrm>
            <a:off x="1199456" y="6014863"/>
            <a:ext cx="9925324" cy="370284"/>
            <a:chOff x="-417506" y="6952171"/>
            <a:chExt cx="11531602" cy="370284"/>
          </a:xfrm>
        </p:grpSpPr>
        <p:sp>
          <p:nvSpPr>
            <p:cNvPr id="8" name="TextBox 7">
              <a:extLst>
                <a:ext uri="{FF2B5EF4-FFF2-40B4-BE49-F238E27FC236}">
                  <a16:creationId xmlns:a16="http://schemas.microsoft.com/office/drawing/2014/main" id="{C4E719B7-EADE-4932-8D1B-0570EC1B078B}"/>
                </a:ext>
              </a:extLst>
            </p:cNvPr>
            <p:cNvSpPr txBox="1"/>
            <p:nvPr/>
          </p:nvSpPr>
          <p:spPr>
            <a:xfrm>
              <a:off x="-417506" y="6952171"/>
              <a:ext cx="11531602" cy="370284"/>
            </a:xfrm>
            <a:prstGeom prst="parallelogram">
              <a:avLst/>
            </a:prstGeom>
            <a:solidFill>
              <a:srgbClr val="595959"/>
            </a:solidFill>
          </p:spPr>
          <p:txBody>
            <a:bodyPr wrap="square" rtlCol="0">
              <a:spAutoFit/>
            </a:bodyPr>
            <a:lstStyle>
              <a:defPPr>
                <a:defRPr lang="en-US"/>
              </a:defPPr>
              <a:lvl1pPr algn="ctr" defTabSz="472171" eaLnBrk="1" hangingPunct="1">
                <a:defRPr sz="1400" b="1">
                  <a:solidFill>
                    <a:prstClr val="white"/>
                  </a:solidFill>
                  <a:latin typeface="Calibri" panose="020F0502020204030204"/>
                  <a:cs typeface="Arial" charset="0"/>
                </a:defRPr>
              </a:lvl1pPr>
            </a:lstStyle>
            <a:p>
              <a:endParaRPr lang="en-IE"/>
            </a:p>
          </p:txBody>
        </p:sp>
        <p:sp>
          <p:nvSpPr>
            <p:cNvPr id="9" name="TextBox 8">
              <a:extLst>
                <a:ext uri="{FF2B5EF4-FFF2-40B4-BE49-F238E27FC236}">
                  <a16:creationId xmlns:a16="http://schemas.microsoft.com/office/drawing/2014/main" id="{3471A1A2-4CB9-4393-A5EC-D3069E2089D4}"/>
                </a:ext>
              </a:extLst>
            </p:cNvPr>
            <p:cNvSpPr txBox="1"/>
            <p:nvPr/>
          </p:nvSpPr>
          <p:spPr>
            <a:xfrm>
              <a:off x="0" y="6991114"/>
              <a:ext cx="10262470" cy="307777"/>
            </a:xfrm>
            <a:prstGeom prst="rect">
              <a:avLst/>
            </a:prstGeom>
            <a:noFill/>
          </p:spPr>
          <p:txBody>
            <a:bodyPr wrap="square" rtlCol="0">
              <a:spAutoFit/>
            </a:bodyPr>
            <a:lstStyle/>
            <a:p>
              <a:pPr lvl="0" algn="ctr"/>
              <a:r>
                <a:rPr lang="en-IE" sz="1400" b="1">
                  <a:solidFill>
                    <a:schemeClr val="bg1"/>
                  </a:solidFill>
                </a:rPr>
                <a:t>Social media has been by far the least trusted source of news and information during the </a:t>
              </a:r>
              <a:r>
                <a:rPr lang="en-IE" sz="1400" b="1" err="1">
                  <a:solidFill>
                    <a:schemeClr val="bg1"/>
                  </a:solidFill>
                </a:rPr>
                <a:t>Covid</a:t>
              </a:r>
              <a:r>
                <a:rPr lang="en-IE" sz="1400" b="1">
                  <a:solidFill>
                    <a:schemeClr val="bg1"/>
                  </a:solidFill>
                </a:rPr>
                <a:t> 19 crisis.</a:t>
              </a:r>
            </a:p>
          </p:txBody>
        </p:sp>
      </p:grpSp>
    </p:spTree>
    <p:extLst>
      <p:ext uri="{BB962C8B-B14F-4D97-AF65-F5344CB8AC3E}">
        <p14:creationId xmlns:p14="http://schemas.microsoft.com/office/powerpoint/2010/main" val="930527910"/>
      </p:ext>
    </p:extLst>
  </p:cSld>
  <p:clrMapOvr>
    <a:masterClrMapping/>
  </p:clrMapOvr>
  <p:transition spd="slow">
    <p:wipe dir="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erson sitting on a couch posing for the camera&#10;&#10;Description automatically generated">
            <a:extLst>
              <a:ext uri="{FF2B5EF4-FFF2-40B4-BE49-F238E27FC236}">
                <a16:creationId xmlns:a16="http://schemas.microsoft.com/office/drawing/2014/main" id="{B6DC75AE-2B01-4149-ACC5-A2B2EFF9C3CD}"/>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0"/>
            <a:ext cx="8840230" cy="6873789"/>
          </a:xfrm>
          <a:prstGeom prst="rect">
            <a:avLst/>
          </a:prstGeom>
        </p:spPr>
      </p:pic>
      <p:sp>
        <p:nvSpPr>
          <p:cNvPr id="10" name="Flowchart: Data 9">
            <a:extLst>
              <a:ext uri="{FF2B5EF4-FFF2-40B4-BE49-F238E27FC236}">
                <a16:creationId xmlns:a16="http://schemas.microsoft.com/office/drawing/2014/main" id="{EE0A414B-B747-4FAB-A980-29B91A967322}"/>
              </a:ext>
            </a:extLst>
          </p:cNvPr>
          <p:cNvSpPr/>
          <p:nvPr/>
        </p:nvSpPr>
        <p:spPr>
          <a:xfrm>
            <a:off x="5231904" y="1200150"/>
            <a:ext cx="8712968" cy="5673638"/>
          </a:xfrm>
          <a:prstGeom prst="flowChartInputOutpu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216000" rIns="216000"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IE" sz="4200" b="1" i="1" u="none" strike="noStrike" kern="1200" cap="none" spc="0" normalizeH="0" baseline="0" noProof="0">
              <a:ln>
                <a:noFill/>
              </a:ln>
              <a:solidFill>
                <a:prstClr val="black">
                  <a:lumMod val="65000"/>
                  <a:lumOff val="35000"/>
                </a:prstClr>
              </a:solidFill>
              <a:effectLst/>
              <a:uLnTx/>
              <a:uFillTx/>
              <a:latin typeface="Calibri"/>
              <a:ea typeface="+mn-ea"/>
              <a:cs typeface="+mn-cs"/>
            </a:endParaRPr>
          </a:p>
        </p:txBody>
      </p:sp>
      <p:graphicFrame>
        <p:nvGraphicFramePr>
          <p:cNvPr id="12" name="Chart 11">
            <a:extLst>
              <a:ext uri="{FF2B5EF4-FFF2-40B4-BE49-F238E27FC236}">
                <a16:creationId xmlns:a16="http://schemas.microsoft.com/office/drawing/2014/main" id="{CB4E6AC9-B9D8-47A2-ABDE-CB97FC4B6EBB}"/>
              </a:ext>
            </a:extLst>
          </p:cNvPr>
          <p:cNvGraphicFramePr/>
          <p:nvPr>
            <p:extLst>
              <p:ext uri="{D42A27DB-BD31-4B8C-83A1-F6EECF244321}">
                <p14:modId xmlns:p14="http://schemas.microsoft.com/office/powerpoint/2010/main" val="2872775571"/>
              </p:ext>
            </p:extLst>
          </p:nvPr>
        </p:nvGraphicFramePr>
        <p:xfrm>
          <a:off x="7176120" y="975174"/>
          <a:ext cx="4510622" cy="3007081"/>
        </p:xfrm>
        <a:graphic>
          <a:graphicData uri="http://schemas.openxmlformats.org/drawingml/2006/chart">
            <c:chart xmlns:c="http://schemas.openxmlformats.org/drawingml/2006/chart" xmlns:r="http://schemas.openxmlformats.org/officeDocument/2006/relationships" r:id="rId3"/>
          </a:graphicData>
        </a:graphic>
      </p:graphicFrame>
      <p:sp>
        <p:nvSpPr>
          <p:cNvPr id="13" name="TextBox 12">
            <a:extLst>
              <a:ext uri="{FF2B5EF4-FFF2-40B4-BE49-F238E27FC236}">
                <a16:creationId xmlns:a16="http://schemas.microsoft.com/office/drawing/2014/main" id="{2B9BA75E-E58B-46CB-B23A-55A26EA90C00}"/>
              </a:ext>
            </a:extLst>
          </p:cNvPr>
          <p:cNvSpPr txBox="1"/>
          <p:nvPr/>
        </p:nvSpPr>
        <p:spPr>
          <a:xfrm>
            <a:off x="8343280" y="1616067"/>
            <a:ext cx="2052327" cy="1538883"/>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IE" sz="4000" b="1" i="0" u="none" strike="noStrike" kern="1200" cap="none" spc="0" normalizeH="0" baseline="0" noProof="0">
                <a:ln>
                  <a:noFill/>
                </a:ln>
                <a:solidFill>
                  <a:srgbClr val="FED402"/>
                </a:solidFill>
                <a:effectLst/>
                <a:uLnTx/>
                <a:uFillTx/>
                <a:latin typeface="Calibri"/>
                <a:ea typeface="+mn-ea"/>
                <a:cs typeface="+mn-cs"/>
              </a:rPr>
              <a:t>70%</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IE" b="1" i="1" u="none" strike="noStrike" kern="1200" cap="none" spc="0" normalizeH="0" baseline="0" noProof="0">
                <a:ln>
                  <a:noFill/>
                </a:ln>
                <a:solidFill>
                  <a:prstClr val="black">
                    <a:lumMod val="65000"/>
                    <a:lumOff val="35000"/>
                  </a:prstClr>
                </a:solidFill>
                <a:effectLst/>
                <a:uLnTx/>
                <a:uFillTx/>
                <a:latin typeface="Calibri"/>
                <a:ea typeface="+mn-ea"/>
                <a:cs typeface="+mn-cs"/>
              </a:rPr>
              <a:t>Watching more news and current affairs</a:t>
            </a:r>
            <a:endParaRPr kumimoji="0" lang="en-IE" b="0" i="1" u="none" strike="noStrike" kern="1200" cap="none" spc="0" normalizeH="0" baseline="0" noProof="0">
              <a:ln>
                <a:noFill/>
              </a:ln>
              <a:solidFill>
                <a:prstClr val="black">
                  <a:lumMod val="65000"/>
                  <a:lumOff val="35000"/>
                </a:prstClr>
              </a:solidFill>
              <a:effectLst/>
              <a:uLnTx/>
              <a:uFillTx/>
              <a:latin typeface="Calibri"/>
              <a:ea typeface="+mn-ea"/>
              <a:cs typeface="+mn-cs"/>
            </a:endParaRPr>
          </a:p>
        </p:txBody>
      </p:sp>
      <p:sp>
        <p:nvSpPr>
          <p:cNvPr id="18" name="Rectangle 17">
            <a:extLst>
              <a:ext uri="{FF2B5EF4-FFF2-40B4-BE49-F238E27FC236}">
                <a16:creationId xmlns:a16="http://schemas.microsoft.com/office/drawing/2014/main" id="{85B6A567-7C1B-46D3-8A08-4708C1F77B55}"/>
              </a:ext>
            </a:extLst>
          </p:cNvPr>
          <p:cNvSpPr/>
          <p:nvPr/>
        </p:nvSpPr>
        <p:spPr>
          <a:xfrm>
            <a:off x="6096000" y="4296743"/>
            <a:ext cx="6096000" cy="2246769"/>
          </a:xfrm>
          <a:prstGeom prst="rect">
            <a:avLst/>
          </a:prstGeom>
        </p:spPr>
        <p:txBody>
          <a:bodyPr>
            <a:spAutoFit/>
          </a:bodyPr>
          <a:lstStyle/>
          <a:p>
            <a:pPr lvl="0" algn="ctr"/>
            <a:r>
              <a:rPr lang="en-IE" sz="2800" b="1" i="1" dirty="0">
                <a:solidFill>
                  <a:prstClr val="black">
                    <a:lumMod val="65000"/>
                    <a:lumOff val="35000"/>
                  </a:prstClr>
                </a:solidFill>
                <a:latin typeface="Calibri"/>
              </a:rPr>
              <a:t>TV’s status as most trusted source of information is confirmed by the levels </a:t>
            </a:r>
            <a:r>
              <a:rPr lang="en-IE" sz="2800" b="1" i="1" dirty="0">
                <a:solidFill>
                  <a:prstClr val="black">
                    <a:lumMod val="65000"/>
                    <a:lumOff val="35000"/>
                  </a:prstClr>
                </a:solidFill>
              </a:rPr>
              <a:t>agreeing that since the lockdown I am watching more news and current affairs</a:t>
            </a:r>
          </a:p>
          <a:p>
            <a:pPr lvl="0" algn="ctr"/>
            <a:r>
              <a:rPr kumimoji="0" lang="en-IE" sz="2800" b="1" i="1" u="none" strike="noStrike" kern="1200" cap="none" spc="0" normalizeH="0" baseline="0" noProof="0" dirty="0">
                <a:ln>
                  <a:noFill/>
                </a:ln>
                <a:solidFill>
                  <a:prstClr val="black">
                    <a:lumMod val="65000"/>
                    <a:lumOff val="35000"/>
                  </a:prstClr>
                </a:solidFill>
                <a:effectLst/>
                <a:uLnTx/>
                <a:uFillTx/>
                <a:latin typeface="Calibri"/>
                <a:ea typeface="+mn-ea"/>
                <a:cs typeface="+mn-cs"/>
              </a:rPr>
              <a:t>(76% for women)</a:t>
            </a:r>
            <a:endParaRPr kumimoji="0" lang="en-IE" sz="2800" b="0" i="1" u="none" strike="noStrike" kern="1200" cap="none" spc="0" normalizeH="0" baseline="0" noProof="0" dirty="0">
              <a:ln>
                <a:noFill/>
              </a:ln>
              <a:solidFill>
                <a:prstClr val="black">
                  <a:lumMod val="65000"/>
                  <a:lumOff val="35000"/>
                </a:prstClr>
              </a:solidFill>
              <a:effectLst/>
              <a:uLnTx/>
              <a:uFillTx/>
              <a:latin typeface="Calibri"/>
              <a:ea typeface="+mn-ea"/>
              <a:cs typeface="+mn-cs"/>
            </a:endParaRPr>
          </a:p>
        </p:txBody>
      </p:sp>
      <p:sp>
        <p:nvSpPr>
          <p:cNvPr id="8" name="TextBox 7">
            <a:extLst>
              <a:ext uri="{FF2B5EF4-FFF2-40B4-BE49-F238E27FC236}">
                <a16:creationId xmlns:a16="http://schemas.microsoft.com/office/drawing/2014/main" id="{66AB6C2B-FEC7-49E3-BFF9-B41DC33DC96B}"/>
              </a:ext>
            </a:extLst>
          </p:cNvPr>
          <p:cNvSpPr txBox="1"/>
          <p:nvPr/>
        </p:nvSpPr>
        <p:spPr>
          <a:xfrm>
            <a:off x="8866212" y="3921219"/>
            <a:ext cx="1130438" cy="369332"/>
          </a:xfrm>
          <a:prstGeom prst="rect">
            <a:avLst/>
          </a:prstGeom>
          <a:noFill/>
        </p:spPr>
        <p:txBody>
          <a:bodyPr wrap="none" rtlCol="0">
            <a:spAutoFit/>
          </a:bodyPr>
          <a:lstStyle/>
          <a:p>
            <a:r>
              <a:rPr lang="en-IE" b="1" i="1">
                <a:solidFill>
                  <a:schemeClr val="accent4"/>
                </a:solidFill>
              </a:rPr>
              <a:t>(71% P1)  </a:t>
            </a:r>
          </a:p>
        </p:txBody>
      </p:sp>
      <p:pic>
        <p:nvPicPr>
          <p:cNvPr id="9" name="Picture 8">
            <a:extLst>
              <a:ext uri="{FF2B5EF4-FFF2-40B4-BE49-F238E27FC236}">
                <a16:creationId xmlns:a16="http://schemas.microsoft.com/office/drawing/2014/main" id="{B20CE039-D960-4B37-8F18-8B14D642BF74}"/>
              </a:ext>
            </a:extLst>
          </p:cNvPr>
          <p:cNvPicPr>
            <a:picLocks noChangeAspect="1"/>
          </p:cNvPicPr>
          <p:nvPr/>
        </p:nvPicPr>
        <p:blipFill>
          <a:blip r:embed="rId4"/>
          <a:stretch>
            <a:fillRect/>
          </a:stretch>
        </p:blipFill>
        <p:spPr>
          <a:xfrm>
            <a:off x="10351722" y="17359"/>
            <a:ext cx="1840278" cy="582716"/>
          </a:xfrm>
          <a:prstGeom prst="rect">
            <a:avLst/>
          </a:prstGeom>
        </p:spPr>
      </p:pic>
    </p:spTree>
    <p:extLst>
      <p:ext uri="{BB962C8B-B14F-4D97-AF65-F5344CB8AC3E}">
        <p14:creationId xmlns:p14="http://schemas.microsoft.com/office/powerpoint/2010/main" val="2687540513"/>
      </p:ext>
    </p:extLst>
  </p:cSld>
  <p:clrMapOvr>
    <a:masterClrMapping/>
  </p:clrMapOvr>
  <p:transition>
    <p:wipe dir="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C800303-754C-4AF9-B6EE-6DEA6B529B30}"/>
              </a:ext>
            </a:extLst>
          </p:cNvPr>
          <p:cNvSpPr>
            <a:spLocks noGrp="1"/>
          </p:cNvSpPr>
          <p:nvPr>
            <p:ph type="body" sz="quarter" idx="49"/>
          </p:nvPr>
        </p:nvSpPr>
        <p:spPr>
          <a:xfrm>
            <a:off x="421754" y="491965"/>
            <a:ext cx="6829140" cy="323941"/>
          </a:xfrm>
        </p:spPr>
        <p:txBody>
          <a:bodyPr/>
          <a:lstStyle/>
          <a:p>
            <a:r>
              <a:rPr lang="en-IE"/>
              <a:t>Base: All Adults 18+ N - 310</a:t>
            </a:r>
          </a:p>
        </p:txBody>
      </p:sp>
      <p:sp>
        <p:nvSpPr>
          <p:cNvPr id="7" name="Title 6">
            <a:extLst>
              <a:ext uri="{FF2B5EF4-FFF2-40B4-BE49-F238E27FC236}">
                <a16:creationId xmlns:a16="http://schemas.microsoft.com/office/drawing/2014/main" id="{9403ECE8-9C41-4D22-A3E5-B3CC012AC80E}"/>
              </a:ext>
            </a:extLst>
          </p:cNvPr>
          <p:cNvSpPr>
            <a:spLocks noGrp="1"/>
          </p:cNvSpPr>
          <p:nvPr>
            <p:ph type="title"/>
          </p:nvPr>
        </p:nvSpPr>
        <p:spPr>
          <a:xfrm>
            <a:off x="322695" y="121345"/>
            <a:ext cx="10525834" cy="370620"/>
          </a:xfrm>
        </p:spPr>
        <p:txBody>
          <a:bodyPr/>
          <a:lstStyle/>
          <a:p>
            <a:r>
              <a:rPr lang="en-IE"/>
              <a:t>Level of agreement with each statement</a:t>
            </a:r>
          </a:p>
        </p:txBody>
      </p:sp>
      <p:sp>
        <p:nvSpPr>
          <p:cNvPr id="5" name="Content Placeholder 4">
            <a:extLst>
              <a:ext uri="{FF2B5EF4-FFF2-40B4-BE49-F238E27FC236}">
                <a16:creationId xmlns:a16="http://schemas.microsoft.com/office/drawing/2014/main" id="{67260069-DE83-4247-8482-2297B1730419}"/>
              </a:ext>
            </a:extLst>
          </p:cNvPr>
          <p:cNvSpPr>
            <a:spLocks noGrp="1"/>
          </p:cNvSpPr>
          <p:nvPr>
            <p:ph type="body" sz="quarter" idx="60"/>
          </p:nvPr>
        </p:nvSpPr>
        <p:spPr>
          <a:xfrm>
            <a:off x="827802" y="6617599"/>
            <a:ext cx="7793757" cy="285204"/>
          </a:xfrm>
        </p:spPr>
        <p:txBody>
          <a:bodyPr/>
          <a:lstStyle/>
          <a:p>
            <a:r>
              <a:rPr lang="en-IE" sz="1200"/>
              <a:t>Q.20 To what extent do you agree or disagree with each of the following statements. -</a:t>
            </a:r>
          </a:p>
        </p:txBody>
      </p:sp>
      <p:graphicFrame>
        <p:nvGraphicFramePr>
          <p:cNvPr id="11" name="Chart 8">
            <a:extLst>
              <a:ext uri="{FF2B5EF4-FFF2-40B4-BE49-F238E27FC236}">
                <a16:creationId xmlns:a16="http://schemas.microsoft.com/office/drawing/2014/main" id="{DB2C0465-5095-49E6-8C30-5F0708D040DE}"/>
              </a:ext>
            </a:extLst>
          </p:cNvPr>
          <p:cNvGraphicFramePr/>
          <p:nvPr>
            <p:custDataLst>
              <p:tags r:id="rId1"/>
            </p:custDataLst>
            <p:extLst>
              <p:ext uri="{D42A27DB-BD31-4B8C-83A1-F6EECF244321}">
                <p14:modId xmlns:p14="http://schemas.microsoft.com/office/powerpoint/2010/main" val="3974362070"/>
              </p:ext>
            </p:extLst>
          </p:nvPr>
        </p:nvGraphicFramePr>
        <p:xfrm>
          <a:off x="419546" y="291463"/>
          <a:ext cx="10327716" cy="5795902"/>
        </p:xfrm>
        <a:graphic>
          <a:graphicData uri="http://schemas.openxmlformats.org/drawingml/2006/chart">
            <c:chart xmlns:c="http://schemas.openxmlformats.org/drawingml/2006/chart" xmlns:r="http://schemas.openxmlformats.org/officeDocument/2006/relationships" r:id="rId4"/>
          </a:graphicData>
        </a:graphic>
      </p:graphicFrame>
      <p:grpSp>
        <p:nvGrpSpPr>
          <p:cNvPr id="8" name="Group 7">
            <a:extLst>
              <a:ext uri="{FF2B5EF4-FFF2-40B4-BE49-F238E27FC236}">
                <a16:creationId xmlns:a16="http://schemas.microsoft.com/office/drawing/2014/main" id="{A4F9F45B-A863-485F-83FF-FAD72C6ED4F0}"/>
              </a:ext>
            </a:extLst>
          </p:cNvPr>
          <p:cNvGrpSpPr/>
          <p:nvPr/>
        </p:nvGrpSpPr>
        <p:grpSpPr>
          <a:xfrm>
            <a:off x="559519" y="5923807"/>
            <a:ext cx="11531602" cy="634544"/>
            <a:chOff x="-417506" y="6952171"/>
            <a:chExt cx="11531602" cy="634544"/>
          </a:xfrm>
        </p:grpSpPr>
        <p:sp>
          <p:nvSpPr>
            <p:cNvPr id="9" name="TextBox 8">
              <a:extLst>
                <a:ext uri="{FF2B5EF4-FFF2-40B4-BE49-F238E27FC236}">
                  <a16:creationId xmlns:a16="http://schemas.microsoft.com/office/drawing/2014/main" id="{C6854A57-43AD-4FBC-922D-E546E999E870}"/>
                </a:ext>
              </a:extLst>
            </p:cNvPr>
            <p:cNvSpPr txBox="1"/>
            <p:nvPr/>
          </p:nvSpPr>
          <p:spPr>
            <a:xfrm>
              <a:off x="-417506" y="6952171"/>
              <a:ext cx="11531602" cy="634544"/>
            </a:xfrm>
            <a:prstGeom prst="parallelogram">
              <a:avLst/>
            </a:prstGeom>
            <a:solidFill>
              <a:srgbClr val="595959"/>
            </a:solidFill>
          </p:spPr>
          <p:txBody>
            <a:bodyPr wrap="square" rtlCol="0">
              <a:spAutoFit/>
            </a:bodyPr>
            <a:lstStyle>
              <a:defPPr>
                <a:defRPr lang="en-US"/>
              </a:defPPr>
              <a:lvl1pPr algn="ctr" defTabSz="472171" eaLnBrk="1" hangingPunct="1">
                <a:defRPr sz="1400" b="1">
                  <a:solidFill>
                    <a:prstClr val="white"/>
                  </a:solidFill>
                  <a:latin typeface="Calibri" panose="020F0502020204030204"/>
                  <a:cs typeface="Arial" charset="0"/>
                </a:defRPr>
              </a:lvl1pPr>
            </a:lstStyle>
            <a:p>
              <a:endParaRPr lang="en-IE"/>
            </a:p>
            <a:p>
              <a:endParaRPr lang="en-IE"/>
            </a:p>
          </p:txBody>
        </p:sp>
        <p:sp>
          <p:nvSpPr>
            <p:cNvPr id="10" name="TextBox 9">
              <a:extLst>
                <a:ext uri="{FF2B5EF4-FFF2-40B4-BE49-F238E27FC236}">
                  <a16:creationId xmlns:a16="http://schemas.microsoft.com/office/drawing/2014/main" id="{0CE7F0FD-E954-4DA3-9938-B9D4D5EE236E}"/>
                </a:ext>
              </a:extLst>
            </p:cNvPr>
            <p:cNvSpPr txBox="1"/>
            <p:nvPr/>
          </p:nvSpPr>
          <p:spPr>
            <a:xfrm>
              <a:off x="0" y="6991114"/>
              <a:ext cx="10262470" cy="523220"/>
            </a:xfrm>
            <a:prstGeom prst="rect">
              <a:avLst/>
            </a:prstGeom>
            <a:noFill/>
          </p:spPr>
          <p:txBody>
            <a:bodyPr wrap="square" rtlCol="0">
              <a:spAutoFit/>
            </a:bodyPr>
            <a:lstStyle/>
            <a:p>
              <a:pPr lvl="0" algn="ctr"/>
              <a:r>
                <a:rPr lang="en-IE" sz="1400" b="1">
                  <a:solidFill>
                    <a:schemeClr val="bg1"/>
                  </a:solidFill>
                </a:rPr>
                <a:t>It is clear that TV has become even more important to people since the onset of the crisis as a source of news, information and entertainment.</a:t>
              </a:r>
            </a:p>
          </p:txBody>
        </p:sp>
      </p:grpSp>
    </p:spTree>
    <p:extLst>
      <p:ext uri="{BB962C8B-B14F-4D97-AF65-F5344CB8AC3E}">
        <p14:creationId xmlns:p14="http://schemas.microsoft.com/office/powerpoint/2010/main" val="666681249"/>
      </p:ext>
    </p:extLst>
  </p:cSld>
  <p:clrMapOvr>
    <a:masterClrMapping/>
  </p:clrMapOvr>
  <p:transition spd="slow">
    <p:wipe dir="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C800303-754C-4AF9-B6EE-6DEA6B529B30}"/>
              </a:ext>
            </a:extLst>
          </p:cNvPr>
          <p:cNvSpPr>
            <a:spLocks noGrp="1"/>
          </p:cNvSpPr>
          <p:nvPr>
            <p:ph type="body" sz="quarter" idx="49"/>
          </p:nvPr>
        </p:nvSpPr>
        <p:spPr>
          <a:xfrm>
            <a:off x="358149" y="520399"/>
            <a:ext cx="6829140" cy="323941"/>
          </a:xfrm>
        </p:spPr>
        <p:txBody>
          <a:bodyPr/>
          <a:lstStyle/>
          <a:p>
            <a:r>
              <a:rPr lang="en-IE"/>
              <a:t>Base: All Adults 18+ N - 310</a:t>
            </a:r>
          </a:p>
        </p:txBody>
      </p:sp>
      <p:sp>
        <p:nvSpPr>
          <p:cNvPr id="7" name="Title 6">
            <a:extLst>
              <a:ext uri="{FF2B5EF4-FFF2-40B4-BE49-F238E27FC236}">
                <a16:creationId xmlns:a16="http://schemas.microsoft.com/office/drawing/2014/main" id="{9403ECE8-9C41-4D22-A3E5-B3CC012AC80E}"/>
              </a:ext>
            </a:extLst>
          </p:cNvPr>
          <p:cNvSpPr>
            <a:spLocks noGrp="1"/>
          </p:cNvSpPr>
          <p:nvPr>
            <p:ph type="title"/>
          </p:nvPr>
        </p:nvSpPr>
        <p:spPr>
          <a:xfrm>
            <a:off x="322694" y="107610"/>
            <a:ext cx="10237801" cy="370620"/>
          </a:xfrm>
        </p:spPr>
        <p:txBody>
          <a:bodyPr/>
          <a:lstStyle/>
          <a:p>
            <a:r>
              <a:rPr lang="en-IE"/>
              <a:t>Best Ads on TV</a:t>
            </a:r>
          </a:p>
        </p:txBody>
      </p:sp>
      <p:sp>
        <p:nvSpPr>
          <p:cNvPr id="5" name="Content Placeholder 4">
            <a:extLst>
              <a:ext uri="{FF2B5EF4-FFF2-40B4-BE49-F238E27FC236}">
                <a16:creationId xmlns:a16="http://schemas.microsoft.com/office/drawing/2014/main" id="{67260069-DE83-4247-8482-2297B1730419}"/>
              </a:ext>
            </a:extLst>
          </p:cNvPr>
          <p:cNvSpPr>
            <a:spLocks noGrp="1"/>
          </p:cNvSpPr>
          <p:nvPr>
            <p:ph type="body" sz="quarter" idx="60"/>
          </p:nvPr>
        </p:nvSpPr>
        <p:spPr>
          <a:xfrm>
            <a:off x="844953" y="6539775"/>
            <a:ext cx="7574208" cy="329030"/>
          </a:xfrm>
        </p:spPr>
        <p:txBody>
          <a:bodyPr/>
          <a:lstStyle/>
          <a:p>
            <a:pPr>
              <a:spcBef>
                <a:spcPts val="0"/>
              </a:spcBef>
            </a:pPr>
            <a:r>
              <a:rPr lang="en-US" sz="1100"/>
              <a:t>Q.21 What is the best TV ad that you have seen over the last couple of weeks?</a:t>
            </a:r>
            <a:endParaRPr lang="en-IE" sz="1100"/>
          </a:p>
        </p:txBody>
      </p:sp>
      <p:sp>
        <p:nvSpPr>
          <p:cNvPr id="10" name="TextBox 9">
            <a:extLst>
              <a:ext uri="{FF2B5EF4-FFF2-40B4-BE49-F238E27FC236}">
                <a16:creationId xmlns:a16="http://schemas.microsoft.com/office/drawing/2014/main" id="{8B827C89-D6FD-4851-BFD9-06DC04834120}"/>
              </a:ext>
            </a:extLst>
          </p:cNvPr>
          <p:cNvSpPr txBox="1"/>
          <p:nvPr/>
        </p:nvSpPr>
        <p:spPr>
          <a:xfrm>
            <a:off x="330199" y="5787204"/>
            <a:ext cx="11531602" cy="634544"/>
          </a:xfrm>
          <a:prstGeom prst="parallelogram">
            <a:avLst/>
          </a:prstGeom>
          <a:solidFill>
            <a:srgbClr val="595959"/>
          </a:solidFill>
        </p:spPr>
        <p:txBody>
          <a:bodyPr wrap="square" rtlCol="0">
            <a:spAutoFit/>
          </a:bodyPr>
          <a:lstStyle>
            <a:defPPr>
              <a:defRPr lang="en-US"/>
            </a:defPPr>
            <a:lvl1pPr algn="ctr" defTabSz="472171" eaLnBrk="1" hangingPunct="1">
              <a:defRPr sz="1400" b="1">
                <a:solidFill>
                  <a:prstClr val="white"/>
                </a:solidFill>
                <a:latin typeface="Calibri" panose="020F0502020204030204"/>
                <a:cs typeface="Arial" charset="0"/>
              </a:defRPr>
            </a:lvl1pPr>
          </a:lstStyle>
          <a:p>
            <a:endParaRPr lang="en-IE"/>
          </a:p>
          <a:p>
            <a:endParaRPr lang="en-IE"/>
          </a:p>
        </p:txBody>
      </p:sp>
      <p:sp>
        <p:nvSpPr>
          <p:cNvPr id="11" name="TextBox 10">
            <a:extLst>
              <a:ext uri="{FF2B5EF4-FFF2-40B4-BE49-F238E27FC236}">
                <a16:creationId xmlns:a16="http://schemas.microsoft.com/office/drawing/2014/main" id="{18062DD1-9F4B-4B01-945A-E01F391899F8}"/>
              </a:ext>
            </a:extLst>
          </p:cNvPr>
          <p:cNvSpPr txBox="1"/>
          <p:nvPr/>
        </p:nvSpPr>
        <p:spPr>
          <a:xfrm>
            <a:off x="816224" y="5864348"/>
            <a:ext cx="10262470" cy="523220"/>
          </a:xfrm>
          <a:prstGeom prst="rect">
            <a:avLst/>
          </a:prstGeom>
          <a:noFill/>
        </p:spPr>
        <p:txBody>
          <a:bodyPr wrap="square" rtlCol="0">
            <a:spAutoFit/>
          </a:bodyPr>
          <a:lstStyle/>
          <a:p>
            <a:pPr lvl="0" algn="ctr"/>
            <a:r>
              <a:rPr lang="en-IE" sz="1400" b="1" dirty="0">
                <a:solidFill>
                  <a:schemeClr val="bg1"/>
                </a:solidFill>
              </a:rPr>
              <a:t>Four in ten of all adults could identify a specific TV ad that they felt was the best one they had seen in recent weeks. The Three Ireland Monster Hunt ad tops the charts here, followed by Aldi, Virgin Media, and the  Irish TAM TV Builds Brands campaign.</a:t>
            </a:r>
          </a:p>
        </p:txBody>
      </p:sp>
      <p:graphicFrame>
        <p:nvGraphicFramePr>
          <p:cNvPr id="13" name="Chart 12">
            <a:extLst>
              <a:ext uri="{FF2B5EF4-FFF2-40B4-BE49-F238E27FC236}">
                <a16:creationId xmlns:a16="http://schemas.microsoft.com/office/drawing/2014/main" id="{F1FACB4F-D00E-4DAB-A8A8-FD7311A927A2}"/>
              </a:ext>
            </a:extLst>
          </p:cNvPr>
          <p:cNvGraphicFramePr/>
          <p:nvPr>
            <p:extLst>
              <p:ext uri="{D42A27DB-BD31-4B8C-83A1-F6EECF244321}">
                <p14:modId xmlns:p14="http://schemas.microsoft.com/office/powerpoint/2010/main" val="2701402499"/>
              </p:ext>
            </p:extLst>
          </p:nvPr>
        </p:nvGraphicFramePr>
        <p:xfrm>
          <a:off x="5820712" y="1239525"/>
          <a:ext cx="7486936" cy="4301658"/>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a:extLst>
              <a:ext uri="{FF2B5EF4-FFF2-40B4-BE49-F238E27FC236}">
                <a16:creationId xmlns:a16="http://schemas.microsoft.com/office/drawing/2014/main" id="{4C1205EE-CC3A-4ADE-A205-4E9DA5ADED64}"/>
              </a:ext>
            </a:extLst>
          </p:cNvPr>
          <p:cNvSpPr txBox="1"/>
          <p:nvPr/>
        </p:nvSpPr>
        <p:spPr>
          <a:xfrm>
            <a:off x="11611009" y="1096778"/>
            <a:ext cx="312906" cy="307777"/>
          </a:xfrm>
          <a:prstGeom prst="rect">
            <a:avLst/>
          </a:prstGeom>
          <a:noFill/>
        </p:spPr>
        <p:txBody>
          <a:bodyPr wrap="none" rtlCol="0">
            <a:spAutoFit/>
          </a:bodyPr>
          <a:lstStyle/>
          <a:p>
            <a:r>
              <a:rPr lang="en-IE" sz="1400"/>
              <a:t>%</a:t>
            </a:r>
          </a:p>
        </p:txBody>
      </p:sp>
      <p:graphicFrame>
        <p:nvGraphicFramePr>
          <p:cNvPr id="15" name="Chart 14">
            <a:extLst>
              <a:ext uri="{FF2B5EF4-FFF2-40B4-BE49-F238E27FC236}">
                <a16:creationId xmlns:a16="http://schemas.microsoft.com/office/drawing/2014/main" id="{0B204025-9CEB-4887-BDDE-1AFF35EFFC5D}"/>
              </a:ext>
            </a:extLst>
          </p:cNvPr>
          <p:cNvGraphicFramePr/>
          <p:nvPr>
            <p:extLst>
              <p:ext uri="{D42A27DB-BD31-4B8C-83A1-F6EECF244321}">
                <p14:modId xmlns:p14="http://schemas.microsoft.com/office/powerpoint/2010/main" val="3909444384"/>
              </p:ext>
            </p:extLst>
          </p:nvPr>
        </p:nvGraphicFramePr>
        <p:xfrm>
          <a:off x="308354" y="1506927"/>
          <a:ext cx="6068067" cy="3576518"/>
        </p:xfrm>
        <a:graphic>
          <a:graphicData uri="http://schemas.openxmlformats.org/drawingml/2006/chart">
            <c:chart xmlns:c="http://schemas.openxmlformats.org/drawingml/2006/chart" xmlns:r="http://schemas.openxmlformats.org/officeDocument/2006/relationships" r:id="rId4"/>
          </a:graphicData>
        </a:graphic>
      </p:graphicFrame>
      <p:grpSp>
        <p:nvGrpSpPr>
          <p:cNvPr id="18" name="Group 17">
            <a:extLst>
              <a:ext uri="{FF2B5EF4-FFF2-40B4-BE49-F238E27FC236}">
                <a16:creationId xmlns:a16="http://schemas.microsoft.com/office/drawing/2014/main" id="{5E9C622B-E64A-4627-8065-6114C336E7AC}"/>
              </a:ext>
            </a:extLst>
          </p:cNvPr>
          <p:cNvGrpSpPr/>
          <p:nvPr/>
        </p:nvGrpSpPr>
        <p:grpSpPr>
          <a:xfrm>
            <a:off x="1216396" y="1129420"/>
            <a:ext cx="4680520" cy="4518839"/>
            <a:chOff x="3444270" y="790108"/>
            <a:chExt cx="5303458" cy="5277493"/>
          </a:xfrm>
        </p:grpSpPr>
        <p:sp>
          <p:nvSpPr>
            <p:cNvPr id="19" name="Arrow: Circular 18">
              <a:extLst>
                <a:ext uri="{FF2B5EF4-FFF2-40B4-BE49-F238E27FC236}">
                  <a16:creationId xmlns:a16="http://schemas.microsoft.com/office/drawing/2014/main" id="{0ED16A1C-59D1-4273-B22B-9D8DBA3348C8}"/>
                </a:ext>
              </a:extLst>
            </p:cNvPr>
            <p:cNvSpPr/>
            <p:nvPr/>
          </p:nvSpPr>
          <p:spPr>
            <a:xfrm>
              <a:off x="3632507" y="790108"/>
              <a:ext cx="5115221" cy="5115221"/>
            </a:xfrm>
            <a:prstGeom prst="circularArrow">
              <a:avLst>
                <a:gd name="adj1" fmla="val 5085"/>
                <a:gd name="adj2" fmla="val 327528"/>
                <a:gd name="adj3" fmla="val 1472472"/>
                <a:gd name="adj4" fmla="val 16199432"/>
                <a:gd name="adj5" fmla="val 5932"/>
              </a:avLst>
            </a:prstGeom>
            <a:solidFill>
              <a:schemeClr val="tx2">
                <a:lumMod val="85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1">
              <a:schemeClr val="accent1">
                <a:tint val="60000"/>
                <a:hueOff val="0"/>
                <a:satOff val="0"/>
                <a:lumOff val="0"/>
                <a:alphaOff val="0"/>
              </a:schemeClr>
            </a:effectRef>
            <a:fontRef idx="minor">
              <a:schemeClr val="lt1"/>
            </a:fontRef>
          </p:style>
        </p:sp>
        <p:sp>
          <p:nvSpPr>
            <p:cNvPr id="20" name="Arrow: Circular 19">
              <a:extLst>
                <a:ext uri="{FF2B5EF4-FFF2-40B4-BE49-F238E27FC236}">
                  <a16:creationId xmlns:a16="http://schemas.microsoft.com/office/drawing/2014/main" id="{589CBF6F-303C-4B55-B190-664A71FC3392}"/>
                </a:ext>
              </a:extLst>
            </p:cNvPr>
            <p:cNvSpPr/>
            <p:nvPr/>
          </p:nvSpPr>
          <p:spPr>
            <a:xfrm>
              <a:off x="3538389" y="952380"/>
              <a:ext cx="5115221" cy="5115221"/>
            </a:xfrm>
            <a:prstGeom prst="circularArrow">
              <a:avLst>
                <a:gd name="adj1" fmla="val 5085"/>
                <a:gd name="adj2" fmla="val 327528"/>
                <a:gd name="adj3" fmla="val 8671970"/>
                <a:gd name="adj4" fmla="val 1800502"/>
                <a:gd name="adj5" fmla="val 5932"/>
              </a:avLst>
            </a:prstGeom>
            <a:solidFill>
              <a:schemeClr val="tx2">
                <a:lumMod val="85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1">
              <a:schemeClr val="accent1">
                <a:tint val="60000"/>
                <a:hueOff val="0"/>
                <a:satOff val="0"/>
                <a:lumOff val="0"/>
                <a:alphaOff val="0"/>
              </a:schemeClr>
            </a:effectRef>
            <a:fontRef idx="minor">
              <a:schemeClr val="lt1"/>
            </a:fontRef>
          </p:style>
        </p:sp>
        <p:sp>
          <p:nvSpPr>
            <p:cNvPr id="21" name="Arrow: Circular 20">
              <a:extLst>
                <a:ext uri="{FF2B5EF4-FFF2-40B4-BE49-F238E27FC236}">
                  <a16:creationId xmlns:a16="http://schemas.microsoft.com/office/drawing/2014/main" id="{BD9B6C62-3EAD-42B8-8964-120317F4858B}"/>
                </a:ext>
              </a:extLst>
            </p:cNvPr>
            <p:cNvSpPr/>
            <p:nvPr/>
          </p:nvSpPr>
          <p:spPr>
            <a:xfrm>
              <a:off x="3444270" y="790108"/>
              <a:ext cx="5115221" cy="5115221"/>
            </a:xfrm>
            <a:prstGeom prst="circularArrow">
              <a:avLst>
                <a:gd name="adj1" fmla="val 5085"/>
                <a:gd name="adj2" fmla="val 327528"/>
                <a:gd name="adj3" fmla="val 15873039"/>
                <a:gd name="adj4" fmla="val 9000000"/>
                <a:gd name="adj5" fmla="val 5932"/>
              </a:avLst>
            </a:prstGeom>
            <a:solidFill>
              <a:schemeClr val="tx2">
                <a:lumMod val="85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1">
              <a:schemeClr val="accent1">
                <a:tint val="60000"/>
                <a:hueOff val="0"/>
                <a:satOff val="0"/>
                <a:lumOff val="0"/>
                <a:alphaOff val="0"/>
              </a:schemeClr>
            </a:effectRef>
            <a:fontRef idx="minor">
              <a:schemeClr val="lt1"/>
            </a:fontRef>
          </p:style>
        </p:sp>
      </p:grpSp>
      <p:sp>
        <p:nvSpPr>
          <p:cNvPr id="8" name="TextBox 7">
            <a:extLst>
              <a:ext uri="{FF2B5EF4-FFF2-40B4-BE49-F238E27FC236}">
                <a16:creationId xmlns:a16="http://schemas.microsoft.com/office/drawing/2014/main" id="{808CFA16-4472-4F2C-969B-78A0777CC005}"/>
              </a:ext>
            </a:extLst>
          </p:cNvPr>
          <p:cNvSpPr txBox="1"/>
          <p:nvPr/>
        </p:nvSpPr>
        <p:spPr>
          <a:xfrm>
            <a:off x="5235847" y="1671249"/>
            <a:ext cx="2029402" cy="584775"/>
          </a:xfrm>
          <a:prstGeom prst="rect">
            <a:avLst/>
          </a:prstGeom>
          <a:noFill/>
        </p:spPr>
        <p:txBody>
          <a:bodyPr wrap="none" rtlCol="0">
            <a:spAutoFit/>
          </a:bodyPr>
          <a:lstStyle/>
          <a:p>
            <a:pPr algn="ctr"/>
            <a:r>
              <a:rPr lang="en-IE" sz="1600">
                <a:solidFill>
                  <a:schemeClr val="accent2"/>
                </a:solidFill>
              </a:rPr>
              <a:t>Specific ad mentioned</a:t>
            </a:r>
          </a:p>
          <a:p>
            <a:pPr algn="ctr"/>
            <a:r>
              <a:rPr lang="en-IE" sz="1600">
                <a:solidFill>
                  <a:schemeClr val="accent2"/>
                </a:solidFill>
              </a:rPr>
              <a:t>41%</a:t>
            </a:r>
          </a:p>
        </p:txBody>
      </p:sp>
      <p:sp>
        <p:nvSpPr>
          <p:cNvPr id="14" name="Arrow: Right 13">
            <a:extLst>
              <a:ext uri="{FF2B5EF4-FFF2-40B4-BE49-F238E27FC236}">
                <a16:creationId xmlns:a16="http://schemas.microsoft.com/office/drawing/2014/main" id="{6C77BDD1-B2E6-417A-8F17-3F9E617A4EC9}"/>
              </a:ext>
            </a:extLst>
          </p:cNvPr>
          <p:cNvSpPr/>
          <p:nvPr/>
        </p:nvSpPr>
        <p:spPr>
          <a:xfrm>
            <a:off x="6135173" y="2256024"/>
            <a:ext cx="503658" cy="504056"/>
          </a:xfrm>
          <a:prstGeom prst="right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22" name="TextBox 21">
            <a:extLst>
              <a:ext uri="{FF2B5EF4-FFF2-40B4-BE49-F238E27FC236}">
                <a16:creationId xmlns:a16="http://schemas.microsoft.com/office/drawing/2014/main" id="{F2446D8D-0C0F-406A-988B-24E724388B58}"/>
              </a:ext>
            </a:extLst>
          </p:cNvPr>
          <p:cNvSpPr txBox="1"/>
          <p:nvPr/>
        </p:nvSpPr>
        <p:spPr>
          <a:xfrm>
            <a:off x="3608218" y="5381983"/>
            <a:ext cx="1003801" cy="338554"/>
          </a:xfrm>
          <a:prstGeom prst="rect">
            <a:avLst/>
          </a:prstGeom>
          <a:noFill/>
        </p:spPr>
        <p:txBody>
          <a:bodyPr wrap="none" rtlCol="0">
            <a:spAutoFit/>
          </a:bodyPr>
          <a:lstStyle/>
          <a:p>
            <a:r>
              <a:rPr lang="en-IE" sz="1600">
                <a:solidFill>
                  <a:schemeClr val="accent1">
                    <a:lumMod val="75000"/>
                  </a:schemeClr>
                </a:solidFill>
              </a:rPr>
              <a:t>Other ads</a:t>
            </a:r>
          </a:p>
        </p:txBody>
      </p:sp>
      <p:sp>
        <p:nvSpPr>
          <p:cNvPr id="23" name="TextBox 22">
            <a:extLst>
              <a:ext uri="{FF2B5EF4-FFF2-40B4-BE49-F238E27FC236}">
                <a16:creationId xmlns:a16="http://schemas.microsoft.com/office/drawing/2014/main" id="{7A3E3327-187C-4B6E-8F97-56CE0D97AF13}"/>
              </a:ext>
            </a:extLst>
          </p:cNvPr>
          <p:cNvSpPr txBox="1"/>
          <p:nvPr/>
        </p:nvSpPr>
        <p:spPr>
          <a:xfrm>
            <a:off x="8986994" y="5494370"/>
            <a:ext cx="2893228" cy="307777"/>
          </a:xfrm>
          <a:prstGeom prst="rect">
            <a:avLst/>
          </a:prstGeom>
          <a:noFill/>
        </p:spPr>
        <p:txBody>
          <a:bodyPr wrap="none" rtlCol="0">
            <a:spAutoFit/>
          </a:bodyPr>
          <a:lstStyle/>
          <a:p>
            <a:r>
              <a:rPr lang="en-IE" sz="1400" i="1">
                <a:solidFill>
                  <a:schemeClr val="tx1">
                    <a:lumMod val="50000"/>
                    <a:lumOff val="50000"/>
                  </a:schemeClr>
                </a:solidFill>
              </a:rPr>
              <a:t>Other mentions less than 1% for total</a:t>
            </a:r>
          </a:p>
        </p:txBody>
      </p:sp>
      <p:sp>
        <p:nvSpPr>
          <p:cNvPr id="24" name="TextBox 23">
            <a:extLst>
              <a:ext uri="{FF2B5EF4-FFF2-40B4-BE49-F238E27FC236}">
                <a16:creationId xmlns:a16="http://schemas.microsoft.com/office/drawing/2014/main" id="{7DBAE370-76D3-4F48-B4C8-2D2072EF9336}"/>
              </a:ext>
            </a:extLst>
          </p:cNvPr>
          <p:cNvSpPr txBox="1"/>
          <p:nvPr/>
        </p:nvSpPr>
        <p:spPr>
          <a:xfrm>
            <a:off x="-32143" y="2996647"/>
            <a:ext cx="1414666" cy="830997"/>
          </a:xfrm>
          <a:prstGeom prst="rect">
            <a:avLst/>
          </a:prstGeom>
          <a:noFill/>
        </p:spPr>
        <p:txBody>
          <a:bodyPr wrap="square" rtlCol="0">
            <a:spAutoFit/>
          </a:bodyPr>
          <a:lstStyle/>
          <a:p>
            <a:pPr algn="r"/>
            <a:r>
              <a:rPr lang="en-IE" sz="1600">
                <a:solidFill>
                  <a:schemeClr val="tx1">
                    <a:lumMod val="50000"/>
                    <a:lumOff val="50000"/>
                  </a:schemeClr>
                </a:solidFill>
              </a:rPr>
              <a:t>Don’t know/can’t recall/none</a:t>
            </a:r>
          </a:p>
        </p:txBody>
      </p:sp>
      <p:sp>
        <p:nvSpPr>
          <p:cNvPr id="25" name="TextBox 24">
            <a:extLst>
              <a:ext uri="{FF2B5EF4-FFF2-40B4-BE49-F238E27FC236}">
                <a16:creationId xmlns:a16="http://schemas.microsoft.com/office/drawing/2014/main" id="{A9C52B7E-CC91-42C1-857F-C330B1D8A9FA}"/>
              </a:ext>
            </a:extLst>
          </p:cNvPr>
          <p:cNvSpPr txBox="1"/>
          <p:nvPr/>
        </p:nvSpPr>
        <p:spPr>
          <a:xfrm>
            <a:off x="-109342" y="1671249"/>
            <a:ext cx="1908589" cy="584775"/>
          </a:xfrm>
          <a:prstGeom prst="rect">
            <a:avLst/>
          </a:prstGeom>
          <a:noFill/>
        </p:spPr>
        <p:txBody>
          <a:bodyPr wrap="square" rtlCol="0">
            <a:spAutoFit/>
          </a:bodyPr>
          <a:lstStyle/>
          <a:p>
            <a:pPr algn="r"/>
            <a:r>
              <a:rPr lang="en-IE" sz="1600">
                <a:solidFill>
                  <a:schemeClr val="accent5"/>
                </a:solidFill>
              </a:rPr>
              <a:t>Do not pay attention to adverts</a:t>
            </a:r>
          </a:p>
        </p:txBody>
      </p:sp>
      <p:sp>
        <p:nvSpPr>
          <p:cNvPr id="26" name="TextBox 25">
            <a:extLst>
              <a:ext uri="{FF2B5EF4-FFF2-40B4-BE49-F238E27FC236}">
                <a16:creationId xmlns:a16="http://schemas.microsoft.com/office/drawing/2014/main" id="{CB758118-8B27-4E93-B17E-3A5DDE55321A}"/>
              </a:ext>
            </a:extLst>
          </p:cNvPr>
          <p:cNvSpPr txBox="1"/>
          <p:nvPr/>
        </p:nvSpPr>
        <p:spPr>
          <a:xfrm>
            <a:off x="811986" y="814991"/>
            <a:ext cx="2034127" cy="584775"/>
          </a:xfrm>
          <a:prstGeom prst="rect">
            <a:avLst/>
          </a:prstGeom>
          <a:noFill/>
        </p:spPr>
        <p:txBody>
          <a:bodyPr wrap="square" rtlCol="0">
            <a:spAutoFit/>
          </a:bodyPr>
          <a:lstStyle/>
          <a:p>
            <a:pPr algn="r"/>
            <a:r>
              <a:rPr lang="en-IE" sz="1600">
                <a:solidFill>
                  <a:schemeClr val="accent5">
                    <a:lumMod val="75000"/>
                  </a:schemeClr>
                </a:solidFill>
              </a:rPr>
              <a:t>No ads only watch On Demand/Streaming</a:t>
            </a:r>
          </a:p>
        </p:txBody>
      </p:sp>
      <p:sp>
        <p:nvSpPr>
          <p:cNvPr id="29" name="TextBox 28">
            <a:extLst>
              <a:ext uri="{FF2B5EF4-FFF2-40B4-BE49-F238E27FC236}">
                <a16:creationId xmlns:a16="http://schemas.microsoft.com/office/drawing/2014/main" id="{CE1C1763-4B5A-4A98-A54A-735EFDF04969}"/>
              </a:ext>
            </a:extLst>
          </p:cNvPr>
          <p:cNvSpPr txBox="1"/>
          <p:nvPr/>
        </p:nvSpPr>
        <p:spPr>
          <a:xfrm>
            <a:off x="2052359" y="3673755"/>
            <a:ext cx="476412" cy="307777"/>
          </a:xfrm>
          <a:prstGeom prst="rect">
            <a:avLst/>
          </a:prstGeom>
          <a:noFill/>
        </p:spPr>
        <p:txBody>
          <a:bodyPr wrap="none" rtlCol="0">
            <a:spAutoFit/>
          </a:bodyPr>
          <a:lstStyle/>
          <a:p>
            <a:r>
              <a:rPr lang="en-IE" sz="1400" i="1"/>
              <a:t>(31)</a:t>
            </a:r>
          </a:p>
        </p:txBody>
      </p:sp>
      <p:sp>
        <p:nvSpPr>
          <p:cNvPr id="30" name="TextBox 29">
            <a:extLst>
              <a:ext uri="{FF2B5EF4-FFF2-40B4-BE49-F238E27FC236}">
                <a16:creationId xmlns:a16="http://schemas.microsoft.com/office/drawing/2014/main" id="{6F731F03-3CD9-4CC9-A074-521F99CF4034}"/>
              </a:ext>
            </a:extLst>
          </p:cNvPr>
          <p:cNvSpPr txBox="1"/>
          <p:nvPr/>
        </p:nvSpPr>
        <p:spPr>
          <a:xfrm>
            <a:off x="3580952" y="4608204"/>
            <a:ext cx="476412" cy="307777"/>
          </a:xfrm>
          <a:prstGeom prst="rect">
            <a:avLst/>
          </a:prstGeom>
          <a:noFill/>
        </p:spPr>
        <p:txBody>
          <a:bodyPr wrap="none" rtlCol="0">
            <a:spAutoFit/>
          </a:bodyPr>
          <a:lstStyle/>
          <a:p>
            <a:r>
              <a:rPr lang="en-IE" sz="1400" i="1"/>
              <a:t>(17)</a:t>
            </a:r>
          </a:p>
        </p:txBody>
      </p:sp>
      <p:sp>
        <p:nvSpPr>
          <p:cNvPr id="31" name="TextBox 30">
            <a:extLst>
              <a:ext uri="{FF2B5EF4-FFF2-40B4-BE49-F238E27FC236}">
                <a16:creationId xmlns:a16="http://schemas.microsoft.com/office/drawing/2014/main" id="{87B00DE8-7D09-4C76-AC91-01AFDD337057}"/>
              </a:ext>
            </a:extLst>
          </p:cNvPr>
          <p:cNvSpPr txBox="1"/>
          <p:nvPr/>
        </p:nvSpPr>
        <p:spPr>
          <a:xfrm>
            <a:off x="2607907" y="2354163"/>
            <a:ext cx="476412" cy="307777"/>
          </a:xfrm>
          <a:prstGeom prst="rect">
            <a:avLst/>
          </a:prstGeom>
          <a:noFill/>
        </p:spPr>
        <p:txBody>
          <a:bodyPr wrap="none" rtlCol="0">
            <a:spAutoFit/>
          </a:bodyPr>
          <a:lstStyle/>
          <a:p>
            <a:r>
              <a:rPr lang="en-IE" sz="1400" i="1"/>
              <a:t>(12)</a:t>
            </a:r>
          </a:p>
        </p:txBody>
      </p:sp>
      <p:sp>
        <p:nvSpPr>
          <p:cNvPr id="32" name="TextBox 31">
            <a:extLst>
              <a:ext uri="{FF2B5EF4-FFF2-40B4-BE49-F238E27FC236}">
                <a16:creationId xmlns:a16="http://schemas.microsoft.com/office/drawing/2014/main" id="{ABB485DE-0385-4BA2-ADAF-8308A433FE3F}"/>
              </a:ext>
            </a:extLst>
          </p:cNvPr>
          <p:cNvSpPr txBox="1"/>
          <p:nvPr/>
        </p:nvSpPr>
        <p:spPr>
          <a:xfrm>
            <a:off x="3117916" y="2102135"/>
            <a:ext cx="385042" cy="307777"/>
          </a:xfrm>
          <a:prstGeom prst="rect">
            <a:avLst/>
          </a:prstGeom>
          <a:noFill/>
        </p:spPr>
        <p:txBody>
          <a:bodyPr wrap="none" rtlCol="0">
            <a:spAutoFit/>
          </a:bodyPr>
          <a:lstStyle/>
          <a:p>
            <a:r>
              <a:rPr lang="en-IE" sz="1400" i="1"/>
              <a:t>(3)</a:t>
            </a:r>
          </a:p>
        </p:txBody>
      </p:sp>
      <p:sp>
        <p:nvSpPr>
          <p:cNvPr id="33" name="TextBox 32">
            <a:extLst>
              <a:ext uri="{FF2B5EF4-FFF2-40B4-BE49-F238E27FC236}">
                <a16:creationId xmlns:a16="http://schemas.microsoft.com/office/drawing/2014/main" id="{91AB125B-7E8F-4447-B3EC-8D4592D7C11C}"/>
              </a:ext>
            </a:extLst>
          </p:cNvPr>
          <p:cNvSpPr txBox="1"/>
          <p:nvPr/>
        </p:nvSpPr>
        <p:spPr>
          <a:xfrm>
            <a:off x="4406255" y="3370463"/>
            <a:ext cx="476412" cy="307777"/>
          </a:xfrm>
          <a:prstGeom prst="rect">
            <a:avLst/>
          </a:prstGeom>
          <a:noFill/>
        </p:spPr>
        <p:txBody>
          <a:bodyPr wrap="none" rtlCol="0">
            <a:spAutoFit/>
          </a:bodyPr>
          <a:lstStyle/>
          <a:p>
            <a:r>
              <a:rPr lang="en-IE" sz="1400" i="1"/>
              <a:t>(43)</a:t>
            </a:r>
          </a:p>
        </p:txBody>
      </p:sp>
      <p:sp>
        <p:nvSpPr>
          <p:cNvPr id="34" name="TextBox 33">
            <a:extLst>
              <a:ext uri="{FF2B5EF4-FFF2-40B4-BE49-F238E27FC236}">
                <a16:creationId xmlns:a16="http://schemas.microsoft.com/office/drawing/2014/main" id="{DA2E1E5E-1C10-4F1F-930C-5659A60A18F6}"/>
              </a:ext>
            </a:extLst>
          </p:cNvPr>
          <p:cNvSpPr txBox="1"/>
          <p:nvPr/>
        </p:nvSpPr>
        <p:spPr>
          <a:xfrm>
            <a:off x="11821317" y="1341679"/>
            <a:ext cx="356188" cy="276999"/>
          </a:xfrm>
          <a:prstGeom prst="rect">
            <a:avLst/>
          </a:prstGeom>
          <a:noFill/>
        </p:spPr>
        <p:txBody>
          <a:bodyPr wrap="none" rtlCol="0">
            <a:spAutoFit/>
          </a:bodyPr>
          <a:lstStyle/>
          <a:p>
            <a:r>
              <a:rPr lang="en-IE" sz="1200" i="1"/>
              <a:t>(3)</a:t>
            </a:r>
          </a:p>
        </p:txBody>
      </p:sp>
      <p:sp>
        <p:nvSpPr>
          <p:cNvPr id="35" name="TextBox 34">
            <a:extLst>
              <a:ext uri="{FF2B5EF4-FFF2-40B4-BE49-F238E27FC236}">
                <a16:creationId xmlns:a16="http://schemas.microsoft.com/office/drawing/2014/main" id="{205BE333-A2A6-4740-BAB1-28FC85DE0EEE}"/>
              </a:ext>
            </a:extLst>
          </p:cNvPr>
          <p:cNvSpPr txBox="1"/>
          <p:nvPr/>
        </p:nvSpPr>
        <p:spPr>
          <a:xfrm>
            <a:off x="10507474" y="1597060"/>
            <a:ext cx="356188" cy="276999"/>
          </a:xfrm>
          <a:prstGeom prst="rect">
            <a:avLst/>
          </a:prstGeom>
          <a:noFill/>
        </p:spPr>
        <p:txBody>
          <a:bodyPr wrap="none" rtlCol="0">
            <a:spAutoFit/>
          </a:bodyPr>
          <a:lstStyle/>
          <a:p>
            <a:r>
              <a:rPr lang="en-IE" sz="1200" i="1"/>
              <a:t>(5)</a:t>
            </a:r>
          </a:p>
        </p:txBody>
      </p:sp>
      <p:sp>
        <p:nvSpPr>
          <p:cNvPr id="36" name="TextBox 35">
            <a:extLst>
              <a:ext uri="{FF2B5EF4-FFF2-40B4-BE49-F238E27FC236}">
                <a16:creationId xmlns:a16="http://schemas.microsoft.com/office/drawing/2014/main" id="{E29949DC-D13F-4435-90A7-8F2831067C7A}"/>
              </a:ext>
            </a:extLst>
          </p:cNvPr>
          <p:cNvSpPr txBox="1"/>
          <p:nvPr/>
        </p:nvSpPr>
        <p:spPr>
          <a:xfrm>
            <a:off x="10463705" y="1823434"/>
            <a:ext cx="356188" cy="276999"/>
          </a:xfrm>
          <a:prstGeom prst="rect">
            <a:avLst/>
          </a:prstGeom>
          <a:noFill/>
        </p:spPr>
        <p:txBody>
          <a:bodyPr wrap="none" rtlCol="0">
            <a:spAutoFit/>
          </a:bodyPr>
          <a:lstStyle/>
          <a:p>
            <a:r>
              <a:rPr lang="en-IE" sz="1200" i="1"/>
              <a:t>(3)</a:t>
            </a:r>
          </a:p>
        </p:txBody>
      </p:sp>
      <p:sp>
        <p:nvSpPr>
          <p:cNvPr id="37" name="TextBox 36">
            <a:extLst>
              <a:ext uri="{FF2B5EF4-FFF2-40B4-BE49-F238E27FC236}">
                <a16:creationId xmlns:a16="http://schemas.microsoft.com/office/drawing/2014/main" id="{0921C687-C6ED-49F3-8585-8CBE476A4136}"/>
              </a:ext>
            </a:extLst>
          </p:cNvPr>
          <p:cNvSpPr txBox="1"/>
          <p:nvPr/>
        </p:nvSpPr>
        <p:spPr>
          <a:xfrm>
            <a:off x="10255497" y="2027350"/>
            <a:ext cx="356188" cy="276999"/>
          </a:xfrm>
          <a:prstGeom prst="rect">
            <a:avLst/>
          </a:prstGeom>
          <a:noFill/>
        </p:spPr>
        <p:txBody>
          <a:bodyPr wrap="none" rtlCol="0">
            <a:spAutoFit/>
          </a:bodyPr>
          <a:lstStyle/>
          <a:p>
            <a:r>
              <a:rPr lang="en-IE" sz="1200" i="1"/>
              <a:t>(4)</a:t>
            </a:r>
          </a:p>
        </p:txBody>
      </p:sp>
      <p:sp>
        <p:nvSpPr>
          <p:cNvPr id="38" name="TextBox 37">
            <a:extLst>
              <a:ext uri="{FF2B5EF4-FFF2-40B4-BE49-F238E27FC236}">
                <a16:creationId xmlns:a16="http://schemas.microsoft.com/office/drawing/2014/main" id="{237706B6-9A3C-4C77-B770-F2FCD745B606}"/>
              </a:ext>
            </a:extLst>
          </p:cNvPr>
          <p:cNvSpPr txBox="1"/>
          <p:nvPr/>
        </p:nvSpPr>
        <p:spPr>
          <a:xfrm>
            <a:off x="10137441" y="2231265"/>
            <a:ext cx="356188" cy="276999"/>
          </a:xfrm>
          <a:prstGeom prst="rect">
            <a:avLst/>
          </a:prstGeom>
          <a:noFill/>
        </p:spPr>
        <p:txBody>
          <a:bodyPr wrap="none" rtlCol="0">
            <a:spAutoFit/>
          </a:bodyPr>
          <a:lstStyle/>
          <a:p>
            <a:r>
              <a:rPr lang="en-IE" sz="1200" i="1"/>
              <a:t>(2)</a:t>
            </a:r>
          </a:p>
        </p:txBody>
      </p:sp>
    </p:spTree>
    <p:extLst>
      <p:ext uri="{BB962C8B-B14F-4D97-AF65-F5344CB8AC3E}">
        <p14:creationId xmlns:p14="http://schemas.microsoft.com/office/powerpoint/2010/main" val="3067183893"/>
      </p:ext>
    </p:extLst>
  </p:cSld>
  <p:clrMapOvr>
    <a:masterClrMapping/>
  </p:clrMapOvr>
  <p:transition spd="slow">
    <p:wipe dir="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C800303-754C-4AF9-B6EE-6DEA6B529B30}"/>
              </a:ext>
            </a:extLst>
          </p:cNvPr>
          <p:cNvSpPr>
            <a:spLocks noGrp="1"/>
          </p:cNvSpPr>
          <p:nvPr>
            <p:ph type="body" sz="quarter" idx="49"/>
          </p:nvPr>
        </p:nvSpPr>
        <p:spPr>
          <a:xfrm>
            <a:off x="322694" y="533776"/>
            <a:ext cx="6829140" cy="323941"/>
          </a:xfrm>
        </p:spPr>
        <p:txBody>
          <a:bodyPr/>
          <a:lstStyle/>
          <a:p>
            <a:r>
              <a:rPr lang="en-IE"/>
              <a:t>Base: All Adults 18+ N – 317/310</a:t>
            </a:r>
          </a:p>
        </p:txBody>
      </p:sp>
      <p:sp>
        <p:nvSpPr>
          <p:cNvPr id="7" name="Title 6">
            <a:extLst>
              <a:ext uri="{FF2B5EF4-FFF2-40B4-BE49-F238E27FC236}">
                <a16:creationId xmlns:a16="http://schemas.microsoft.com/office/drawing/2014/main" id="{9403ECE8-9C41-4D22-A3E5-B3CC012AC80E}"/>
              </a:ext>
            </a:extLst>
          </p:cNvPr>
          <p:cNvSpPr>
            <a:spLocks noGrp="1"/>
          </p:cNvSpPr>
          <p:nvPr>
            <p:ph type="title"/>
          </p:nvPr>
        </p:nvSpPr>
        <p:spPr>
          <a:xfrm>
            <a:off x="322694" y="107610"/>
            <a:ext cx="10237801" cy="370620"/>
          </a:xfrm>
        </p:spPr>
        <p:txBody>
          <a:bodyPr/>
          <a:lstStyle/>
          <a:p>
            <a:r>
              <a:rPr lang="en-IE"/>
              <a:t>Most trusted source of Advertising communication</a:t>
            </a:r>
          </a:p>
        </p:txBody>
      </p:sp>
      <p:sp>
        <p:nvSpPr>
          <p:cNvPr id="5" name="Content Placeholder 4">
            <a:extLst>
              <a:ext uri="{FF2B5EF4-FFF2-40B4-BE49-F238E27FC236}">
                <a16:creationId xmlns:a16="http://schemas.microsoft.com/office/drawing/2014/main" id="{67260069-DE83-4247-8482-2297B1730419}"/>
              </a:ext>
            </a:extLst>
          </p:cNvPr>
          <p:cNvSpPr>
            <a:spLocks noGrp="1"/>
          </p:cNvSpPr>
          <p:nvPr>
            <p:ph type="body" sz="quarter" idx="60"/>
          </p:nvPr>
        </p:nvSpPr>
        <p:spPr>
          <a:xfrm>
            <a:off x="844953" y="6476093"/>
            <a:ext cx="7574208" cy="329030"/>
          </a:xfrm>
        </p:spPr>
        <p:txBody>
          <a:bodyPr/>
          <a:lstStyle/>
          <a:p>
            <a:r>
              <a:rPr lang="en-IE"/>
              <a:t>Q.24 Please rank each of these sources from 1 to 5, where 1 is the source of Advertising that you have trusted most during the </a:t>
            </a:r>
            <a:r>
              <a:rPr lang="en-IE" err="1"/>
              <a:t>Covid</a:t>
            </a:r>
            <a:r>
              <a:rPr lang="en-IE"/>
              <a:t> 19 crisis, and 5 is the source that you have trusted least?</a:t>
            </a:r>
          </a:p>
        </p:txBody>
      </p:sp>
      <p:pic>
        <p:nvPicPr>
          <p:cNvPr id="20" name="Graphic 19" descr="Radio">
            <a:extLst>
              <a:ext uri="{FF2B5EF4-FFF2-40B4-BE49-F238E27FC236}">
                <a16:creationId xmlns:a16="http://schemas.microsoft.com/office/drawing/2014/main" id="{0E1AF390-1C79-4587-8A41-CA3A4736B771}"/>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335405" y="3521700"/>
            <a:ext cx="500165" cy="500165"/>
          </a:xfrm>
          <a:prstGeom prst="rect">
            <a:avLst/>
          </a:prstGeom>
        </p:spPr>
      </p:pic>
      <p:pic>
        <p:nvPicPr>
          <p:cNvPr id="21" name="Picture 20" descr="A picture containing vector graphics&#10;&#10;Description automatically generated">
            <a:extLst>
              <a:ext uri="{FF2B5EF4-FFF2-40B4-BE49-F238E27FC236}">
                <a16:creationId xmlns:a16="http://schemas.microsoft.com/office/drawing/2014/main" id="{9B002166-02EA-4603-A440-6366E4E54E5C}"/>
              </a:ext>
            </a:extLst>
          </p:cNvPr>
          <p:cNvPicPr>
            <a:picLocks noChangeAspect="1"/>
          </p:cNvPicPr>
          <p:nvPr/>
        </p:nvPicPr>
        <p:blipFill>
          <a:blip r:embed="rId6" cstate="screen">
            <a:duotone>
              <a:prstClr val="black"/>
              <a:schemeClr val="tx2">
                <a:tint val="45000"/>
                <a:satMod val="400000"/>
              </a:schemeClr>
            </a:duotone>
            <a:extLst>
              <a:ext uri="{28A0092B-C50C-407E-A947-70E740481C1C}">
                <a14:useLocalDpi xmlns:a14="http://schemas.microsoft.com/office/drawing/2010/main"/>
              </a:ext>
            </a:extLst>
          </a:blip>
          <a:stretch>
            <a:fillRect/>
          </a:stretch>
        </p:blipFill>
        <p:spPr>
          <a:xfrm>
            <a:off x="356914" y="4077183"/>
            <a:ext cx="483639" cy="362022"/>
          </a:xfrm>
          <a:prstGeom prst="rect">
            <a:avLst/>
          </a:prstGeom>
        </p:spPr>
      </p:pic>
      <p:pic>
        <p:nvPicPr>
          <p:cNvPr id="24" name="Graphic 23" descr="Television">
            <a:extLst>
              <a:ext uri="{FF2B5EF4-FFF2-40B4-BE49-F238E27FC236}">
                <a16:creationId xmlns:a16="http://schemas.microsoft.com/office/drawing/2014/main" id="{2F0D712A-AA59-4B99-BB9E-08D0BADB518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90907" y="2413807"/>
            <a:ext cx="879509" cy="879509"/>
          </a:xfrm>
          <a:prstGeom prst="rect">
            <a:avLst/>
          </a:prstGeom>
        </p:spPr>
      </p:pic>
      <p:pic>
        <p:nvPicPr>
          <p:cNvPr id="29" name="Graphic 28" descr="Online Network">
            <a:extLst>
              <a:ext uri="{FF2B5EF4-FFF2-40B4-BE49-F238E27FC236}">
                <a16:creationId xmlns:a16="http://schemas.microsoft.com/office/drawing/2014/main" id="{5972C6A6-D59A-42D2-A8F0-78515D11C634}"/>
              </a:ext>
            </a:extLst>
          </p:cNvPr>
          <p:cNvPicPr>
            <a:picLocks noChangeAspect="1"/>
          </p:cNvPicPr>
          <p:nvPr/>
        </p:nvPicPr>
        <p:blipFill>
          <a:blip r:embed="rId9" cstate="screen">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p:blipFill>
        <p:spPr>
          <a:xfrm>
            <a:off x="306229" y="4530651"/>
            <a:ext cx="500165" cy="500165"/>
          </a:xfrm>
          <a:prstGeom prst="rect">
            <a:avLst/>
          </a:prstGeom>
        </p:spPr>
      </p:pic>
      <p:sp>
        <p:nvSpPr>
          <p:cNvPr id="14" name="TextBox 13">
            <a:extLst>
              <a:ext uri="{FF2B5EF4-FFF2-40B4-BE49-F238E27FC236}">
                <a16:creationId xmlns:a16="http://schemas.microsoft.com/office/drawing/2014/main" id="{DB66CE9B-304B-4874-ACB1-83671AE1A98E}"/>
              </a:ext>
            </a:extLst>
          </p:cNvPr>
          <p:cNvSpPr txBox="1"/>
          <p:nvPr/>
        </p:nvSpPr>
        <p:spPr>
          <a:xfrm>
            <a:off x="2141201" y="2761461"/>
            <a:ext cx="375424" cy="307777"/>
          </a:xfrm>
          <a:prstGeom prst="rect">
            <a:avLst/>
          </a:prstGeom>
          <a:noFill/>
        </p:spPr>
        <p:txBody>
          <a:bodyPr wrap="none" rtlCol="0">
            <a:spAutoFit/>
          </a:bodyPr>
          <a:lstStyle/>
          <a:p>
            <a:r>
              <a:rPr lang="en-IE" sz="1400"/>
              <a:t>TV</a:t>
            </a:r>
          </a:p>
        </p:txBody>
      </p:sp>
      <p:pic>
        <p:nvPicPr>
          <p:cNvPr id="30" name="Graphic 1" descr="Internet">
            <a:extLst>
              <a:ext uri="{FF2B5EF4-FFF2-40B4-BE49-F238E27FC236}">
                <a16:creationId xmlns:a16="http://schemas.microsoft.com/office/drawing/2014/main" id="{47DD3694-0193-4DFB-BC8B-9C04767FF5EC}"/>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212996" y="4970731"/>
            <a:ext cx="744985" cy="656597"/>
          </a:xfrm>
          <a:prstGeom prst="rect">
            <a:avLst/>
          </a:prstGeom>
        </p:spPr>
      </p:pic>
      <p:sp>
        <p:nvSpPr>
          <p:cNvPr id="31" name="TextBox 30">
            <a:extLst>
              <a:ext uri="{FF2B5EF4-FFF2-40B4-BE49-F238E27FC236}">
                <a16:creationId xmlns:a16="http://schemas.microsoft.com/office/drawing/2014/main" id="{E8B7D676-D44F-4C83-951B-EB2F1909A0BD}"/>
              </a:ext>
            </a:extLst>
          </p:cNvPr>
          <p:cNvSpPr txBox="1"/>
          <p:nvPr/>
        </p:nvSpPr>
        <p:spPr>
          <a:xfrm>
            <a:off x="1982491" y="4041353"/>
            <a:ext cx="599844" cy="307777"/>
          </a:xfrm>
          <a:prstGeom prst="rect">
            <a:avLst/>
          </a:prstGeom>
          <a:noFill/>
        </p:spPr>
        <p:txBody>
          <a:bodyPr wrap="none" rtlCol="0">
            <a:spAutoFit/>
          </a:bodyPr>
          <a:lstStyle/>
          <a:p>
            <a:r>
              <a:rPr lang="en-IE" sz="1400"/>
              <a:t>Radio</a:t>
            </a:r>
          </a:p>
        </p:txBody>
      </p:sp>
      <p:sp>
        <p:nvSpPr>
          <p:cNvPr id="32" name="TextBox 31">
            <a:extLst>
              <a:ext uri="{FF2B5EF4-FFF2-40B4-BE49-F238E27FC236}">
                <a16:creationId xmlns:a16="http://schemas.microsoft.com/office/drawing/2014/main" id="{DA6CE3C0-77FD-4CC4-A6F0-BE5151EF9EE5}"/>
              </a:ext>
            </a:extLst>
          </p:cNvPr>
          <p:cNvSpPr txBox="1"/>
          <p:nvPr/>
        </p:nvSpPr>
        <p:spPr>
          <a:xfrm>
            <a:off x="1041270" y="4477489"/>
            <a:ext cx="1536062" cy="307777"/>
          </a:xfrm>
          <a:prstGeom prst="rect">
            <a:avLst/>
          </a:prstGeom>
          <a:noFill/>
        </p:spPr>
        <p:txBody>
          <a:bodyPr wrap="none" rtlCol="0">
            <a:spAutoFit/>
          </a:bodyPr>
          <a:lstStyle/>
          <a:p>
            <a:r>
              <a:rPr lang="en-IE" sz="1400"/>
              <a:t>Newspapers/press</a:t>
            </a:r>
          </a:p>
        </p:txBody>
      </p:sp>
      <p:sp>
        <p:nvSpPr>
          <p:cNvPr id="33" name="TextBox 32">
            <a:extLst>
              <a:ext uri="{FF2B5EF4-FFF2-40B4-BE49-F238E27FC236}">
                <a16:creationId xmlns:a16="http://schemas.microsoft.com/office/drawing/2014/main" id="{40EAE6B4-F589-4545-8718-F0D1790B36F7}"/>
              </a:ext>
            </a:extLst>
          </p:cNvPr>
          <p:cNvSpPr txBox="1"/>
          <p:nvPr/>
        </p:nvSpPr>
        <p:spPr>
          <a:xfrm>
            <a:off x="1445951" y="4733270"/>
            <a:ext cx="1112805" cy="307777"/>
          </a:xfrm>
          <a:prstGeom prst="rect">
            <a:avLst/>
          </a:prstGeom>
          <a:noFill/>
        </p:spPr>
        <p:txBody>
          <a:bodyPr wrap="none" rtlCol="0">
            <a:spAutoFit/>
          </a:bodyPr>
          <a:lstStyle/>
          <a:p>
            <a:r>
              <a:rPr lang="en-IE" sz="1400"/>
              <a:t>Social Media</a:t>
            </a:r>
          </a:p>
        </p:txBody>
      </p:sp>
      <p:sp>
        <p:nvSpPr>
          <p:cNvPr id="34" name="TextBox 33">
            <a:extLst>
              <a:ext uri="{FF2B5EF4-FFF2-40B4-BE49-F238E27FC236}">
                <a16:creationId xmlns:a16="http://schemas.microsoft.com/office/drawing/2014/main" id="{F4C30A55-61D5-4B73-88BF-1165E6F5774B}"/>
              </a:ext>
            </a:extLst>
          </p:cNvPr>
          <p:cNvSpPr txBox="1"/>
          <p:nvPr/>
        </p:nvSpPr>
        <p:spPr>
          <a:xfrm>
            <a:off x="1355378" y="5086777"/>
            <a:ext cx="1279004" cy="307777"/>
          </a:xfrm>
          <a:prstGeom prst="rect">
            <a:avLst/>
          </a:prstGeom>
          <a:noFill/>
        </p:spPr>
        <p:txBody>
          <a:bodyPr wrap="none" rtlCol="0">
            <a:spAutoFit/>
          </a:bodyPr>
          <a:lstStyle/>
          <a:p>
            <a:r>
              <a:rPr lang="en-IE" sz="1400"/>
              <a:t>Websites/Apps</a:t>
            </a:r>
          </a:p>
        </p:txBody>
      </p:sp>
      <p:sp>
        <p:nvSpPr>
          <p:cNvPr id="15" name="Arrow: Right 14">
            <a:extLst>
              <a:ext uri="{FF2B5EF4-FFF2-40B4-BE49-F238E27FC236}">
                <a16:creationId xmlns:a16="http://schemas.microsoft.com/office/drawing/2014/main" id="{DB5074EB-2A27-4D0F-B8CD-A1FDC27FF761}"/>
              </a:ext>
            </a:extLst>
          </p:cNvPr>
          <p:cNvSpPr/>
          <p:nvPr/>
        </p:nvSpPr>
        <p:spPr>
          <a:xfrm>
            <a:off x="5951984" y="2697028"/>
            <a:ext cx="288032" cy="370620"/>
          </a:xfrm>
          <a:prstGeom prst="right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graphicFrame>
        <p:nvGraphicFramePr>
          <p:cNvPr id="35" name="Chart 34">
            <a:extLst>
              <a:ext uri="{FF2B5EF4-FFF2-40B4-BE49-F238E27FC236}">
                <a16:creationId xmlns:a16="http://schemas.microsoft.com/office/drawing/2014/main" id="{7C3ACC83-2560-4DB8-9FB7-FC8CBF35F857}"/>
              </a:ext>
            </a:extLst>
          </p:cNvPr>
          <p:cNvGraphicFramePr/>
          <p:nvPr>
            <p:custDataLst>
              <p:tags r:id="rId1"/>
            </p:custDataLst>
            <p:extLst>
              <p:ext uri="{D42A27DB-BD31-4B8C-83A1-F6EECF244321}">
                <p14:modId xmlns:p14="http://schemas.microsoft.com/office/powerpoint/2010/main" val="1966550329"/>
              </p:ext>
            </p:extLst>
          </p:nvPr>
        </p:nvGraphicFramePr>
        <p:xfrm>
          <a:off x="5421070" y="1267260"/>
          <a:ext cx="6696743" cy="4668488"/>
        </p:xfrm>
        <a:graphic>
          <a:graphicData uri="http://schemas.openxmlformats.org/drawingml/2006/chart">
            <c:chart xmlns:c="http://schemas.openxmlformats.org/drawingml/2006/chart" xmlns:r="http://schemas.openxmlformats.org/officeDocument/2006/relationships" r:id="rId13"/>
          </a:graphicData>
        </a:graphic>
      </p:graphicFrame>
      <p:sp>
        <p:nvSpPr>
          <p:cNvPr id="36" name="Text Box 22">
            <a:extLst>
              <a:ext uri="{FF2B5EF4-FFF2-40B4-BE49-F238E27FC236}">
                <a16:creationId xmlns:a16="http://schemas.microsoft.com/office/drawing/2014/main" id="{36C1286B-CEEA-4A15-AC73-4CCE1A2D382B}"/>
              </a:ext>
            </a:extLst>
          </p:cNvPr>
          <p:cNvSpPr txBox="1">
            <a:spLocks noChangeArrowheads="1"/>
          </p:cNvSpPr>
          <p:nvPr/>
        </p:nvSpPr>
        <p:spPr bwMode="auto">
          <a:xfrm>
            <a:off x="6892312" y="1705192"/>
            <a:ext cx="1110156" cy="215444"/>
          </a:xfrm>
          <a:prstGeom prst="rect">
            <a:avLst/>
          </a:prstGeom>
          <a:noFill/>
          <a:ln w="9525">
            <a:noFill/>
            <a:miter lim="800000"/>
            <a:headEnd/>
            <a:tailEnd/>
          </a:ln>
        </p:spPr>
        <p:txBody>
          <a:bodyPr wrap="square" lIns="0" tIns="0" rIns="0" bIns="0" anchor="b">
            <a:spAutoFit/>
          </a:bodyPr>
          <a:lstStyle/>
          <a:p>
            <a:pPr defTabSz="445980" eaLnBrk="1" fontAlgn="auto" hangingPunct="1">
              <a:spcBef>
                <a:spcPts val="0"/>
              </a:spcBef>
              <a:spcAft>
                <a:spcPts val="0"/>
              </a:spcAft>
              <a:defRPr/>
            </a:pPr>
            <a:r>
              <a:rPr lang="en-IE" sz="1400" b="1">
                <a:solidFill>
                  <a:prstClr val="black">
                    <a:lumMod val="75000"/>
                    <a:lumOff val="25000"/>
                  </a:prstClr>
                </a:solidFill>
                <a:latin typeface="+mn-lt"/>
              </a:rPr>
              <a:t>Gender:</a:t>
            </a:r>
            <a:endParaRPr lang="en-GB" sz="1400" b="1">
              <a:solidFill>
                <a:prstClr val="black">
                  <a:lumMod val="75000"/>
                  <a:lumOff val="25000"/>
                </a:prstClr>
              </a:solidFill>
              <a:latin typeface="+mn-lt"/>
            </a:endParaRPr>
          </a:p>
        </p:txBody>
      </p:sp>
      <p:sp>
        <p:nvSpPr>
          <p:cNvPr id="37" name="Text Box 22">
            <a:extLst>
              <a:ext uri="{FF2B5EF4-FFF2-40B4-BE49-F238E27FC236}">
                <a16:creationId xmlns:a16="http://schemas.microsoft.com/office/drawing/2014/main" id="{109C34B8-14E6-4391-A3B4-C582C665FD1D}"/>
              </a:ext>
            </a:extLst>
          </p:cNvPr>
          <p:cNvSpPr txBox="1">
            <a:spLocks noChangeArrowheads="1"/>
          </p:cNvSpPr>
          <p:nvPr/>
        </p:nvSpPr>
        <p:spPr bwMode="auto">
          <a:xfrm>
            <a:off x="6892312" y="2224988"/>
            <a:ext cx="1110156" cy="215444"/>
          </a:xfrm>
          <a:prstGeom prst="rect">
            <a:avLst/>
          </a:prstGeom>
          <a:noFill/>
          <a:ln w="9525">
            <a:noFill/>
            <a:miter lim="800000"/>
            <a:headEnd/>
            <a:tailEnd/>
          </a:ln>
        </p:spPr>
        <p:txBody>
          <a:bodyPr wrap="square" lIns="0" tIns="0" rIns="0" bIns="0" anchor="b">
            <a:spAutoFit/>
          </a:bodyPr>
          <a:lstStyle/>
          <a:p>
            <a:pPr defTabSz="445980" eaLnBrk="1" fontAlgn="auto" hangingPunct="1">
              <a:spcBef>
                <a:spcPts val="0"/>
              </a:spcBef>
              <a:spcAft>
                <a:spcPts val="0"/>
              </a:spcAft>
              <a:defRPr/>
            </a:pPr>
            <a:r>
              <a:rPr lang="en-IE" sz="1400" b="1">
                <a:solidFill>
                  <a:prstClr val="black">
                    <a:lumMod val="75000"/>
                    <a:lumOff val="25000"/>
                  </a:prstClr>
                </a:solidFill>
                <a:latin typeface="+mn-lt"/>
              </a:rPr>
              <a:t>Age:</a:t>
            </a:r>
            <a:endParaRPr lang="en-GB" sz="1400" b="1">
              <a:solidFill>
                <a:prstClr val="black">
                  <a:lumMod val="75000"/>
                  <a:lumOff val="25000"/>
                </a:prstClr>
              </a:solidFill>
              <a:latin typeface="+mn-lt"/>
            </a:endParaRPr>
          </a:p>
        </p:txBody>
      </p:sp>
      <p:sp>
        <p:nvSpPr>
          <p:cNvPr id="38" name="Text Box 22">
            <a:extLst>
              <a:ext uri="{FF2B5EF4-FFF2-40B4-BE49-F238E27FC236}">
                <a16:creationId xmlns:a16="http://schemas.microsoft.com/office/drawing/2014/main" id="{C3855A3E-F9CB-4DC3-8A11-06F9C17AC935}"/>
              </a:ext>
            </a:extLst>
          </p:cNvPr>
          <p:cNvSpPr txBox="1">
            <a:spLocks noChangeArrowheads="1"/>
          </p:cNvSpPr>
          <p:nvPr/>
        </p:nvSpPr>
        <p:spPr bwMode="auto">
          <a:xfrm>
            <a:off x="6925841" y="3092722"/>
            <a:ext cx="1110156" cy="215444"/>
          </a:xfrm>
          <a:prstGeom prst="rect">
            <a:avLst/>
          </a:prstGeom>
          <a:noFill/>
          <a:ln w="9525">
            <a:noFill/>
            <a:miter lim="800000"/>
            <a:headEnd/>
            <a:tailEnd/>
          </a:ln>
        </p:spPr>
        <p:txBody>
          <a:bodyPr wrap="square" lIns="0" tIns="0" rIns="0" bIns="0" anchor="b">
            <a:spAutoFit/>
          </a:bodyPr>
          <a:lstStyle/>
          <a:p>
            <a:pPr defTabSz="445980" eaLnBrk="1" fontAlgn="auto" hangingPunct="1">
              <a:spcBef>
                <a:spcPts val="0"/>
              </a:spcBef>
              <a:spcAft>
                <a:spcPts val="0"/>
              </a:spcAft>
              <a:defRPr/>
            </a:pPr>
            <a:r>
              <a:rPr lang="en-IE" sz="1400" b="1">
                <a:solidFill>
                  <a:prstClr val="black">
                    <a:lumMod val="75000"/>
                    <a:lumOff val="25000"/>
                  </a:prstClr>
                </a:solidFill>
                <a:latin typeface="+mn-lt"/>
              </a:rPr>
              <a:t>Social Class:</a:t>
            </a:r>
            <a:endParaRPr lang="en-GB" sz="1400" b="1">
              <a:solidFill>
                <a:prstClr val="black">
                  <a:lumMod val="75000"/>
                  <a:lumOff val="25000"/>
                </a:prstClr>
              </a:solidFill>
              <a:latin typeface="+mn-lt"/>
            </a:endParaRPr>
          </a:p>
        </p:txBody>
      </p:sp>
      <p:sp>
        <p:nvSpPr>
          <p:cNvPr id="39" name="Text Box 22">
            <a:extLst>
              <a:ext uri="{FF2B5EF4-FFF2-40B4-BE49-F238E27FC236}">
                <a16:creationId xmlns:a16="http://schemas.microsoft.com/office/drawing/2014/main" id="{B43E76F5-4AA0-4270-9601-943A111C5AB3}"/>
              </a:ext>
            </a:extLst>
          </p:cNvPr>
          <p:cNvSpPr txBox="1">
            <a:spLocks noChangeArrowheads="1"/>
          </p:cNvSpPr>
          <p:nvPr/>
        </p:nvSpPr>
        <p:spPr bwMode="auto">
          <a:xfrm>
            <a:off x="6833169" y="3972475"/>
            <a:ext cx="1110156" cy="215444"/>
          </a:xfrm>
          <a:prstGeom prst="rect">
            <a:avLst/>
          </a:prstGeom>
          <a:noFill/>
          <a:ln w="9525">
            <a:noFill/>
            <a:miter lim="800000"/>
            <a:headEnd/>
            <a:tailEnd/>
          </a:ln>
        </p:spPr>
        <p:txBody>
          <a:bodyPr wrap="square" lIns="0" tIns="0" rIns="0" bIns="0" anchor="b">
            <a:spAutoFit/>
          </a:bodyPr>
          <a:lstStyle/>
          <a:p>
            <a:pPr defTabSz="445980" eaLnBrk="1" fontAlgn="auto" hangingPunct="1">
              <a:spcBef>
                <a:spcPts val="0"/>
              </a:spcBef>
              <a:spcAft>
                <a:spcPts val="0"/>
              </a:spcAft>
              <a:defRPr/>
            </a:pPr>
            <a:r>
              <a:rPr lang="en-IE" sz="1400" b="1">
                <a:solidFill>
                  <a:prstClr val="black">
                    <a:lumMod val="75000"/>
                    <a:lumOff val="25000"/>
                  </a:prstClr>
                </a:solidFill>
                <a:latin typeface="+mn-lt"/>
              </a:rPr>
              <a:t>Region:</a:t>
            </a:r>
            <a:endParaRPr lang="en-GB" sz="1400" b="1">
              <a:solidFill>
                <a:prstClr val="black">
                  <a:lumMod val="75000"/>
                  <a:lumOff val="25000"/>
                </a:prstClr>
              </a:solidFill>
              <a:latin typeface="+mn-lt"/>
            </a:endParaRPr>
          </a:p>
        </p:txBody>
      </p:sp>
      <p:cxnSp>
        <p:nvCxnSpPr>
          <p:cNvPr id="40" name="Straight Connector 39">
            <a:extLst>
              <a:ext uri="{FF2B5EF4-FFF2-40B4-BE49-F238E27FC236}">
                <a16:creationId xmlns:a16="http://schemas.microsoft.com/office/drawing/2014/main" id="{5E6B0508-DBFB-4EEB-801B-215CC3421F8B}"/>
              </a:ext>
            </a:extLst>
          </p:cNvPr>
          <p:cNvCxnSpPr>
            <a:cxnSpLocks/>
          </p:cNvCxnSpPr>
          <p:nvPr/>
        </p:nvCxnSpPr>
        <p:spPr>
          <a:xfrm>
            <a:off x="6812879" y="1691927"/>
            <a:ext cx="4520787" cy="0"/>
          </a:xfrm>
          <a:prstGeom prst="line">
            <a:avLst/>
          </a:prstGeom>
          <a:ln>
            <a:solidFill>
              <a:schemeClr val="bg1">
                <a:lumMod val="8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46B58FDB-F96D-4351-9DA0-7BE54C1153F9}"/>
              </a:ext>
            </a:extLst>
          </p:cNvPr>
          <p:cNvCxnSpPr>
            <a:cxnSpLocks/>
          </p:cNvCxnSpPr>
          <p:nvPr/>
        </p:nvCxnSpPr>
        <p:spPr>
          <a:xfrm>
            <a:off x="6838373" y="2213181"/>
            <a:ext cx="4554315" cy="0"/>
          </a:xfrm>
          <a:prstGeom prst="line">
            <a:avLst/>
          </a:prstGeom>
          <a:ln>
            <a:solidFill>
              <a:schemeClr val="bg1">
                <a:lumMod val="8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B4E0237B-6805-434C-B759-72898A2772CF}"/>
              </a:ext>
            </a:extLst>
          </p:cNvPr>
          <p:cNvCxnSpPr>
            <a:cxnSpLocks/>
          </p:cNvCxnSpPr>
          <p:nvPr/>
        </p:nvCxnSpPr>
        <p:spPr>
          <a:xfrm flipV="1">
            <a:off x="6859387" y="2955641"/>
            <a:ext cx="4554315" cy="9622"/>
          </a:xfrm>
          <a:prstGeom prst="line">
            <a:avLst/>
          </a:prstGeom>
          <a:ln>
            <a:solidFill>
              <a:schemeClr val="bg1">
                <a:lumMod val="8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43" name="Rectangle 42">
            <a:extLst>
              <a:ext uri="{FF2B5EF4-FFF2-40B4-BE49-F238E27FC236}">
                <a16:creationId xmlns:a16="http://schemas.microsoft.com/office/drawing/2014/main" id="{35D44F30-C4E2-4CA7-A62D-6C1A2F8FD55B}"/>
              </a:ext>
            </a:extLst>
          </p:cNvPr>
          <p:cNvSpPr/>
          <p:nvPr/>
        </p:nvSpPr>
        <p:spPr>
          <a:xfrm>
            <a:off x="10238119" y="1204882"/>
            <a:ext cx="287258" cy="261610"/>
          </a:xfrm>
          <a:prstGeom prst="rect">
            <a:avLst/>
          </a:prstGeom>
        </p:spPr>
        <p:txBody>
          <a:bodyPr wrap="none">
            <a:spAutoFit/>
          </a:bodyPr>
          <a:lstStyle/>
          <a:p>
            <a:pPr algn="ctr" defTabSz="521373" eaLnBrk="1" fontAlgn="b" hangingPunct="1">
              <a:spcBef>
                <a:spcPts val="0"/>
              </a:spcBef>
              <a:spcAft>
                <a:spcPts val="0"/>
              </a:spcAft>
              <a:defRPr/>
            </a:pPr>
            <a:r>
              <a:rPr lang="en-IE" sz="1100" b="1">
                <a:solidFill>
                  <a:schemeClr val="tx1">
                    <a:lumMod val="75000"/>
                    <a:lumOff val="25000"/>
                  </a:schemeClr>
                </a:solidFill>
                <a:latin typeface="+mn-lt"/>
              </a:rPr>
              <a:t>%</a:t>
            </a:r>
          </a:p>
        </p:txBody>
      </p:sp>
      <p:cxnSp>
        <p:nvCxnSpPr>
          <p:cNvPr id="44" name="Straight Connector 43">
            <a:extLst>
              <a:ext uri="{FF2B5EF4-FFF2-40B4-BE49-F238E27FC236}">
                <a16:creationId xmlns:a16="http://schemas.microsoft.com/office/drawing/2014/main" id="{F43B4983-CEC3-4896-80D4-38F5EDEF2D9A}"/>
              </a:ext>
            </a:extLst>
          </p:cNvPr>
          <p:cNvCxnSpPr>
            <a:cxnSpLocks/>
          </p:cNvCxnSpPr>
          <p:nvPr/>
        </p:nvCxnSpPr>
        <p:spPr>
          <a:xfrm>
            <a:off x="6804247" y="4314220"/>
            <a:ext cx="4554314" cy="0"/>
          </a:xfrm>
          <a:prstGeom prst="line">
            <a:avLst/>
          </a:prstGeom>
          <a:ln>
            <a:solidFill>
              <a:schemeClr val="bg1">
                <a:lumMod val="8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4230FCA1-92B6-4DDE-A43F-8442C8F7AA31}"/>
              </a:ext>
            </a:extLst>
          </p:cNvPr>
          <p:cNvCxnSpPr>
            <a:cxnSpLocks/>
          </p:cNvCxnSpPr>
          <p:nvPr/>
        </p:nvCxnSpPr>
        <p:spPr>
          <a:xfrm>
            <a:off x="6753856" y="4836007"/>
            <a:ext cx="4579810" cy="0"/>
          </a:xfrm>
          <a:prstGeom prst="line">
            <a:avLst/>
          </a:prstGeom>
          <a:ln>
            <a:solidFill>
              <a:schemeClr val="bg1">
                <a:lumMod val="8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46" name="Text Box 22">
            <a:extLst>
              <a:ext uri="{FF2B5EF4-FFF2-40B4-BE49-F238E27FC236}">
                <a16:creationId xmlns:a16="http://schemas.microsoft.com/office/drawing/2014/main" id="{DD3817CA-6834-437C-8C1F-734B0D637F2A}"/>
              </a:ext>
            </a:extLst>
          </p:cNvPr>
          <p:cNvSpPr txBox="1">
            <a:spLocks noChangeArrowheads="1"/>
          </p:cNvSpPr>
          <p:nvPr/>
        </p:nvSpPr>
        <p:spPr bwMode="auto">
          <a:xfrm>
            <a:off x="6827792" y="5058767"/>
            <a:ext cx="1292185" cy="430887"/>
          </a:xfrm>
          <a:prstGeom prst="rect">
            <a:avLst/>
          </a:prstGeom>
          <a:noFill/>
          <a:ln w="9525">
            <a:noFill/>
            <a:miter lim="800000"/>
            <a:headEnd/>
            <a:tailEnd/>
          </a:ln>
        </p:spPr>
        <p:txBody>
          <a:bodyPr wrap="square" lIns="0" tIns="0" rIns="0" bIns="0" anchor="b">
            <a:spAutoFit/>
          </a:bodyPr>
          <a:lstStyle/>
          <a:p>
            <a:pPr defTabSz="445980" eaLnBrk="1" fontAlgn="auto" hangingPunct="1">
              <a:spcBef>
                <a:spcPts val="0"/>
              </a:spcBef>
              <a:spcAft>
                <a:spcPts val="0"/>
              </a:spcAft>
              <a:defRPr/>
            </a:pPr>
            <a:r>
              <a:rPr lang="en-IE" sz="1400" b="1">
                <a:solidFill>
                  <a:prstClr val="black">
                    <a:lumMod val="75000"/>
                    <a:lumOff val="25000"/>
                  </a:prstClr>
                </a:solidFill>
                <a:latin typeface="+mn-lt"/>
              </a:rPr>
              <a:t>Age of Children in H/Hold</a:t>
            </a:r>
            <a:endParaRPr lang="en-GB" sz="1400" b="1">
              <a:solidFill>
                <a:prstClr val="black">
                  <a:lumMod val="75000"/>
                  <a:lumOff val="25000"/>
                </a:prstClr>
              </a:solidFill>
              <a:latin typeface="+mn-lt"/>
            </a:endParaRPr>
          </a:p>
        </p:txBody>
      </p:sp>
      <p:sp>
        <p:nvSpPr>
          <p:cNvPr id="47" name="TextBox 46">
            <a:extLst>
              <a:ext uri="{FF2B5EF4-FFF2-40B4-BE49-F238E27FC236}">
                <a16:creationId xmlns:a16="http://schemas.microsoft.com/office/drawing/2014/main" id="{B6F104AF-66FC-4196-8C3B-42713790BE8A}"/>
              </a:ext>
            </a:extLst>
          </p:cNvPr>
          <p:cNvSpPr txBox="1"/>
          <p:nvPr/>
        </p:nvSpPr>
        <p:spPr>
          <a:xfrm>
            <a:off x="8836472" y="836712"/>
            <a:ext cx="2393956" cy="307777"/>
          </a:xfrm>
          <a:prstGeom prst="rect">
            <a:avLst/>
          </a:prstGeom>
          <a:noFill/>
        </p:spPr>
        <p:txBody>
          <a:bodyPr wrap="square" rtlCol="0">
            <a:spAutoFit/>
          </a:bodyPr>
          <a:lstStyle/>
          <a:p>
            <a:pPr algn="ctr"/>
            <a:r>
              <a:rPr lang="en-US" sz="1400" b="1">
                <a:solidFill>
                  <a:schemeClr val="tx1">
                    <a:lumMod val="65000"/>
                    <a:lumOff val="35000"/>
                  </a:schemeClr>
                </a:solidFill>
              </a:rPr>
              <a:t>TRUST TV MOST – P2 JUN 20</a:t>
            </a:r>
            <a:endParaRPr lang="en-IE" sz="1400" b="1">
              <a:solidFill>
                <a:schemeClr val="tx1">
                  <a:lumMod val="65000"/>
                  <a:lumOff val="35000"/>
                </a:schemeClr>
              </a:solidFill>
            </a:endParaRPr>
          </a:p>
        </p:txBody>
      </p:sp>
      <p:sp>
        <p:nvSpPr>
          <p:cNvPr id="48" name="Text Box 22">
            <a:extLst>
              <a:ext uri="{FF2B5EF4-FFF2-40B4-BE49-F238E27FC236}">
                <a16:creationId xmlns:a16="http://schemas.microsoft.com/office/drawing/2014/main" id="{45280CCA-C9C0-4492-84B9-0AFED02EF6DB}"/>
              </a:ext>
            </a:extLst>
          </p:cNvPr>
          <p:cNvSpPr txBox="1">
            <a:spLocks noChangeArrowheads="1"/>
          </p:cNvSpPr>
          <p:nvPr/>
        </p:nvSpPr>
        <p:spPr bwMode="auto">
          <a:xfrm>
            <a:off x="6833169" y="4500794"/>
            <a:ext cx="1110156" cy="215444"/>
          </a:xfrm>
          <a:prstGeom prst="rect">
            <a:avLst/>
          </a:prstGeom>
          <a:noFill/>
          <a:ln w="9525">
            <a:noFill/>
            <a:miter lim="800000"/>
            <a:headEnd/>
            <a:tailEnd/>
          </a:ln>
        </p:spPr>
        <p:txBody>
          <a:bodyPr wrap="square" lIns="0" tIns="0" rIns="0" bIns="0" anchor="b">
            <a:spAutoFit/>
          </a:bodyPr>
          <a:lstStyle/>
          <a:p>
            <a:pPr defTabSz="445980" eaLnBrk="1" fontAlgn="auto" hangingPunct="1">
              <a:spcBef>
                <a:spcPts val="0"/>
              </a:spcBef>
              <a:spcAft>
                <a:spcPts val="0"/>
              </a:spcAft>
              <a:defRPr/>
            </a:pPr>
            <a:r>
              <a:rPr lang="en-IE" sz="1400" b="1">
                <a:solidFill>
                  <a:prstClr val="black">
                    <a:lumMod val="75000"/>
                    <a:lumOff val="25000"/>
                  </a:prstClr>
                </a:solidFill>
                <a:latin typeface="+mn-lt"/>
              </a:rPr>
              <a:t>Area:</a:t>
            </a:r>
            <a:endParaRPr lang="en-GB" sz="1400" b="1">
              <a:solidFill>
                <a:prstClr val="black">
                  <a:lumMod val="75000"/>
                  <a:lumOff val="25000"/>
                </a:prstClr>
              </a:solidFill>
              <a:latin typeface="+mn-lt"/>
            </a:endParaRPr>
          </a:p>
        </p:txBody>
      </p:sp>
      <p:cxnSp>
        <p:nvCxnSpPr>
          <p:cNvPr id="53" name="Straight Connector 52">
            <a:extLst>
              <a:ext uri="{FF2B5EF4-FFF2-40B4-BE49-F238E27FC236}">
                <a16:creationId xmlns:a16="http://schemas.microsoft.com/office/drawing/2014/main" id="{B87CC3B4-8C2F-4680-A84B-C9FB895DF503}"/>
              </a:ext>
            </a:extLst>
          </p:cNvPr>
          <p:cNvCxnSpPr>
            <a:cxnSpLocks/>
          </p:cNvCxnSpPr>
          <p:nvPr/>
        </p:nvCxnSpPr>
        <p:spPr>
          <a:xfrm>
            <a:off x="6833278" y="3562260"/>
            <a:ext cx="4554314" cy="0"/>
          </a:xfrm>
          <a:prstGeom prst="line">
            <a:avLst/>
          </a:prstGeom>
          <a:ln>
            <a:solidFill>
              <a:schemeClr val="bg1">
                <a:lumMod val="8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2" name="Oval 1">
            <a:extLst>
              <a:ext uri="{FF2B5EF4-FFF2-40B4-BE49-F238E27FC236}">
                <a16:creationId xmlns:a16="http://schemas.microsoft.com/office/drawing/2014/main" id="{45D71C52-822B-4954-A028-B7965164809B}"/>
              </a:ext>
            </a:extLst>
          </p:cNvPr>
          <p:cNvSpPr/>
          <p:nvPr/>
        </p:nvSpPr>
        <p:spPr>
          <a:xfrm>
            <a:off x="10952615" y="2567046"/>
            <a:ext cx="432048" cy="222412"/>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49" name="Oval 48">
            <a:extLst>
              <a:ext uri="{FF2B5EF4-FFF2-40B4-BE49-F238E27FC236}">
                <a16:creationId xmlns:a16="http://schemas.microsoft.com/office/drawing/2014/main" id="{3A675C78-2DEC-4EF6-91B9-29D03B5CF2CC}"/>
              </a:ext>
            </a:extLst>
          </p:cNvPr>
          <p:cNvSpPr/>
          <p:nvPr/>
        </p:nvSpPr>
        <p:spPr>
          <a:xfrm>
            <a:off x="10827621" y="3207519"/>
            <a:ext cx="432048" cy="222412"/>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50" name="Oval 49">
            <a:extLst>
              <a:ext uri="{FF2B5EF4-FFF2-40B4-BE49-F238E27FC236}">
                <a16:creationId xmlns:a16="http://schemas.microsoft.com/office/drawing/2014/main" id="{AE7A4A20-2C0F-44BF-B8CB-3E531273378E}"/>
              </a:ext>
            </a:extLst>
          </p:cNvPr>
          <p:cNvSpPr/>
          <p:nvPr/>
        </p:nvSpPr>
        <p:spPr>
          <a:xfrm rot="15522480">
            <a:off x="10689267" y="5344095"/>
            <a:ext cx="718038" cy="420639"/>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grpSp>
        <p:nvGrpSpPr>
          <p:cNvPr id="51" name="Group 50">
            <a:extLst>
              <a:ext uri="{FF2B5EF4-FFF2-40B4-BE49-F238E27FC236}">
                <a16:creationId xmlns:a16="http://schemas.microsoft.com/office/drawing/2014/main" id="{95FA9110-1F1A-40A8-86F7-EEB085D74846}"/>
              </a:ext>
            </a:extLst>
          </p:cNvPr>
          <p:cNvGrpSpPr/>
          <p:nvPr/>
        </p:nvGrpSpPr>
        <p:grpSpPr>
          <a:xfrm>
            <a:off x="467466" y="5991066"/>
            <a:ext cx="11531602" cy="370284"/>
            <a:chOff x="-417506" y="6952171"/>
            <a:chExt cx="11531602" cy="370284"/>
          </a:xfrm>
        </p:grpSpPr>
        <p:sp>
          <p:nvSpPr>
            <p:cNvPr id="52" name="TextBox 51">
              <a:extLst>
                <a:ext uri="{FF2B5EF4-FFF2-40B4-BE49-F238E27FC236}">
                  <a16:creationId xmlns:a16="http://schemas.microsoft.com/office/drawing/2014/main" id="{CDA8DE28-180F-4FCD-B592-5A35A93CBF55}"/>
                </a:ext>
              </a:extLst>
            </p:cNvPr>
            <p:cNvSpPr txBox="1"/>
            <p:nvPr/>
          </p:nvSpPr>
          <p:spPr>
            <a:xfrm>
              <a:off x="-417506" y="6952171"/>
              <a:ext cx="11531602" cy="370284"/>
            </a:xfrm>
            <a:prstGeom prst="parallelogram">
              <a:avLst/>
            </a:prstGeom>
            <a:solidFill>
              <a:srgbClr val="595959"/>
            </a:solidFill>
          </p:spPr>
          <p:txBody>
            <a:bodyPr wrap="square" rtlCol="0">
              <a:spAutoFit/>
            </a:bodyPr>
            <a:lstStyle>
              <a:defPPr>
                <a:defRPr lang="en-US"/>
              </a:defPPr>
              <a:lvl1pPr algn="ctr" defTabSz="472171" eaLnBrk="1" hangingPunct="1">
                <a:defRPr sz="1400" b="1">
                  <a:solidFill>
                    <a:prstClr val="white"/>
                  </a:solidFill>
                  <a:latin typeface="Calibri" panose="020F0502020204030204"/>
                  <a:cs typeface="Arial" charset="0"/>
                </a:defRPr>
              </a:lvl1pPr>
            </a:lstStyle>
            <a:p>
              <a:endParaRPr lang="en-IE"/>
            </a:p>
          </p:txBody>
        </p:sp>
        <p:sp>
          <p:nvSpPr>
            <p:cNvPr id="54" name="TextBox 53">
              <a:extLst>
                <a:ext uri="{FF2B5EF4-FFF2-40B4-BE49-F238E27FC236}">
                  <a16:creationId xmlns:a16="http://schemas.microsoft.com/office/drawing/2014/main" id="{2FB5F9E8-1119-4AEC-8E9D-B5F2805C3DA1}"/>
                </a:ext>
              </a:extLst>
            </p:cNvPr>
            <p:cNvSpPr txBox="1"/>
            <p:nvPr/>
          </p:nvSpPr>
          <p:spPr>
            <a:xfrm>
              <a:off x="82986" y="6977552"/>
              <a:ext cx="10262470" cy="307777"/>
            </a:xfrm>
            <a:prstGeom prst="rect">
              <a:avLst/>
            </a:prstGeom>
            <a:noFill/>
          </p:spPr>
          <p:txBody>
            <a:bodyPr wrap="square" rtlCol="0">
              <a:spAutoFit/>
            </a:bodyPr>
            <a:lstStyle/>
            <a:p>
              <a:pPr lvl="0" algn="ctr"/>
              <a:r>
                <a:rPr lang="en-IE" sz="1400" b="1">
                  <a:solidFill>
                    <a:schemeClr val="bg1"/>
                  </a:solidFill>
                </a:rPr>
                <a:t>TV has been by far the most trusted source of advertising during the </a:t>
              </a:r>
              <a:r>
                <a:rPr lang="en-IE" sz="1400" b="1" err="1">
                  <a:solidFill>
                    <a:schemeClr val="bg1"/>
                  </a:solidFill>
                </a:rPr>
                <a:t>Covid</a:t>
              </a:r>
              <a:r>
                <a:rPr lang="en-IE" sz="1400" b="1">
                  <a:solidFill>
                    <a:schemeClr val="bg1"/>
                  </a:solidFill>
                </a:rPr>
                <a:t> 19 crisis, followed at some remove by radio.</a:t>
              </a:r>
            </a:p>
          </p:txBody>
        </p:sp>
      </p:grpSp>
      <p:graphicFrame>
        <p:nvGraphicFramePr>
          <p:cNvPr id="55" name="Chart 54">
            <a:extLst>
              <a:ext uri="{FF2B5EF4-FFF2-40B4-BE49-F238E27FC236}">
                <a16:creationId xmlns:a16="http://schemas.microsoft.com/office/drawing/2014/main" id="{8D940789-6E97-4485-AEB2-9D402D3A0B9F}"/>
              </a:ext>
            </a:extLst>
          </p:cNvPr>
          <p:cNvGraphicFramePr/>
          <p:nvPr>
            <p:extLst>
              <p:ext uri="{D42A27DB-BD31-4B8C-83A1-F6EECF244321}">
                <p14:modId xmlns:p14="http://schemas.microsoft.com/office/powerpoint/2010/main" val="1080714286"/>
              </p:ext>
            </p:extLst>
          </p:nvPr>
        </p:nvGraphicFramePr>
        <p:xfrm>
          <a:off x="2201221" y="1752512"/>
          <a:ext cx="3744416" cy="3803191"/>
        </p:xfrm>
        <a:graphic>
          <a:graphicData uri="http://schemas.openxmlformats.org/drawingml/2006/chart">
            <c:chart xmlns:c="http://schemas.openxmlformats.org/drawingml/2006/chart" xmlns:r="http://schemas.openxmlformats.org/officeDocument/2006/relationships" r:id="rId14"/>
          </a:graphicData>
        </a:graphic>
      </p:graphicFrame>
      <p:graphicFrame>
        <p:nvGraphicFramePr>
          <p:cNvPr id="56" name="Table 5">
            <a:extLst>
              <a:ext uri="{FF2B5EF4-FFF2-40B4-BE49-F238E27FC236}">
                <a16:creationId xmlns:a16="http://schemas.microsoft.com/office/drawing/2014/main" id="{0674AFC1-5289-4FC9-B911-3B3D167AC185}"/>
              </a:ext>
            </a:extLst>
          </p:cNvPr>
          <p:cNvGraphicFramePr>
            <a:graphicFrameLocks noGrp="1"/>
          </p:cNvGraphicFramePr>
          <p:nvPr>
            <p:extLst>
              <p:ext uri="{D42A27DB-BD31-4B8C-83A1-F6EECF244321}">
                <p14:modId xmlns:p14="http://schemas.microsoft.com/office/powerpoint/2010/main" val="3611198812"/>
              </p:ext>
            </p:extLst>
          </p:nvPr>
        </p:nvGraphicFramePr>
        <p:xfrm>
          <a:off x="2438713" y="1184311"/>
          <a:ext cx="3312368" cy="701040"/>
        </p:xfrm>
        <a:graphic>
          <a:graphicData uri="http://schemas.openxmlformats.org/drawingml/2006/table">
            <a:tbl>
              <a:tblPr firstRow="1" bandRow="1">
                <a:tableStyleId>{5C22544A-7EE6-4342-B048-85BDC9FD1C3A}</a:tableStyleId>
              </a:tblPr>
              <a:tblGrid>
                <a:gridCol w="1656184">
                  <a:extLst>
                    <a:ext uri="{9D8B030D-6E8A-4147-A177-3AD203B41FA5}">
                      <a16:colId xmlns:a16="http://schemas.microsoft.com/office/drawing/2014/main" val="3839258578"/>
                    </a:ext>
                  </a:extLst>
                </a:gridCol>
                <a:gridCol w="1656184">
                  <a:extLst>
                    <a:ext uri="{9D8B030D-6E8A-4147-A177-3AD203B41FA5}">
                      <a16:colId xmlns:a16="http://schemas.microsoft.com/office/drawing/2014/main" val="4160041088"/>
                    </a:ext>
                  </a:extLst>
                </a:gridCol>
              </a:tblGrid>
              <a:tr h="118989">
                <a:tc>
                  <a:txBody>
                    <a:bodyPr/>
                    <a:lstStyle/>
                    <a:p>
                      <a:pPr algn="ctr"/>
                      <a:r>
                        <a:rPr lang="en-IE" sz="1200">
                          <a:solidFill>
                            <a:schemeClr val="tx1"/>
                          </a:solidFill>
                        </a:rPr>
                        <a:t>P1</a:t>
                      </a:r>
                    </a:p>
                    <a:p>
                      <a:pPr algn="ctr"/>
                      <a:r>
                        <a:rPr lang="en-IE" sz="1200">
                          <a:solidFill>
                            <a:schemeClr val="tx1"/>
                          </a:solidFill>
                        </a:rPr>
                        <a:t>May 2020</a:t>
                      </a:r>
                    </a:p>
                  </a:txBody>
                  <a:tcPr>
                    <a:noFill/>
                  </a:tcPr>
                </a:tc>
                <a:tc>
                  <a:txBody>
                    <a:bodyPr/>
                    <a:lstStyle/>
                    <a:p>
                      <a:pPr algn="ctr"/>
                      <a:r>
                        <a:rPr lang="en-IE" sz="1200">
                          <a:solidFill>
                            <a:schemeClr val="tx1"/>
                          </a:solidFill>
                        </a:rPr>
                        <a:t>P2</a:t>
                      </a:r>
                    </a:p>
                    <a:p>
                      <a:pPr algn="ctr"/>
                      <a:r>
                        <a:rPr lang="en-IE" sz="1200">
                          <a:solidFill>
                            <a:schemeClr val="tx1"/>
                          </a:solidFill>
                        </a:rPr>
                        <a:t>June 2020</a:t>
                      </a:r>
                    </a:p>
                  </a:txBody>
                  <a:tcPr>
                    <a:noFill/>
                  </a:tcPr>
                </a:tc>
                <a:extLst>
                  <a:ext uri="{0D108BD9-81ED-4DB2-BD59-A6C34878D82A}">
                    <a16:rowId xmlns:a16="http://schemas.microsoft.com/office/drawing/2014/main" val="135670925"/>
                  </a:ext>
                </a:extLst>
              </a:tr>
              <a:tr h="118989">
                <a:tc>
                  <a:txBody>
                    <a:bodyPr/>
                    <a:lstStyle/>
                    <a:p>
                      <a:pPr algn="ctr"/>
                      <a:r>
                        <a:rPr lang="en-IE" sz="1000"/>
                        <a:t>%</a:t>
                      </a:r>
                    </a:p>
                  </a:txBody>
                  <a:tcPr>
                    <a:noFill/>
                  </a:tcPr>
                </a:tc>
                <a:tc>
                  <a:txBody>
                    <a:bodyPr/>
                    <a:lstStyle/>
                    <a:p>
                      <a:pPr algn="ctr"/>
                      <a:r>
                        <a:rPr lang="en-IE" sz="1000"/>
                        <a:t>%</a:t>
                      </a:r>
                    </a:p>
                  </a:txBody>
                  <a:tcPr>
                    <a:noFill/>
                  </a:tcPr>
                </a:tc>
                <a:extLst>
                  <a:ext uri="{0D108BD9-81ED-4DB2-BD59-A6C34878D82A}">
                    <a16:rowId xmlns:a16="http://schemas.microsoft.com/office/drawing/2014/main" val="537925118"/>
                  </a:ext>
                </a:extLst>
              </a:tr>
            </a:tbl>
          </a:graphicData>
        </a:graphic>
      </p:graphicFrame>
      <p:pic>
        <p:nvPicPr>
          <p:cNvPr id="58" name="Graphic 57" descr="Television">
            <a:extLst>
              <a:ext uri="{FF2B5EF4-FFF2-40B4-BE49-F238E27FC236}">
                <a16:creationId xmlns:a16="http://schemas.microsoft.com/office/drawing/2014/main" id="{C1282B26-C13E-4007-8D9F-BAD0E2299FEA}"/>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772470" y="853325"/>
            <a:ext cx="879509" cy="879509"/>
          </a:xfrm>
          <a:prstGeom prst="rect">
            <a:avLst/>
          </a:prstGeom>
        </p:spPr>
      </p:pic>
      <p:sp>
        <p:nvSpPr>
          <p:cNvPr id="8" name="TextBox 7">
            <a:extLst>
              <a:ext uri="{FF2B5EF4-FFF2-40B4-BE49-F238E27FC236}">
                <a16:creationId xmlns:a16="http://schemas.microsoft.com/office/drawing/2014/main" id="{B1EFA0A7-9611-4253-BA09-493E7AF60ADC}"/>
              </a:ext>
            </a:extLst>
          </p:cNvPr>
          <p:cNvSpPr txBox="1"/>
          <p:nvPr/>
        </p:nvSpPr>
        <p:spPr>
          <a:xfrm>
            <a:off x="7006701" y="1030050"/>
            <a:ext cx="434734" cy="369332"/>
          </a:xfrm>
          <a:prstGeom prst="rect">
            <a:avLst/>
          </a:prstGeom>
          <a:noFill/>
        </p:spPr>
        <p:txBody>
          <a:bodyPr wrap="none" rtlCol="0">
            <a:spAutoFit/>
          </a:bodyPr>
          <a:lstStyle/>
          <a:p>
            <a:r>
              <a:rPr lang="en-IE" b="1">
                <a:solidFill>
                  <a:schemeClr val="accent2"/>
                </a:solidFill>
              </a:rPr>
              <a:t>TV</a:t>
            </a:r>
          </a:p>
        </p:txBody>
      </p:sp>
    </p:spTree>
    <p:extLst>
      <p:ext uri="{BB962C8B-B14F-4D97-AF65-F5344CB8AC3E}">
        <p14:creationId xmlns:p14="http://schemas.microsoft.com/office/powerpoint/2010/main" val="1979001915"/>
      </p:ext>
    </p:extLst>
  </p:cSld>
  <p:clrMapOvr>
    <a:masterClrMapping/>
  </p:clrMapOvr>
  <p:transition spd="slow">
    <p:wipe dir="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C800303-754C-4AF9-B6EE-6DEA6B529B30}"/>
              </a:ext>
            </a:extLst>
          </p:cNvPr>
          <p:cNvSpPr>
            <a:spLocks noGrp="1"/>
          </p:cNvSpPr>
          <p:nvPr>
            <p:ph type="body" sz="quarter" idx="49"/>
          </p:nvPr>
        </p:nvSpPr>
        <p:spPr>
          <a:xfrm>
            <a:off x="358149" y="520399"/>
            <a:ext cx="6829140" cy="323941"/>
          </a:xfrm>
        </p:spPr>
        <p:txBody>
          <a:bodyPr/>
          <a:lstStyle/>
          <a:p>
            <a:r>
              <a:rPr lang="en-IE"/>
              <a:t>Base: All Adults 18+ N - 310</a:t>
            </a:r>
          </a:p>
        </p:txBody>
      </p:sp>
      <p:sp>
        <p:nvSpPr>
          <p:cNvPr id="7" name="Title 6">
            <a:extLst>
              <a:ext uri="{FF2B5EF4-FFF2-40B4-BE49-F238E27FC236}">
                <a16:creationId xmlns:a16="http://schemas.microsoft.com/office/drawing/2014/main" id="{9403ECE8-9C41-4D22-A3E5-B3CC012AC80E}"/>
              </a:ext>
            </a:extLst>
          </p:cNvPr>
          <p:cNvSpPr>
            <a:spLocks noGrp="1"/>
          </p:cNvSpPr>
          <p:nvPr>
            <p:ph type="title"/>
          </p:nvPr>
        </p:nvSpPr>
        <p:spPr>
          <a:xfrm>
            <a:off x="322694" y="107610"/>
            <a:ext cx="10237801" cy="370620"/>
          </a:xfrm>
        </p:spPr>
        <p:txBody>
          <a:bodyPr/>
          <a:lstStyle/>
          <a:p>
            <a:r>
              <a:rPr lang="en-IE" dirty="0"/>
              <a:t>BVOD and SVOD Channels accessed since onset of </a:t>
            </a:r>
            <a:r>
              <a:rPr lang="en-IE" dirty="0" err="1"/>
              <a:t>Covid</a:t>
            </a:r>
            <a:r>
              <a:rPr lang="en-IE" dirty="0"/>
              <a:t> 19</a:t>
            </a:r>
          </a:p>
        </p:txBody>
      </p:sp>
      <p:sp>
        <p:nvSpPr>
          <p:cNvPr id="5" name="Content Placeholder 4">
            <a:extLst>
              <a:ext uri="{FF2B5EF4-FFF2-40B4-BE49-F238E27FC236}">
                <a16:creationId xmlns:a16="http://schemas.microsoft.com/office/drawing/2014/main" id="{67260069-DE83-4247-8482-2297B1730419}"/>
              </a:ext>
            </a:extLst>
          </p:cNvPr>
          <p:cNvSpPr>
            <a:spLocks noGrp="1"/>
          </p:cNvSpPr>
          <p:nvPr>
            <p:ph type="body" sz="quarter" idx="60"/>
          </p:nvPr>
        </p:nvSpPr>
        <p:spPr>
          <a:xfrm>
            <a:off x="844952" y="6539775"/>
            <a:ext cx="8347391" cy="329030"/>
          </a:xfrm>
        </p:spPr>
        <p:txBody>
          <a:bodyPr/>
          <a:lstStyle/>
          <a:p>
            <a:pPr>
              <a:spcBef>
                <a:spcPts val="0"/>
              </a:spcBef>
            </a:pPr>
            <a:r>
              <a:rPr lang="en-IE" sz="1100"/>
              <a:t>Q.22 Since the onset of the COVID 19 crisis, have you been accessing each of the following more, less or about the same amount as usual? -</a:t>
            </a:r>
          </a:p>
        </p:txBody>
      </p:sp>
      <p:grpSp>
        <p:nvGrpSpPr>
          <p:cNvPr id="9" name="Group 8">
            <a:extLst>
              <a:ext uri="{FF2B5EF4-FFF2-40B4-BE49-F238E27FC236}">
                <a16:creationId xmlns:a16="http://schemas.microsoft.com/office/drawing/2014/main" id="{230625AC-941E-4D65-8192-1DA6DF1D7D4B}"/>
              </a:ext>
            </a:extLst>
          </p:cNvPr>
          <p:cNvGrpSpPr/>
          <p:nvPr/>
        </p:nvGrpSpPr>
        <p:grpSpPr>
          <a:xfrm>
            <a:off x="802134" y="6122199"/>
            <a:ext cx="10622454" cy="370284"/>
            <a:chOff x="0" y="6952171"/>
            <a:chExt cx="10622454" cy="370284"/>
          </a:xfrm>
        </p:grpSpPr>
        <p:sp>
          <p:nvSpPr>
            <p:cNvPr id="10" name="TextBox 9">
              <a:extLst>
                <a:ext uri="{FF2B5EF4-FFF2-40B4-BE49-F238E27FC236}">
                  <a16:creationId xmlns:a16="http://schemas.microsoft.com/office/drawing/2014/main" id="{53D1E5A5-99BC-4D3A-868F-CF9E365464D4}"/>
                </a:ext>
              </a:extLst>
            </p:cNvPr>
            <p:cNvSpPr txBox="1"/>
            <p:nvPr/>
          </p:nvSpPr>
          <p:spPr>
            <a:xfrm>
              <a:off x="42818" y="6952171"/>
              <a:ext cx="10579636" cy="370284"/>
            </a:xfrm>
            <a:prstGeom prst="parallelogram">
              <a:avLst/>
            </a:prstGeom>
            <a:solidFill>
              <a:srgbClr val="595959"/>
            </a:solidFill>
          </p:spPr>
          <p:txBody>
            <a:bodyPr wrap="square" rtlCol="0">
              <a:spAutoFit/>
            </a:bodyPr>
            <a:lstStyle>
              <a:defPPr>
                <a:defRPr lang="en-US"/>
              </a:defPPr>
              <a:lvl1pPr algn="ctr" defTabSz="472171" eaLnBrk="1" hangingPunct="1">
                <a:defRPr sz="1400" b="1">
                  <a:solidFill>
                    <a:prstClr val="white"/>
                  </a:solidFill>
                  <a:latin typeface="Calibri" panose="020F0502020204030204"/>
                  <a:cs typeface="Arial" charset="0"/>
                </a:defRPr>
              </a:lvl1pPr>
            </a:lstStyle>
            <a:p>
              <a:endParaRPr lang="en-IE"/>
            </a:p>
          </p:txBody>
        </p:sp>
        <p:sp>
          <p:nvSpPr>
            <p:cNvPr id="11" name="TextBox 10">
              <a:extLst>
                <a:ext uri="{FF2B5EF4-FFF2-40B4-BE49-F238E27FC236}">
                  <a16:creationId xmlns:a16="http://schemas.microsoft.com/office/drawing/2014/main" id="{699B83E7-F025-46D3-9817-4A58914EE4A7}"/>
                </a:ext>
              </a:extLst>
            </p:cNvPr>
            <p:cNvSpPr txBox="1"/>
            <p:nvPr/>
          </p:nvSpPr>
          <p:spPr>
            <a:xfrm>
              <a:off x="0" y="6991114"/>
              <a:ext cx="10262470" cy="307777"/>
            </a:xfrm>
            <a:prstGeom prst="rect">
              <a:avLst/>
            </a:prstGeom>
            <a:noFill/>
          </p:spPr>
          <p:txBody>
            <a:bodyPr wrap="square" rtlCol="0">
              <a:spAutoFit/>
            </a:bodyPr>
            <a:lstStyle/>
            <a:p>
              <a:pPr lvl="0" algn="ctr"/>
              <a:r>
                <a:rPr lang="en-IE" sz="1400" b="1">
                  <a:solidFill>
                    <a:schemeClr val="bg1"/>
                  </a:solidFill>
                </a:rPr>
                <a:t>With Netflix continuing to benefit particularly so from Lockdown.</a:t>
              </a:r>
            </a:p>
          </p:txBody>
        </p:sp>
      </p:grpSp>
      <p:graphicFrame>
        <p:nvGraphicFramePr>
          <p:cNvPr id="12" name="Chart 11">
            <a:extLst>
              <a:ext uri="{FF2B5EF4-FFF2-40B4-BE49-F238E27FC236}">
                <a16:creationId xmlns:a16="http://schemas.microsoft.com/office/drawing/2014/main" id="{3CC00AB4-1F66-4643-B4C1-861B0EE52EF4}"/>
              </a:ext>
            </a:extLst>
          </p:cNvPr>
          <p:cNvGraphicFramePr>
            <a:graphicFrameLocks/>
          </p:cNvGraphicFramePr>
          <p:nvPr>
            <p:extLst>
              <p:ext uri="{D42A27DB-BD31-4B8C-83A1-F6EECF244321}">
                <p14:modId xmlns:p14="http://schemas.microsoft.com/office/powerpoint/2010/main" val="2496060285"/>
              </p:ext>
            </p:extLst>
          </p:nvPr>
        </p:nvGraphicFramePr>
        <p:xfrm>
          <a:off x="1552860" y="1240971"/>
          <a:ext cx="9511744" cy="427923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169469569"/>
      </p:ext>
    </p:extLst>
  </p:cSld>
  <p:clrMapOvr>
    <a:masterClrMapping/>
  </p:clrMapOvr>
  <p:transition spd="slow">
    <p:wipe dir="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C800303-754C-4AF9-B6EE-6DEA6B529B30}"/>
              </a:ext>
            </a:extLst>
          </p:cNvPr>
          <p:cNvSpPr>
            <a:spLocks noGrp="1"/>
          </p:cNvSpPr>
          <p:nvPr>
            <p:ph type="body" sz="quarter" idx="49"/>
          </p:nvPr>
        </p:nvSpPr>
        <p:spPr>
          <a:xfrm>
            <a:off x="77864" y="717712"/>
            <a:ext cx="6829140" cy="323941"/>
          </a:xfrm>
        </p:spPr>
        <p:txBody>
          <a:bodyPr/>
          <a:lstStyle/>
          <a:p>
            <a:r>
              <a:rPr lang="en-IE" dirty="0"/>
              <a:t>Base: All Adults 18+ who use each channel – 317/310</a:t>
            </a:r>
          </a:p>
        </p:txBody>
      </p:sp>
      <p:sp>
        <p:nvSpPr>
          <p:cNvPr id="7" name="Title 6">
            <a:extLst>
              <a:ext uri="{FF2B5EF4-FFF2-40B4-BE49-F238E27FC236}">
                <a16:creationId xmlns:a16="http://schemas.microsoft.com/office/drawing/2014/main" id="{9403ECE8-9C41-4D22-A3E5-B3CC012AC80E}"/>
              </a:ext>
            </a:extLst>
          </p:cNvPr>
          <p:cNvSpPr>
            <a:spLocks noGrp="1"/>
          </p:cNvSpPr>
          <p:nvPr>
            <p:ph type="title"/>
          </p:nvPr>
        </p:nvSpPr>
        <p:spPr>
          <a:xfrm>
            <a:off x="164577" y="76551"/>
            <a:ext cx="11216453" cy="370620"/>
          </a:xfrm>
        </p:spPr>
        <p:txBody>
          <a:bodyPr/>
          <a:lstStyle/>
          <a:p>
            <a:r>
              <a:rPr lang="en-IE" dirty="0"/>
              <a:t>Expected frequency of accessing channels once Covid-19 </a:t>
            </a:r>
            <a:br>
              <a:rPr lang="en-IE" dirty="0"/>
            </a:br>
            <a:r>
              <a:rPr lang="en-IE" dirty="0"/>
              <a:t>restrictions lifted</a:t>
            </a:r>
          </a:p>
        </p:txBody>
      </p:sp>
      <p:sp>
        <p:nvSpPr>
          <p:cNvPr id="5" name="Content Placeholder 4">
            <a:extLst>
              <a:ext uri="{FF2B5EF4-FFF2-40B4-BE49-F238E27FC236}">
                <a16:creationId xmlns:a16="http://schemas.microsoft.com/office/drawing/2014/main" id="{67260069-DE83-4247-8482-2297B1730419}"/>
              </a:ext>
            </a:extLst>
          </p:cNvPr>
          <p:cNvSpPr>
            <a:spLocks noGrp="1"/>
          </p:cNvSpPr>
          <p:nvPr>
            <p:ph type="body" sz="quarter" idx="60"/>
          </p:nvPr>
        </p:nvSpPr>
        <p:spPr>
          <a:xfrm>
            <a:off x="844953" y="6421360"/>
            <a:ext cx="7555304" cy="329030"/>
          </a:xfrm>
        </p:spPr>
        <p:txBody>
          <a:bodyPr/>
          <a:lstStyle/>
          <a:p>
            <a:pPr>
              <a:spcBef>
                <a:spcPts val="0"/>
              </a:spcBef>
            </a:pPr>
            <a:r>
              <a:rPr lang="en-IE" sz="1100"/>
              <a:t>Q.26 Once the </a:t>
            </a:r>
            <a:r>
              <a:rPr lang="en-IE" sz="1100" err="1"/>
              <a:t>Covid</a:t>
            </a:r>
            <a:r>
              <a:rPr lang="en-IE" sz="1100"/>
              <a:t> 19 restrictions are lifted, do you think you will access each of the following more, less or about the same amount as you did before the onset of the </a:t>
            </a:r>
            <a:r>
              <a:rPr lang="en-IE" sz="1100" err="1"/>
              <a:t>Covid</a:t>
            </a:r>
            <a:r>
              <a:rPr lang="en-IE" sz="1100"/>
              <a:t> 19 crisis? </a:t>
            </a:r>
          </a:p>
        </p:txBody>
      </p:sp>
      <p:sp>
        <p:nvSpPr>
          <p:cNvPr id="11" name="TextBox 10">
            <a:extLst>
              <a:ext uri="{FF2B5EF4-FFF2-40B4-BE49-F238E27FC236}">
                <a16:creationId xmlns:a16="http://schemas.microsoft.com/office/drawing/2014/main" id="{1DA6D3AD-EFAA-4C32-B9DA-1A6BDC35690A}"/>
              </a:ext>
            </a:extLst>
          </p:cNvPr>
          <p:cNvSpPr txBox="1"/>
          <p:nvPr/>
        </p:nvSpPr>
        <p:spPr>
          <a:xfrm>
            <a:off x="919570" y="5709278"/>
            <a:ext cx="10579636" cy="634544"/>
          </a:xfrm>
          <a:prstGeom prst="parallelogram">
            <a:avLst/>
          </a:prstGeom>
          <a:solidFill>
            <a:srgbClr val="595959"/>
          </a:solidFill>
        </p:spPr>
        <p:txBody>
          <a:bodyPr wrap="square" rtlCol="0">
            <a:spAutoFit/>
          </a:bodyPr>
          <a:lstStyle>
            <a:defPPr>
              <a:defRPr lang="en-US"/>
            </a:defPPr>
            <a:lvl1pPr algn="ctr" defTabSz="472171" eaLnBrk="1" hangingPunct="1">
              <a:defRPr sz="1400" b="1">
                <a:solidFill>
                  <a:prstClr val="white"/>
                </a:solidFill>
                <a:latin typeface="Calibri" panose="020F0502020204030204"/>
                <a:cs typeface="Arial" charset="0"/>
              </a:defRPr>
            </a:lvl1pPr>
          </a:lstStyle>
          <a:p>
            <a:endParaRPr lang="en-IE"/>
          </a:p>
          <a:p>
            <a:endParaRPr lang="en-IE"/>
          </a:p>
        </p:txBody>
      </p:sp>
      <p:sp>
        <p:nvSpPr>
          <p:cNvPr id="12" name="TextBox 11">
            <a:extLst>
              <a:ext uri="{FF2B5EF4-FFF2-40B4-BE49-F238E27FC236}">
                <a16:creationId xmlns:a16="http://schemas.microsoft.com/office/drawing/2014/main" id="{FF6F8E4B-3F7C-4747-9E5C-08D21965FBEC}"/>
              </a:ext>
            </a:extLst>
          </p:cNvPr>
          <p:cNvSpPr txBox="1"/>
          <p:nvPr/>
        </p:nvSpPr>
        <p:spPr>
          <a:xfrm>
            <a:off x="1039206" y="5805982"/>
            <a:ext cx="10262470" cy="523220"/>
          </a:xfrm>
          <a:prstGeom prst="rect">
            <a:avLst/>
          </a:prstGeom>
          <a:noFill/>
        </p:spPr>
        <p:txBody>
          <a:bodyPr wrap="square" rtlCol="0">
            <a:spAutoFit/>
          </a:bodyPr>
          <a:lstStyle/>
          <a:p>
            <a:pPr lvl="0" algn="ctr"/>
            <a:r>
              <a:rPr lang="en-IE" sz="1400" b="1">
                <a:solidFill>
                  <a:schemeClr val="bg1"/>
                </a:solidFill>
              </a:rPr>
              <a:t>Amongst those who use each channel, the indications are that consumption of them is likely to decrease once the </a:t>
            </a:r>
            <a:r>
              <a:rPr lang="en-IE" sz="1400" b="1" err="1">
                <a:solidFill>
                  <a:schemeClr val="bg1"/>
                </a:solidFill>
              </a:rPr>
              <a:t>Covid</a:t>
            </a:r>
            <a:r>
              <a:rPr lang="en-IE" sz="1400" b="1">
                <a:solidFill>
                  <a:schemeClr val="bg1"/>
                </a:solidFill>
              </a:rPr>
              <a:t> 19 restrictions</a:t>
            </a:r>
          </a:p>
          <a:p>
            <a:pPr lvl="0" algn="ctr"/>
            <a:r>
              <a:rPr lang="en-IE" sz="1400" b="1">
                <a:solidFill>
                  <a:schemeClr val="bg1"/>
                </a:solidFill>
              </a:rPr>
              <a:t> are lifted.</a:t>
            </a:r>
          </a:p>
        </p:txBody>
      </p:sp>
      <p:graphicFrame>
        <p:nvGraphicFramePr>
          <p:cNvPr id="21" name="Chart 20">
            <a:extLst>
              <a:ext uri="{FF2B5EF4-FFF2-40B4-BE49-F238E27FC236}">
                <a16:creationId xmlns:a16="http://schemas.microsoft.com/office/drawing/2014/main" id="{E42BF215-C8BF-4846-95C0-571C3A55F94A}"/>
              </a:ext>
            </a:extLst>
          </p:cNvPr>
          <p:cNvGraphicFramePr>
            <a:graphicFrameLocks/>
          </p:cNvGraphicFramePr>
          <p:nvPr>
            <p:extLst>
              <p:ext uri="{D42A27DB-BD31-4B8C-83A1-F6EECF244321}">
                <p14:modId xmlns:p14="http://schemas.microsoft.com/office/powerpoint/2010/main" val="2137752811"/>
              </p:ext>
            </p:extLst>
          </p:nvPr>
        </p:nvGraphicFramePr>
        <p:xfrm>
          <a:off x="1039206" y="879683"/>
          <a:ext cx="10262470" cy="475205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226607141"/>
      </p:ext>
    </p:extLst>
  </p:cSld>
  <p:clrMapOvr>
    <a:masterClrMapping/>
  </p:clrMapOvr>
  <p:transition spd="slow">
    <p:wipe dir="r"/>
  </p:transition>
</p:sld>
</file>

<file path=ppt/tags/tag1.xml><?xml version="1.0" encoding="utf-8"?>
<p:tagLst xmlns:a="http://schemas.openxmlformats.org/drawingml/2006/main" xmlns:r="http://schemas.openxmlformats.org/officeDocument/2006/relationships" xmlns:p="http://schemas.openxmlformats.org/presentationml/2006/main">
  <p:tag name="PPOBJECTNAME" val="sideway stacked 6 top headings"/>
  <p:tag name="PPDESC" val=""/>
  <p:tag name="PPACTIONTYPE1" val="Data"/>
  <p:tag name="PPDATASOURCE1" val="4"/>
  <p:tag name="PPDATATABLE1" val="14"/>
  <p:tag name="PPFILTERSTRING1" val="TBR:0|TBC:0|NDFR:0|NDFC:0|NDTR:0|NDTC:0|QT:0|BNR:1|STB:1|DA:1|DSC:1|SST:1|SSV:0|SBV:1|OSC:1|OBR:0|RSV:1|RBV:0|PRF:0|PSF:0|IB:0|SLM:0|BS:F|RH:0|TC:1|DP:-1|NIP:0|NID:0|SP:0|MN:0|SS:::|RF:00000000000000000000000000|XPR:|XPC:|LDR:|LDC:|BAR:|STC:|SA:0,0,0,0|SI:|IER:String^IncludeWithLabels|IEC:String^IncludeWithLabels|SR:|SC:|SX:"/>
  <p:tag name="PPSELECTEDAREA1" val="SC:2-8|SR:6-11|DL:3"/>
  <p:tag name="PPADDMETHOD1" val="AM:5|TM:5|TC:1|TR:1"/>
  <p:tag name="PPGRIDAREAS1" val="DH:1|DC:4|DA:5|PF:16|ST:1|FC:2|LC:8|OC:7|OR:11"/>
  <p:tag name="PPACTIONTYPE2" val="Sort"/>
  <p:tag name="PPSORTSTRING2" val="SF:F|S1:+2|O1:1|S2:|O2:0|S3:|O3:0|HR:1|HC:1|ET:|EB:|EL:|ER:|WF:F"/>
  <p:tag name="PPACTIONCOUNT" val="3"/>
  <p:tag name="PPACTIONTYPE3" val="Map"/>
  <p:tag name="PPMAPSTRING3" val="&quot;Don't know (DO NOT READ OUT)`Don't know&quot;"/>
</p:tagLst>
</file>

<file path=ppt/tags/tag2.xml><?xml version="1.0" encoding="utf-8"?>
<p:tagLst xmlns:a="http://schemas.openxmlformats.org/drawingml/2006/main" xmlns:r="http://schemas.openxmlformats.org/officeDocument/2006/relationships" xmlns:p="http://schemas.openxmlformats.org/presentationml/2006/main">
  <p:tag name="PPOBJECTNAME" val="sideway single"/>
  <p:tag name="PPDESC" val=""/>
  <p:tag name="PPACTIONTYPE1" val="Data"/>
  <p:tag name="PPDATASOURCE1" val="0"/>
  <p:tag name="PPDATATABLE1" val="11"/>
  <p:tag name="PPFILTERSTRING1" val="TBR:0|TBC:0|NDFR:0|NDFC:0|NDTR:0|NDTC:0|QT:0|BNR:1|STB:1|DA:1|DSC:1|SST:1|SSV:0|SBV:1|OSC:1|OBR:0|RSV:1|RBV:0|PRF:0|PSF:0|IB:0|SLM:0|BS:F|RH:0|TC:1|DP:-1|NIP:0|NID:0|SP:0|MN:0|SS:::|RF:00000000000000000000000000|XPR:4|XPC:1|LDR:|LDC:|BAR:|STC:|SA:0,0,0,0|SI:|IER:String^IncludeWithLabels|IEC:String^IncludeWithLabels^`Total0NoSort^`Gender0NoSort^`Age0NoSort^`Social Class0NoSort^`Region0NoSort|SR:|SC:|SX:"/>
  <p:tag name="PPSELECTEDAREA1" val="SC:3-16|SR:8|DL:3"/>
  <p:tag name="PPADDMETHOD1" val="AM:5|TM:5|TC:1|TR:1"/>
  <p:tag name="PPGRIDAREAS1" val="DH:1|DC:4|DA:5|PF:11|ST:1|FC:2|LC:16|OC:101|OR:6"/>
  <p:tag name="PPACTIONCOUNT" val="2"/>
  <p:tag name="PPACTIONTYPE2" val="Flip"/>
</p:tagLst>
</file>

<file path=ppt/tags/tag3.xml><?xml version="1.0" encoding="utf-8"?>
<p:tagLst xmlns:a="http://schemas.openxmlformats.org/drawingml/2006/main" xmlns:r="http://schemas.openxmlformats.org/officeDocument/2006/relationships" xmlns:p="http://schemas.openxmlformats.org/presentationml/2006/main">
  <p:tag name="PPOBJECTNAME" val="sideway single"/>
  <p:tag name="PPDESC" val=""/>
  <p:tag name="PPACTIONTYPE1" val="Data"/>
  <p:tag name="PPDATASOURCE1" val="0"/>
  <p:tag name="PPDATATABLE1" val="11"/>
  <p:tag name="PPFILTERSTRING1" val="TBR:0|TBC:0|NDFR:0|NDFC:0|NDTR:0|NDTC:0|QT:0|BNR:1|STB:1|DA:1|DSC:1|SST:1|SSV:0|SBV:1|OSC:1|OBR:0|RSV:1|RBV:0|PRF:0|PSF:0|IB:0|SLM:0|BS:F|RH:0|TC:1|DP:-1|NIP:0|NID:0|SP:0|MN:0|SS:::|RF:00000000000000000000000000|XPR:4|XPC:1|LDR:|LDC:|BAR:|STC:|SA:0,0,0,0|SI:|IER:String^IncludeWithLabels|IEC:String^IncludeWithLabels^`Total0NoSort^`Gender0NoSort^`Age0NoSort^`Social Class0NoSort^`Region0NoSort|SR:|SC:|SX:"/>
  <p:tag name="PPSELECTEDAREA1" val="SC:3-16|SR:8|DL:3"/>
  <p:tag name="PPADDMETHOD1" val="AM:5|TM:5|TC:1|TR:1"/>
  <p:tag name="PPGRIDAREAS1" val="DH:1|DC:4|DA:5|PF:11|ST:1|FC:2|LC:16|OC:101|OR:6"/>
  <p:tag name="PPACTIONCOUNT" val="2"/>
  <p:tag name="PPACTIONTYPE2" val="Flip"/>
</p:tagLst>
</file>

<file path=ppt/tags/tag4.xml><?xml version="1.0" encoding="utf-8"?>
<p:tagLst xmlns:a="http://schemas.openxmlformats.org/drawingml/2006/main" xmlns:r="http://schemas.openxmlformats.org/officeDocument/2006/relationships" xmlns:p="http://schemas.openxmlformats.org/presentationml/2006/main">
  <p:tag name="PPOBJECTNAME" val="sideway stacked 6 top headings"/>
  <p:tag name="PPDESC" val=""/>
  <p:tag name="PPACTIONTYPE1" val="Data"/>
  <p:tag name="PPDATASOURCE1" val="4"/>
  <p:tag name="PPDATATABLE1" val="14"/>
  <p:tag name="PPFILTERSTRING1" val="TBR:0|TBC:0|NDFR:0|NDFC:0|NDTR:0|NDTC:0|QT:0|BNR:1|STB:1|DA:1|DSC:1|SST:1|SSV:0|SBV:1|OSC:1|OBR:0|RSV:1|RBV:0|PRF:0|PSF:0|IB:0|SLM:0|BS:F|RH:0|TC:1|DP:-1|NIP:0|NID:0|SP:0|MN:0|SS:::|RF:00000000000000000000000000|XPR:|XPC:|LDR:|LDC:|BAR:|STC:|SA:0,0,0,0|SI:|IER:String^IncludeWithLabels|IEC:String^IncludeWithLabels|SR:|SC:|SX:"/>
  <p:tag name="PPSELECTEDAREA1" val="SC:2-8|SR:6-11|DL:3"/>
  <p:tag name="PPADDMETHOD1" val="AM:5|TM:5|TC:1|TR:1"/>
  <p:tag name="PPGRIDAREAS1" val="DH:1|DC:4|DA:5|PF:16|ST:1|FC:2|LC:8|OC:7|OR:11"/>
  <p:tag name="PPACTIONTYPE2" val="Sort"/>
  <p:tag name="PPSORTSTRING2" val="SF:F|S1:+2|O1:1|S2:|O2:0|S3:|O3:0|HR:1|HC:1|ET:|EB:|EL:|ER:|WF:F"/>
  <p:tag name="PPACTIONCOUNT" val="3"/>
  <p:tag name="PPACTIONTYPE3" val="Map"/>
  <p:tag name="PPMAPSTRING3" val="&quot;Don't know (DO NOT READ OUT)`Don't know&quot;"/>
</p:tagLst>
</file>

<file path=ppt/tags/tag5.xml><?xml version="1.0" encoding="utf-8"?>
<p:tagLst xmlns:a="http://schemas.openxmlformats.org/drawingml/2006/main" xmlns:r="http://schemas.openxmlformats.org/officeDocument/2006/relationships" xmlns:p="http://schemas.openxmlformats.org/presentationml/2006/main">
  <p:tag name="PPOBJECTNAME" val="sideway stacked 6 top headings"/>
  <p:tag name="PPDESC" val=""/>
  <p:tag name="PPACTIONTYPE1" val="Data"/>
  <p:tag name="PPDATASOURCE1" val="4"/>
  <p:tag name="PPDATATABLE1" val="14"/>
  <p:tag name="PPFILTERSTRING1" val="TBR:0|TBC:0|NDFR:0|NDFC:0|NDTR:0|NDTC:0|QT:0|BNR:1|STB:1|DA:1|DSC:1|SST:1|SSV:0|SBV:1|OSC:1|OBR:0|RSV:1|RBV:0|PRF:0|PSF:0|IB:0|SLM:0|BS:F|RH:0|TC:1|DP:-1|NIP:0|NID:0|SP:0|MN:0|SS:::|RF:00000000000000000000000000|XPR:|XPC:|LDR:|LDC:|BAR:|STC:|SA:0,0,0,0|SI:|IER:String^IncludeWithLabels|IEC:String^IncludeWithLabels|SR:|SC:|SX:"/>
  <p:tag name="PPSELECTEDAREA1" val="SC:2-8|SR:6-11|DL:3"/>
  <p:tag name="PPADDMETHOD1" val="AM:5|TM:5|TC:1|TR:1"/>
  <p:tag name="PPGRIDAREAS1" val="DH:1|DC:4|DA:5|PF:16|ST:1|FC:2|LC:8|OC:7|OR:11"/>
  <p:tag name="PPACTIONTYPE2" val="Sort"/>
  <p:tag name="PPSORTSTRING2" val="SF:F|S1:+2|O1:1|S2:|O2:0|S3:|O3:0|HR:1|HC:1|ET:|EB:|EL:|ER:|WF:F"/>
  <p:tag name="PPACTIONCOUNT" val="3"/>
  <p:tag name="PPACTIONTYPE3" val="Map"/>
  <p:tag name="PPMAPSTRING3" val="&quot;Don't know (DO NOT READ OUT)`Don't know&quot;"/>
</p:tagLst>
</file>

<file path=ppt/tags/tag6.xml><?xml version="1.0" encoding="utf-8"?>
<p:tagLst xmlns:a="http://schemas.openxmlformats.org/drawingml/2006/main" xmlns:r="http://schemas.openxmlformats.org/officeDocument/2006/relationships" xmlns:p="http://schemas.openxmlformats.org/presentationml/2006/main">
  <p:tag name="PPOBJECTNAME" val="sideway single"/>
  <p:tag name="PPDESC" val=""/>
  <p:tag name="PPACTIONTYPE1" val="Data"/>
  <p:tag name="PPDATASOURCE1" val="0"/>
  <p:tag name="PPDATATABLE1" val="11"/>
  <p:tag name="PPFILTERSTRING1" val="TBR:0|TBC:0|NDFR:0|NDFC:0|NDTR:0|NDTC:0|QT:0|BNR:1|STB:1|DA:1|DSC:1|SST:1|SSV:0|SBV:1|OSC:1|OBR:0|RSV:1|RBV:0|PRF:0|PSF:0|IB:0|SLM:0|BS:F|RH:0|TC:1|DP:-1|NIP:0|NID:0|SP:0|MN:0|SS:::|RF:00000000000000000000000000|XPR:4|XPC:1|LDR:|LDC:|BAR:|STC:|SA:0,0,0,0|SI:|IER:String^IncludeWithLabels|IEC:String^IncludeWithLabels^`Total0NoSort^`Gender0NoSort^`Age0NoSort^`Social Class0NoSort^`Region0NoSort|SR:|SC:|SX:"/>
  <p:tag name="PPSELECTEDAREA1" val="SC:3-16|SR:8|DL:3"/>
  <p:tag name="PPADDMETHOD1" val="AM:5|TM:5|TC:1|TR:1"/>
  <p:tag name="PPGRIDAREAS1" val="DH:1|DC:4|DA:5|PF:11|ST:1|FC:2|LC:16|OC:101|OR:6"/>
  <p:tag name="PPACTIONCOUNT" val="2"/>
  <p:tag name="PPACTIONTYPE2" val="Flip"/>
</p:tagLst>
</file>

<file path=ppt/theme/theme1.xml><?xml version="1.0" encoding="utf-8"?>
<a:theme xmlns:a="http://schemas.openxmlformats.org/drawingml/2006/main" name="Office Theme">
  <a:themeElements>
    <a:clrScheme name="B&amp;A Template 2019">
      <a:dk1>
        <a:sysClr val="windowText" lastClr="000000"/>
      </a:dk1>
      <a:lt1>
        <a:sysClr val="window" lastClr="FFFFFF"/>
      </a:lt1>
      <a:dk2>
        <a:srgbClr val="FFFFFF"/>
      </a:dk2>
      <a:lt2>
        <a:srgbClr val="E7E6E6"/>
      </a:lt2>
      <a:accent1>
        <a:srgbClr val="AEC411"/>
      </a:accent1>
      <a:accent2>
        <a:srgbClr val="54C0E8"/>
      </a:accent2>
      <a:accent3>
        <a:srgbClr val="D0CECE"/>
      </a:accent3>
      <a:accent4>
        <a:srgbClr val="FED402"/>
      </a:accent4>
      <a:accent5>
        <a:srgbClr val="D61D6E"/>
      </a:accent5>
      <a:accent6>
        <a:srgbClr val="27908F"/>
      </a:accent6>
      <a:hlink>
        <a:srgbClr val="502F75"/>
      </a:hlink>
      <a:folHlink>
        <a:srgbClr val="D8D8D8"/>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Custom 1">
      <a:dk1>
        <a:sysClr val="windowText" lastClr="000000"/>
      </a:dk1>
      <a:lt1>
        <a:sysClr val="window" lastClr="FFFFFF"/>
      </a:lt1>
      <a:dk2>
        <a:srgbClr val="FFFFFF"/>
      </a:dk2>
      <a:lt2>
        <a:srgbClr val="E7E6E6"/>
      </a:lt2>
      <a:accent1>
        <a:srgbClr val="AEC411"/>
      </a:accent1>
      <a:accent2>
        <a:srgbClr val="54C0E8"/>
      </a:accent2>
      <a:accent3>
        <a:srgbClr val="502F75"/>
      </a:accent3>
      <a:accent4>
        <a:srgbClr val="FED402"/>
      </a:accent4>
      <a:accent5>
        <a:srgbClr val="D61D6E"/>
      </a:accent5>
      <a:accent6>
        <a:srgbClr val="27908F"/>
      </a:accent6>
      <a:hlink>
        <a:srgbClr val="502F75"/>
      </a:hlink>
      <a:folHlink>
        <a:srgbClr val="D8D8D8"/>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B&amp;A Template 2019">
    <a:dk1>
      <a:sysClr val="windowText" lastClr="000000"/>
    </a:dk1>
    <a:lt1>
      <a:sysClr val="window" lastClr="FFFFFF"/>
    </a:lt1>
    <a:dk2>
      <a:srgbClr val="FFFFFF"/>
    </a:dk2>
    <a:lt2>
      <a:srgbClr val="E7E6E6"/>
    </a:lt2>
    <a:accent1>
      <a:srgbClr val="AEC411"/>
    </a:accent1>
    <a:accent2>
      <a:srgbClr val="54C0E8"/>
    </a:accent2>
    <a:accent3>
      <a:srgbClr val="D0CECE"/>
    </a:accent3>
    <a:accent4>
      <a:srgbClr val="FED402"/>
    </a:accent4>
    <a:accent5>
      <a:srgbClr val="D61D6E"/>
    </a:accent5>
    <a:accent6>
      <a:srgbClr val="27908F"/>
    </a:accent6>
    <a:hlink>
      <a:srgbClr val="502F75"/>
    </a:hlink>
    <a:folHlink>
      <a:srgbClr val="D8D8D8"/>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Tons Grey">
    <a:dk1>
      <a:sysClr val="windowText" lastClr="000000"/>
    </a:dk1>
    <a:lt1>
      <a:sysClr val="window" lastClr="FFFFFF"/>
    </a:lt1>
    <a:dk2>
      <a:srgbClr val="FFFFFF"/>
    </a:dk2>
    <a:lt2>
      <a:srgbClr val="E7E6E6"/>
    </a:lt2>
    <a:accent1>
      <a:srgbClr val="AEC411"/>
    </a:accent1>
    <a:accent2>
      <a:srgbClr val="DEF05B"/>
    </a:accent2>
    <a:accent3>
      <a:srgbClr val="D0CECE"/>
    </a:accent3>
    <a:accent4>
      <a:srgbClr val="F2A0C4"/>
    </a:accent4>
    <a:accent5>
      <a:srgbClr val="D61D6E"/>
    </a:accent5>
    <a:accent6>
      <a:srgbClr val="901449"/>
    </a:accent6>
    <a:hlink>
      <a:srgbClr val="BFBFBF"/>
    </a:hlink>
    <a:folHlink>
      <a:srgbClr val="D8D8D8"/>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Tons Grey">
    <a:dk1>
      <a:sysClr val="windowText" lastClr="000000"/>
    </a:dk1>
    <a:lt1>
      <a:sysClr val="window" lastClr="FFFFFF"/>
    </a:lt1>
    <a:dk2>
      <a:srgbClr val="FFFFFF"/>
    </a:dk2>
    <a:lt2>
      <a:srgbClr val="E7E6E6"/>
    </a:lt2>
    <a:accent1>
      <a:srgbClr val="AEC411"/>
    </a:accent1>
    <a:accent2>
      <a:srgbClr val="DEF05B"/>
    </a:accent2>
    <a:accent3>
      <a:srgbClr val="D0CECE"/>
    </a:accent3>
    <a:accent4>
      <a:srgbClr val="F2A0C4"/>
    </a:accent4>
    <a:accent5>
      <a:srgbClr val="D61D6E"/>
    </a:accent5>
    <a:accent6>
      <a:srgbClr val="901449"/>
    </a:accent6>
    <a:hlink>
      <a:srgbClr val="BFBFBF"/>
    </a:hlink>
    <a:folHlink>
      <a:srgbClr val="D8D8D8"/>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B&amp;A Template 2019">
    <a:dk1>
      <a:sysClr val="windowText" lastClr="000000"/>
    </a:dk1>
    <a:lt1>
      <a:sysClr val="window" lastClr="FFFFFF"/>
    </a:lt1>
    <a:dk2>
      <a:srgbClr val="FFFFFF"/>
    </a:dk2>
    <a:lt2>
      <a:srgbClr val="E7E6E6"/>
    </a:lt2>
    <a:accent1>
      <a:srgbClr val="AEC411"/>
    </a:accent1>
    <a:accent2>
      <a:srgbClr val="54C0E8"/>
    </a:accent2>
    <a:accent3>
      <a:srgbClr val="D0CECE"/>
    </a:accent3>
    <a:accent4>
      <a:srgbClr val="FED402"/>
    </a:accent4>
    <a:accent5>
      <a:srgbClr val="D61D6E"/>
    </a:accent5>
    <a:accent6>
      <a:srgbClr val="27908F"/>
    </a:accent6>
    <a:hlink>
      <a:srgbClr val="502F75"/>
    </a:hlink>
    <a:folHlink>
      <a:srgbClr val="D8D8D8"/>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B&amp;A Template 2019">
    <a:dk1>
      <a:sysClr val="windowText" lastClr="000000"/>
    </a:dk1>
    <a:lt1>
      <a:sysClr val="window" lastClr="FFFFFF"/>
    </a:lt1>
    <a:dk2>
      <a:srgbClr val="FFFFFF"/>
    </a:dk2>
    <a:lt2>
      <a:srgbClr val="E7E6E6"/>
    </a:lt2>
    <a:accent1>
      <a:srgbClr val="AEC411"/>
    </a:accent1>
    <a:accent2>
      <a:srgbClr val="54C0E8"/>
    </a:accent2>
    <a:accent3>
      <a:srgbClr val="D0CECE"/>
    </a:accent3>
    <a:accent4>
      <a:srgbClr val="FED402"/>
    </a:accent4>
    <a:accent5>
      <a:srgbClr val="D61D6E"/>
    </a:accent5>
    <a:accent6>
      <a:srgbClr val="27908F"/>
    </a:accent6>
    <a:hlink>
      <a:srgbClr val="502F75"/>
    </a:hlink>
    <a:folHlink>
      <a:srgbClr val="D8D8D8"/>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C017563AD733C4FBA05E7C99DBAD8FF" ma:contentTypeVersion="12" ma:contentTypeDescription="Create a new document." ma:contentTypeScope="" ma:versionID="bcea43a7f5872b8f13137fb459afd9cb">
  <xsd:schema xmlns:xsd="http://www.w3.org/2001/XMLSchema" xmlns:xs="http://www.w3.org/2001/XMLSchema" xmlns:p="http://schemas.microsoft.com/office/2006/metadata/properties" xmlns:ns2="d670a9eb-71b8-40ac-b35b-54b1c95478ba" xmlns:ns3="29c286f7-3f5c-48c0-b7a5-b9eda8ee27b7" targetNamespace="http://schemas.microsoft.com/office/2006/metadata/properties" ma:root="true" ma:fieldsID="ae6e6ebdb69ad8bd133688a931fd682d" ns2:_="" ns3:_="">
    <xsd:import namespace="d670a9eb-71b8-40ac-b35b-54b1c95478ba"/>
    <xsd:import namespace="29c286f7-3f5c-48c0-b7a5-b9eda8ee27b7"/>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670a9eb-71b8-40ac-b35b-54b1c95478b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9c286f7-3f5c-48c0-b7a5-b9eda8ee27b7"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A77E639A-8DAC-4FDB-AF50-B8F1C1EAB6CD}">
  <ds:schemaRefs>
    <ds:schemaRef ds:uri="29c286f7-3f5c-48c0-b7a5-b9eda8ee27b7"/>
    <ds:schemaRef ds:uri="d670a9eb-71b8-40ac-b35b-54b1c95478b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5073B564-444C-499D-80DB-4293780E928B}">
  <ds:schemaRefs>
    <ds:schemaRef ds:uri="http://schemas.microsoft.com/sharepoint/v3/contenttype/forms"/>
  </ds:schemaRefs>
</ds:datastoreItem>
</file>

<file path=customXml/itemProps3.xml><?xml version="1.0" encoding="utf-8"?>
<ds:datastoreItem xmlns:ds="http://schemas.openxmlformats.org/officeDocument/2006/customXml" ds:itemID="{B9735A9C-467E-401D-9879-29279A81456F}">
  <ds:schemaRefs>
    <ds:schemaRef ds:uri="29c286f7-3f5c-48c0-b7a5-b9eda8ee27b7"/>
    <ds:schemaRef ds:uri="d670a9eb-71b8-40ac-b35b-54b1c95478ba"/>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1404</TotalTime>
  <Words>2625</Words>
  <Application>Microsoft Office PowerPoint</Application>
  <PresentationFormat>Widescreen</PresentationFormat>
  <Paragraphs>395</Paragraphs>
  <Slides>20</Slides>
  <Notes>16</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20</vt:i4>
      </vt:variant>
    </vt:vector>
  </HeadingPairs>
  <TitlesOfParts>
    <vt:vector size="29" baseType="lpstr">
      <vt:lpstr>Arial</vt:lpstr>
      <vt:lpstr>Calibri</vt:lpstr>
      <vt:lpstr>Calibri Light</vt:lpstr>
      <vt:lpstr>Tahoma</vt:lpstr>
      <vt:lpstr>Trebuchet MS</vt:lpstr>
      <vt:lpstr>Verdana</vt:lpstr>
      <vt:lpstr>Wingdings</vt:lpstr>
      <vt:lpstr>Office Theme</vt:lpstr>
      <vt:lpstr>1_Office Theme</vt:lpstr>
      <vt:lpstr>Tracker Study: Re-Opening Ireland</vt:lpstr>
      <vt:lpstr>Methodology</vt:lpstr>
      <vt:lpstr>Summary of Findings</vt:lpstr>
      <vt:lpstr>Expected impact of COVID-19 on the Irish economy and personal finances</vt:lpstr>
      <vt:lpstr>65% say personal finances the same or better since onset of crisis</vt:lpstr>
      <vt:lpstr>Extent to which personal finances have been impacted by Covid-19</vt:lpstr>
      <vt:lpstr>PowerPoint Presentation</vt:lpstr>
      <vt:lpstr>Summary purchase plans post Covid</vt:lpstr>
      <vt:lpstr>Most looking forward to once Covid 19 restrictions lifted</vt:lpstr>
      <vt:lpstr>More people Buying Irish and Shopping Local</vt:lpstr>
      <vt:lpstr>Increase in buying Irish from supermarkets</vt:lpstr>
      <vt:lpstr>Price and Quality most important factors when deciding on products &amp; Services </vt:lpstr>
      <vt:lpstr>Year on Year Viewing is up 7% from March – May 2020 for Adults</vt:lpstr>
      <vt:lpstr>Most trusted source</vt:lpstr>
      <vt:lpstr>PowerPoint Presentation</vt:lpstr>
      <vt:lpstr>Level of agreement with each statement</vt:lpstr>
      <vt:lpstr>Best Ads on TV</vt:lpstr>
      <vt:lpstr>Most trusted source of Advertising communication</vt:lpstr>
      <vt:lpstr>BVOD and SVOD Channels accessed since onset of Covid 19</vt:lpstr>
      <vt:lpstr>Expected frequency of accessing channels once Covid-19  restrictions lifted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brenda@banda.ie</dc:creator>
  <cp:lastModifiedBy>Eimear</cp:lastModifiedBy>
  <cp:revision>15</cp:revision>
  <cp:lastPrinted>2020-06-18T13:49:43Z</cp:lastPrinted>
  <dcterms:created xsi:type="dcterms:W3CDTF">2020-05-13T11:32:38Z</dcterms:created>
  <dcterms:modified xsi:type="dcterms:W3CDTF">2020-06-23T14:49:53Z</dcterms:modified>
</cp:coreProperties>
</file>