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849" r:id="rId4"/>
    <p:sldId id="803" r:id="rId5"/>
    <p:sldId id="851" r:id="rId6"/>
    <p:sldId id="85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" userId="2c19cd728e57dabf" providerId="LiveId" clId="{9D4F9BCA-F69D-4E48-8CBC-CEEF1B6AD175}"/>
    <pc:docChg chg="custSel delSld modSld">
      <pc:chgData name="Eimear" userId="2c19cd728e57dabf" providerId="LiveId" clId="{9D4F9BCA-F69D-4E48-8CBC-CEEF1B6AD175}" dt="2020-09-17T09:40:34.215" v="15" actId="20577"/>
      <pc:docMkLst>
        <pc:docMk/>
      </pc:docMkLst>
      <pc:sldChg chg="modSp mod">
        <pc:chgData name="Eimear" userId="2c19cd728e57dabf" providerId="LiveId" clId="{9D4F9BCA-F69D-4E48-8CBC-CEEF1B6AD175}" dt="2020-09-17T09:40:34.215" v="15" actId="20577"/>
        <pc:sldMkLst>
          <pc:docMk/>
          <pc:sldMk cId="2850478022" sldId="256"/>
        </pc:sldMkLst>
        <pc:spChg chg="mod">
          <ac:chgData name="Eimear" userId="2c19cd728e57dabf" providerId="LiveId" clId="{9D4F9BCA-F69D-4E48-8CBC-CEEF1B6AD175}" dt="2020-09-17T09:40:34.215" v="15" actId="20577"/>
          <ac:spMkLst>
            <pc:docMk/>
            <pc:sldMk cId="2850478022" sldId="256"/>
            <ac:spMk id="16" creationId="{73EDEFA1-4E8A-410B-861C-BBA7618DA0BB}"/>
          </ac:spMkLst>
        </pc:spChg>
      </pc:sldChg>
      <pc:sldChg chg="modSp mod">
        <pc:chgData name="Eimear" userId="2c19cd728e57dabf" providerId="LiveId" clId="{9D4F9BCA-F69D-4E48-8CBC-CEEF1B6AD175}" dt="2020-09-17T09:38:59.312" v="4" actId="313"/>
        <pc:sldMkLst>
          <pc:docMk/>
          <pc:sldMk cId="3061502503" sldId="258"/>
        </pc:sldMkLst>
        <pc:spChg chg="mod">
          <ac:chgData name="Eimear" userId="2c19cd728e57dabf" providerId="LiveId" clId="{9D4F9BCA-F69D-4E48-8CBC-CEEF1B6AD175}" dt="2020-09-17T09:38:59.312" v="4" actId="313"/>
          <ac:spMkLst>
            <pc:docMk/>
            <pc:sldMk cId="3061502503" sldId="258"/>
            <ac:spMk id="5" creationId="{BCC62E4D-537D-40C2-B242-123D9C776034}"/>
          </ac:spMkLst>
        </pc:spChg>
      </pc:sldChg>
      <pc:sldChg chg="del">
        <pc:chgData name="Eimear" userId="2c19cd728e57dabf" providerId="LiveId" clId="{9D4F9BCA-F69D-4E48-8CBC-CEEF1B6AD175}" dt="2020-09-17T09:38:38.099" v="2" actId="47"/>
        <pc:sldMkLst>
          <pc:docMk/>
          <pc:sldMk cId="2374608695" sldId="849"/>
        </pc:sldMkLst>
      </pc:sldChg>
      <pc:sldChg chg="del">
        <pc:chgData name="Eimear" userId="2c19cd728e57dabf" providerId="LiveId" clId="{9D4F9BCA-F69D-4E48-8CBC-CEEF1B6AD175}" dt="2020-09-17T09:38:37.078" v="1" actId="47"/>
        <pc:sldMkLst>
          <pc:docMk/>
          <pc:sldMk cId="871123484" sldId="850"/>
        </pc:sldMkLst>
      </pc:sldChg>
      <pc:sldChg chg="modSp">
        <pc:chgData name="Eimear" userId="2c19cd728e57dabf" providerId="LiveId" clId="{9D4F9BCA-F69D-4E48-8CBC-CEEF1B6AD175}" dt="2020-09-17T09:39:21.605" v="6" actId="20577"/>
        <pc:sldMkLst>
          <pc:docMk/>
          <pc:sldMk cId="3822516790" sldId="851"/>
        </pc:sldMkLst>
        <pc:graphicFrameChg chg="mod">
          <ac:chgData name="Eimear" userId="2c19cd728e57dabf" providerId="LiveId" clId="{9D4F9BCA-F69D-4E48-8CBC-CEEF1B6AD175}" dt="2020-09-17T09:39:21.605" v="6" actId="20577"/>
          <ac:graphicFrameMkLst>
            <pc:docMk/>
            <pc:sldMk cId="3822516790" sldId="851"/>
            <ac:graphicFrameMk id="3" creationId="{2F3F0030-4E41-4CB4-9A50-B28D3A42E7A8}"/>
          </ac:graphicFrameMkLst>
        </pc:graphicFrameChg>
      </pc:sldChg>
      <pc:sldChg chg="del">
        <pc:chgData name="Eimear" userId="2c19cd728e57dabf" providerId="LiveId" clId="{9D4F9BCA-F69D-4E48-8CBC-CEEF1B6AD175}" dt="2020-09-17T09:38:36.204" v="0" actId="47"/>
        <pc:sldMkLst>
          <pc:docMk/>
          <pc:sldMk cId="2950368213" sldId="856"/>
        </pc:sldMkLst>
      </pc:sldChg>
      <pc:sldMasterChg chg="delSldLayout">
        <pc:chgData name="Eimear" userId="2c19cd728e57dabf" providerId="LiveId" clId="{9D4F9BCA-F69D-4E48-8CBC-CEEF1B6AD175}" dt="2020-09-17T09:38:36.204" v="0" actId="47"/>
        <pc:sldMasterMkLst>
          <pc:docMk/>
          <pc:sldMasterMk cId="102754929" sldId="2147483660"/>
        </pc:sldMasterMkLst>
        <pc:sldLayoutChg chg="del">
          <pc:chgData name="Eimear" userId="2c19cd728e57dabf" providerId="LiveId" clId="{9D4F9BCA-F69D-4E48-8CBC-CEEF1B6AD175}" dt="2020-09-17T09:38:36.204" v="0" actId="47"/>
          <pc:sldLayoutMkLst>
            <pc:docMk/>
            <pc:sldMasterMk cId="102754929" sldId="2147483660"/>
            <pc:sldLayoutMk cId="1305011724" sldId="214748367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76.1% of Housekeepers w/kids each week in August 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Hskprs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82.8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Hskprs w/kids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76.099999999999994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70.900000000000006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48.5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56.6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69.2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87.4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Vodafone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National Lottery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Sky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Bank of Ireland</a:t>
          </a: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Lidl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Diageo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Reckitt Benckiser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Three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0294" custLinFactNeighborX="-100000" custLinFactNeighborY="-5172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/>
      <dgm:spPr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/>
      <dgm:spPr/>
      <dgm:t>
        <a:bodyPr/>
        <a:lstStyle/>
        <a:p>
          <a:r>
            <a:rPr lang="en-IE" b="0" i="0" u="none" dirty="0"/>
            <a:t>RTE News: Nine </a:t>
          </a:r>
          <a:r>
            <a:rPr lang="en-IE" b="0" i="0" u="none" dirty="0" err="1"/>
            <a:t>O'Clock</a:t>
          </a:r>
          <a:r>
            <a:rPr lang="en-IE" b="0" i="0" u="none" dirty="0"/>
            <a:t>	26-08-2020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B1D64FC8-9F21-4BF7-B98E-7B9DAD35C504}">
      <dgm:prSet phldrT="[Text]"/>
      <dgm:spPr/>
      <dgm:t>
        <a:bodyPr/>
        <a:lstStyle/>
        <a:p>
          <a:r>
            <a:rPr lang="en-IE" b="0" i="0" u="none" dirty="0"/>
            <a:t>CORONATION STREET 20	24-08-2020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0C6CD8A6-C31D-4306-9B0C-AB57B2380631}" type="parTrans" cxnId="{391DB980-AA42-46CF-8B04-1FD44F8A5806}">
      <dgm:prSet/>
      <dgm:spPr/>
      <dgm:t>
        <a:bodyPr/>
        <a:lstStyle/>
        <a:p>
          <a:endParaRPr lang="en-IE"/>
        </a:p>
      </dgm:t>
    </dgm:pt>
    <dgm:pt modelId="{C4311D8C-B628-4785-81AA-6697EC54A052}" type="sibTrans" cxnId="{391DB980-AA42-46CF-8B04-1FD44F8A5806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ACA67397-5B1B-44DB-BEBD-EFE3C0844FB5}">
      <dgm:prSet phldrT="[Text]"/>
      <dgm:spPr/>
      <dgm:t>
        <a:bodyPr/>
        <a:lstStyle/>
        <a:p>
          <a:r>
            <a:rPr lang="en-IE" b="0" i="0" u="none" dirty="0"/>
            <a:t>FBI	27-08-2020</a:t>
          </a:r>
          <a:endParaRPr lang="en-IE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31DC3474-296F-4730-B378-333F086B5EF7}" type="parTrans" cxnId="{3C8FD18D-4577-4172-9557-2B8554A84B22}">
      <dgm:prSet/>
      <dgm:spPr/>
      <dgm:t>
        <a:bodyPr/>
        <a:lstStyle/>
        <a:p>
          <a:endParaRPr lang="en-IE"/>
        </a:p>
      </dgm:t>
    </dgm:pt>
    <dgm:pt modelId="{8CC25F59-61E1-447D-9D66-922424EEA22A}" type="sibTrans" cxnId="{3C8FD18D-4577-4172-9557-2B8554A84B22}">
      <dgm:prSet/>
      <dgm:spPr/>
      <dgm:t>
        <a:bodyPr/>
        <a:lstStyle/>
        <a:p>
          <a:endParaRPr lang="en-IE"/>
        </a:p>
      </dgm:t>
    </dgm:pt>
    <dgm:pt modelId="{032F4C9B-29BA-46EA-A131-013973D76F78}">
      <dgm:prSet/>
      <dgm:spPr/>
      <dgm:t>
        <a:bodyPr/>
        <a:lstStyle/>
        <a:p>
          <a:r>
            <a:rPr lang="en-IE" b="0" i="0" u="none"/>
            <a:t>RTE News: Six One	20-08-2020</a:t>
          </a:r>
          <a:endParaRPr lang="en-IE"/>
        </a:p>
      </dgm:t>
    </dgm:pt>
    <dgm:pt modelId="{A267BA99-0426-447A-BE45-60F2FA6CDB65}" type="parTrans" cxnId="{0D217E3A-8A24-46D8-9141-3E6AF74702A8}">
      <dgm:prSet/>
      <dgm:spPr/>
      <dgm:t>
        <a:bodyPr/>
        <a:lstStyle/>
        <a:p>
          <a:endParaRPr lang="en-IE"/>
        </a:p>
      </dgm:t>
    </dgm:pt>
    <dgm:pt modelId="{086B2560-6D31-4ACF-84A1-6D0EE0585955}" type="sibTrans" cxnId="{0D217E3A-8A24-46D8-9141-3E6AF74702A8}">
      <dgm:prSet/>
      <dgm:spPr/>
      <dgm:t>
        <a:bodyPr/>
        <a:lstStyle/>
        <a:p>
          <a:endParaRPr lang="en-IE"/>
        </a:p>
      </dgm:t>
    </dgm:pt>
    <dgm:pt modelId="{96BBED2C-AA07-4C51-AEA6-045E305871A8}">
      <dgm:prSet/>
      <dgm:spPr/>
      <dgm:t>
        <a:bodyPr/>
        <a:lstStyle/>
        <a:p>
          <a:r>
            <a:rPr lang="en-IE" b="0" i="0" u="none"/>
            <a:t>Prime Time	20-08-2020</a:t>
          </a:r>
          <a:endParaRPr lang="en-IE"/>
        </a:p>
      </dgm:t>
    </dgm:pt>
    <dgm:pt modelId="{DEEB7D33-337F-40D4-9DDF-C23B9C88D4D3}" type="parTrans" cxnId="{E3B429EF-A812-4D01-A05B-AE8711E8281F}">
      <dgm:prSet/>
      <dgm:spPr/>
      <dgm:t>
        <a:bodyPr/>
        <a:lstStyle/>
        <a:p>
          <a:endParaRPr lang="en-IE"/>
        </a:p>
      </dgm:t>
    </dgm:pt>
    <dgm:pt modelId="{6826DFF8-43D0-41C8-A79C-99D9463FBB66}" type="sibTrans" cxnId="{E3B429EF-A812-4D01-A05B-AE8711E8281F}">
      <dgm:prSet/>
      <dgm:spPr/>
      <dgm:t>
        <a:bodyPr/>
        <a:lstStyle/>
        <a:p>
          <a:endParaRPr lang="en-IE"/>
        </a:p>
      </dgm:t>
    </dgm:pt>
    <dgm:pt modelId="{694978F3-06C3-4CED-BA63-A49E69EF11A4}">
      <dgm:prSet/>
      <dgm:spPr/>
      <dgm:t>
        <a:bodyPr/>
        <a:lstStyle/>
        <a:p>
          <a:r>
            <a:rPr lang="en-IE" b="0" i="0" u="none"/>
            <a:t>Prime Time Special	13-08-2020</a:t>
          </a:r>
          <a:endParaRPr lang="en-IE"/>
        </a:p>
      </dgm:t>
    </dgm:pt>
    <dgm:pt modelId="{B61252BA-ABD8-4218-AE2C-EDAEA1454ED3}" type="parTrans" cxnId="{61EA0975-13CB-4BA4-94E6-5136548A80C1}">
      <dgm:prSet/>
      <dgm:spPr/>
      <dgm:t>
        <a:bodyPr/>
        <a:lstStyle/>
        <a:p>
          <a:endParaRPr lang="en-IE"/>
        </a:p>
      </dgm:t>
    </dgm:pt>
    <dgm:pt modelId="{8E3E789A-57E7-414E-BA44-1D00B5604AF6}" type="sibTrans" cxnId="{61EA0975-13CB-4BA4-94E6-5136548A80C1}">
      <dgm:prSet/>
      <dgm:spPr/>
      <dgm:t>
        <a:bodyPr/>
        <a:lstStyle/>
        <a:p>
          <a:endParaRPr lang="en-IE"/>
        </a:p>
      </dgm:t>
    </dgm:pt>
    <dgm:pt modelId="{44409335-3FE6-40D4-9BE5-7B6ECAF1CB5B}">
      <dgm:prSet/>
      <dgm:spPr/>
      <dgm:t>
        <a:bodyPr/>
        <a:lstStyle/>
        <a:p>
          <a:r>
            <a:rPr lang="en-IE" b="0" i="0" u="none" dirty="0"/>
            <a:t>Reeling In The Years	20-08-2020</a:t>
          </a:r>
          <a:endParaRPr lang="en-IE" dirty="0"/>
        </a:p>
      </dgm:t>
    </dgm:pt>
    <dgm:pt modelId="{94F26AD0-52A0-41B5-A8E6-9778F3635AB6}" type="parTrans" cxnId="{516C77AD-D647-4969-AEAA-54764AA704E2}">
      <dgm:prSet/>
      <dgm:spPr/>
      <dgm:t>
        <a:bodyPr/>
        <a:lstStyle/>
        <a:p>
          <a:endParaRPr lang="en-IE"/>
        </a:p>
      </dgm:t>
    </dgm:pt>
    <dgm:pt modelId="{B62E5676-7DA0-4112-9E0F-50C3D95BB22C}" type="sibTrans" cxnId="{516C77AD-D647-4969-AEAA-54764AA704E2}">
      <dgm:prSet/>
      <dgm:spPr/>
      <dgm:t>
        <a:bodyPr/>
        <a:lstStyle/>
        <a:p>
          <a:endParaRPr lang="en-IE"/>
        </a:p>
      </dgm:t>
    </dgm:pt>
    <dgm:pt modelId="{C9C7F5D3-63D5-4515-B813-F69DD9B10F5E}">
      <dgm:prSet/>
      <dgm:spPr/>
      <dgm:t>
        <a:bodyPr/>
        <a:lstStyle/>
        <a:p>
          <a:r>
            <a:rPr lang="en-IE" b="0" i="0" u="none"/>
            <a:t>UCL: PAR V BAY LIVE	23-08-2020</a:t>
          </a:r>
          <a:endParaRPr lang="en-IE"/>
        </a:p>
      </dgm:t>
    </dgm:pt>
    <dgm:pt modelId="{C5B78457-2B12-4F14-98D9-12B075A00FFC}" type="parTrans" cxnId="{F9FA3E65-C693-4DCC-AC8D-0FF3AA207D28}">
      <dgm:prSet/>
      <dgm:spPr/>
      <dgm:t>
        <a:bodyPr/>
        <a:lstStyle/>
        <a:p>
          <a:endParaRPr lang="en-IE"/>
        </a:p>
      </dgm:t>
    </dgm:pt>
    <dgm:pt modelId="{B6C9DD0B-10C5-492B-A522-397C78ED20F8}" type="sibTrans" cxnId="{F9FA3E65-C693-4DCC-AC8D-0FF3AA207D28}">
      <dgm:prSet/>
      <dgm:spPr/>
      <dgm:t>
        <a:bodyPr/>
        <a:lstStyle/>
        <a:p>
          <a:endParaRPr lang="en-IE"/>
        </a:p>
      </dgm:t>
    </dgm:pt>
    <dgm:pt modelId="{FC3EFA3E-2061-47B5-8D96-332593D248E4}">
      <dgm:prSet/>
      <dgm:spPr/>
      <dgm:t>
        <a:bodyPr/>
        <a:lstStyle/>
        <a:p>
          <a:r>
            <a:rPr lang="en-IE" b="0" i="0" u="none"/>
            <a:t>EMMERDALE 2020	24-08-2020</a:t>
          </a:r>
          <a:endParaRPr lang="en-IE"/>
        </a:p>
      </dgm:t>
    </dgm:pt>
    <dgm:pt modelId="{96C6002C-3974-48F4-827A-7AB21D2CCA95}" type="parTrans" cxnId="{EB548CFB-FA95-4A42-B9DF-E365778C759E}">
      <dgm:prSet/>
      <dgm:spPr/>
      <dgm:t>
        <a:bodyPr/>
        <a:lstStyle/>
        <a:p>
          <a:endParaRPr lang="en-IE"/>
        </a:p>
      </dgm:t>
    </dgm:pt>
    <dgm:pt modelId="{12315725-261D-42D7-82CA-D4CF30F842E5}" type="sibTrans" cxnId="{EB548CFB-FA95-4A42-B9DF-E365778C759E}">
      <dgm:prSet/>
      <dgm:spPr/>
      <dgm:t>
        <a:bodyPr/>
        <a:lstStyle/>
        <a:p>
          <a:endParaRPr lang="en-IE"/>
        </a:p>
      </dgm:t>
    </dgm:pt>
    <dgm:pt modelId="{F2EB40E0-F82A-488D-A477-BDC3E3B92B3D}">
      <dgm:prSet/>
      <dgm:spPr/>
      <dgm:t>
        <a:bodyPr/>
        <a:lstStyle/>
        <a:p>
          <a:r>
            <a:rPr lang="en-IE" b="0" i="0" u="none"/>
            <a:t>NEWS AT 5.30 (2020)	18-08-2020</a:t>
          </a:r>
          <a:endParaRPr lang="en-IE"/>
        </a:p>
      </dgm:t>
    </dgm:pt>
    <dgm:pt modelId="{053360B2-08C3-4D6C-B19B-D7E53E76ED3A}" type="parTrans" cxnId="{184CC267-B8C1-42BD-91E9-0961B2B23D5C}">
      <dgm:prSet/>
      <dgm:spPr/>
      <dgm:t>
        <a:bodyPr/>
        <a:lstStyle/>
        <a:p>
          <a:endParaRPr lang="en-IE"/>
        </a:p>
      </dgm:t>
    </dgm:pt>
    <dgm:pt modelId="{93582989-9515-4A93-A86F-46F174C4CE5B}" type="sibTrans" cxnId="{184CC267-B8C1-42BD-91E9-0961B2B23D5C}">
      <dgm:prSet/>
      <dgm:spPr/>
      <dgm:t>
        <a:bodyPr/>
        <a:lstStyle/>
        <a:p>
          <a:endParaRPr lang="en-IE"/>
        </a:p>
      </dgm:t>
    </dgm:pt>
    <dgm:pt modelId="{40EAF21C-01C3-42FF-B1E6-7C65067851A8}">
      <dgm:prSet/>
      <dgm:spPr/>
      <dgm:t>
        <a:bodyPr/>
        <a:lstStyle/>
        <a:p>
          <a:r>
            <a:rPr lang="en-IE" b="0" i="0" u="none" dirty="0"/>
            <a:t>VIRGIN MEDIA NEWS	18-08-2020</a:t>
          </a:r>
          <a:endParaRPr lang="en-IE" dirty="0"/>
        </a:p>
      </dgm:t>
    </dgm:pt>
    <dgm:pt modelId="{0042BBFC-4201-44B7-BEFD-C746EE178845}" type="parTrans" cxnId="{83B68A6C-ECAC-429F-9490-39D36EAF15F0}">
      <dgm:prSet/>
      <dgm:spPr/>
      <dgm:t>
        <a:bodyPr/>
        <a:lstStyle/>
        <a:p>
          <a:endParaRPr lang="en-IE"/>
        </a:p>
      </dgm:t>
    </dgm:pt>
    <dgm:pt modelId="{0EFE65A0-9551-4EA8-BE45-6DB7B7530C82}" type="sibTrans" cxnId="{83B68A6C-ECAC-429F-9490-39D36EAF15F0}">
      <dgm:prSet/>
      <dgm:spPr/>
      <dgm:t>
        <a:bodyPr/>
        <a:lstStyle/>
        <a:p>
          <a:endParaRPr lang="en-IE"/>
        </a:p>
      </dgm:t>
    </dgm:pt>
    <dgm:pt modelId="{18804877-B0E1-4786-8352-2C2941EA36E1}">
      <dgm:prSet/>
      <dgm:spPr/>
      <dgm:t>
        <a:bodyPr/>
        <a:lstStyle/>
        <a:p>
          <a:r>
            <a:rPr lang="en-IE" b="0" i="0" u="none"/>
            <a:t>SKY SPORTS NEWS SPECIALS 2020	26-08-2020</a:t>
          </a:r>
          <a:endParaRPr lang="en-IE"/>
        </a:p>
      </dgm:t>
    </dgm:pt>
    <dgm:pt modelId="{201AEBB7-FD6B-425D-B88F-8150EC8F69AF}" type="parTrans" cxnId="{B137C760-6E92-4F1A-A366-FA3D24CD392B}">
      <dgm:prSet/>
      <dgm:spPr/>
      <dgm:t>
        <a:bodyPr/>
        <a:lstStyle/>
        <a:p>
          <a:endParaRPr lang="en-IE"/>
        </a:p>
      </dgm:t>
    </dgm:pt>
    <dgm:pt modelId="{3753E3DE-018D-43A7-AB02-09C579933A20}" type="sibTrans" cxnId="{B137C760-6E92-4F1A-A366-FA3D24CD392B}">
      <dgm:prSet/>
      <dgm:spPr/>
      <dgm:t>
        <a:bodyPr/>
        <a:lstStyle/>
        <a:p>
          <a:endParaRPr lang="en-IE"/>
        </a:p>
      </dgm:t>
    </dgm:pt>
    <dgm:pt modelId="{C971FCF8-AE26-4311-8F0F-66C6667C4919}">
      <dgm:prSet/>
      <dgm:spPr/>
      <dgm:t>
        <a:bodyPr/>
        <a:lstStyle/>
        <a:p>
          <a:r>
            <a:rPr lang="en-IE" b="0" i="0" u="none"/>
            <a:t>9-1-1	04-08-2020</a:t>
          </a:r>
          <a:endParaRPr lang="en-IE"/>
        </a:p>
      </dgm:t>
    </dgm:pt>
    <dgm:pt modelId="{3C126F0D-885E-493C-A73E-D8B6D2316290}" type="parTrans" cxnId="{9FC6C690-BFCC-4779-89E9-53E6AE2203D3}">
      <dgm:prSet/>
      <dgm:spPr/>
      <dgm:t>
        <a:bodyPr/>
        <a:lstStyle/>
        <a:p>
          <a:endParaRPr lang="en-IE"/>
        </a:p>
      </dgm:t>
    </dgm:pt>
    <dgm:pt modelId="{BBB9B242-8EA2-4B23-A099-78364CE8424C}" type="sibTrans" cxnId="{9FC6C690-BFCC-4779-89E9-53E6AE2203D3}">
      <dgm:prSet/>
      <dgm:spPr/>
      <dgm:t>
        <a:bodyPr/>
        <a:lstStyle/>
        <a:p>
          <a:endParaRPr lang="en-IE"/>
        </a:p>
      </dgm:t>
    </dgm:pt>
    <dgm:pt modelId="{28D5D557-D978-4A9B-8A60-0DFAAB160EFF}">
      <dgm:prSet/>
      <dgm:spPr/>
      <dgm:t>
        <a:bodyPr/>
        <a:lstStyle/>
        <a:p>
          <a:r>
            <a:rPr lang="en-IE" b="0" i="0" u="none"/>
            <a:t>A LEAGUE OF THEIR OWN	27-08-2020</a:t>
          </a:r>
          <a:endParaRPr lang="en-IE"/>
        </a:p>
      </dgm:t>
    </dgm:pt>
    <dgm:pt modelId="{2E5B82AA-43F0-47EF-B38B-157F23C4724C}" type="parTrans" cxnId="{E33C6358-9D9B-4232-A6E0-EFF695BAEAC0}">
      <dgm:prSet/>
      <dgm:spPr/>
      <dgm:t>
        <a:bodyPr/>
        <a:lstStyle/>
        <a:p>
          <a:endParaRPr lang="en-IE"/>
        </a:p>
      </dgm:t>
    </dgm:pt>
    <dgm:pt modelId="{C71A8FED-D982-4427-B6EF-3B1D0EE67EA3}" type="sibTrans" cxnId="{E33C6358-9D9B-4232-A6E0-EFF695BAEAC0}">
      <dgm:prSet/>
      <dgm:spPr/>
      <dgm:t>
        <a:bodyPr/>
        <a:lstStyle/>
        <a:p>
          <a:endParaRPr lang="en-IE"/>
        </a:p>
      </dgm:t>
    </dgm:pt>
    <dgm:pt modelId="{9D467A0F-830A-429F-A5B3-400176A9D0CB}">
      <dgm:prSet/>
      <dgm:spPr/>
      <dgm:t>
        <a:bodyPr/>
        <a:lstStyle/>
        <a:p>
          <a:r>
            <a:rPr lang="en-IE" b="0" i="0" u="none" dirty="0"/>
            <a:t>S.W.A.T. 02-08-2020</a:t>
          </a:r>
          <a:endParaRPr lang="en-IE" dirty="0"/>
        </a:p>
      </dgm:t>
    </dgm:pt>
    <dgm:pt modelId="{EAA26498-D9C2-43EE-9B37-6F081F7E1603}" type="parTrans" cxnId="{7B558A71-F163-4731-B980-0CEA638BCFE6}">
      <dgm:prSet/>
      <dgm:spPr/>
      <dgm:t>
        <a:bodyPr/>
        <a:lstStyle/>
        <a:p>
          <a:endParaRPr lang="en-IE"/>
        </a:p>
      </dgm:t>
    </dgm:pt>
    <dgm:pt modelId="{388FB8DD-4C8A-42AE-B865-04A8BE1CDEC1}" type="sibTrans" cxnId="{7B558A71-F163-4731-B980-0CEA638BCFE6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3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3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1E64F60C-0FC9-4965-A301-911782F65C87}" type="presOf" srcId="{C971FCF8-AE26-4311-8F0F-66C6667C4919}" destId="{C36EFF3F-251A-477B-A45F-B905D9D28461}" srcOrd="0" destOrd="2" presId="urn:microsoft.com/office/officeart/2005/8/layout/hList2"/>
    <dgm:cxn modelId="{83D7A511-17D6-4255-A070-B407773FD339}" type="presOf" srcId="{40EAF21C-01C3-42FF-B1E6-7C65067851A8}" destId="{40929204-08DE-4027-BBCF-DC8F8E723DA1}" srcOrd="0" destOrd="4" presId="urn:microsoft.com/office/officeart/2005/8/layout/hList2"/>
    <dgm:cxn modelId="{C5A3AD12-8B8C-43FC-B3A0-C4AFA163A63B}" type="presOf" srcId="{9D467A0F-830A-429F-A5B3-400176A9D0CB}" destId="{C36EFF3F-251A-477B-A45F-B905D9D28461}" srcOrd="0" destOrd="4" presId="urn:microsoft.com/office/officeart/2005/8/layout/hList2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63BB7932-59EA-423E-8700-BB84E0A331A8}" type="presOf" srcId="{F2EB40E0-F82A-488D-A477-BDC3E3B92B3D}" destId="{40929204-08DE-4027-BBCF-DC8F8E723DA1}" srcOrd="0" destOrd="3" presId="urn:microsoft.com/office/officeart/2005/8/layout/hList2"/>
    <dgm:cxn modelId="{AE038A35-A63A-4E09-BB3C-4F5D2472A93C}" type="presOf" srcId="{694978F3-06C3-4CED-BA63-A49E69EF11A4}" destId="{C00129A3-0CA7-4F24-8ABC-76EABEACA063}" srcOrd="0" destOrd="3" presId="urn:microsoft.com/office/officeart/2005/8/layout/hList2"/>
    <dgm:cxn modelId="{0D217E3A-8A24-46D8-9141-3E6AF74702A8}" srcId="{670A38C6-6DF5-4DF8-833E-65453506E250}" destId="{032F4C9B-29BA-46EA-A131-013973D76F78}" srcOrd="1" destOrd="0" parTransId="{A267BA99-0426-447A-BE45-60F2FA6CDB65}" sibTransId="{086B2560-6D31-4ACF-84A1-6D0EE0585955}"/>
    <dgm:cxn modelId="{1A0B113C-E5A5-4665-B306-D41F674EEBDD}" type="presOf" srcId="{28D5D557-D978-4A9B-8A60-0DFAAB160EFF}" destId="{C36EFF3F-251A-477B-A45F-B905D9D28461}" srcOrd="0" destOrd="3" presId="urn:microsoft.com/office/officeart/2005/8/layout/hList2"/>
    <dgm:cxn modelId="{B287B15E-50EC-49EE-963B-D8EFAFFBB8F1}" type="presOf" srcId="{B1D64FC8-9F21-4BF7-B98E-7B9DAD35C504}" destId="{40929204-08DE-4027-BBCF-DC8F8E723DA1}" srcOrd="0" destOrd="0" presId="urn:microsoft.com/office/officeart/2005/8/layout/hList2"/>
    <dgm:cxn modelId="{B137C760-6E92-4F1A-A366-FA3D24CD392B}" srcId="{E3B4451D-5449-4C3F-AC6D-F1F54B3E814A}" destId="{18804877-B0E1-4786-8352-2C2941EA36E1}" srcOrd="1" destOrd="0" parTransId="{201AEBB7-FD6B-425D-B88F-8150EC8F69AF}" sibTransId="{3753E3DE-018D-43A7-AB02-09C579933A20}"/>
    <dgm:cxn modelId="{F9FA3E65-C693-4DCC-AC8D-0FF3AA207D28}" srcId="{E9BE8D7F-CBF1-4371-A671-0E65E04D4167}" destId="{C9C7F5D3-63D5-4515-B813-F69DD9B10F5E}" srcOrd="1" destOrd="0" parTransId="{C5B78457-2B12-4F14-98D9-12B075A00FFC}" sibTransId="{B6C9DD0B-10C5-492B-A522-397C78ED20F8}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184CC267-B8C1-42BD-91E9-0961B2B23D5C}" srcId="{E9BE8D7F-CBF1-4371-A671-0E65E04D4167}" destId="{F2EB40E0-F82A-488D-A477-BDC3E3B92B3D}" srcOrd="3" destOrd="0" parTransId="{053360B2-08C3-4D6C-B19B-D7E53E76ED3A}" sibTransId="{93582989-9515-4A93-A86F-46F174C4CE5B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83B68A6C-ECAC-429F-9490-39D36EAF15F0}" srcId="{E9BE8D7F-CBF1-4371-A671-0E65E04D4167}" destId="{40EAF21C-01C3-42FF-B1E6-7C65067851A8}" srcOrd="4" destOrd="0" parTransId="{0042BBFC-4201-44B7-BEFD-C746EE178845}" sibTransId="{0EFE65A0-9551-4EA8-BE45-6DB7B7530C82}"/>
    <dgm:cxn modelId="{7B558A71-F163-4731-B980-0CEA638BCFE6}" srcId="{E3B4451D-5449-4C3F-AC6D-F1F54B3E814A}" destId="{9D467A0F-830A-429F-A5B3-400176A9D0CB}" srcOrd="4" destOrd="0" parTransId="{EAA26498-D9C2-43EE-9B37-6F081F7E1603}" sibTransId="{388FB8DD-4C8A-42AE-B865-04A8BE1CDEC1}"/>
    <dgm:cxn modelId="{61EA0975-13CB-4BA4-94E6-5136548A80C1}" srcId="{670A38C6-6DF5-4DF8-833E-65453506E250}" destId="{694978F3-06C3-4CED-BA63-A49E69EF11A4}" srcOrd="3" destOrd="0" parTransId="{B61252BA-ABD8-4218-AE2C-EDAEA1454ED3}" sibTransId="{8E3E789A-57E7-414E-BA44-1D00B5604AF6}"/>
    <dgm:cxn modelId="{E33C6358-9D9B-4232-A6E0-EFF695BAEAC0}" srcId="{E3B4451D-5449-4C3F-AC6D-F1F54B3E814A}" destId="{28D5D557-D978-4A9B-8A60-0DFAAB160EFF}" srcOrd="3" destOrd="0" parTransId="{2E5B82AA-43F0-47EF-B38B-157F23C4724C}" sibTransId="{C71A8FED-D982-4427-B6EF-3B1D0EE67EA3}"/>
    <dgm:cxn modelId="{391DB980-AA42-46CF-8B04-1FD44F8A5806}" srcId="{E9BE8D7F-CBF1-4371-A671-0E65E04D4167}" destId="{B1D64FC8-9F21-4BF7-B98E-7B9DAD35C504}" srcOrd="0" destOrd="0" parTransId="{0C6CD8A6-C31D-4306-9B0C-AB57B2380631}" sibTransId="{C4311D8C-B628-4785-81AA-6697EC54A052}"/>
    <dgm:cxn modelId="{14BCD38C-9E14-46E4-B995-BA8B2BA5C975}" type="presOf" srcId="{032F4C9B-29BA-46EA-A131-013973D76F78}" destId="{C00129A3-0CA7-4F24-8ABC-76EABEACA063}" srcOrd="0" destOrd="1" presId="urn:microsoft.com/office/officeart/2005/8/layout/hList2"/>
    <dgm:cxn modelId="{3C8FD18D-4577-4172-9557-2B8554A84B22}" srcId="{E3B4451D-5449-4C3F-AC6D-F1F54B3E814A}" destId="{ACA67397-5B1B-44DB-BEBD-EFE3C0844FB5}" srcOrd="0" destOrd="0" parTransId="{31DC3474-296F-4730-B378-333F086B5EF7}" sibTransId="{8CC25F59-61E1-447D-9D66-922424EEA22A}"/>
    <dgm:cxn modelId="{0388008F-1812-41EE-ABF2-E97E92F98B50}" type="presOf" srcId="{ACA67397-5B1B-44DB-BEBD-EFE3C0844FB5}" destId="{C36EFF3F-251A-477B-A45F-B905D9D28461}" srcOrd="0" destOrd="0" presId="urn:microsoft.com/office/officeart/2005/8/layout/hList2"/>
    <dgm:cxn modelId="{9FC6C690-BFCC-4779-89E9-53E6AE2203D3}" srcId="{E3B4451D-5449-4C3F-AC6D-F1F54B3E814A}" destId="{C971FCF8-AE26-4311-8F0F-66C6667C4919}" srcOrd="2" destOrd="0" parTransId="{3C126F0D-885E-493C-A73E-D8B6D2316290}" sibTransId="{BBB9B242-8EA2-4B23-A099-78364CE8424C}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81FB0DAD-896D-4417-89A0-8D6F162A4139}" type="presOf" srcId="{C9C7F5D3-63D5-4515-B813-F69DD9B10F5E}" destId="{40929204-08DE-4027-BBCF-DC8F8E723DA1}" srcOrd="0" destOrd="1" presId="urn:microsoft.com/office/officeart/2005/8/layout/hList2"/>
    <dgm:cxn modelId="{516C77AD-D647-4969-AEAA-54764AA704E2}" srcId="{670A38C6-6DF5-4DF8-833E-65453506E250}" destId="{44409335-3FE6-40D4-9BE5-7B6ECAF1CB5B}" srcOrd="4" destOrd="0" parTransId="{94F26AD0-52A0-41B5-A8E6-9778F3635AB6}" sibTransId="{B62E5676-7DA0-4112-9E0F-50C3D95BB22C}"/>
    <dgm:cxn modelId="{8D07D5AF-D72A-47B4-945D-2CE6F9576A2A}" type="presOf" srcId="{96BBED2C-AA07-4C51-AEA6-045E305871A8}" destId="{C00129A3-0CA7-4F24-8ABC-76EABEACA063}" srcOrd="0" destOrd="2" presId="urn:microsoft.com/office/officeart/2005/8/layout/hList2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902E48C7-D9EE-483B-BE0D-02B578F19D35}" type="presOf" srcId="{FC3EFA3E-2061-47B5-8D96-332593D248E4}" destId="{40929204-08DE-4027-BBCF-DC8F8E723DA1}" srcOrd="0" destOrd="2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5E9041E8-8E94-44E9-BF0C-C6B22FFFD4B7}" type="presOf" srcId="{44409335-3FE6-40D4-9BE5-7B6ECAF1CB5B}" destId="{C00129A3-0CA7-4F24-8ABC-76EABEACA063}" srcOrd="0" destOrd="4" presId="urn:microsoft.com/office/officeart/2005/8/layout/hList2"/>
    <dgm:cxn modelId="{55FE00EF-3B9E-4F39-B2F8-1DAE011C24B2}" type="presOf" srcId="{18804877-B0E1-4786-8352-2C2941EA36E1}" destId="{C36EFF3F-251A-477B-A45F-B905D9D28461}" srcOrd="0" destOrd="1" presId="urn:microsoft.com/office/officeart/2005/8/layout/hList2"/>
    <dgm:cxn modelId="{E3B429EF-A812-4D01-A05B-AE8711E8281F}" srcId="{670A38C6-6DF5-4DF8-833E-65453506E250}" destId="{96BBED2C-AA07-4C51-AEA6-045E305871A8}" srcOrd="2" destOrd="0" parTransId="{DEEB7D33-337F-40D4-9DDF-C23B9C88D4D3}" sibTransId="{6826DFF8-43D0-41C8-A79C-99D9463FBB66}"/>
    <dgm:cxn modelId="{EB548CFB-FA95-4A42-B9DF-E365778C759E}" srcId="{E9BE8D7F-CBF1-4371-A671-0E65E04D4167}" destId="{FC3EFA3E-2061-47B5-8D96-332593D248E4}" srcOrd="2" destOrd="0" parTransId="{96C6002C-3974-48F4-827A-7AB21D2CCA95}" sibTransId="{12315725-261D-42D7-82CA-D4CF30F842E5}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900015-16B6-4400-B127-07365B86B505}" type="doc">
      <dgm:prSet loTypeId="urn:microsoft.com/office/officeart/2005/8/layout/h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70A38C6-6DF5-4DF8-833E-65453506E250}">
      <dgm:prSet phldrT="[Text]"/>
      <dgm:spPr/>
      <dgm:t>
        <a:bodyPr/>
        <a:lstStyle/>
        <a:p>
          <a:endParaRPr lang="en-IE" dirty="0"/>
        </a:p>
      </dgm:t>
    </dgm:pt>
    <dgm:pt modelId="{47E75226-F56A-4A6A-A21B-5C24E8AD8DEE}" type="parTrans" cxnId="{656F97C9-468A-444C-AC72-79105F303DD0}">
      <dgm:prSet/>
      <dgm:spPr/>
      <dgm:t>
        <a:bodyPr/>
        <a:lstStyle/>
        <a:p>
          <a:endParaRPr lang="en-IE"/>
        </a:p>
      </dgm:t>
    </dgm:pt>
    <dgm:pt modelId="{07F83E4C-407B-45BB-9510-396F624A5A25}" type="sibTrans" cxnId="{656F97C9-468A-444C-AC72-79105F303DD0}">
      <dgm:prSet/>
      <dgm:spPr/>
      <dgm:t>
        <a:bodyPr/>
        <a:lstStyle/>
        <a:p>
          <a:endParaRPr lang="en-IE"/>
        </a:p>
      </dgm:t>
    </dgm:pt>
    <dgm:pt modelId="{34443835-6A39-4693-B8FC-DDC1EDB33331}">
      <dgm:prSet phldrT="[Text]" custT="1"/>
      <dgm:spPr/>
      <dgm:t>
        <a:bodyPr/>
        <a:lstStyle/>
        <a:p>
          <a:r>
            <a:rPr lang="en-IE" sz="1400" b="0" i="0" u="none" dirty="0"/>
            <a:t>JURGEN KLOPP: GERMANY'S GREATEST EXPORT 03-08-2020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8BD64C76-753A-4A48-8257-C1613837280B}" type="parTrans" cxnId="{B16F2146-9782-4DFE-A775-D2D2DC23D022}">
      <dgm:prSet/>
      <dgm:spPr/>
      <dgm:t>
        <a:bodyPr/>
        <a:lstStyle/>
        <a:p>
          <a:endParaRPr lang="en-IE"/>
        </a:p>
      </dgm:t>
    </dgm:pt>
    <dgm:pt modelId="{C84715FD-92F4-4845-955A-7D954C2FA4C3}" type="sibTrans" cxnId="{B16F2146-9782-4DFE-A775-D2D2DC23D022}">
      <dgm:prSet/>
      <dgm:spPr/>
      <dgm:t>
        <a:bodyPr/>
        <a:lstStyle/>
        <a:p>
          <a:endParaRPr lang="en-IE"/>
        </a:p>
      </dgm:t>
    </dgm:pt>
    <dgm:pt modelId="{E9BE8D7F-CBF1-4371-A671-0E65E04D4167}">
      <dgm:prSet phldrT="[Text]"/>
      <dgm:spPr/>
      <dgm:t>
        <a:bodyPr/>
        <a:lstStyle/>
        <a:p>
          <a:endParaRPr lang="en-IE" dirty="0"/>
        </a:p>
      </dgm:t>
    </dgm:pt>
    <dgm:pt modelId="{293C1922-9A13-4B7E-9148-C20D21D24F06}" type="parTrans" cxnId="{C4F6C8CF-515D-4CF6-A0BC-B488722AFC50}">
      <dgm:prSet/>
      <dgm:spPr/>
      <dgm:t>
        <a:bodyPr/>
        <a:lstStyle/>
        <a:p>
          <a:endParaRPr lang="en-IE"/>
        </a:p>
      </dgm:t>
    </dgm:pt>
    <dgm:pt modelId="{3E6D850C-E668-4C4A-8660-9C8477853B3E}" type="sibTrans" cxnId="{C4F6C8CF-515D-4CF6-A0BC-B488722AFC50}">
      <dgm:prSet/>
      <dgm:spPr/>
      <dgm:t>
        <a:bodyPr/>
        <a:lstStyle/>
        <a:p>
          <a:endParaRPr lang="en-IE"/>
        </a:p>
      </dgm:t>
    </dgm:pt>
    <dgm:pt modelId="{E3B4451D-5449-4C3F-AC6D-F1F54B3E814A}">
      <dgm:prSet phldrT="[Text]"/>
      <dgm:spPr/>
      <dgm:t>
        <a:bodyPr/>
        <a:lstStyle/>
        <a:p>
          <a:endParaRPr lang="en-IE" dirty="0"/>
        </a:p>
      </dgm:t>
    </dgm:pt>
    <dgm:pt modelId="{404C1C48-4DE5-484B-A99F-5E89276BE796}" type="parTrans" cxnId="{286734A9-84F0-4B0E-B7A1-CFD6F61A72ED}">
      <dgm:prSet/>
      <dgm:spPr/>
      <dgm:t>
        <a:bodyPr/>
        <a:lstStyle/>
        <a:p>
          <a:endParaRPr lang="en-IE"/>
        </a:p>
      </dgm:t>
    </dgm:pt>
    <dgm:pt modelId="{C6464228-EBC7-4E7A-B3C2-F25CD7708D55}" type="sibTrans" cxnId="{286734A9-84F0-4B0E-B7A1-CFD6F61A72ED}">
      <dgm:prSet/>
      <dgm:spPr/>
      <dgm:t>
        <a:bodyPr/>
        <a:lstStyle/>
        <a:p>
          <a:endParaRPr lang="en-IE"/>
        </a:p>
      </dgm:t>
    </dgm:pt>
    <dgm:pt modelId="{5EDB9863-4269-4F77-AF08-6307287240BE}">
      <dgm:prSet/>
      <dgm:spPr/>
      <dgm:t>
        <a:bodyPr/>
        <a:lstStyle/>
        <a:p>
          <a:endParaRPr lang="en-IE"/>
        </a:p>
      </dgm:t>
    </dgm:pt>
    <dgm:pt modelId="{93A1199C-D925-41A7-B052-68E1C248E7B5}" type="parTrans" cxnId="{460A3CBB-DF4D-4688-849D-51CD1E2B3C9D}">
      <dgm:prSet/>
      <dgm:spPr/>
      <dgm:t>
        <a:bodyPr/>
        <a:lstStyle/>
        <a:p>
          <a:endParaRPr lang="en-IE"/>
        </a:p>
      </dgm:t>
    </dgm:pt>
    <dgm:pt modelId="{7E3818CC-42F4-4DAA-B00A-EEECB4C11EB3}" type="sibTrans" cxnId="{460A3CBB-DF4D-4688-849D-51CD1E2B3C9D}">
      <dgm:prSet/>
      <dgm:spPr/>
      <dgm:t>
        <a:bodyPr/>
        <a:lstStyle/>
        <a:p>
          <a:endParaRPr lang="en-IE"/>
        </a:p>
      </dgm:t>
    </dgm:pt>
    <dgm:pt modelId="{A953E4FE-7EC3-4EBE-B2FE-147BAF822310}">
      <dgm:prSet/>
      <dgm:spPr/>
      <dgm:t>
        <a:bodyPr/>
        <a:lstStyle/>
        <a:p>
          <a:endParaRPr lang="en-IE" sz="1200" b="0" i="0" u="none" dirty="0"/>
        </a:p>
      </dgm:t>
    </dgm:pt>
    <dgm:pt modelId="{0EADF24E-03A9-4A56-9ECF-3087040B1E12}" type="parTrans" cxnId="{A545CF2E-CB8E-4D49-9BE6-CFFC4BB11647}">
      <dgm:prSet/>
      <dgm:spPr/>
      <dgm:t>
        <a:bodyPr/>
        <a:lstStyle/>
        <a:p>
          <a:endParaRPr lang="en-IE"/>
        </a:p>
      </dgm:t>
    </dgm:pt>
    <dgm:pt modelId="{E79C4CDD-9B06-41FE-BCA3-8DFE1FB2D163}" type="sibTrans" cxnId="{A545CF2E-CB8E-4D49-9BE6-CFFC4BB11647}">
      <dgm:prSet/>
      <dgm:spPr/>
      <dgm:t>
        <a:bodyPr/>
        <a:lstStyle/>
        <a:p>
          <a:endParaRPr lang="en-IE"/>
        </a:p>
      </dgm:t>
    </dgm:pt>
    <dgm:pt modelId="{86D975A1-E181-498B-9F1C-2200F91E1FDC}">
      <dgm:prSet custT="1"/>
      <dgm:spPr/>
      <dgm:t>
        <a:bodyPr/>
        <a:lstStyle/>
        <a:p>
          <a:endParaRPr lang="en-IE" sz="1400" dirty="0"/>
        </a:p>
      </dgm:t>
    </dgm:pt>
    <dgm:pt modelId="{013251B4-9BD1-4151-9F02-DF655BA9F557}" type="parTrans" cxnId="{687A1FA5-8B32-41B9-95BC-145A39E25BEA}">
      <dgm:prSet/>
      <dgm:spPr/>
      <dgm:t>
        <a:bodyPr/>
        <a:lstStyle/>
        <a:p>
          <a:endParaRPr lang="en-IE"/>
        </a:p>
      </dgm:t>
    </dgm:pt>
    <dgm:pt modelId="{5C25FFF0-7BA9-464F-A222-1CAE592A22D4}" type="sibTrans" cxnId="{687A1FA5-8B32-41B9-95BC-145A39E25BEA}">
      <dgm:prSet/>
      <dgm:spPr/>
      <dgm:t>
        <a:bodyPr/>
        <a:lstStyle/>
        <a:p>
          <a:endParaRPr lang="en-IE"/>
        </a:p>
      </dgm:t>
    </dgm:pt>
    <dgm:pt modelId="{9BF582A8-E466-4E18-B18A-5C83569C8CCB}">
      <dgm:prSet phldrT="[Text]" custT="1"/>
      <dgm:spPr/>
      <dgm:t>
        <a:bodyPr/>
        <a:lstStyle/>
        <a:p>
          <a:r>
            <a:rPr lang="en-IE" sz="1400" b="0" i="0" u="none" dirty="0"/>
            <a:t>Come all you Dreamers - Christy Moore with Declan	02-08-2020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CAC3CF02-6623-4256-A42E-9278CA5E749D}" type="parTrans" cxnId="{820012A5-1AFC-4971-83AD-608219277561}">
      <dgm:prSet/>
      <dgm:spPr/>
      <dgm:t>
        <a:bodyPr/>
        <a:lstStyle/>
        <a:p>
          <a:endParaRPr lang="en-IE"/>
        </a:p>
      </dgm:t>
    </dgm:pt>
    <dgm:pt modelId="{BC0D8B8C-FBCB-4B1C-96FF-009597ECE3B2}" type="sibTrans" cxnId="{820012A5-1AFC-4971-83AD-608219277561}">
      <dgm:prSet/>
      <dgm:spPr/>
      <dgm:t>
        <a:bodyPr/>
        <a:lstStyle/>
        <a:p>
          <a:endParaRPr lang="en-IE"/>
        </a:p>
      </dgm:t>
    </dgm:pt>
    <dgm:pt modelId="{1E340EB7-F4A9-49D9-9C0A-1586015F703F}">
      <dgm:prSet phldrT="[Text]" custT="1"/>
      <dgm:spPr/>
      <dgm:t>
        <a:bodyPr/>
        <a:lstStyle/>
        <a:p>
          <a:r>
            <a:rPr lang="en-IE" sz="1400" b="0" i="0" u="none" dirty="0"/>
            <a:t>GEORDIE SHORE	25-08-2020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7F919696-8D1F-4D1D-99CE-39F56546C78B}" type="parTrans" cxnId="{E46DFCF9-280A-4CBE-8A33-8FB07961C57B}">
      <dgm:prSet/>
      <dgm:spPr/>
      <dgm:t>
        <a:bodyPr/>
        <a:lstStyle/>
        <a:p>
          <a:endParaRPr lang="en-IE"/>
        </a:p>
      </dgm:t>
    </dgm:pt>
    <dgm:pt modelId="{887BAF2C-7D68-43F0-9ADB-4219D27F44C6}" type="sibTrans" cxnId="{E46DFCF9-280A-4CBE-8A33-8FB07961C57B}">
      <dgm:prSet/>
      <dgm:spPr/>
      <dgm:t>
        <a:bodyPr/>
        <a:lstStyle/>
        <a:p>
          <a:endParaRPr lang="en-IE"/>
        </a:p>
      </dgm:t>
    </dgm:pt>
    <dgm:pt modelId="{293C6954-07BA-47DC-8E3B-A549B51CEB0D}">
      <dgm:prSet custT="1"/>
      <dgm:spPr/>
      <dgm:t>
        <a:bodyPr/>
        <a:lstStyle/>
        <a:p>
          <a:r>
            <a:rPr lang="it-IT" sz="1400" b="0" i="0" u="none" dirty="0"/>
            <a:t>PRO14 GUINNESS PRO14 2019	22-08-2020</a:t>
          </a:r>
          <a:endParaRPr lang="en-IE" sz="1400" dirty="0">
            <a:solidFill>
              <a:schemeClr val="accent5"/>
            </a:solidFill>
            <a:latin typeface="Montserrat Light" panose="00000400000000000000" pitchFamily="2" charset="0"/>
          </a:endParaRPr>
        </a:p>
      </dgm:t>
    </dgm:pt>
    <dgm:pt modelId="{27DBA665-CECF-41D7-821F-999D0368BE6E}" type="parTrans" cxnId="{A3083970-5A97-4A4A-9E9F-14FA7E3F5C5A}">
      <dgm:prSet/>
      <dgm:spPr/>
      <dgm:t>
        <a:bodyPr/>
        <a:lstStyle/>
        <a:p>
          <a:endParaRPr lang="en-IE"/>
        </a:p>
      </dgm:t>
    </dgm:pt>
    <dgm:pt modelId="{9D802892-CFA6-41AA-9365-E3108F6E1FB4}" type="sibTrans" cxnId="{A3083970-5A97-4A4A-9E9F-14FA7E3F5C5A}">
      <dgm:prSet/>
      <dgm:spPr/>
      <dgm:t>
        <a:bodyPr/>
        <a:lstStyle/>
        <a:p>
          <a:endParaRPr lang="en-IE"/>
        </a:p>
      </dgm:t>
    </dgm:pt>
    <dgm:pt modelId="{D2021CA8-2B8B-43F1-9D87-448D02502F3C}">
      <dgm:prSet custT="1"/>
      <dgm:spPr/>
      <dgm:t>
        <a:bodyPr/>
        <a:lstStyle/>
        <a:p>
          <a:r>
            <a:rPr lang="en-IE" sz="1400" b="0" i="0" u="none" dirty="0"/>
            <a:t>LOCATION </a:t>
          </a:r>
          <a:r>
            <a:rPr lang="en-IE" sz="1400" b="0" i="0" u="none" dirty="0" err="1"/>
            <a:t>LOCATION</a:t>
          </a:r>
          <a:r>
            <a:rPr lang="en-IE" sz="1400" b="0" i="0" u="none" dirty="0"/>
            <a:t> </a:t>
          </a:r>
          <a:r>
            <a:rPr lang="en-IE" sz="1400" b="0" i="0" u="none" dirty="0" err="1"/>
            <a:t>LOCATION</a:t>
          </a:r>
          <a:r>
            <a:rPr lang="en-IE" sz="1400" b="0" i="0" u="none" dirty="0"/>
            <a:t> 27-08-2020</a:t>
          </a:r>
          <a:endParaRPr lang="en-IE" sz="1400" dirty="0"/>
        </a:p>
      </dgm:t>
    </dgm:pt>
    <dgm:pt modelId="{DD3956C3-D35D-4CCC-9758-B939F0CA3694}" type="parTrans" cxnId="{69F4501A-6BBB-418A-863E-BFC5223977B0}">
      <dgm:prSet/>
      <dgm:spPr/>
      <dgm:t>
        <a:bodyPr/>
        <a:lstStyle/>
        <a:p>
          <a:endParaRPr lang="en-IE"/>
        </a:p>
      </dgm:t>
    </dgm:pt>
    <dgm:pt modelId="{D740F47B-AF90-4589-BB08-831C67ADDAA2}" type="sibTrans" cxnId="{69F4501A-6BBB-418A-863E-BFC5223977B0}">
      <dgm:prSet/>
      <dgm:spPr/>
      <dgm:t>
        <a:bodyPr/>
        <a:lstStyle/>
        <a:p>
          <a:endParaRPr lang="en-IE"/>
        </a:p>
      </dgm:t>
    </dgm:pt>
    <dgm:pt modelId="{1CD8E2ED-47F1-4E9D-BFEB-4349D214AC65}">
      <dgm:prSet custT="1"/>
      <dgm:spPr/>
      <dgm:t>
        <a:bodyPr/>
        <a:lstStyle/>
        <a:p>
          <a:r>
            <a:rPr lang="en-IE" sz="1400" b="0" i="0" u="none" dirty="0"/>
            <a:t>SWINGERS	24-08-2020</a:t>
          </a:r>
          <a:endParaRPr lang="en-IE" sz="1400" dirty="0"/>
        </a:p>
      </dgm:t>
    </dgm:pt>
    <dgm:pt modelId="{4BFFBE4F-71D8-4649-A501-888E8FD77BB9}" type="parTrans" cxnId="{15420414-9FAF-47DF-B568-8F25B84FC135}">
      <dgm:prSet/>
      <dgm:spPr/>
      <dgm:t>
        <a:bodyPr/>
        <a:lstStyle/>
        <a:p>
          <a:endParaRPr lang="en-IE"/>
        </a:p>
      </dgm:t>
    </dgm:pt>
    <dgm:pt modelId="{64E68408-0FDE-42CF-A317-6AF92D3E4726}" type="sibTrans" cxnId="{15420414-9FAF-47DF-B568-8F25B84FC135}">
      <dgm:prSet/>
      <dgm:spPr/>
      <dgm:t>
        <a:bodyPr/>
        <a:lstStyle/>
        <a:p>
          <a:endParaRPr lang="en-IE"/>
        </a:p>
      </dgm:t>
    </dgm:pt>
    <dgm:pt modelId="{1507E3B7-D2FA-47D8-866C-4A9EAC0E9A46}">
      <dgm:prSet custT="1"/>
      <dgm:spPr/>
      <dgm:t>
        <a:bodyPr/>
        <a:lstStyle/>
        <a:p>
          <a:r>
            <a:rPr lang="en-IE" sz="1400" b="0" i="0" u="none" dirty="0"/>
            <a:t>GOGGLEBOX: CELEBRITY SPECIAL SU2C 2018 06-08-2020</a:t>
          </a:r>
          <a:endParaRPr lang="en-IE" sz="1400" dirty="0"/>
        </a:p>
      </dgm:t>
    </dgm:pt>
    <dgm:pt modelId="{13B34C74-3A8F-442D-9DFA-8A30FADAE522}" type="parTrans" cxnId="{CE8FF561-567C-4A67-8FCD-1D7EED4C018B}">
      <dgm:prSet/>
      <dgm:spPr/>
      <dgm:t>
        <a:bodyPr/>
        <a:lstStyle/>
        <a:p>
          <a:endParaRPr lang="en-IE"/>
        </a:p>
      </dgm:t>
    </dgm:pt>
    <dgm:pt modelId="{716B41B4-F5D5-477B-B68E-504B623355AC}" type="sibTrans" cxnId="{CE8FF561-567C-4A67-8FCD-1D7EED4C018B}">
      <dgm:prSet/>
      <dgm:spPr/>
      <dgm:t>
        <a:bodyPr/>
        <a:lstStyle/>
        <a:p>
          <a:endParaRPr lang="en-IE"/>
        </a:p>
      </dgm:t>
    </dgm:pt>
    <dgm:pt modelId="{EA29C1A2-5F5F-49F5-842C-1C2FFF42872F}">
      <dgm:prSet custT="1"/>
      <dgm:spPr/>
      <dgm:t>
        <a:bodyPr/>
        <a:lstStyle/>
        <a:p>
          <a:r>
            <a:rPr lang="en-IE" sz="1400" b="0" i="0" u="none" dirty="0"/>
            <a:t>LOSE A STONE IN 21 DAYS WITH MICHAEL MOS	05-08-2020</a:t>
          </a:r>
          <a:endParaRPr lang="en-IE" sz="1400" dirty="0"/>
        </a:p>
      </dgm:t>
    </dgm:pt>
    <dgm:pt modelId="{D0DBD626-49B2-4092-AFB7-00707D582AF4}" type="parTrans" cxnId="{404CB6F3-19DF-485D-8AB2-0017EE63A5F8}">
      <dgm:prSet/>
      <dgm:spPr/>
      <dgm:t>
        <a:bodyPr/>
        <a:lstStyle/>
        <a:p>
          <a:endParaRPr lang="en-IE"/>
        </a:p>
      </dgm:t>
    </dgm:pt>
    <dgm:pt modelId="{77A63250-8287-4674-B7EE-750AE7BAE3B2}" type="sibTrans" cxnId="{404CB6F3-19DF-485D-8AB2-0017EE63A5F8}">
      <dgm:prSet/>
      <dgm:spPr/>
      <dgm:t>
        <a:bodyPr/>
        <a:lstStyle/>
        <a:p>
          <a:endParaRPr lang="en-IE"/>
        </a:p>
      </dgm:t>
    </dgm:pt>
    <dgm:pt modelId="{216C4ED8-E01A-42B2-8650-FCCB853557F0}">
      <dgm:prSet custT="1"/>
      <dgm:spPr/>
      <dgm:t>
        <a:bodyPr/>
        <a:lstStyle/>
        <a:p>
          <a:r>
            <a:rPr lang="en-IE" sz="1400" b="0" i="0" u="none" dirty="0"/>
            <a:t>BEN AND HOLLY'S LITTLE KINGDOM	01-08-2020</a:t>
          </a:r>
          <a:endParaRPr lang="en-IE" sz="1400" dirty="0"/>
        </a:p>
      </dgm:t>
    </dgm:pt>
    <dgm:pt modelId="{DF1A0D9C-588F-4A39-8ABA-216C735AD71B}" type="parTrans" cxnId="{130CB232-BA13-465E-BFB4-5D6B54508887}">
      <dgm:prSet/>
      <dgm:spPr/>
      <dgm:t>
        <a:bodyPr/>
        <a:lstStyle/>
        <a:p>
          <a:endParaRPr lang="en-IE"/>
        </a:p>
      </dgm:t>
    </dgm:pt>
    <dgm:pt modelId="{C4E856CF-F45E-4895-AD11-34B66CFEFBB4}" type="sibTrans" cxnId="{130CB232-BA13-465E-BFB4-5D6B54508887}">
      <dgm:prSet/>
      <dgm:spPr/>
      <dgm:t>
        <a:bodyPr/>
        <a:lstStyle/>
        <a:p>
          <a:endParaRPr lang="en-IE"/>
        </a:p>
      </dgm:t>
    </dgm:pt>
    <dgm:pt modelId="{EBE12670-0A22-4FBC-BB06-2B85D8759DD7}">
      <dgm:prSet custT="1"/>
      <dgm:spPr/>
      <dgm:t>
        <a:bodyPr/>
        <a:lstStyle/>
        <a:p>
          <a:r>
            <a:rPr lang="en-IE" sz="1400" b="0" i="0" u="none" dirty="0"/>
            <a:t>FILM: DIRTY DANCING (1987)	27-08-2020</a:t>
          </a:r>
          <a:endParaRPr lang="en-IE" sz="1400" dirty="0"/>
        </a:p>
      </dgm:t>
    </dgm:pt>
    <dgm:pt modelId="{5303E119-F69F-4846-813F-AD9C0E98D1E5}" type="parTrans" cxnId="{499F217E-1035-415D-AF78-5D0552B0FB8D}">
      <dgm:prSet/>
      <dgm:spPr/>
      <dgm:t>
        <a:bodyPr/>
        <a:lstStyle/>
        <a:p>
          <a:endParaRPr lang="en-IE"/>
        </a:p>
      </dgm:t>
    </dgm:pt>
    <dgm:pt modelId="{BAF854E2-7D1D-4C20-AD09-C74E92A17911}" type="sibTrans" cxnId="{499F217E-1035-415D-AF78-5D0552B0FB8D}">
      <dgm:prSet/>
      <dgm:spPr/>
      <dgm:t>
        <a:bodyPr/>
        <a:lstStyle/>
        <a:p>
          <a:endParaRPr lang="en-IE"/>
        </a:p>
      </dgm:t>
    </dgm:pt>
    <dgm:pt modelId="{75EFB43F-499E-4DC8-985F-16DCE31FAF7D}">
      <dgm:prSet custT="1"/>
      <dgm:spPr/>
      <dgm:t>
        <a:bodyPr/>
        <a:lstStyle/>
        <a:p>
          <a:r>
            <a:rPr lang="en-IE" sz="1400" b="0" i="0" u="none"/>
            <a:t>FILM: AS GOOD AS IT GETS (1997)	20-08-2020</a:t>
          </a:r>
          <a:endParaRPr lang="en-IE" sz="1400"/>
        </a:p>
      </dgm:t>
    </dgm:pt>
    <dgm:pt modelId="{93C192A8-EBD0-49E7-BF15-F8E0EF7F2C27}" type="parTrans" cxnId="{50039320-8BD4-461A-A7DF-01A138848CE3}">
      <dgm:prSet/>
      <dgm:spPr/>
      <dgm:t>
        <a:bodyPr/>
        <a:lstStyle/>
        <a:p>
          <a:endParaRPr lang="en-IE"/>
        </a:p>
      </dgm:t>
    </dgm:pt>
    <dgm:pt modelId="{E626507F-BDDC-47DF-9ED0-AC7F4610AF66}" type="sibTrans" cxnId="{50039320-8BD4-461A-A7DF-01A138848CE3}">
      <dgm:prSet/>
      <dgm:spPr/>
      <dgm:t>
        <a:bodyPr/>
        <a:lstStyle/>
        <a:p>
          <a:endParaRPr lang="en-IE"/>
        </a:p>
      </dgm:t>
    </dgm:pt>
    <dgm:pt modelId="{A22C1F33-1322-40EF-A3FB-534208005FEA}">
      <dgm:prSet custT="1"/>
      <dgm:spPr/>
      <dgm:t>
        <a:bodyPr/>
        <a:lstStyle/>
        <a:p>
          <a:r>
            <a:rPr lang="en-IE" sz="1400" b="0" i="0" u="none" dirty="0"/>
            <a:t>FILM: SCARY MOVIE 3 (2003)	26-08-2020</a:t>
          </a:r>
          <a:endParaRPr lang="en-IE" sz="1400" dirty="0"/>
        </a:p>
      </dgm:t>
    </dgm:pt>
    <dgm:pt modelId="{6A1DFE06-C166-42B4-A4BA-D0C22B6BC800}" type="parTrans" cxnId="{28335253-1388-43B9-BEEF-6123D70787D3}">
      <dgm:prSet/>
      <dgm:spPr/>
      <dgm:t>
        <a:bodyPr/>
        <a:lstStyle/>
        <a:p>
          <a:endParaRPr lang="en-IE"/>
        </a:p>
      </dgm:t>
    </dgm:pt>
    <dgm:pt modelId="{09C3A664-B362-4BB3-B763-3999A4A10CD3}" type="sibTrans" cxnId="{28335253-1388-43B9-BEEF-6123D70787D3}">
      <dgm:prSet/>
      <dgm:spPr/>
      <dgm:t>
        <a:bodyPr/>
        <a:lstStyle/>
        <a:p>
          <a:endParaRPr lang="en-IE"/>
        </a:p>
      </dgm:t>
    </dgm:pt>
    <dgm:pt modelId="{629E8F85-F8E2-4A48-9388-E8EDE687A5FA}">
      <dgm:prSet custT="1"/>
      <dgm:spPr/>
      <dgm:t>
        <a:bodyPr/>
        <a:lstStyle/>
        <a:p>
          <a:r>
            <a:rPr lang="en-IE" sz="1400" b="0" i="0" u="none" dirty="0"/>
            <a:t>Mike Denver - Live From Castlebar	04-08-2020</a:t>
          </a:r>
          <a:endParaRPr lang="en-IE" sz="1400" dirty="0"/>
        </a:p>
      </dgm:t>
    </dgm:pt>
    <dgm:pt modelId="{61E131CC-FF99-4E64-8A13-0A1A2BC7E457}" type="parTrans" cxnId="{6ECE9301-0B7B-4B83-82CC-03FAFDCD7427}">
      <dgm:prSet/>
      <dgm:spPr/>
      <dgm:t>
        <a:bodyPr/>
        <a:lstStyle/>
        <a:p>
          <a:endParaRPr lang="en-IE"/>
        </a:p>
      </dgm:t>
    </dgm:pt>
    <dgm:pt modelId="{4F4397E2-BA29-416C-8546-AF56AFF88AC1}" type="sibTrans" cxnId="{6ECE9301-0B7B-4B83-82CC-03FAFDCD7427}">
      <dgm:prSet/>
      <dgm:spPr/>
      <dgm:t>
        <a:bodyPr/>
        <a:lstStyle/>
        <a:p>
          <a:endParaRPr lang="en-IE"/>
        </a:p>
      </dgm:t>
    </dgm:pt>
    <dgm:pt modelId="{B1DE07B5-762E-4E4E-A0E4-39DECDCA7B6C}">
      <dgm:prSet custT="1"/>
      <dgm:spPr/>
      <dgm:t>
        <a:bodyPr/>
        <a:lstStyle/>
        <a:p>
          <a:r>
            <a:rPr lang="nl-NL" sz="1400" b="0" i="0" u="none" dirty="0"/>
            <a:t>GAA BEO 2019 - 2020	09-08-2020</a:t>
          </a:r>
          <a:endParaRPr lang="nl-NL" sz="1400" dirty="0"/>
        </a:p>
      </dgm:t>
    </dgm:pt>
    <dgm:pt modelId="{BFBE99DE-271D-4623-9C6E-CED50BC75887}" type="parTrans" cxnId="{43F0EA7B-42B5-418E-8226-79DF3BF6B5FB}">
      <dgm:prSet/>
      <dgm:spPr/>
      <dgm:t>
        <a:bodyPr/>
        <a:lstStyle/>
        <a:p>
          <a:endParaRPr lang="en-IE"/>
        </a:p>
      </dgm:t>
    </dgm:pt>
    <dgm:pt modelId="{EA34A318-8777-475F-9E35-E6029257839C}" type="sibTrans" cxnId="{43F0EA7B-42B5-418E-8226-79DF3BF6B5FB}">
      <dgm:prSet/>
      <dgm:spPr/>
      <dgm:t>
        <a:bodyPr/>
        <a:lstStyle/>
        <a:p>
          <a:endParaRPr lang="en-IE"/>
        </a:p>
      </dgm:t>
    </dgm:pt>
    <dgm:pt modelId="{CE3A68E4-4B15-48B4-87E8-E54275ED4DDA}">
      <dgm:prSet custT="1"/>
      <dgm:spPr/>
      <dgm:t>
        <a:bodyPr/>
        <a:lstStyle/>
        <a:p>
          <a:r>
            <a:rPr lang="en-IE" sz="1400" b="0" i="0" u="none" dirty="0"/>
            <a:t>Michael English -Live from INEC  18-08-2020</a:t>
          </a:r>
          <a:endParaRPr lang="en-IE" sz="1400" dirty="0"/>
        </a:p>
      </dgm:t>
    </dgm:pt>
    <dgm:pt modelId="{1C88268F-D9C7-402A-916F-FE4B1350E64D}" type="parTrans" cxnId="{7C26CBCA-0367-4D63-AA1F-CBF7DE48770A}">
      <dgm:prSet/>
      <dgm:spPr/>
      <dgm:t>
        <a:bodyPr/>
        <a:lstStyle/>
        <a:p>
          <a:endParaRPr lang="en-IE"/>
        </a:p>
      </dgm:t>
    </dgm:pt>
    <dgm:pt modelId="{394887D7-94EB-413A-8353-EA341B564002}" type="sibTrans" cxnId="{7C26CBCA-0367-4D63-AA1F-CBF7DE48770A}">
      <dgm:prSet/>
      <dgm:spPr/>
      <dgm:t>
        <a:bodyPr/>
        <a:lstStyle/>
        <a:p>
          <a:endParaRPr lang="en-IE"/>
        </a:p>
      </dgm:t>
    </dgm:pt>
    <dgm:pt modelId="{FACE37B3-5DF4-4A2B-969E-48A92F41FDD8}">
      <dgm:prSet custT="1"/>
      <dgm:spPr/>
      <dgm:t>
        <a:bodyPr/>
        <a:lstStyle/>
        <a:p>
          <a:r>
            <a:rPr lang="en-IE" sz="1400" b="0" i="0" u="none" dirty="0"/>
            <a:t>Fleadh 2020 - Lean leis an </a:t>
          </a:r>
          <a:r>
            <a:rPr lang="en-IE" sz="1400" b="0" i="0" u="none" dirty="0" err="1"/>
            <a:t>gceol</a:t>
          </a:r>
          <a:r>
            <a:rPr lang="en-IE" sz="1400" b="0" i="0" u="none" dirty="0"/>
            <a:t>	08-08-2020</a:t>
          </a:r>
          <a:endParaRPr lang="en-IE" sz="1400" dirty="0"/>
        </a:p>
      </dgm:t>
    </dgm:pt>
    <dgm:pt modelId="{E4F5DC8B-EC3A-4860-A10F-F39F7C90760E}" type="parTrans" cxnId="{CF24CC7A-6257-499A-9148-44AFDC015759}">
      <dgm:prSet/>
      <dgm:spPr/>
      <dgm:t>
        <a:bodyPr/>
        <a:lstStyle/>
        <a:p>
          <a:endParaRPr lang="en-IE"/>
        </a:p>
      </dgm:t>
    </dgm:pt>
    <dgm:pt modelId="{7B7D09FB-5A32-4A32-B781-AA9DF3C04C34}" type="sibTrans" cxnId="{CF24CC7A-6257-499A-9148-44AFDC015759}">
      <dgm:prSet/>
      <dgm:spPr/>
      <dgm:t>
        <a:bodyPr/>
        <a:lstStyle/>
        <a:p>
          <a:endParaRPr lang="en-IE"/>
        </a:p>
      </dgm:t>
    </dgm:pt>
    <dgm:pt modelId="{2E116FCF-ED43-445E-B486-E56AE4E48E26}">
      <dgm:prSet custT="1"/>
      <dgm:spPr/>
      <dgm:t>
        <a:bodyPr/>
        <a:lstStyle/>
        <a:p>
          <a:r>
            <a:rPr lang="en-IE" sz="1400" b="0" i="0" u="none" dirty="0"/>
            <a:t>FOOTBALL FA CUP ENG	01-08-2020</a:t>
          </a:r>
          <a:endParaRPr lang="en-IE" sz="1400" dirty="0"/>
        </a:p>
      </dgm:t>
    </dgm:pt>
    <dgm:pt modelId="{03AA619C-0601-4775-8E7A-0E27A332CAF8}" type="parTrans" cxnId="{1F456207-4036-4E76-B4F7-3D864DE3CD5A}">
      <dgm:prSet/>
      <dgm:spPr/>
      <dgm:t>
        <a:bodyPr/>
        <a:lstStyle/>
        <a:p>
          <a:endParaRPr lang="en-IE"/>
        </a:p>
      </dgm:t>
    </dgm:pt>
    <dgm:pt modelId="{7E00E357-4EFD-44F3-AEB8-FFF716CEE42F}" type="sibTrans" cxnId="{1F456207-4036-4E76-B4F7-3D864DE3CD5A}">
      <dgm:prSet/>
      <dgm:spPr/>
      <dgm:t>
        <a:bodyPr/>
        <a:lstStyle/>
        <a:p>
          <a:endParaRPr lang="en-IE"/>
        </a:p>
      </dgm:t>
    </dgm:pt>
    <dgm:pt modelId="{1220775C-CBAA-418C-81BA-278F0E9362D1}">
      <dgm:prSet custT="1"/>
      <dgm:spPr/>
      <dgm:t>
        <a:bodyPr/>
        <a:lstStyle/>
        <a:p>
          <a:r>
            <a:rPr lang="en-IE" sz="1400" b="0" i="0" u="none" dirty="0"/>
            <a:t>BOXING CLASSICS	29-08-2020</a:t>
          </a:r>
          <a:endParaRPr lang="en-IE" sz="1400" dirty="0"/>
        </a:p>
      </dgm:t>
    </dgm:pt>
    <dgm:pt modelId="{5A1119E2-2542-442A-9D85-5B2D21DD02FD}" type="parTrans" cxnId="{445937E1-B126-493B-93D6-BE2D62116466}">
      <dgm:prSet/>
      <dgm:spPr/>
      <dgm:t>
        <a:bodyPr/>
        <a:lstStyle/>
        <a:p>
          <a:endParaRPr lang="en-IE"/>
        </a:p>
      </dgm:t>
    </dgm:pt>
    <dgm:pt modelId="{39FE0105-618F-478E-B12E-D624ECCBBFFA}" type="sibTrans" cxnId="{445937E1-B126-493B-93D6-BE2D62116466}">
      <dgm:prSet/>
      <dgm:spPr/>
      <dgm:t>
        <a:bodyPr/>
        <a:lstStyle/>
        <a:p>
          <a:endParaRPr lang="en-IE"/>
        </a:p>
      </dgm:t>
    </dgm:pt>
    <dgm:pt modelId="{22546699-7A6D-419C-BDAD-69EDA8D7DE70}">
      <dgm:prSet custT="1"/>
      <dgm:spPr/>
      <dgm:t>
        <a:bodyPr/>
        <a:lstStyle/>
        <a:p>
          <a:r>
            <a:rPr lang="en-IE" sz="1400" b="0" i="0" u="none" dirty="0"/>
            <a:t>F SUB DICK WARNER'S GREAT	26-08-2020</a:t>
          </a:r>
          <a:endParaRPr lang="en-IE" sz="1400" dirty="0"/>
        </a:p>
      </dgm:t>
    </dgm:pt>
    <dgm:pt modelId="{3F0DC352-0DBC-4C03-92A8-DACF39398A20}" type="parTrans" cxnId="{C82A2667-69B3-46D0-8ABA-3F86E2C2AAF7}">
      <dgm:prSet/>
      <dgm:spPr/>
      <dgm:t>
        <a:bodyPr/>
        <a:lstStyle/>
        <a:p>
          <a:endParaRPr lang="en-IE"/>
        </a:p>
      </dgm:t>
    </dgm:pt>
    <dgm:pt modelId="{4B4CAD31-58CB-43D3-A42F-5D45C093624F}" type="sibTrans" cxnId="{C82A2667-69B3-46D0-8ABA-3F86E2C2AAF7}">
      <dgm:prSet/>
      <dgm:spPr/>
      <dgm:t>
        <a:bodyPr/>
        <a:lstStyle/>
        <a:p>
          <a:endParaRPr lang="en-IE"/>
        </a:p>
      </dgm:t>
    </dgm:pt>
    <dgm:pt modelId="{BC913FAC-06B6-4973-BCDC-F0FB29322582}">
      <dgm:prSet custT="1"/>
      <dgm:spPr/>
      <dgm:t>
        <a:bodyPr/>
        <a:lstStyle/>
        <a:p>
          <a:r>
            <a:rPr lang="en-IE" sz="1400" b="0" i="0" u="none" dirty="0"/>
            <a:t>FOOTBALL FA CUP CLASSICS	05-08-2020</a:t>
          </a:r>
          <a:endParaRPr lang="en-IE" sz="1400" dirty="0"/>
        </a:p>
      </dgm:t>
    </dgm:pt>
    <dgm:pt modelId="{8D3BE51A-ED20-48A3-A6A4-AEA914401949}" type="parTrans" cxnId="{EFA38A49-2B8B-4094-B2B0-6D7EB254486C}">
      <dgm:prSet/>
      <dgm:spPr/>
      <dgm:t>
        <a:bodyPr/>
        <a:lstStyle/>
        <a:p>
          <a:endParaRPr lang="en-IE"/>
        </a:p>
      </dgm:t>
    </dgm:pt>
    <dgm:pt modelId="{6FF505FA-C68F-4CD8-B538-05EC26FD79E1}" type="sibTrans" cxnId="{EFA38A49-2B8B-4094-B2B0-6D7EB254486C}">
      <dgm:prSet/>
      <dgm:spPr/>
      <dgm:t>
        <a:bodyPr/>
        <a:lstStyle/>
        <a:p>
          <a:endParaRPr lang="en-IE"/>
        </a:p>
      </dgm:t>
    </dgm:pt>
    <dgm:pt modelId="{05EFF5DB-3C1D-4472-936E-19051FDD1CC1}" type="pres">
      <dgm:prSet presAssocID="{2C900015-16B6-4400-B127-07365B86B505}" presName="linearFlow" presStyleCnt="0">
        <dgm:presLayoutVars>
          <dgm:dir/>
          <dgm:animLvl val="lvl"/>
          <dgm:resizeHandles/>
        </dgm:presLayoutVars>
      </dgm:prSet>
      <dgm:spPr/>
    </dgm:pt>
    <dgm:pt modelId="{143685A5-9CA8-44B4-A09F-F07E9240D2AC}" type="pres">
      <dgm:prSet presAssocID="{670A38C6-6DF5-4DF8-833E-65453506E250}" presName="compositeNode" presStyleCnt="0">
        <dgm:presLayoutVars>
          <dgm:bulletEnabled val="1"/>
        </dgm:presLayoutVars>
      </dgm:prSet>
      <dgm:spPr/>
    </dgm:pt>
    <dgm:pt modelId="{C05D600F-9676-48AF-92E3-3BA26445D3FB}" type="pres">
      <dgm:prSet presAssocID="{670A38C6-6DF5-4DF8-833E-65453506E250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C00129A3-0CA7-4F24-8ABC-76EABEACA063}" type="pres">
      <dgm:prSet presAssocID="{670A38C6-6DF5-4DF8-833E-65453506E250}" presName="childNode" presStyleLbl="node1" presStyleIdx="0" presStyleCnt="4" custScaleX="111570">
        <dgm:presLayoutVars>
          <dgm:bulletEnabled val="1"/>
        </dgm:presLayoutVars>
      </dgm:prSet>
      <dgm:spPr/>
    </dgm:pt>
    <dgm:pt modelId="{208CBC23-6630-4407-9C3C-DE57700A1FA4}" type="pres">
      <dgm:prSet presAssocID="{670A38C6-6DF5-4DF8-833E-65453506E25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33324356-C068-4674-B99D-0926CDE77A40}" type="pres">
      <dgm:prSet presAssocID="{07F83E4C-407B-45BB-9510-396F624A5A25}" presName="sibTrans" presStyleCnt="0"/>
      <dgm:spPr/>
    </dgm:pt>
    <dgm:pt modelId="{729A76AD-0E42-4A02-BFB6-C53BA589DA2E}" type="pres">
      <dgm:prSet presAssocID="{E9BE8D7F-CBF1-4371-A671-0E65E04D4167}" presName="compositeNode" presStyleCnt="0">
        <dgm:presLayoutVars>
          <dgm:bulletEnabled val="1"/>
        </dgm:presLayoutVars>
      </dgm:prSet>
      <dgm:spPr/>
    </dgm:pt>
    <dgm:pt modelId="{DEFB7C7C-4223-450A-B86A-64E0D4D85A41}" type="pres">
      <dgm:prSet presAssocID="{E9BE8D7F-CBF1-4371-A671-0E65E04D4167}" presName="imag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929204-08DE-4027-BBCF-DC8F8E723DA1}" type="pres">
      <dgm:prSet presAssocID="{E9BE8D7F-CBF1-4371-A671-0E65E04D4167}" presName="childNode" presStyleLbl="node1" presStyleIdx="1" presStyleCnt="4" custScaleX="110421" custLinFactNeighborX="748" custLinFactNeighborY="433">
        <dgm:presLayoutVars>
          <dgm:bulletEnabled val="1"/>
        </dgm:presLayoutVars>
      </dgm:prSet>
      <dgm:spPr/>
    </dgm:pt>
    <dgm:pt modelId="{5F9DFEB5-64FB-4614-9994-2F5D2DDC42AE}" type="pres">
      <dgm:prSet presAssocID="{E9BE8D7F-CBF1-4371-A671-0E65E04D4167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FDD2A5F7-098E-432E-952F-195DF2AF2CED}" type="pres">
      <dgm:prSet presAssocID="{3E6D850C-E668-4C4A-8660-9C8477853B3E}" presName="sibTrans" presStyleCnt="0"/>
      <dgm:spPr/>
    </dgm:pt>
    <dgm:pt modelId="{81735BCF-2EF5-496E-A01C-AA92B6B47A0B}" type="pres">
      <dgm:prSet presAssocID="{E3B4451D-5449-4C3F-AC6D-F1F54B3E814A}" presName="compositeNode" presStyleCnt="0">
        <dgm:presLayoutVars>
          <dgm:bulletEnabled val="1"/>
        </dgm:presLayoutVars>
      </dgm:prSet>
      <dgm:spPr/>
    </dgm:pt>
    <dgm:pt modelId="{E27C32F0-DBEA-4621-9A46-87116E6AC236}" type="pres">
      <dgm:prSet presAssocID="{E3B4451D-5449-4C3F-AC6D-F1F54B3E814A}" presName="imag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6EFF3F-251A-477B-A45F-B905D9D28461}" type="pres">
      <dgm:prSet presAssocID="{E3B4451D-5449-4C3F-AC6D-F1F54B3E814A}" presName="childNode" presStyleLbl="node1" presStyleIdx="2" presStyleCnt="4">
        <dgm:presLayoutVars>
          <dgm:bulletEnabled val="1"/>
        </dgm:presLayoutVars>
      </dgm:prSet>
      <dgm:spPr/>
    </dgm:pt>
    <dgm:pt modelId="{65A862C8-2CFD-4C2E-926D-CD83B543EB73}" type="pres">
      <dgm:prSet presAssocID="{E3B4451D-5449-4C3F-AC6D-F1F54B3E814A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1E311C37-0236-453B-8A52-11041AC2DC44}" type="pres">
      <dgm:prSet presAssocID="{C6464228-EBC7-4E7A-B3C2-F25CD7708D55}" presName="sibTrans" presStyleCnt="0"/>
      <dgm:spPr/>
    </dgm:pt>
    <dgm:pt modelId="{2FE541CC-8415-4740-AFF1-69A6BE60FB4C}" type="pres">
      <dgm:prSet presAssocID="{5EDB9863-4269-4F77-AF08-6307287240BE}" presName="compositeNode" presStyleCnt="0">
        <dgm:presLayoutVars>
          <dgm:bulletEnabled val="1"/>
        </dgm:presLayoutVars>
      </dgm:prSet>
      <dgm:spPr/>
    </dgm:pt>
    <dgm:pt modelId="{7BEA9FCA-CA07-49E3-A610-97FB3E0E6DD5}" type="pres">
      <dgm:prSet presAssocID="{5EDB9863-4269-4F77-AF08-6307287240BE}" presName="imag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5A85021C-8037-432B-92E5-DAABA2A7D581}" type="pres">
      <dgm:prSet presAssocID="{5EDB9863-4269-4F77-AF08-6307287240BE}" presName="childNode" presStyleLbl="node1" presStyleIdx="3" presStyleCnt="4">
        <dgm:presLayoutVars>
          <dgm:bulletEnabled val="1"/>
        </dgm:presLayoutVars>
      </dgm:prSet>
      <dgm:spPr/>
    </dgm:pt>
    <dgm:pt modelId="{28D4C7A5-10C2-4212-9762-5058149E7E2E}" type="pres">
      <dgm:prSet presAssocID="{5EDB9863-4269-4F77-AF08-6307287240BE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6ECE9301-0B7B-4B83-82CC-03FAFDCD7427}" srcId="{E3B4451D-5449-4C3F-AC6D-F1F54B3E814A}" destId="{629E8F85-F8E2-4A48-9388-E8EDE687A5FA}" srcOrd="1" destOrd="0" parTransId="{61E131CC-FF99-4E64-8A13-0A1A2BC7E457}" sibTransId="{4F4397E2-BA29-416C-8546-AF56AFF88AC1}"/>
    <dgm:cxn modelId="{1F456207-4036-4E76-B4F7-3D864DE3CD5A}" srcId="{5EDB9863-4269-4F77-AF08-6307287240BE}" destId="{2E116FCF-ED43-445E-B486-E56AE4E48E26}" srcOrd="1" destOrd="0" parTransId="{03AA619C-0601-4775-8E7A-0E27A332CAF8}" sibTransId="{7E00E357-4EFD-44F3-AEB8-FFF716CEE42F}"/>
    <dgm:cxn modelId="{BC233710-C0C9-40CC-880B-FB45BC5F806E}" type="presOf" srcId="{5EDB9863-4269-4F77-AF08-6307287240BE}" destId="{28D4C7A5-10C2-4212-9762-5058149E7E2E}" srcOrd="0" destOrd="0" presId="urn:microsoft.com/office/officeart/2005/8/layout/hList2"/>
    <dgm:cxn modelId="{15420414-9FAF-47DF-B568-8F25B84FC135}" srcId="{670A38C6-6DF5-4DF8-833E-65453506E250}" destId="{1CD8E2ED-47F1-4E9D-BFEB-4349D214AC65}" srcOrd="2" destOrd="0" parTransId="{4BFFBE4F-71D8-4649-A501-888E8FD77BB9}" sibTransId="{64E68408-0FDE-42CF-A317-6AF92D3E4726}"/>
    <dgm:cxn modelId="{DEB1FC16-9720-4062-B750-1AE54B4A4BF9}" type="presOf" srcId="{670A38C6-6DF5-4DF8-833E-65453506E250}" destId="{208CBC23-6630-4407-9C3C-DE57700A1FA4}" srcOrd="0" destOrd="0" presId="urn:microsoft.com/office/officeart/2005/8/layout/hList2"/>
    <dgm:cxn modelId="{F5812018-B2FC-45FA-9A23-7FC562BC18B9}" type="presOf" srcId="{E3B4451D-5449-4C3F-AC6D-F1F54B3E814A}" destId="{65A862C8-2CFD-4C2E-926D-CD83B543EB73}" srcOrd="0" destOrd="0" presId="urn:microsoft.com/office/officeart/2005/8/layout/hList2"/>
    <dgm:cxn modelId="{69F4501A-6BBB-418A-863E-BFC5223977B0}" srcId="{670A38C6-6DF5-4DF8-833E-65453506E250}" destId="{D2021CA8-2B8B-43F1-9D87-448D02502F3C}" srcOrd="1" destOrd="0" parTransId="{DD3956C3-D35D-4CCC-9758-B939F0CA3694}" sibTransId="{D740F47B-AF90-4589-BB08-831C67ADDAA2}"/>
    <dgm:cxn modelId="{50039320-8BD4-461A-A7DF-01A138848CE3}" srcId="{E9BE8D7F-CBF1-4371-A671-0E65E04D4167}" destId="{75EFB43F-499E-4DC8-985F-16DCE31FAF7D}" srcOrd="3" destOrd="0" parTransId="{93C192A8-EBD0-49E7-BF15-F8E0EF7F2C27}" sibTransId="{E626507F-BDDC-47DF-9ED0-AC7F4610AF66}"/>
    <dgm:cxn modelId="{B1040723-9D61-415F-A605-C2F034B89691}" type="presOf" srcId="{A953E4FE-7EC3-4EBE-B2FE-147BAF822310}" destId="{40929204-08DE-4027-BBCF-DC8F8E723DA1}" srcOrd="0" destOrd="6" presId="urn:microsoft.com/office/officeart/2005/8/layout/hList2"/>
    <dgm:cxn modelId="{F809D323-B9AF-45DC-A510-3A2B1AFD2E57}" type="presOf" srcId="{2C900015-16B6-4400-B127-07365B86B505}" destId="{05EFF5DB-3C1D-4472-936E-19051FDD1CC1}" srcOrd="0" destOrd="0" presId="urn:microsoft.com/office/officeart/2005/8/layout/hList2"/>
    <dgm:cxn modelId="{8D968D2B-8394-4403-B4DC-97D6F9E1B9ED}" type="presOf" srcId="{EA29C1A2-5F5F-49F5-842C-1C2FFF42872F}" destId="{C00129A3-0CA7-4F24-8ABC-76EABEACA063}" srcOrd="0" destOrd="4" presId="urn:microsoft.com/office/officeart/2005/8/layout/hList2"/>
    <dgm:cxn modelId="{A545CF2E-CB8E-4D49-9BE6-CFFC4BB11647}" srcId="{E9BE8D7F-CBF1-4371-A671-0E65E04D4167}" destId="{A953E4FE-7EC3-4EBE-B2FE-147BAF822310}" srcOrd="6" destOrd="0" parTransId="{0EADF24E-03A9-4A56-9ECF-3087040B1E12}" sibTransId="{E79C4CDD-9B06-41FE-BCA3-8DFE1FB2D163}"/>
    <dgm:cxn modelId="{130CB232-BA13-465E-BFB4-5D6B54508887}" srcId="{E9BE8D7F-CBF1-4371-A671-0E65E04D4167}" destId="{216C4ED8-E01A-42B2-8650-FCCB853557F0}" srcOrd="1" destOrd="0" parTransId="{DF1A0D9C-588F-4A39-8ABA-216C735AD71B}" sibTransId="{C4E856CF-F45E-4895-AD11-34B66CFEFBB4}"/>
    <dgm:cxn modelId="{C55D303F-7670-4573-AE39-69279CE8DFC7}" type="presOf" srcId="{1507E3B7-D2FA-47D8-866C-4A9EAC0E9A46}" destId="{C00129A3-0CA7-4F24-8ABC-76EABEACA063}" srcOrd="0" destOrd="3" presId="urn:microsoft.com/office/officeart/2005/8/layout/hList2"/>
    <dgm:cxn modelId="{CE8FF561-567C-4A67-8FCD-1D7EED4C018B}" srcId="{670A38C6-6DF5-4DF8-833E-65453506E250}" destId="{1507E3B7-D2FA-47D8-866C-4A9EAC0E9A46}" srcOrd="3" destOrd="0" parTransId="{13B34C74-3A8F-442D-9DFA-8A30FADAE522}" sibTransId="{716B41B4-F5D5-477B-B68E-504B623355AC}"/>
    <dgm:cxn modelId="{CD060A62-8BC4-4544-A55B-C5C847293A37}" type="presOf" srcId="{1220775C-CBAA-418C-81BA-278F0E9362D1}" destId="{5A85021C-8037-432B-92E5-DAABA2A7D581}" srcOrd="0" destOrd="2" presId="urn:microsoft.com/office/officeart/2005/8/layout/hList2"/>
    <dgm:cxn modelId="{B16F2146-9782-4DFE-A775-D2D2DC23D022}" srcId="{670A38C6-6DF5-4DF8-833E-65453506E250}" destId="{34443835-6A39-4693-B8FC-DDC1EDB33331}" srcOrd="0" destOrd="0" parTransId="{8BD64C76-753A-4A48-8257-C1613837280B}" sibTransId="{C84715FD-92F4-4845-955A-7D954C2FA4C3}"/>
    <dgm:cxn modelId="{CA355346-6280-4A9E-A929-6A44AA4DD320}" type="presOf" srcId="{86D975A1-E181-498B-9F1C-2200F91E1FDC}" destId="{40929204-08DE-4027-BBCF-DC8F8E723DA1}" srcOrd="0" destOrd="5" presId="urn:microsoft.com/office/officeart/2005/8/layout/hList2"/>
    <dgm:cxn modelId="{C82A2667-69B3-46D0-8ABA-3F86E2C2AAF7}" srcId="{5EDB9863-4269-4F77-AF08-6307287240BE}" destId="{22546699-7A6D-419C-BDAD-69EDA8D7DE70}" srcOrd="3" destOrd="0" parTransId="{3F0DC352-0DBC-4C03-92A8-DACF39398A20}" sibTransId="{4B4CAD31-58CB-43D3-A42F-5D45C093624F}"/>
    <dgm:cxn modelId="{EFA38A49-2B8B-4094-B2B0-6D7EB254486C}" srcId="{5EDB9863-4269-4F77-AF08-6307287240BE}" destId="{BC913FAC-06B6-4973-BCDC-F0FB29322582}" srcOrd="4" destOrd="0" parTransId="{8D3BE51A-ED20-48A3-A6A4-AEA914401949}" sibTransId="{6FF505FA-C68F-4CD8-B538-05EC26FD79E1}"/>
    <dgm:cxn modelId="{5FACAA4B-0F4C-4D22-B5AA-6EC7EF5F4E59}" type="presOf" srcId="{E9BE8D7F-CBF1-4371-A671-0E65E04D4167}" destId="{5F9DFEB5-64FB-4614-9994-2F5D2DDC42AE}" srcOrd="0" destOrd="0" presId="urn:microsoft.com/office/officeart/2005/8/layout/hList2"/>
    <dgm:cxn modelId="{A3083970-5A97-4A4A-9E9F-14FA7E3F5C5A}" srcId="{5EDB9863-4269-4F77-AF08-6307287240BE}" destId="{293C6954-07BA-47DC-8E3B-A549B51CEB0D}" srcOrd="0" destOrd="0" parTransId="{27DBA665-CECF-41D7-821F-999D0368BE6E}" sibTransId="{9D802892-CFA6-41AA-9365-E3108F6E1FB4}"/>
    <dgm:cxn modelId="{62CDCD50-FB47-4D32-A9FC-0A8796F1F855}" type="presOf" srcId="{FACE37B3-5DF4-4A2B-969E-48A92F41FDD8}" destId="{C36EFF3F-251A-477B-A45F-B905D9D28461}" srcOrd="0" destOrd="4" presId="urn:microsoft.com/office/officeart/2005/8/layout/hList2"/>
    <dgm:cxn modelId="{28335253-1388-43B9-BEEF-6123D70787D3}" srcId="{E9BE8D7F-CBF1-4371-A671-0E65E04D4167}" destId="{A22C1F33-1322-40EF-A3FB-534208005FEA}" srcOrd="4" destOrd="0" parTransId="{6A1DFE06-C166-42B4-A4BA-D0C22B6BC800}" sibTransId="{09C3A664-B362-4BB3-B763-3999A4A10CD3}"/>
    <dgm:cxn modelId="{20111D54-3021-444B-8F92-EEFF17B1505D}" type="presOf" srcId="{629E8F85-F8E2-4A48-9388-E8EDE687A5FA}" destId="{C36EFF3F-251A-477B-A45F-B905D9D28461}" srcOrd="0" destOrd="1" presId="urn:microsoft.com/office/officeart/2005/8/layout/hList2"/>
    <dgm:cxn modelId="{4FF39E55-D5E6-4377-8BBE-BC0FF81A9D4B}" type="presOf" srcId="{216C4ED8-E01A-42B2-8650-FCCB853557F0}" destId="{40929204-08DE-4027-BBCF-DC8F8E723DA1}" srcOrd="0" destOrd="1" presId="urn:microsoft.com/office/officeart/2005/8/layout/hList2"/>
    <dgm:cxn modelId="{CF24CC7A-6257-499A-9148-44AFDC015759}" srcId="{E3B4451D-5449-4C3F-AC6D-F1F54B3E814A}" destId="{FACE37B3-5DF4-4A2B-969E-48A92F41FDD8}" srcOrd="4" destOrd="0" parTransId="{E4F5DC8B-EC3A-4860-A10F-F39F7C90760E}" sibTransId="{7B7D09FB-5A32-4A32-B781-AA9DF3C04C34}"/>
    <dgm:cxn modelId="{43F0EA7B-42B5-418E-8226-79DF3BF6B5FB}" srcId="{E3B4451D-5449-4C3F-AC6D-F1F54B3E814A}" destId="{B1DE07B5-762E-4E4E-A0E4-39DECDCA7B6C}" srcOrd="2" destOrd="0" parTransId="{BFBE99DE-271D-4623-9C6E-CED50BC75887}" sibTransId="{EA34A318-8777-475F-9E35-E6029257839C}"/>
    <dgm:cxn modelId="{499F217E-1035-415D-AF78-5D0552B0FB8D}" srcId="{E9BE8D7F-CBF1-4371-A671-0E65E04D4167}" destId="{EBE12670-0A22-4FBC-BB06-2B85D8759DD7}" srcOrd="2" destOrd="0" parTransId="{5303E119-F69F-4846-813F-AD9C0E98D1E5}" sibTransId="{BAF854E2-7D1D-4C20-AD09-C74E92A17911}"/>
    <dgm:cxn modelId="{AD5F2381-FB07-4378-BB06-62322C340358}" type="presOf" srcId="{D2021CA8-2B8B-43F1-9D87-448D02502F3C}" destId="{C00129A3-0CA7-4F24-8ABC-76EABEACA063}" srcOrd="0" destOrd="1" presId="urn:microsoft.com/office/officeart/2005/8/layout/hList2"/>
    <dgm:cxn modelId="{F17C1683-01EE-4FE0-824C-84BC09F14DEF}" type="presOf" srcId="{1CD8E2ED-47F1-4E9D-BFEB-4349D214AC65}" destId="{C00129A3-0CA7-4F24-8ABC-76EABEACA063}" srcOrd="0" destOrd="2" presId="urn:microsoft.com/office/officeart/2005/8/layout/hList2"/>
    <dgm:cxn modelId="{5753258A-BFD1-4AF3-8077-D960B77A6EF3}" type="presOf" srcId="{B1DE07B5-762E-4E4E-A0E4-39DECDCA7B6C}" destId="{C36EFF3F-251A-477B-A45F-B905D9D28461}" srcOrd="0" destOrd="2" presId="urn:microsoft.com/office/officeart/2005/8/layout/hList2"/>
    <dgm:cxn modelId="{FFD5368E-0CBE-4A8A-A9B9-D8153682CDC5}" type="presOf" srcId="{293C6954-07BA-47DC-8E3B-A549B51CEB0D}" destId="{5A85021C-8037-432B-92E5-DAABA2A7D581}" srcOrd="0" destOrd="0" presId="urn:microsoft.com/office/officeart/2005/8/layout/hList2"/>
    <dgm:cxn modelId="{11D62C90-E8F6-4376-8F87-7441F1737EC0}" type="presOf" srcId="{75EFB43F-499E-4DC8-985F-16DCE31FAF7D}" destId="{40929204-08DE-4027-BBCF-DC8F8E723DA1}" srcOrd="0" destOrd="3" presId="urn:microsoft.com/office/officeart/2005/8/layout/hList2"/>
    <dgm:cxn modelId="{0944F291-C67D-4044-AB79-D86A051475F6}" type="presOf" srcId="{9BF582A8-E466-4E18-B18A-5C83569C8CCB}" destId="{C36EFF3F-251A-477B-A45F-B905D9D28461}" srcOrd="0" destOrd="0" presId="urn:microsoft.com/office/officeart/2005/8/layout/hList2"/>
    <dgm:cxn modelId="{820012A5-1AFC-4971-83AD-608219277561}" srcId="{E3B4451D-5449-4C3F-AC6D-F1F54B3E814A}" destId="{9BF582A8-E466-4E18-B18A-5C83569C8CCB}" srcOrd="0" destOrd="0" parTransId="{CAC3CF02-6623-4256-A42E-9278CA5E749D}" sibTransId="{BC0D8B8C-FBCB-4B1C-96FF-009597ECE3B2}"/>
    <dgm:cxn modelId="{687A1FA5-8B32-41B9-95BC-145A39E25BEA}" srcId="{E9BE8D7F-CBF1-4371-A671-0E65E04D4167}" destId="{86D975A1-E181-498B-9F1C-2200F91E1FDC}" srcOrd="5" destOrd="0" parTransId="{013251B4-9BD1-4151-9F02-DF655BA9F557}" sibTransId="{5C25FFF0-7BA9-464F-A222-1CAE592A22D4}"/>
    <dgm:cxn modelId="{7298C4A8-DB54-4E51-86D0-A8F2814858B5}" type="presOf" srcId="{1E340EB7-F4A9-49D9-9C0A-1586015F703F}" destId="{40929204-08DE-4027-BBCF-DC8F8E723DA1}" srcOrd="0" destOrd="0" presId="urn:microsoft.com/office/officeart/2005/8/layout/hList2"/>
    <dgm:cxn modelId="{286734A9-84F0-4B0E-B7A1-CFD6F61A72ED}" srcId="{2C900015-16B6-4400-B127-07365B86B505}" destId="{E3B4451D-5449-4C3F-AC6D-F1F54B3E814A}" srcOrd="2" destOrd="0" parTransId="{404C1C48-4DE5-484B-A99F-5E89276BE796}" sibTransId="{C6464228-EBC7-4E7A-B3C2-F25CD7708D55}"/>
    <dgm:cxn modelId="{C51B15AC-3A26-4683-A809-9B4CC34FE053}" type="presOf" srcId="{22546699-7A6D-419C-BDAD-69EDA8D7DE70}" destId="{5A85021C-8037-432B-92E5-DAABA2A7D581}" srcOrd="0" destOrd="3" presId="urn:microsoft.com/office/officeart/2005/8/layout/hList2"/>
    <dgm:cxn modelId="{460A3CBB-DF4D-4688-849D-51CD1E2B3C9D}" srcId="{2C900015-16B6-4400-B127-07365B86B505}" destId="{5EDB9863-4269-4F77-AF08-6307287240BE}" srcOrd="3" destOrd="0" parTransId="{93A1199C-D925-41A7-B052-68E1C248E7B5}" sibTransId="{7E3818CC-42F4-4DAA-B00A-EEECB4C11EB3}"/>
    <dgm:cxn modelId="{E65E4EBF-AE33-4F73-8916-5E7BE806C620}" type="presOf" srcId="{34443835-6A39-4693-B8FC-DDC1EDB33331}" destId="{C00129A3-0CA7-4F24-8ABC-76EABEACA063}" srcOrd="0" destOrd="0" presId="urn:microsoft.com/office/officeart/2005/8/layout/hList2"/>
    <dgm:cxn modelId="{9E1145C0-8CA4-49FE-8760-130320A1E0AC}" type="presOf" srcId="{2E116FCF-ED43-445E-B486-E56AE4E48E26}" destId="{5A85021C-8037-432B-92E5-DAABA2A7D581}" srcOrd="0" destOrd="1" presId="urn:microsoft.com/office/officeart/2005/8/layout/hList2"/>
    <dgm:cxn modelId="{656F97C9-468A-444C-AC72-79105F303DD0}" srcId="{2C900015-16B6-4400-B127-07365B86B505}" destId="{670A38C6-6DF5-4DF8-833E-65453506E250}" srcOrd="0" destOrd="0" parTransId="{47E75226-F56A-4A6A-A21B-5C24E8AD8DEE}" sibTransId="{07F83E4C-407B-45BB-9510-396F624A5A25}"/>
    <dgm:cxn modelId="{7C26CBCA-0367-4D63-AA1F-CBF7DE48770A}" srcId="{E3B4451D-5449-4C3F-AC6D-F1F54B3E814A}" destId="{CE3A68E4-4B15-48B4-87E8-E54275ED4DDA}" srcOrd="3" destOrd="0" parTransId="{1C88268F-D9C7-402A-916F-FE4B1350E64D}" sibTransId="{394887D7-94EB-413A-8353-EA341B564002}"/>
    <dgm:cxn modelId="{C4F6C8CF-515D-4CF6-A0BC-B488722AFC50}" srcId="{2C900015-16B6-4400-B127-07365B86B505}" destId="{E9BE8D7F-CBF1-4371-A671-0E65E04D4167}" srcOrd="1" destOrd="0" parTransId="{293C1922-9A13-4B7E-9148-C20D21D24F06}" sibTransId="{3E6D850C-E668-4C4A-8660-9C8477853B3E}"/>
    <dgm:cxn modelId="{ADAAECD4-D5B0-47DB-9D55-31811D1E2AF0}" type="presOf" srcId="{BC913FAC-06B6-4973-BCDC-F0FB29322582}" destId="{5A85021C-8037-432B-92E5-DAABA2A7D581}" srcOrd="0" destOrd="4" presId="urn:microsoft.com/office/officeart/2005/8/layout/hList2"/>
    <dgm:cxn modelId="{445937E1-B126-493B-93D6-BE2D62116466}" srcId="{5EDB9863-4269-4F77-AF08-6307287240BE}" destId="{1220775C-CBAA-418C-81BA-278F0E9362D1}" srcOrd="2" destOrd="0" parTransId="{5A1119E2-2542-442A-9D85-5B2D21DD02FD}" sibTransId="{39FE0105-618F-478E-B12E-D624ECCBBFFA}"/>
    <dgm:cxn modelId="{AEE04EE5-BE52-43B4-8556-0385D935291B}" type="presOf" srcId="{A22C1F33-1322-40EF-A3FB-534208005FEA}" destId="{40929204-08DE-4027-BBCF-DC8F8E723DA1}" srcOrd="0" destOrd="4" presId="urn:microsoft.com/office/officeart/2005/8/layout/hList2"/>
    <dgm:cxn modelId="{BEF1B6E6-A5C7-46D8-8A01-520CFE57170C}" type="presOf" srcId="{EBE12670-0A22-4FBC-BB06-2B85D8759DD7}" destId="{40929204-08DE-4027-BBCF-DC8F8E723DA1}" srcOrd="0" destOrd="2" presId="urn:microsoft.com/office/officeart/2005/8/layout/hList2"/>
    <dgm:cxn modelId="{404CB6F3-19DF-485D-8AB2-0017EE63A5F8}" srcId="{670A38C6-6DF5-4DF8-833E-65453506E250}" destId="{EA29C1A2-5F5F-49F5-842C-1C2FFF42872F}" srcOrd="4" destOrd="0" parTransId="{D0DBD626-49B2-4092-AFB7-00707D582AF4}" sibTransId="{77A63250-8287-4674-B7EE-750AE7BAE3B2}"/>
    <dgm:cxn modelId="{E46DFCF9-280A-4CBE-8A33-8FB07961C57B}" srcId="{E9BE8D7F-CBF1-4371-A671-0E65E04D4167}" destId="{1E340EB7-F4A9-49D9-9C0A-1586015F703F}" srcOrd="0" destOrd="0" parTransId="{7F919696-8D1F-4D1D-99CE-39F56546C78B}" sibTransId="{887BAF2C-7D68-43F0-9ADB-4219D27F44C6}"/>
    <dgm:cxn modelId="{4640A9FE-C54E-4C62-9F4E-916686CBE009}" type="presOf" srcId="{CE3A68E4-4B15-48B4-87E8-E54275ED4DDA}" destId="{C36EFF3F-251A-477B-A45F-B905D9D28461}" srcOrd="0" destOrd="3" presId="urn:microsoft.com/office/officeart/2005/8/layout/hList2"/>
    <dgm:cxn modelId="{18DC0B36-5995-457E-80DA-C08BA6F66D54}" type="presParOf" srcId="{05EFF5DB-3C1D-4472-936E-19051FDD1CC1}" destId="{143685A5-9CA8-44B4-A09F-F07E9240D2AC}" srcOrd="0" destOrd="0" presId="urn:microsoft.com/office/officeart/2005/8/layout/hList2"/>
    <dgm:cxn modelId="{6C839172-A8C2-42C3-A783-33DEC3F70F76}" type="presParOf" srcId="{143685A5-9CA8-44B4-A09F-F07E9240D2AC}" destId="{C05D600F-9676-48AF-92E3-3BA26445D3FB}" srcOrd="0" destOrd="0" presId="urn:microsoft.com/office/officeart/2005/8/layout/hList2"/>
    <dgm:cxn modelId="{50C801E8-3714-4749-B0D2-E58079B88880}" type="presParOf" srcId="{143685A5-9CA8-44B4-A09F-F07E9240D2AC}" destId="{C00129A3-0CA7-4F24-8ABC-76EABEACA063}" srcOrd="1" destOrd="0" presId="urn:microsoft.com/office/officeart/2005/8/layout/hList2"/>
    <dgm:cxn modelId="{D371DD8D-3BFE-4A7E-85E3-9F6F4743AAA1}" type="presParOf" srcId="{143685A5-9CA8-44B4-A09F-F07E9240D2AC}" destId="{208CBC23-6630-4407-9C3C-DE57700A1FA4}" srcOrd="2" destOrd="0" presId="urn:microsoft.com/office/officeart/2005/8/layout/hList2"/>
    <dgm:cxn modelId="{8AE235C3-B6C2-46F1-B34C-A1088A0F0C87}" type="presParOf" srcId="{05EFF5DB-3C1D-4472-936E-19051FDD1CC1}" destId="{33324356-C068-4674-B99D-0926CDE77A40}" srcOrd="1" destOrd="0" presId="urn:microsoft.com/office/officeart/2005/8/layout/hList2"/>
    <dgm:cxn modelId="{483CE48E-F85F-4F54-87B1-7B63A5068DF1}" type="presParOf" srcId="{05EFF5DB-3C1D-4472-936E-19051FDD1CC1}" destId="{729A76AD-0E42-4A02-BFB6-C53BA589DA2E}" srcOrd="2" destOrd="0" presId="urn:microsoft.com/office/officeart/2005/8/layout/hList2"/>
    <dgm:cxn modelId="{51BABB94-BBAE-4531-8441-D26A06EA294D}" type="presParOf" srcId="{729A76AD-0E42-4A02-BFB6-C53BA589DA2E}" destId="{DEFB7C7C-4223-450A-B86A-64E0D4D85A41}" srcOrd="0" destOrd="0" presId="urn:microsoft.com/office/officeart/2005/8/layout/hList2"/>
    <dgm:cxn modelId="{791E4C2A-3D10-430D-A376-B484360EE42F}" type="presParOf" srcId="{729A76AD-0E42-4A02-BFB6-C53BA589DA2E}" destId="{40929204-08DE-4027-BBCF-DC8F8E723DA1}" srcOrd="1" destOrd="0" presId="urn:microsoft.com/office/officeart/2005/8/layout/hList2"/>
    <dgm:cxn modelId="{FD37C71E-3A9D-4D0B-861F-3B85B5E25D0F}" type="presParOf" srcId="{729A76AD-0E42-4A02-BFB6-C53BA589DA2E}" destId="{5F9DFEB5-64FB-4614-9994-2F5D2DDC42AE}" srcOrd="2" destOrd="0" presId="urn:microsoft.com/office/officeart/2005/8/layout/hList2"/>
    <dgm:cxn modelId="{A3B7D01D-69B4-4265-923F-611C9C8C9B99}" type="presParOf" srcId="{05EFF5DB-3C1D-4472-936E-19051FDD1CC1}" destId="{FDD2A5F7-098E-432E-952F-195DF2AF2CED}" srcOrd="3" destOrd="0" presId="urn:microsoft.com/office/officeart/2005/8/layout/hList2"/>
    <dgm:cxn modelId="{4D5BC58E-F977-4A0D-AAA8-16EAC17E737B}" type="presParOf" srcId="{05EFF5DB-3C1D-4472-936E-19051FDD1CC1}" destId="{81735BCF-2EF5-496E-A01C-AA92B6B47A0B}" srcOrd="4" destOrd="0" presId="urn:microsoft.com/office/officeart/2005/8/layout/hList2"/>
    <dgm:cxn modelId="{46574AB5-C4B4-47FC-94F4-4C696E6DC258}" type="presParOf" srcId="{81735BCF-2EF5-496E-A01C-AA92B6B47A0B}" destId="{E27C32F0-DBEA-4621-9A46-87116E6AC236}" srcOrd="0" destOrd="0" presId="urn:microsoft.com/office/officeart/2005/8/layout/hList2"/>
    <dgm:cxn modelId="{C4382A1A-2CCF-49F2-ADB6-B8D2B3918708}" type="presParOf" srcId="{81735BCF-2EF5-496E-A01C-AA92B6B47A0B}" destId="{C36EFF3F-251A-477B-A45F-B905D9D28461}" srcOrd="1" destOrd="0" presId="urn:microsoft.com/office/officeart/2005/8/layout/hList2"/>
    <dgm:cxn modelId="{F7C148A0-B66F-4F72-963C-DAD97B3BB315}" type="presParOf" srcId="{81735BCF-2EF5-496E-A01C-AA92B6B47A0B}" destId="{65A862C8-2CFD-4C2E-926D-CD83B543EB73}" srcOrd="2" destOrd="0" presId="urn:microsoft.com/office/officeart/2005/8/layout/hList2"/>
    <dgm:cxn modelId="{9D00D993-EF6A-4339-B4B1-CBD0920C1DF0}" type="presParOf" srcId="{05EFF5DB-3C1D-4472-936E-19051FDD1CC1}" destId="{1E311C37-0236-453B-8A52-11041AC2DC44}" srcOrd="5" destOrd="0" presId="urn:microsoft.com/office/officeart/2005/8/layout/hList2"/>
    <dgm:cxn modelId="{CECF728B-B3DD-474B-998A-6BF5B9267E5D}" type="presParOf" srcId="{05EFF5DB-3C1D-4472-936E-19051FDD1CC1}" destId="{2FE541CC-8415-4740-AFF1-69A6BE60FB4C}" srcOrd="6" destOrd="0" presId="urn:microsoft.com/office/officeart/2005/8/layout/hList2"/>
    <dgm:cxn modelId="{815A1732-8CCB-48F5-BD6C-2FE736A3788C}" type="presParOf" srcId="{2FE541CC-8415-4740-AFF1-69A6BE60FB4C}" destId="{7BEA9FCA-CA07-49E3-A610-97FB3E0E6DD5}" srcOrd="0" destOrd="0" presId="urn:microsoft.com/office/officeart/2005/8/layout/hList2"/>
    <dgm:cxn modelId="{EF3B6911-08C0-47D2-A2BB-AF1A0128D130}" type="presParOf" srcId="{2FE541CC-8415-4740-AFF1-69A6BE60FB4C}" destId="{5A85021C-8037-432B-92E5-DAABA2A7D581}" srcOrd="1" destOrd="0" presId="urn:microsoft.com/office/officeart/2005/8/layout/hList2"/>
    <dgm:cxn modelId="{5BA430EB-ECCF-45DC-A815-20C5B6597124}" type="presParOf" srcId="{2FE541CC-8415-4740-AFF1-69A6BE60FB4C}" destId="{28D4C7A5-10C2-4212-9762-5058149E7E2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Vodafone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16513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National Lottery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Sky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Bank of Ireland</a:t>
          </a: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Diageo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Reckitt Benckiser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Three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Lidl Ireland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383004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-1383004" y="2256453"/>
        <a:ext cx="3394043" cy="504901"/>
      </dsp:txXfrm>
    </dsp:sp>
    <dsp:sp modelId="{C00129A3-0CA7-4F24-8ABC-76EABEACA063}">
      <dsp:nvSpPr>
        <dsp:cNvPr id="0" name=""/>
        <dsp:cNvSpPr/>
      </dsp:nvSpPr>
      <dsp:spPr>
        <a:xfrm>
          <a:off x="566467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RTE News: Nine </a:t>
          </a:r>
          <a:r>
            <a:rPr lang="en-IE" sz="1700" b="0" i="0" u="none" kern="1200" dirty="0" err="1"/>
            <a:t>O'Clock</a:t>
          </a:r>
          <a:r>
            <a:rPr lang="en-IE" sz="1700" b="0" i="0" u="none" kern="1200" dirty="0"/>
            <a:t>	26-08-2020</a:t>
          </a:r>
          <a:endParaRPr lang="en-IE" sz="17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RTE News: Six One	20-08-2020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Prime Time	20-08-2020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Prime Time Special	13-08-2020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Reeling In The Years	20-08-2020</a:t>
          </a:r>
          <a:endParaRPr lang="en-IE" sz="1700" kern="1200" dirty="0"/>
        </a:p>
      </dsp:txBody>
      <dsp:txXfrm>
        <a:off x="566467" y="811881"/>
        <a:ext cx="2514943" cy="3394043"/>
      </dsp:txXfrm>
    </dsp:sp>
    <dsp:sp modelId="{C05D600F-9676-48AF-92E3-3BA26445D3FB}">
      <dsp:nvSpPr>
        <dsp:cNvPr id="0" name=""/>
        <dsp:cNvSpPr/>
      </dsp:nvSpPr>
      <dsp:spPr>
        <a:xfrm>
          <a:off x="61566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2303306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2303306" y="2256453"/>
        <a:ext cx="3394043" cy="504901"/>
      </dsp:txXfrm>
    </dsp:sp>
    <dsp:sp modelId="{40929204-08DE-4027-BBCF-DC8F8E723DA1}">
      <dsp:nvSpPr>
        <dsp:cNvPr id="0" name=""/>
        <dsp:cNvSpPr/>
      </dsp:nvSpPr>
      <dsp:spPr>
        <a:xfrm>
          <a:off x="4252779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CORONATION STREET 20	24-08-2020</a:t>
          </a:r>
          <a:endParaRPr lang="en-IE" sz="17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UCL: PAR V BAY LIVE	23-08-2020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EMMERDALE 2020	24-08-2020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NEWS AT 5.30 (2020)	18-08-2020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VIRGIN MEDIA NEWS	18-08-2020</a:t>
          </a:r>
          <a:endParaRPr lang="en-IE" sz="1700" kern="1200" dirty="0"/>
        </a:p>
      </dsp:txBody>
      <dsp:txXfrm>
        <a:off x="4252779" y="811881"/>
        <a:ext cx="2514943" cy="3394043"/>
      </dsp:txXfrm>
    </dsp:sp>
    <dsp:sp modelId="{DEFB7C7C-4223-450A-B86A-64E0D4D85A41}">
      <dsp:nvSpPr>
        <dsp:cNvPr id="0" name=""/>
        <dsp:cNvSpPr/>
      </dsp:nvSpPr>
      <dsp:spPr>
        <a:xfrm>
          <a:off x="3747877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5989618" y="2256453"/>
          <a:ext cx="3394043" cy="50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95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 dirty="0"/>
        </a:p>
      </dsp:txBody>
      <dsp:txXfrm>
        <a:off x="5989618" y="2256453"/>
        <a:ext cx="3394043" cy="504901"/>
      </dsp:txXfrm>
    </dsp:sp>
    <dsp:sp modelId="{C36EFF3F-251A-477B-A45F-B905D9D28461}">
      <dsp:nvSpPr>
        <dsp:cNvPr id="0" name=""/>
        <dsp:cNvSpPr/>
      </dsp:nvSpPr>
      <dsp:spPr>
        <a:xfrm>
          <a:off x="7939090" y="811881"/>
          <a:ext cx="2514943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45295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FBI	27-08-2020</a:t>
          </a:r>
          <a:endParaRPr lang="en-IE" sz="17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SKY SPORTS NEWS SPECIALS 2020	26-08-2020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9-1-1	04-08-2020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/>
            <a:t>A LEAGUE OF THEIR OWN	27-08-2020</a:t>
          </a:r>
          <a:endParaRPr lang="en-IE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700" b="0" i="0" u="none" kern="1200" dirty="0"/>
            <a:t>S.W.A.T. 02-08-2020</a:t>
          </a:r>
          <a:endParaRPr lang="en-IE" sz="1700" kern="1200" dirty="0"/>
        </a:p>
      </dsp:txBody>
      <dsp:txXfrm>
        <a:off x="7939090" y="811881"/>
        <a:ext cx="2514943" cy="3394043"/>
      </dsp:txXfrm>
    </dsp:sp>
    <dsp:sp modelId="{E27C32F0-DBEA-4621-9A46-87116E6AC236}">
      <dsp:nvSpPr>
        <dsp:cNvPr id="0" name=""/>
        <dsp:cNvSpPr/>
      </dsp:nvSpPr>
      <dsp:spPr>
        <a:xfrm>
          <a:off x="7434189" y="145412"/>
          <a:ext cx="1009802" cy="10098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CBC23-6630-4407-9C3C-DE57700A1FA4}">
      <dsp:nvSpPr>
        <dsp:cNvPr id="0" name=""/>
        <dsp:cNvSpPr/>
      </dsp:nvSpPr>
      <dsp:spPr>
        <a:xfrm rot="16200000">
          <a:off x="-1443721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-1443721" y="2234047"/>
        <a:ext cx="3394043" cy="364866"/>
      </dsp:txXfrm>
    </dsp:sp>
    <dsp:sp modelId="{C00129A3-0CA7-4F24-8ABC-76EABEACA063}">
      <dsp:nvSpPr>
        <dsp:cNvPr id="0" name=""/>
        <dsp:cNvSpPr/>
      </dsp:nvSpPr>
      <dsp:spPr>
        <a:xfrm>
          <a:off x="330595" y="719459"/>
          <a:ext cx="2027700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JURGEN KLOPP: GERMANY'S GREATEST EXPORT 03-08-2020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LOCATION </a:t>
          </a:r>
          <a:r>
            <a:rPr lang="en-IE" sz="1400" b="0" i="0" u="none" kern="1200" dirty="0" err="1"/>
            <a:t>LOCATION</a:t>
          </a:r>
          <a:r>
            <a:rPr lang="en-IE" sz="1400" b="0" i="0" u="none" kern="1200" dirty="0"/>
            <a:t> </a:t>
          </a:r>
          <a:r>
            <a:rPr lang="en-IE" sz="1400" b="0" i="0" u="none" kern="1200" dirty="0" err="1"/>
            <a:t>LOCATION</a:t>
          </a:r>
          <a:r>
            <a:rPr lang="en-IE" sz="1400" b="0" i="0" u="none" kern="1200" dirty="0"/>
            <a:t> 27-08-2020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SWINGERS	24-08-2020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GOGGLEBOX: CELEBRITY SPECIAL SU2C 2018 06-08-2020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LOSE A STONE IN 21 DAYS WITH MICHAEL MOS	05-08-2020</a:t>
          </a:r>
          <a:endParaRPr lang="en-IE" sz="1400" kern="1200" dirty="0"/>
        </a:p>
      </dsp:txBody>
      <dsp:txXfrm>
        <a:off x="330595" y="719459"/>
        <a:ext cx="2027700" cy="3394043"/>
      </dsp:txXfrm>
    </dsp:sp>
    <dsp:sp modelId="{C05D600F-9676-48AF-92E3-3BA26445D3FB}">
      <dsp:nvSpPr>
        <dsp:cNvPr id="0" name=""/>
        <dsp:cNvSpPr/>
      </dsp:nvSpPr>
      <dsp:spPr>
        <a:xfrm>
          <a:off x="70866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9DFEB5-64FB-4614-9994-2F5D2DDC42AE}">
      <dsp:nvSpPr>
        <dsp:cNvPr id="0" name=""/>
        <dsp:cNvSpPr/>
      </dsp:nvSpPr>
      <dsp:spPr>
        <a:xfrm rot="16200000">
          <a:off x="1325329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1325329" y="2234047"/>
        <a:ext cx="3394043" cy="364866"/>
      </dsp:txXfrm>
    </dsp:sp>
    <dsp:sp modelId="{40929204-08DE-4027-BBCF-DC8F8E723DA1}">
      <dsp:nvSpPr>
        <dsp:cNvPr id="0" name=""/>
        <dsp:cNvSpPr/>
      </dsp:nvSpPr>
      <dsp:spPr>
        <a:xfrm>
          <a:off x="3123682" y="734155"/>
          <a:ext cx="2006817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GEORDIE SHORE	25-08-2020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BEN AND HOLLY'S LITTLE KINGDOM	01-08-2020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FILM: DIRTY DANCING (1987)	27-08-2020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/>
            <a:t>FILM: AS GOOD AS IT GETS (1997)	20-08-2020</a:t>
          </a:r>
          <a:endParaRPr lang="en-IE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FILM: SCARY MOVIE 3 (2003)	26-08-2020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200" b="0" i="0" u="none" kern="1200" dirty="0"/>
        </a:p>
      </dsp:txBody>
      <dsp:txXfrm>
        <a:off x="3123682" y="734155"/>
        <a:ext cx="2006817" cy="3394043"/>
      </dsp:txXfrm>
    </dsp:sp>
    <dsp:sp modelId="{DEFB7C7C-4223-450A-B86A-64E0D4D85A41}">
      <dsp:nvSpPr>
        <dsp:cNvPr id="0" name=""/>
        <dsp:cNvSpPr/>
      </dsp:nvSpPr>
      <dsp:spPr>
        <a:xfrm>
          <a:off x="283991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5A862C8-2CFD-4C2E-926D-CD83B543EB73}">
      <dsp:nvSpPr>
        <dsp:cNvPr id="0" name=""/>
        <dsp:cNvSpPr/>
      </dsp:nvSpPr>
      <dsp:spPr>
        <a:xfrm rot="16200000">
          <a:off x="4083940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 dirty="0"/>
        </a:p>
      </dsp:txBody>
      <dsp:txXfrm>
        <a:off x="4083940" y="2234047"/>
        <a:ext cx="3394043" cy="364866"/>
      </dsp:txXfrm>
    </dsp:sp>
    <dsp:sp modelId="{C36EFF3F-251A-477B-A45F-B905D9D28461}">
      <dsp:nvSpPr>
        <dsp:cNvPr id="0" name=""/>
        <dsp:cNvSpPr/>
      </dsp:nvSpPr>
      <dsp:spPr>
        <a:xfrm>
          <a:off x="5963395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Come all you Dreamers - Christy Moore with Declan	02-08-2020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Mike Denver - Live From Castlebar	04-08-2020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i="0" u="none" kern="1200" dirty="0"/>
            <a:t>GAA BEO 2019 - 2020	09-08-2020</a:t>
          </a:r>
          <a:endParaRPr lang="nl-N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Michael English -Live from INEC  18-08-2020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Fleadh 2020 - Lean leis an </a:t>
          </a:r>
          <a:r>
            <a:rPr lang="en-IE" sz="1400" b="0" i="0" u="none" kern="1200" dirty="0" err="1"/>
            <a:t>gceol</a:t>
          </a:r>
          <a:r>
            <a:rPr lang="en-IE" sz="1400" b="0" i="0" u="none" kern="1200" dirty="0"/>
            <a:t>	08-08-2020</a:t>
          </a:r>
          <a:endParaRPr lang="en-IE" sz="1400" kern="1200" dirty="0"/>
        </a:p>
      </dsp:txBody>
      <dsp:txXfrm>
        <a:off x="5963395" y="719459"/>
        <a:ext cx="1817424" cy="3394043"/>
      </dsp:txXfrm>
    </dsp:sp>
    <dsp:sp modelId="{E27C32F0-DBEA-4621-9A46-87116E6AC236}">
      <dsp:nvSpPr>
        <dsp:cNvPr id="0" name=""/>
        <dsp:cNvSpPr/>
      </dsp:nvSpPr>
      <dsp:spPr>
        <a:xfrm>
          <a:off x="5598528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8D4C7A5-10C2-4212-9762-5058149E7E2E}">
      <dsp:nvSpPr>
        <dsp:cNvPr id="0" name=""/>
        <dsp:cNvSpPr/>
      </dsp:nvSpPr>
      <dsp:spPr>
        <a:xfrm rot="16200000">
          <a:off x="6747854" y="2234047"/>
          <a:ext cx="3394043" cy="364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1792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2600" kern="1200"/>
        </a:p>
      </dsp:txBody>
      <dsp:txXfrm>
        <a:off x="6747854" y="2234047"/>
        <a:ext cx="3394043" cy="364866"/>
      </dsp:txXfrm>
    </dsp:sp>
    <dsp:sp modelId="{5A85021C-8037-432B-92E5-DAABA2A7D581}">
      <dsp:nvSpPr>
        <dsp:cNvPr id="0" name=""/>
        <dsp:cNvSpPr/>
      </dsp:nvSpPr>
      <dsp:spPr>
        <a:xfrm>
          <a:off x="8627309" y="719459"/>
          <a:ext cx="1817424" cy="33940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32179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b="0" i="0" u="none" kern="1200" dirty="0"/>
            <a:t>PRO14 GUINNESS PRO14 2019	22-08-2020</a:t>
          </a:r>
          <a:endParaRPr lang="en-IE" sz="1400" kern="1200" dirty="0">
            <a:solidFill>
              <a:schemeClr val="accent5"/>
            </a:solidFill>
            <a:latin typeface="Montserrat Light" panose="000004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FOOTBALL FA CUP ENG	01-08-2020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BOXING CLASSICS	29-08-2020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 SUB DICK WARNER'S GREAT	26-08-2020</a:t>
          </a:r>
          <a:endParaRPr lang="en-I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400" b="0" i="0" u="none" kern="1200" dirty="0"/>
            <a:t>FOOTBALL FA CUP CLASSICS	05-08-2020</a:t>
          </a:r>
          <a:endParaRPr lang="en-IE" sz="1400" kern="1200" dirty="0"/>
        </a:p>
      </dsp:txBody>
      <dsp:txXfrm>
        <a:off x="8627309" y="719459"/>
        <a:ext cx="1817424" cy="3394043"/>
      </dsp:txXfrm>
    </dsp:sp>
    <dsp:sp modelId="{7BEA9FCA-CA07-49E3-A610-97FB3E0E6DD5}">
      <dsp:nvSpPr>
        <dsp:cNvPr id="0" name=""/>
        <dsp:cNvSpPr/>
      </dsp:nvSpPr>
      <dsp:spPr>
        <a:xfrm>
          <a:off x="8262442" y="237835"/>
          <a:ext cx="729733" cy="72973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17/09/2020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32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6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17/09/2020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mireland.ie/top-programmes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93"/>
            <a:ext cx="12192000" cy="711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87" y="3922770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5" y="3922770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2020 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US" sz="3600" b="1" dirty="0">
              <a:solidFill>
                <a:schemeClr val="accent5"/>
              </a:solidFill>
              <a:latin typeface="Montserrat ExtraBold" panose="000009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04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19AD2-8BCF-47BE-89D9-2DA319F228F6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2020 VIEWING TRENDS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2E4D-537D-40C2-B242-123D9C776034}"/>
              </a:ext>
            </a:extLst>
          </p:cNvPr>
          <p:cNvSpPr txBox="1"/>
          <p:nvPr/>
        </p:nvSpPr>
        <p:spPr>
          <a:xfrm>
            <a:off x="4069275" y="1693398"/>
            <a:ext cx="72976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TAM Ireland Commercial Channels reached an average of 72% of individuals each week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Individuals watched an average of 138 minutes (2 hours 18 minutes) each day in August 2020</a:t>
            </a:r>
          </a:p>
          <a:p>
            <a:endParaRPr lang="en-US" dirty="0">
              <a:solidFill>
                <a:srgbClr val="213445"/>
              </a:solidFill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Nine O’ Clock News on RTÉ One on Wednesday August 26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most watched programme with 568,700 individuals tuning in</a:t>
            </a:r>
          </a:p>
          <a:p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Current Affairs and News programming continued to dominate the top watched programme lists in August: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RTÉ News at </a:t>
            </a:r>
            <a:r>
              <a:rPr lang="en-IE" b="0" i="0" dirty="0" err="1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SixOne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on August 20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was the second most viewed programme of the month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News at 5.30 On Virgin Media One on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18th was Virgin Media’s 4</a:t>
            </a:r>
            <a:r>
              <a:rPr lang="en-IE" b="0" i="0" baseline="3000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IE" b="0" i="0" dirty="0">
                <a:solidFill>
                  <a:srgbClr val="213445"/>
                </a:solidFill>
                <a:effectLst/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 most viewed programme in </a:t>
            </a:r>
            <a:r>
              <a:rPr lang="en-IE" dirty="0">
                <a:solidFill>
                  <a:srgbClr val="213445"/>
                </a:solidFill>
                <a:latin typeface="Montserrat Light" panose="000004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</a:t>
            </a:r>
            <a:endParaRPr lang="en-IE" b="0" i="0" dirty="0">
              <a:solidFill>
                <a:srgbClr val="213445"/>
              </a:solidFill>
              <a:effectLst/>
              <a:latin typeface="Montserrat Light" panose="000004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4C198-5C19-4F02-A58B-6AB6D043F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121" y="1826176"/>
            <a:ext cx="3048586" cy="1904935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8151A1-BFCE-4700-8274-B99EADFD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121" y="4134651"/>
            <a:ext cx="3048586" cy="2030752"/>
          </a:xfrm>
          <a:prstGeom prst="rect">
            <a:avLst/>
          </a:prstGeom>
          <a:ln w="38100">
            <a:solidFill>
              <a:srgbClr val="E8B61E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15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WEEKLY REACH: AUGUST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0918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ROI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AUGUST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882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05CA58-6AE9-4D33-AB2F-CE78378B252A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August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C54BF9B-D770-4F39-BB4A-6F9B99A3456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2020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51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3F0030-4E41-4CB4-9A50-B28D3A42E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2619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4A68B6-C284-4B82-8FAF-9CEE689B1FD5}"/>
              </a:ext>
            </a:extLst>
          </p:cNvPr>
          <p:cNvSpPr txBox="1">
            <a:spLocks/>
          </p:cNvSpPr>
          <p:nvPr/>
        </p:nvSpPr>
        <p:spPr>
          <a:xfrm>
            <a:off x="595312" y="1509713"/>
            <a:ext cx="11001375" cy="7920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8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</a:rPr>
              <a:t>Top 5 programmes by station group. A breakdown of the Top 10 programmes by station for August 2020 can be found </a:t>
            </a:r>
            <a:r>
              <a:rPr lang="en-IE" sz="1600" dirty="0">
                <a:solidFill>
                  <a:schemeClr val="tx1"/>
                </a:solidFill>
                <a:latin typeface="Montserrat Light" panose="00000400000000000000" pitchFamily="2" charset="0"/>
                <a:hlinkClick r:id="rId8"/>
              </a:rPr>
              <a:t>here</a:t>
            </a:r>
            <a:endParaRPr lang="en-IE" sz="16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788D0-2452-4919-986A-B51928910101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PROGRAMMES: AUGUST 2020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E836E96A-3B34-42BF-B698-2833A0BF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1593</TotalTime>
  <Words>603</Words>
  <Application>Microsoft Office PowerPoint</Application>
  <PresentationFormat>Widescreen</PresentationFormat>
  <Paragraphs>77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</cp:lastModifiedBy>
  <cp:revision>24</cp:revision>
  <dcterms:created xsi:type="dcterms:W3CDTF">2020-09-08T09:03:26Z</dcterms:created>
  <dcterms:modified xsi:type="dcterms:W3CDTF">2020-09-17T09:40:38Z</dcterms:modified>
</cp:coreProperties>
</file>