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8.JPG" ContentType="image/png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853" r:id="rId2"/>
    <p:sldId id="854" r:id="rId3"/>
    <p:sldId id="856" r:id="rId4"/>
    <p:sldId id="855" r:id="rId5"/>
    <p:sldId id="857" r:id="rId6"/>
    <p:sldId id="8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DF8007BE-EF3E-4210-A430-86FB0519406A}"/>
    <pc:docChg chg="delSld modSld">
      <pc:chgData name="Eimear" userId="2c19cd728e57dabf" providerId="LiveId" clId="{DF8007BE-EF3E-4210-A430-86FB0519406A}" dt="2020-10-12T14:41:32.472" v="11" actId="47"/>
      <pc:docMkLst>
        <pc:docMk/>
      </pc:docMkLst>
      <pc:sldChg chg="del">
        <pc:chgData name="Eimear" userId="2c19cd728e57dabf" providerId="LiveId" clId="{DF8007BE-EF3E-4210-A430-86FB0519406A}" dt="2020-10-12T14:39:01.797" v="0" actId="47"/>
        <pc:sldMkLst>
          <pc:docMk/>
          <pc:sldMk cId="2850478022" sldId="256"/>
        </pc:sldMkLst>
      </pc:sldChg>
      <pc:sldChg chg="del">
        <pc:chgData name="Eimear" userId="2c19cd728e57dabf" providerId="LiveId" clId="{DF8007BE-EF3E-4210-A430-86FB0519406A}" dt="2020-10-12T14:39:16.941" v="1" actId="47"/>
        <pc:sldMkLst>
          <pc:docMk/>
          <pc:sldMk cId="3061502503" sldId="258"/>
        </pc:sldMkLst>
      </pc:sldChg>
      <pc:sldChg chg="del">
        <pc:chgData name="Eimear" userId="2c19cd728e57dabf" providerId="LiveId" clId="{DF8007BE-EF3E-4210-A430-86FB0519406A}" dt="2020-10-12T14:41:05.622" v="8" actId="47"/>
        <pc:sldMkLst>
          <pc:docMk/>
          <pc:sldMk cId="2137194702" sldId="803"/>
        </pc:sldMkLst>
      </pc:sldChg>
      <pc:sldChg chg="del">
        <pc:chgData name="Eimear" userId="2c19cd728e57dabf" providerId="LiveId" clId="{DF8007BE-EF3E-4210-A430-86FB0519406A}" dt="2020-10-12T14:41:16.399" v="9" actId="47"/>
        <pc:sldMkLst>
          <pc:docMk/>
          <pc:sldMk cId="2374608695" sldId="849"/>
        </pc:sldMkLst>
      </pc:sldChg>
      <pc:sldChg chg="del">
        <pc:chgData name="Eimear" userId="2c19cd728e57dabf" providerId="LiveId" clId="{DF8007BE-EF3E-4210-A430-86FB0519406A}" dt="2020-10-12T14:41:31.157" v="10" actId="47"/>
        <pc:sldMkLst>
          <pc:docMk/>
          <pc:sldMk cId="3822516790" sldId="851"/>
        </pc:sldMkLst>
      </pc:sldChg>
      <pc:sldChg chg="del">
        <pc:chgData name="Eimear" userId="2c19cd728e57dabf" providerId="LiveId" clId="{DF8007BE-EF3E-4210-A430-86FB0519406A}" dt="2020-10-12T14:41:32.472" v="11" actId="47"/>
        <pc:sldMkLst>
          <pc:docMk/>
          <pc:sldMk cId="3281394058" sldId="852"/>
        </pc:sldMkLst>
      </pc:sldChg>
      <pc:sldChg chg="modSp mod">
        <pc:chgData name="Eimear" userId="2c19cd728e57dabf" providerId="LiveId" clId="{DF8007BE-EF3E-4210-A430-86FB0519406A}" dt="2020-10-12T14:40:50.813" v="7" actId="14100"/>
        <pc:sldMkLst>
          <pc:docMk/>
          <pc:sldMk cId="2656553755" sldId="854"/>
        </pc:sldMkLst>
        <pc:picChg chg="mod">
          <ac:chgData name="Eimear" userId="2c19cd728e57dabf" providerId="LiveId" clId="{DF8007BE-EF3E-4210-A430-86FB0519406A}" dt="2020-10-12T14:39:52.434" v="4" actId="14100"/>
          <ac:picMkLst>
            <pc:docMk/>
            <pc:sldMk cId="2656553755" sldId="854"/>
            <ac:picMk id="7" creationId="{EB44C198-5C19-4F02-A58B-6AB6D043F9CC}"/>
          </ac:picMkLst>
        </pc:picChg>
        <pc:picChg chg="mod">
          <ac:chgData name="Eimear" userId="2c19cd728e57dabf" providerId="LiveId" clId="{DF8007BE-EF3E-4210-A430-86FB0519406A}" dt="2020-10-12T14:40:50.813" v="7" actId="14100"/>
          <ac:picMkLst>
            <pc:docMk/>
            <pc:sldMk cId="2656553755" sldId="854"/>
            <ac:picMk id="13" creationId="{0B8151A1-BFCE-4700-8274-B99EADFD4B7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80.9% of Housekeepers w/kids each week in September 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49.4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59.4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Sky Ireland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National Lottery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HSE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AIB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L’Oréal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Virgin Media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Vodafone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RTE News: Nine </a:t>
          </a:r>
          <a:r>
            <a:rPr lang="en-IE" b="0" i="0" u="none" dirty="0" err="1"/>
            <a:t>O'Clock</a:t>
          </a:r>
          <a:r>
            <a:rPr lang="en-IE" b="0" i="0" u="none" dirty="0"/>
            <a:t>	27-09-2020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CORONATION STREET 21-09-2020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LIVE SNF: LIVERPOOL V LEEDS	12-09-2020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B21265E9-4BC8-43A6-B8D3-81588FED7753}">
      <dgm:prSet/>
      <dgm:spPr/>
      <dgm:t>
        <a:bodyPr/>
        <a:lstStyle/>
        <a:p>
          <a:r>
            <a:rPr lang="en-IE" b="0" i="0" u="none"/>
            <a:t>Late Late Show, The	04-09-2020</a:t>
          </a:r>
          <a:endParaRPr lang="en-IE"/>
        </a:p>
      </dgm:t>
    </dgm:pt>
    <dgm:pt modelId="{3F689F2C-E609-41FC-A301-4C40711D008B}" type="parTrans" cxnId="{354279B0-2EB3-47ED-843B-6E94A8C5DA18}">
      <dgm:prSet/>
      <dgm:spPr/>
      <dgm:t>
        <a:bodyPr/>
        <a:lstStyle/>
        <a:p>
          <a:endParaRPr lang="en-IE"/>
        </a:p>
      </dgm:t>
    </dgm:pt>
    <dgm:pt modelId="{4797FC87-59C7-4E0C-AE96-5DE2378C02ED}" type="sibTrans" cxnId="{354279B0-2EB3-47ED-843B-6E94A8C5DA18}">
      <dgm:prSet/>
      <dgm:spPr/>
      <dgm:t>
        <a:bodyPr/>
        <a:lstStyle/>
        <a:p>
          <a:endParaRPr lang="en-IE"/>
        </a:p>
      </dgm:t>
    </dgm:pt>
    <dgm:pt modelId="{3C8EB815-A80D-4353-B043-44D299704FE6}">
      <dgm:prSet/>
      <dgm:spPr/>
      <dgm:t>
        <a:bodyPr/>
        <a:lstStyle/>
        <a:p>
          <a:r>
            <a:rPr lang="en-IE" b="0" i="0" u="none"/>
            <a:t>RTE News: Six One	22-09-2020</a:t>
          </a:r>
          <a:endParaRPr lang="en-IE"/>
        </a:p>
      </dgm:t>
    </dgm:pt>
    <dgm:pt modelId="{55B77B52-D2C5-4249-8344-D63D72B24343}" type="parTrans" cxnId="{EE8C945E-1FE3-4A9F-98F5-17FBBD99ECC6}">
      <dgm:prSet/>
      <dgm:spPr/>
      <dgm:t>
        <a:bodyPr/>
        <a:lstStyle/>
        <a:p>
          <a:endParaRPr lang="en-IE"/>
        </a:p>
      </dgm:t>
    </dgm:pt>
    <dgm:pt modelId="{9F0F5F24-5090-489C-83AE-90728AC68D83}" type="sibTrans" cxnId="{EE8C945E-1FE3-4A9F-98F5-17FBBD99ECC6}">
      <dgm:prSet/>
      <dgm:spPr/>
      <dgm:t>
        <a:bodyPr/>
        <a:lstStyle/>
        <a:p>
          <a:endParaRPr lang="en-IE"/>
        </a:p>
      </dgm:t>
    </dgm:pt>
    <dgm:pt modelId="{A826A6F2-8549-46FD-AE02-E4843CFD9642}">
      <dgm:prSet/>
      <dgm:spPr/>
      <dgm:t>
        <a:bodyPr/>
        <a:lstStyle/>
        <a:p>
          <a:r>
            <a:rPr lang="en-IE" b="0" i="0" u="none"/>
            <a:t>Prime Time	29-09-2020</a:t>
          </a:r>
          <a:endParaRPr lang="en-IE"/>
        </a:p>
      </dgm:t>
    </dgm:pt>
    <dgm:pt modelId="{E6E1DEBF-A8D6-4693-AC32-9EDDA648C0CB}" type="parTrans" cxnId="{E8115BCE-5762-4595-B847-D22A26ACAF34}">
      <dgm:prSet/>
      <dgm:spPr/>
      <dgm:t>
        <a:bodyPr/>
        <a:lstStyle/>
        <a:p>
          <a:endParaRPr lang="en-IE"/>
        </a:p>
      </dgm:t>
    </dgm:pt>
    <dgm:pt modelId="{D99B675E-9D4B-43AC-A785-02A9FFACC653}" type="sibTrans" cxnId="{E8115BCE-5762-4595-B847-D22A26ACAF34}">
      <dgm:prSet/>
      <dgm:spPr/>
      <dgm:t>
        <a:bodyPr/>
        <a:lstStyle/>
        <a:p>
          <a:endParaRPr lang="en-IE"/>
        </a:p>
      </dgm:t>
    </dgm:pt>
    <dgm:pt modelId="{B933C9DE-4018-4321-92F8-9853237874AB}">
      <dgm:prSet/>
      <dgm:spPr/>
      <dgm:t>
        <a:bodyPr/>
        <a:lstStyle/>
        <a:p>
          <a:r>
            <a:rPr lang="en-IE" b="0" i="0" u="none" dirty="0"/>
            <a:t>South Westerlies, The	06-09-2020</a:t>
          </a:r>
          <a:endParaRPr lang="en-IE" dirty="0"/>
        </a:p>
      </dgm:t>
    </dgm:pt>
    <dgm:pt modelId="{49CDD9C4-5157-4805-BDE8-E297DE762A7A}" type="parTrans" cxnId="{A8F49458-BA6E-4346-9D53-500DDDC58BEA}">
      <dgm:prSet/>
      <dgm:spPr/>
      <dgm:t>
        <a:bodyPr/>
        <a:lstStyle/>
        <a:p>
          <a:endParaRPr lang="en-IE"/>
        </a:p>
      </dgm:t>
    </dgm:pt>
    <dgm:pt modelId="{F62E1209-AE60-4406-AEDF-26EA40149F6A}" type="sibTrans" cxnId="{A8F49458-BA6E-4346-9D53-500DDDC58BEA}">
      <dgm:prSet/>
      <dgm:spPr/>
      <dgm:t>
        <a:bodyPr/>
        <a:lstStyle/>
        <a:p>
          <a:endParaRPr lang="en-IE"/>
        </a:p>
      </dgm:t>
    </dgm:pt>
    <dgm:pt modelId="{98F535F8-7F06-47C2-AC70-438120534DDC}">
      <dgm:prSet/>
      <dgm:spPr/>
      <dgm:t>
        <a:bodyPr/>
        <a:lstStyle/>
        <a:p>
          <a:r>
            <a:rPr lang="en-IE" b="0" i="0" u="none"/>
            <a:t>EMMERDALE 2020	24-09-2020</a:t>
          </a:r>
          <a:endParaRPr lang="en-IE"/>
        </a:p>
      </dgm:t>
    </dgm:pt>
    <dgm:pt modelId="{5C6F9D44-F1A1-4D48-B2BD-9A1F31952B2E}" type="parTrans" cxnId="{F6663093-1D79-4763-A062-9F880953F02C}">
      <dgm:prSet/>
      <dgm:spPr/>
      <dgm:t>
        <a:bodyPr/>
        <a:lstStyle/>
        <a:p>
          <a:endParaRPr lang="en-IE"/>
        </a:p>
      </dgm:t>
    </dgm:pt>
    <dgm:pt modelId="{BD53384D-0B4B-4667-B88E-537E285E659D}" type="sibTrans" cxnId="{F6663093-1D79-4763-A062-9F880953F02C}">
      <dgm:prSet/>
      <dgm:spPr/>
      <dgm:t>
        <a:bodyPr/>
        <a:lstStyle/>
        <a:p>
          <a:endParaRPr lang="en-IE"/>
        </a:p>
      </dgm:t>
    </dgm:pt>
    <dgm:pt modelId="{6CC2E882-09C1-47D7-A914-088F75CBF611}">
      <dgm:prSet/>
      <dgm:spPr/>
      <dgm:t>
        <a:bodyPr/>
        <a:lstStyle/>
        <a:p>
          <a:r>
            <a:rPr lang="en-IE" b="0" i="0" u="none"/>
            <a:t>GOGGLEBOX IRELAND S6	23-09-2020</a:t>
          </a:r>
          <a:endParaRPr lang="en-IE"/>
        </a:p>
      </dgm:t>
    </dgm:pt>
    <dgm:pt modelId="{27A04736-B47A-4F20-8AE1-2AC0B424E796}" type="parTrans" cxnId="{75D22BC3-9BF9-4B78-9FB5-82D9C6B359FF}">
      <dgm:prSet/>
      <dgm:spPr/>
      <dgm:t>
        <a:bodyPr/>
        <a:lstStyle/>
        <a:p>
          <a:endParaRPr lang="en-IE"/>
        </a:p>
      </dgm:t>
    </dgm:pt>
    <dgm:pt modelId="{D848DE13-53F4-4F27-A369-C7F4DDB18632}" type="sibTrans" cxnId="{75D22BC3-9BF9-4B78-9FB5-82D9C6B359FF}">
      <dgm:prSet/>
      <dgm:spPr/>
      <dgm:t>
        <a:bodyPr/>
        <a:lstStyle/>
        <a:p>
          <a:endParaRPr lang="en-IE"/>
        </a:p>
      </dgm:t>
    </dgm:pt>
    <dgm:pt modelId="{50B38790-0243-4A38-8468-BBBE7630945B}">
      <dgm:prSet/>
      <dgm:spPr/>
      <dgm:t>
        <a:bodyPr/>
        <a:lstStyle/>
        <a:p>
          <a:r>
            <a:rPr lang="en-IE" b="0" i="0" u="none"/>
            <a:t>THE DECEIVED	07-09-2020</a:t>
          </a:r>
          <a:endParaRPr lang="en-IE"/>
        </a:p>
      </dgm:t>
    </dgm:pt>
    <dgm:pt modelId="{487731FD-2B15-470C-901E-6A4441B836D9}" type="parTrans" cxnId="{E8D70B17-41A9-4368-8342-ABD632760A64}">
      <dgm:prSet/>
      <dgm:spPr/>
      <dgm:t>
        <a:bodyPr/>
        <a:lstStyle/>
        <a:p>
          <a:endParaRPr lang="en-IE"/>
        </a:p>
      </dgm:t>
    </dgm:pt>
    <dgm:pt modelId="{1BFCAA3F-BFC3-4E8C-80FC-46B8819FE34A}" type="sibTrans" cxnId="{E8D70B17-41A9-4368-8342-ABD632760A64}">
      <dgm:prSet/>
      <dgm:spPr/>
      <dgm:t>
        <a:bodyPr/>
        <a:lstStyle/>
        <a:p>
          <a:endParaRPr lang="en-IE"/>
        </a:p>
      </dgm:t>
    </dgm:pt>
    <dgm:pt modelId="{5CD389C4-2FDB-46F2-8E57-0394DC62C75B}">
      <dgm:prSet/>
      <dgm:spPr/>
      <dgm:t>
        <a:bodyPr/>
        <a:lstStyle/>
        <a:p>
          <a:r>
            <a:rPr lang="en-IE" b="0" i="0" u="none" dirty="0"/>
            <a:t>NEWS AT 5.30 	24-09-2020</a:t>
          </a:r>
          <a:endParaRPr lang="en-IE" dirty="0"/>
        </a:p>
      </dgm:t>
    </dgm:pt>
    <dgm:pt modelId="{ABE47CA0-DCB1-451E-8955-1DCB1AB7A7FE}" type="parTrans" cxnId="{AC06E559-B94A-4591-92EC-5BAF9796A692}">
      <dgm:prSet/>
      <dgm:spPr/>
      <dgm:t>
        <a:bodyPr/>
        <a:lstStyle/>
        <a:p>
          <a:endParaRPr lang="en-IE"/>
        </a:p>
      </dgm:t>
    </dgm:pt>
    <dgm:pt modelId="{F0C418DF-1780-41E1-983F-20C84DECBF01}" type="sibTrans" cxnId="{AC06E559-B94A-4591-92EC-5BAF9796A692}">
      <dgm:prSet/>
      <dgm:spPr/>
      <dgm:t>
        <a:bodyPr/>
        <a:lstStyle/>
        <a:p>
          <a:endParaRPr lang="en-IE"/>
        </a:p>
      </dgm:t>
    </dgm:pt>
    <dgm:pt modelId="{0E46A205-F55E-4B3B-A47C-4A248F50001F}">
      <dgm:prSet/>
      <dgm:spPr/>
      <dgm:t>
        <a:bodyPr/>
        <a:lstStyle/>
        <a:p>
          <a:r>
            <a:rPr lang="en-IE" b="0" i="0" u="none"/>
            <a:t>LIVE SNF: MAN UTD V CRYSTAL PALACE	19-09-2020</a:t>
          </a:r>
          <a:endParaRPr lang="en-IE"/>
        </a:p>
      </dgm:t>
    </dgm:pt>
    <dgm:pt modelId="{DEA41BCE-1C5D-4AB9-84AF-328FCBD47675}" type="parTrans" cxnId="{B96883A2-F8B1-4865-907E-AE4BE8E86C38}">
      <dgm:prSet/>
      <dgm:spPr/>
      <dgm:t>
        <a:bodyPr/>
        <a:lstStyle/>
        <a:p>
          <a:endParaRPr lang="en-IE"/>
        </a:p>
      </dgm:t>
    </dgm:pt>
    <dgm:pt modelId="{93385EA3-2130-4939-BEE8-7E0C57EC7A33}" type="sibTrans" cxnId="{B96883A2-F8B1-4865-907E-AE4BE8E86C38}">
      <dgm:prSet/>
      <dgm:spPr/>
      <dgm:t>
        <a:bodyPr/>
        <a:lstStyle/>
        <a:p>
          <a:endParaRPr lang="en-IE"/>
        </a:p>
      </dgm:t>
    </dgm:pt>
    <dgm:pt modelId="{DEA10D16-686D-4F56-9C3E-CC3042CCC3B3}">
      <dgm:prSet/>
      <dgm:spPr/>
      <dgm:t>
        <a:bodyPr/>
        <a:lstStyle/>
        <a:p>
          <a:r>
            <a:rPr lang="en-IE" b="0" i="0" u="none"/>
            <a:t>LIVE RENAULT SUPER SUNDAY	20-09-2020</a:t>
          </a:r>
          <a:endParaRPr lang="en-IE"/>
        </a:p>
      </dgm:t>
    </dgm:pt>
    <dgm:pt modelId="{D52E915E-0928-4C8D-96B1-229AA339FC1A}" type="parTrans" cxnId="{F89CD813-9799-4BBB-817D-5EAB5BC15C36}">
      <dgm:prSet/>
      <dgm:spPr/>
      <dgm:t>
        <a:bodyPr/>
        <a:lstStyle/>
        <a:p>
          <a:endParaRPr lang="en-IE"/>
        </a:p>
      </dgm:t>
    </dgm:pt>
    <dgm:pt modelId="{23A69B96-B7BA-4BF4-B595-21C1D2BF33DC}" type="sibTrans" cxnId="{F89CD813-9799-4BBB-817D-5EAB5BC15C36}">
      <dgm:prSet/>
      <dgm:spPr/>
      <dgm:t>
        <a:bodyPr/>
        <a:lstStyle/>
        <a:p>
          <a:endParaRPr lang="en-IE"/>
        </a:p>
      </dgm:t>
    </dgm:pt>
    <dgm:pt modelId="{CBE6A82F-5A96-4F42-8006-22F53B1D5A9F}">
      <dgm:prSet/>
      <dgm:spPr/>
      <dgm:t>
        <a:bodyPr/>
        <a:lstStyle/>
        <a:p>
          <a:r>
            <a:rPr lang="en-IE" b="0" i="0" u="none"/>
            <a:t>LIVE MNF: LIVERPOOL V ARSENAL	28-09-2020</a:t>
          </a:r>
          <a:endParaRPr lang="en-IE"/>
        </a:p>
      </dgm:t>
    </dgm:pt>
    <dgm:pt modelId="{78D3A731-4538-425C-9F23-3153222285BB}" type="parTrans" cxnId="{5907D1D9-D203-4349-8DAD-36E3649DD56E}">
      <dgm:prSet/>
      <dgm:spPr/>
      <dgm:t>
        <a:bodyPr/>
        <a:lstStyle/>
        <a:p>
          <a:endParaRPr lang="en-IE"/>
        </a:p>
      </dgm:t>
    </dgm:pt>
    <dgm:pt modelId="{FDB4C202-829F-4257-A5AA-D75C123EAB59}" type="sibTrans" cxnId="{5907D1D9-D203-4349-8DAD-36E3649DD56E}">
      <dgm:prSet/>
      <dgm:spPr/>
      <dgm:t>
        <a:bodyPr/>
        <a:lstStyle/>
        <a:p>
          <a:endParaRPr lang="en-IE"/>
        </a:p>
      </dgm:t>
    </dgm:pt>
    <dgm:pt modelId="{E7632712-EF9B-4F67-8981-27F9F18B4222}">
      <dgm:prSet/>
      <dgm:spPr/>
      <dgm:t>
        <a:bodyPr/>
        <a:lstStyle/>
        <a:p>
          <a:r>
            <a:rPr lang="en-IE" b="0" i="0" u="none" dirty="0"/>
            <a:t>LIVE EFL CUP: BRIGHTON V MAN UTD	30-09-2020</a:t>
          </a:r>
          <a:endParaRPr lang="en-IE" dirty="0"/>
        </a:p>
      </dgm:t>
    </dgm:pt>
    <dgm:pt modelId="{2171352F-3F8E-4E5A-83AD-E9CFBE12DD65}" type="parTrans" cxnId="{988E2D74-B53F-493F-806A-FC04245BC45B}">
      <dgm:prSet/>
      <dgm:spPr/>
      <dgm:t>
        <a:bodyPr/>
        <a:lstStyle/>
        <a:p>
          <a:endParaRPr lang="en-IE"/>
        </a:p>
      </dgm:t>
    </dgm:pt>
    <dgm:pt modelId="{4F0748BA-2435-428D-A50D-170F4C8FE037}" type="sibTrans" cxnId="{988E2D74-B53F-493F-806A-FC04245BC45B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991EF70A-85E5-42E7-BC4A-0050581D56FC}" type="presOf" srcId="{CBE6A82F-5A96-4F42-8006-22F53B1D5A9F}" destId="{C36EFF3F-251A-477B-A45F-B905D9D28461}" srcOrd="0" destOrd="3" presId="urn:microsoft.com/office/officeart/2005/8/layout/hList2"/>
    <dgm:cxn modelId="{F89CD813-9799-4BBB-817D-5EAB5BC15C36}" srcId="{E3B4451D-5449-4C3F-AC6D-F1F54B3E814A}" destId="{DEA10D16-686D-4F56-9C3E-CC3042CCC3B3}" srcOrd="2" destOrd="0" parTransId="{D52E915E-0928-4C8D-96B1-229AA339FC1A}" sibTransId="{23A69B96-B7BA-4BF4-B595-21C1D2BF33DC}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E8D70B17-41A9-4368-8342-ABD632760A64}" srcId="{E9BE8D7F-CBF1-4371-A671-0E65E04D4167}" destId="{50B38790-0243-4A38-8468-BBBE7630945B}" srcOrd="3" destOrd="0" parTransId="{487731FD-2B15-470C-901E-6A4441B836D9}" sibTransId="{1BFCAA3F-BFC3-4E8C-80FC-46B8819FE34A}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7D2B2F1B-5B8E-4614-BD91-4C90181E2EF5}" type="presOf" srcId="{5CD389C4-2FDB-46F2-8E57-0394DC62C75B}" destId="{40929204-08DE-4027-BBCF-DC8F8E723DA1}" srcOrd="0" destOrd="4" presId="urn:microsoft.com/office/officeart/2005/8/layout/hList2"/>
    <dgm:cxn modelId="{60B4641D-E251-40CC-89B3-2A4E9946538C}" type="presOf" srcId="{E7632712-EF9B-4F67-8981-27F9F18B4222}" destId="{C36EFF3F-251A-477B-A45F-B905D9D28461}" srcOrd="0" destOrd="4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EE8C945E-1FE3-4A9F-98F5-17FBBD99ECC6}" srcId="{670A38C6-6DF5-4DF8-833E-65453506E250}" destId="{3C8EB815-A80D-4353-B043-44D299704FE6}" srcOrd="2" destOrd="0" parTransId="{55B77B52-D2C5-4249-8344-D63D72B24343}" sibTransId="{9F0F5F24-5090-489C-83AE-90728AC68D83}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FD02B965-6523-48EB-95C4-380FAFBF8D55}" type="presOf" srcId="{3C8EB815-A80D-4353-B043-44D299704FE6}" destId="{C00129A3-0CA7-4F24-8ABC-76EABEACA063}" srcOrd="0" destOrd="2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8E02D56B-2F17-46EC-925C-33C83B007E0F}" type="presOf" srcId="{0E46A205-F55E-4B3B-A47C-4A248F50001F}" destId="{C36EFF3F-251A-477B-A45F-B905D9D28461}" srcOrd="0" destOrd="1" presId="urn:microsoft.com/office/officeart/2005/8/layout/hList2"/>
    <dgm:cxn modelId="{5E18684F-B7E6-42F2-9BAD-4172D05F2248}" type="presOf" srcId="{98F535F8-7F06-47C2-AC70-438120534DDC}" destId="{40929204-08DE-4027-BBCF-DC8F8E723DA1}" srcOrd="0" destOrd="1" presId="urn:microsoft.com/office/officeart/2005/8/layout/hList2"/>
    <dgm:cxn modelId="{FAED0A74-D317-4D17-B6A1-A32865825AE7}" type="presOf" srcId="{DEA10D16-686D-4F56-9C3E-CC3042CCC3B3}" destId="{C36EFF3F-251A-477B-A45F-B905D9D28461}" srcOrd="0" destOrd="2" presId="urn:microsoft.com/office/officeart/2005/8/layout/hList2"/>
    <dgm:cxn modelId="{988E2D74-B53F-493F-806A-FC04245BC45B}" srcId="{E3B4451D-5449-4C3F-AC6D-F1F54B3E814A}" destId="{E7632712-EF9B-4F67-8981-27F9F18B4222}" srcOrd="4" destOrd="0" parTransId="{2171352F-3F8E-4E5A-83AD-E9CFBE12DD65}" sibTransId="{4F0748BA-2435-428D-A50D-170F4C8FE037}"/>
    <dgm:cxn modelId="{2ACA2458-094F-49A5-90EF-591483E39D4B}" type="presOf" srcId="{B21265E9-4BC8-43A6-B8D3-81588FED7753}" destId="{C00129A3-0CA7-4F24-8ABC-76EABEACA063}" srcOrd="0" destOrd="1" presId="urn:microsoft.com/office/officeart/2005/8/layout/hList2"/>
    <dgm:cxn modelId="{A2FE6A78-A3C3-4D75-9757-5EAACCF83130}" type="presOf" srcId="{6CC2E882-09C1-47D7-A914-088F75CBF611}" destId="{40929204-08DE-4027-BBCF-DC8F8E723DA1}" srcOrd="0" destOrd="2" presId="urn:microsoft.com/office/officeart/2005/8/layout/hList2"/>
    <dgm:cxn modelId="{A8F49458-BA6E-4346-9D53-500DDDC58BEA}" srcId="{670A38C6-6DF5-4DF8-833E-65453506E250}" destId="{B933C9DE-4018-4321-92F8-9853237874AB}" srcOrd="4" destOrd="0" parTransId="{49CDD9C4-5157-4805-BDE8-E297DE762A7A}" sibTransId="{F62E1209-AE60-4406-AEDF-26EA40149F6A}"/>
    <dgm:cxn modelId="{AC06E559-B94A-4591-92EC-5BAF9796A692}" srcId="{E9BE8D7F-CBF1-4371-A671-0E65E04D4167}" destId="{5CD389C4-2FDB-46F2-8E57-0394DC62C75B}" srcOrd="4" destOrd="0" parTransId="{ABE47CA0-DCB1-451E-8955-1DCB1AB7A7FE}" sibTransId="{F0C418DF-1780-41E1-983F-20C84DECBF01}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F6663093-1D79-4763-A062-9F880953F02C}" srcId="{E9BE8D7F-CBF1-4371-A671-0E65E04D4167}" destId="{98F535F8-7F06-47C2-AC70-438120534DDC}" srcOrd="1" destOrd="0" parTransId="{5C6F9D44-F1A1-4D48-B2BD-9A1F31952B2E}" sibTransId="{BD53384D-0B4B-4667-B88E-537E285E659D}"/>
    <dgm:cxn modelId="{E6888A93-E6FD-4BB8-BD13-0C53F0602CF2}" type="presOf" srcId="{50B38790-0243-4A38-8468-BBBE7630945B}" destId="{40929204-08DE-4027-BBCF-DC8F8E723DA1}" srcOrd="0" destOrd="3" presId="urn:microsoft.com/office/officeart/2005/8/layout/hList2"/>
    <dgm:cxn modelId="{B96883A2-F8B1-4865-907E-AE4BE8E86C38}" srcId="{E3B4451D-5449-4C3F-AC6D-F1F54B3E814A}" destId="{0E46A205-F55E-4B3B-A47C-4A248F50001F}" srcOrd="1" destOrd="0" parTransId="{DEA41BCE-1C5D-4AB9-84AF-328FCBD47675}" sibTransId="{93385EA3-2130-4939-BEE8-7E0C57EC7A33}"/>
    <dgm:cxn modelId="{A84A28A7-0304-4222-B204-BD77585FF34D}" type="presOf" srcId="{B933C9DE-4018-4321-92F8-9853237874AB}" destId="{C00129A3-0CA7-4F24-8ABC-76EABEACA063}" srcOrd="0" destOrd="4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354279B0-2EB3-47ED-843B-6E94A8C5DA18}" srcId="{670A38C6-6DF5-4DF8-833E-65453506E250}" destId="{B21265E9-4BC8-43A6-B8D3-81588FED7753}" srcOrd="1" destOrd="0" parTransId="{3F689F2C-E609-41FC-A301-4C40711D008B}" sibTransId="{4797FC87-59C7-4E0C-AE96-5DE2378C02ED}"/>
    <dgm:cxn modelId="{CF8932BD-E55F-4562-89CA-91C25E9AF149}" type="presOf" srcId="{A826A6F2-8549-46FD-AE02-E4843CFD9642}" destId="{C00129A3-0CA7-4F24-8ABC-76EABEACA063}" srcOrd="0" destOrd="3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75D22BC3-9BF9-4B78-9FB5-82D9C6B359FF}" srcId="{E9BE8D7F-CBF1-4371-A671-0E65E04D4167}" destId="{6CC2E882-09C1-47D7-A914-088F75CBF611}" srcOrd="2" destOrd="0" parTransId="{27A04736-B47A-4F20-8AE1-2AC0B424E796}" sibTransId="{D848DE13-53F4-4F27-A369-C7F4DDB18632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E8115BCE-5762-4595-B847-D22A26ACAF34}" srcId="{670A38C6-6DF5-4DF8-833E-65453506E250}" destId="{A826A6F2-8549-46FD-AE02-E4843CFD9642}" srcOrd="3" destOrd="0" parTransId="{E6E1DEBF-A8D6-4693-AC32-9EDDA648C0CB}" sibTransId="{D99B675E-9D4B-43AC-A785-02A9FFACC653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5907D1D9-D203-4349-8DAD-36E3649DD56E}" srcId="{E3B4451D-5449-4C3F-AC6D-F1F54B3E814A}" destId="{CBE6A82F-5A96-4F42-8006-22F53B1D5A9F}" srcOrd="3" destOrd="0" parTransId="{78D3A731-4538-425C-9F23-3153222285BB}" sibTransId="{FDB4C202-829F-4257-A5AA-D75C123EAB59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 custT="1"/>
      <dgm:spPr/>
      <dgm:t>
        <a:bodyPr/>
        <a:lstStyle/>
        <a:p>
          <a:r>
            <a:rPr lang="en-IE" sz="1400" b="0" i="0" u="none" dirty="0"/>
            <a:t>THE GREAT BRITISH BAKE OFF	22-09-2020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sz="1200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86D975A1-E181-498B-9F1C-2200F91E1FDC}">
      <dgm:prSet custT="1"/>
      <dgm:spPr/>
      <dgm:t>
        <a:bodyPr/>
        <a:lstStyle/>
        <a:p>
          <a:endParaRPr lang="en-IE" sz="1400" dirty="0"/>
        </a:p>
      </dgm:t>
    </dgm:pt>
    <dgm:pt modelId="{013251B4-9BD1-4151-9F02-DF655BA9F557}" type="parTrans" cxnId="{687A1FA5-8B32-41B9-95BC-145A39E25BEA}">
      <dgm:prSet/>
      <dgm:spPr/>
      <dgm:t>
        <a:bodyPr/>
        <a:lstStyle/>
        <a:p>
          <a:endParaRPr lang="en-IE"/>
        </a:p>
      </dgm:t>
    </dgm:pt>
    <dgm:pt modelId="{5C25FFF0-7BA9-464F-A222-1CAE592A22D4}" type="sibTrans" cxnId="{687A1FA5-8B32-41B9-95BC-145A39E25BEA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 custT="1"/>
      <dgm:spPr/>
      <dgm:t>
        <a:bodyPr/>
        <a:lstStyle/>
        <a:p>
          <a:r>
            <a:rPr lang="nl-NL" sz="1400" b="0" i="0" u="none" dirty="0"/>
            <a:t>GAA BEO 2019 - 2020	20-09-2020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 custT="1"/>
      <dgm:spPr/>
      <dgm:t>
        <a:bodyPr/>
        <a:lstStyle/>
        <a:p>
          <a:r>
            <a:rPr lang="en-IE" sz="1400" b="0" i="0" u="none" dirty="0"/>
            <a:t>GEORDIE SHORE	08-09-2020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 custT="1"/>
      <dgm:spPr/>
      <dgm:t>
        <a:bodyPr/>
        <a:lstStyle/>
        <a:p>
          <a:r>
            <a:rPr lang="it-IT" sz="1400" b="0" i="0" u="none" dirty="0"/>
            <a:t>PRO14 GUINNESS PRO14 2019	04-09-2020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473EA4BF-5623-472D-BCA9-F4917CDF0011}">
      <dgm:prSet custT="1"/>
      <dgm:spPr/>
      <dgm:t>
        <a:bodyPr/>
        <a:lstStyle/>
        <a:p>
          <a:r>
            <a:rPr lang="en-IE" sz="1400" b="0" i="0" u="none" dirty="0"/>
            <a:t>GOGGLEBOX	25-09-2020</a:t>
          </a:r>
          <a:endParaRPr lang="en-IE" sz="1400" dirty="0"/>
        </a:p>
      </dgm:t>
    </dgm:pt>
    <dgm:pt modelId="{08DB1828-3461-47D7-B9D6-472110FC90AF}" type="parTrans" cxnId="{722CC0F8-D54C-4312-BAF0-A935D069D36F}">
      <dgm:prSet/>
      <dgm:spPr/>
      <dgm:t>
        <a:bodyPr/>
        <a:lstStyle/>
        <a:p>
          <a:endParaRPr lang="en-IE"/>
        </a:p>
      </dgm:t>
    </dgm:pt>
    <dgm:pt modelId="{B5BABF19-2C61-49DE-A75D-675B5670A095}" type="sibTrans" cxnId="{722CC0F8-D54C-4312-BAF0-A935D069D36F}">
      <dgm:prSet/>
      <dgm:spPr/>
      <dgm:t>
        <a:bodyPr/>
        <a:lstStyle/>
        <a:p>
          <a:endParaRPr lang="en-IE"/>
        </a:p>
      </dgm:t>
    </dgm:pt>
    <dgm:pt modelId="{5C73DC4B-EF05-4ADA-80EF-3E35F69C7017}">
      <dgm:prSet custT="1"/>
      <dgm:spPr/>
      <dgm:t>
        <a:bodyPr/>
        <a:lstStyle/>
        <a:p>
          <a:r>
            <a:rPr lang="en-IE" sz="1400" b="0" i="0" u="none" dirty="0"/>
            <a:t>LOCATION, LOCATION, LOCATION: 20 YEARS A	30-09-2020</a:t>
          </a:r>
          <a:endParaRPr lang="en-IE" sz="1400" dirty="0"/>
        </a:p>
      </dgm:t>
    </dgm:pt>
    <dgm:pt modelId="{06E09DB5-CF74-4D8C-B0FB-CC5CD80FF417}" type="parTrans" cxnId="{10E2BB9E-F3B5-43EB-821A-C6B26D3345C9}">
      <dgm:prSet/>
      <dgm:spPr/>
      <dgm:t>
        <a:bodyPr/>
        <a:lstStyle/>
        <a:p>
          <a:endParaRPr lang="en-IE"/>
        </a:p>
      </dgm:t>
    </dgm:pt>
    <dgm:pt modelId="{CD9E9FAE-A4EB-4F8B-9656-D6D707AB6A46}" type="sibTrans" cxnId="{10E2BB9E-F3B5-43EB-821A-C6B26D3345C9}">
      <dgm:prSet/>
      <dgm:spPr/>
      <dgm:t>
        <a:bodyPr/>
        <a:lstStyle/>
        <a:p>
          <a:endParaRPr lang="en-IE"/>
        </a:p>
      </dgm:t>
    </dgm:pt>
    <dgm:pt modelId="{83528BA2-F6D2-47FF-A09F-D5FE084FBCE6}">
      <dgm:prSet custT="1"/>
      <dgm:spPr/>
      <dgm:t>
        <a:bodyPr/>
        <a:lstStyle/>
        <a:p>
          <a:r>
            <a:rPr lang="en-IE" sz="1400" b="0" i="0" u="none" dirty="0"/>
            <a:t>THE WRITE OFFS	22-09-2020</a:t>
          </a:r>
          <a:endParaRPr lang="en-IE" sz="1400" dirty="0"/>
        </a:p>
      </dgm:t>
    </dgm:pt>
    <dgm:pt modelId="{5FD9E27F-4F0F-49E3-A780-911EC68721B6}" type="parTrans" cxnId="{2AF0DAA9-8E20-4735-8D2C-4FE0BFD676DD}">
      <dgm:prSet/>
      <dgm:spPr/>
      <dgm:t>
        <a:bodyPr/>
        <a:lstStyle/>
        <a:p>
          <a:endParaRPr lang="en-IE"/>
        </a:p>
      </dgm:t>
    </dgm:pt>
    <dgm:pt modelId="{2E36677A-1B09-42B0-AC04-AEBAC1051347}" type="sibTrans" cxnId="{2AF0DAA9-8E20-4735-8D2C-4FE0BFD676DD}">
      <dgm:prSet/>
      <dgm:spPr/>
      <dgm:t>
        <a:bodyPr/>
        <a:lstStyle/>
        <a:p>
          <a:endParaRPr lang="en-IE"/>
        </a:p>
      </dgm:t>
    </dgm:pt>
    <dgm:pt modelId="{8C242A8E-E4C5-48A8-97C1-A463BF50A362}">
      <dgm:prSet custT="1"/>
      <dgm:spPr/>
      <dgm:t>
        <a:bodyPr/>
        <a:lstStyle/>
        <a:p>
          <a:r>
            <a:rPr lang="en-IE" sz="1400" b="0" i="0" u="none" dirty="0"/>
            <a:t>JAMIE: KEEP COOKING FAMILY FAVOURITES	21-09-2020</a:t>
          </a:r>
          <a:endParaRPr lang="en-IE" sz="1400" dirty="0"/>
        </a:p>
      </dgm:t>
    </dgm:pt>
    <dgm:pt modelId="{E0FFDA3B-AF6F-4EBF-A9A3-37FA4FACB6C9}" type="parTrans" cxnId="{663990A5-0F16-4FF2-8B22-3C0B6BE99C53}">
      <dgm:prSet/>
      <dgm:spPr/>
      <dgm:t>
        <a:bodyPr/>
        <a:lstStyle/>
        <a:p>
          <a:endParaRPr lang="en-IE"/>
        </a:p>
      </dgm:t>
    </dgm:pt>
    <dgm:pt modelId="{023DB2C5-EDEA-4243-8E79-62E8CA85ACF1}" type="sibTrans" cxnId="{663990A5-0F16-4FF2-8B22-3C0B6BE99C53}">
      <dgm:prSet/>
      <dgm:spPr/>
      <dgm:t>
        <a:bodyPr/>
        <a:lstStyle/>
        <a:p>
          <a:endParaRPr lang="en-IE"/>
        </a:p>
      </dgm:t>
    </dgm:pt>
    <dgm:pt modelId="{B3D33320-D07E-46F4-BC52-265079B92BC8}">
      <dgm:prSet custT="1"/>
      <dgm:spPr/>
      <dgm:t>
        <a:bodyPr/>
        <a:lstStyle/>
        <a:p>
          <a:r>
            <a:rPr lang="en-IE" sz="1400" b="0" i="0" u="none" dirty="0"/>
            <a:t>PETER KAY COMEDY GENIUS: IN HIS OWN WORD	16-09-2020</a:t>
          </a:r>
          <a:endParaRPr lang="en-IE" sz="1400" dirty="0"/>
        </a:p>
      </dgm:t>
    </dgm:pt>
    <dgm:pt modelId="{A395E063-532B-4442-887F-025CCBAD51FE}" type="parTrans" cxnId="{FE5EEB8E-E9F9-455A-A9D8-564C9D403CFB}">
      <dgm:prSet/>
      <dgm:spPr/>
      <dgm:t>
        <a:bodyPr/>
        <a:lstStyle/>
        <a:p>
          <a:endParaRPr lang="en-IE"/>
        </a:p>
      </dgm:t>
    </dgm:pt>
    <dgm:pt modelId="{245493BF-B186-4FA4-91D7-35BA581150FB}" type="sibTrans" cxnId="{FE5EEB8E-E9F9-455A-A9D8-564C9D403CFB}">
      <dgm:prSet/>
      <dgm:spPr/>
      <dgm:t>
        <a:bodyPr/>
        <a:lstStyle/>
        <a:p>
          <a:endParaRPr lang="en-IE"/>
        </a:p>
      </dgm:t>
    </dgm:pt>
    <dgm:pt modelId="{6543E123-D3E3-433D-A85B-BE5590A73A4A}">
      <dgm:prSet custT="1"/>
      <dgm:spPr/>
      <dgm:t>
        <a:bodyPr/>
        <a:lstStyle/>
        <a:p>
          <a:r>
            <a:rPr lang="en-IE" sz="1400" b="0" i="0" u="none" dirty="0"/>
            <a:t>THE DAILY SHOW	12-09-2020</a:t>
          </a:r>
          <a:endParaRPr lang="en-IE" sz="1400" dirty="0"/>
        </a:p>
      </dgm:t>
    </dgm:pt>
    <dgm:pt modelId="{0A279908-E23F-4257-A6DD-0685BF2DEE5E}" type="parTrans" cxnId="{5EEA88AF-5525-4F39-97EE-A775F65FEA15}">
      <dgm:prSet/>
      <dgm:spPr/>
      <dgm:t>
        <a:bodyPr/>
        <a:lstStyle/>
        <a:p>
          <a:endParaRPr lang="en-IE"/>
        </a:p>
      </dgm:t>
    </dgm:pt>
    <dgm:pt modelId="{DF199A59-CB50-471F-B8AD-A7720A9D2A50}" type="sibTrans" cxnId="{5EEA88AF-5525-4F39-97EE-A775F65FEA15}">
      <dgm:prSet/>
      <dgm:spPr/>
      <dgm:t>
        <a:bodyPr/>
        <a:lstStyle/>
        <a:p>
          <a:endParaRPr lang="en-IE"/>
        </a:p>
      </dgm:t>
    </dgm:pt>
    <dgm:pt modelId="{F62C18FF-DAF9-4649-8CCA-F9E682CE3655}">
      <dgm:prSet custT="1"/>
      <dgm:spPr/>
      <dgm:t>
        <a:bodyPr/>
        <a:lstStyle/>
        <a:p>
          <a:r>
            <a:rPr lang="en-IE" sz="1400" b="0" i="0" u="none"/>
            <a:t>FILM: LEGALLY BLONDE 2 (2003)	13-09-2020</a:t>
          </a:r>
          <a:endParaRPr lang="en-IE" sz="1400"/>
        </a:p>
      </dgm:t>
    </dgm:pt>
    <dgm:pt modelId="{47357EA0-0182-429F-BCB4-BACDA3BE85F4}" type="parTrans" cxnId="{86E0573D-31B9-44C6-9F66-8C07A58A8E9A}">
      <dgm:prSet/>
      <dgm:spPr/>
      <dgm:t>
        <a:bodyPr/>
        <a:lstStyle/>
        <a:p>
          <a:endParaRPr lang="en-IE"/>
        </a:p>
      </dgm:t>
    </dgm:pt>
    <dgm:pt modelId="{9D6462B2-2AB5-4E05-8EFC-06C9B2DCA2EB}" type="sibTrans" cxnId="{86E0573D-31B9-44C6-9F66-8C07A58A8E9A}">
      <dgm:prSet/>
      <dgm:spPr/>
      <dgm:t>
        <a:bodyPr/>
        <a:lstStyle/>
        <a:p>
          <a:endParaRPr lang="en-IE"/>
        </a:p>
      </dgm:t>
    </dgm:pt>
    <dgm:pt modelId="{1AF06A2F-059A-4773-8865-DCF108981AFE}">
      <dgm:prSet custT="1"/>
      <dgm:spPr/>
      <dgm:t>
        <a:bodyPr/>
        <a:lstStyle/>
        <a:p>
          <a:r>
            <a:rPr lang="en-IE" sz="1400" b="0" i="0" u="none" dirty="0"/>
            <a:t>FRIENDS  06-09-2020</a:t>
          </a:r>
          <a:endParaRPr lang="en-IE" sz="1400" dirty="0"/>
        </a:p>
      </dgm:t>
    </dgm:pt>
    <dgm:pt modelId="{44FBADAA-E972-4AD6-BA21-C40E295ADA28}" type="parTrans" cxnId="{54B20363-6810-4622-B55A-95BDC4C0C1EF}">
      <dgm:prSet/>
      <dgm:spPr/>
      <dgm:t>
        <a:bodyPr/>
        <a:lstStyle/>
        <a:p>
          <a:endParaRPr lang="en-IE"/>
        </a:p>
      </dgm:t>
    </dgm:pt>
    <dgm:pt modelId="{31001C14-FC6C-48DE-A1E6-F7154125645C}" type="sibTrans" cxnId="{54B20363-6810-4622-B55A-95BDC4C0C1EF}">
      <dgm:prSet/>
      <dgm:spPr/>
      <dgm:t>
        <a:bodyPr/>
        <a:lstStyle/>
        <a:p>
          <a:endParaRPr lang="en-IE"/>
        </a:p>
      </dgm:t>
    </dgm:pt>
    <dgm:pt modelId="{3B63AB28-6C9E-416B-A100-FABC3C986651}">
      <dgm:prSet custT="1"/>
      <dgm:spPr/>
      <dgm:t>
        <a:bodyPr/>
        <a:lstStyle/>
        <a:p>
          <a:r>
            <a:rPr lang="en-IE" sz="1400" b="0" i="0" u="none" dirty="0" err="1"/>
            <a:t>Rugbaí</a:t>
          </a:r>
          <a:r>
            <a:rPr lang="en-IE" sz="1400" b="0" i="0" u="none" dirty="0"/>
            <a:t> </a:t>
          </a:r>
          <a:r>
            <a:rPr lang="en-IE" sz="1400" b="0" i="0" u="none" dirty="0" err="1"/>
            <a:t>Beo</a:t>
          </a:r>
          <a:r>
            <a:rPr lang="en-IE" sz="1400" b="0" i="0" u="none" dirty="0"/>
            <a:t> Pro 14 2019-2020	12-09-2020</a:t>
          </a:r>
          <a:endParaRPr lang="en-IE" sz="1400" dirty="0"/>
        </a:p>
      </dgm:t>
    </dgm:pt>
    <dgm:pt modelId="{F2F8AF53-D812-4548-AB3A-DBE3F8071171}" type="parTrans" cxnId="{984D5793-FFCA-4B42-81EB-825FF9202199}">
      <dgm:prSet/>
      <dgm:spPr/>
      <dgm:t>
        <a:bodyPr/>
        <a:lstStyle/>
        <a:p>
          <a:endParaRPr lang="en-IE"/>
        </a:p>
      </dgm:t>
    </dgm:pt>
    <dgm:pt modelId="{3D477A18-AACF-49F8-AE9F-477B9AC0DC6A}" type="sibTrans" cxnId="{984D5793-FFCA-4B42-81EB-825FF9202199}">
      <dgm:prSet/>
      <dgm:spPr/>
      <dgm:t>
        <a:bodyPr/>
        <a:lstStyle/>
        <a:p>
          <a:endParaRPr lang="en-IE"/>
        </a:p>
      </dgm:t>
    </dgm:pt>
    <dgm:pt modelId="{A02AEC23-9735-4872-BA4A-6537B1138242}">
      <dgm:prSet custT="1"/>
      <dgm:spPr/>
      <dgm:t>
        <a:bodyPr/>
        <a:lstStyle/>
        <a:p>
          <a:r>
            <a:rPr lang="pl-PL" sz="1400" b="0" i="0" u="none" dirty="0"/>
            <a:t>Opry le Daniel 10	22-09-2020</a:t>
          </a:r>
          <a:endParaRPr lang="pl-PL" sz="1400" dirty="0"/>
        </a:p>
      </dgm:t>
    </dgm:pt>
    <dgm:pt modelId="{56D7B37B-31ED-48F3-9304-12D3AEFBC571}" type="parTrans" cxnId="{3424A043-54D8-4F2A-A8A9-3FCE18ADD9A0}">
      <dgm:prSet/>
      <dgm:spPr/>
      <dgm:t>
        <a:bodyPr/>
        <a:lstStyle/>
        <a:p>
          <a:endParaRPr lang="en-IE"/>
        </a:p>
      </dgm:t>
    </dgm:pt>
    <dgm:pt modelId="{BED553D9-6C15-45D5-BA6C-2D146DA33B36}" type="sibTrans" cxnId="{3424A043-54D8-4F2A-A8A9-3FCE18ADD9A0}">
      <dgm:prSet/>
      <dgm:spPr/>
      <dgm:t>
        <a:bodyPr/>
        <a:lstStyle/>
        <a:p>
          <a:endParaRPr lang="en-IE"/>
        </a:p>
      </dgm:t>
    </dgm:pt>
    <dgm:pt modelId="{40AF7301-FA9B-4ACA-9ED1-8110DCA0B957}">
      <dgm:prSet custT="1"/>
      <dgm:spPr/>
      <dgm:t>
        <a:bodyPr/>
        <a:lstStyle/>
        <a:p>
          <a:r>
            <a:rPr lang="en-IE" sz="1400" b="0" i="0" u="none" dirty="0"/>
            <a:t>The Irish Pub	18-09-2020</a:t>
          </a:r>
          <a:endParaRPr lang="en-IE" sz="1400" dirty="0"/>
        </a:p>
      </dgm:t>
    </dgm:pt>
    <dgm:pt modelId="{85C2D6D1-BBE2-41EA-BE75-5B5F3B1D1370}" type="parTrans" cxnId="{C0B488C1-39F5-4B37-864D-696DB1469F15}">
      <dgm:prSet/>
      <dgm:spPr/>
      <dgm:t>
        <a:bodyPr/>
        <a:lstStyle/>
        <a:p>
          <a:endParaRPr lang="en-IE"/>
        </a:p>
      </dgm:t>
    </dgm:pt>
    <dgm:pt modelId="{680FF2F0-3C04-4E68-9AFE-6EA3BF12265F}" type="sibTrans" cxnId="{C0B488C1-39F5-4B37-864D-696DB1469F15}">
      <dgm:prSet/>
      <dgm:spPr/>
      <dgm:t>
        <a:bodyPr/>
        <a:lstStyle/>
        <a:p>
          <a:endParaRPr lang="en-IE"/>
        </a:p>
      </dgm:t>
    </dgm:pt>
    <dgm:pt modelId="{E436A3B1-8205-42AD-9CFF-32BD9A2579E1}">
      <dgm:prSet custT="1"/>
      <dgm:spPr/>
      <dgm:t>
        <a:bodyPr/>
        <a:lstStyle/>
        <a:p>
          <a:r>
            <a:rPr lang="en-IE" sz="1400" b="0" i="0" u="none" dirty="0"/>
            <a:t>Once Upon A Time In The West	25-09-2020</a:t>
          </a:r>
          <a:endParaRPr lang="en-IE" sz="1400" dirty="0"/>
        </a:p>
      </dgm:t>
    </dgm:pt>
    <dgm:pt modelId="{2F766AA2-6BC2-4FD1-8503-7ABAEA3BC761}" type="parTrans" cxnId="{A22D2FCB-0089-4B7A-A999-9C8EAE3D89C6}">
      <dgm:prSet/>
      <dgm:spPr/>
      <dgm:t>
        <a:bodyPr/>
        <a:lstStyle/>
        <a:p>
          <a:endParaRPr lang="en-IE"/>
        </a:p>
      </dgm:t>
    </dgm:pt>
    <dgm:pt modelId="{52638416-BEDC-4199-ADDD-F9680BC7D691}" type="sibTrans" cxnId="{A22D2FCB-0089-4B7A-A999-9C8EAE3D89C6}">
      <dgm:prSet/>
      <dgm:spPr/>
      <dgm:t>
        <a:bodyPr/>
        <a:lstStyle/>
        <a:p>
          <a:endParaRPr lang="en-IE"/>
        </a:p>
      </dgm:t>
    </dgm:pt>
    <dgm:pt modelId="{776BE818-5267-4FBB-9EB7-3B7DC07FB112}">
      <dgm:prSet custT="1"/>
      <dgm:spPr/>
      <dgm:t>
        <a:bodyPr/>
        <a:lstStyle/>
        <a:p>
          <a:r>
            <a:rPr lang="en-IE" sz="1400" b="0" i="0" u="none" dirty="0"/>
            <a:t>CLASSIC GAA	26-09-2020</a:t>
          </a:r>
          <a:endParaRPr lang="en-IE" sz="1400" dirty="0"/>
        </a:p>
      </dgm:t>
    </dgm:pt>
    <dgm:pt modelId="{ECD68928-F33E-446D-A543-7DB34906E392}" type="parTrans" cxnId="{543488D7-85F8-41B0-925B-27FCBB06BF58}">
      <dgm:prSet/>
      <dgm:spPr/>
      <dgm:t>
        <a:bodyPr/>
        <a:lstStyle/>
        <a:p>
          <a:endParaRPr lang="en-IE"/>
        </a:p>
      </dgm:t>
    </dgm:pt>
    <dgm:pt modelId="{21DB8D18-287B-485D-9456-91092067BE72}" type="sibTrans" cxnId="{543488D7-85F8-41B0-925B-27FCBB06BF58}">
      <dgm:prSet/>
      <dgm:spPr/>
      <dgm:t>
        <a:bodyPr/>
        <a:lstStyle/>
        <a:p>
          <a:endParaRPr lang="en-IE"/>
        </a:p>
      </dgm:t>
    </dgm:pt>
    <dgm:pt modelId="{26B05C92-6283-40EB-AEFC-5316354AB465}">
      <dgm:prSet custT="1"/>
      <dgm:spPr/>
      <dgm:t>
        <a:bodyPr/>
        <a:lstStyle/>
        <a:p>
          <a:r>
            <a:rPr lang="en-IE" sz="1400" b="0" i="0" u="none" dirty="0"/>
            <a:t>CLASSIC FOOTBALL	19-09-2020</a:t>
          </a:r>
          <a:endParaRPr lang="en-IE" sz="1400" dirty="0"/>
        </a:p>
      </dgm:t>
    </dgm:pt>
    <dgm:pt modelId="{0C3668A9-6645-469D-92B6-A0FA11528371}" type="parTrans" cxnId="{E9ABF96E-8D54-4D43-97C9-13F7B3DC0D7E}">
      <dgm:prSet/>
      <dgm:spPr/>
      <dgm:t>
        <a:bodyPr/>
        <a:lstStyle/>
        <a:p>
          <a:endParaRPr lang="en-IE"/>
        </a:p>
      </dgm:t>
    </dgm:pt>
    <dgm:pt modelId="{FCF9F563-B972-4DD4-BDE0-8F452A580F3A}" type="sibTrans" cxnId="{E9ABF96E-8D54-4D43-97C9-13F7B3DC0D7E}">
      <dgm:prSet/>
      <dgm:spPr/>
      <dgm:t>
        <a:bodyPr/>
        <a:lstStyle/>
        <a:p>
          <a:endParaRPr lang="en-IE"/>
        </a:p>
      </dgm:t>
    </dgm:pt>
    <dgm:pt modelId="{C525AE8E-D152-48EE-9B74-2A668BB4F88C}">
      <dgm:prSet custT="1"/>
      <dgm:spPr/>
      <dgm:t>
        <a:bodyPr/>
        <a:lstStyle/>
        <a:p>
          <a:r>
            <a:rPr lang="en-IE" sz="1400" b="0" i="0" u="none" dirty="0"/>
            <a:t>FOOTBALL FA CUP FINALS	20-09-2020</a:t>
          </a:r>
          <a:endParaRPr lang="en-IE" sz="1400" dirty="0"/>
        </a:p>
      </dgm:t>
    </dgm:pt>
    <dgm:pt modelId="{CBFE38EA-AA89-44C1-8E2F-1105413C017B}" type="parTrans" cxnId="{38BA9F2D-1D42-4F65-A8C6-9F029846A986}">
      <dgm:prSet/>
      <dgm:spPr/>
      <dgm:t>
        <a:bodyPr/>
        <a:lstStyle/>
        <a:p>
          <a:endParaRPr lang="en-IE"/>
        </a:p>
      </dgm:t>
    </dgm:pt>
    <dgm:pt modelId="{17EBC89F-1532-49C1-AADA-0A9E37F4D388}" type="sibTrans" cxnId="{38BA9F2D-1D42-4F65-A8C6-9F029846A986}">
      <dgm:prSet/>
      <dgm:spPr/>
      <dgm:t>
        <a:bodyPr/>
        <a:lstStyle/>
        <a:p>
          <a:endParaRPr lang="en-IE"/>
        </a:p>
      </dgm:t>
    </dgm:pt>
    <dgm:pt modelId="{9B57AEC0-A668-4027-A0BB-0F619206A863}">
      <dgm:prSet custT="1"/>
      <dgm:spPr/>
      <dgm:t>
        <a:bodyPr/>
        <a:lstStyle/>
        <a:p>
          <a:r>
            <a:rPr lang="en-IE" sz="1400" b="0" i="0" u="none" dirty="0"/>
            <a:t>SSE AIRTRICITY LEAGUE	05-09-2020</a:t>
          </a:r>
          <a:endParaRPr lang="en-IE" sz="1400" dirty="0"/>
        </a:p>
      </dgm:t>
    </dgm:pt>
    <dgm:pt modelId="{7D92F6A2-6030-4D53-9589-1A063F00CC8C}" type="parTrans" cxnId="{EB74851E-C473-4771-93D5-FEE61E7D5AB2}">
      <dgm:prSet/>
      <dgm:spPr/>
      <dgm:t>
        <a:bodyPr/>
        <a:lstStyle/>
        <a:p>
          <a:endParaRPr lang="en-IE"/>
        </a:p>
      </dgm:t>
    </dgm:pt>
    <dgm:pt modelId="{549A5F10-D1C0-4F8C-A1A6-4DB3394D44C8}" type="sibTrans" cxnId="{EB74851E-C473-4771-93D5-FEE61E7D5AB2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 custScaleX="111570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ScaleX="110421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66851001-580F-4397-8C3B-F2DA8A0CC88D}" type="presOf" srcId="{C525AE8E-D152-48EE-9B74-2A668BB4F88C}" destId="{5A85021C-8037-432B-92E5-DAABA2A7D581}" srcOrd="0" destOrd="3" presId="urn:microsoft.com/office/officeart/2005/8/layout/hList2"/>
    <dgm:cxn modelId="{D4378106-60A5-4681-AF35-0C5C8470962A}" type="presOf" srcId="{E436A3B1-8205-42AD-9CFF-32BD9A2579E1}" destId="{C36EFF3F-251A-477B-A45F-B905D9D28461}" srcOrd="0" destOrd="4" presId="urn:microsoft.com/office/officeart/2005/8/layout/hList2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EB74851E-C473-4771-93D5-FEE61E7D5AB2}" srcId="{5EDB9863-4269-4F77-AF08-6307287240BE}" destId="{9B57AEC0-A668-4027-A0BB-0F619206A863}" srcOrd="4" destOrd="0" parTransId="{7D92F6A2-6030-4D53-9589-1A063F00CC8C}" sibTransId="{549A5F10-D1C0-4F8C-A1A6-4DB3394D44C8}"/>
    <dgm:cxn modelId="{B1040723-9D61-415F-A605-C2F034B89691}" type="presOf" srcId="{A953E4FE-7EC3-4EBE-B2FE-147BAF822310}" destId="{40929204-08DE-4027-BBCF-DC8F8E723DA1}" srcOrd="0" destOrd="6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F328022D-AF11-4578-A07F-AEE9B18C55C6}" type="presOf" srcId="{83528BA2-F6D2-47FF-A09F-D5FE084FBCE6}" destId="{C00129A3-0CA7-4F24-8ABC-76EABEACA063}" srcOrd="0" destOrd="3" presId="urn:microsoft.com/office/officeart/2005/8/layout/hList2"/>
    <dgm:cxn modelId="{38BA9F2D-1D42-4F65-A8C6-9F029846A986}" srcId="{5EDB9863-4269-4F77-AF08-6307287240BE}" destId="{C525AE8E-D152-48EE-9B74-2A668BB4F88C}" srcOrd="3" destOrd="0" parTransId="{CBFE38EA-AA89-44C1-8E2F-1105413C017B}" sibTransId="{17EBC89F-1532-49C1-AADA-0A9E37F4D388}"/>
    <dgm:cxn modelId="{A545CF2E-CB8E-4D49-9BE6-CFFC4BB11647}" srcId="{E9BE8D7F-CBF1-4371-A671-0E65E04D4167}" destId="{A953E4FE-7EC3-4EBE-B2FE-147BAF822310}" srcOrd="6" destOrd="0" parTransId="{0EADF24E-03A9-4A56-9ECF-3087040B1E12}" sibTransId="{E79C4CDD-9B06-41FE-BCA3-8DFE1FB2D163}"/>
    <dgm:cxn modelId="{75F8933B-03A3-493A-93E1-9D30C2549CF7}" type="presOf" srcId="{26B05C92-6283-40EB-AEFC-5316354AB465}" destId="{5A85021C-8037-432B-92E5-DAABA2A7D581}" srcOrd="0" destOrd="2" presId="urn:microsoft.com/office/officeart/2005/8/layout/hList2"/>
    <dgm:cxn modelId="{86E0573D-31B9-44C6-9F66-8C07A58A8E9A}" srcId="{E9BE8D7F-CBF1-4371-A671-0E65E04D4167}" destId="{F62C18FF-DAF9-4649-8CCA-F9E682CE3655}" srcOrd="3" destOrd="0" parTransId="{47357EA0-0182-429F-BCB4-BACDA3BE85F4}" sibTransId="{9D6462B2-2AB5-4E05-8EFC-06C9B2DCA2EB}"/>
    <dgm:cxn modelId="{54B20363-6810-4622-B55A-95BDC4C0C1EF}" srcId="{E9BE8D7F-CBF1-4371-A671-0E65E04D4167}" destId="{1AF06A2F-059A-4773-8865-DCF108981AFE}" srcOrd="4" destOrd="0" parTransId="{44FBADAA-E972-4AD6-BA21-C40E295ADA28}" sibTransId="{31001C14-FC6C-48DE-A1E6-F7154125645C}"/>
    <dgm:cxn modelId="{3424A043-54D8-4F2A-A8A9-3FCE18ADD9A0}" srcId="{E3B4451D-5449-4C3F-AC6D-F1F54B3E814A}" destId="{A02AEC23-9735-4872-BA4A-6537B1138242}" srcOrd="2" destOrd="0" parTransId="{56D7B37B-31ED-48F3-9304-12D3AEFBC571}" sibTransId="{BED553D9-6C15-45D5-BA6C-2D146DA33B36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A355346-6280-4A9E-A929-6A44AA4DD320}" type="presOf" srcId="{86D975A1-E181-498B-9F1C-2200F91E1FDC}" destId="{40929204-08DE-4027-BBCF-DC8F8E723DA1}" srcOrd="0" destOrd="5" presId="urn:microsoft.com/office/officeart/2005/8/layout/hList2"/>
    <dgm:cxn modelId="{6D610668-19CB-4D97-A4C6-33C04DDCB488}" type="presOf" srcId="{F62C18FF-DAF9-4649-8CCA-F9E682CE3655}" destId="{40929204-08DE-4027-BBCF-DC8F8E723DA1}" srcOrd="0" destOrd="3" presId="urn:microsoft.com/office/officeart/2005/8/layout/hList2"/>
    <dgm:cxn modelId="{0C8D0949-A232-4153-9997-C6868709267D}" type="presOf" srcId="{5C73DC4B-EF05-4ADA-80EF-3E35F69C7017}" destId="{C00129A3-0CA7-4F24-8ABC-76EABEACA063}" srcOrd="0" destOrd="2" presId="urn:microsoft.com/office/officeart/2005/8/layout/hList2"/>
    <dgm:cxn modelId="{87242E69-F798-40BD-81E6-5CA672A82538}" type="presOf" srcId="{473EA4BF-5623-472D-BCA9-F4917CDF0011}" destId="{C00129A3-0CA7-4F24-8ABC-76EABEACA063}" srcOrd="0" destOrd="1" presId="urn:microsoft.com/office/officeart/2005/8/layout/hList2"/>
    <dgm:cxn modelId="{8243066A-9F47-44E9-BD94-D3D277317A17}" type="presOf" srcId="{1AF06A2F-059A-4773-8865-DCF108981AFE}" destId="{40929204-08DE-4027-BBCF-DC8F8E723DA1}" srcOrd="0" destOrd="4" presId="urn:microsoft.com/office/officeart/2005/8/layout/hList2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39BA4B6C-9C03-4D56-9E7E-1E56728018AE}" type="presOf" srcId="{6543E123-D3E3-433D-A85B-BE5590A73A4A}" destId="{40929204-08DE-4027-BBCF-DC8F8E723DA1}" srcOrd="0" destOrd="2" presId="urn:microsoft.com/office/officeart/2005/8/layout/hList2"/>
    <dgm:cxn modelId="{E9ABF96E-8D54-4D43-97C9-13F7B3DC0D7E}" srcId="{5EDB9863-4269-4F77-AF08-6307287240BE}" destId="{26B05C92-6283-40EB-AEFC-5316354AB465}" srcOrd="2" destOrd="0" parTransId="{0C3668A9-6645-469D-92B6-A0FA11528371}" sibTransId="{FCF9F563-B972-4DD4-BDE0-8F452A580F3A}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65EB2671-884D-4E1C-905C-D3A22AE03B66}" type="presOf" srcId="{8C242A8E-E4C5-48A8-97C1-A463BF50A362}" destId="{C00129A3-0CA7-4F24-8ABC-76EABEACA063}" srcOrd="0" destOrd="4" presId="urn:microsoft.com/office/officeart/2005/8/layout/hList2"/>
    <dgm:cxn modelId="{4A982278-F3F0-401D-AF00-EFDFB1374CD7}" type="presOf" srcId="{776BE818-5267-4FBB-9EB7-3B7DC07FB112}" destId="{5A85021C-8037-432B-92E5-DAABA2A7D581}" srcOrd="0" destOrd="1" presId="urn:microsoft.com/office/officeart/2005/8/layout/hList2"/>
    <dgm:cxn modelId="{BCA6D28B-6EDF-49FB-BD29-A057FF3711B5}" type="presOf" srcId="{40AF7301-FA9B-4ACA-9ED1-8110DCA0B957}" destId="{C36EFF3F-251A-477B-A45F-B905D9D28461}" srcOrd="0" destOrd="3" presId="urn:microsoft.com/office/officeart/2005/8/layout/hList2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FE5EEB8E-E9F9-455A-A9D8-564C9D403CFB}" srcId="{E9BE8D7F-CBF1-4371-A671-0E65E04D4167}" destId="{B3D33320-D07E-46F4-BC52-265079B92BC8}" srcOrd="1" destOrd="0" parTransId="{A395E063-532B-4442-887F-025CCBAD51FE}" sibTransId="{245493BF-B186-4FA4-91D7-35BA581150FB}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984D5793-FFCA-4B42-81EB-825FF9202199}" srcId="{E3B4451D-5449-4C3F-AC6D-F1F54B3E814A}" destId="{3B63AB28-6C9E-416B-A100-FABC3C986651}" srcOrd="1" destOrd="0" parTransId="{F2F8AF53-D812-4548-AB3A-DBE3F8071171}" sibTransId="{3D477A18-AACF-49F8-AE9F-477B9AC0DC6A}"/>
    <dgm:cxn modelId="{10E2BB9E-F3B5-43EB-821A-C6B26D3345C9}" srcId="{670A38C6-6DF5-4DF8-833E-65453506E250}" destId="{5C73DC4B-EF05-4ADA-80EF-3E35F69C7017}" srcOrd="2" destOrd="0" parTransId="{06E09DB5-CF74-4D8C-B0FB-CC5CD80FF417}" sibTransId="{CD9E9FAE-A4EB-4F8B-9656-D6D707AB6A46}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687A1FA5-8B32-41B9-95BC-145A39E25BEA}" srcId="{E9BE8D7F-CBF1-4371-A671-0E65E04D4167}" destId="{86D975A1-E181-498B-9F1C-2200F91E1FDC}" srcOrd="5" destOrd="0" parTransId="{013251B4-9BD1-4151-9F02-DF655BA9F557}" sibTransId="{5C25FFF0-7BA9-464F-A222-1CAE592A22D4}"/>
    <dgm:cxn modelId="{663990A5-0F16-4FF2-8B22-3C0B6BE99C53}" srcId="{670A38C6-6DF5-4DF8-833E-65453506E250}" destId="{8C242A8E-E4C5-48A8-97C1-A463BF50A362}" srcOrd="4" destOrd="0" parTransId="{E0FFDA3B-AF6F-4EBF-A9A3-37FA4FACB6C9}" sibTransId="{023DB2C5-EDEA-4243-8E79-62E8CA85ACF1}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2AF0DAA9-8E20-4735-8D2C-4FE0BFD676DD}" srcId="{670A38C6-6DF5-4DF8-833E-65453506E250}" destId="{83528BA2-F6D2-47FF-A09F-D5FE084FBCE6}" srcOrd="3" destOrd="0" parTransId="{5FD9E27F-4F0F-49E3-A780-911EC68721B6}" sibTransId="{2E36677A-1B09-42B0-AC04-AEBAC1051347}"/>
    <dgm:cxn modelId="{5EEA88AF-5525-4F39-97EE-A775F65FEA15}" srcId="{E9BE8D7F-CBF1-4371-A671-0E65E04D4167}" destId="{6543E123-D3E3-433D-A85B-BE5590A73A4A}" srcOrd="2" destOrd="0" parTransId="{0A279908-E23F-4257-A6DD-0685BF2DEE5E}" sibTransId="{DF199A59-CB50-471F-B8AD-A7720A9D2A50}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C0B488C1-39F5-4B37-864D-696DB1469F15}" srcId="{E3B4451D-5449-4C3F-AC6D-F1F54B3E814A}" destId="{40AF7301-FA9B-4ACA-9ED1-8110DCA0B957}" srcOrd="3" destOrd="0" parTransId="{85C2D6D1-BBE2-41EA-BE75-5B5F3B1D1370}" sibTransId="{680FF2F0-3C04-4E68-9AFE-6EA3BF12265F}"/>
    <dgm:cxn modelId="{34EC5DC7-3D22-4C99-A1AD-FB25EF129415}" type="presOf" srcId="{3B63AB28-6C9E-416B-A100-FABC3C986651}" destId="{C36EFF3F-251A-477B-A45F-B905D9D28461}" srcOrd="0" destOrd="1" presId="urn:microsoft.com/office/officeart/2005/8/layout/hList2"/>
    <dgm:cxn modelId="{ABE914C9-D6DE-479B-BCAD-80117992786E}" type="presOf" srcId="{9B57AEC0-A668-4027-A0BB-0F619206A863}" destId="{5A85021C-8037-432B-92E5-DAABA2A7D581}" srcOrd="0" destOrd="4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A22D2FCB-0089-4B7A-A999-9C8EAE3D89C6}" srcId="{E3B4451D-5449-4C3F-AC6D-F1F54B3E814A}" destId="{E436A3B1-8205-42AD-9CFF-32BD9A2579E1}" srcOrd="4" destOrd="0" parTransId="{2F766AA2-6BC2-4FD1-8503-7ABAEA3BC761}" sibTransId="{52638416-BEDC-4199-ADDD-F9680BC7D691}"/>
    <dgm:cxn modelId="{9341E9CE-2268-4650-854C-7A419751BD18}" type="presOf" srcId="{B3D33320-D07E-46F4-BC52-265079B92BC8}" destId="{40929204-08DE-4027-BBCF-DC8F8E723DA1}" srcOrd="0" destOrd="1" presId="urn:microsoft.com/office/officeart/2005/8/layout/hList2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543488D7-85F8-41B0-925B-27FCBB06BF58}" srcId="{5EDB9863-4269-4F77-AF08-6307287240BE}" destId="{776BE818-5267-4FBB-9EB7-3B7DC07FB112}" srcOrd="1" destOrd="0" parTransId="{ECD68928-F33E-446D-A543-7DB34906E392}" sibTransId="{21DB8D18-287B-485D-9456-91092067BE72}"/>
    <dgm:cxn modelId="{A7E711EE-1A0F-4CD6-BBBC-EDD2949F42BC}" type="presOf" srcId="{A02AEC23-9735-4872-BA4A-6537B1138242}" destId="{C36EFF3F-251A-477B-A45F-B905D9D28461}" srcOrd="0" destOrd="2" presId="urn:microsoft.com/office/officeart/2005/8/layout/hList2"/>
    <dgm:cxn modelId="{722CC0F8-D54C-4312-BAF0-A935D069D36F}" srcId="{670A38C6-6DF5-4DF8-833E-65453506E250}" destId="{473EA4BF-5623-472D-BCA9-F4917CDF0011}" srcOrd="1" destOrd="0" parTransId="{08DB1828-3461-47D7-B9D6-472110FC90AF}" sibTransId="{B5BABF19-2C61-49DE-A75D-675B5670A095}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Sky Ireland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National Lottery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HSE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Vodafone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L’Oréal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Virgin Media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AIB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RTE News: Nine </a:t>
          </a:r>
          <a:r>
            <a:rPr lang="en-IE" sz="1500" b="0" i="0" u="none" kern="1200" dirty="0" err="1"/>
            <a:t>O'Clock</a:t>
          </a:r>
          <a:r>
            <a:rPr lang="en-IE" sz="1500" b="0" i="0" u="none" kern="1200" dirty="0"/>
            <a:t>	27-09-2020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Late Late Show, The	04-09-2020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RTE News: Six One	22-09-2020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Prime Time	29-09-2020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South Westerlies, The	06-09-2020</a:t>
          </a:r>
          <a:endParaRPr lang="en-IE" sz="15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CORONATION STREET 21-09-2020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EMMERDALE 2020	24-09-2020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GOGGLEBOX IRELAND S6	23-09-2020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THE DECEIVED	07-09-2020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NEWS AT 5.30 	24-09-2020</a:t>
          </a:r>
          <a:endParaRPr lang="en-IE" sz="15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SNF: LIVERPOOL V LEEDS	12-09-2020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SNF: MAN UTD V CRYSTAL PALACE	19-09-2020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RENAULT SUPER SUNDAY	20-09-2020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MNF: LIVERPOOL V ARSENAL	28-09-2020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EFL CUP: BRIGHTON V MAN UTD	30-09-2020</a:t>
          </a:r>
          <a:endParaRPr lang="en-IE" sz="15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3721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3721" y="2234047"/>
        <a:ext cx="3394043" cy="364866"/>
      </dsp:txXfrm>
    </dsp:sp>
    <dsp:sp modelId="{C00129A3-0CA7-4F24-8ABC-76EABEACA063}">
      <dsp:nvSpPr>
        <dsp:cNvPr id="0" name=""/>
        <dsp:cNvSpPr/>
      </dsp:nvSpPr>
      <dsp:spPr>
        <a:xfrm>
          <a:off x="330595" y="719459"/>
          <a:ext cx="2027700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GREAT BRITISH BAKE OFF	22-09-2020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	25-09-2020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LOCATION, LOCATION, LOCATION: 20 YEARS A	30-09-2020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WRITE OFFS	22-09-2020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JAMIE: KEEP COOKING FAMILY FAVOURITES	21-09-2020</a:t>
          </a:r>
          <a:endParaRPr lang="en-IE" sz="1400" kern="1200" dirty="0"/>
        </a:p>
      </dsp:txBody>
      <dsp:txXfrm>
        <a:off x="330595" y="719459"/>
        <a:ext cx="2027700" cy="3394043"/>
      </dsp:txXfrm>
    </dsp:sp>
    <dsp:sp modelId="{C05D600F-9676-48AF-92E3-3BA26445D3FB}">
      <dsp:nvSpPr>
        <dsp:cNvPr id="0" name=""/>
        <dsp:cNvSpPr/>
      </dsp:nvSpPr>
      <dsp:spPr>
        <a:xfrm>
          <a:off x="70866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325329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325329" y="2234047"/>
        <a:ext cx="3394043" cy="364866"/>
      </dsp:txXfrm>
    </dsp:sp>
    <dsp:sp modelId="{40929204-08DE-4027-BBCF-DC8F8E723DA1}">
      <dsp:nvSpPr>
        <dsp:cNvPr id="0" name=""/>
        <dsp:cNvSpPr/>
      </dsp:nvSpPr>
      <dsp:spPr>
        <a:xfrm>
          <a:off x="3123682" y="734155"/>
          <a:ext cx="2006817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GEORDIE SHORE	08-09-2020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PETER KAY COMEDY GENIUS: IN HIS OWN WORD	16-09-2020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DAILY SHOW	12-09-2020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/>
            <a:t>FILM: LEGALLY BLONDE 2 (2003)	13-09-2020</a:t>
          </a:r>
          <a:endParaRPr lang="en-IE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FRIENDS  06-09-2020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200" b="0" i="0" u="none" kern="1200" dirty="0"/>
        </a:p>
      </dsp:txBody>
      <dsp:txXfrm>
        <a:off x="3123682" y="734155"/>
        <a:ext cx="2006817" cy="3394043"/>
      </dsp:txXfrm>
    </dsp:sp>
    <dsp:sp modelId="{DEFB7C7C-4223-450A-B86A-64E0D4D85A41}">
      <dsp:nvSpPr>
        <dsp:cNvPr id="0" name=""/>
        <dsp:cNvSpPr/>
      </dsp:nvSpPr>
      <dsp:spPr>
        <a:xfrm>
          <a:off x="283991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4083940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4083940" y="2234047"/>
        <a:ext cx="3394043" cy="364866"/>
      </dsp:txXfrm>
    </dsp:sp>
    <dsp:sp modelId="{C36EFF3F-251A-477B-A45F-B905D9D28461}">
      <dsp:nvSpPr>
        <dsp:cNvPr id="0" name=""/>
        <dsp:cNvSpPr/>
      </dsp:nvSpPr>
      <dsp:spPr>
        <a:xfrm>
          <a:off x="5963395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i="0" u="none" kern="1200" dirty="0"/>
            <a:t>GAA BEO 2019 - 2020	20-09-2020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Rugbaí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Beo</a:t>
          </a:r>
          <a:r>
            <a:rPr lang="en-IE" sz="1400" b="0" i="0" u="none" kern="1200" dirty="0"/>
            <a:t> Pro 14 2019-2020	12-09-2020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b="0" i="0" u="none" kern="1200" dirty="0"/>
            <a:t>Opry le Daniel 10	22-09-2020</a:t>
          </a:r>
          <a:endParaRPr lang="pl-P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Irish Pub	18-09-2020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Once Upon A Time In The West	25-09-2020</a:t>
          </a:r>
          <a:endParaRPr lang="en-IE" sz="1400" kern="1200" dirty="0"/>
        </a:p>
      </dsp:txBody>
      <dsp:txXfrm>
        <a:off x="5963395" y="719459"/>
        <a:ext cx="1817424" cy="3394043"/>
      </dsp:txXfrm>
    </dsp:sp>
    <dsp:sp modelId="{E27C32F0-DBEA-4621-9A46-87116E6AC236}">
      <dsp:nvSpPr>
        <dsp:cNvPr id="0" name=""/>
        <dsp:cNvSpPr/>
      </dsp:nvSpPr>
      <dsp:spPr>
        <a:xfrm>
          <a:off x="559852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47854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47854" y="2234047"/>
        <a:ext cx="3394043" cy="364866"/>
      </dsp:txXfrm>
    </dsp:sp>
    <dsp:sp modelId="{5A85021C-8037-432B-92E5-DAABA2A7D581}">
      <dsp:nvSpPr>
        <dsp:cNvPr id="0" name=""/>
        <dsp:cNvSpPr/>
      </dsp:nvSpPr>
      <dsp:spPr>
        <a:xfrm>
          <a:off x="8627309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b="0" i="0" u="none" kern="1200" dirty="0"/>
            <a:t>PRO14 GUINNESS PRO14 2019	04-09-2020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GAA	26-09-2020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FOOTBALL	19-09-2020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FOOTBALL FA CUP FINALS	20-09-2020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SSE AIRTRICITY LEAGUE	05-09-2020</a:t>
          </a:r>
          <a:endParaRPr lang="en-IE" sz="1400" kern="1200" dirty="0"/>
        </a:p>
      </dsp:txBody>
      <dsp:txXfrm>
        <a:off x="8627309" y="719459"/>
        <a:ext cx="1817424" cy="3394043"/>
      </dsp:txXfrm>
    </dsp:sp>
    <dsp:sp modelId="{7BEA9FCA-CA07-49E3-A610-97FB3E0E6DD5}">
      <dsp:nvSpPr>
        <dsp:cNvPr id="0" name=""/>
        <dsp:cNvSpPr/>
      </dsp:nvSpPr>
      <dsp:spPr>
        <a:xfrm>
          <a:off x="8262442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2020 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8147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2020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7944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73.8%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142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22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2020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Nine </a:t>
            </a:r>
            <a:r>
              <a:rPr lang="en-IE" b="0" i="0" dirty="0" err="1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O'Clock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News on RTÉ One on Sunday September 27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watched programme with 550,100 individuals tuning in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:New dramas and entertainment shows lead the way with viewers in September 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“The South Westerlies” on RTÉ One on Sept 6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5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most viewed programme of the month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new season of “The Great British Bake” on Sept 22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nd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on Channel 4 brought in over 218,600 viewers </a:t>
            </a:r>
            <a:r>
              <a:rPr lang="en-IE" sz="1400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(individuals)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“The Deceived” on Virgin Media One had 257,700 viewers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121" y="1826176"/>
            <a:ext cx="3048585" cy="1904935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121" y="4134651"/>
            <a:ext cx="3048585" cy="2030752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655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SEPTEMBER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3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ROI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SEPTEMBER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01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05CA58-6AE9-4D33-AB2F-CE78378B252A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September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C54BF9B-D770-4F39-BB4A-6F9B99A3456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7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788D0-2452-4919-986A-B51928910101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SEPTEMBER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E836E96A-3B34-42BF-B698-2833A0B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041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1596</TotalTime>
  <Words>598</Words>
  <Application>Microsoft Office PowerPoint</Application>
  <PresentationFormat>Widescreen</PresentationFormat>
  <Paragraphs>78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25</cp:revision>
  <dcterms:created xsi:type="dcterms:W3CDTF">2020-09-08T09:03:26Z</dcterms:created>
  <dcterms:modified xsi:type="dcterms:W3CDTF">2020-10-12T14:41:42Z</dcterms:modified>
</cp:coreProperties>
</file>