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18.JPG" ContentType="image/png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849" r:id="rId4"/>
    <p:sldId id="803" r:id="rId5"/>
    <p:sldId id="851" r:id="rId6"/>
    <p:sldId id="85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53" y="5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120D19A4-50F6-42E3-A21F-7B110CDA278A}"/>
    <pc:docChg chg="delSld">
      <pc:chgData name="Eimear" userId="2c19cd728e57dabf" providerId="LiveId" clId="{120D19A4-50F6-42E3-A21F-7B110CDA278A}" dt="2020-12-09T10:39:10.605" v="2" actId="47"/>
      <pc:docMkLst>
        <pc:docMk/>
      </pc:docMkLst>
      <pc:sldChg chg="del">
        <pc:chgData name="Eimear" userId="2c19cd728e57dabf" providerId="LiveId" clId="{120D19A4-50F6-42E3-A21F-7B110CDA278A}" dt="2020-12-09T10:39:09.529" v="1" actId="47"/>
        <pc:sldMkLst>
          <pc:docMk/>
          <pc:sldMk cId="3537998363" sldId="805"/>
        </pc:sldMkLst>
      </pc:sldChg>
      <pc:sldChg chg="del">
        <pc:chgData name="Eimear" userId="2c19cd728e57dabf" providerId="LiveId" clId="{120D19A4-50F6-42E3-A21F-7B110CDA278A}" dt="2020-12-09T10:39:10.605" v="2" actId="47"/>
        <pc:sldMkLst>
          <pc:docMk/>
          <pc:sldMk cId="871123484" sldId="850"/>
        </pc:sldMkLst>
      </pc:sldChg>
      <pc:sldChg chg="del">
        <pc:chgData name="Eimear" userId="2c19cd728e57dabf" providerId="LiveId" clId="{120D19A4-50F6-42E3-A21F-7B110CDA278A}" dt="2020-12-09T10:39:06.953" v="0" actId="47"/>
        <pc:sldMkLst>
          <pc:docMk/>
          <pc:sldMk cId="2950368213" sldId="856"/>
        </pc:sldMkLst>
      </pc:sldChg>
      <pc:sldMasterChg chg="delSldLayout">
        <pc:chgData name="Eimear" userId="2c19cd728e57dabf" providerId="LiveId" clId="{120D19A4-50F6-42E3-A21F-7B110CDA278A}" dt="2020-12-09T10:39:06.953" v="0" actId="47"/>
        <pc:sldMasterMkLst>
          <pc:docMk/>
          <pc:sldMasterMk cId="102754929" sldId="2147483660"/>
        </pc:sldMasterMkLst>
        <pc:sldLayoutChg chg="del">
          <pc:chgData name="Eimear" userId="2c19cd728e57dabf" providerId="LiveId" clId="{120D19A4-50F6-42E3-A21F-7B110CDA278A}" dt="2020-12-09T10:39:06.953" v="0" actId="47"/>
          <pc:sldLayoutMkLst>
            <pc:docMk/>
            <pc:sldMasterMk cId="102754929" sldId="2147483660"/>
            <pc:sldLayoutMk cId="1305011724" sldId="214748367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64.6% of Adults 15-34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November 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66.400000000000006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64.599999999999994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Unilever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Procter &amp; Gamble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Sky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Lidl Ireland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HSE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Tesco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Bank of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Allied Irish Banks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Late </a:t>
          </a:r>
          <a:r>
            <a:rPr lang="en-IE" b="0" i="0" u="none" dirty="0" err="1"/>
            <a:t>Late</a:t>
          </a:r>
          <a:r>
            <a:rPr lang="en-IE" b="0" i="0" u="none" dirty="0"/>
            <a:t> Toy Show, The	27-11-2020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I'M A CELEBRITY...GE	15-11-2020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LIVE RENAULT SUPER SUNDAY	01-11-2020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00342551-2F6B-4643-B957-3B79DE9E1519}">
      <dgm:prSet/>
      <dgm:spPr/>
      <dgm:t>
        <a:bodyPr/>
        <a:lstStyle/>
        <a:p>
          <a:r>
            <a:rPr lang="en-IE" b="0" i="0" u="none"/>
            <a:t>RTE News: Nine O'Clock	27-11-2020</a:t>
          </a:r>
          <a:endParaRPr lang="en-IE"/>
        </a:p>
      </dgm:t>
    </dgm:pt>
    <dgm:pt modelId="{1927C99B-BE70-4122-8508-0DCBD6A6F459}" type="parTrans" cxnId="{85B22D6C-C9E6-473D-B4EE-D402CF6A6221}">
      <dgm:prSet/>
      <dgm:spPr/>
      <dgm:t>
        <a:bodyPr/>
        <a:lstStyle/>
        <a:p>
          <a:endParaRPr lang="en-IE"/>
        </a:p>
      </dgm:t>
    </dgm:pt>
    <dgm:pt modelId="{5994534D-490E-48FD-8085-0CD36B79F728}" type="sibTrans" cxnId="{85B22D6C-C9E6-473D-B4EE-D402CF6A6221}">
      <dgm:prSet/>
      <dgm:spPr/>
      <dgm:t>
        <a:bodyPr/>
        <a:lstStyle/>
        <a:p>
          <a:endParaRPr lang="en-IE"/>
        </a:p>
      </dgm:t>
    </dgm:pt>
    <dgm:pt modelId="{33987755-B45A-4AEA-A9AC-8A9ACBCB09AB}">
      <dgm:prSet/>
      <dgm:spPr/>
      <dgm:t>
        <a:bodyPr/>
        <a:lstStyle/>
        <a:p>
          <a:r>
            <a:rPr lang="en-IE" b="0" i="0" u="none"/>
            <a:t>RTE News: Six One	27-11-2020</a:t>
          </a:r>
          <a:endParaRPr lang="en-IE"/>
        </a:p>
      </dgm:t>
    </dgm:pt>
    <dgm:pt modelId="{69C2DDDE-DFE4-4C9B-8941-7326E71B1DF4}" type="parTrans" cxnId="{90F8BF64-8224-4565-B1C4-460E96F0CBDA}">
      <dgm:prSet/>
      <dgm:spPr/>
      <dgm:t>
        <a:bodyPr/>
        <a:lstStyle/>
        <a:p>
          <a:endParaRPr lang="en-IE"/>
        </a:p>
      </dgm:t>
    </dgm:pt>
    <dgm:pt modelId="{13464B19-7D48-4499-8285-BD11425726BA}" type="sibTrans" cxnId="{90F8BF64-8224-4565-B1C4-460E96F0CBDA}">
      <dgm:prSet/>
      <dgm:spPr/>
      <dgm:t>
        <a:bodyPr/>
        <a:lstStyle/>
        <a:p>
          <a:endParaRPr lang="en-IE"/>
        </a:p>
      </dgm:t>
    </dgm:pt>
    <dgm:pt modelId="{801E7D12-586A-4012-A64A-0CD494E5DA9B}">
      <dgm:prSet/>
      <dgm:spPr/>
      <dgm:t>
        <a:bodyPr/>
        <a:lstStyle/>
        <a:p>
          <a:r>
            <a:rPr lang="en-IE" b="0" i="0" u="none"/>
            <a:t>DIY SOS	01-11-2020</a:t>
          </a:r>
          <a:endParaRPr lang="en-IE"/>
        </a:p>
      </dgm:t>
    </dgm:pt>
    <dgm:pt modelId="{46D8038B-54D3-4368-9A81-8E28E3FA5DDD}" type="parTrans" cxnId="{0055323A-F24A-41A7-B5E6-C5D18D116FE0}">
      <dgm:prSet/>
      <dgm:spPr/>
      <dgm:t>
        <a:bodyPr/>
        <a:lstStyle/>
        <a:p>
          <a:endParaRPr lang="en-IE"/>
        </a:p>
      </dgm:t>
    </dgm:pt>
    <dgm:pt modelId="{0314B637-CC6F-4330-B7A1-748CB360CCA7}" type="sibTrans" cxnId="{0055323A-F24A-41A7-B5E6-C5D18D116FE0}">
      <dgm:prSet/>
      <dgm:spPr/>
      <dgm:t>
        <a:bodyPr/>
        <a:lstStyle/>
        <a:p>
          <a:endParaRPr lang="en-IE"/>
        </a:p>
      </dgm:t>
    </dgm:pt>
    <dgm:pt modelId="{7F1DF3FD-75AD-4FAB-B3F5-B94932411563}">
      <dgm:prSet/>
      <dgm:spPr/>
      <dgm:t>
        <a:bodyPr/>
        <a:lstStyle/>
        <a:p>
          <a:r>
            <a:rPr lang="en-IE" b="0" i="0" u="none" dirty="0"/>
            <a:t>Late </a:t>
          </a:r>
          <a:r>
            <a:rPr lang="en-IE" b="0" i="0" u="none" dirty="0" err="1"/>
            <a:t>Late</a:t>
          </a:r>
          <a:r>
            <a:rPr lang="en-IE" b="0" i="0" u="none" dirty="0"/>
            <a:t> Show, The	06-11-2020</a:t>
          </a:r>
          <a:endParaRPr lang="en-IE" dirty="0"/>
        </a:p>
      </dgm:t>
    </dgm:pt>
    <dgm:pt modelId="{0B750C2D-0FD1-411E-B350-1C3E00FA6469}" type="parTrans" cxnId="{3EBBBB41-76DA-47D5-9871-7402937396EE}">
      <dgm:prSet/>
      <dgm:spPr/>
      <dgm:t>
        <a:bodyPr/>
        <a:lstStyle/>
        <a:p>
          <a:endParaRPr lang="en-IE"/>
        </a:p>
      </dgm:t>
    </dgm:pt>
    <dgm:pt modelId="{0DC054A6-5356-4775-AB74-468E0AB73731}" type="sibTrans" cxnId="{3EBBBB41-76DA-47D5-9871-7402937396EE}">
      <dgm:prSet/>
      <dgm:spPr/>
      <dgm:t>
        <a:bodyPr/>
        <a:lstStyle/>
        <a:p>
          <a:endParaRPr lang="en-IE"/>
        </a:p>
      </dgm:t>
    </dgm:pt>
    <dgm:pt modelId="{85B26262-D728-4D5F-8F03-21D7CBA256FA}">
      <dgm:prSet/>
      <dgm:spPr/>
      <dgm:t>
        <a:bodyPr/>
        <a:lstStyle/>
        <a:p>
          <a:r>
            <a:rPr lang="en-IE" b="0" i="0" u="none"/>
            <a:t>CORONATION STREET 20	16-11-2020</a:t>
          </a:r>
          <a:endParaRPr lang="en-IE"/>
        </a:p>
      </dgm:t>
    </dgm:pt>
    <dgm:pt modelId="{9BF8E601-1095-4B81-9D34-0DFF4B6DCE43}" type="parTrans" cxnId="{7E2D7BC4-E479-4D1B-A205-95C16969B0F3}">
      <dgm:prSet/>
      <dgm:spPr/>
      <dgm:t>
        <a:bodyPr/>
        <a:lstStyle/>
        <a:p>
          <a:endParaRPr lang="en-IE"/>
        </a:p>
      </dgm:t>
    </dgm:pt>
    <dgm:pt modelId="{10F25E95-CCFB-45CF-AFD3-C750B43268E0}" type="sibTrans" cxnId="{7E2D7BC4-E479-4D1B-A205-95C16969B0F3}">
      <dgm:prSet/>
      <dgm:spPr/>
      <dgm:t>
        <a:bodyPr/>
        <a:lstStyle/>
        <a:p>
          <a:endParaRPr lang="en-IE"/>
        </a:p>
      </dgm:t>
    </dgm:pt>
    <dgm:pt modelId="{EFA8D85C-79FA-4374-B1C1-CDFB19A48B13}">
      <dgm:prSet/>
      <dgm:spPr/>
      <dgm:t>
        <a:bodyPr/>
        <a:lstStyle/>
        <a:p>
          <a:r>
            <a:rPr lang="en-IE" b="0" i="0" u="none"/>
            <a:t>EMMERDALE 2020	16-11-2020</a:t>
          </a:r>
          <a:endParaRPr lang="en-IE"/>
        </a:p>
      </dgm:t>
    </dgm:pt>
    <dgm:pt modelId="{144918DA-6C53-4944-9932-306A28C29A08}" type="parTrans" cxnId="{7DD7B674-BCBF-48A6-B2DC-95AA52B82A2F}">
      <dgm:prSet/>
      <dgm:spPr/>
      <dgm:t>
        <a:bodyPr/>
        <a:lstStyle/>
        <a:p>
          <a:endParaRPr lang="en-IE"/>
        </a:p>
      </dgm:t>
    </dgm:pt>
    <dgm:pt modelId="{109C26FA-B573-4215-A229-A51D6718D491}" type="sibTrans" cxnId="{7DD7B674-BCBF-48A6-B2DC-95AA52B82A2F}">
      <dgm:prSet/>
      <dgm:spPr/>
      <dgm:t>
        <a:bodyPr/>
        <a:lstStyle/>
        <a:p>
          <a:endParaRPr lang="en-IE"/>
        </a:p>
      </dgm:t>
    </dgm:pt>
    <dgm:pt modelId="{B3DCA2FE-804A-4092-95A2-CC51AF03D3C2}">
      <dgm:prSet/>
      <dgm:spPr/>
      <dgm:t>
        <a:bodyPr/>
        <a:lstStyle/>
        <a:p>
          <a:r>
            <a:rPr lang="en-IE" b="0" i="0" u="none"/>
            <a:t>NEWS AT 5.30 (2020)	27-11-2020</a:t>
          </a:r>
          <a:endParaRPr lang="en-IE"/>
        </a:p>
      </dgm:t>
    </dgm:pt>
    <dgm:pt modelId="{95121F2D-8F27-4D1C-B039-A8F833846B10}" type="parTrans" cxnId="{8857264F-B5E4-413D-91C8-A72F49E04724}">
      <dgm:prSet/>
      <dgm:spPr/>
      <dgm:t>
        <a:bodyPr/>
        <a:lstStyle/>
        <a:p>
          <a:endParaRPr lang="en-IE"/>
        </a:p>
      </dgm:t>
    </dgm:pt>
    <dgm:pt modelId="{3A57F15A-E529-4C9F-9700-BFBF70F89AC6}" type="sibTrans" cxnId="{8857264F-B5E4-413D-91C8-A72F49E04724}">
      <dgm:prSet/>
      <dgm:spPr/>
      <dgm:t>
        <a:bodyPr/>
        <a:lstStyle/>
        <a:p>
          <a:endParaRPr lang="en-IE"/>
        </a:p>
      </dgm:t>
    </dgm:pt>
    <dgm:pt modelId="{B9044AD5-4495-4DA5-8995-3438104C8DAE}">
      <dgm:prSet/>
      <dgm:spPr/>
      <dgm:t>
        <a:bodyPr/>
        <a:lstStyle/>
        <a:p>
          <a:r>
            <a:rPr lang="en-IE" b="0" i="0" u="none" dirty="0"/>
            <a:t>I'M A CELEBRITY...20 YEARS	08-11-2020</a:t>
          </a:r>
          <a:endParaRPr lang="en-IE" dirty="0"/>
        </a:p>
      </dgm:t>
    </dgm:pt>
    <dgm:pt modelId="{9577D877-076D-4843-B8F9-DCC5852A9499}" type="parTrans" cxnId="{559D72DF-AC8B-4B5D-B56E-C3E24CF955E1}">
      <dgm:prSet/>
      <dgm:spPr/>
      <dgm:t>
        <a:bodyPr/>
        <a:lstStyle/>
        <a:p>
          <a:endParaRPr lang="en-IE"/>
        </a:p>
      </dgm:t>
    </dgm:pt>
    <dgm:pt modelId="{9FD9B0C1-E1D2-4280-BAFF-0DC8D6BB3942}" type="sibTrans" cxnId="{559D72DF-AC8B-4B5D-B56E-C3E24CF955E1}">
      <dgm:prSet/>
      <dgm:spPr/>
      <dgm:t>
        <a:bodyPr/>
        <a:lstStyle/>
        <a:p>
          <a:endParaRPr lang="en-IE"/>
        </a:p>
      </dgm:t>
    </dgm:pt>
    <dgm:pt modelId="{98B70EB4-902A-4661-AEF3-EE6760E4FD9C}">
      <dgm:prSet/>
      <dgm:spPr/>
      <dgm:t>
        <a:bodyPr/>
        <a:lstStyle/>
        <a:p>
          <a:r>
            <a:rPr lang="en-IE" b="0" i="0" u="none"/>
            <a:t>LIVE FIGHT NIGHT	14-11-2020</a:t>
          </a:r>
          <a:endParaRPr lang="en-IE"/>
        </a:p>
      </dgm:t>
    </dgm:pt>
    <dgm:pt modelId="{5A7F09E2-53AF-408C-9AD1-A9857552B9F0}" type="parTrans" cxnId="{BBDC4C99-9203-43A9-9DB7-341FAB5EA634}">
      <dgm:prSet/>
      <dgm:spPr/>
      <dgm:t>
        <a:bodyPr/>
        <a:lstStyle/>
        <a:p>
          <a:endParaRPr lang="en-IE"/>
        </a:p>
      </dgm:t>
    </dgm:pt>
    <dgm:pt modelId="{CACAFA8A-EE63-427E-B20F-810D50CA3D33}" type="sibTrans" cxnId="{BBDC4C99-9203-43A9-9DB7-341FAB5EA634}">
      <dgm:prSet/>
      <dgm:spPr/>
      <dgm:t>
        <a:bodyPr/>
        <a:lstStyle/>
        <a:p>
          <a:endParaRPr lang="en-IE"/>
        </a:p>
      </dgm:t>
    </dgm:pt>
    <dgm:pt modelId="{639C52B8-38D4-42C2-AFB3-DD8208FD2EC1}">
      <dgm:prSet/>
      <dgm:spPr/>
      <dgm:t>
        <a:bodyPr/>
        <a:lstStyle/>
        <a:p>
          <a:r>
            <a:rPr lang="en-IE" b="0" i="0" u="none"/>
            <a:t>SKY NEWS	07-11-2020</a:t>
          </a:r>
          <a:endParaRPr lang="en-IE"/>
        </a:p>
      </dgm:t>
    </dgm:pt>
    <dgm:pt modelId="{D0A1BADD-5C22-46AC-98F5-F435BF950FDE}" type="parTrans" cxnId="{26C3D33A-F8D6-4A1C-A30C-4FE95B8ED780}">
      <dgm:prSet/>
      <dgm:spPr/>
      <dgm:t>
        <a:bodyPr/>
        <a:lstStyle/>
        <a:p>
          <a:endParaRPr lang="en-IE"/>
        </a:p>
      </dgm:t>
    </dgm:pt>
    <dgm:pt modelId="{1A9DC9C0-257C-4375-9059-224E78E1E814}" type="sibTrans" cxnId="{26C3D33A-F8D6-4A1C-A30C-4FE95B8ED780}">
      <dgm:prSet/>
      <dgm:spPr/>
      <dgm:t>
        <a:bodyPr/>
        <a:lstStyle/>
        <a:p>
          <a:endParaRPr lang="en-IE"/>
        </a:p>
      </dgm:t>
    </dgm:pt>
    <dgm:pt modelId="{8BED546E-6E85-434C-85BD-6018582D0EE4}">
      <dgm:prSet/>
      <dgm:spPr/>
      <dgm:t>
        <a:bodyPr/>
        <a:lstStyle/>
        <a:p>
          <a:r>
            <a:rPr lang="en-IE" b="0" i="0" u="none"/>
            <a:t>LIVE PL: TOTTENHAM V MAN CITY	21-11-2020</a:t>
          </a:r>
          <a:endParaRPr lang="en-IE"/>
        </a:p>
      </dgm:t>
    </dgm:pt>
    <dgm:pt modelId="{8B23455F-4767-4204-9E76-A32FA2ECF9FC}" type="parTrans" cxnId="{64BDC335-C87A-4568-8471-59A7FA90EAF7}">
      <dgm:prSet/>
      <dgm:spPr/>
      <dgm:t>
        <a:bodyPr/>
        <a:lstStyle/>
        <a:p>
          <a:endParaRPr lang="en-IE"/>
        </a:p>
      </dgm:t>
    </dgm:pt>
    <dgm:pt modelId="{802A2042-18C3-4D36-8B03-FB482C0B6E2B}" type="sibTrans" cxnId="{64BDC335-C87A-4568-8471-59A7FA90EAF7}">
      <dgm:prSet/>
      <dgm:spPr/>
      <dgm:t>
        <a:bodyPr/>
        <a:lstStyle/>
        <a:p>
          <a:endParaRPr lang="en-IE"/>
        </a:p>
      </dgm:t>
    </dgm:pt>
    <dgm:pt modelId="{DF81D53B-7316-4876-9F54-1A1417903F72}">
      <dgm:prSet/>
      <dgm:spPr/>
      <dgm:t>
        <a:bodyPr/>
        <a:lstStyle/>
        <a:p>
          <a:r>
            <a:rPr lang="en-IE" b="0" i="0" u="none" dirty="0"/>
            <a:t>LIVE MNF: LEEDS V LEICESTER	02-11-2020</a:t>
          </a:r>
          <a:endParaRPr lang="en-IE" dirty="0"/>
        </a:p>
      </dgm:t>
    </dgm:pt>
    <dgm:pt modelId="{A54B1F39-66A4-4B39-B316-8F334A81BEF0}" type="parTrans" cxnId="{50CFDC8D-7F88-47A0-9DBD-76F01B730FD0}">
      <dgm:prSet/>
      <dgm:spPr/>
      <dgm:t>
        <a:bodyPr/>
        <a:lstStyle/>
        <a:p>
          <a:endParaRPr lang="en-IE"/>
        </a:p>
      </dgm:t>
    </dgm:pt>
    <dgm:pt modelId="{7B5B42FA-CA06-4E74-8117-0A06378A8D1C}" type="sibTrans" cxnId="{50CFDC8D-7F88-47A0-9DBD-76F01B730FD0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8CA36D34-750D-444C-9B3C-2E5676C995D5}" type="presOf" srcId="{00342551-2F6B-4643-B957-3B79DE9E1519}" destId="{C00129A3-0CA7-4F24-8ABC-76EABEACA063}" srcOrd="0" destOrd="1" presId="urn:microsoft.com/office/officeart/2005/8/layout/hList2"/>
    <dgm:cxn modelId="{64BDC335-C87A-4568-8471-59A7FA90EAF7}" srcId="{E3B4451D-5449-4C3F-AC6D-F1F54B3E814A}" destId="{8BED546E-6E85-434C-85BD-6018582D0EE4}" srcOrd="3" destOrd="0" parTransId="{8B23455F-4767-4204-9E76-A32FA2ECF9FC}" sibTransId="{802A2042-18C3-4D36-8B03-FB482C0B6E2B}"/>
    <dgm:cxn modelId="{0055323A-F24A-41A7-B5E6-C5D18D116FE0}" srcId="{670A38C6-6DF5-4DF8-833E-65453506E250}" destId="{801E7D12-586A-4012-A64A-0CD494E5DA9B}" srcOrd="3" destOrd="0" parTransId="{46D8038B-54D3-4368-9A81-8E28E3FA5DDD}" sibTransId="{0314B637-CC6F-4330-B7A1-748CB360CCA7}"/>
    <dgm:cxn modelId="{26C3D33A-F8D6-4A1C-A30C-4FE95B8ED780}" srcId="{E3B4451D-5449-4C3F-AC6D-F1F54B3E814A}" destId="{639C52B8-38D4-42C2-AFB3-DD8208FD2EC1}" srcOrd="2" destOrd="0" parTransId="{D0A1BADD-5C22-46AC-98F5-F435BF950FDE}" sibTransId="{1A9DC9C0-257C-4375-9059-224E78E1E814}"/>
    <dgm:cxn modelId="{F6C0D13B-4753-478B-936A-23D10FD26C3D}" type="presOf" srcId="{801E7D12-586A-4012-A64A-0CD494E5DA9B}" destId="{C00129A3-0CA7-4F24-8ABC-76EABEACA063}" srcOrd="0" destOrd="3" presId="urn:microsoft.com/office/officeart/2005/8/layout/hList2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A359D95F-0C0C-4C1D-B01A-E6CB6F152990}" type="presOf" srcId="{7F1DF3FD-75AD-4FAB-B3F5-B94932411563}" destId="{C00129A3-0CA7-4F24-8ABC-76EABEACA063}" srcOrd="0" destOrd="4" presId="urn:microsoft.com/office/officeart/2005/8/layout/hList2"/>
    <dgm:cxn modelId="{3EBBBB41-76DA-47D5-9871-7402937396EE}" srcId="{670A38C6-6DF5-4DF8-833E-65453506E250}" destId="{7F1DF3FD-75AD-4FAB-B3F5-B94932411563}" srcOrd="4" destOrd="0" parTransId="{0B750C2D-0FD1-411E-B350-1C3E00FA6469}" sibTransId="{0DC054A6-5356-4775-AB74-468E0AB73731}"/>
    <dgm:cxn modelId="{64024E62-B034-4098-A9D3-AB10C54496DB}" type="presOf" srcId="{B3DCA2FE-804A-4092-95A2-CC51AF03D3C2}" destId="{40929204-08DE-4027-BBCF-DC8F8E723DA1}" srcOrd="0" destOrd="3" presId="urn:microsoft.com/office/officeart/2005/8/layout/hList2"/>
    <dgm:cxn modelId="{6645B544-E936-4F23-BB06-329396FF8455}" type="presOf" srcId="{639C52B8-38D4-42C2-AFB3-DD8208FD2EC1}" destId="{C36EFF3F-251A-477B-A45F-B905D9D28461}" srcOrd="0" destOrd="2" presId="urn:microsoft.com/office/officeart/2005/8/layout/hList2"/>
    <dgm:cxn modelId="{90F8BF64-8224-4565-B1C4-460E96F0CBDA}" srcId="{670A38C6-6DF5-4DF8-833E-65453506E250}" destId="{33987755-B45A-4AEA-A9AC-8A9ACBCB09AB}" srcOrd="2" destOrd="0" parTransId="{69C2DDDE-DFE4-4C9B-8941-7326E71B1DF4}" sibTransId="{13464B19-7D48-4499-8285-BD11425726BA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85B22D6C-C9E6-473D-B4EE-D402CF6A6221}" srcId="{670A38C6-6DF5-4DF8-833E-65453506E250}" destId="{00342551-2F6B-4643-B957-3B79DE9E1519}" srcOrd="1" destOrd="0" parTransId="{1927C99B-BE70-4122-8508-0DCBD6A6F459}" sibTransId="{5994534D-490E-48FD-8085-0CD36B79F728}"/>
    <dgm:cxn modelId="{5C6D7C4D-5F49-42D4-BA0B-F2F670A5E8F8}" type="presOf" srcId="{33987755-B45A-4AEA-A9AC-8A9ACBCB09AB}" destId="{C00129A3-0CA7-4F24-8ABC-76EABEACA063}" srcOrd="0" destOrd="2" presId="urn:microsoft.com/office/officeart/2005/8/layout/hList2"/>
    <dgm:cxn modelId="{8857264F-B5E4-413D-91C8-A72F49E04724}" srcId="{E9BE8D7F-CBF1-4371-A671-0E65E04D4167}" destId="{B3DCA2FE-804A-4092-95A2-CC51AF03D3C2}" srcOrd="3" destOrd="0" parTransId="{95121F2D-8F27-4D1C-B039-A8F833846B10}" sibTransId="{3A57F15A-E529-4C9F-9700-BFBF70F89AC6}"/>
    <dgm:cxn modelId="{7DD7B674-BCBF-48A6-B2DC-95AA52B82A2F}" srcId="{E9BE8D7F-CBF1-4371-A671-0E65E04D4167}" destId="{EFA8D85C-79FA-4374-B1C1-CDFB19A48B13}" srcOrd="2" destOrd="0" parTransId="{144918DA-6C53-4944-9932-306A28C29A08}" sibTransId="{109C26FA-B573-4215-A229-A51D6718D491}"/>
    <dgm:cxn modelId="{BBFB1757-2433-479B-991A-AC5D01261630}" type="presOf" srcId="{B9044AD5-4495-4DA5-8995-3438104C8DAE}" destId="{40929204-08DE-4027-BBCF-DC8F8E723DA1}" srcOrd="0" destOrd="4" presId="urn:microsoft.com/office/officeart/2005/8/layout/hList2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EF148585-0D38-4541-BFD5-226BAD128BD8}" type="presOf" srcId="{8BED546E-6E85-434C-85BD-6018582D0EE4}" destId="{C36EFF3F-251A-477B-A45F-B905D9D28461}" srcOrd="0" destOrd="3" presId="urn:microsoft.com/office/officeart/2005/8/layout/hList2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50CFDC8D-7F88-47A0-9DBD-76F01B730FD0}" srcId="{E3B4451D-5449-4C3F-AC6D-F1F54B3E814A}" destId="{DF81D53B-7316-4876-9F54-1A1417903F72}" srcOrd="4" destOrd="0" parTransId="{A54B1F39-66A4-4B39-B316-8F334A81BEF0}" sibTransId="{7B5B42FA-CA06-4E74-8117-0A06378A8D1C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44334892-890E-4F61-A18D-66581675A215}" type="presOf" srcId="{98B70EB4-902A-4661-AEF3-EE6760E4FD9C}" destId="{C36EFF3F-251A-477B-A45F-B905D9D28461}" srcOrd="0" destOrd="1" presId="urn:microsoft.com/office/officeart/2005/8/layout/hList2"/>
    <dgm:cxn modelId="{BBDC4C99-9203-43A9-9DB7-341FAB5EA634}" srcId="{E3B4451D-5449-4C3F-AC6D-F1F54B3E814A}" destId="{98B70EB4-902A-4661-AEF3-EE6760E4FD9C}" srcOrd="1" destOrd="0" parTransId="{5A7F09E2-53AF-408C-9AD1-A9857552B9F0}" sibTransId="{CACAFA8A-EE63-427E-B20F-810D50CA3D33}"/>
    <dgm:cxn modelId="{95EE6A9F-FDB2-43A2-8B5B-6FBB89C2E1AE}" type="presOf" srcId="{85B26262-D728-4D5F-8F03-21D7CBA256FA}" destId="{40929204-08DE-4027-BBCF-DC8F8E723DA1}" srcOrd="0" destOrd="1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A99774AE-C44A-4827-B3BA-EAE0B5B134C6}" type="presOf" srcId="{EFA8D85C-79FA-4374-B1C1-CDFB19A48B13}" destId="{40929204-08DE-4027-BBCF-DC8F8E723DA1}" srcOrd="0" destOrd="2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7E2D7BC4-E479-4D1B-A205-95C16969B0F3}" srcId="{E9BE8D7F-CBF1-4371-A671-0E65E04D4167}" destId="{85B26262-D728-4D5F-8F03-21D7CBA256FA}" srcOrd="1" destOrd="0" parTransId="{9BF8E601-1095-4B81-9D34-0DFF4B6DCE43}" sibTransId="{10F25E95-CCFB-45CF-AFD3-C750B43268E0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96DAC5D6-2D49-4D0E-8E7C-42751A2840C0}" type="presOf" srcId="{DF81D53B-7316-4876-9F54-1A1417903F72}" destId="{C36EFF3F-251A-477B-A45F-B905D9D28461}" srcOrd="0" destOrd="4" presId="urn:microsoft.com/office/officeart/2005/8/layout/hList2"/>
    <dgm:cxn modelId="{559D72DF-AC8B-4B5D-B56E-C3E24CF955E1}" srcId="{E9BE8D7F-CBF1-4371-A671-0E65E04D4167}" destId="{B9044AD5-4495-4DA5-8995-3438104C8DAE}" srcOrd="4" destOrd="0" parTransId="{9577D877-076D-4843-B8F9-DCC5852A9499}" sibTransId="{9FD9B0C1-E1D2-4280-BAFF-0DC8D6BB3942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 custT="1"/>
      <dgm:spPr/>
      <dgm:t>
        <a:bodyPr/>
        <a:lstStyle/>
        <a:p>
          <a:r>
            <a:rPr lang="en-IE" sz="1400" b="0" i="0" u="none" dirty="0"/>
            <a:t>THE GREAT BRITISH BAKE OFF	24-11-2020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sz="1200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9BF582A8-E466-4E18-B18A-5C83569C8CCB}">
      <dgm:prSet phldrT="[Text]" custT="1"/>
      <dgm:spPr/>
      <dgm:t>
        <a:bodyPr/>
        <a:lstStyle/>
        <a:p>
          <a:r>
            <a:rPr lang="en-IE" sz="1400" b="0" i="0" u="none" dirty="0" err="1"/>
            <a:t>Rugbaí</a:t>
          </a:r>
          <a:r>
            <a:rPr lang="en-IE" sz="1400" b="0" i="0" u="none" dirty="0"/>
            <a:t> </a:t>
          </a:r>
          <a:r>
            <a:rPr lang="en-IE" sz="1400" b="0" i="0" u="none" dirty="0" err="1"/>
            <a:t>Beo</a:t>
          </a:r>
          <a:r>
            <a:rPr lang="en-IE" sz="1400" b="0" i="0" u="none" dirty="0"/>
            <a:t> Pro 14 2020-2021	01-11-2020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CAC3CF02-6623-4256-A42E-9278CA5E749D}" type="parTrans" cxnId="{820012A5-1AFC-4971-83AD-608219277561}">
      <dgm:prSet/>
      <dgm:spPr/>
      <dgm:t>
        <a:bodyPr/>
        <a:lstStyle/>
        <a:p>
          <a:endParaRPr lang="en-IE"/>
        </a:p>
      </dgm:t>
    </dgm:pt>
    <dgm:pt modelId="{BC0D8B8C-FBCB-4B1C-96FF-009597ECE3B2}" type="sibTrans" cxnId="{820012A5-1AFC-4971-83AD-608219277561}">
      <dgm:prSet/>
      <dgm:spPr/>
      <dgm:t>
        <a:bodyPr/>
        <a:lstStyle/>
        <a:p>
          <a:endParaRPr lang="en-IE"/>
        </a:p>
      </dgm:t>
    </dgm:pt>
    <dgm:pt modelId="{1E340EB7-F4A9-49D9-9C0A-1586015F703F}">
      <dgm:prSet phldrT="[Text]" custT="1"/>
      <dgm:spPr/>
      <dgm:t>
        <a:bodyPr/>
        <a:lstStyle/>
        <a:p>
          <a:r>
            <a:rPr lang="en-IE" sz="1400" b="0" i="0" u="none" dirty="0"/>
            <a:t>BLAZE AND THE MONSTER MACHINES	15-11-2020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7F919696-8D1F-4D1D-99CE-39F56546C78B}" type="parTrans" cxnId="{E46DFCF9-280A-4CBE-8A33-8FB07961C57B}">
      <dgm:prSet/>
      <dgm:spPr/>
      <dgm:t>
        <a:bodyPr/>
        <a:lstStyle/>
        <a:p>
          <a:endParaRPr lang="en-IE"/>
        </a:p>
      </dgm:t>
    </dgm:pt>
    <dgm:pt modelId="{887BAF2C-7D68-43F0-9ADB-4219D27F44C6}" type="sibTrans" cxnId="{E46DFCF9-280A-4CBE-8A33-8FB07961C57B}">
      <dgm:prSet/>
      <dgm:spPr/>
      <dgm:t>
        <a:bodyPr/>
        <a:lstStyle/>
        <a:p>
          <a:endParaRPr lang="en-IE"/>
        </a:p>
      </dgm:t>
    </dgm:pt>
    <dgm:pt modelId="{293C6954-07BA-47DC-8E3B-A549B51CEB0D}">
      <dgm:prSet custT="1"/>
      <dgm:spPr/>
      <dgm:t>
        <a:bodyPr/>
        <a:lstStyle/>
        <a:p>
          <a:r>
            <a:rPr lang="en-IE" sz="1400" b="0" i="0" u="none" dirty="0"/>
            <a:t>PRO14 2020/21 EIR	16-11-2020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27DBA665-CECF-41D7-821F-999D0368BE6E}" type="parTrans" cxnId="{A3083970-5A97-4A4A-9E9F-14FA7E3F5C5A}">
      <dgm:prSet/>
      <dgm:spPr/>
      <dgm:t>
        <a:bodyPr/>
        <a:lstStyle/>
        <a:p>
          <a:endParaRPr lang="en-IE"/>
        </a:p>
      </dgm:t>
    </dgm:pt>
    <dgm:pt modelId="{9D802892-CFA6-41AA-9365-E3108F6E1FB4}" type="sibTrans" cxnId="{A3083970-5A97-4A4A-9E9F-14FA7E3F5C5A}">
      <dgm:prSet/>
      <dgm:spPr/>
      <dgm:t>
        <a:bodyPr/>
        <a:lstStyle/>
        <a:p>
          <a:endParaRPr lang="en-IE"/>
        </a:p>
      </dgm:t>
    </dgm:pt>
    <dgm:pt modelId="{A07EFBE0-1C81-44E3-9605-EA11D0853204}">
      <dgm:prSet custT="1"/>
      <dgm:spPr/>
      <dgm:t>
        <a:bodyPr/>
        <a:lstStyle/>
        <a:p>
          <a:r>
            <a:rPr lang="en-IE" sz="1400" b="0" i="0" u="none" dirty="0"/>
            <a:t>GOGGLEBOX	13-11-2020</a:t>
          </a:r>
          <a:endParaRPr lang="en-IE" sz="1400" dirty="0"/>
        </a:p>
      </dgm:t>
    </dgm:pt>
    <dgm:pt modelId="{FFA0C1E4-D037-4790-9109-F24D0E6555AC}" type="parTrans" cxnId="{F1983627-0CCD-43E4-B4A1-951695047661}">
      <dgm:prSet/>
      <dgm:spPr/>
      <dgm:t>
        <a:bodyPr/>
        <a:lstStyle/>
        <a:p>
          <a:endParaRPr lang="en-IE"/>
        </a:p>
      </dgm:t>
    </dgm:pt>
    <dgm:pt modelId="{136355CC-8AC7-422B-AC14-ABF828FA1C35}" type="sibTrans" cxnId="{F1983627-0CCD-43E4-B4A1-951695047661}">
      <dgm:prSet/>
      <dgm:spPr/>
      <dgm:t>
        <a:bodyPr/>
        <a:lstStyle/>
        <a:p>
          <a:endParaRPr lang="en-IE"/>
        </a:p>
      </dgm:t>
    </dgm:pt>
    <dgm:pt modelId="{83497DDD-5D9E-47DD-B020-0BBE600B94EA}">
      <dgm:prSet custT="1"/>
      <dgm:spPr/>
      <dgm:t>
        <a:bodyPr/>
        <a:lstStyle/>
        <a:p>
          <a:r>
            <a:rPr lang="en-IE" sz="1400" b="0" i="0" u="none" dirty="0"/>
            <a:t>UGLY HOUSE TO LOVELY HOUSE WITH GEORGE C	05-11-2020</a:t>
          </a:r>
          <a:endParaRPr lang="en-IE" sz="1400" dirty="0"/>
        </a:p>
      </dgm:t>
    </dgm:pt>
    <dgm:pt modelId="{B3081B78-5FF7-41E6-B7B6-3B8AC37511EB}" type="parTrans" cxnId="{C96B0CD4-8269-4004-9F26-CC253A94C2A4}">
      <dgm:prSet/>
      <dgm:spPr/>
      <dgm:t>
        <a:bodyPr/>
        <a:lstStyle/>
        <a:p>
          <a:endParaRPr lang="en-IE"/>
        </a:p>
      </dgm:t>
    </dgm:pt>
    <dgm:pt modelId="{395AD5F7-0070-44B5-80D1-FF842431C839}" type="sibTrans" cxnId="{C96B0CD4-8269-4004-9F26-CC253A94C2A4}">
      <dgm:prSet/>
      <dgm:spPr/>
      <dgm:t>
        <a:bodyPr/>
        <a:lstStyle/>
        <a:p>
          <a:endParaRPr lang="en-IE"/>
        </a:p>
      </dgm:t>
    </dgm:pt>
    <dgm:pt modelId="{8A35806F-9175-4967-8197-250B8FA28B3C}">
      <dgm:prSet custT="1"/>
      <dgm:spPr/>
      <dgm:t>
        <a:bodyPr/>
        <a:lstStyle/>
        <a:p>
          <a:r>
            <a:rPr lang="en-IE" sz="1400" b="0" i="0" u="none" dirty="0"/>
            <a:t>FILM: RED SPARROW (2018)	14-11-2020</a:t>
          </a:r>
          <a:endParaRPr lang="en-IE" sz="1400" dirty="0"/>
        </a:p>
      </dgm:t>
    </dgm:pt>
    <dgm:pt modelId="{39739A36-6AC2-4546-895C-BF8CCBD61A68}" type="parTrans" cxnId="{43E7D82F-ACC7-4E7F-8843-6DF63F5F9820}">
      <dgm:prSet/>
      <dgm:spPr/>
      <dgm:t>
        <a:bodyPr/>
        <a:lstStyle/>
        <a:p>
          <a:endParaRPr lang="en-IE"/>
        </a:p>
      </dgm:t>
    </dgm:pt>
    <dgm:pt modelId="{6077C686-2ACF-4D17-A2A6-4B79E99DEEB7}" type="sibTrans" cxnId="{43E7D82F-ACC7-4E7F-8843-6DF63F5F9820}">
      <dgm:prSet/>
      <dgm:spPr/>
      <dgm:t>
        <a:bodyPr/>
        <a:lstStyle/>
        <a:p>
          <a:endParaRPr lang="en-IE"/>
        </a:p>
      </dgm:t>
    </dgm:pt>
    <dgm:pt modelId="{06F2DC2E-D974-4FB2-B613-8BD9B069E0EF}">
      <dgm:prSet custT="1"/>
      <dgm:spPr/>
      <dgm:t>
        <a:bodyPr/>
        <a:lstStyle/>
        <a:p>
          <a:r>
            <a:rPr lang="en-IE" sz="1400" b="0" i="0" u="none" dirty="0"/>
            <a:t>TASKMASTER	05-11-2020</a:t>
          </a:r>
          <a:endParaRPr lang="en-IE" sz="1400" dirty="0"/>
        </a:p>
      </dgm:t>
    </dgm:pt>
    <dgm:pt modelId="{5BB7CB16-0822-4D43-A97A-3D6BD10F7822}" type="parTrans" cxnId="{26BEE9F7-6C5D-40AE-B28A-3EC0DA839B13}">
      <dgm:prSet/>
      <dgm:spPr/>
      <dgm:t>
        <a:bodyPr/>
        <a:lstStyle/>
        <a:p>
          <a:endParaRPr lang="en-IE"/>
        </a:p>
      </dgm:t>
    </dgm:pt>
    <dgm:pt modelId="{565DAB73-6BEC-4B65-87AB-1391A8C05F38}" type="sibTrans" cxnId="{26BEE9F7-6C5D-40AE-B28A-3EC0DA839B13}">
      <dgm:prSet/>
      <dgm:spPr/>
      <dgm:t>
        <a:bodyPr/>
        <a:lstStyle/>
        <a:p>
          <a:endParaRPr lang="en-IE"/>
        </a:p>
      </dgm:t>
    </dgm:pt>
    <dgm:pt modelId="{9FCCBBDD-C701-4296-8E30-D33A298E714B}">
      <dgm:prSet custT="1"/>
      <dgm:spPr/>
      <dgm:t>
        <a:bodyPr/>
        <a:lstStyle/>
        <a:p>
          <a:r>
            <a:rPr lang="en-IE" sz="1400" b="0" i="0" u="none" dirty="0"/>
            <a:t>TEEN MOM 2	18-11-2020</a:t>
          </a:r>
          <a:endParaRPr lang="en-IE" sz="1400" dirty="0"/>
        </a:p>
      </dgm:t>
    </dgm:pt>
    <dgm:pt modelId="{A1BE041C-235E-4201-ADD6-19898A50BC60}" type="parTrans" cxnId="{02004A2D-F498-4683-824A-49586ACA76D9}">
      <dgm:prSet/>
      <dgm:spPr/>
      <dgm:t>
        <a:bodyPr/>
        <a:lstStyle/>
        <a:p>
          <a:endParaRPr lang="en-IE"/>
        </a:p>
      </dgm:t>
    </dgm:pt>
    <dgm:pt modelId="{BC3C871C-67A6-4567-8146-E588B6EA2F6C}" type="sibTrans" cxnId="{02004A2D-F498-4683-824A-49586ACA76D9}">
      <dgm:prSet/>
      <dgm:spPr/>
      <dgm:t>
        <a:bodyPr/>
        <a:lstStyle/>
        <a:p>
          <a:endParaRPr lang="en-IE"/>
        </a:p>
      </dgm:t>
    </dgm:pt>
    <dgm:pt modelId="{1E5EFC18-B669-40CA-932D-EBC4C3B055C8}">
      <dgm:prSet custT="1"/>
      <dgm:spPr/>
      <dgm:t>
        <a:bodyPr/>
        <a:lstStyle/>
        <a:p>
          <a:r>
            <a:rPr lang="en-IE" sz="1400" b="0" i="0" u="none" dirty="0"/>
            <a:t>PAW PATROL: JET TO THE RESCUE	27-11-2020</a:t>
          </a:r>
          <a:endParaRPr lang="en-IE" sz="1400" dirty="0"/>
        </a:p>
      </dgm:t>
    </dgm:pt>
    <dgm:pt modelId="{4F9DAC67-BE58-491C-9713-1603A658A39F}" type="parTrans" cxnId="{BF8DE377-0369-4311-9158-53F8994B7B16}">
      <dgm:prSet/>
      <dgm:spPr/>
      <dgm:t>
        <a:bodyPr/>
        <a:lstStyle/>
        <a:p>
          <a:endParaRPr lang="en-IE"/>
        </a:p>
      </dgm:t>
    </dgm:pt>
    <dgm:pt modelId="{7D112893-9538-481C-B4C5-370ECF18CE88}" type="sibTrans" cxnId="{BF8DE377-0369-4311-9158-53F8994B7B16}">
      <dgm:prSet/>
      <dgm:spPr/>
      <dgm:t>
        <a:bodyPr/>
        <a:lstStyle/>
        <a:p>
          <a:endParaRPr lang="en-IE"/>
        </a:p>
      </dgm:t>
    </dgm:pt>
    <dgm:pt modelId="{1EFE0407-9052-49B4-B772-C70F1FD30713}">
      <dgm:prSet custT="1"/>
      <dgm:spPr/>
      <dgm:t>
        <a:bodyPr/>
        <a:lstStyle/>
        <a:p>
          <a:r>
            <a:rPr lang="en-IE" sz="1400" b="0" i="0" u="none" dirty="0"/>
            <a:t>BEVERLY HILLS COP III	21-11-2020</a:t>
          </a:r>
          <a:endParaRPr lang="en-IE" sz="1400" dirty="0"/>
        </a:p>
      </dgm:t>
    </dgm:pt>
    <dgm:pt modelId="{08E26686-3854-4C2C-A6AF-5BE198EFD66E}" type="parTrans" cxnId="{8B66CCC4-3A6D-4BF2-93FD-2805BD8C54A0}">
      <dgm:prSet/>
      <dgm:spPr/>
      <dgm:t>
        <a:bodyPr/>
        <a:lstStyle/>
        <a:p>
          <a:endParaRPr lang="en-IE"/>
        </a:p>
      </dgm:t>
    </dgm:pt>
    <dgm:pt modelId="{9B84DF63-A131-4332-B339-012C3DAA4D88}" type="sibTrans" cxnId="{8B66CCC4-3A6D-4BF2-93FD-2805BD8C54A0}">
      <dgm:prSet/>
      <dgm:spPr/>
      <dgm:t>
        <a:bodyPr/>
        <a:lstStyle/>
        <a:p>
          <a:endParaRPr lang="en-IE"/>
        </a:p>
      </dgm:t>
    </dgm:pt>
    <dgm:pt modelId="{DAE7247A-0D88-4812-9735-A5CA2AF4C07C}">
      <dgm:prSet custT="1"/>
      <dgm:spPr/>
      <dgm:t>
        <a:bodyPr/>
        <a:lstStyle/>
        <a:p>
          <a:r>
            <a:rPr lang="en-IE" sz="1400" b="0" i="0" u="none" dirty="0"/>
            <a:t>FRIENDS	20-11-2020</a:t>
          </a:r>
          <a:endParaRPr lang="en-IE" sz="1400" dirty="0"/>
        </a:p>
      </dgm:t>
    </dgm:pt>
    <dgm:pt modelId="{66B24873-69C6-4C16-8AB7-B84EB163858B}" type="parTrans" cxnId="{26574A71-D982-447E-86B0-9514C551453E}">
      <dgm:prSet/>
      <dgm:spPr/>
      <dgm:t>
        <a:bodyPr/>
        <a:lstStyle/>
        <a:p>
          <a:endParaRPr lang="en-IE"/>
        </a:p>
      </dgm:t>
    </dgm:pt>
    <dgm:pt modelId="{3D64A89A-BFE5-4989-9A75-52DFBEF621F3}" type="sibTrans" cxnId="{26574A71-D982-447E-86B0-9514C551453E}">
      <dgm:prSet/>
      <dgm:spPr/>
      <dgm:t>
        <a:bodyPr/>
        <a:lstStyle/>
        <a:p>
          <a:endParaRPr lang="en-IE"/>
        </a:p>
      </dgm:t>
    </dgm:pt>
    <dgm:pt modelId="{4B4855B9-2552-4718-B167-1B8C68D7FB3C}">
      <dgm:prSet custT="1"/>
      <dgm:spPr/>
      <dgm:t>
        <a:bodyPr/>
        <a:lstStyle/>
        <a:p>
          <a:r>
            <a:rPr lang="en-IE" sz="1400" b="0" i="0" u="none" dirty="0" err="1"/>
            <a:t>Glór</a:t>
          </a:r>
          <a:r>
            <a:rPr lang="en-IE" sz="1400" b="0" i="0" u="none" dirty="0"/>
            <a:t> </a:t>
          </a:r>
          <a:r>
            <a:rPr lang="en-IE" sz="1400" b="0" i="0" u="none" dirty="0" err="1"/>
            <a:t>Tíre</a:t>
          </a:r>
          <a:r>
            <a:rPr lang="en-IE" sz="1400" b="0" i="0" u="none" dirty="0"/>
            <a:t> 16	17-11-2020</a:t>
          </a:r>
          <a:endParaRPr lang="en-IE" sz="1400" dirty="0"/>
        </a:p>
      </dgm:t>
    </dgm:pt>
    <dgm:pt modelId="{A6689D66-660D-4910-8CC7-9F956700FA40}" type="parTrans" cxnId="{DD81264A-FC89-4506-BFB1-9E088F91A154}">
      <dgm:prSet/>
      <dgm:spPr/>
      <dgm:t>
        <a:bodyPr/>
        <a:lstStyle/>
        <a:p>
          <a:endParaRPr lang="en-IE"/>
        </a:p>
      </dgm:t>
    </dgm:pt>
    <dgm:pt modelId="{C6A643BC-E8D1-443B-84B1-50DCD0C51B67}" type="sibTrans" cxnId="{DD81264A-FC89-4506-BFB1-9E088F91A154}">
      <dgm:prSet/>
      <dgm:spPr/>
      <dgm:t>
        <a:bodyPr/>
        <a:lstStyle/>
        <a:p>
          <a:endParaRPr lang="en-IE"/>
        </a:p>
      </dgm:t>
    </dgm:pt>
    <dgm:pt modelId="{E51BCC11-C8DD-4362-9573-A7533FE216EA}">
      <dgm:prSet custT="1"/>
      <dgm:spPr/>
      <dgm:t>
        <a:bodyPr/>
        <a:lstStyle/>
        <a:p>
          <a:r>
            <a:rPr lang="en-IE" sz="1400" b="0" i="0" u="none" dirty="0"/>
            <a:t>Unknown	02-11-2020</a:t>
          </a:r>
          <a:endParaRPr lang="en-IE" sz="1400" dirty="0"/>
        </a:p>
      </dgm:t>
    </dgm:pt>
    <dgm:pt modelId="{F9ABE8BC-84DD-4D2A-8D55-29C06C65166C}" type="parTrans" cxnId="{06D82474-63D0-4E84-B2E7-836CFC32A137}">
      <dgm:prSet/>
      <dgm:spPr/>
      <dgm:t>
        <a:bodyPr/>
        <a:lstStyle/>
        <a:p>
          <a:endParaRPr lang="en-IE"/>
        </a:p>
      </dgm:t>
    </dgm:pt>
    <dgm:pt modelId="{876CBE6B-4C93-4062-93E2-E750071A7E8B}" type="sibTrans" cxnId="{06D82474-63D0-4E84-B2E7-836CFC32A137}">
      <dgm:prSet/>
      <dgm:spPr/>
      <dgm:t>
        <a:bodyPr/>
        <a:lstStyle/>
        <a:p>
          <a:endParaRPr lang="en-IE"/>
        </a:p>
      </dgm:t>
    </dgm:pt>
    <dgm:pt modelId="{123D9395-C273-4459-98A7-CEFEF3D8DD65}">
      <dgm:prSet custT="1"/>
      <dgm:spPr/>
      <dgm:t>
        <a:bodyPr/>
        <a:lstStyle/>
        <a:p>
          <a:r>
            <a:rPr lang="en-IE" sz="1400" b="0" i="0" u="none" dirty="0" err="1"/>
            <a:t>Peil</a:t>
          </a:r>
          <a:r>
            <a:rPr lang="en-IE" sz="1400" b="0" i="0" u="none" dirty="0"/>
            <a:t> </a:t>
          </a:r>
          <a:r>
            <a:rPr lang="en-IE" sz="1400" b="0" i="0" u="none" dirty="0" err="1"/>
            <a:t>na</a:t>
          </a:r>
          <a:r>
            <a:rPr lang="en-IE" sz="1400" b="0" i="0" u="none" dirty="0"/>
            <a:t> </a:t>
          </a:r>
          <a:r>
            <a:rPr lang="en-IE" sz="1400" b="0" i="0" u="none" dirty="0" err="1"/>
            <a:t>mBan</a:t>
          </a:r>
          <a:r>
            <a:rPr lang="en-IE" sz="1400" b="0" i="0" u="none" dirty="0"/>
            <a:t> </a:t>
          </a:r>
          <a:r>
            <a:rPr lang="en-IE" sz="1400" b="0" i="0" u="none" dirty="0" err="1"/>
            <a:t>Beo</a:t>
          </a:r>
          <a:r>
            <a:rPr lang="en-IE" sz="1400" b="0" i="0" u="none" dirty="0"/>
            <a:t> 2020	28-11-2020</a:t>
          </a:r>
          <a:endParaRPr lang="en-IE" sz="1400" dirty="0"/>
        </a:p>
      </dgm:t>
    </dgm:pt>
    <dgm:pt modelId="{E92C1C69-08C4-4AAE-A693-E58D3FDEEF69}" type="parTrans" cxnId="{2E42D510-0E38-4B15-AB0C-451EEE8776B4}">
      <dgm:prSet/>
      <dgm:spPr/>
      <dgm:t>
        <a:bodyPr/>
        <a:lstStyle/>
        <a:p>
          <a:endParaRPr lang="en-IE"/>
        </a:p>
      </dgm:t>
    </dgm:pt>
    <dgm:pt modelId="{54DF784C-89D2-4B88-8CB5-AE3672977AAE}" type="sibTrans" cxnId="{2E42D510-0E38-4B15-AB0C-451EEE8776B4}">
      <dgm:prSet/>
      <dgm:spPr/>
      <dgm:t>
        <a:bodyPr/>
        <a:lstStyle/>
        <a:p>
          <a:endParaRPr lang="en-IE"/>
        </a:p>
      </dgm:t>
    </dgm:pt>
    <dgm:pt modelId="{9DB55A66-615D-49F3-AD92-C0C9B571C28B}">
      <dgm:prSet custT="1"/>
      <dgm:spPr/>
      <dgm:t>
        <a:bodyPr/>
        <a:lstStyle/>
        <a:p>
          <a:r>
            <a:rPr lang="en-IE" sz="1400" b="0" i="0" u="none" dirty="0" err="1"/>
            <a:t>Opry</a:t>
          </a:r>
          <a:r>
            <a:rPr lang="en-IE" sz="1400" b="0" i="0" u="none" dirty="0"/>
            <a:t> le Daniel Duets 10	03-11-2020</a:t>
          </a:r>
          <a:endParaRPr lang="en-IE" sz="1400" dirty="0"/>
        </a:p>
      </dgm:t>
    </dgm:pt>
    <dgm:pt modelId="{20E4A88A-9F72-4595-870E-D2477933FB98}" type="parTrans" cxnId="{22610B19-C21A-49B3-8E1E-92F04698C47A}">
      <dgm:prSet/>
      <dgm:spPr/>
      <dgm:t>
        <a:bodyPr/>
        <a:lstStyle/>
        <a:p>
          <a:endParaRPr lang="en-IE"/>
        </a:p>
      </dgm:t>
    </dgm:pt>
    <dgm:pt modelId="{D0A730C2-4E51-46DD-850C-C689035A14AF}" type="sibTrans" cxnId="{22610B19-C21A-49B3-8E1E-92F04698C47A}">
      <dgm:prSet/>
      <dgm:spPr/>
      <dgm:t>
        <a:bodyPr/>
        <a:lstStyle/>
        <a:p>
          <a:endParaRPr lang="en-IE"/>
        </a:p>
      </dgm:t>
    </dgm:pt>
    <dgm:pt modelId="{219C55F3-EC76-41EF-942B-758DCA912CE3}">
      <dgm:prSet custT="1"/>
      <dgm:spPr/>
      <dgm:t>
        <a:bodyPr/>
        <a:lstStyle/>
        <a:p>
          <a:r>
            <a:rPr lang="en-IE" sz="1400" b="0" i="0" u="none" dirty="0"/>
            <a:t>THE MASTERS 2020 ENG GOLF	14-11-2020</a:t>
          </a:r>
          <a:endParaRPr lang="en-IE" sz="1400" dirty="0"/>
        </a:p>
      </dgm:t>
    </dgm:pt>
    <dgm:pt modelId="{3A66B415-BC5E-4D77-B95A-4B72B182C0D8}" type="parTrans" cxnId="{3A157A4E-EFFC-482A-B303-08C5A9DB2DA7}">
      <dgm:prSet/>
      <dgm:spPr/>
      <dgm:t>
        <a:bodyPr/>
        <a:lstStyle/>
        <a:p>
          <a:endParaRPr lang="en-IE"/>
        </a:p>
      </dgm:t>
    </dgm:pt>
    <dgm:pt modelId="{E39894D4-B12D-4E15-ACA0-F5182096EF47}" type="sibTrans" cxnId="{3A157A4E-EFFC-482A-B303-08C5A9DB2DA7}">
      <dgm:prSet/>
      <dgm:spPr/>
      <dgm:t>
        <a:bodyPr/>
        <a:lstStyle/>
        <a:p>
          <a:endParaRPr lang="en-IE"/>
        </a:p>
      </dgm:t>
    </dgm:pt>
    <dgm:pt modelId="{58C4B5FF-4A18-4A6F-BEC1-D91201A8087F}">
      <dgm:prSet custT="1"/>
      <dgm:spPr/>
      <dgm:t>
        <a:bodyPr/>
        <a:lstStyle/>
        <a:p>
          <a:r>
            <a:rPr lang="en-IE" sz="1400" b="0" i="0" u="none" dirty="0"/>
            <a:t>CLASSIC FOOTBALL	17-11-2020</a:t>
          </a:r>
          <a:endParaRPr lang="en-IE" sz="1400" dirty="0"/>
        </a:p>
      </dgm:t>
    </dgm:pt>
    <dgm:pt modelId="{0E9E0D96-53F4-4631-B6FB-2829250C1CF6}" type="parTrans" cxnId="{8435B7CA-654D-455E-A156-5E482B6E7A59}">
      <dgm:prSet/>
      <dgm:spPr/>
      <dgm:t>
        <a:bodyPr/>
        <a:lstStyle/>
        <a:p>
          <a:endParaRPr lang="en-IE"/>
        </a:p>
      </dgm:t>
    </dgm:pt>
    <dgm:pt modelId="{1BCCA31C-C3D2-4CEF-BF74-ADF6A0550D85}" type="sibTrans" cxnId="{8435B7CA-654D-455E-A156-5E482B6E7A59}">
      <dgm:prSet/>
      <dgm:spPr/>
      <dgm:t>
        <a:bodyPr/>
        <a:lstStyle/>
        <a:p>
          <a:endParaRPr lang="en-IE"/>
        </a:p>
      </dgm:t>
    </dgm:pt>
    <dgm:pt modelId="{34443CA2-BE4D-412B-ABAD-31E4C9CB7F07}">
      <dgm:prSet custT="1"/>
      <dgm:spPr/>
      <dgm:t>
        <a:bodyPr/>
        <a:lstStyle/>
        <a:p>
          <a:r>
            <a:rPr lang="en-IE" sz="1400" b="0" i="0" u="none" dirty="0"/>
            <a:t>CLASSIC RUGBY WORLD CUP	06-11-2020</a:t>
          </a:r>
          <a:endParaRPr lang="en-IE" sz="1400" dirty="0"/>
        </a:p>
      </dgm:t>
    </dgm:pt>
    <dgm:pt modelId="{55C7DF10-1215-4909-84A8-4F4EA4BD218C}" type="parTrans" cxnId="{EE0BA9E7-9440-4A69-A4CD-1ED417B02483}">
      <dgm:prSet/>
      <dgm:spPr/>
      <dgm:t>
        <a:bodyPr/>
        <a:lstStyle/>
        <a:p>
          <a:endParaRPr lang="en-IE"/>
        </a:p>
      </dgm:t>
    </dgm:pt>
    <dgm:pt modelId="{A84D4572-39E2-4048-BFF0-4AB267260EDB}" type="sibTrans" cxnId="{EE0BA9E7-9440-4A69-A4CD-1ED417B02483}">
      <dgm:prSet/>
      <dgm:spPr/>
      <dgm:t>
        <a:bodyPr/>
        <a:lstStyle/>
        <a:p>
          <a:endParaRPr lang="en-IE"/>
        </a:p>
      </dgm:t>
    </dgm:pt>
    <dgm:pt modelId="{EBB55E61-360F-4F52-AC52-1D7B2B65079F}">
      <dgm:prSet custT="1"/>
      <dgm:spPr/>
      <dgm:t>
        <a:bodyPr/>
        <a:lstStyle/>
        <a:p>
          <a:r>
            <a:rPr lang="en-IE" sz="1400" b="0" i="0" u="none" dirty="0"/>
            <a:t>SUB STORIES	12-11-2020</a:t>
          </a:r>
          <a:endParaRPr lang="en-IE" sz="1400" dirty="0"/>
        </a:p>
      </dgm:t>
    </dgm:pt>
    <dgm:pt modelId="{B55A2BA5-F2C1-4880-B3CE-3611D20D4C6A}" type="parTrans" cxnId="{DFD5C3A2-EE57-4737-B915-36A976172B83}">
      <dgm:prSet/>
      <dgm:spPr/>
      <dgm:t>
        <a:bodyPr/>
        <a:lstStyle/>
        <a:p>
          <a:endParaRPr lang="en-IE"/>
        </a:p>
      </dgm:t>
    </dgm:pt>
    <dgm:pt modelId="{640C289D-C74B-4B19-AAC7-0A4B8F5D5901}" type="sibTrans" cxnId="{DFD5C3A2-EE57-4737-B915-36A976172B83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 custScaleX="111570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 custScaleX="110421" custLinFactNeighborX="748" custLinFactNeighborY="43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2E42D510-0E38-4B15-AB0C-451EEE8776B4}" srcId="{E3B4451D-5449-4C3F-AC6D-F1F54B3E814A}" destId="{123D9395-C273-4459-98A7-CEFEF3D8DD65}" srcOrd="3" destOrd="0" parTransId="{E92C1C69-08C4-4AAE-A693-E58D3FDEEF69}" sibTransId="{54DF784C-89D2-4B88-8CB5-AE3672977AAE}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22610B19-C21A-49B3-8E1E-92F04698C47A}" srcId="{E3B4451D-5449-4C3F-AC6D-F1F54B3E814A}" destId="{9DB55A66-615D-49F3-AD92-C0C9B571C28B}" srcOrd="4" destOrd="0" parTransId="{20E4A88A-9F72-4595-870E-D2477933FB98}" sibTransId="{D0A730C2-4E51-46DD-850C-C689035A14AF}"/>
    <dgm:cxn modelId="{41280E21-BDC6-4BA4-BD98-83D1B6605E22}" type="presOf" srcId="{219C55F3-EC76-41EF-942B-758DCA912CE3}" destId="{5A85021C-8037-432B-92E5-DAABA2A7D581}" srcOrd="0" destOrd="1" presId="urn:microsoft.com/office/officeart/2005/8/layout/hList2"/>
    <dgm:cxn modelId="{B1040723-9D61-415F-A605-C2F034B89691}" type="presOf" srcId="{A953E4FE-7EC3-4EBE-B2FE-147BAF822310}" destId="{40929204-08DE-4027-BBCF-DC8F8E723DA1}" srcOrd="0" destOrd="5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5CADA224-6D67-4C35-B66A-9E8A445DFDDA}" type="presOf" srcId="{123D9395-C273-4459-98A7-CEFEF3D8DD65}" destId="{C36EFF3F-251A-477B-A45F-B905D9D28461}" srcOrd="0" destOrd="3" presId="urn:microsoft.com/office/officeart/2005/8/layout/hList2"/>
    <dgm:cxn modelId="{F1983627-0CCD-43E4-B4A1-951695047661}" srcId="{670A38C6-6DF5-4DF8-833E-65453506E250}" destId="{A07EFBE0-1C81-44E3-9605-EA11D0853204}" srcOrd="1" destOrd="0" parTransId="{FFA0C1E4-D037-4790-9109-F24D0E6555AC}" sibTransId="{136355CC-8AC7-422B-AC14-ABF828FA1C35}"/>
    <dgm:cxn modelId="{CB0F372C-286A-421B-8FC3-7A996AE7F278}" type="presOf" srcId="{DAE7247A-0D88-4812-9735-A5CA2AF4C07C}" destId="{40929204-08DE-4027-BBCF-DC8F8E723DA1}" srcOrd="0" destOrd="4" presId="urn:microsoft.com/office/officeart/2005/8/layout/hList2"/>
    <dgm:cxn modelId="{02004A2D-F498-4683-824A-49586ACA76D9}" srcId="{E9BE8D7F-CBF1-4371-A671-0E65E04D4167}" destId="{9FCCBBDD-C701-4296-8E30-D33A298E714B}" srcOrd="1" destOrd="0" parTransId="{A1BE041C-235E-4201-ADD6-19898A50BC60}" sibTransId="{BC3C871C-67A6-4567-8146-E588B6EA2F6C}"/>
    <dgm:cxn modelId="{A545CF2E-CB8E-4D49-9BE6-CFFC4BB11647}" srcId="{E9BE8D7F-CBF1-4371-A671-0E65E04D4167}" destId="{A953E4FE-7EC3-4EBE-B2FE-147BAF822310}" srcOrd="5" destOrd="0" parTransId="{0EADF24E-03A9-4A56-9ECF-3087040B1E12}" sibTransId="{E79C4CDD-9B06-41FE-BCA3-8DFE1FB2D163}"/>
    <dgm:cxn modelId="{43E7D82F-ACC7-4E7F-8843-6DF63F5F9820}" srcId="{670A38C6-6DF5-4DF8-833E-65453506E250}" destId="{8A35806F-9175-4967-8197-250B8FA28B3C}" srcOrd="3" destOrd="0" parTransId="{39739A36-6AC2-4546-895C-BF8CCBD61A68}" sibTransId="{6077C686-2ACF-4D17-A2A6-4B79E99DEEB7}"/>
    <dgm:cxn modelId="{7A66E140-2461-4E18-9C6A-36E1707F19E1}" type="presOf" srcId="{4B4855B9-2552-4718-B167-1B8C68D7FB3C}" destId="{C36EFF3F-251A-477B-A45F-B905D9D28461}" srcOrd="0" destOrd="1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3DB36766-D5E9-49ED-81FA-C0B09C1060A7}" type="presOf" srcId="{9FCCBBDD-C701-4296-8E30-D33A298E714B}" destId="{40929204-08DE-4027-BBCF-DC8F8E723DA1}" srcOrd="0" destOrd="1" presId="urn:microsoft.com/office/officeart/2005/8/layout/hList2"/>
    <dgm:cxn modelId="{B99B7069-5EB7-4493-A9DA-7C0E2F4C6AC7}" type="presOf" srcId="{8A35806F-9175-4967-8197-250B8FA28B3C}" destId="{C00129A3-0CA7-4F24-8ABC-76EABEACA063}" srcOrd="0" destOrd="3" presId="urn:microsoft.com/office/officeart/2005/8/layout/hList2"/>
    <dgm:cxn modelId="{DD81264A-FC89-4506-BFB1-9E088F91A154}" srcId="{E3B4451D-5449-4C3F-AC6D-F1F54B3E814A}" destId="{4B4855B9-2552-4718-B167-1B8C68D7FB3C}" srcOrd="1" destOrd="0" parTransId="{A6689D66-660D-4910-8CC7-9F956700FA40}" sibTransId="{C6A643BC-E8D1-443B-84B1-50DCD0C51B67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3A157A4E-EFFC-482A-B303-08C5A9DB2DA7}" srcId="{5EDB9863-4269-4F77-AF08-6307287240BE}" destId="{219C55F3-EC76-41EF-942B-758DCA912CE3}" srcOrd="1" destOrd="0" parTransId="{3A66B415-BC5E-4D77-B95A-4B72B182C0D8}" sibTransId="{E39894D4-B12D-4E15-ACA0-F5182096EF47}"/>
    <dgm:cxn modelId="{A3083970-5A97-4A4A-9E9F-14FA7E3F5C5A}" srcId="{5EDB9863-4269-4F77-AF08-6307287240BE}" destId="{293C6954-07BA-47DC-8E3B-A549B51CEB0D}" srcOrd="0" destOrd="0" parTransId="{27DBA665-CECF-41D7-821F-999D0368BE6E}" sibTransId="{9D802892-CFA6-41AA-9365-E3108F6E1FB4}"/>
    <dgm:cxn modelId="{26574A71-D982-447E-86B0-9514C551453E}" srcId="{E9BE8D7F-CBF1-4371-A671-0E65E04D4167}" destId="{DAE7247A-0D88-4812-9735-A5CA2AF4C07C}" srcOrd="4" destOrd="0" parTransId="{66B24873-69C6-4C16-8AB7-B84EB163858B}" sibTransId="{3D64A89A-BFE5-4989-9A75-52DFBEF621F3}"/>
    <dgm:cxn modelId="{F96B1474-BC80-4B4B-9F68-9F8E43D23770}" type="presOf" srcId="{E51BCC11-C8DD-4362-9573-A7533FE216EA}" destId="{C36EFF3F-251A-477B-A45F-B905D9D28461}" srcOrd="0" destOrd="2" presId="urn:microsoft.com/office/officeart/2005/8/layout/hList2"/>
    <dgm:cxn modelId="{06D82474-63D0-4E84-B2E7-836CFC32A137}" srcId="{E3B4451D-5449-4C3F-AC6D-F1F54B3E814A}" destId="{E51BCC11-C8DD-4362-9573-A7533FE216EA}" srcOrd="2" destOrd="0" parTransId="{F9ABE8BC-84DD-4D2A-8D55-29C06C65166C}" sibTransId="{876CBE6B-4C93-4062-93E2-E750071A7E8B}"/>
    <dgm:cxn modelId="{128BC174-1A12-48D0-87A4-03DA49E635B5}" type="presOf" srcId="{58C4B5FF-4A18-4A6F-BEC1-D91201A8087F}" destId="{5A85021C-8037-432B-92E5-DAABA2A7D581}" srcOrd="0" destOrd="2" presId="urn:microsoft.com/office/officeart/2005/8/layout/hList2"/>
    <dgm:cxn modelId="{BF8DE377-0369-4311-9158-53F8994B7B16}" srcId="{E9BE8D7F-CBF1-4371-A671-0E65E04D4167}" destId="{1E5EFC18-B669-40CA-932D-EBC4C3B055C8}" srcOrd="2" destOrd="0" parTransId="{4F9DAC67-BE58-491C-9713-1603A658A39F}" sibTransId="{7D112893-9538-481C-B4C5-370ECF18CE88}"/>
    <dgm:cxn modelId="{FFD5368E-0CBE-4A8A-A9B9-D8153682CDC5}" type="presOf" srcId="{293C6954-07BA-47DC-8E3B-A549B51CEB0D}" destId="{5A85021C-8037-432B-92E5-DAABA2A7D581}" srcOrd="0" destOrd="0" presId="urn:microsoft.com/office/officeart/2005/8/layout/hList2"/>
    <dgm:cxn modelId="{0944F291-C67D-4044-AB79-D86A051475F6}" type="presOf" srcId="{9BF582A8-E466-4E18-B18A-5C83569C8CCB}" destId="{C36EFF3F-251A-477B-A45F-B905D9D28461}" srcOrd="0" destOrd="0" presId="urn:microsoft.com/office/officeart/2005/8/layout/hList2"/>
    <dgm:cxn modelId="{DFD5C3A2-EE57-4737-B915-36A976172B83}" srcId="{5EDB9863-4269-4F77-AF08-6307287240BE}" destId="{EBB55E61-360F-4F52-AC52-1D7B2B65079F}" srcOrd="4" destOrd="0" parTransId="{B55A2BA5-F2C1-4880-B3CE-3611D20D4C6A}" sibTransId="{640C289D-C74B-4B19-AAC7-0A4B8F5D5901}"/>
    <dgm:cxn modelId="{820012A5-1AFC-4971-83AD-608219277561}" srcId="{E3B4451D-5449-4C3F-AC6D-F1F54B3E814A}" destId="{9BF582A8-E466-4E18-B18A-5C83569C8CCB}" srcOrd="0" destOrd="0" parTransId="{CAC3CF02-6623-4256-A42E-9278CA5E749D}" sibTransId="{BC0D8B8C-FBCB-4B1C-96FF-009597ECE3B2}"/>
    <dgm:cxn modelId="{40CD6DA5-B0AD-4A3C-8969-43A63ED3148C}" type="presOf" srcId="{1E5EFC18-B669-40CA-932D-EBC4C3B055C8}" destId="{40929204-08DE-4027-BBCF-DC8F8E723DA1}" srcOrd="0" destOrd="2" presId="urn:microsoft.com/office/officeart/2005/8/layout/hList2"/>
    <dgm:cxn modelId="{7298C4A8-DB54-4E51-86D0-A8F2814858B5}" type="presOf" srcId="{1E340EB7-F4A9-49D9-9C0A-1586015F703F}" destId="{40929204-08DE-4027-BBCF-DC8F8E723DA1}" srcOrd="0" destOrd="0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AE4574AA-B359-4DA4-A81F-9F38EDB465D6}" type="presOf" srcId="{9DB55A66-615D-49F3-AD92-C0C9B571C28B}" destId="{C36EFF3F-251A-477B-A45F-B905D9D28461}" srcOrd="0" destOrd="4" presId="urn:microsoft.com/office/officeart/2005/8/layout/hList2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A5D8C9BB-5D06-44B0-AE9F-AE4657825BD7}" type="presOf" srcId="{06F2DC2E-D974-4FB2-B613-8BD9B069E0EF}" destId="{C00129A3-0CA7-4F24-8ABC-76EABEACA063}" srcOrd="0" destOrd="4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3FF042C1-F388-4341-BE86-0D702373CA3E}" type="presOf" srcId="{EBB55E61-360F-4F52-AC52-1D7B2B65079F}" destId="{5A85021C-8037-432B-92E5-DAABA2A7D581}" srcOrd="0" destOrd="4" presId="urn:microsoft.com/office/officeart/2005/8/layout/hList2"/>
    <dgm:cxn modelId="{1C2253C3-932A-4B08-9623-C04CFC2F761B}" type="presOf" srcId="{34443CA2-BE4D-412B-ABAD-31E4C9CB7F07}" destId="{5A85021C-8037-432B-92E5-DAABA2A7D581}" srcOrd="0" destOrd="3" presId="urn:microsoft.com/office/officeart/2005/8/layout/hList2"/>
    <dgm:cxn modelId="{8B66CCC4-3A6D-4BF2-93FD-2805BD8C54A0}" srcId="{E9BE8D7F-CBF1-4371-A671-0E65E04D4167}" destId="{1EFE0407-9052-49B4-B772-C70F1FD30713}" srcOrd="3" destOrd="0" parTransId="{08E26686-3854-4C2C-A6AF-5BE198EFD66E}" sibTransId="{9B84DF63-A131-4332-B339-012C3DAA4D88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8435B7CA-654D-455E-A156-5E482B6E7A59}" srcId="{5EDB9863-4269-4F77-AF08-6307287240BE}" destId="{58C4B5FF-4A18-4A6F-BEC1-D91201A8087F}" srcOrd="2" destOrd="0" parTransId="{0E9E0D96-53F4-4631-B6FB-2829250C1CF6}" sibTransId="{1BCCA31C-C3D2-4CEF-BF74-ADF6A0550D8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C96B0CD4-8269-4004-9F26-CC253A94C2A4}" srcId="{670A38C6-6DF5-4DF8-833E-65453506E250}" destId="{83497DDD-5D9E-47DD-B020-0BBE600B94EA}" srcOrd="2" destOrd="0" parTransId="{B3081B78-5FF7-41E6-B7B6-3B8AC37511EB}" sibTransId="{395AD5F7-0070-44B5-80D1-FF842431C839}"/>
    <dgm:cxn modelId="{5DED9CD7-BEBE-4C5A-ACBE-0C314B4FBD0B}" type="presOf" srcId="{A07EFBE0-1C81-44E3-9605-EA11D0853204}" destId="{C00129A3-0CA7-4F24-8ABC-76EABEACA063}" srcOrd="0" destOrd="1" presId="urn:microsoft.com/office/officeart/2005/8/layout/hList2"/>
    <dgm:cxn modelId="{EE0BA9E7-9440-4A69-A4CD-1ED417B02483}" srcId="{5EDB9863-4269-4F77-AF08-6307287240BE}" destId="{34443CA2-BE4D-412B-ABAD-31E4C9CB7F07}" srcOrd="3" destOrd="0" parTransId="{55C7DF10-1215-4909-84A8-4F4EA4BD218C}" sibTransId="{A84D4572-39E2-4048-BFF0-4AB267260EDB}"/>
    <dgm:cxn modelId="{9EB4B1E7-85CB-42AC-978E-EF28758E0BBA}" type="presOf" srcId="{83497DDD-5D9E-47DD-B020-0BBE600B94EA}" destId="{C00129A3-0CA7-4F24-8ABC-76EABEACA063}" srcOrd="0" destOrd="2" presId="urn:microsoft.com/office/officeart/2005/8/layout/hList2"/>
    <dgm:cxn modelId="{E4507DF1-35AD-4B9B-846D-7EBFAC087E23}" type="presOf" srcId="{1EFE0407-9052-49B4-B772-C70F1FD30713}" destId="{40929204-08DE-4027-BBCF-DC8F8E723DA1}" srcOrd="0" destOrd="3" presId="urn:microsoft.com/office/officeart/2005/8/layout/hList2"/>
    <dgm:cxn modelId="{26BEE9F7-6C5D-40AE-B28A-3EC0DA839B13}" srcId="{670A38C6-6DF5-4DF8-833E-65453506E250}" destId="{06F2DC2E-D974-4FB2-B613-8BD9B069E0EF}" srcOrd="4" destOrd="0" parTransId="{5BB7CB16-0822-4D43-A97A-3D6BD10F7822}" sibTransId="{565DAB73-6BEC-4B65-87AB-1391A8C05F38}"/>
    <dgm:cxn modelId="{E46DFCF9-280A-4CBE-8A33-8FB07961C57B}" srcId="{E9BE8D7F-CBF1-4371-A671-0E65E04D4167}" destId="{1E340EB7-F4A9-49D9-9C0A-1586015F703F}" srcOrd="0" destOrd="0" parTransId="{7F919696-8D1F-4D1D-99CE-39F56546C78B}" sibTransId="{887BAF2C-7D68-43F0-9ADB-4219D27F44C6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Unilever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Procter &amp; Gamble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Sky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Lidl Ireland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Allied Irish Banks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HSE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Tesco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Bank of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Late </a:t>
          </a:r>
          <a:r>
            <a:rPr lang="en-IE" sz="1500" b="0" i="0" u="none" kern="1200" dirty="0" err="1"/>
            <a:t>Late</a:t>
          </a:r>
          <a:r>
            <a:rPr lang="en-IE" sz="1500" b="0" i="0" u="none" kern="1200" dirty="0"/>
            <a:t> Toy Show, The	27-11-2020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RTE News: Nine O'Clock	27-11-2020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RTE News: Six One	27-11-2020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DIY SOS	01-11-2020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Late </a:t>
          </a:r>
          <a:r>
            <a:rPr lang="en-IE" sz="1500" b="0" i="0" u="none" kern="1200" dirty="0" err="1"/>
            <a:t>Late</a:t>
          </a:r>
          <a:r>
            <a:rPr lang="en-IE" sz="1500" b="0" i="0" u="none" kern="1200" dirty="0"/>
            <a:t> Show, The	06-11-2020</a:t>
          </a:r>
          <a:endParaRPr lang="en-IE" sz="15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I'M A CELEBRITY...GE	15-11-2020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CORONATION STREET 20	16-11-2020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EMMERDALE 2020	16-11-2020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NEWS AT 5.30 (2020)	27-11-2020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I'M A CELEBRITY...20 YEARS	08-11-2020</a:t>
          </a:r>
          <a:endParaRPr lang="en-IE" sz="15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45295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LIVE RENAULT SUPER SUNDAY	01-11-2020</a:t>
          </a:r>
          <a:endParaRPr lang="en-IE" sz="15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FIGHT NIGHT	14-11-2020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SKY NEWS	07-11-2020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/>
            <a:t>LIVE PL: TOTTENHAM V MAN CITY	21-11-2020</a:t>
          </a:r>
          <a:endParaRPr lang="en-IE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b="0" i="0" u="none" kern="1200" dirty="0"/>
            <a:t>LIVE MNF: LEEDS V LEICESTER	02-11-2020</a:t>
          </a:r>
          <a:endParaRPr lang="en-IE" sz="15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3721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3721" y="2234047"/>
        <a:ext cx="3394043" cy="364866"/>
      </dsp:txXfrm>
    </dsp:sp>
    <dsp:sp modelId="{C00129A3-0CA7-4F24-8ABC-76EABEACA063}">
      <dsp:nvSpPr>
        <dsp:cNvPr id="0" name=""/>
        <dsp:cNvSpPr/>
      </dsp:nvSpPr>
      <dsp:spPr>
        <a:xfrm>
          <a:off x="330595" y="719459"/>
          <a:ext cx="2027700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GREAT BRITISH BAKE OFF	24-11-2020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GOGGLEBOX	13-11-2020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UGLY HOUSE TO LOVELY HOUSE WITH GEORGE C	05-11-2020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FILM: RED SPARROW (2018)	14-11-2020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TASKMASTER	05-11-2020</a:t>
          </a:r>
          <a:endParaRPr lang="en-IE" sz="1400" kern="1200" dirty="0"/>
        </a:p>
      </dsp:txBody>
      <dsp:txXfrm>
        <a:off x="330595" y="719459"/>
        <a:ext cx="2027700" cy="3394043"/>
      </dsp:txXfrm>
    </dsp:sp>
    <dsp:sp modelId="{C05D600F-9676-48AF-92E3-3BA26445D3FB}">
      <dsp:nvSpPr>
        <dsp:cNvPr id="0" name=""/>
        <dsp:cNvSpPr/>
      </dsp:nvSpPr>
      <dsp:spPr>
        <a:xfrm>
          <a:off x="70866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325329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325329" y="2234047"/>
        <a:ext cx="3394043" cy="364866"/>
      </dsp:txXfrm>
    </dsp:sp>
    <dsp:sp modelId="{40929204-08DE-4027-BBCF-DC8F8E723DA1}">
      <dsp:nvSpPr>
        <dsp:cNvPr id="0" name=""/>
        <dsp:cNvSpPr/>
      </dsp:nvSpPr>
      <dsp:spPr>
        <a:xfrm>
          <a:off x="3123682" y="734155"/>
          <a:ext cx="2006817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BLAZE AND THE MONSTER MACHINES	15-11-2020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TEEN MOM 2	18-11-2020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PAW PATROL: JET TO THE RESCUE	27-11-2020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BEVERLY HILLS COP III	21-11-2020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FRIENDS	20-11-2020</a:t>
          </a:r>
          <a:endParaRPr lang="en-IE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200" b="0" i="0" u="none" kern="1200" dirty="0"/>
        </a:p>
      </dsp:txBody>
      <dsp:txXfrm>
        <a:off x="3123682" y="734155"/>
        <a:ext cx="2006817" cy="3394043"/>
      </dsp:txXfrm>
    </dsp:sp>
    <dsp:sp modelId="{DEFB7C7C-4223-450A-B86A-64E0D4D85A41}">
      <dsp:nvSpPr>
        <dsp:cNvPr id="0" name=""/>
        <dsp:cNvSpPr/>
      </dsp:nvSpPr>
      <dsp:spPr>
        <a:xfrm>
          <a:off x="283991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4083940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4083940" y="2234047"/>
        <a:ext cx="3394043" cy="364866"/>
      </dsp:txXfrm>
    </dsp:sp>
    <dsp:sp modelId="{C36EFF3F-251A-477B-A45F-B905D9D28461}">
      <dsp:nvSpPr>
        <dsp:cNvPr id="0" name=""/>
        <dsp:cNvSpPr/>
      </dsp:nvSpPr>
      <dsp:spPr>
        <a:xfrm>
          <a:off x="5963395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Rugbaí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Beo</a:t>
          </a:r>
          <a:r>
            <a:rPr lang="en-IE" sz="1400" b="0" i="0" u="none" kern="1200" dirty="0"/>
            <a:t> Pro 14 2020-2021	01-11-2020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Glór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Tíre</a:t>
          </a:r>
          <a:r>
            <a:rPr lang="en-IE" sz="1400" b="0" i="0" u="none" kern="1200" dirty="0"/>
            <a:t> 16	17-11-2020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Unknown	02-11-2020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Peil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na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mBan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Beo</a:t>
          </a:r>
          <a:r>
            <a:rPr lang="en-IE" sz="1400" b="0" i="0" u="none" kern="1200" dirty="0"/>
            <a:t> 2020	28-11-2020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Opry</a:t>
          </a:r>
          <a:r>
            <a:rPr lang="en-IE" sz="1400" b="0" i="0" u="none" kern="1200" dirty="0"/>
            <a:t> le Daniel Duets 10	03-11-2020</a:t>
          </a:r>
          <a:endParaRPr lang="en-IE" sz="1400" kern="1200" dirty="0"/>
        </a:p>
      </dsp:txBody>
      <dsp:txXfrm>
        <a:off x="5963395" y="719459"/>
        <a:ext cx="1817424" cy="3394043"/>
      </dsp:txXfrm>
    </dsp:sp>
    <dsp:sp modelId="{E27C32F0-DBEA-4621-9A46-87116E6AC236}">
      <dsp:nvSpPr>
        <dsp:cNvPr id="0" name=""/>
        <dsp:cNvSpPr/>
      </dsp:nvSpPr>
      <dsp:spPr>
        <a:xfrm>
          <a:off x="559852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47854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47854" y="2234047"/>
        <a:ext cx="3394043" cy="364866"/>
      </dsp:txXfrm>
    </dsp:sp>
    <dsp:sp modelId="{5A85021C-8037-432B-92E5-DAABA2A7D581}">
      <dsp:nvSpPr>
        <dsp:cNvPr id="0" name=""/>
        <dsp:cNvSpPr/>
      </dsp:nvSpPr>
      <dsp:spPr>
        <a:xfrm>
          <a:off x="8627309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PRO14 2020/21 EIR	16-11-2020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MASTERS 2020 ENG GOLF	14-11-2020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FOOTBALL	17-11-2020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RUGBY WORLD CUP	06-11-2020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SUB STORIES	12-11-2020</a:t>
          </a:r>
          <a:endParaRPr lang="en-IE" sz="1400" kern="1200" dirty="0"/>
        </a:p>
      </dsp:txBody>
      <dsp:txXfrm>
        <a:off x="8627309" y="719459"/>
        <a:ext cx="1817424" cy="3394043"/>
      </dsp:txXfrm>
    </dsp:sp>
    <dsp:sp modelId="{7BEA9FCA-CA07-49E3-A610-97FB3E0E6DD5}">
      <dsp:nvSpPr>
        <dsp:cNvPr id="0" name=""/>
        <dsp:cNvSpPr/>
      </dsp:nvSpPr>
      <dsp:spPr>
        <a:xfrm>
          <a:off x="8262442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08/12/2020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08/12/2020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November 2020 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NOVEMBER 2020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77.2% of individuals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November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173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53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November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2020-up 6.6% on Nov 2019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Late </a:t>
            </a:r>
            <a:r>
              <a:rPr lang="en-IE" b="0" i="0" dirty="0" err="1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Late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Toy Show on RTÉ One on Fri 27th was the most viewed programme of the month and of 2020 to date. A record 1,716,800 individuals tuned in to the show and it captured a 77.9% share amongst this audience.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Virgin Media One I’m a Celebrity Get Me Out of Here on Nov 15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 the 4</a:t>
            </a:r>
            <a:r>
              <a:rPr lang="en-IE" baseline="30000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watched programme of the month with 639,900 individuals.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to The Great British Bake Off finale on Channel 4 on Nov 24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up 29% on the 2019 finale with 244,000 viewers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1" y="1985210"/>
            <a:ext cx="2822125" cy="1586866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4296422"/>
            <a:ext cx="2822125" cy="1707208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1311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NOVEMBER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9245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ROI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NOVEMBER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9794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05CA58-6AE9-4D33-AB2F-CE78378B252A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NOVEMBER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C54BF9B-D770-4F39-BB4A-6F9B99A3456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November 2020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0975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November 2020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788D0-2452-4919-986A-B51928910101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NOVEMBER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E836E96A-3B34-42BF-B698-2833A0BF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2787</TotalTime>
  <Words>609</Words>
  <Application>Microsoft Office PowerPoint</Application>
  <PresentationFormat>Widescreen</PresentationFormat>
  <Paragraphs>74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54</cp:revision>
  <dcterms:created xsi:type="dcterms:W3CDTF">2020-09-08T09:03:26Z</dcterms:created>
  <dcterms:modified xsi:type="dcterms:W3CDTF">2020-12-09T10:39:16Z</dcterms:modified>
</cp:coreProperties>
</file>