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media/image18.JPG" ContentType="image/png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8" r:id="rId3"/>
    <p:sldId id="849" r:id="rId4"/>
    <p:sldId id="803" r:id="rId5"/>
    <p:sldId id="851" r:id="rId6"/>
    <p:sldId id="85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528" y="1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" userId="2c19cd728e57dabf" providerId="LiveId" clId="{51C5A772-99B6-4B5B-993C-C90F48CB83BC}"/>
    <pc:docChg chg="modSld">
      <pc:chgData name="Eimear" userId="2c19cd728e57dabf" providerId="LiveId" clId="{51C5A772-99B6-4B5B-993C-C90F48CB83BC}" dt="2021-03-12T10:18:09.965" v="8" actId="20577"/>
      <pc:docMkLst>
        <pc:docMk/>
      </pc:docMkLst>
      <pc:sldChg chg="modSp mod">
        <pc:chgData name="Eimear" userId="2c19cd728e57dabf" providerId="LiveId" clId="{51C5A772-99B6-4B5B-993C-C90F48CB83BC}" dt="2021-03-12T10:18:09.965" v="8" actId="20577"/>
        <pc:sldMkLst>
          <pc:docMk/>
          <pc:sldMk cId="2850478022" sldId="256"/>
        </pc:sldMkLst>
        <pc:spChg chg="mod">
          <ac:chgData name="Eimear" userId="2c19cd728e57dabf" providerId="LiveId" clId="{51C5A772-99B6-4B5B-993C-C90F48CB83BC}" dt="2021-03-12T10:18:09.965" v="8" actId="20577"/>
          <ac:spMkLst>
            <pc:docMk/>
            <pc:sldMk cId="2850478022" sldId="256"/>
            <ac:spMk id="16" creationId="{73EDEFA1-4E8A-410B-861C-BBA7618DA0BB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72.2% of Adults 25-44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February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2884961390695726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Children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58.8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Hskprs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84.3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Hskprs w/kids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76.599999999999994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53.3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60.5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89.5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image" Target="../media/image16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4" Type="http://schemas.openxmlformats.org/officeDocument/2006/relationships/image" Target="../media/image22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image" Target="../media/image16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4" Type="http://schemas.openxmlformats.org/officeDocument/2006/relationships/image" Target="../media/image2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Sky Ireland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Vodafone Ireland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Unilever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Virgin Media</a:t>
          </a: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L’Oréal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Reckitt Benckiser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HSE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Allied Irish Banks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Lidl Ireland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0294" custLinFactNeighborX="-100000" custLinFactNeighborY="-5172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900015-16B6-4400-B127-07365B86B505}" type="doc">
      <dgm:prSet loTypeId="urn:microsoft.com/office/officeart/2005/8/layout/h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670A38C6-6DF5-4DF8-833E-65453506E250}">
      <dgm:prSet phldrT="[Text]"/>
      <dgm:spPr/>
      <dgm:t>
        <a:bodyPr/>
        <a:lstStyle/>
        <a:p>
          <a:endParaRPr lang="en-IE" dirty="0"/>
        </a:p>
      </dgm:t>
    </dgm:pt>
    <dgm:pt modelId="{47E75226-F56A-4A6A-A21B-5C24E8AD8DEE}" type="parTrans" cxnId="{656F97C9-468A-444C-AC72-79105F303DD0}">
      <dgm:prSet/>
      <dgm:spPr/>
      <dgm:t>
        <a:bodyPr/>
        <a:lstStyle/>
        <a:p>
          <a:endParaRPr lang="en-IE"/>
        </a:p>
      </dgm:t>
    </dgm:pt>
    <dgm:pt modelId="{07F83E4C-407B-45BB-9510-396F624A5A25}" type="sibTrans" cxnId="{656F97C9-468A-444C-AC72-79105F303DD0}">
      <dgm:prSet/>
      <dgm:spPr/>
      <dgm:t>
        <a:bodyPr/>
        <a:lstStyle/>
        <a:p>
          <a:endParaRPr lang="en-IE"/>
        </a:p>
      </dgm:t>
    </dgm:pt>
    <dgm:pt modelId="{34443835-6A39-4693-B8FC-DDC1EDB33331}">
      <dgm:prSet phldrT="[Text]"/>
      <dgm:spPr/>
      <dgm:t>
        <a:bodyPr/>
        <a:lstStyle/>
        <a:p>
          <a:r>
            <a:rPr lang="en-IE" b="0" i="0" u="none" dirty="0"/>
            <a:t>RTE News: Six One	23-02-2021</a:t>
          </a:r>
          <a:endParaRPr lang="en-IE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8BD64C76-753A-4A48-8257-C1613837280B}" type="parTrans" cxnId="{B16F2146-9782-4DFE-A775-D2D2DC23D022}">
      <dgm:prSet/>
      <dgm:spPr/>
      <dgm:t>
        <a:bodyPr/>
        <a:lstStyle/>
        <a:p>
          <a:endParaRPr lang="en-IE"/>
        </a:p>
      </dgm:t>
    </dgm:pt>
    <dgm:pt modelId="{C84715FD-92F4-4845-955A-7D954C2FA4C3}" type="sibTrans" cxnId="{B16F2146-9782-4DFE-A775-D2D2DC23D022}">
      <dgm:prSet/>
      <dgm:spPr/>
      <dgm:t>
        <a:bodyPr/>
        <a:lstStyle/>
        <a:p>
          <a:endParaRPr lang="en-IE"/>
        </a:p>
      </dgm:t>
    </dgm:pt>
    <dgm:pt modelId="{E9BE8D7F-CBF1-4371-A671-0E65E04D4167}">
      <dgm:prSet phldrT="[Text]"/>
      <dgm:spPr/>
      <dgm:t>
        <a:bodyPr/>
        <a:lstStyle/>
        <a:p>
          <a:endParaRPr lang="en-IE" dirty="0"/>
        </a:p>
      </dgm:t>
    </dgm:pt>
    <dgm:pt modelId="{293C1922-9A13-4B7E-9148-C20D21D24F06}" type="parTrans" cxnId="{C4F6C8CF-515D-4CF6-A0BC-B488722AFC50}">
      <dgm:prSet/>
      <dgm:spPr/>
      <dgm:t>
        <a:bodyPr/>
        <a:lstStyle/>
        <a:p>
          <a:endParaRPr lang="en-IE"/>
        </a:p>
      </dgm:t>
    </dgm:pt>
    <dgm:pt modelId="{3E6D850C-E668-4C4A-8660-9C8477853B3E}" type="sibTrans" cxnId="{C4F6C8CF-515D-4CF6-A0BC-B488722AFC50}">
      <dgm:prSet/>
      <dgm:spPr/>
      <dgm:t>
        <a:bodyPr/>
        <a:lstStyle/>
        <a:p>
          <a:endParaRPr lang="en-IE"/>
        </a:p>
      </dgm:t>
    </dgm:pt>
    <dgm:pt modelId="{B1D64FC8-9F21-4BF7-B98E-7B9DAD35C504}">
      <dgm:prSet phldrT="[Text]"/>
      <dgm:spPr/>
      <dgm:t>
        <a:bodyPr/>
        <a:lstStyle/>
        <a:p>
          <a:r>
            <a:rPr lang="en-IE" b="0" i="0" u="none" dirty="0"/>
            <a:t>6 NAT LIVE IRE V FRA	14-02-2021</a:t>
          </a:r>
          <a:endParaRPr lang="en-IE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0C6CD8A6-C31D-4306-9B0C-AB57B2380631}" type="parTrans" cxnId="{391DB980-AA42-46CF-8B04-1FD44F8A5806}">
      <dgm:prSet/>
      <dgm:spPr/>
      <dgm:t>
        <a:bodyPr/>
        <a:lstStyle/>
        <a:p>
          <a:endParaRPr lang="en-IE"/>
        </a:p>
      </dgm:t>
    </dgm:pt>
    <dgm:pt modelId="{C4311D8C-B628-4785-81AA-6697EC54A052}" type="sibTrans" cxnId="{391DB980-AA42-46CF-8B04-1FD44F8A5806}">
      <dgm:prSet/>
      <dgm:spPr/>
      <dgm:t>
        <a:bodyPr/>
        <a:lstStyle/>
        <a:p>
          <a:endParaRPr lang="en-IE"/>
        </a:p>
      </dgm:t>
    </dgm:pt>
    <dgm:pt modelId="{E3B4451D-5449-4C3F-AC6D-F1F54B3E814A}">
      <dgm:prSet phldrT="[Text]"/>
      <dgm:spPr/>
      <dgm:t>
        <a:bodyPr/>
        <a:lstStyle/>
        <a:p>
          <a:endParaRPr lang="en-IE" dirty="0"/>
        </a:p>
      </dgm:t>
    </dgm:pt>
    <dgm:pt modelId="{404C1C48-4DE5-484B-A99F-5E89276BE796}" type="parTrans" cxnId="{286734A9-84F0-4B0E-B7A1-CFD6F61A72ED}">
      <dgm:prSet/>
      <dgm:spPr/>
      <dgm:t>
        <a:bodyPr/>
        <a:lstStyle/>
        <a:p>
          <a:endParaRPr lang="en-IE"/>
        </a:p>
      </dgm:t>
    </dgm:pt>
    <dgm:pt modelId="{C6464228-EBC7-4E7A-B3C2-F25CD7708D55}" type="sibTrans" cxnId="{286734A9-84F0-4B0E-B7A1-CFD6F61A72ED}">
      <dgm:prSet/>
      <dgm:spPr/>
      <dgm:t>
        <a:bodyPr/>
        <a:lstStyle/>
        <a:p>
          <a:endParaRPr lang="en-IE"/>
        </a:p>
      </dgm:t>
    </dgm:pt>
    <dgm:pt modelId="{ACA67397-5B1B-44DB-BEBD-EFE3C0844FB5}">
      <dgm:prSet phldrT="[Text]"/>
      <dgm:spPr/>
      <dgm:t>
        <a:bodyPr/>
        <a:lstStyle/>
        <a:p>
          <a:r>
            <a:rPr lang="en-IE" b="0" i="0" u="none" dirty="0"/>
            <a:t>LIVE RENAULT SUPER SUNDAY	28-02-2021</a:t>
          </a:r>
          <a:endParaRPr lang="en-IE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31DC3474-296F-4730-B378-333F086B5EF7}" type="parTrans" cxnId="{3C8FD18D-4577-4172-9557-2B8554A84B22}">
      <dgm:prSet/>
      <dgm:spPr/>
      <dgm:t>
        <a:bodyPr/>
        <a:lstStyle/>
        <a:p>
          <a:endParaRPr lang="en-IE"/>
        </a:p>
      </dgm:t>
    </dgm:pt>
    <dgm:pt modelId="{8CC25F59-61E1-447D-9D66-922424EEA22A}" type="sibTrans" cxnId="{3C8FD18D-4577-4172-9557-2B8554A84B22}">
      <dgm:prSet/>
      <dgm:spPr/>
      <dgm:t>
        <a:bodyPr/>
        <a:lstStyle/>
        <a:p>
          <a:endParaRPr lang="en-IE"/>
        </a:p>
      </dgm:t>
    </dgm:pt>
    <dgm:pt modelId="{1733F1B9-DE88-49CA-BDC5-78859191DF6A}">
      <dgm:prSet/>
      <dgm:spPr/>
      <dgm:t>
        <a:bodyPr/>
        <a:lstStyle/>
        <a:p>
          <a:r>
            <a:rPr lang="en-IE" b="0" i="0" u="none"/>
            <a:t>Ireland's Fittest Family	21-02-2021</a:t>
          </a:r>
          <a:endParaRPr lang="en-IE"/>
        </a:p>
      </dgm:t>
    </dgm:pt>
    <dgm:pt modelId="{31848425-B464-438B-A5F8-99EBE07356E5}" type="parTrans" cxnId="{DA82DB5C-81EA-416A-8746-00B67A2D518F}">
      <dgm:prSet/>
      <dgm:spPr/>
      <dgm:t>
        <a:bodyPr/>
        <a:lstStyle/>
        <a:p>
          <a:endParaRPr lang="en-IE"/>
        </a:p>
      </dgm:t>
    </dgm:pt>
    <dgm:pt modelId="{03ECF1AC-6FC6-460D-B230-BA5112734C3A}" type="sibTrans" cxnId="{DA82DB5C-81EA-416A-8746-00B67A2D518F}">
      <dgm:prSet/>
      <dgm:spPr/>
      <dgm:t>
        <a:bodyPr/>
        <a:lstStyle/>
        <a:p>
          <a:endParaRPr lang="en-IE"/>
        </a:p>
      </dgm:t>
    </dgm:pt>
    <dgm:pt modelId="{203A7267-DEE1-4644-AFD5-50F73B3BA7ED}">
      <dgm:prSet/>
      <dgm:spPr/>
      <dgm:t>
        <a:bodyPr/>
        <a:lstStyle/>
        <a:p>
          <a:r>
            <a:rPr lang="en-IE" b="0" i="0" u="none"/>
            <a:t>RTE News: Nine O'Clock	07-02-2021</a:t>
          </a:r>
          <a:endParaRPr lang="en-IE"/>
        </a:p>
      </dgm:t>
    </dgm:pt>
    <dgm:pt modelId="{2F5FC02E-901C-48E2-A97B-A70176B5E527}" type="parTrans" cxnId="{02250EF6-DE88-414A-98FC-97C335E41957}">
      <dgm:prSet/>
      <dgm:spPr/>
      <dgm:t>
        <a:bodyPr/>
        <a:lstStyle/>
        <a:p>
          <a:endParaRPr lang="en-IE"/>
        </a:p>
      </dgm:t>
    </dgm:pt>
    <dgm:pt modelId="{64DE8B30-9B3E-4BC3-ABEC-AC18FA039501}" type="sibTrans" cxnId="{02250EF6-DE88-414A-98FC-97C335E41957}">
      <dgm:prSet/>
      <dgm:spPr/>
      <dgm:t>
        <a:bodyPr/>
        <a:lstStyle/>
        <a:p>
          <a:endParaRPr lang="en-IE"/>
        </a:p>
      </dgm:t>
    </dgm:pt>
    <dgm:pt modelId="{E2C9C086-1422-4F38-8E5B-D9919CF33786}">
      <dgm:prSet/>
      <dgm:spPr/>
      <dgm:t>
        <a:bodyPr/>
        <a:lstStyle/>
        <a:p>
          <a:r>
            <a:rPr lang="en-IE" b="0" i="0" u="none"/>
            <a:t>Late Late Show, The	05-02-2021</a:t>
          </a:r>
          <a:endParaRPr lang="en-IE"/>
        </a:p>
      </dgm:t>
    </dgm:pt>
    <dgm:pt modelId="{7F376331-6B67-4B5D-848E-C91236EFCE26}" type="parTrans" cxnId="{5B5DAE24-1DFC-40D1-AA2D-A39105BAC94A}">
      <dgm:prSet/>
      <dgm:spPr/>
      <dgm:t>
        <a:bodyPr/>
        <a:lstStyle/>
        <a:p>
          <a:endParaRPr lang="en-IE"/>
        </a:p>
      </dgm:t>
    </dgm:pt>
    <dgm:pt modelId="{3F3D4EC9-4D62-44DE-8693-6FD84C5312F4}" type="sibTrans" cxnId="{5B5DAE24-1DFC-40D1-AA2D-A39105BAC94A}">
      <dgm:prSet/>
      <dgm:spPr/>
      <dgm:t>
        <a:bodyPr/>
        <a:lstStyle/>
        <a:p>
          <a:endParaRPr lang="en-IE"/>
        </a:p>
      </dgm:t>
    </dgm:pt>
    <dgm:pt modelId="{BE0201AF-AC1B-47E3-B042-E8DCD0701411}">
      <dgm:prSet/>
      <dgm:spPr/>
      <dgm:t>
        <a:bodyPr/>
        <a:lstStyle/>
        <a:p>
          <a:r>
            <a:rPr lang="en-IE" b="0" i="0" u="none" dirty="0"/>
            <a:t>Operation Transformation	10-02-2021</a:t>
          </a:r>
          <a:endParaRPr lang="en-IE" dirty="0"/>
        </a:p>
      </dgm:t>
    </dgm:pt>
    <dgm:pt modelId="{E44018A7-2E80-4540-8416-4AD39E8A92FC}" type="parTrans" cxnId="{4F7FD24E-B95C-434E-B4FB-3198851A2103}">
      <dgm:prSet/>
      <dgm:spPr/>
      <dgm:t>
        <a:bodyPr/>
        <a:lstStyle/>
        <a:p>
          <a:endParaRPr lang="en-IE"/>
        </a:p>
      </dgm:t>
    </dgm:pt>
    <dgm:pt modelId="{997F6E74-48F6-4C32-AA3C-17B300954F0A}" type="sibTrans" cxnId="{4F7FD24E-B95C-434E-B4FB-3198851A2103}">
      <dgm:prSet/>
      <dgm:spPr/>
      <dgm:t>
        <a:bodyPr/>
        <a:lstStyle/>
        <a:p>
          <a:endParaRPr lang="en-IE"/>
        </a:p>
      </dgm:t>
    </dgm:pt>
    <dgm:pt modelId="{8B4F58AF-CB9D-4230-B908-D91780E65D83}">
      <dgm:prSet/>
      <dgm:spPr/>
      <dgm:t>
        <a:bodyPr/>
        <a:lstStyle/>
        <a:p>
          <a:r>
            <a:rPr lang="en-IE" b="0" i="0" u="none"/>
            <a:t>6 NAT LIVE WAL V IRE	07-02-2021</a:t>
          </a:r>
          <a:endParaRPr lang="en-IE"/>
        </a:p>
      </dgm:t>
    </dgm:pt>
    <dgm:pt modelId="{E30C7262-B8C2-46CF-B4FC-9A31379C5AC7}" type="parTrans" cxnId="{81118BAC-66DE-4F9B-95A8-E7614490F189}">
      <dgm:prSet/>
      <dgm:spPr/>
      <dgm:t>
        <a:bodyPr/>
        <a:lstStyle/>
        <a:p>
          <a:endParaRPr lang="en-IE"/>
        </a:p>
      </dgm:t>
    </dgm:pt>
    <dgm:pt modelId="{2828A1F8-A814-4E7E-A194-826BCAE46C29}" type="sibTrans" cxnId="{81118BAC-66DE-4F9B-95A8-E7614490F189}">
      <dgm:prSet/>
      <dgm:spPr/>
      <dgm:t>
        <a:bodyPr/>
        <a:lstStyle/>
        <a:p>
          <a:endParaRPr lang="en-IE"/>
        </a:p>
      </dgm:t>
    </dgm:pt>
    <dgm:pt modelId="{77669111-0A26-41B6-9098-6B17EF7E2A21}">
      <dgm:prSet/>
      <dgm:spPr/>
      <dgm:t>
        <a:bodyPr/>
        <a:lstStyle/>
        <a:p>
          <a:r>
            <a:rPr lang="en-IE" b="0" i="0" u="none"/>
            <a:t>6 NAT LIVE ITA V IRE	27-02-2021</a:t>
          </a:r>
          <a:endParaRPr lang="en-IE"/>
        </a:p>
      </dgm:t>
    </dgm:pt>
    <dgm:pt modelId="{0CB54315-5429-40E0-99A4-8771958032BF}" type="parTrans" cxnId="{F6AE6BF7-7415-4090-9F05-9653BCCAA79C}">
      <dgm:prSet/>
      <dgm:spPr/>
      <dgm:t>
        <a:bodyPr/>
        <a:lstStyle/>
        <a:p>
          <a:endParaRPr lang="en-IE"/>
        </a:p>
      </dgm:t>
    </dgm:pt>
    <dgm:pt modelId="{36F2D64A-2225-4BB0-B1FD-69C10C580627}" type="sibTrans" cxnId="{F6AE6BF7-7415-4090-9F05-9653BCCAA79C}">
      <dgm:prSet/>
      <dgm:spPr/>
      <dgm:t>
        <a:bodyPr/>
        <a:lstStyle/>
        <a:p>
          <a:endParaRPr lang="en-IE"/>
        </a:p>
      </dgm:t>
    </dgm:pt>
    <dgm:pt modelId="{1A42EFDD-CB29-4AAF-A5A9-11A061812900}">
      <dgm:prSet/>
      <dgm:spPr/>
      <dgm:t>
        <a:bodyPr/>
        <a:lstStyle/>
        <a:p>
          <a:r>
            <a:rPr lang="da-DK" b="0" i="0" u="none"/>
            <a:t>6 NAT POST IRE V FRA	14-02-2021</a:t>
          </a:r>
          <a:endParaRPr lang="da-DK"/>
        </a:p>
      </dgm:t>
    </dgm:pt>
    <dgm:pt modelId="{2F449438-D41C-40E0-A14E-FBF3DB55E479}" type="parTrans" cxnId="{1E12AB4A-6B9E-4B2D-BD6A-AC8DF3D8236B}">
      <dgm:prSet/>
      <dgm:spPr/>
      <dgm:t>
        <a:bodyPr/>
        <a:lstStyle/>
        <a:p>
          <a:endParaRPr lang="en-IE"/>
        </a:p>
      </dgm:t>
    </dgm:pt>
    <dgm:pt modelId="{8F790A19-2194-4AB5-9191-F0EC7D5994FA}" type="sibTrans" cxnId="{1E12AB4A-6B9E-4B2D-BD6A-AC8DF3D8236B}">
      <dgm:prSet/>
      <dgm:spPr/>
      <dgm:t>
        <a:bodyPr/>
        <a:lstStyle/>
        <a:p>
          <a:endParaRPr lang="en-IE"/>
        </a:p>
      </dgm:t>
    </dgm:pt>
    <dgm:pt modelId="{28FE6BFD-3366-4EE5-9DD6-313587CEBDA6}">
      <dgm:prSet/>
      <dgm:spPr/>
      <dgm:t>
        <a:bodyPr/>
        <a:lstStyle/>
        <a:p>
          <a:r>
            <a:rPr lang="en-IE" b="0" i="0" u="none" dirty="0"/>
            <a:t>CORONATION STREET 20	22-02-2021</a:t>
          </a:r>
          <a:endParaRPr lang="en-IE" dirty="0"/>
        </a:p>
      </dgm:t>
    </dgm:pt>
    <dgm:pt modelId="{51CF0C08-EF3E-4E0F-88BA-5F3A1FB0C68B}" type="parTrans" cxnId="{21910767-85E8-47EA-A50F-76E1352C31FC}">
      <dgm:prSet/>
      <dgm:spPr/>
      <dgm:t>
        <a:bodyPr/>
        <a:lstStyle/>
        <a:p>
          <a:endParaRPr lang="en-IE"/>
        </a:p>
      </dgm:t>
    </dgm:pt>
    <dgm:pt modelId="{5C6850C8-740A-4B87-8D84-53DD2C8FB81F}" type="sibTrans" cxnId="{21910767-85E8-47EA-A50F-76E1352C31FC}">
      <dgm:prSet/>
      <dgm:spPr/>
      <dgm:t>
        <a:bodyPr/>
        <a:lstStyle/>
        <a:p>
          <a:endParaRPr lang="en-IE"/>
        </a:p>
      </dgm:t>
    </dgm:pt>
    <dgm:pt modelId="{EB5FE2AA-BF07-4F74-9BBA-E7966143D34A}">
      <dgm:prSet/>
      <dgm:spPr/>
      <dgm:t>
        <a:bodyPr/>
        <a:lstStyle/>
        <a:p>
          <a:r>
            <a:rPr lang="en-IE" b="0" i="0" u="none"/>
            <a:t>LIVE SNF: LIVERPOOL V EVERTON	20-02-2021</a:t>
          </a:r>
          <a:endParaRPr lang="en-IE"/>
        </a:p>
      </dgm:t>
    </dgm:pt>
    <dgm:pt modelId="{17D99512-C2E3-42DD-9FA7-FC680FD3E70D}" type="parTrans" cxnId="{E58A611F-8368-4761-8208-96352564FED8}">
      <dgm:prSet/>
      <dgm:spPr/>
      <dgm:t>
        <a:bodyPr/>
        <a:lstStyle/>
        <a:p>
          <a:endParaRPr lang="en-IE"/>
        </a:p>
      </dgm:t>
    </dgm:pt>
    <dgm:pt modelId="{57D8D623-8FDC-4F6A-ACB0-24ACB5A44C8A}" type="sibTrans" cxnId="{E58A611F-8368-4761-8208-96352564FED8}">
      <dgm:prSet/>
      <dgm:spPr/>
      <dgm:t>
        <a:bodyPr/>
        <a:lstStyle/>
        <a:p>
          <a:endParaRPr lang="en-IE"/>
        </a:p>
      </dgm:t>
    </dgm:pt>
    <dgm:pt modelId="{11894E65-2BAC-4C86-8269-BE668470743E}">
      <dgm:prSet/>
      <dgm:spPr/>
      <dgm:t>
        <a:bodyPr/>
        <a:lstStyle/>
        <a:p>
          <a:r>
            <a:rPr lang="en-IE" b="0" i="0" u="none"/>
            <a:t>LIVE SNF: MAN UNITED V EVERTON	06-02-2021</a:t>
          </a:r>
          <a:endParaRPr lang="en-IE"/>
        </a:p>
      </dgm:t>
    </dgm:pt>
    <dgm:pt modelId="{CD9D3D2A-625C-4B53-8EDE-5024E4A79E64}" type="parTrans" cxnId="{D6BE47CD-39C9-42C7-9D54-5D89F6E29255}">
      <dgm:prSet/>
      <dgm:spPr/>
      <dgm:t>
        <a:bodyPr/>
        <a:lstStyle/>
        <a:p>
          <a:endParaRPr lang="en-IE"/>
        </a:p>
      </dgm:t>
    </dgm:pt>
    <dgm:pt modelId="{5AFA2FAF-4E9B-48BA-AAC3-C7C1EB4F577B}" type="sibTrans" cxnId="{D6BE47CD-39C9-42C7-9D54-5D89F6E29255}">
      <dgm:prSet/>
      <dgm:spPr/>
      <dgm:t>
        <a:bodyPr/>
        <a:lstStyle/>
        <a:p>
          <a:endParaRPr lang="en-IE"/>
        </a:p>
      </dgm:t>
    </dgm:pt>
    <dgm:pt modelId="{01ADC27B-026A-4AF1-94F8-B61833AEC5AC}">
      <dgm:prSet/>
      <dgm:spPr/>
      <dgm:t>
        <a:bodyPr/>
        <a:lstStyle/>
        <a:p>
          <a:r>
            <a:rPr lang="en-IE" b="0" i="0" u="none"/>
            <a:t>LIVE SNF: MAN CITY V TOTTENHAM	13-02-2021</a:t>
          </a:r>
          <a:endParaRPr lang="en-IE"/>
        </a:p>
      </dgm:t>
    </dgm:pt>
    <dgm:pt modelId="{318D2C02-57DC-4FC2-A8FC-9023EDB44F82}" type="parTrans" cxnId="{EE342FF0-C3B2-41BE-B9AA-9CDE01FA065F}">
      <dgm:prSet/>
      <dgm:spPr/>
      <dgm:t>
        <a:bodyPr/>
        <a:lstStyle/>
        <a:p>
          <a:endParaRPr lang="en-IE"/>
        </a:p>
      </dgm:t>
    </dgm:pt>
    <dgm:pt modelId="{84116B7D-4ADD-45A7-8688-B986D7337B6A}" type="sibTrans" cxnId="{EE342FF0-C3B2-41BE-B9AA-9CDE01FA065F}">
      <dgm:prSet/>
      <dgm:spPr/>
      <dgm:t>
        <a:bodyPr/>
        <a:lstStyle/>
        <a:p>
          <a:endParaRPr lang="en-IE"/>
        </a:p>
      </dgm:t>
    </dgm:pt>
    <dgm:pt modelId="{05F9624E-5756-4DEB-A88E-BB811A385A14}">
      <dgm:prSet/>
      <dgm:spPr/>
      <dgm:t>
        <a:bodyPr/>
        <a:lstStyle/>
        <a:p>
          <a:r>
            <a:rPr lang="en-IE" b="0" i="0" u="none" dirty="0"/>
            <a:t>LIVE SNF: BRIGHTON V ASTON VILLA	13-02-2021</a:t>
          </a:r>
          <a:endParaRPr lang="en-IE" dirty="0"/>
        </a:p>
      </dgm:t>
    </dgm:pt>
    <dgm:pt modelId="{EEB7D2E3-28E9-4638-8AA4-94D7BDEDDA46}" type="parTrans" cxnId="{FE7CAECB-B373-4B49-8867-DC947DB758BE}">
      <dgm:prSet/>
      <dgm:spPr/>
      <dgm:t>
        <a:bodyPr/>
        <a:lstStyle/>
        <a:p>
          <a:endParaRPr lang="en-IE"/>
        </a:p>
      </dgm:t>
    </dgm:pt>
    <dgm:pt modelId="{D9E3CA38-DCA4-4436-9F0A-50A735B177CF}" type="sibTrans" cxnId="{FE7CAECB-B373-4B49-8867-DC947DB758BE}">
      <dgm:prSet/>
      <dgm:spPr/>
      <dgm:t>
        <a:bodyPr/>
        <a:lstStyle/>
        <a:p>
          <a:endParaRPr lang="en-IE"/>
        </a:p>
      </dgm:t>
    </dgm:pt>
    <dgm:pt modelId="{05EFF5DB-3C1D-4472-936E-19051FDD1CC1}" type="pres">
      <dgm:prSet presAssocID="{2C900015-16B6-4400-B127-07365B86B505}" presName="linearFlow" presStyleCnt="0">
        <dgm:presLayoutVars>
          <dgm:dir/>
          <dgm:animLvl val="lvl"/>
          <dgm:resizeHandles/>
        </dgm:presLayoutVars>
      </dgm:prSet>
      <dgm:spPr/>
    </dgm:pt>
    <dgm:pt modelId="{143685A5-9CA8-44B4-A09F-F07E9240D2AC}" type="pres">
      <dgm:prSet presAssocID="{670A38C6-6DF5-4DF8-833E-65453506E250}" presName="compositeNode" presStyleCnt="0">
        <dgm:presLayoutVars>
          <dgm:bulletEnabled val="1"/>
        </dgm:presLayoutVars>
      </dgm:prSet>
      <dgm:spPr/>
    </dgm:pt>
    <dgm:pt modelId="{C05D600F-9676-48AF-92E3-3BA26445D3FB}" type="pres">
      <dgm:prSet presAssocID="{670A38C6-6DF5-4DF8-833E-65453506E250}" presName="imag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00129A3-0CA7-4F24-8ABC-76EABEACA063}" type="pres">
      <dgm:prSet presAssocID="{670A38C6-6DF5-4DF8-833E-65453506E250}" presName="childNode" presStyleLbl="node1" presStyleIdx="0" presStyleCnt="3">
        <dgm:presLayoutVars>
          <dgm:bulletEnabled val="1"/>
        </dgm:presLayoutVars>
      </dgm:prSet>
      <dgm:spPr/>
    </dgm:pt>
    <dgm:pt modelId="{208CBC23-6630-4407-9C3C-DE57700A1FA4}" type="pres">
      <dgm:prSet presAssocID="{670A38C6-6DF5-4DF8-833E-65453506E250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33324356-C068-4674-B99D-0926CDE77A40}" type="pres">
      <dgm:prSet presAssocID="{07F83E4C-407B-45BB-9510-396F624A5A25}" presName="sibTrans" presStyleCnt="0"/>
      <dgm:spPr/>
    </dgm:pt>
    <dgm:pt modelId="{729A76AD-0E42-4A02-BFB6-C53BA589DA2E}" type="pres">
      <dgm:prSet presAssocID="{E9BE8D7F-CBF1-4371-A671-0E65E04D4167}" presName="compositeNode" presStyleCnt="0">
        <dgm:presLayoutVars>
          <dgm:bulletEnabled val="1"/>
        </dgm:presLayoutVars>
      </dgm:prSet>
      <dgm:spPr/>
    </dgm:pt>
    <dgm:pt modelId="{DEFB7C7C-4223-450A-B86A-64E0D4D85A41}" type="pres">
      <dgm:prSet presAssocID="{E9BE8D7F-CBF1-4371-A671-0E65E04D4167}" presName="imag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0929204-08DE-4027-BBCF-DC8F8E723DA1}" type="pres">
      <dgm:prSet presAssocID="{E9BE8D7F-CBF1-4371-A671-0E65E04D4167}" presName="childNode" presStyleLbl="node1" presStyleIdx="1" presStyleCnt="3">
        <dgm:presLayoutVars>
          <dgm:bulletEnabled val="1"/>
        </dgm:presLayoutVars>
      </dgm:prSet>
      <dgm:spPr/>
    </dgm:pt>
    <dgm:pt modelId="{5F9DFEB5-64FB-4614-9994-2F5D2DDC42AE}" type="pres">
      <dgm:prSet presAssocID="{E9BE8D7F-CBF1-4371-A671-0E65E04D4167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FDD2A5F7-098E-432E-952F-195DF2AF2CED}" type="pres">
      <dgm:prSet presAssocID="{3E6D850C-E668-4C4A-8660-9C8477853B3E}" presName="sibTrans" presStyleCnt="0"/>
      <dgm:spPr/>
    </dgm:pt>
    <dgm:pt modelId="{81735BCF-2EF5-496E-A01C-AA92B6B47A0B}" type="pres">
      <dgm:prSet presAssocID="{E3B4451D-5449-4C3F-AC6D-F1F54B3E814A}" presName="compositeNode" presStyleCnt="0">
        <dgm:presLayoutVars>
          <dgm:bulletEnabled val="1"/>
        </dgm:presLayoutVars>
      </dgm:prSet>
      <dgm:spPr/>
    </dgm:pt>
    <dgm:pt modelId="{E27C32F0-DBEA-4621-9A46-87116E6AC236}" type="pres">
      <dgm:prSet presAssocID="{E3B4451D-5449-4C3F-AC6D-F1F54B3E814A}" presName="imag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36EFF3F-251A-477B-A45F-B905D9D28461}" type="pres">
      <dgm:prSet presAssocID="{E3B4451D-5449-4C3F-AC6D-F1F54B3E814A}" presName="childNode" presStyleLbl="node1" presStyleIdx="2" presStyleCnt="3">
        <dgm:presLayoutVars>
          <dgm:bulletEnabled val="1"/>
        </dgm:presLayoutVars>
      </dgm:prSet>
      <dgm:spPr/>
    </dgm:pt>
    <dgm:pt modelId="{65A862C8-2CFD-4C2E-926D-CD83B543EB73}" type="pres">
      <dgm:prSet presAssocID="{E3B4451D-5449-4C3F-AC6D-F1F54B3E814A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1613DF14-2048-4580-96A1-BE5C5A1CC230}" type="presOf" srcId="{203A7267-DEE1-4644-AFD5-50F73B3BA7ED}" destId="{C00129A3-0CA7-4F24-8ABC-76EABEACA063}" srcOrd="0" destOrd="2" presId="urn:microsoft.com/office/officeart/2005/8/layout/hList2"/>
    <dgm:cxn modelId="{DEB1FC16-9720-4062-B750-1AE54B4A4BF9}" type="presOf" srcId="{670A38C6-6DF5-4DF8-833E-65453506E250}" destId="{208CBC23-6630-4407-9C3C-DE57700A1FA4}" srcOrd="0" destOrd="0" presId="urn:microsoft.com/office/officeart/2005/8/layout/hList2"/>
    <dgm:cxn modelId="{F5812018-B2FC-45FA-9A23-7FC562BC18B9}" type="presOf" srcId="{E3B4451D-5449-4C3F-AC6D-F1F54B3E814A}" destId="{65A862C8-2CFD-4C2E-926D-CD83B543EB73}" srcOrd="0" destOrd="0" presId="urn:microsoft.com/office/officeart/2005/8/layout/hList2"/>
    <dgm:cxn modelId="{E58A611F-8368-4761-8208-96352564FED8}" srcId="{E3B4451D-5449-4C3F-AC6D-F1F54B3E814A}" destId="{EB5FE2AA-BF07-4F74-9BBA-E7966143D34A}" srcOrd="1" destOrd="0" parTransId="{17D99512-C2E3-42DD-9FA7-FC680FD3E70D}" sibTransId="{57D8D623-8FDC-4F6A-ACB0-24ACB5A44C8A}"/>
    <dgm:cxn modelId="{F809D323-B9AF-45DC-A510-3A2B1AFD2E57}" type="presOf" srcId="{2C900015-16B6-4400-B127-07365B86B505}" destId="{05EFF5DB-3C1D-4472-936E-19051FDD1CC1}" srcOrd="0" destOrd="0" presId="urn:microsoft.com/office/officeart/2005/8/layout/hList2"/>
    <dgm:cxn modelId="{5B5DAE24-1DFC-40D1-AA2D-A39105BAC94A}" srcId="{670A38C6-6DF5-4DF8-833E-65453506E250}" destId="{E2C9C086-1422-4F38-8E5B-D9919CF33786}" srcOrd="3" destOrd="0" parTransId="{7F376331-6B67-4B5D-848E-C91236EFCE26}" sibTransId="{3F3D4EC9-4D62-44DE-8693-6FD84C5312F4}"/>
    <dgm:cxn modelId="{3BCECA24-F2F4-4228-9E8C-29BF4B28B1A4}" type="presOf" srcId="{1A42EFDD-CB29-4AAF-A5A9-11A061812900}" destId="{40929204-08DE-4027-BBCF-DC8F8E723DA1}" srcOrd="0" destOrd="3" presId="urn:microsoft.com/office/officeart/2005/8/layout/hList2"/>
    <dgm:cxn modelId="{DA82DB5C-81EA-416A-8746-00B67A2D518F}" srcId="{670A38C6-6DF5-4DF8-833E-65453506E250}" destId="{1733F1B9-DE88-49CA-BDC5-78859191DF6A}" srcOrd="1" destOrd="0" parTransId="{31848425-B464-438B-A5F8-99EBE07356E5}" sibTransId="{03ECF1AC-6FC6-460D-B230-BA5112734C3A}"/>
    <dgm:cxn modelId="{E07ADE5D-A95C-45CB-8CF5-9ECA48F8F50E}" type="presOf" srcId="{01ADC27B-026A-4AF1-94F8-B61833AEC5AC}" destId="{C36EFF3F-251A-477B-A45F-B905D9D28461}" srcOrd="0" destOrd="3" presId="urn:microsoft.com/office/officeart/2005/8/layout/hList2"/>
    <dgm:cxn modelId="{B287B15E-50EC-49EE-963B-D8EFAFFBB8F1}" type="presOf" srcId="{B1D64FC8-9F21-4BF7-B98E-7B9DAD35C504}" destId="{40929204-08DE-4027-BBCF-DC8F8E723DA1}" srcOrd="0" destOrd="0" presId="urn:microsoft.com/office/officeart/2005/8/layout/hList2"/>
    <dgm:cxn modelId="{4790B460-ADF8-4AF2-BDF8-6B5FC08198B9}" type="presOf" srcId="{1733F1B9-DE88-49CA-BDC5-78859191DF6A}" destId="{C00129A3-0CA7-4F24-8ABC-76EABEACA063}" srcOrd="0" destOrd="1" presId="urn:microsoft.com/office/officeart/2005/8/layout/hList2"/>
    <dgm:cxn modelId="{B16F2146-9782-4DFE-A775-D2D2DC23D022}" srcId="{670A38C6-6DF5-4DF8-833E-65453506E250}" destId="{34443835-6A39-4693-B8FC-DDC1EDB33331}" srcOrd="0" destOrd="0" parTransId="{8BD64C76-753A-4A48-8257-C1613837280B}" sibTransId="{C84715FD-92F4-4845-955A-7D954C2FA4C3}"/>
    <dgm:cxn modelId="{21910767-85E8-47EA-A50F-76E1352C31FC}" srcId="{E9BE8D7F-CBF1-4371-A671-0E65E04D4167}" destId="{28FE6BFD-3366-4EE5-9DD6-313587CEBDA6}" srcOrd="4" destOrd="0" parTransId="{51CF0C08-EF3E-4E0F-88BA-5F3A1FB0C68B}" sibTransId="{5C6850C8-740A-4B87-8D84-53DD2C8FB81F}"/>
    <dgm:cxn modelId="{1E12AB4A-6B9E-4B2D-BD6A-AC8DF3D8236B}" srcId="{E9BE8D7F-CBF1-4371-A671-0E65E04D4167}" destId="{1A42EFDD-CB29-4AAF-A5A9-11A061812900}" srcOrd="3" destOrd="0" parTransId="{2F449438-D41C-40E0-A14E-FBF3DB55E479}" sibTransId="{8F790A19-2194-4AB5-9191-F0EC7D5994FA}"/>
    <dgm:cxn modelId="{5FACAA4B-0F4C-4D22-B5AA-6EC7EF5F4E59}" type="presOf" srcId="{E9BE8D7F-CBF1-4371-A671-0E65E04D4167}" destId="{5F9DFEB5-64FB-4614-9994-2F5D2DDC42AE}" srcOrd="0" destOrd="0" presId="urn:microsoft.com/office/officeart/2005/8/layout/hList2"/>
    <dgm:cxn modelId="{4F7FD24E-B95C-434E-B4FB-3198851A2103}" srcId="{670A38C6-6DF5-4DF8-833E-65453506E250}" destId="{BE0201AF-AC1B-47E3-B042-E8DCD0701411}" srcOrd="4" destOrd="0" parTransId="{E44018A7-2E80-4540-8416-4AD39E8A92FC}" sibTransId="{997F6E74-48F6-4C32-AA3C-17B300954F0A}"/>
    <dgm:cxn modelId="{9FED2A4F-AE8C-4A20-A60A-AC6BCF55E8F6}" type="presOf" srcId="{E2C9C086-1422-4F38-8E5B-D9919CF33786}" destId="{C00129A3-0CA7-4F24-8ABC-76EABEACA063}" srcOrd="0" destOrd="3" presId="urn:microsoft.com/office/officeart/2005/8/layout/hList2"/>
    <dgm:cxn modelId="{A593B375-EFE1-4464-B712-7671EAB0D281}" type="presOf" srcId="{05F9624E-5756-4DEB-A88E-BB811A385A14}" destId="{C36EFF3F-251A-477B-A45F-B905D9D28461}" srcOrd="0" destOrd="4" presId="urn:microsoft.com/office/officeart/2005/8/layout/hList2"/>
    <dgm:cxn modelId="{235B5577-25D4-4C7D-ADEA-1CF0A54C3B93}" type="presOf" srcId="{11894E65-2BAC-4C86-8269-BE668470743E}" destId="{C36EFF3F-251A-477B-A45F-B905D9D28461}" srcOrd="0" destOrd="2" presId="urn:microsoft.com/office/officeart/2005/8/layout/hList2"/>
    <dgm:cxn modelId="{391DB980-AA42-46CF-8B04-1FD44F8A5806}" srcId="{E9BE8D7F-CBF1-4371-A671-0E65E04D4167}" destId="{B1D64FC8-9F21-4BF7-B98E-7B9DAD35C504}" srcOrd="0" destOrd="0" parTransId="{0C6CD8A6-C31D-4306-9B0C-AB57B2380631}" sibTransId="{C4311D8C-B628-4785-81AA-6697EC54A052}"/>
    <dgm:cxn modelId="{D02BED85-6B9F-47C5-BD58-3C81A6AB5BC8}" type="presOf" srcId="{8B4F58AF-CB9D-4230-B908-D91780E65D83}" destId="{40929204-08DE-4027-BBCF-DC8F8E723DA1}" srcOrd="0" destOrd="1" presId="urn:microsoft.com/office/officeart/2005/8/layout/hList2"/>
    <dgm:cxn modelId="{DCEE0A89-5347-447F-B79E-CC44A54E3B38}" type="presOf" srcId="{77669111-0A26-41B6-9098-6B17EF7E2A21}" destId="{40929204-08DE-4027-BBCF-DC8F8E723DA1}" srcOrd="0" destOrd="2" presId="urn:microsoft.com/office/officeart/2005/8/layout/hList2"/>
    <dgm:cxn modelId="{3C8FD18D-4577-4172-9557-2B8554A84B22}" srcId="{E3B4451D-5449-4C3F-AC6D-F1F54B3E814A}" destId="{ACA67397-5B1B-44DB-BEBD-EFE3C0844FB5}" srcOrd="0" destOrd="0" parTransId="{31DC3474-296F-4730-B378-333F086B5EF7}" sibTransId="{8CC25F59-61E1-447D-9D66-922424EEA22A}"/>
    <dgm:cxn modelId="{0388008F-1812-41EE-ABF2-E97E92F98B50}" type="presOf" srcId="{ACA67397-5B1B-44DB-BEBD-EFE3C0844FB5}" destId="{C36EFF3F-251A-477B-A45F-B905D9D28461}" srcOrd="0" destOrd="0" presId="urn:microsoft.com/office/officeart/2005/8/layout/hList2"/>
    <dgm:cxn modelId="{E2D0D2A6-EB7A-4A03-8939-5A6D7978EFAD}" type="presOf" srcId="{28FE6BFD-3366-4EE5-9DD6-313587CEBDA6}" destId="{40929204-08DE-4027-BBCF-DC8F8E723DA1}" srcOrd="0" destOrd="4" presId="urn:microsoft.com/office/officeart/2005/8/layout/hList2"/>
    <dgm:cxn modelId="{286734A9-84F0-4B0E-B7A1-CFD6F61A72ED}" srcId="{2C900015-16B6-4400-B127-07365B86B505}" destId="{E3B4451D-5449-4C3F-AC6D-F1F54B3E814A}" srcOrd="2" destOrd="0" parTransId="{404C1C48-4DE5-484B-A99F-5E89276BE796}" sibTransId="{C6464228-EBC7-4E7A-B3C2-F25CD7708D55}"/>
    <dgm:cxn modelId="{2D61DDAA-F1B3-4BDD-8EF2-DFADB631C4B1}" type="presOf" srcId="{EB5FE2AA-BF07-4F74-9BBA-E7966143D34A}" destId="{C36EFF3F-251A-477B-A45F-B905D9D28461}" srcOrd="0" destOrd="1" presId="urn:microsoft.com/office/officeart/2005/8/layout/hList2"/>
    <dgm:cxn modelId="{81118BAC-66DE-4F9B-95A8-E7614490F189}" srcId="{E9BE8D7F-CBF1-4371-A671-0E65E04D4167}" destId="{8B4F58AF-CB9D-4230-B908-D91780E65D83}" srcOrd="1" destOrd="0" parTransId="{E30C7262-B8C2-46CF-B4FC-9A31379C5AC7}" sibTransId="{2828A1F8-A814-4E7E-A194-826BCAE46C29}"/>
    <dgm:cxn modelId="{E65E4EBF-AE33-4F73-8916-5E7BE806C620}" type="presOf" srcId="{34443835-6A39-4693-B8FC-DDC1EDB33331}" destId="{C00129A3-0CA7-4F24-8ABC-76EABEACA063}" srcOrd="0" destOrd="0" presId="urn:microsoft.com/office/officeart/2005/8/layout/hList2"/>
    <dgm:cxn modelId="{656F97C9-468A-444C-AC72-79105F303DD0}" srcId="{2C900015-16B6-4400-B127-07365B86B505}" destId="{670A38C6-6DF5-4DF8-833E-65453506E250}" srcOrd="0" destOrd="0" parTransId="{47E75226-F56A-4A6A-A21B-5C24E8AD8DEE}" sibTransId="{07F83E4C-407B-45BB-9510-396F624A5A25}"/>
    <dgm:cxn modelId="{B89981CA-27FF-4929-B875-938DA4E16C9E}" type="presOf" srcId="{BE0201AF-AC1B-47E3-B042-E8DCD0701411}" destId="{C00129A3-0CA7-4F24-8ABC-76EABEACA063}" srcOrd="0" destOrd="4" presId="urn:microsoft.com/office/officeart/2005/8/layout/hList2"/>
    <dgm:cxn modelId="{FE7CAECB-B373-4B49-8867-DC947DB758BE}" srcId="{E3B4451D-5449-4C3F-AC6D-F1F54B3E814A}" destId="{05F9624E-5756-4DEB-A88E-BB811A385A14}" srcOrd="4" destOrd="0" parTransId="{EEB7D2E3-28E9-4638-8AA4-94D7BDEDDA46}" sibTransId="{D9E3CA38-DCA4-4436-9F0A-50A735B177CF}"/>
    <dgm:cxn modelId="{D6BE47CD-39C9-42C7-9D54-5D89F6E29255}" srcId="{E3B4451D-5449-4C3F-AC6D-F1F54B3E814A}" destId="{11894E65-2BAC-4C86-8269-BE668470743E}" srcOrd="2" destOrd="0" parTransId="{CD9D3D2A-625C-4B53-8EDE-5024E4A79E64}" sibTransId="{5AFA2FAF-4E9B-48BA-AAC3-C7C1EB4F577B}"/>
    <dgm:cxn modelId="{C4F6C8CF-515D-4CF6-A0BC-B488722AFC50}" srcId="{2C900015-16B6-4400-B127-07365B86B505}" destId="{E9BE8D7F-CBF1-4371-A671-0E65E04D4167}" srcOrd="1" destOrd="0" parTransId="{293C1922-9A13-4B7E-9148-C20D21D24F06}" sibTransId="{3E6D850C-E668-4C4A-8660-9C8477853B3E}"/>
    <dgm:cxn modelId="{EE342FF0-C3B2-41BE-B9AA-9CDE01FA065F}" srcId="{E3B4451D-5449-4C3F-AC6D-F1F54B3E814A}" destId="{01ADC27B-026A-4AF1-94F8-B61833AEC5AC}" srcOrd="3" destOrd="0" parTransId="{318D2C02-57DC-4FC2-A8FC-9023EDB44F82}" sibTransId="{84116B7D-4ADD-45A7-8688-B986D7337B6A}"/>
    <dgm:cxn modelId="{02250EF6-DE88-414A-98FC-97C335E41957}" srcId="{670A38C6-6DF5-4DF8-833E-65453506E250}" destId="{203A7267-DEE1-4644-AFD5-50F73B3BA7ED}" srcOrd="2" destOrd="0" parTransId="{2F5FC02E-901C-48E2-A97B-A70176B5E527}" sibTransId="{64DE8B30-9B3E-4BC3-ABEC-AC18FA039501}"/>
    <dgm:cxn modelId="{F6AE6BF7-7415-4090-9F05-9653BCCAA79C}" srcId="{E9BE8D7F-CBF1-4371-A671-0E65E04D4167}" destId="{77669111-0A26-41B6-9098-6B17EF7E2A21}" srcOrd="2" destOrd="0" parTransId="{0CB54315-5429-40E0-99A4-8771958032BF}" sibTransId="{36F2D64A-2225-4BB0-B1FD-69C10C580627}"/>
    <dgm:cxn modelId="{18DC0B36-5995-457E-80DA-C08BA6F66D54}" type="presParOf" srcId="{05EFF5DB-3C1D-4472-936E-19051FDD1CC1}" destId="{143685A5-9CA8-44B4-A09F-F07E9240D2AC}" srcOrd="0" destOrd="0" presId="urn:microsoft.com/office/officeart/2005/8/layout/hList2"/>
    <dgm:cxn modelId="{6C839172-A8C2-42C3-A783-33DEC3F70F76}" type="presParOf" srcId="{143685A5-9CA8-44B4-A09F-F07E9240D2AC}" destId="{C05D600F-9676-48AF-92E3-3BA26445D3FB}" srcOrd="0" destOrd="0" presId="urn:microsoft.com/office/officeart/2005/8/layout/hList2"/>
    <dgm:cxn modelId="{50C801E8-3714-4749-B0D2-E58079B88880}" type="presParOf" srcId="{143685A5-9CA8-44B4-A09F-F07E9240D2AC}" destId="{C00129A3-0CA7-4F24-8ABC-76EABEACA063}" srcOrd="1" destOrd="0" presId="urn:microsoft.com/office/officeart/2005/8/layout/hList2"/>
    <dgm:cxn modelId="{D371DD8D-3BFE-4A7E-85E3-9F6F4743AAA1}" type="presParOf" srcId="{143685A5-9CA8-44B4-A09F-F07E9240D2AC}" destId="{208CBC23-6630-4407-9C3C-DE57700A1FA4}" srcOrd="2" destOrd="0" presId="urn:microsoft.com/office/officeart/2005/8/layout/hList2"/>
    <dgm:cxn modelId="{8AE235C3-B6C2-46F1-B34C-A1088A0F0C87}" type="presParOf" srcId="{05EFF5DB-3C1D-4472-936E-19051FDD1CC1}" destId="{33324356-C068-4674-B99D-0926CDE77A40}" srcOrd="1" destOrd="0" presId="urn:microsoft.com/office/officeart/2005/8/layout/hList2"/>
    <dgm:cxn modelId="{483CE48E-F85F-4F54-87B1-7B63A5068DF1}" type="presParOf" srcId="{05EFF5DB-3C1D-4472-936E-19051FDD1CC1}" destId="{729A76AD-0E42-4A02-BFB6-C53BA589DA2E}" srcOrd="2" destOrd="0" presId="urn:microsoft.com/office/officeart/2005/8/layout/hList2"/>
    <dgm:cxn modelId="{51BABB94-BBAE-4531-8441-D26A06EA294D}" type="presParOf" srcId="{729A76AD-0E42-4A02-BFB6-C53BA589DA2E}" destId="{DEFB7C7C-4223-450A-B86A-64E0D4D85A41}" srcOrd="0" destOrd="0" presId="urn:microsoft.com/office/officeart/2005/8/layout/hList2"/>
    <dgm:cxn modelId="{791E4C2A-3D10-430D-A376-B484360EE42F}" type="presParOf" srcId="{729A76AD-0E42-4A02-BFB6-C53BA589DA2E}" destId="{40929204-08DE-4027-BBCF-DC8F8E723DA1}" srcOrd="1" destOrd="0" presId="urn:microsoft.com/office/officeart/2005/8/layout/hList2"/>
    <dgm:cxn modelId="{FD37C71E-3A9D-4D0B-861F-3B85B5E25D0F}" type="presParOf" srcId="{729A76AD-0E42-4A02-BFB6-C53BA589DA2E}" destId="{5F9DFEB5-64FB-4614-9994-2F5D2DDC42AE}" srcOrd="2" destOrd="0" presId="urn:microsoft.com/office/officeart/2005/8/layout/hList2"/>
    <dgm:cxn modelId="{A3B7D01D-69B4-4265-923F-611C9C8C9B99}" type="presParOf" srcId="{05EFF5DB-3C1D-4472-936E-19051FDD1CC1}" destId="{FDD2A5F7-098E-432E-952F-195DF2AF2CED}" srcOrd="3" destOrd="0" presId="urn:microsoft.com/office/officeart/2005/8/layout/hList2"/>
    <dgm:cxn modelId="{4D5BC58E-F977-4A0D-AAA8-16EAC17E737B}" type="presParOf" srcId="{05EFF5DB-3C1D-4472-936E-19051FDD1CC1}" destId="{81735BCF-2EF5-496E-A01C-AA92B6B47A0B}" srcOrd="4" destOrd="0" presId="urn:microsoft.com/office/officeart/2005/8/layout/hList2"/>
    <dgm:cxn modelId="{46574AB5-C4B4-47FC-94F4-4C696E6DC258}" type="presParOf" srcId="{81735BCF-2EF5-496E-A01C-AA92B6B47A0B}" destId="{E27C32F0-DBEA-4621-9A46-87116E6AC236}" srcOrd="0" destOrd="0" presId="urn:microsoft.com/office/officeart/2005/8/layout/hList2"/>
    <dgm:cxn modelId="{C4382A1A-2CCF-49F2-ADB6-B8D2B3918708}" type="presParOf" srcId="{81735BCF-2EF5-496E-A01C-AA92B6B47A0B}" destId="{C36EFF3F-251A-477B-A45F-B905D9D28461}" srcOrd="1" destOrd="0" presId="urn:microsoft.com/office/officeart/2005/8/layout/hList2"/>
    <dgm:cxn modelId="{F7C148A0-B66F-4F72-963C-DAD97B3BB315}" type="presParOf" srcId="{81735BCF-2EF5-496E-A01C-AA92B6B47A0B}" destId="{65A862C8-2CFD-4C2E-926D-CD83B543EB73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900015-16B6-4400-B127-07365B86B505}" type="doc">
      <dgm:prSet loTypeId="urn:microsoft.com/office/officeart/2005/8/layout/h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670A38C6-6DF5-4DF8-833E-65453506E250}">
      <dgm:prSet phldrT="[Text]"/>
      <dgm:spPr/>
      <dgm:t>
        <a:bodyPr/>
        <a:lstStyle/>
        <a:p>
          <a:endParaRPr lang="en-IE" dirty="0"/>
        </a:p>
      </dgm:t>
    </dgm:pt>
    <dgm:pt modelId="{47E75226-F56A-4A6A-A21B-5C24E8AD8DEE}" type="parTrans" cxnId="{656F97C9-468A-444C-AC72-79105F303DD0}">
      <dgm:prSet/>
      <dgm:spPr/>
      <dgm:t>
        <a:bodyPr/>
        <a:lstStyle/>
        <a:p>
          <a:endParaRPr lang="en-IE"/>
        </a:p>
      </dgm:t>
    </dgm:pt>
    <dgm:pt modelId="{07F83E4C-407B-45BB-9510-396F624A5A25}" type="sibTrans" cxnId="{656F97C9-468A-444C-AC72-79105F303DD0}">
      <dgm:prSet/>
      <dgm:spPr/>
      <dgm:t>
        <a:bodyPr/>
        <a:lstStyle/>
        <a:p>
          <a:endParaRPr lang="en-IE"/>
        </a:p>
      </dgm:t>
    </dgm:pt>
    <dgm:pt modelId="{34443835-6A39-4693-B8FC-DDC1EDB33331}">
      <dgm:prSet phldrT="[Text]" custT="1"/>
      <dgm:spPr/>
      <dgm:t>
        <a:bodyPr/>
        <a:lstStyle/>
        <a:p>
          <a:r>
            <a:rPr lang="en-IE" sz="1400" b="0" i="0" u="none" dirty="0"/>
            <a:t>GOGGLEBOX	26-02-2021</a:t>
          </a:r>
          <a:endParaRPr lang="en-IE" sz="1400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8BD64C76-753A-4A48-8257-C1613837280B}" type="parTrans" cxnId="{B16F2146-9782-4DFE-A775-D2D2DC23D022}">
      <dgm:prSet/>
      <dgm:spPr/>
      <dgm:t>
        <a:bodyPr/>
        <a:lstStyle/>
        <a:p>
          <a:endParaRPr lang="en-IE"/>
        </a:p>
      </dgm:t>
    </dgm:pt>
    <dgm:pt modelId="{C84715FD-92F4-4845-955A-7D954C2FA4C3}" type="sibTrans" cxnId="{B16F2146-9782-4DFE-A775-D2D2DC23D022}">
      <dgm:prSet/>
      <dgm:spPr/>
      <dgm:t>
        <a:bodyPr/>
        <a:lstStyle/>
        <a:p>
          <a:endParaRPr lang="en-IE"/>
        </a:p>
      </dgm:t>
    </dgm:pt>
    <dgm:pt modelId="{E9BE8D7F-CBF1-4371-A671-0E65E04D4167}">
      <dgm:prSet phldrT="[Text]"/>
      <dgm:spPr/>
      <dgm:t>
        <a:bodyPr/>
        <a:lstStyle/>
        <a:p>
          <a:endParaRPr lang="en-IE" dirty="0"/>
        </a:p>
      </dgm:t>
    </dgm:pt>
    <dgm:pt modelId="{293C1922-9A13-4B7E-9148-C20D21D24F06}" type="parTrans" cxnId="{C4F6C8CF-515D-4CF6-A0BC-B488722AFC50}">
      <dgm:prSet/>
      <dgm:spPr/>
      <dgm:t>
        <a:bodyPr/>
        <a:lstStyle/>
        <a:p>
          <a:endParaRPr lang="en-IE"/>
        </a:p>
      </dgm:t>
    </dgm:pt>
    <dgm:pt modelId="{3E6D850C-E668-4C4A-8660-9C8477853B3E}" type="sibTrans" cxnId="{C4F6C8CF-515D-4CF6-A0BC-B488722AFC50}">
      <dgm:prSet/>
      <dgm:spPr/>
      <dgm:t>
        <a:bodyPr/>
        <a:lstStyle/>
        <a:p>
          <a:endParaRPr lang="en-IE"/>
        </a:p>
      </dgm:t>
    </dgm:pt>
    <dgm:pt modelId="{E3B4451D-5449-4C3F-AC6D-F1F54B3E814A}">
      <dgm:prSet phldrT="[Text]"/>
      <dgm:spPr/>
      <dgm:t>
        <a:bodyPr/>
        <a:lstStyle/>
        <a:p>
          <a:endParaRPr lang="en-IE" dirty="0"/>
        </a:p>
      </dgm:t>
    </dgm:pt>
    <dgm:pt modelId="{404C1C48-4DE5-484B-A99F-5E89276BE796}" type="parTrans" cxnId="{286734A9-84F0-4B0E-B7A1-CFD6F61A72ED}">
      <dgm:prSet/>
      <dgm:spPr/>
      <dgm:t>
        <a:bodyPr/>
        <a:lstStyle/>
        <a:p>
          <a:endParaRPr lang="en-IE"/>
        </a:p>
      </dgm:t>
    </dgm:pt>
    <dgm:pt modelId="{C6464228-EBC7-4E7A-B3C2-F25CD7708D55}" type="sibTrans" cxnId="{286734A9-84F0-4B0E-B7A1-CFD6F61A72ED}">
      <dgm:prSet/>
      <dgm:spPr/>
      <dgm:t>
        <a:bodyPr/>
        <a:lstStyle/>
        <a:p>
          <a:endParaRPr lang="en-IE"/>
        </a:p>
      </dgm:t>
    </dgm:pt>
    <dgm:pt modelId="{5EDB9863-4269-4F77-AF08-6307287240BE}">
      <dgm:prSet/>
      <dgm:spPr/>
      <dgm:t>
        <a:bodyPr/>
        <a:lstStyle/>
        <a:p>
          <a:endParaRPr lang="en-IE"/>
        </a:p>
      </dgm:t>
    </dgm:pt>
    <dgm:pt modelId="{93A1199C-D925-41A7-B052-68E1C248E7B5}" type="parTrans" cxnId="{460A3CBB-DF4D-4688-849D-51CD1E2B3C9D}">
      <dgm:prSet/>
      <dgm:spPr/>
      <dgm:t>
        <a:bodyPr/>
        <a:lstStyle/>
        <a:p>
          <a:endParaRPr lang="en-IE"/>
        </a:p>
      </dgm:t>
    </dgm:pt>
    <dgm:pt modelId="{7E3818CC-42F4-4DAA-B00A-EEECB4C11EB3}" type="sibTrans" cxnId="{460A3CBB-DF4D-4688-849D-51CD1E2B3C9D}">
      <dgm:prSet/>
      <dgm:spPr/>
      <dgm:t>
        <a:bodyPr/>
        <a:lstStyle/>
        <a:p>
          <a:endParaRPr lang="en-IE"/>
        </a:p>
      </dgm:t>
    </dgm:pt>
    <dgm:pt modelId="{A953E4FE-7EC3-4EBE-B2FE-147BAF822310}">
      <dgm:prSet/>
      <dgm:spPr/>
      <dgm:t>
        <a:bodyPr/>
        <a:lstStyle/>
        <a:p>
          <a:endParaRPr lang="en-IE" sz="1200" b="0" i="0" u="none" dirty="0"/>
        </a:p>
      </dgm:t>
    </dgm:pt>
    <dgm:pt modelId="{0EADF24E-03A9-4A56-9ECF-3087040B1E12}" type="parTrans" cxnId="{A545CF2E-CB8E-4D49-9BE6-CFFC4BB11647}">
      <dgm:prSet/>
      <dgm:spPr/>
      <dgm:t>
        <a:bodyPr/>
        <a:lstStyle/>
        <a:p>
          <a:endParaRPr lang="en-IE"/>
        </a:p>
      </dgm:t>
    </dgm:pt>
    <dgm:pt modelId="{E79C4CDD-9B06-41FE-BCA3-8DFE1FB2D163}" type="sibTrans" cxnId="{A545CF2E-CB8E-4D49-9BE6-CFFC4BB11647}">
      <dgm:prSet/>
      <dgm:spPr/>
      <dgm:t>
        <a:bodyPr/>
        <a:lstStyle/>
        <a:p>
          <a:endParaRPr lang="en-IE"/>
        </a:p>
      </dgm:t>
    </dgm:pt>
    <dgm:pt modelId="{9BF582A8-E466-4E18-B18A-5C83569C8CCB}">
      <dgm:prSet phldrT="[Text]" custT="1"/>
      <dgm:spPr/>
      <dgm:t>
        <a:bodyPr/>
        <a:lstStyle/>
        <a:p>
          <a:r>
            <a:rPr lang="en-IE" sz="1400" b="0" i="0" u="none" dirty="0" err="1"/>
            <a:t>Rugbaí</a:t>
          </a:r>
          <a:r>
            <a:rPr lang="en-IE" sz="1400" b="0" i="0" u="none" dirty="0"/>
            <a:t> </a:t>
          </a:r>
          <a:r>
            <a:rPr lang="en-IE" sz="1400" b="0" i="0" u="none" dirty="0" err="1"/>
            <a:t>Beo</a:t>
          </a:r>
          <a:r>
            <a:rPr lang="en-IE" sz="1400" b="0" i="0" u="none" dirty="0"/>
            <a:t> Pro 14 2020-2021	26-02-2021</a:t>
          </a:r>
          <a:endParaRPr lang="en-IE" sz="1400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CAC3CF02-6623-4256-A42E-9278CA5E749D}" type="parTrans" cxnId="{820012A5-1AFC-4971-83AD-608219277561}">
      <dgm:prSet/>
      <dgm:spPr/>
      <dgm:t>
        <a:bodyPr/>
        <a:lstStyle/>
        <a:p>
          <a:endParaRPr lang="en-IE"/>
        </a:p>
      </dgm:t>
    </dgm:pt>
    <dgm:pt modelId="{BC0D8B8C-FBCB-4B1C-96FF-009597ECE3B2}" type="sibTrans" cxnId="{820012A5-1AFC-4971-83AD-608219277561}">
      <dgm:prSet/>
      <dgm:spPr/>
      <dgm:t>
        <a:bodyPr/>
        <a:lstStyle/>
        <a:p>
          <a:endParaRPr lang="en-IE"/>
        </a:p>
      </dgm:t>
    </dgm:pt>
    <dgm:pt modelId="{1E340EB7-F4A9-49D9-9C0A-1586015F703F}">
      <dgm:prSet phldrT="[Text]" custT="1"/>
      <dgm:spPr/>
      <dgm:t>
        <a:bodyPr/>
        <a:lstStyle/>
        <a:p>
          <a:r>
            <a:rPr lang="en-IE" sz="1400" b="0" i="0" u="none" dirty="0"/>
            <a:t>FRIENDS	10-02-2021</a:t>
          </a:r>
          <a:endParaRPr lang="en-IE" sz="1400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7F919696-8D1F-4D1D-99CE-39F56546C78B}" type="parTrans" cxnId="{E46DFCF9-280A-4CBE-8A33-8FB07961C57B}">
      <dgm:prSet/>
      <dgm:spPr/>
      <dgm:t>
        <a:bodyPr/>
        <a:lstStyle/>
        <a:p>
          <a:endParaRPr lang="en-IE"/>
        </a:p>
      </dgm:t>
    </dgm:pt>
    <dgm:pt modelId="{887BAF2C-7D68-43F0-9ADB-4219D27F44C6}" type="sibTrans" cxnId="{E46DFCF9-280A-4CBE-8A33-8FB07961C57B}">
      <dgm:prSet/>
      <dgm:spPr/>
      <dgm:t>
        <a:bodyPr/>
        <a:lstStyle/>
        <a:p>
          <a:endParaRPr lang="en-IE"/>
        </a:p>
      </dgm:t>
    </dgm:pt>
    <dgm:pt modelId="{293C6954-07BA-47DC-8E3B-A549B51CEB0D}">
      <dgm:prSet custT="1"/>
      <dgm:spPr/>
      <dgm:t>
        <a:bodyPr/>
        <a:lstStyle/>
        <a:p>
          <a:r>
            <a:rPr lang="en-IE" sz="1400" b="0" i="0" u="none" dirty="0"/>
            <a:t>PRO14 2020/21 EIR	20-02-2021</a:t>
          </a:r>
          <a:endParaRPr lang="en-IE" sz="1400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27DBA665-CECF-41D7-821F-999D0368BE6E}" type="parTrans" cxnId="{A3083970-5A97-4A4A-9E9F-14FA7E3F5C5A}">
      <dgm:prSet/>
      <dgm:spPr/>
      <dgm:t>
        <a:bodyPr/>
        <a:lstStyle/>
        <a:p>
          <a:endParaRPr lang="en-IE"/>
        </a:p>
      </dgm:t>
    </dgm:pt>
    <dgm:pt modelId="{9D802892-CFA6-41AA-9365-E3108F6E1FB4}" type="sibTrans" cxnId="{A3083970-5A97-4A4A-9E9F-14FA7E3F5C5A}">
      <dgm:prSet/>
      <dgm:spPr/>
      <dgm:t>
        <a:bodyPr/>
        <a:lstStyle/>
        <a:p>
          <a:endParaRPr lang="en-IE"/>
        </a:p>
      </dgm:t>
    </dgm:pt>
    <dgm:pt modelId="{1C73701E-F677-4DBA-A4AF-E4808737D319}">
      <dgm:prSet custT="1"/>
      <dgm:spPr/>
      <dgm:t>
        <a:bodyPr/>
        <a:lstStyle/>
        <a:p>
          <a:r>
            <a:rPr lang="en-IE" sz="1400" b="0" i="0" u="none" dirty="0"/>
            <a:t>MARRIED AT FIRST SIGHT AUSTRALIA	22-02-2021</a:t>
          </a:r>
          <a:endParaRPr lang="en-IE" sz="1400" dirty="0"/>
        </a:p>
      </dgm:t>
    </dgm:pt>
    <dgm:pt modelId="{C92FB91D-FF28-48BD-8991-1F3A6E5F1F7A}" type="parTrans" cxnId="{91F92644-259A-4FB1-9EE2-AE9289003F66}">
      <dgm:prSet/>
      <dgm:spPr/>
      <dgm:t>
        <a:bodyPr/>
        <a:lstStyle/>
        <a:p>
          <a:endParaRPr lang="en-IE"/>
        </a:p>
      </dgm:t>
    </dgm:pt>
    <dgm:pt modelId="{6D9C87C0-57AF-4736-8264-77FE12906937}" type="sibTrans" cxnId="{91F92644-259A-4FB1-9EE2-AE9289003F66}">
      <dgm:prSet/>
      <dgm:spPr/>
      <dgm:t>
        <a:bodyPr/>
        <a:lstStyle/>
        <a:p>
          <a:endParaRPr lang="en-IE"/>
        </a:p>
      </dgm:t>
    </dgm:pt>
    <dgm:pt modelId="{F30C16DB-F7BC-4F16-9523-AF1D67729F90}">
      <dgm:prSet custT="1"/>
      <dgm:spPr/>
      <dgm:t>
        <a:bodyPr/>
        <a:lstStyle/>
        <a:p>
          <a:r>
            <a:rPr lang="en-IE" sz="1400" b="0" i="0" u="none" dirty="0"/>
            <a:t>THE GREAT POTTERY THROWDOWN	28-02-2021</a:t>
          </a:r>
          <a:endParaRPr lang="en-IE" sz="1400" dirty="0"/>
        </a:p>
      </dgm:t>
    </dgm:pt>
    <dgm:pt modelId="{A4C6672F-C63F-4987-943D-6F7AFE3A01DF}" type="parTrans" cxnId="{474CE9A1-5D86-4F0E-ADBC-67A93204CEA3}">
      <dgm:prSet/>
      <dgm:spPr/>
      <dgm:t>
        <a:bodyPr/>
        <a:lstStyle/>
        <a:p>
          <a:endParaRPr lang="en-IE"/>
        </a:p>
      </dgm:t>
    </dgm:pt>
    <dgm:pt modelId="{1481D8E5-3BFE-4697-809F-6192053387A5}" type="sibTrans" cxnId="{474CE9A1-5D86-4F0E-ADBC-67A93204CEA3}">
      <dgm:prSet/>
      <dgm:spPr/>
      <dgm:t>
        <a:bodyPr/>
        <a:lstStyle/>
        <a:p>
          <a:endParaRPr lang="en-IE"/>
        </a:p>
      </dgm:t>
    </dgm:pt>
    <dgm:pt modelId="{0AB73554-3644-44D9-AD05-8F7848298E45}">
      <dgm:prSet custT="1"/>
      <dgm:spPr/>
      <dgm:t>
        <a:bodyPr/>
        <a:lstStyle/>
        <a:p>
          <a:r>
            <a:rPr lang="en-IE" sz="1400" b="0" i="0" u="none" dirty="0"/>
            <a:t>IT'S A SIN	19-02-2021</a:t>
          </a:r>
          <a:endParaRPr lang="en-IE" sz="1400" dirty="0"/>
        </a:p>
      </dgm:t>
    </dgm:pt>
    <dgm:pt modelId="{19424271-9722-4081-BB63-4407918F684D}" type="parTrans" cxnId="{AEDC4E50-32E6-4247-BF88-2A26D8C4BB36}">
      <dgm:prSet/>
      <dgm:spPr/>
      <dgm:t>
        <a:bodyPr/>
        <a:lstStyle/>
        <a:p>
          <a:endParaRPr lang="en-IE"/>
        </a:p>
      </dgm:t>
    </dgm:pt>
    <dgm:pt modelId="{CE30CBB0-0881-4D46-A599-EADAD3F455CE}" type="sibTrans" cxnId="{AEDC4E50-32E6-4247-BF88-2A26D8C4BB36}">
      <dgm:prSet/>
      <dgm:spPr/>
      <dgm:t>
        <a:bodyPr/>
        <a:lstStyle/>
        <a:p>
          <a:endParaRPr lang="en-IE"/>
        </a:p>
      </dgm:t>
    </dgm:pt>
    <dgm:pt modelId="{3FB13294-4AC3-4679-B133-CE89D9510782}">
      <dgm:prSet custT="1"/>
      <dgm:spPr/>
      <dgm:t>
        <a:bodyPr/>
        <a:lstStyle/>
        <a:p>
          <a:r>
            <a:rPr lang="en-IE" sz="1400" b="0" i="0" u="none" dirty="0"/>
            <a:t>GOGGLEBOX	26-02-2021</a:t>
          </a:r>
          <a:endParaRPr lang="en-IE" sz="1400" dirty="0"/>
        </a:p>
      </dgm:t>
    </dgm:pt>
    <dgm:pt modelId="{565612DE-6D8D-4250-914F-DA44307358F0}" type="parTrans" cxnId="{8908EF1A-3A49-42D1-8120-CCA23E51F9EB}">
      <dgm:prSet/>
      <dgm:spPr/>
      <dgm:t>
        <a:bodyPr/>
        <a:lstStyle/>
        <a:p>
          <a:endParaRPr lang="en-IE"/>
        </a:p>
      </dgm:t>
    </dgm:pt>
    <dgm:pt modelId="{69A4916B-25FF-4C91-9CCC-41D58F3B5A9B}" type="sibTrans" cxnId="{8908EF1A-3A49-42D1-8120-CCA23E51F9EB}">
      <dgm:prSet/>
      <dgm:spPr/>
      <dgm:t>
        <a:bodyPr/>
        <a:lstStyle/>
        <a:p>
          <a:endParaRPr lang="en-IE"/>
        </a:p>
      </dgm:t>
    </dgm:pt>
    <dgm:pt modelId="{0F1E7952-17A3-4B5B-8C8A-3FD7C656770C}">
      <dgm:prSet custT="1"/>
      <dgm:spPr/>
      <dgm:t>
        <a:bodyPr/>
        <a:lstStyle/>
        <a:p>
          <a:r>
            <a:rPr lang="en-IE" sz="1400" b="0" i="0" u="none" dirty="0"/>
            <a:t>JERSEY SHORE FAMILY VACATION	18-02-2021</a:t>
          </a:r>
          <a:endParaRPr lang="en-IE" sz="1400" dirty="0"/>
        </a:p>
      </dgm:t>
    </dgm:pt>
    <dgm:pt modelId="{27C6A65D-49DB-433F-B73D-930359910DDA}" type="parTrans" cxnId="{60BE6FE8-BCFC-47C9-A90A-F6818FB8571C}">
      <dgm:prSet/>
      <dgm:spPr/>
      <dgm:t>
        <a:bodyPr/>
        <a:lstStyle/>
        <a:p>
          <a:endParaRPr lang="en-IE"/>
        </a:p>
      </dgm:t>
    </dgm:pt>
    <dgm:pt modelId="{4C70CD1C-AC98-46B1-8B73-E6FF50EEDEBE}" type="sibTrans" cxnId="{60BE6FE8-BCFC-47C9-A90A-F6818FB8571C}">
      <dgm:prSet/>
      <dgm:spPr/>
      <dgm:t>
        <a:bodyPr/>
        <a:lstStyle/>
        <a:p>
          <a:endParaRPr lang="en-IE"/>
        </a:p>
      </dgm:t>
    </dgm:pt>
    <dgm:pt modelId="{07D2569A-57A7-47D6-A7D8-8FA024DF4E49}">
      <dgm:prSet custT="1"/>
      <dgm:spPr/>
      <dgm:t>
        <a:bodyPr/>
        <a:lstStyle/>
        <a:p>
          <a:r>
            <a:rPr lang="en-IE" sz="1400" b="0" i="0" u="none" dirty="0"/>
            <a:t>BEN &amp; HOLLY'S LITTLE KINGDOM	26-02-2021</a:t>
          </a:r>
          <a:endParaRPr lang="en-IE" sz="1400" dirty="0"/>
        </a:p>
      </dgm:t>
    </dgm:pt>
    <dgm:pt modelId="{92D205DC-82FE-4A2C-9080-32677F7AD953}" type="parTrans" cxnId="{172436B6-79E9-4EC2-87EB-3DE2EAA2F1A9}">
      <dgm:prSet/>
      <dgm:spPr/>
      <dgm:t>
        <a:bodyPr/>
        <a:lstStyle/>
        <a:p>
          <a:endParaRPr lang="en-IE"/>
        </a:p>
      </dgm:t>
    </dgm:pt>
    <dgm:pt modelId="{895A8BCC-BBB6-4D4C-9CBE-90C500E9BFD2}" type="sibTrans" cxnId="{172436B6-79E9-4EC2-87EB-3DE2EAA2F1A9}">
      <dgm:prSet/>
      <dgm:spPr/>
      <dgm:t>
        <a:bodyPr/>
        <a:lstStyle/>
        <a:p>
          <a:endParaRPr lang="en-IE"/>
        </a:p>
      </dgm:t>
    </dgm:pt>
    <dgm:pt modelId="{2AB49B61-C425-4B13-A4F8-089EECBDB400}">
      <dgm:prSet custT="1"/>
      <dgm:spPr/>
      <dgm:t>
        <a:bodyPr/>
        <a:lstStyle/>
        <a:p>
          <a:r>
            <a:rPr lang="en-IE" sz="1400" b="0" i="0" u="none" dirty="0"/>
            <a:t>JERSEY SHORE FAMILY VACATION - COMMERCIA	04-02-2021</a:t>
          </a:r>
          <a:endParaRPr lang="en-IE" sz="1400" dirty="0"/>
        </a:p>
      </dgm:t>
    </dgm:pt>
    <dgm:pt modelId="{71C42ED9-4D34-4638-B907-742241B75D5B}" type="parTrans" cxnId="{E40354C8-1CE1-4A58-B189-BCE70019027F}">
      <dgm:prSet/>
      <dgm:spPr/>
      <dgm:t>
        <a:bodyPr/>
        <a:lstStyle/>
        <a:p>
          <a:endParaRPr lang="en-IE"/>
        </a:p>
      </dgm:t>
    </dgm:pt>
    <dgm:pt modelId="{0B95AFF7-D522-44EE-85D8-F6A79D8EF977}" type="sibTrans" cxnId="{E40354C8-1CE1-4A58-B189-BCE70019027F}">
      <dgm:prSet/>
      <dgm:spPr/>
      <dgm:t>
        <a:bodyPr/>
        <a:lstStyle/>
        <a:p>
          <a:endParaRPr lang="en-IE"/>
        </a:p>
      </dgm:t>
    </dgm:pt>
    <dgm:pt modelId="{034760B2-8A19-4E08-B60C-FD606BB4F145}">
      <dgm:prSet custT="1"/>
      <dgm:spPr/>
      <dgm:t>
        <a:bodyPr/>
        <a:lstStyle/>
        <a:p>
          <a:r>
            <a:rPr lang="en-IE" sz="1400" b="0" i="0" u="none" dirty="0"/>
            <a:t>THE A-TEAM	09-02-2021</a:t>
          </a:r>
          <a:endParaRPr lang="en-IE" sz="1400" dirty="0"/>
        </a:p>
      </dgm:t>
    </dgm:pt>
    <dgm:pt modelId="{00486758-93CE-44D3-91F9-437EEA4F14CF}" type="parTrans" cxnId="{64B6734C-D0BB-4B07-B9C6-69FBAA4C33C8}">
      <dgm:prSet/>
      <dgm:spPr/>
      <dgm:t>
        <a:bodyPr/>
        <a:lstStyle/>
        <a:p>
          <a:endParaRPr lang="en-IE"/>
        </a:p>
      </dgm:t>
    </dgm:pt>
    <dgm:pt modelId="{E7EE06BC-8C41-4A23-AC6B-34043245836F}" type="sibTrans" cxnId="{64B6734C-D0BB-4B07-B9C6-69FBAA4C33C8}">
      <dgm:prSet/>
      <dgm:spPr/>
      <dgm:t>
        <a:bodyPr/>
        <a:lstStyle/>
        <a:p>
          <a:endParaRPr lang="en-IE"/>
        </a:p>
      </dgm:t>
    </dgm:pt>
    <dgm:pt modelId="{8038B586-CD64-4F82-BE8F-69BF0072FC07}">
      <dgm:prSet custT="1"/>
      <dgm:spPr/>
      <dgm:t>
        <a:bodyPr/>
        <a:lstStyle/>
        <a:p>
          <a:r>
            <a:rPr lang="en-IE" sz="1400" b="0" i="0" u="none" dirty="0" err="1"/>
            <a:t>Glór</a:t>
          </a:r>
          <a:r>
            <a:rPr lang="en-IE" sz="1400" b="0" i="0" u="none" dirty="0"/>
            <a:t> </a:t>
          </a:r>
          <a:r>
            <a:rPr lang="en-IE" sz="1400" b="0" i="0" u="none" dirty="0" err="1"/>
            <a:t>Tíre</a:t>
          </a:r>
          <a:r>
            <a:rPr lang="en-IE" sz="1400" b="0" i="0" u="none" dirty="0"/>
            <a:t> 17	02-02-2021</a:t>
          </a:r>
          <a:endParaRPr lang="en-IE" sz="1400" dirty="0"/>
        </a:p>
      </dgm:t>
    </dgm:pt>
    <dgm:pt modelId="{62AD80FC-E249-4BA8-A3C5-79F80D53F60F}" type="parTrans" cxnId="{A09B540C-E5C4-4C67-A8ED-52471E6F02B7}">
      <dgm:prSet/>
      <dgm:spPr/>
      <dgm:t>
        <a:bodyPr/>
        <a:lstStyle/>
        <a:p>
          <a:endParaRPr lang="en-IE"/>
        </a:p>
      </dgm:t>
    </dgm:pt>
    <dgm:pt modelId="{EA1B21FA-555A-4FE0-AA18-A4F7EF79B49A}" type="sibTrans" cxnId="{A09B540C-E5C4-4C67-A8ED-52471E6F02B7}">
      <dgm:prSet/>
      <dgm:spPr/>
      <dgm:t>
        <a:bodyPr/>
        <a:lstStyle/>
        <a:p>
          <a:endParaRPr lang="en-IE"/>
        </a:p>
      </dgm:t>
    </dgm:pt>
    <dgm:pt modelId="{2B418636-D692-457E-AFC5-92F86132EA49}">
      <dgm:prSet custT="1"/>
      <dgm:spPr/>
      <dgm:t>
        <a:bodyPr/>
        <a:lstStyle/>
        <a:p>
          <a:r>
            <a:rPr lang="en-IE" sz="1400" b="0" i="0" u="none" dirty="0" err="1"/>
            <a:t>Laochra</a:t>
          </a:r>
          <a:r>
            <a:rPr lang="en-IE" sz="1400" b="0" i="0" u="none" dirty="0"/>
            <a:t> Gael 19	04-02-2021</a:t>
          </a:r>
          <a:endParaRPr lang="en-IE" sz="1400" dirty="0"/>
        </a:p>
      </dgm:t>
    </dgm:pt>
    <dgm:pt modelId="{0414EECF-078F-466A-8D81-D78433CBC710}" type="parTrans" cxnId="{6EEECAFF-335B-427C-B66C-542D7C8DBE5B}">
      <dgm:prSet/>
      <dgm:spPr/>
      <dgm:t>
        <a:bodyPr/>
        <a:lstStyle/>
        <a:p>
          <a:endParaRPr lang="en-IE"/>
        </a:p>
      </dgm:t>
    </dgm:pt>
    <dgm:pt modelId="{CC93722B-A5E3-41FF-B99E-733F853C09D8}" type="sibTrans" cxnId="{6EEECAFF-335B-427C-B66C-542D7C8DBE5B}">
      <dgm:prSet/>
      <dgm:spPr/>
      <dgm:t>
        <a:bodyPr/>
        <a:lstStyle/>
        <a:p>
          <a:endParaRPr lang="en-IE"/>
        </a:p>
      </dgm:t>
    </dgm:pt>
    <dgm:pt modelId="{1608BEE2-085F-41C0-B980-DAFBD9DC55C6}">
      <dgm:prSet custT="1"/>
      <dgm:spPr/>
      <dgm:t>
        <a:bodyPr/>
        <a:lstStyle/>
        <a:p>
          <a:r>
            <a:rPr lang="en-IE" sz="1400" b="0" i="0" u="none" dirty="0"/>
            <a:t>Angels &amp; Demons	22-02-2021</a:t>
          </a:r>
          <a:endParaRPr lang="en-IE" sz="1400" dirty="0"/>
        </a:p>
      </dgm:t>
    </dgm:pt>
    <dgm:pt modelId="{CEE6ED7B-3C24-4513-95AB-AE15DC43E704}" type="parTrans" cxnId="{C26B9543-F20A-477C-88E1-2E424C99366C}">
      <dgm:prSet/>
      <dgm:spPr/>
      <dgm:t>
        <a:bodyPr/>
        <a:lstStyle/>
        <a:p>
          <a:endParaRPr lang="en-IE"/>
        </a:p>
      </dgm:t>
    </dgm:pt>
    <dgm:pt modelId="{C6658616-A129-4E33-A8C4-FC985F820B0F}" type="sibTrans" cxnId="{C26B9543-F20A-477C-88E1-2E424C99366C}">
      <dgm:prSet/>
      <dgm:spPr/>
      <dgm:t>
        <a:bodyPr/>
        <a:lstStyle/>
        <a:p>
          <a:endParaRPr lang="en-IE"/>
        </a:p>
      </dgm:t>
    </dgm:pt>
    <dgm:pt modelId="{6DB3B032-3AC5-468C-ABC2-CA9BD819B0A4}">
      <dgm:prSet custT="1"/>
      <dgm:spPr/>
      <dgm:t>
        <a:bodyPr/>
        <a:lstStyle/>
        <a:p>
          <a:r>
            <a:rPr lang="en-IE" sz="1400" b="0" i="0" u="none" dirty="0"/>
            <a:t>Hacksaw Ridge	08-02-2021</a:t>
          </a:r>
          <a:endParaRPr lang="en-IE" sz="1400" dirty="0"/>
        </a:p>
      </dgm:t>
    </dgm:pt>
    <dgm:pt modelId="{7B4C6E30-C243-4B00-B1E4-FCE360E96ABA}" type="parTrans" cxnId="{BA4905E9-D02C-4618-B3A3-7104309937CA}">
      <dgm:prSet/>
      <dgm:spPr/>
      <dgm:t>
        <a:bodyPr/>
        <a:lstStyle/>
        <a:p>
          <a:endParaRPr lang="en-IE"/>
        </a:p>
      </dgm:t>
    </dgm:pt>
    <dgm:pt modelId="{8237C3F7-47DC-499E-BCC4-566C3153D3EA}" type="sibTrans" cxnId="{BA4905E9-D02C-4618-B3A3-7104309937CA}">
      <dgm:prSet/>
      <dgm:spPr/>
      <dgm:t>
        <a:bodyPr/>
        <a:lstStyle/>
        <a:p>
          <a:endParaRPr lang="en-IE"/>
        </a:p>
      </dgm:t>
    </dgm:pt>
    <dgm:pt modelId="{28C6E51A-DF55-4DF1-94C9-79895B3E57D6}">
      <dgm:prSet custT="1"/>
      <dgm:spPr/>
      <dgm:t>
        <a:bodyPr/>
        <a:lstStyle/>
        <a:p>
          <a:r>
            <a:rPr lang="en-IE" sz="1400" b="0" i="0" u="none" dirty="0"/>
            <a:t>BOXING CLASSICS	20-02-2021</a:t>
          </a:r>
          <a:endParaRPr lang="en-IE" sz="1400" dirty="0"/>
        </a:p>
      </dgm:t>
    </dgm:pt>
    <dgm:pt modelId="{E2A15633-35BF-4BE8-9010-9D93FCFA4DB4}" type="parTrans" cxnId="{53CD6AE1-0C43-432D-8928-070D17326157}">
      <dgm:prSet/>
      <dgm:spPr/>
      <dgm:t>
        <a:bodyPr/>
        <a:lstStyle/>
        <a:p>
          <a:endParaRPr lang="en-IE"/>
        </a:p>
      </dgm:t>
    </dgm:pt>
    <dgm:pt modelId="{AF7E784B-F09B-49C3-A610-11A5A0A1A59F}" type="sibTrans" cxnId="{53CD6AE1-0C43-432D-8928-070D17326157}">
      <dgm:prSet/>
      <dgm:spPr/>
      <dgm:t>
        <a:bodyPr/>
        <a:lstStyle/>
        <a:p>
          <a:endParaRPr lang="en-IE"/>
        </a:p>
      </dgm:t>
    </dgm:pt>
    <dgm:pt modelId="{8E46E787-DB74-4870-841C-AD4AE85BFBA8}">
      <dgm:prSet custT="1"/>
      <dgm:spPr/>
      <dgm:t>
        <a:bodyPr/>
        <a:lstStyle/>
        <a:p>
          <a:r>
            <a:rPr lang="it-IT" sz="1400" b="0" i="0" u="none" dirty="0"/>
            <a:t>FA CUP 2020/21 ENG	09-02-2021</a:t>
          </a:r>
          <a:endParaRPr lang="it-IT" sz="1400" dirty="0"/>
        </a:p>
      </dgm:t>
    </dgm:pt>
    <dgm:pt modelId="{D85244F2-8617-45D9-9A99-E8BFC6D958AA}" type="parTrans" cxnId="{66C76691-F57F-468E-8EF8-791A27D3D9AB}">
      <dgm:prSet/>
      <dgm:spPr/>
      <dgm:t>
        <a:bodyPr/>
        <a:lstStyle/>
        <a:p>
          <a:endParaRPr lang="en-IE"/>
        </a:p>
      </dgm:t>
    </dgm:pt>
    <dgm:pt modelId="{F4ACA491-F58F-4946-8B86-1CDDE33D2738}" type="sibTrans" cxnId="{66C76691-F57F-468E-8EF8-791A27D3D9AB}">
      <dgm:prSet/>
      <dgm:spPr/>
      <dgm:t>
        <a:bodyPr/>
        <a:lstStyle/>
        <a:p>
          <a:endParaRPr lang="en-IE"/>
        </a:p>
      </dgm:t>
    </dgm:pt>
    <dgm:pt modelId="{9940C336-630B-40E1-AA9B-18BEDB279893}">
      <dgm:prSet custT="1"/>
      <dgm:spPr/>
      <dgm:t>
        <a:bodyPr/>
        <a:lstStyle/>
        <a:p>
          <a:r>
            <a:rPr lang="en-IE" sz="1400" b="0" i="0" u="none"/>
            <a:t>CLASSIC GAA	13-02-2021</a:t>
          </a:r>
          <a:endParaRPr lang="en-IE" sz="1400"/>
        </a:p>
      </dgm:t>
    </dgm:pt>
    <dgm:pt modelId="{93CDD63F-1181-46F4-A341-51E761984E61}" type="parTrans" cxnId="{EE77C52F-E958-42EC-A496-80C75343B7BC}">
      <dgm:prSet/>
      <dgm:spPr/>
      <dgm:t>
        <a:bodyPr/>
        <a:lstStyle/>
        <a:p>
          <a:endParaRPr lang="en-IE"/>
        </a:p>
      </dgm:t>
    </dgm:pt>
    <dgm:pt modelId="{B8A3B68A-B96C-4266-BAE9-3BA99B3FAF99}" type="sibTrans" cxnId="{EE77C52F-E958-42EC-A496-80C75343B7BC}">
      <dgm:prSet/>
      <dgm:spPr/>
      <dgm:t>
        <a:bodyPr/>
        <a:lstStyle/>
        <a:p>
          <a:endParaRPr lang="en-IE"/>
        </a:p>
      </dgm:t>
    </dgm:pt>
    <dgm:pt modelId="{E49ACB4E-52A3-4C27-B8E4-08F921CFA7E7}">
      <dgm:prSet custT="1"/>
      <dgm:spPr/>
      <dgm:t>
        <a:bodyPr/>
        <a:lstStyle/>
        <a:p>
          <a:r>
            <a:rPr lang="en-IE" sz="1400" b="0" i="0" u="none" dirty="0"/>
            <a:t>CLASSIC FOOTBALL	01-02-2021</a:t>
          </a:r>
          <a:endParaRPr lang="en-IE" sz="1400" dirty="0"/>
        </a:p>
      </dgm:t>
    </dgm:pt>
    <dgm:pt modelId="{06E899CB-78D7-4C1D-ACED-3A7C6E91027A}" type="parTrans" cxnId="{BBA1EBB0-4510-479E-819A-EAC07BF0FE27}">
      <dgm:prSet/>
      <dgm:spPr/>
      <dgm:t>
        <a:bodyPr/>
        <a:lstStyle/>
        <a:p>
          <a:endParaRPr lang="en-IE"/>
        </a:p>
      </dgm:t>
    </dgm:pt>
    <dgm:pt modelId="{752D453E-03B8-4E34-A6DD-56CD55FB0471}" type="sibTrans" cxnId="{BBA1EBB0-4510-479E-819A-EAC07BF0FE27}">
      <dgm:prSet/>
      <dgm:spPr/>
      <dgm:t>
        <a:bodyPr/>
        <a:lstStyle/>
        <a:p>
          <a:endParaRPr lang="en-IE"/>
        </a:p>
      </dgm:t>
    </dgm:pt>
    <dgm:pt modelId="{05EFF5DB-3C1D-4472-936E-19051FDD1CC1}" type="pres">
      <dgm:prSet presAssocID="{2C900015-16B6-4400-B127-07365B86B505}" presName="linearFlow" presStyleCnt="0">
        <dgm:presLayoutVars>
          <dgm:dir/>
          <dgm:animLvl val="lvl"/>
          <dgm:resizeHandles/>
        </dgm:presLayoutVars>
      </dgm:prSet>
      <dgm:spPr/>
    </dgm:pt>
    <dgm:pt modelId="{143685A5-9CA8-44B4-A09F-F07E9240D2AC}" type="pres">
      <dgm:prSet presAssocID="{670A38C6-6DF5-4DF8-833E-65453506E250}" presName="compositeNode" presStyleCnt="0">
        <dgm:presLayoutVars>
          <dgm:bulletEnabled val="1"/>
        </dgm:presLayoutVars>
      </dgm:prSet>
      <dgm:spPr/>
    </dgm:pt>
    <dgm:pt modelId="{C05D600F-9676-48AF-92E3-3BA26445D3FB}" type="pres">
      <dgm:prSet presAssocID="{670A38C6-6DF5-4DF8-833E-65453506E250}" presName="imag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C00129A3-0CA7-4F24-8ABC-76EABEACA063}" type="pres">
      <dgm:prSet presAssocID="{670A38C6-6DF5-4DF8-833E-65453506E250}" presName="childNode" presStyleLbl="node1" presStyleIdx="0" presStyleCnt="4" custScaleX="111570">
        <dgm:presLayoutVars>
          <dgm:bulletEnabled val="1"/>
        </dgm:presLayoutVars>
      </dgm:prSet>
      <dgm:spPr/>
    </dgm:pt>
    <dgm:pt modelId="{208CBC23-6630-4407-9C3C-DE57700A1FA4}" type="pres">
      <dgm:prSet presAssocID="{670A38C6-6DF5-4DF8-833E-65453506E250}" presName="parentNode" presStyleLbl="revTx" presStyleIdx="0" presStyleCnt="4">
        <dgm:presLayoutVars>
          <dgm:chMax val="0"/>
          <dgm:bulletEnabled val="1"/>
        </dgm:presLayoutVars>
      </dgm:prSet>
      <dgm:spPr/>
    </dgm:pt>
    <dgm:pt modelId="{33324356-C068-4674-B99D-0926CDE77A40}" type="pres">
      <dgm:prSet presAssocID="{07F83E4C-407B-45BB-9510-396F624A5A25}" presName="sibTrans" presStyleCnt="0"/>
      <dgm:spPr/>
    </dgm:pt>
    <dgm:pt modelId="{729A76AD-0E42-4A02-BFB6-C53BA589DA2E}" type="pres">
      <dgm:prSet presAssocID="{E9BE8D7F-CBF1-4371-A671-0E65E04D4167}" presName="compositeNode" presStyleCnt="0">
        <dgm:presLayoutVars>
          <dgm:bulletEnabled val="1"/>
        </dgm:presLayoutVars>
      </dgm:prSet>
      <dgm:spPr/>
    </dgm:pt>
    <dgm:pt modelId="{DEFB7C7C-4223-450A-B86A-64E0D4D85A41}" type="pres">
      <dgm:prSet presAssocID="{E9BE8D7F-CBF1-4371-A671-0E65E04D4167}" presName="image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0929204-08DE-4027-BBCF-DC8F8E723DA1}" type="pres">
      <dgm:prSet presAssocID="{E9BE8D7F-CBF1-4371-A671-0E65E04D4167}" presName="childNode" presStyleLbl="node1" presStyleIdx="1" presStyleCnt="4" custScaleX="110421" custLinFactNeighborX="748" custLinFactNeighborY="433">
        <dgm:presLayoutVars>
          <dgm:bulletEnabled val="1"/>
        </dgm:presLayoutVars>
      </dgm:prSet>
      <dgm:spPr/>
    </dgm:pt>
    <dgm:pt modelId="{5F9DFEB5-64FB-4614-9994-2F5D2DDC42AE}" type="pres">
      <dgm:prSet presAssocID="{E9BE8D7F-CBF1-4371-A671-0E65E04D4167}" presName="parentNode" presStyleLbl="revTx" presStyleIdx="1" presStyleCnt="4">
        <dgm:presLayoutVars>
          <dgm:chMax val="0"/>
          <dgm:bulletEnabled val="1"/>
        </dgm:presLayoutVars>
      </dgm:prSet>
      <dgm:spPr/>
    </dgm:pt>
    <dgm:pt modelId="{FDD2A5F7-098E-432E-952F-195DF2AF2CED}" type="pres">
      <dgm:prSet presAssocID="{3E6D850C-E668-4C4A-8660-9C8477853B3E}" presName="sibTrans" presStyleCnt="0"/>
      <dgm:spPr/>
    </dgm:pt>
    <dgm:pt modelId="{81735BCF-2EF5-496E-A01C-AA92B6B47A0B}" type="pres">
      <dgm:prSet presAssocID="{E3B4451D-5449-4C3F-AC6D-F1F54B3E814A}" presName="compositeNode" presStyleCnt="0">
        <dgm:presLayoutVars>
          <dgm:bulletEnabled val="1"/>
        </dgm:presLayoutVars>
      </dgm:prSet>
      <dgm:spPr/>
    </dgm:pt>
    <dgm:pt modelId="{E27C32F0-DBEA-4621-9A46-87116E6AC236}" type="pres">
      <dgm:prSet presAssocID="{E3B4451D-5449-4C3F-AC6D-F1F54B3E814A}" presName="image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36EFF3F-251A-477B-A45F-B905D9D28461}" type="pres">
      <dgm:prSet presAssocID="{E3B4451D-5449-4C3F-AC6D-F1F54B3E814A}" presName="childNode" presStyleLbl="node1" presStyleIdx="2" presStyleCnt="4">
        <dgm:presLayoutVars>
          <dgm:bulletEnabled val="1"/>
        </dgm:presLayoutVars>
      </dgm:prSet>
      <dgm:spPr/>
    </dgm:pt>
    <dgm:pt modelId="{65A862C8-2CFD-4C2E-926D-CD83B543EB73}" type="pres">
      <dgm:prSet presAssocID="{E3B4451D-5449-4C3F-AC6D-F1F54B3E814A}" presName="parentNode" presStyleLbl="revTx" presStyleIdx="2" presStyleCnt="4">
        <dgm:presLayoutVars>
          <dgm:chMax val="0"/>
          <dgm:bulletEnabled val="1"/>
        </dgm:presLayoutVars>
      </dgm:prSet>
      <dgm:spPr/>
    </dgm:pt>
    <dgm:pt modelId="{1E311C37-0236-453B-8A52-11041AC2DC44}" type="pres">
      <dgm:prSet presAssocID="{C6464228-EBC7-4E7A-B3C2-F25CD7708D55}" presName="sibTrans" presStyleCnt="0"/>
      <dgm:spPr/>
    </dgm:pt>
    <dgm:pt modelId="{2FE541CC-8415-4740-AFF1-69A6BE60FB4C}" type="pres">
      <dgm:prSet presAssocID="{5EDB9863-4269-4F77-AF08-6307287240BE}" presName="compositeNode" presStyleCnt="0">
        <dgm:presLayoutVars>
          <dgm:bulletEnabled val="1"/>
        </dgm:presLayoutVars>
      </dgm:prSet>
      <dgm:spPr/>
    </dgm:pt>
    <dgm:pt modelId="{7BEA9FCA-CA07-49E3-A610-97FB3E0E6DD5}" type="pres">
      <dgm:prSet presAssocID="{5EDB9863-4269-4F77-AF08-6307287240BE}" presName="image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</dgm:spPr>
    </dgm:pt>
    <dgm:pt modelId="{5A85021C-8037-432B-92E5-DAABA2A7D581}" type="pres">
      <dgm:prSet presAssocID="{5EDB9863-4269-4F77-AF08-6307287240BE}" presName="childNode" presStyleLbl="node1" presStyleIdx="3" presStyleCnt="4">
        <dgm:presLayoutVars>
          <dgm:bulletEnabled val="1"/>
        </dgm:presLayoutVars>
      </dgm:prSet>
      <dgm:spPr/>
    </dgm:pt>
    <dgm:pt modelId="{28D4C7A5-10C2-4212-9762-5058149E7E2E}" type="pres">
      <dgm:prSet presAssocID="{5EDB9863-4269-4F77-AF08-6307287240BE}" presName="parentNode" presStyleLbl="revTx" presStyleIdx="3" presStyleCnt="4">
        <dgm:presLayoutVars>
          <dgm:chMax val="0"/>
          <dgm:bulletEnabled val="1"/>
        </dgm:presLayoutVars>
      </dgm:prSet>
      <dgm:spPr/>
    </dgm:pt>
  </dgm:ptLst>
  <dgm:cxnLst>
    <dgm:cxn modelId="{E6D88004-79DC-4442-AB61-FA785CC4F510}" type="presOf" srcId="{07D2569A-57A7-47D6-A7D8-8FA024DF4E49}" destId="{40929204-08DE-4027-BBCF-DC8F8E723DA1}" srcOrd="0" destOrd="2" presId="urn:microsoft.com/office/officeart/2005/8/layout/hList2"/>
    <dgm:cxn modelId="{102E5C0B-F109-4C2E-99D6-29E434264057}" type="presOf" srcId="{3FB13294-4AC3-4679-B133-CE89D9510782}" destId="{C00129A3-0CA7-4F24-8ABC-76EABEACA063}" srcOrd="0" destOrd="4" presId="urn:microsoft.com/office/officeart/2005/8/layout/hList2"/>
    <dgm:cxn modelId="{A09B540C-E5C4-4C67-A8ED-52471E6F02B7}" srcId="{E3B4451D-5449-4C3F-AC6D-F1F54B3E814A}" destId="{8038B586-CD64-4F82-BE8F-69BF0072FC07}" srcOrd="1" destOrd="0" parTransId="{62AD80FC-E249-4BA8-A3C5-79F80D53F60F}" sibTransId="{EA1B21FA-555A-4FE0-AA18-A4F7EF79B49A}"/>
    <dgm:cxn modelId="{B6B1B80D-C163-4953-AFA9-5CB0C956B7FA}" type="presOf" srcId="{6DB3B032-3AC5-468C-ABC2-CA9BD819B0A4}" destId="{C36EFF3F-251A-477B-A45F-B905D9D28461}" srcOrd="0" destOrd="4" presId="urn:microsoft.com/office/officeart/2005/8/layout/hList2"/>
    <dgm:cxn modelId="{BC233710-C0C9-40CC-880B-FB45BC5F806E}" type="presOf" srcId="{5EDB9863-4269-4F77-AF08-6307287240BE}" destId="{28D4C7A5-10C2-4212-9762-5058149E7E2E}" srcOrd="0" destOrd="0" presId="urn:microsoft.com/office/officeart/2005/8/layout/hList2"/>
    <dgm:cxn modelId="{A71BAA15-0027-4998-9B85-368173CF76EA}" type="presOf" srcId="{2B418636-D692-457E-AFC5-92F86132EA49}" destId="{C36EFF3F-251A-477B-A45F-B905D9D28461}" srcOrd="0" destOrd="2" presId="urn:microsoft.com/office/officeart/2005/8/layout/hList2"/>
    <dgm:cxn modelId="{DEB1FC16-9720-4062-B750-1AE54B4A4BF9}" type="presOf" srcId="{670A38C6-6DF5-4DF8-833E-65453506E250}" destId="{208CBC23-6630-4407-9C3C-DE57700A1FA4}" srcOrd="0" destOrd="0" presId="urn:microsoft.com/office/officeart/2005/8/layout/hList2"/>
    <dgm:cxn modelId="{F5812018-B2FC-45FA-9A23-7FC562BC18B9}" type="presOf" srcId="{E3B4451D-5449-4C3F-AC6D-F1F54B3E814A}" destId="{65A862C8-2CFD-4C2E-926D-CD83B543EB73}" srcOrd="0" destOrd="0" presId="urn:microsoft.com/office/officeart/2005/8/layout/hList2"/>
    <dgm:cxn modelId="{8908EF1A-3A49-42D1-8120-CCA23E51F9EB}" srcId="{670A38C6-6DF5-4DF8-833E-65453506E250}" destId="{3FB13294-4AC3-4679-B133-CE89D9510782}" srcOrd="4" destOrd="0" parTransId="{565612DE-6D8D-4250-914F-DA44307358F0}" sibTransId="{69A4916B-25FF-4C91-9CCC-41D58F3B5A9B}"/>
    <dgm:cxn modelId="{B1040723-9D61-415F-A605-C2F034B89691}" type="presOf" srcId="{A953E4FE-7EC3-4EBE-B2FE-147BAF822310}" destId="{40929204-08DE-4027-BBCF-DC8F8E723DA1}" srcOrd="0" destOrd="5" presId="urn:microsoft.com/office/officeart/2005/8/layout/hList2"/>
    <dgm:cxn modelId="{F809D323-B9AF-45DC-A510-3A2B1AFD2E57}" type="presOf" srcId="{2C900015-16B6-4400-B127-07365B86B505}" destId="{05EFF5DB-3C1D-4472-936E-19051FDD1CC1}" srcOrd="0" destOrd="0" presId="urn:microsoft.com/office/officeart/2005/8/layout/hList2"/>
    <dgm:cxn modelId="{A545CF2E-CB8E-4D49-9BE6-CFFC4BB11647}" srcId="{E9BE8D7F-CBF1-4371-A671-0E65E04D4167}" destId="{A953E4FE-7EC3-4EBE-B2FE-147BAF822310}" srcOrd="5" destOrd="0" parTransId="{0EADF24E-03A9-4A56-9ECF-3087040B1E12}" sibTransId="{E79C4CDD-9B06-41FE-BCA3-8DFE1FB2D163}"/>
    <dgm:cxn modelId="{EE77C52F-E958-42EC-A496-80C75343B7BC}" srcId="{5EDB9863-4269-4F77-AF08-6307287240BE}" destId="{9940C336-630B-40E1-AA9B-18BEDB279893}" srcOrd="3" destOrd="0" parTransId="{93CDD63F-1181-46F4-A341-51E761984E61}" sibTransId="{B8A3B68A-B96C-4266-BAE9-3BA99B3FAF99}"/>
    <dgm:cxn modelId="{C26B9543-F20A-477C-88E1-2E424C99366C}" srcId="{E3B4451D-5449-4C3F-AC6D-F1F54B3E814A}" destId="{1608BEE2-085F-41C0-B980-DAFBD9DC55C6}" srcOrd="3" destOrd="0" parTransId="{CEE6ED7B-3C24-4513-95AB-AE15DC43E704}" sibTransId="{C6658616-A129-4E33-A8C4-FC985F820B0F}"/>
    <dgm:cxn modelId="{91F92644-259A-4FB1-9EE2-AE9289003F66}" srcId="{670A38C6-6DF5-4DF8-833E-65453506E250}" destId="{1C73701E-F677-4DBA-A4AF-E4808737D319}" srcOrd="1" destOrd="0" parTransId="{C92FB91D-FF28-48BD-8991-1F3A6E5F1F7A}" sibTransId="{6D9C87C0-57AF-4736-8264-77FE12906937}"/>
    <dgm:cxn modelId="{B16F2146-9782-4DFE-A775-D2D2DC23D022}" srcId="{670A38C6-6DF5-4DF8-833E-65453506E250}" destId="{34443835-6A39-4693-B8FC-DDC1EDB33331}" srcOrd="0" destOrd="0" parTransId="{8BD64C76-753A-4A48-8257-C1613837280B}" sibTransId="{C84715FD-92F4-4845-955A-7D954C2FA4C3}"/>
    <dgm:cxn modelId="{5FACAA4B-0F4C-4D22-B5AA-6EC7EF5F4E59}" type="presOf" srcId="{E9BE8D7F-CBF1-4371-A671-0E65E04D4167}" destId="{5F9DFEB5-64FB-4614-9994-2F5D2DDC42AE}" srcOrd="0" destOrd="0" presId="urn:microsoft.com/office/officeart/2005/8/layout/hList2"/>
    <dgm:cxn modelId="{64B6734C-D0BB-4B07-B9C6-69FBAA4C33C8}" srcId="{E9BE8D7F-CBF1-4371-A671-0E65E04D4167}" destId="{034760B2-8A19-4E08-B60C-FD606BB4F145}" srcOrd="4" destOrd="0" parTransId="{00486758-93CE-44D3-91F9-437EEA4F14CF}" sibTransId="{E7EE06BC-8C41-4A23-AC6B-34043245836F}"/>
    <dgm:cxn modelId="{A3083970-5A97-4A4A-9E9F-14FA7E3F5C5A}" srcId="{5EDB9863-4269-4F77-AF08-6307287240BE}" destId="{293C6954-07BA-47DC-8E3B-A549B51CEB0D}" srcOrd="0" destOrd="0" parTransId="{27DBA665-CECF-41D7-821F-999D0368BE6E}" sibTransId="{9D802892-CFA6-41AA-9365-E3108F6E1FB4}"/>
    <dgm:cxn modelId="{AEDC4E50-32E6-4247-BF88-2A26D8C4BB36}" srcId="{670A38C6-6DF5-4DF8-833E-65453506E250}" destId="{0AB73554-3644-44D9-AD05-8F7848298E45}" srcOrd="3" destOrd="0" parTransId="{19424271-9722-4081-BB63-4407918F684D}" sibTransId="{CE30CBB0-0881-4D46-A599-EADAD3F455CE}"/>
    <dgm:cxn modelId="{953CDD71-5BA8-463D-A190-E79A6A329E3F}" type="presOf" srcId="{9940C336-630B-40E1-AA9B-18BEDB279893}" destId="{5A85021C-8037-432B-92E5-DAABA2A7D581}" srcOrd="0" destOrd="3" presId="urn:microsoft.com/office/officeart/2005/8/layout/hList2"/>
    <dgm:cxn modelId="{B40CB473-9C13-490B-A984-4BE9D8927CC3}" type="presOf" srcId="{28C6E51A-DF55-4DF1-94C9-79895B3E57D6}" destId="{5A85021C-8037-432B-92E5-DAABA2A7D581}" srcOrd="0" destOrd="1" presId="urn:microsoft.com/office/officeart/2005/8/layout/hList2"/>
    <dgm:cxn modelId="{71DC7E75-DDD7-41D6-8DFB-3012832C1A4C}" type="presOf" srcId="{E49ACB4E-52A3-4C27-B8E4-08F921CFA7E7}" destId="{5A85021C-8037-432B-92E5-DAABA2A7D581}" srcOrd="0" destOrd="4" presId="urn:microsoft.com/office/officeart/2005/8/layout/hList2"/>
    <dgm:cxn modelId="{04F3A88B-5DA6-493D-8C10-1E36D4B48729}" type="presOf" srcId="{2AB49B61-C425-4B13-A4F8-089EECBDB400}" destId="{40929204-08DE-4027-BBCF-DC8F8E723DA1}" srcOrd="0" destOrd="3" presId="urn:microsoft.com/office/officeart/2005/8/layout/hList2"/>
    <dgm:cxn modelId="{FFD5368E-0CBE-4A8A-A9B9-D8153682CDC5}" type="presOf" srcId="{293C6954-07BA-47DC-8E3B-A549B51CEB0D}" destId="{5A85021C-8037-432B-92E5-DAABA2A7D581}" srcOrd="0" destOrd="0" presId="urn:microsoft.com/office/officeart/2005/8/layout/hList2"/>
    <dgm:cxn modelId="{1AA5408E-4AF8-4E97-805B-8F1C75D120E0}" type="presOf" srcId="{0AB73554-3644-44D9-AD05-8F7848298E45}" destId="{C00129A3-0CA7-4F24-8ABC-76EABEACA063}" srcOrd="0" destOrd="3" presId="urn:microsoft.com/office/officeart/2005/8/layout/hList2"/>
    <dgm:cxn modelId="{66C76691-F57F-468E-8EF8-791A27D3D9AB}" srcId="{5EDB9863-4269-4F77-AF08-6307287240BE}" destId="{8E46E787-DB74-4870-841C-AD4AE85BFBA8}" srcOrd="2" destOrd="0" parTransId="{D85244F2-8617-45D9-9A99-E8BFC6D958AA}" sibTransId="{F4ACA491-F58F-4946-8B86-1CDDE33D2738}"/>
    <dgm:cxn modelId="{0944F291-C67D-4044-AB79-D86A051475F6}" type="presOf" srcId="{9BF582A8-E466-4E18-B18A-5C83569C8CCB}" destId="{C36EFF3F-251A-477B-A45F-B905D9D28461}" srcOrd="0" destOrd="0" presId="urn:microsoft.com/office/officeart/2005/8/layout/hList2"/>
    <dgm:cxn modelId="{B6D72A93-80EE-4B98-834B-EF4F9629DAD3}" type="presOf" srcId="{1C73701E-F677-4DBA-A4AF-E4808737D319}" destId="{C00129A3-0CA7-4F24-8ABC-76EABEACA063}" srcOrd="0" destOrd="1" presId="urn:microsoft.com/office/officeart/2005/8/layout/hList2"/>
    <dgm:cxn modelId="{1B44D498-4564-435A-9C2F-FFD61F79B9E3}" type="presOf" srcId="{0F1E7952-17A3-4B5B-8C8A-3FD7C656770C}" destId="{40929204-08DE-4027-BBCF-DC8F8E723DA1}" srcOrd="0" destOrd="1" presId="urn:microsoft.com/office/officeart/2005/8/layout/hList2"/>
    <dgm:cxn modelId="{5AC9629C-44C9-42D6-80F0-6F8282F982E4}" type="presOf" srcId="{034760B2-8A19-4E08-B60C-FD606BB4F145}" destId="{40929204-08DE-4027-BBCF-DC8F8E723DA1}" srcOrd="0" destOrd="4" presId="urn:microsoft.com/office/officeart/2005/8/layout/hList2"/>
    <dgm:cxn modelId="{474CE9A1-5D86-4F0E-ADBC-67A93204CEA3}" srcId="{670A38C6-6DF5-4DF8-833E-65453506E250}" destId="{F30C16DB-F7BC-4F16-9523-AF1D67729F90}" srcOrd="2" destOrd="0" parTransId="{A4C6672F-C63F-4987-943D-6F7AFE3A01DF}" sibTransId="{1481D8E5-3BFE-4697-809F-6192053387A5}"/>
    <dgm:cxn modelId="{820012A5-1AFC-4971-83AD-608219277561}" srcId="{E3B4451D-5449-4C3F-AC6D-F1F54B3E814A}" destId="{9BF582A8-E466-4E18-B18A-5C83569C8CCB}" srcOrd="0" destOrd="0" parTransId="{CAC3CF02-6623-4256-A42E-9278CA5E749D}" sibTransId="{BC0D8B8C-FBCB-4B1C-96FF-009597ECE3B2}"/>
    <dgm:cxn modelId="{7298C4A8-DB54-4E51-86D0-A8F2814858B5}" type="presOf" srcId="{1E340EB7-F4A9-49D9-9C0A-1586015F703F}" destId="{40929204-08DE-4027-BBCF-DC8F8E723DA1}" srcOrd="0" destOrd="0" presId="urn:microsoft.com/office/officeart/2005/8/layout/hList2"/>
    <dgm:cxn modelId="{286734A9-84F0-4B0E-B7A1-CFD6F61A72ED}" srcId="{2C900015-16B6-4400-B127-07365B86B505}" destId="{E3B4451D-5449-4C3F-AC6D-F1F54B3E814A}" srcOrd="2" destOrd="0" parTransId="{404C1C48-4DE5-484B-A99F-5E89276BE796}" sibTransId="{C6464228-EBC7-4E7A-B3C2-F25CD7708D55}"/>
    <dgm:cxn modelId="{BBA1EBB0-4510-479E-819A-EAC07BF0FE27}" srcId="{5EDB9863-4269-4F77-AF08-6307287240BE}" destId="{E49ACB4E-52A3-4C27-B8E4-08F921CFA7E7}" srcOrd="4" destOrd="0" parTransId="{06E899CB-78D7-4C1D-ACED-3A7C6E91027A}" sibTransId="{752D453E-03B8-4E34-A6DD-56CD55FB0471}"/>
    <dgm:cxn modelId="{172436B6-79E9-4EC2-87EB-3DE2EAA2F1A9}" srcId="{E9BE8D7F-CBF1-4371-A671-0E65E04D4167}" destId="{07D2569A-57A7-47D6-A7D8-8FA024DF4E49}" srcOrd="2" destOrd="0" parTransId="{92D205DC-82FE-4A2C-9080-32677F7AD953}" sibTransId="{895A8BCC-BBB6-4D4C-9CBE-90C500E9BFD2}"/>
    <dgm:cxn modelId="{460A3CBB-DF4D-4688-849D-51CD1E2B3C9D}" srcId="{2C900015-16B6-4400-B127-07365B86B505}" destId="{5EDB9863-4269-4F77-AF08-6307287240BE}" srcOrd="3" destOrd="0" parTransId="{93A1199C-D925-41A7-B052-68E1C248E7B5}" sibTransId="{7E3818CC-42F4-4DAA-B00A-EEECB4C11EB3}"/>
    <dgm:cxn modelId="{E65E4EBF-AE33-4F73-8916-5E7BE806C620}" type="presOf" srcId="{34443835-6A39-4693-B8FC-DDC1EDB33331}" destId="{C00129A3-0CA7-4F24-8ABC-76EABEACA063}" srcOrd="0" destOrd="0" presId="urn:microsoft.com/office/officeart/2005/8/layout/hList2"/>
    <dgm:cxn modelId="{E40354C8-1CE1-4A58-B189-BCE70019027F}" srcId="{E9BE8D7F-CBF1-4371-A671-0E65E04D4167}" destId="{2AB49B61-C425-4B13-A4F8-089EECBDB400}" srcOrd="3" destOrd="0" parTransId="{71C42ED9-4D34-4638-B907-742241B75D5B}" sibTransId="{0B95AFF7-D522-44EE-85D8-F6A79D8EF977}"/>
    <dgm:cxn modelId="{656F97C9-468A-444C-AC72-79105F303DD0}" srcId="{2C900015-16B6-4400-B127-07365B86B505}" destId="{670A38C6-6DF5-4DF8-833E-65453506E250}" srcOrd="0" destOrd="0" parTransId="{47E75226-F56A-4A6A-A21B-5C24E8AD8DEE}" sibTransId="{07F83E4C-407B-45BB-9510-396F624A5A25}"/>
    <dgm:cxn modelId="{C4F6C8CF-515D-4CF6-A0BC-B488722AFC50}" srcId="{2C900015-16B6-4400-B127-07365B86B505}" destId="{E9BE8D7F-CBF1-4371-A671-0E65E04D4167}" srcOrd="1" destOrd="0" parTransId="{293C1922-9A13-4B7E-9148-C20D21D24F06}" sibTransId="{3E6D850C-E668-4C4A-8660-9C8477853B3E}"/>
    <dgm:cxn modelId="{D260FFDB-2AE4-4553-AA24-5AD523A05AE6}" type="presOf" srcId="{8038B586-CD64-4F82-BE8F-69BF0072FC07}" destId="{C36EFF3F-251A-477B-A45F-B905D9D28461}" srcOrd="0" destOrd="1" presId="urn:microsoft.com/office/officeart/2005/8/layout/hList2"/>
    <dgm:cxn modelId="{53CD6AE1-0C43-432D-8928-070D17326157}" srcId="{5EDB9863-4269-4F77-AF08-6307287240BE}" destId="{28C6E51A-DF55-4DF1-94C9-79895B3E57D6}" srcOrd="1" destOrd="0" parTransId="{E2A15633-35BF-4BE8-9010-9D93FCFA4DB4}" sibTransId="{AF7E784B-F09B-49C3-A610-11A5A0A1A59F}"/>
    <dgm:cxn modelId="{60BE6FE8-BCFC-47C9-A90A-F6818FB8571C}" srcId="{E9BE8D7F-CBF1-4371-A671-0E65E04D4167}" destId="{0F1E7952-17A3-4B5B-8C8A-3FD7C656770C}" srcOrd="1" destOrd="0" parTransId="{27C6A65D-49DB-433F-B73D-930359910DDA}" sibTransId="{4C70CD1C-AC98-46B1-8B73-E6FF50EEDEBE}"/>
    <dgm:cxn modelId="{18B586E8-6778-4747-9FF0-9EED22EBC86B}" type="presOf" srcId="{1608BEE2-085F-41C0-B980-DAFBD9DC55C6}" destId="{C36EFF3F-251A-477B-A45F-B905D9D28461}" srcOrd="0" destOrd="3" presId="urn:microsoft.com/office/officeart/2005/8/layout/hList2"/>
    <dgm:cxn modelId="{BA4905E9-D02C-4618-B3A3-7104309937CA}" srcId="{E3B4451D-5449-4C3F-AC6D-F1F54B3E814A}" destId="{6DB3B032-3AC5-468C-ABC2-CA9BD819B0A4}" srcOrd="4" destOrd="0" parTransId="{7B4C6E30-C243-4B00-B1E4-FCE360E96ABA}" sibTransId="{8237C3F7-47DC-499E-BCC4-566C3153D3EA}"/>
    <dgm:cxn modelId="{34EE43F4-ED47-4232-909F-330F60D8AEE1}" type="presOf" srcId="{F30C16DB-F7BC-4F16-9523-AF1D67729F90}" destId="{C00129A3-0CA7-4F24-8ABC-76EABEACA063}" srcOrd="0" destOrd="2" presId="urn:microsoft.com/office/officeart/2005/8/layout/hList2"/>
    <dgm:cxn modelId="{E46DFCF9-280A-4CBE-8A33-8FB07961C57B}" srcId="{E9BE8D7F-CBF1-4371-A671-0E65E04D4167}" destId="{1E340EB7-F4A9-49D9-9C0A-1586015F703F}" srcOrd="0" destOrd="0" parTransId="{7F919696-8D1F-4D1D-99CE-39F56546C78B}" sibTransId="{887BAF2C-7D68-43F0-9ADB-4219D27F44C6}"/>
    <dgm:cxn modelId="{D5FDB8FD-6205-448B-824B-2396863CBABC}" type="presOf" srcId="{8E46E787-DB74-4870-841C-AD4AE85BFBA8}" destId="{5A85021C-8037-432B-92E5-DAABA2A7D581}" srcOrd="0" destOrd="2" presId="urn:microsoft.com/office/officeart/2005/8/layout/hList2"/>
    <dgm:cxn modelId="{6EEECAFF-335B-427C-B66C-542D7C8DBE5B}" srcId="{E3B4451D-5449-4C3F-AC6D-F1F54B3E814A}" destId="{2B418636-D692-457E-AFC5-92F86132EA49}" srcOrd="2" destOrd="0" parTransId="{0414EECF-078F-466A-8D81-D78433CBC710}" sibTransId="{CC93722B-A5E3-41FF-B99E-733F853C09D8}"/>
    <dgm:cxn modelId="{18DC0B36-5995-457E-80DA-C08BA6F66D54}" type="presParOf" srcId="{05EFF5DB-3C1D-4472-936E-19051FDD1CC1}" destId="{143685A5-9CA8-44B4-A09F-F07E9240D2AC}" srcOrd="0" destOrd="0" presId="urn:microsoft.com/office/officeart/2005/8/layout/hList2"/>
    <dgm:cxn modelId="{6C839172-A8C2-42C3-A783-33DEC3F70F76}" type="presParOf" srcId="{143685A5-9CA8-44B4-A09F-F07E9240D2AC}" destId="{C05D600F-9676-48AF-92E3-3BA26445D3FB}" srcOrd="0" destOrd="0" presId="urn:microsoft.com/office/officeart/2005/8/layout/hList2"/>
    <dgm:cxn modelId="{50C801E8-3714-4749-B0D2-E58079B88880}" type="presParOf" srcId="{143685A5-9CA8-44B4-A09F-F07E9240D2AC}" destId="{C00129A3-0CA7-4F24-8ABC-76EABEACA063}" srcOrd="1" destOrd="0" presId="urn:microsoft.com/office/officeart/2005/8/layout/hList2"/>
    <dgm:cxn modelId="{D371DD8D-3BFE-4A7E-85E3-9F6F4743AAA1}" type="presParOf" srcId="{143685A5-9CA8-44B4-A09F-F07E9240D2AC}" destId="{208CBC23-6630-4407-9C3C-DE57700A1FA4}" srcOrd="2" destOrd="0" presId="urn:microsoft.com/office/officeart/2005/8/layout/hList2"/>
    <dgm:cxn modelId="{8AE235C3-B6C2-46F1-B34C-A1088A0F0C87}" type="presParOf" srcId="{05EFF5DB-3C1D-4472-936E-19051FDD1CC1}" destId="{33324356-C068-4674-B99D-0926CDE77A40}" srcOrd="1" destOrd="0" presId="urn:microsoft.com/office/officeart/2005/8/layout/hList2"/>
    <dgm:cxn modelId="{483CE48E-F85F-4F54-87B1-7B63A5068DF1}" type="presParOf" srcId="{05EFF5DB-3C1D-4472-936E-19051FDD1CC1}" destId="{729A76AD-0E42-4A02-BFB6-C53BA589DA2E}" srcOrd="2" destOrd="0" presId="urn:microsoft.com/office/officeart/2005/8/layout/hList2"/>
    <dgm:cxn modelId="{51BABB94-BBAE-4531-8441-D26A06EA294D}" type="presParOf" srcId="{729A76AD-0E42-4A02-BFB6-C53BA589DA2E}" destId="{DEFB7C7C-4223-450A-B86A-64E0D4D85A41}" srcOrd="0" destOrd="0" presId="urn:microsoft.com/office/officeart/2005/8/layout/hList2"/>
    <dgm:cxn modelId="{791E4C2A-3D10-430D-A376-B484360EE42F}" type="presParOf" srcId="{729A76AD-0E42-4A02-BFB6-C53BA589DA2E}" destId="{40929204-08DE-4027-BBCF-DC8F8E723DA1}" srcOrd="1" destOrd="0" presId="urn:microsoft.com/office/officeart/2005/8/layout/hList2"/>
    <dgm:cxn modelId="{FD37C71E-3A9D-4D0B-861F-3B85B5E25D0F}" type="presParOf" srcId="{729A76AD-0E42-4A02-BFB6-C53BA589DA2E}" destId="{5F9DFEB5-64FB-4614-9994-2F5D2DDC42AE}" srcOrd="2" destOrd="0" presId="urn:microsoft.com/office/officeart/2005/8/layout/hList2"/>
    <dgm:cxn modelId="{A3B7D01D-69B4-4265-923F-611C9C8C9B99}" type="presParOf" srcId="{05EFF5DB-3C1D-4472-936E-19051FDD1CC1}" destId="{FDD2A5F7-098E-432E-952F-195DF2AF2CED}" srcOrd="3" destOrd="0" presId="urn:microsoft.com/office/officeart/2005/8/layout/hList2"/>
    <dgm:cxn modelId="{4D5BC58E-F977-4A0D-AAA8-16EAC17E737B}" type="presParOf" srcId="{05EFF5DB-3C1D-4472-936E-19051FDD1CC1}" destId="{81735BCF-2EF5-496E-A01C-AA92B6B47A0B}" srcOrd="4" destOrd="0" presId="urn:microsoft.com/office/officeart/2005/8/layout/hList2"/>
    <dgm:cxn modelId="{46574AB5-C4B4-47FC-94F4-4C696E6DC258}" type="presParOf" srcId="{81735BCF-2EF5-496E-A01C-AA92B6B47A0B}" destId="{E27C32F0-DBEA-4621-9A46-87116E6AC236}" srcOrd="0" destOrd="0" presId="urn:microsoft.com/office/officeart/2005/8/layout/hList2"/>
    <dgm:cxn modelId="{C4382A1A-2CCF-49F2-ADB6-B8D2B3918708}" type="presParOf" srcId="{81735BCF-2EF5-496E-A01C-AA92B6B47A0B}" destId="{C36EFF3F-251A-477B-A45F-B905D9D28461}" srcOrd="1" destOrd="0" presId="urn:microsoft.com/office/officeart/2005/8/layout/hList2"/>
    <dgm:cxn modelId="{F7C148A0-B66F-4F72-963C-DAD97B3BB315}" type="presParOf" srcId="{81735BCF-2EF5-496E-A01C-AA92B6B47A0B}" destId="{65A862C8-2CFD-4C2E-926D-CD83B543EB73}" srcOrd="2" destOrd="0" presId="urn:microsoft.com/office/officeart/2005/8/layout/hList2"/>
    <dgm:cxn modelId="{9D00D993-EF6A-4339-B4B1-CBD0920C1DF0}" type="presParOf" srcId="{05EFF5DB-3C1D-4472-936E-19051FDD1CC1}" destId="{1E311C37-0236-453B-8A52-11041AC2DC44}" srcOrd="5" destOrd="0" presId="urn:microsoft.com/office/officeart/2005/8/layout/hList2"/>
    <dgm:cxn modelId="{CECF728B-B3DD-474B-998A-6BF5B9267E5D}" type="presParOf" srcId="{05EFF5DB-3C1D-4472-936E-19051FDD1CC1}" destId="{2FE541CC-8415-4740-AFF1-69A6BE60FB4C}" srcOrd="6" destOrd="0" presId="urn:microsoft.com/office/officeart/2005/8/layout/hList2"/>
    <dgm:cxn modelId="{815A1732-8CCB-48F5-BD6C-2FE736A3788C}" type="presParOf" srcId="{2FE541CC-8415-4740-AFF1-69A6BE60FB4C}" destId="{7BEA9FCA-CA07-49E3-A610-97FB3E0E6DD5}" srcOrd="0" destOrd="0" presId="urn:microsoft.com/office/officeart/2005/8/layout/hList2"/>
    <dgm:cxn modelId="{EF3B6911-08C0-47D2-A2BB-AF1A0128D130}" type="presParOf" srcId="{2FE541CC-8415-4740-AFF1-69A6BE60FB4C}" destId="{5A85021C-8037-432B-92E5-DAABA2A7D581}" srcOrd="1" destOrd="0" presId="urn:microsoft.com/office/officeart/2005/8/layout/hList2"/>
    <dgm:cxn modelId="{5BA430EB-ECCF-45DC-A815-20C5B6597124}" type="presParOf" srcId="{2FE541CC-8415-4740-AFF1-69A6BE60FB4C}" destId="{28D4C7A5-10C2-4212-9762-5058149E7E2E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Sky Ireland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Vodafone Ireland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Unilever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Virgin Media</a:t>
          </a: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Lidl Ireland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Reckitt Benckiser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HSE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Allied Irish Banks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L’Oréal</a:t>
          </a:r>
        </a:p>
      </dsp:txBody>
      <dsp:txXfrm>
        <a:off x="8564777" y="3613160"/>
        <a:ext cx="1945184" cy="7216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CBC23-6630-4407-9C3C-DE57700A1FA4}">
      <dsp:nvSpPr>
        <dsp:cNvPr id="0" name=""/>
        <dsp:cNvSpPr/>
      </dsp:nvSpPr>
      <dsp:spPr>
        <a:xfrm rot="16200000">
          <a:off x="-1383004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-1383004" y="2256453"/>
        <a:ext cx="3394043" cy="504901"/>
      </dsp:txXfrm>
    </dsp:sp>
    <dsp:sp modelId="{C00129A3-0CA7-4F24-8ABC-76EABEACA063}">
      <dsp:nvSpPr>
        <dsp:cNvPr id="0" name=""/>
        <dsp:cNvSpPr/>
      </dsp:nvSpPr>
      <dsp:spPr>
        <a:xfrm>
          <a:off x="566467" y="811881"/>
          <a:ext cx="2514943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445295" rIns="135128" bIns="135128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 dirty="0"/>
            <a:t>RTE News: Six One	23-02-2021</a:t>
          </a:r>
          <a:endParaRPr lang="en-IE" sz="15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Ireland's Fittest Family	21-02-2021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RTE News: Nine O'Clock	07-02-2021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Late Late Show, The	05-02-2021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 dirty="0"/>
            <a:t>Operation Transformation	10-02-2021</a:t>
          </a:r>
          <a:endParaRPr lang="en-IE" sz="1500" kern="1200" dirty="0"/>
        </a:p>
      </dsp:txBody>
      <dsp:txXfrm>
        <a:off x="566467" y="811881"/>
        <a:ext cx="2514943" cy="3394043"/>
      </dsp:txXfrm>
    </dsp:sp>
    <dsp:sp modelId="{C05D600F-9676-48AF-92E3-3BA26445D3FB}">
      <dsp:nvSpPr>
        <dsp:cNvPr id="0" name=""/>
        <dsp:cNvSpPr/>
      </dsp:nvSpPr>
      <dsp:spPr>
        <a:xfrm>
          <a:off x="61566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F9DFEB5-64FB-4614-9994-2F5D2DDC42AE}">
      <dsp:nvSpPr>
        <dsp:cNvPr id="0" name=""/>
        <dsp:cNvSpPr/>
      </dsp:nvSpPr>
      <dsp:spPr>
        <a:xfrm rot="16200000">
          <a:off x="2303306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2303306" y="2256453"/>
        <a:ext cx="3394043" cy="504901"/>
      </dsp:txXfrm>
    </dsp:sp>
    <dsp:sp modelId="{40929204-08DE-4027-BBCF-DC8F8E723DA1}">
      <dsp:nvSpPr>
        <dsp:cNvPr id="0" name=""/>
        <dsp:cNvSpPr/>
      </dsp:nvSpPr>
      <dsp:spPr>
        <a:xfrm>
          <a:off x="4252779" y="811881"/>
          <a:ext cx="2514943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445295" rIns="135128" bIns="135128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 dirty="0"/>
            <a:t>6 NAT LIVE IRE V FRA	14-02-2021</a:t>
          </a:r>
          <a:endParaRPr lang="en-IE" sz="15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6 NAT LIVE WAL V IRE	07-02-2021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6 NAT LIVE ITA V IRE	27-02-2021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500" b="0" i="0" u="none" kern="1200"/>
            <a:t>6 NAT POST IRE V FRA	14-02-2021</a:t>
          </a:r>
          <a:endParaRPr lang="da-DK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 dirty="0"/>
            <a:t>CORONATION STREET 20	22-02-2021</a:t>
          </a:r>
          <a:endParaRPr lang="en-IE" sz="1500" kern="1200" dirty="0"/>
        </a:p>
      </dsp:txBody>
      <dsp:txXfrm>
        <a:off x="4252779" y="811881"/>
        <a:ext cx="2514943" cy="3394043"/>
      </dsp:txXfrm>
    </dsp:sp>
    <dsp:sp modelId="{DEFB7C7C-4223-450A-B86A-64E0D4D85A41}">
      <dsp:nvSpPr>
        <dsp:cNvPr id="0" name=""/>
        <dsp:cNvSpPr/>
      </dsp:nvSpPr>
      <dsp:spPr>
        <a:xfrm>
          <a:off x="3747877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5A862C8-2CFD-4C2E-926D-CD83B543EB73}">
      <dsp:nvSpPr>
        <dsp:cNvPr id="0" name=""/>
        <dsp:cNvSpPr/>
      </dsp:nvSpPr>
      <dsp:spPr>
        <a:xfrm rot="16200000">
          <a:off x="5989618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5989618" y="2256453"/>
        <a:ext cx="3394043" cy="504901"/>
      </dsp:txXfrm>
    </dsp:sp>
    <dsp:sp modelId="{C36EFF3F-251A-477B-A45F-B905D9D28461}">
      <dsp:nvSpPr>
        <dsp:cNvPr id="0" name=""/>
        <dsp:cNvSpPr/>
      </dsp:nvSpPr>
      <dsp:spPr>
        <a:xfrm>
          <a:off x="7939090" y="811881"/>
          <a:ext cx="2514943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445295" rIns="135128" bIns="135128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 dirty="0"/>
            <a:t>LIVE RENAULT SUPER SUNDAY	28-02-2021</a:t>
          </a:r>
          <a:endParaRPr lang="en-IE" sz="15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LIVE SNF: LIVERPOOL V EVERTON	20-02-2021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LIVE SNF: MAN UNITED V EVERTON	06-02-2021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LIVE SNF: MAN CITY V TOTTENHAM	13-02-2021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 dirty="0"/>
            <a:t>LIVE SNF: BRIGHTON V ASTON VILLA	13-02-2021</a:t>
          </a:r>
          <a:endParaRPr lang="en-IE" sz="1500" kern="1200" dirty="0"/>
        </a:p>
      </dsp:txBody>
      <dsp:txXfrm>
        <a:off x="7939090" y="811881"/>
        <a:ext cx="2514943" cy="3394043"/>
      </dsp:txXfrm>
    </dsp:sp>
    <dsp:sp modelId="{E27C32F0-DBEA-4621-9A46-87116E6AC236}">
      <dsp:nvSpPr>
        <dsp:cNvPr id="0" name=""/>
        <dsp:cNvSpPr/>
      </dsp:nvSpPr>
      <dsp:spPr>
        <a:xfrm>
          <a:off x="7434189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CBC23-6630-4407-9C3C-DE57700A1FA4}">
      <dsp:nvSpPr>
        <dsp:cNvPr id="0" name=""/>
        <dsp:cNvSpPr/>
      </dsp:nvSpPr>
      <dsp:spPr>
        <a:xfrm rot="16200000">
          <a:off x="-1443721" y="2234047"/>
          <a:ext cx="3394043" cy="364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1792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-1443721" y="2234047"/>
        <a:ext cx="3394043" cy="364866"/>
      </dsp:txXfrm>
    </dsp:sp>
    <dsp:sp modelId="{C00129A3-0CA7-4F24-8ABC-76EABEACA063}">
      <dsp:nvSpPr>
        <dsp:cNvPr id="0" name=""/>
        <dsp:cNvSpPr/>
      </dsp:nvSpPr>
      <dsp:spPr>
        <a:xfrm>
          <a:off x="330595" y="719459"/>
          <a:ext cx="2027700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32179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GOGGLEBOX	26-02-2021</a:t>
          </a:r>
          <a:endParaRPr lang="en-IE" sz="14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MARRIED AT FIRST SIGHT AUSTRALIA	22-02-2021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THE GREAT POTTERY THROWDOWN	28-02-2021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IT'S A SIN	19-02-2021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GOGGLEBOX	26-02-2021</a:t>
          </a:r>
          <a:endParaRPr lang="en-IE" sz="1400" kern="1200" dirty="0"/>
        </a:p>
      </dsp:txBody>
      <dsp:txXfrm>
        <a:off x="330595" y="719459"/>
        <a:ext cx="2027700" cy="3394043"/>
      </dsp:txXfrm>
    </dsp:sp>
    <dsp:sp modelId="{C05D600F-9676-48AF-92E3-3BA26445D3FB}">
      <dsp:nvSpPr>
        <dsp:cNvPr id="0" name=""/>
        <dsp:cNvSpPr/>
      </dsp:nvSpPr>
      <dsp:spPr>
        <a:xfrm>
          <a:off x="70866" y="237835"/>
          <a:ext cx="729733" cy="7297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F9DFEB5-64FB-4614-9994-2F5D2DDC42AE}">
      <dsp:nvSpPr>
        <dsp:cNvPr id="0" name=""/>
        <dsp:cNvSpPr/>
      </dsp:nvSpPr>
      <dsp:spPr>
        <a:xfrm rot="16200000">
          <a:off x="1325329" y="2234047"/>
          <a:ext cx="3394043" cy="364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1792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1325329" y="2234047"/>
        <a:ext cx="3394043" cy="364866"/>
      </dsp:txXfrm>
    </dsp:sp>
    <dsp:sp modelId="{40929204-08DE-4027-BBCF-DC8F8E723DA1}">
      <dsp:nvSpPr>
        <dsp:cNvPr id="0" name=""/>
        <dsp:cNvSpPr/>
      </dsp:nvSpPr>
      <dsp:spPr>
        <a:xfrm>
          <a:off x="3123682" y="734155"/>
          <a:ext cx="2006817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32179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FRIENDS	10-02-2021</a:t>
          </a:r>
          <a:endParaRPr lang="en-IE" sz="14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JERSEY SHORE FAMILY VACATION	18-02-2021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BEN &amp; HOLLY'S LITTLE KINGDOM	26-02-2021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JERSEY SHORE FAMILY VACATION - COMMERCIA	04-02-2021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THE A-TEAM	09-02-2021</a:t>
          </a:r>
          <a:endParaRPr lang="en-IE" sz="14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200" b="0" i="0" u="none" kern="1200" dirty="0"/>
        </a:p>
      </dsp:txBody>
      <dsp:txXfrm>
        <a:off x="3123682" y="734155"/>
        <a:ext cx="2006817" cy="3394043"/>
      </dsp:txXfrm>
    </dsp:sp>
    <dsp:sp modelId="{DEFB7C7C-4223-450A-B86A-64E0D4D85A41}">
      <dsp:nvSpPr>
        <dsp:cNvPr id="0" name=""/>
        <dsp:cNvSpPr/>
      </dsp:nvSpPr>
      <dsp:spPr>
        <a:xfrm>
          <a:off x="2839918" y="237835"/>
          <a:ext cx="729733" cy="729733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5A862C8-2CFD-4C2E-926D-CD83B543EB73}">
      <dsp:nvSpPr>
        <dsp:cNvPr id="0" name=""/>
        <dsp:cNvSpPr/>
      </dsp:nvSpPr>
      <dsp:spPr>
        <a:xfrm rot="16200000">
          <a:off x="4083940" y="2234047"/>
          <a:ext cx="3394043" cy="364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1792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4083940" y="2234047"/>
        <a:ext cx="3394043" cy="364866"/>
      </dsp:txXfrm>
    </dsp:sp>
    <dsp:sp modelId="{C36EFF3F-251A-477B-A45F-B905D9D28461}">
      <dsp:nvSpPr>
        <dsp:cNvPr id="0" name=""/>
        <dsp:cNvSpPr/>
      </dsp:nvSpPr>
      <dsp:spPr>
        <a:xfrm>
          <a:off x="5963395" y="719459"/>
          <a:ext cx="1817424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32179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 err="1"/>
            <a:t>Rugbaí</a:t>
          </a:r>
          <a:r>
            <a:rPr lang="en-IE" sz="1400" b="0" i="0" u="none" kern="1200" dirty="0"/>
            <a:t> </a:t>
          </a:r>
          <a:r>
            <a:rPr lang="en-IE" sz="1400" b="0" i="0" u="none" kern="1200" dirty="0" err="1"/>
            <a:t>Beo</a:t>
          </a:r>
          <a:r>
            <a:rPr lang="en-IE" sz="1400" b="0" i="0" u="none" kern="1200" dirty="0"/>
            <a:t> Pro 14 2020-2021	26-02-2021</a:t>
          </a:r>
          <a:endParaRPr lang="en-IE" sz="14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 err="1"/>
            <a:t>Glór</a:t>
          </a:r>
          <a:r>
            <a:rPr lang="en-IE" sz="1400" b="0" i="0" u="none" kern="1200" dirty="0"/>
            <a:t> </a:t>
          </a:r>
          <a:r>
            <a:rPr lang="en-IE" sz="1400" b="0" i="0" u="none" kern="1200" dirty="0" err="1"/>
            <a:t>Tíre</a:t>
          </a:r>
          <a:r>
            <a:rPr lang="en-IE" sz="1400" b="0" i="0" u="none" kern="1200" dirty="0"/>
            <a:t> 17	02-02-2021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 err="1"/>
            <a:t>Laochra</a:t>
          </a:r>
          <a:r>
            <a:rPr lang="en-IE" sz="1400" b="0" i="0" u="none" kern="1200" dirty="0"/>
            <a:t> Gael 19	04-02-2021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Angels &amp; Demons	22-02-2021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Hacksaw Ridge	08-02-2021</a:t>
          </a:r>
          <a:endParaRPr lang="en-IE" sz="1400" kern="1200" dirty="0"/>
        </a:p>
      </dsp:txBody>
      <dsp:txXfrm>
        <a:off x="5963395" y="719459"/>
        <a:ext cx="1817424" cy="3394043"/>
      </dsp:txXfrm>
    </dsp:sp>
    <dsp:sp modelId="{E27C32F0-DBEA-4621-9A46-87116E6AC236}">
      <dsp:nvSpPr>
        <dsp:cNvPr id="0" name=""/>
        <dsp:cNvSpPr/>
      </dsp:nvSpPr>
      <dsp:spPr>
        <a:xfrm>
          <a:off x="5598528" y="237835"/>
          <a:ext cx="729733" cy="729733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28D4C7A5-10C2-4212-9762-5058149E7E2E}">
      <dsp:nvSpPr>
        <dsp:cNvPr id="0" name=""/>
        <dsp:cNvSpPr/>
      </dsp:nvSpPr>
      <dsp:spPr>
        <a:xfrm rot="16200000">
          <a:off x="6747854" y="2234047"/>
          <a:ext cx="3394043" cy="364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1792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/>
        </a:p>
      </dsp:txBody>
      <dsp:txXfrm>
        <a:off x="6747854" y="2234047"/>
        <a:ext cx="3394043" cy="364866"/>
      </dsp:txXfrm>
    </dsp:sp>
    <dsp:sp modelId="{5A85021C-8037-432B-92E5-DAABA2A7D581}">
      <dsp:nvSpPr>
        <dsp:cNvPr id="0" name=""/>
        <dsp:cNvSpPr/>
      </dsp:nvSpPr>
      <dsp:spPr>
        <a:xfrm>
          <a:off x="8627309" y="719459"/>
          <a:ext cx="1817424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32179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PRO14 2020/21 EIR	20-02-2021</a:t>
          </a:r>
          <a:endParaRPr lang="en-IE" sz="14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BOXING CLASSICS	20-02-2021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400" b="0" i="0" u="none" kern="1200" dirty="0"/>
            <a:t>FA CUP 2020/21 ENG	09-02-2021</a:t>
          </a:r>
          <a:endParaRPr lang="it-I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/>
            <a:t>CLASSIC GAA	13-02-2021</a:t>
          </a:r>
          <a:endParaRPr lang="en-IE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CLASSIC FOOTBALL	01-02-2021</a:t>
          </a:r>
          <a:endParaRPr lang="en-IE" sz="1400" kern="1200" dirty="0"/>
        </a:p>
      </dsp:txBody>
      <dsp:txXfrm>
        <a:off x="8627309" y="719459"/>
        <a:ext cx="1817424" cy="3394043"/>
      </dsp:txXfrm>
    </dsp:sp>
    <dsp:sp modelId="{7BEA9FCA-CA07-49E3-A610-97FB3E0E6DD5}">
      <dsp:nvSpPr>
        <dsp:cNvPr id="0" name=""/>
        <dsp:cNvSpPr/>
      </dsp:nvSpPr>
      <dsp:spPr>
        <a:xfrm>
          <a:off x="8262442" y="237835"/>
          <a:ext cx="729733" cy="72973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12/03/2021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326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768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12/03/2021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amireland.ie/top-programmes/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amireland.ie/top-programmes/" TargetMode="Externa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893"/>
            <a:ext cx="12192000" cy="71137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87" y="3922770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375" y="3922770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February 2021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 Overview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04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A19AD2-8BCF-47BE-89D9-2DA319F228F6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FEBRUARY 2021 VIEWING TRENDS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C62E4D-537D-40C2-B242-123D9C776034}"/>
              </a:ext>
            </a:extLst>
          </p:cNvPr>
          <p:cNvSpPr txBox="1"/>
          <p:nvPr/>
        </p:nvSpPr>
        <p:spPr>
          <a:xfrm>
            <a:off x="4069274" y="1693398"/>
            <a:ext cx="79417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TAM Ireland Commercial Channels reached an average of 74.8% of individuals each week in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February 2021</a:t>
            </a:r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Individuals watched an average of 167 minutes (2 hours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47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minutes) each day in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February 2021. This is an increase of 3 minutes on Feb 2020.</a:t>
            </a:r>
          </a:p>
          <a:p>
            <a:endParaRPr lang="en-US" dirty="0">
              <a:solidFill>
                <a:srgbClr val="213445"/>
              </a:solidFill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IE" b="0" i="1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Six Nations Live </a:t>
            </a:r>
            <a:r>
              <a:rPr lang="en-IE" i="1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en-IE" b="0" i="1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 V Fra 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on Virgin Media One on Sunday 14</a:t>
            </a:r>
            <a:r>
              <a:rPr lang="en-IE" b="0" i="0" baseline="3000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Feb was the most viewed programme of the month. An average of 798,400 individuals tuned in to the broadcast.</a:t>
            </a:r>
          </a:p>
          <a:p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On Sky One the documentary </a:t>
            </a:r>
            <a:r>
              <a:rPr lang="en-IE" i="1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Framing Britney Spears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on Feb 19</a:t>
            </a:r>
            <a:r>
              <a:rPr lang="en-IE" baseline="30000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was the most viewed programme of the month</a:t>
            </a:r>
          </a:p>
          <a:p>
            <a:endParaRPr lang="en-IE" dirty="0">
              <a:solidFill>
                <a:srgbClr val="213445"/>
              </a:solidFill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44C198-5C19-4F02-A58B-6AB6D043F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350" y="1858266"/>
            <a:ext cx="2655366" cy="1493643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8151A1-BFCE-4700-8274-B99EADFD4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350" y="3710355"/>
            <a:ext cx="2687264" cy="1512929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1502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098604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WEEKLY REACH: FEBRUARY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608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379507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ROI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FEBRUARY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F3F0030-4E41-4CB4-9A50-B28D3A42E7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06581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C05CA58-6AE9-4D33-AB2F-CE78378B252A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PROGRAMMES: FEBRUARY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CC54BF9B-D770-4F39-BB4A-6F9B99A34565}"/>
              </a:ext>
            </a:extLst>
          </p:cNvPr>
          <p:cNvSpPr txBox="1">
            <a:spLocks/>
          </p:cNvSpPr>
          <p:nvPr/>
        </p:nvSpPr>
        <p:spPr>
          <a:xfrm>
            <a:off x="595312" y="1509713"/>
            <a:ext cx="11001375" cy="79208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8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February 2021 can be found </a:t>
            </a:r>
            <a:r>
              <a:rPr lang="en-IE" sz="1600" dirty="0">
                <a:solidFill>
                  <a:schemeClr val="tx1"/>
                </a:solidFill>
                <a:latin typeface="Montserrat Light" panose="00000400000000000000" pitchFamily="2" charset="0"/>
                <a:hlinkClick r:id="rId8"/>
              </a:rPr>
              <a:t>here</a:t>
            </a:r>
            <a:endParaRPr lang="en-IE" sz="16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516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F3F0030-4E41-4CB4-9A50-B28D3A42E7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317581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34A68B6-C284-4B82-8FAF-9CEE689B1FD5}"/>
              </a:ext>
            </a:extLst>
          </p:cNvPr>
          <p:cNvSpPr txBox="1">
            <a:spLocks/>
          </p:cNvSpPr>
          <p:nvPr/>
        </p:nvSpPr>
        <p:spPr>
          <a:xfrm>
            <a:off x="595312" y="1509713"/>
            <a:ext cx="11001375" cy="79208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8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February 2021 can be found </a:t>
            </a:r>
            <a:r>
              <a:rPr lang="en-IE" sz="1600" dirty="0">
                <a:solidFill>
                  <a:schemeClr val="tx1"/>
                </a:solidFill>
                <a:latin typeface="Montserrat Light" panose="00000400000000000000" pitchFamily="2" charset="0"/>
                <a:hlinkClick r:id="rId8"/>
              </a:rPr>
              <a:t>here</a:t>
            </a:r>
            <a:endParaRPr lang="en-IE" sz="16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0788D0-2452-4919-986A-B51928910101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PROGRAMMES: FEBRUARY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E836E96A-3B34-42BF-B698-2833A0BF8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394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3015</TotalTime>
  <Words>567</Words>
  <Application>Microsoft Office PowerPoint</Application>
  <PresentationFormat>Widescreen</PresentationFormat>
  <Paragraphs>75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76</cp:revision>
  <dcterms:created xsi:type="dcterms:W3CDTF">2020-09-08T09:03:26Z</dcterms:created>
  <dcterms:modified xsi:type="dcterms:W3CDTF">2021-03-12T10:18:14Z</dcterms:modified>
</cp:coreProperties>
</file>