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5215" r:id="rId2"/>
    <p:sldId id="3089" r:id="rId3"/>
    <p:sldId id="393" r:id="rId4"/>
    <p:sldId id="270" r:id="rId5"/>
    <p:sldId id="5216" r:id="rId6"/>
    <p:sldId id="5218" r:id="rId7"/>
    <p:sldId id="5217" r:id="rId8"/>
    <p:sldId id="5208" r:id="rId9"/>
    <p:sldId id="5219" r:id="rId10"/>
    <p:sldId id="5221" r:id="rId11"/>
    <p:sldId id="5175" r:id="rId12"/>
    <p:sldId id="4720" r:id="rId13"/>
    <p:sldId id="366" r:id="rId14"/>
    <p:sldId id="522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ED27644-D713-4122-B443-CC19437E4F83}">
          <p14:sldIdLst>
            <p14:sldId id="5215"/>
            <p14:sldId id="3089"/>
            <p14:sldId id="393"/>
            <p14:sldId id="270"/>
            <p14:sldId id="5216"/>
            <p14:sldId id="5218"/>
            <p14:sldId id="5217"/>
            <p14:sldId id="5208"/>
            <p14:sldId id="5219"/>
            <p14:sldId id="5221"/>
            <p14:sldId id="5175"/>
            <p14:sldId id="4720"/>
            <p14:sldId id="366"/>
            <p14:sldId id="522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445"/>
    <a:srgbClr val="E8B6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5363" autoAdjust="0"/>
  </p:normalViewPr>
  <p:slideViewPr>
    <p:cSldViewPr snapToGrid="0" showGuides="1">
      <p:cViewPr>
        <p:scale>
          <a:sx n="70" d="100"/>
          <a:sy n="70" d="100"/>
        </p:scale>
        <p:origin x="1138" y="3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userId="2c19cd728e57dabf" providerId="LiveId" clId="{B299FAA4-0B96-4AC7-B3C6-6EEA5D4053F0}"/>
    <pc:docChg chg="undo redo custSel addSld delSld modSld addSection delSection modSection">
      <pc:chgData name="Eimear" userId="2c19cd728e57dabf" providerId="LiveId" clId="{B299FAA4-0B96-4AC7-B3C6-6EEA5D4053F0}" dt="2021-03-24T12:18:51.141" v="1647" actId="20577"/>
      <pc:docMkLst>
        <pc:docMk/>
      </pc:docMkLst>
      <pc:sldChg chg="del">
        <pc:chgData name="Eimear" userId="2c19cd728e57dabf" providerId="LiveId" clId="{B299FAA4-0B96-4AC7-B3C6-6EEA5D4053F0}" dt="2021-03-24T10:16:34.539" v="87" actId="47"/>
        <pc:sldMkLst>
          <pc:docMk/>
          <pc:sldMk cId="2850478022" sldId="256"/>
        </pc:sldMkLst>
      </pc:sldChg>
      <pc:sldChg chg="del">
        <pc:chgData name="Eimear" userId="2c19cd728e57dabf" providerId="LiveId" clId="{B299FAA4-0B96-4AC7-B3C6-6EEA5D4053F0}" dt="2021-03-24T11:25:40.553" v="1148" actId="47"/>
        <pc:sldMkLst>
          <pc:docMk/>
          <pc:sldMk cId="4082367585" sldId="257"/>
        </pc:sldMkLst>
      </pc:sldChg>
      <pc:sldChg chg="addSp delSp modSp mod">
        <pc:chgData name="Eimear" userId="2c19cd728e57dabf" providerId="LiveId" clId="{B299FAA4-0B96-4AC7-B3C6-6EEA5D4053F0}" dt="2021-03-24T11:55:23.819" v="1549" actId="478"/>
        <pc:sldMkLst>
          <pc:docMk/>
          <pc:sldMk cId="0" sldId="270"/>
        </pc:sldMkLst>
        <pc:spChg chg="del">
          <ac:chgData name="Eimear" userId="2c19cd728e57dabf" providerId="LiveId" clId="{B299FAA4-0B96-4AC7-B3C6-6EEA5D4053F0}" dt="2021-03-24T10:40:18.128" v="517" actId="478"/>
          <ac:spMkLst>
            <pc:docMk/>
            <pc:sldMk cId="0" sldId="270"/>
            <ac:spMk id="2" creationId="{00000000-0000-0000-0000-000000000000}"/>
          </ac:spMkLst>
        </pc:spChg>
        <pc:spChg chg="del">
          <ac:chgData name="Eimear" userId="2c19cd728e57dabf" providerId="LiveId" clId="{B299FAA4-0B96-4AC7-B3C6-6EEA5D4053F0}" dt="2021-03-24T10:40:16.896" v="516" actId="478"/>
          <ac:spMkLst>
            <pc:docMk/>
            <pc:sldMk cId="0" sldId="270"/>
            <ac:spMk id="3" creationId="{00000000-0000-0000-0000-000000000000}"/>
          </ac:spMkLst>
        </pc:spChg>
        <pc:spChg chg="del">
          <ac:chgData name="Eimear" userId="2c19cd728e57dabf" providerId="LiveId" clId="{B299FAA4-0B96-4AC7-B3C6-6EEA5D4053F0}" dt="2021-03-24T10:40:19.831" v="518" actId="478"/>
          <ac:spMkLst>
            <pc:docMk/>
            <pc:sldMk cId="0" sldId="270"/>
            <ac:spMk id="4" creationId="{00000000-0000-0000-0000-000000000000}"/>
          </ac:spMkLst>
        </pc:spChg>
        <pc:spChg chg="mod">
          <ac:chgData name="Eimear" userId="2c19cd728e57dabf" providerId="LiveId" clId="{B299FAA4-0B96-4AC7-B3C6-6EEA5D4053F0}" dt="2021-03-24T11:55:15.407" v="1548" actId="20577"/>
          <ac:spMkLst>
            <pc:docMk/>
            <pc:sldMk cId="0" sldId="270"/>
            <ac:spMk id="8" creationId="{00000000-0000-0000-0000-000000000000}"/>
          </ac:spMkLst>
        </pc:spChg>
        <pc:spChg chg="add del">
          <ac:chgData name="Eimear" userId="2c19cd728e57dabf" providerId="LiveId" clId="{B299FAA4-0B96-4AC7-B3C6-6EEA5D4053F0}" dt="2021-03-24T10:43:34.883" v="644" actId="478"/>
          <ac:spMkLst>
            <pc:docMk/>
            <pc:sldMk cId="0" sldId="270"/>
            <ac:spMk id="9" creationId="{00000000-0000-0000-0000-000000000000}"/>
          </ac:spMkLst>
        </pc:spChg>
        <pc:spChg chg="del mod">
          <ac:chgData name="Eimear" userId="2c19cd728e57dabf" providerId="LiveId" clId="{B299FAA4-0B96-4AC7-B3C6-6EEA5D4053F0}" dt="2021-03-24T10:44:28.393" v="660" actId="478"/>
          <ac:spMkLst>
            <pc:docMk/>
            <pc:sldMk cId="0" sldId="270"/>
            <ac:spMk id="13" creationId="{00000000-0000-0000-0000-000000000000}"/>
          </ac:spMkLst>
        </pc:spChg>
        <pc:spChg chg="del">
          <ac:chgData name="Eimear" userId="2c19cd728e57dabf" providerId="LiveId" clId="{B299FAA4-0B96-4AC7-B3C6-6EEA5D4053F0}" dt="2021-03-24T10:44:30.265" v="662" actId="478"/>
          <ac:spMkLst>
            <pc:docMk/>
            <pc:sldMk cId="0" sldId="270"/>
            <ac:spMk id="14" creationId="{00000000-0000-0000-0000-000000000000}"/>
          </ac:spMkLst>
        </pc:spChg>
        <pc:spChg chg="del mod">
          <ac:chgData name="Eimear" userId="2c19cd728e57dabf" providerId="LiveId" clId="{B299FAA4-0B96-4AC7-B3C6-6EEA5D4053F0}" dt="2021-03-24T10:44:29.395" v="661" actId="478"/>
          <ac:spMkLst>
            <pc:docMk/>
            <pc:sldMk cId="0" sldId="270"/>
            <ac:spMk id="15" creationId="{00000000-0000-0000-0000-000000000000}"/>
          </ac:spMkLst>
        </pc:spChg>
        <pc:spChg chg="del mod">
          <ac:chgData name="Eimear" userId="2c19cd728e57dabf" providerId="LiveId" clId="{B299FAA4-0B96-4AC7-B3C6-6EEA5D4053F0}" dt="2021-03-24T10:44:25.687" v="658" actId="478"/>
          <ac:spMkLst>
            <pc:docMk/>
            <pc:sldMk cId="0" sldId="270"/>
            <ac:spMk id="16" creationId="{00000000-0000-0000-0000-000000000000}"/>
          </ac:spMkLst>
        </pc:spChg>
        <pc:spChg chg="del mod">
          <ac:chgData name="Eimear" userId="2c19cd728e57dabf" providerId="LiveId" clId="{B299FAA4-0B96-4AC7-B3C6-6EEA5D4053F0}" dt="2021-03-24T10:44:27.029" v="659" actId="478"/>
          <ac:spMkLst>
            <pc:docMk/>
            <pc:sldMk cId="0" sldId="270"/>
            <ac:spMk id="17" creationId="{00000000-0000-0000-0000-000000000000}"/>
          </ac:spMkLst>
        </pc:spChg>
        <pc:spChg chg="del mod">
          <ac:chgData name="Eimear" userId="2c19cd728e57dabf" providerId="LiveId" clId="{B299FAA4-0B96-4AC7-B3C6-6EEA5D4053F0}" dt="2021-03-24T10:44:20.452" v="650" actId="478"/>
          <ac:spMkLst>
            <pc:docMk/>
            <pc:sldMk cId="0" sldId="270"/>
            <ac:spMk id="18" creationId="{00000000-0000-0000-0000-000000000000}"/>
          </ac:spMkLst>
        </pc:spChg>
        <pc:spChg chg="del mod">
          <ac:chgData name="Eimear" userId="2c19cd728e57dabf" providerId="LiveId" clId="{B299FAA4-0B96-4AC7-B3C6-6EEA5D4053F0}" dt="2021-03-24T10:44:23.380" v="655" actId="478"/>
          <ac:spMkLst>
            <pc:docMk/>
            <pc:sldMk cId="0" sldId="270"/>
            <ac:spMk id="22" creationId="{00000000-0000-0000-0000-000000000000}"/>
          </ac:spMkLst>
        </pc:spChg>
        <pc:spChg chg="mod">
          <ac:chgData name="Eimear" userId="2c19cd728e57dabf" providerId="LiveId" clId="{B299FAA4-0B96-4AC7-B3C6-6EEA5D4053F0}" dt="2021-03-24T10:43:31.431" v="641" actId="14100"/>
          <ac:spMkLst>
            <pc:docMk/>
            <pc:sldMk cId="0" sldId="270"/>
            <ac:spMk id="23" creationId="{00000000-0000-0000-0000-000000000000}"/>
          </ac:spMkLst>
        </pc:spChg>
        <pc:spChg chg="del mod">
          <ac:chgData name="Eimear" userId="2c19cd728e57dabf" providerId="LiveId" clId="{B299FAA4-0B96-4AC7-B3C6-6EEA5D4053F0}" dt="2021-03-24T11:55:23.819" v="1549" actId="478"/>
          <ac:spMkLst>
            <pc:docMk/>
            <pc:sldMk cId="0" sldId="270"/>
            <ac:spMk id="24" creationId="{00000000-0000-0000-0000-000000000000}"/>
          </ac:spMkLst>
        </pc:spChg>
        <pc:spChg chg="del mod">
          <ac:chgData name="Eimear" userId="2c19cd728e57dabf" providerId="LiveId" clId="{B299FAA4-0B96-4AC7-B3C6-6EEA5D4053F0}" dt="2021-03-24T10:44:19.413" v="648" actId="478"/>
          <ac:spMkLst>
            <pc:docMk/>
            <pc:sldMk cId="0" sldId="270"/>
            <ac:spMk id="29" creationId="{00000000-0000-0000-0000-000000000000}"/>
          </ac:spMkLst>
        </pc:spChg>
        <pc:spChg chg="del">
          <ac:chgData name="Eimear" userId="2c19cd728e57dabf" providerId="LiveId" clId="{B299FAA4-0B96-4AC7-B3C6-6EEA5D4053F0}" dt="2021-03-24T10:41:45.809" v="622" actId="478"/>
          <ac:spMkLst>
            <pc:docMk/>
            <pc:sldMk cId="0" sldId="270"/>
            <ac:spMk id="30" creationId="{00000000-0000-0000-0000-000000000000}"/>
          </ac:spMkLst>
        </pc:spChg>
        <pc:spChg chg="add mod">
          <ac:chgData name="Eimear" userId="2c19cd728e57dabf" providerId="LiveId" clId="{B299FAA4-0B96-4AC7-B3C6-6EEA5D4053F0}" dt="2021-03-24T10:40:53.407" v="607" actId="1036"/>
          <ac:spMkLst>
            <pc:docMk/>
            <pc:sldMk cId="0" sldId="270"/>
            <ac:spMk id="31" creationId="{A0704021-FD5F-4C40-884B-B755E33EFD5C}"/>
          </ac:spMkLst>
        </pc:spChg>
        <pc:spChg chg="add mod">
          <ac:chgData name="Eimear" userId="2c19cd728e57dabf" providerId="LiveId" clId="{B299FAA4-0B96-4AC7-B3C6-6EEA5D4053F0}" dt="2021-03-24T10:42:48.224" v="633" actId="114"/>
          <ac:spMkLst>
            <pc:docMk/>
            <pc:sldMk cId="0" sldId="270"/>
            <ac:spMk id="32" creationId="{3209FF4E-BD9A-4531-AD6A-509BA0B099FB}"/>
          </ac:spMkLst>
        </pc:spChg>
        <pc:grpChg chg="del">
          <ac:chgData name="Eimear" userId="2c19cd728e57dabf" providerId="LiveId" clId="{B299FAA4-0B96-4AC7-B3C6-6EEA5D4053F0}" dt="2021-03-24T10:41:34.390" v="621" actId="478"/>
          <ac:grpSpMkLst>
            <pc:docMk/>
            <pc:sldMk cId="0" sldId="270"/>
            <ac:grpSpMk id="5" creationId="{00000000-0000-0000-0000-000000000000}"/>
          </ac:grpSpMkLst>
        </pc:grpChg>
        <pc:grpChg chg="del">
          <ac:chgData name="Eimear" userId="2c19cd728e57dabf" providerId="LiveId" clId="{B299FAA4-0B96-4AC7-B3C6-6EEA5D4053F0}" dt="2021-03-24T10:44:31.383" v="663" actId="478"/>
          <ac:grpSpMkLst>
            <pc:docMk/>
            <pc:sldMk cId="0" sldId="270"/>
            <ac:grpSpMk id="10" creationId="{00000000-0000-0000-0000-000000000000}"/>
          </ac:grpSpMkLst>
        </pc:grpChg>
        <pc:grpChg chg="del mod">
          <ac:chgData name="Eimear" userId="2c19cd728e57dabf" providerId="LiveId" clId="{B299FAA4-0B96-4AC7-B3C6-6EEA5D4053F0}" dt="2021-03-24T10:44:21.639" v="652" actId="478"/>
          <ac:grpSpMkLst>
            <pc:docMk/>
            <pc:sldMk cId="0" sldId="270"/>
            <ac:grpSpMk id="19" creationId="{00000000-0000-0000-0000-000000000000}"/>
          </ac:grpSpMkLst>
        </pc:grpChg>
        <pc:grpChg chg="del mod">
          <ac:chgData name="Eimear" userId="2c19cd728e57dabf" providerId="LiveId" clId="{B299FAA4-0B96-4AC7-B3C6-6EEA5D4053F0}" dt="2021-03-24T10:44:19.793" v="649" actId="478"/>
          <ac:grpSpMkLst>
            <pc:docMk/>
            <pc:sldMk cId="0" sldId="270"/>
            <ac:grpSpMk id="25" creationId="{00000000-0000-0000-0000-000000000000}"/>
          </ac:grpSpMkLst>
        </pc:grpChg>
        <pc:picChg chg="add mod ord modCrop">
          <ac:chgData name="Eimear" userId="2c19cd728e57dabf" providerId="LiveId" clId="{B299FAA4-0B96-4AC7-B3C6-6EEA5D4053F0}" dt="2021-03-24T10:45:14.449" v="673" actId="732"/>
          <ac:picMkLst>
            <pc:docMk/>
            <pc:sldMk cId="0" sldId="270"/>
            <ac:picMk id="34" creationId="{5372E9D9-3BBD-4220-B4D8-58CACF4A41D9}"/>
          </ac:picMkLst>
        </pc:picChg>
      </pc:sldChg>
      <pc:sldChg chg="delSp modSp del mod">
        <pc:chgData name="Eimear" userId="2c19cd728e57dabf" providerId="LiveId" clId="{B299FAA4-0B96-4AC7-B3C6-6EEA5D4053F0}" dt="2021-03-24T11:24:50.196" v="1147" actId="47"/>
        <pc:sldMkLst>
          <pc:docMk/>
          <pc:sldMk cId="0" sldId="273"/>
        </pc:sldMkLst>
        <pc:spChg chg="del">
          <ac:chgData name="Eimear" userId="2c19cd728e57dabf" providerId="LiveId" clId="{B299FAA4-0B96-4AC7-B3C6-6EEA5D4053F0}" dt="2021-03-24T11:24:17.947" v="1140" actId="478"/>
          <ac:spMkLst>
            <pc:docMk/>
            <pc:sldMk cId="0" sldId="273"/>
            <ac:spMk id="2" creationId="{00000000-0000-0000-0000-000000000000}"/>
          </ac:spMkLst>
        </pc:spChg>
        <pc:spChg chg="del">
          <ac:chgData name="Eimear" userId="2c19cd728e57dabf" providerId="LiveId" clId="{B299FAA4-0B96-4AC7-B3C6-6EEA5D4053F0}" dt="2021-03-24T11:24:16.280" v="1139" actId="478"/>
          <ac:spMkLst>
            <pc:docMk/>
            <pc:sldMk cId="0" sldId="273"/>
            <ac:spMk id="4" creationId="{00000000-0000-0000-0000-000000000000}"/>
          </ac:spMkLst>
        </pc:spChg>
        <pc:spChg chg="del mod">
          <ac:chgData name="Eimear" userId="2c19cd728e57dabf" providerId="LiveId" clId="{B299FAA4-0B96-4AC7-B3C6-6EEA5D4053F0}" dt="2021-03-24T11:24:28.940" v="1146" actId="478"/>
          <ac:spMkLst>
            <pc:docMk/>
            <pc:sldMk cId="0" sldId="273"/>
            <ac:spMk id="5" creationId="{00000000-0000-0000-0000-000000000000}"/>
          </ac:spMkLst>
        </pc:spChg>
        <pc:spChg chg="del">
          <ac:chgData name="Eimear" userId="2c19cd728e57dabf" providerId="LiveId" clId="{B299FAA4-0B96-4AC7-B3C6-6EEA5D4053F0}" dt="2021-03-24T11:24:18.887" v="1141" actId="478"/>
          <ac:spMkLst>
            <pc:docMk/>
            <pc:sldMk cId="0" sldId="273"/>
            <ac:spMk id="6" creationId="{00000000-0000-0000-0000-000000000000}"/>
          </ac:spMkLst>
        </pc:spChg>
        <pc:spChg chg="del">
          <ac:chgData name="Eimear" userId="2c19cd728e57dabf" providerId="LiveId" clId="{B299FAA4-0B96-4AC7-B3C6-6EEA5D4053F0}" dt="2021-03-24T11:24:27.862" v="1144" actId="478"/>
          <ac:spMkLst>
            <pc:docMk/>
            <pc:sldMk cId="0" sldId="273"/>
            <ac:spMk id="7" creationId="{00000000-0000-0000-0000-000000000000}"/>
          </ac:spMkLst>
        </pc:spChg>
        <pc:spChg chg="mod">
          <ac:chgData name="Eimear" userId="2c19cd728e57dabf" providerId="LiveId" clId="{B299FAA4-0B96-4AC7-B3C6-6EEA5D4053F0}" dt="2021-03-24T11:24:22.152" v="1143" actId="1076"/>
          <ac:spMkLst>
            <pc:docMk/>
            <pc:sldMk cId="0" sldId="273"/>
            <ac:spMk id="8" creationId="{00000000-0000-0000-0000-000000000000}"/>
          </ac:spMkLst>
        </pc:spChg>
      </pc:sldChg>
      <pc:sldChg chg="del">
        <pc:chgData name="Eimear" userId="2c19cd728e57dabf" providerId="LiveId" clId="{B299FAA4-0B96-4AC7-B3C6-6EEA5D4053F0}" dt="2021-03-24T11:25:43.019" v="1150" actId="47"/>
        <pc:sldMkLst>
          <pc:docMk/>
          <pc:sldMk cId="2861165338" sldId="306"/>
        </pc:sldMkLst>
      </pc:sldChg>
      <pc:sldChg chg="del">
        <pc:chgData name="Eimear" userId="2c19cd728e57dabf" providerId="LiveId" clId="{B299FAA4-0B96-4AC7-B3C6-6EEA5D4053F0}" dt="2021-03-24T11:25:43.600" v="1151" actId="47"/>
        <pc:sldMkLst>
          <pc:docMk/>
          <pc:sldMk cId="568552608" sldId="307"/>
        </pc:sldMkLst>
      </pc:sldChg>
      <pc:sldChg chg="add del">
        <pc:chgData name="Eimear" userId="2c19cd728e57dabf" providerId="LiveId" clId="{B299FAA4-0B96-4AC7-B3C6-6EEA5D4053F0}" dt="2021-03-24T11:49:13.293" v="1453" actId="47"/>
        <pc:sldMkLst>
          <pc:docMk/>
          <pc:sldMk cId="3305712150" sldId="363"/>
        </pc:sldMkLst>
      </pc:sldChg>
      <pc:sldChg chg="addSp modSp add mod">
        <pc:chgData name="Eimear" userId="2c19cd728e57dabf" providerId="LiveId" clId="{B299FAA4-0B96-4AC7-B3C6-6EEA5D4053F0}" dt="2021-03-24T11:49:08.495" v="1451" actId="14100"/>
        <pc:sldMkLst>
          <pc:docMk/>
          <pc:sldMk cId="2263631016" sldId="366"/>
        </pc:sldMkLst>
        <pc:spChg chg="mod">
          <ac:chgData name="Eimear" userId="2c19cd728e57dabf" providerId="LiveId" clId="{B299FAA4-0B96-4AC7-B3C6-6EEA5D4053F0}" dt="2021-03-24T11:49:08.495" v="1451" actId="14100"/>
          <ac:spMkLst>
            <pc:docMk/>
            <pc:sldMk cId="2263631016" sldId="366"/>
            <ac:spMk id="5" creationId="{5F50A6E2-1809-422B-AB6D-A5AB6DCFD521}"/>
          </ac:spMkLst>
        </pc:spChg>
        <pc:graphicFrameChg chg="add mod">
          <ac:chgData name="Eimear" userId="2c19cd728e57dabf" providerId="LiveId" clId="{B299FAA4-0B96-4AC7-B3C6-6EEA5D4053F0}" dt="2021-03-24T11:48:56.786" v="1450" actId="207"/>
          <ac:graphicFrameMkLst>
            <pc:docMk/>
            <pc:sldMk cId="2263631016" sldId="366"/>
            <ac:graphicFrameMk id="6" creationId="{92D0B2F0-218E-4CF1-93C7-D5AC350FE5CE}"/>
          </ac:graphicFrameMkLst>
        </pc:graphicFrameChg>
        <pc:picChg chg="mod ord">
          <ac:chgData name="Eimear" userId="2c19cd728e57dabf" providerId="LiveId" clId="{B299FAA4-0B96-4AC7-B3C6-6EEA5D4053F0}" dt="2021-03-24T11:36:14.793" v="1442"/>
          <ac:picMkLst>
            <pc:docMk/>
            <pc:sldMk cId="2263631016" sldId="366"/>
            <ac:picMk id="9" creationId="{44675E81-63AB-46A9-B558-62A652AF7E46}"/>
          </ac:picMkLst>
        </pc:picChg>
        <pc:picChg chg="mod">
          <ac:chgData name="Eimear" userId="2c19cd728e57dabf" providerId="LiveId" clId="{B299FAA4-0B96-4AC7-B3C6-6EEA5D4053F0}" dt="2021-03-24T11:36:58.114" v="1444" actId="1076"/>
          <ac:picMkLst>
            <pc:docMk/>
            <pc:sldMk cId="2263631016" sldId="366"/>
            <ac:picMk id="14" creationId="{4AC1382A-A095-45E7-ABC2-38D3143FC65B}"/>
          </ac:picMkLst>
        </pc:picChg>
      </pc:sldChg>
      <pc:sldChg chg="addSp delSp modSp mod modNotesTx">
        <pc:chgData name="Eimear" userId="2c19cd728e57dabf" providerId="LiveId" clId="{B299FAA4-0B96-4AC7-B3C6-6EEA5D4053F0}" dt="2021-03-24T11:54:54.027" v="1539" actId="20577"/>
        <pc:sldMkLst>
          <pc:docMk/>
          <pc:sldMk cId="3609056337" sldId="393"/>
        </pc:sldMkLst>
        <pc:spChg chg="del">
          <ac:chgData name="Eimear" userId="2c19cd728e57dabf" providerId="LiveId" clId="{B299FAA4-0B96-4AC7-B3C6-6EEA5D4053F0}" dt="2021-03-24T10:28:29.960" v="249" actId="478"/>
          <ac:spMkLst>
            <pc:docMk/>
            <pc:sldMk cId="3609056337" sldId="393"/>
            <ac:spMk id="2" creationId="{00000000-0000-0000-0000-000000000000}"/>
          </ac:spMkLst>
        </pc:spChg>
        <pc:spChg chg="add del mod">
          <ac:chgData name="Eimear" userId="2c19cd728e57dabf" providerId="LiveId" clId="{B299FAA4-0B96-4AC7-B3C6-6EEA5D4053F0}" dt="2021-03-24T10:28:32.741" v="250" actId="478"/>
          <ac:spMkLst>
            <pc:docMk/>
            <pc:sldMk cId="3609056337" sldId="393"/>
            <ac:spMk id="5" creationId="{3893E60B-5ABE-4371-A5E5-6CEC9338B26C}"/>
          </ac:spMkLst>
        </pc:spChg>
        <pc:spChg chg="mod">
          <ac:chgData name="Eimear" userId="2c19cd728e57dabf" providerId="LiveId" clId="{B299FAA4-0B96-4AC7-B3C6-6EEA5D4053F0}" dt="2021-03-24T10:30:26.153" v="332" actId="2711"/>
          <ac:spMkLst>
            <pc:docMk/>
            <pc:sldMk cId="3609056337" sldId="393"/>
            <ac:spMk id="16" creationId="{00000000-0000-0000-0000-000000000000}"/>
          </ac:spMkLst>
        </pc:spChg>
        <pc:spChg chg="mod">
          <ac:chgData name="Eimear" userId="2c19cd728e57dabf" providerId="LiveId" clId="{B299FAA4-0B96-4AC7-B3C6-6EEA5D4053F0}" dt="2021-03-24T10:30:26.153" v="332" actId="2711"/>
          <ac:spMkLst>
            <pc:docMk/>
            <pc:sldMk cId="3609056337" sldId="393"/>
            <ac:spMk id="19" creationId="{8EDD841F-E17D-4B1B-96D0-2964F6E4F4A5}"/>
          </ac:spMkLst>
        </pc:spChg>
        <pc:spChg chg="add mod">
          <ac:chgData name="Eimear" userId="2c19cd728e57dabf" providerId="LiveId" clId="{B299FAA4-0B96-4AC7-B3C6-6EEA5D4053F0}" dt="2021-03-24T10:29:11.209" v="302" actId="20577"/>
          <ac:spMkLst>
            <pc:docMk/>
            <pc:sldMk cId="3609056337" sldId="393"/>
            <ac:spMk id="21" creationId="{EAF1A80C-35DB-4FFC-AE92-4F48B8412F2F}"/>
          </ac:spMkLst>
        </pc:spChg>
        <pc:spChg chg="mod">
          <ac:chgData name="Eimear" userId="2c19cd728e57dabf" providerId="LiveId" clId="{B299FAA4-0B96-4AC7-B3C6-6EEA5D4053F0}" dt="2021-03-24T10:30:26.153" v="332" actId="2711"/>
          <ac:spMkLst>
            <pc:docMk/>
            <pc:sldMk cId="3609056337" sldId="393"/>
            <ac:spMk id="31" creationId="{00000000-0000-0000-0000-000000000000}"/>
          </ac:spMkLst>
        </pc:spChg>
        <pc:spChg chg="mod">
          <ac:chgData name="Eimear" userId="2c19cd728e57dabf" providerId="LiveId" clId="{B299FAA4-0B96-4AC7-B3C6-6EEA5D4053F0}" dt="2021-03-24T10:30:26.153" v="332" actId="2711"/>
          <ac:spMkLst>
            <pc:docMk/>
            <pc:sldMk cId="3609056337" sldId="393"/>
            <ac:spMk id="32" creationId="{00000000-0000-0000-0000-000000000000}"/>
          </ac:spMkLst>
        </pc:spChg>
        <pc:spChg chg="mod">
          <ac:chgData name="Eimear" userId="2c19cd728e57dabf" providerId="LiveId" clId="{B299FAA4-0B96-4AC7-B3C6-6EEA5D4053F0}" dt="2021-03-24T11:54:54.027" v="1539" actId="20577"/>
          <ac:spMkLst>
            <pc:docMk/>
            <pc:sldMk cId="3609056337" sldId="393"/>
            <ac:spMk id="33" creationId="{00000000-0000-0000-0000-000000000000}"/>
          </ac:spMkLst>
        </pc:spChg>
        <pc:spChg chg="mod">
          <ac:chgData name="Eimear" userId="2c19cd728e57dabf" providerId="LiveId" clId="{B299FAA4-0B96-4AC7-B3C6-6EEA5D4053F0}" dt="2021-03-24T10:30:26.153" v="332" actId="2711"/>
          <ac:spMkLst>
            <pc:docMk/>
            <pc:sldMk cId="3609056337" sldId="393"/>
            <ac:spMk id="34" creationId="{00000000-0000-0000-0000-000000000000}"/>
          </ac:spMkLst>
        </pc:spChg>
        <pc:spChg chg="mod">
          <ac:chgData name="Eimear" userId="2c19cd728e57dabf" providerId="LiveId" clId="{B299FAA4-0B96-4AC7-B3C6-6EEA5D4053F0}" dt="2021-03-24T10:30:26.153" v="332" actId="2711"/>
          <ac:spMkLst>
            <pc:docMk/>
            <pc:sldMk cId="3609056337" sldId="393"/>
            <ac:spMk id="35" creationId="{00000000-0000-0000-0000-000000000000}"/>
          </ac:spMkLst>
        </pc:spChg>
        <pc:spChg chg="mod">
          <ac:chgData name="Eimear" userId="2c19cd728e57dabf" providerId="LiveId" clId="{B299FAA4-0B96-4AC7-B3C6-6EEA5D4053F0}" dt="2021-03-24T10:30:26.153" v="332" actId="2711"/>
          <ac:spMkLst>
            <pc:docMk/>
            <pc:sldMk cId="3609056337" sldId="393"/>
            <ac:spMk id="38" creationId="{00000000-0000-0000-0000-000000000000}"/>
          </ac:spMkLst>
        </pc:spChg>
        <pc:picChg chg="mod">
          <ac:chgData name="Eimear" userId="2c19cd728e57dabf" providerId="LiveId" clId="{B299FAA4-0B96-4AC7-B3C6-6EEA5D4053F0}" dt="2021-03-24T10:28:25.269" v="248" actId="1036"/>
          <ac:picMkLst>
            <pc:docMk/>
            <pc:sldMk cId="3609056337" sldId="393"/>
            <ac:picMk id="4" creationId="{2FB4495E-A8EF-4F6F-8C22-33343B1E5C87}"/>
          </ac:picMkLst>
        </pc:picChg>
        <pc:picChg chg="mod">
          <ac:chgData name="Eimear" userId="2c19cd728e57dabf" providerId="LiveId" clId="{B299FAA4-0B96-4AC7-B3C6-6EEA5D4053F0}" dt="2021-03-24T10:29:48.740" v="330" actId="1076"/>
          <ac:picMkLst>
            <pc:docMk/>
            <pc:sldMk cId="3609056337" sldId="393"/>
            <ac:picMk id="6" creationId="{77CCDAD1-4B6B-4FF9-90B9-A662D019AC0A}"/>
          </ac:picMkLst>
        </pc:picChg>
        <pc:picChg chg="mod">
          <ac:chgData name="Eimear" userId="2c19cd728e57dabf" providerId="LiveId" clId="{B299FAA4-0B96-4AC7-B3C6-6EEA5D4053F0}" dt="2021-03-24T10:29:48.740" v="330" actId="1076"/>
          <ac:picMkLst>
            <pc:docMk/>
            <pc:sldMk cId="3609056337" sldId="393"/>
            <ac:picMk id="2050" creationId="{00000000-0000-0000-0000-000000000000}"/>
          </ac:picMkLst>
        </pc:picChg>
        <pc:picChg chg="mod">
          <ac:chgData name="Eimear" userId="2c19cd728e57dabf" providerId="LiveId" clId="{B299FAA4-0B96-4AC7-B3C6-6EEA5D4053F0}" dt="2021-03-24T10:29:48.740" v="330" actId="1076"/>
          <ac:picMkLst>
            <pc:docMk/>
            <pc:sldMk cId="3609056337" sldId="393"/>
            <ac:picMk id="2054" creationId="{00000000-0000-0000-0000-000000000000}"/>
          </ac:picMkLst>
        </pc:picChg>
        <pc:picChg chg="mod">
          <ac:chgData name="Eimear" userId="2c19cd728e57dabf" providerId="LiveId" clId="{B299FAA4-0B96-4AC7-B3C6-6EEA5D4053F0}" dt="2021-03-24T10:29:48.740" v="330" actId="1076"/>
          <ac:picMkLst>
            <pc:docMk/>
            <pc:sldMk cId="3609056337" sldId="393"/>
            <ac:picMk id="2055" creationId="{00000000-0000-0000-0000-000000000000}"/>
          </ac:picMkLst>
        </pc:picChg>
        <pc:picChg chg="mod">
          <ac:chgData name="Eimear" userId="2c19cd728e57dabf" providerId="LiveId" clId="{B299FAA4-0B96-4AC7-B3C6-6EEA5D4053F0}" dt="2021-03-24T10:29:48.740" v="330" actId="1076"/>
          <ac:picMkLst>
            <pc:docMk/>
            <pc:sldMk cId="3609056337" sldId="393"/>
            <ac:picMk id="2057" creationId="{00000000-0000-0000-0000-000000000000}"/>
          </ac:picMkLst>
        </pc:picChg>
        <pc:picChg chg="mod">
          <ac:chgData name="Eimear" userId="2c19cd728e57dabf" providerId="LiveId" clId="{B299FAA4-0B96-4AC7-B3C6-6EEA5D4053F0}" dt="2021-03-24T10:28:25.269" v="248" actId="1036"/>
          <ac:picMkLst>
            <pc:docMk/>
            <pc:sldMk cId="3609056337" sldId="393"/>
            <ac:picMk id="2058" creationId="{00000000-0000-0000-0000-000000000000}"/>
          </ac:picMkLst>
        </pc:picChg>
        <pc:picChg chg="mod">
          <ac:chgData name="Eimear" userId="2c19cd728e57dabf" providerId="LiveId" clId="{B299FAA4-0B96-4AC7-B3C6-6EEA5D4053F0}" dt="2021-03-24T10:29:48.740" v="330" actId="1076"/>
          <ac:picMkLst>
            <pc:docMk/>
            <pc:sldMk cId="3609056337" sldId="393"/>
            <ac:picMk id="2059" creationId="{00000000-0000-0000-0000-000000000000}"/>
          </ac:picMkLst>
        </pc:picChg>
      </pc:sldChg>
      <pc:sldChg chg="del">
        <pc:chgData name="Eimear" userId="2c19cd728e57dabf" providerId="LiveId" clId="{B299FAA4-0B96-4AC7-B3C6-6EEA5D4053F0}" dt="2021-03-24T11:49:35.608" v="1456" actId="47"/>
        <pc:sldMkLst>
          <pc:docMk/>
          <pc:sldMk cId="2915159761" sldId="532"/>
        </pc:sldMkLst>
      </pc:sldChg>
      <pc:sldChg chg="del">
        <pc:chgData name="Eimear" userId="2c19cd728e57dabf" providerId="LiveId" clId="{B299FAA4-0B96-4AC7-B3C6-6EEA5D4053F0}" dt="2021-03-24T11:49:33.759" v="1455" actId="47"/>
        <pc:sldMkLst>
          <pc:docMk/>
          <pc:sldMk cId="3507392081" sldId="533"/>
        </pc:sldMkLst>
      </pc:sldChg>
      <pc:sldChg chg="del">
        <pc:chgData name="Eimear" userId="2c19cd728e57dabf" providerId="LiveId" clId="{B299FAA4-0B96-4AC7-B3C6-6EEA5D4053F0}" dt="2021-03-24T11:25:44.557" v="1152" actId="47"/>
        <pc:sldMkLst>
          <pc:docMk/>
          <pc:sldMk cId="2893698268" sldId="631"/>
        </pc:sldMkLst>
      </pc:sldChg>
      <pc:sldChg chg="del">
        <pc:chgData name="Eimear" userId="2c19cd728e57dabf" providerId="LiveId" clId="{B299FAA4-0B96-4AC7-B3C6-6EEA5D4053F0}" dt="2021-03-24T11:53:47.328" v="1459" actId="47"/>
        <pc:sldMkLst>
          <pc:docMk/>
          <pc:sldMk cId="610301860" sldId="1629"/>
        </pc:sldMkLst>
      </pc:sldChg>
      <pc:sldChg chg="addSp delSp modSp mod modNotesTx">
        <pc:chgData name="Eimear" userId="2c19cd728e57dabf" providerId="LiveId" clId="{B299FAA4-0B96-4AC7-B3C6-6EEA5D4053F0}" dt="2021-03-24T12:17:41.007" v="1640" actId="931"/>
        <pc:sldMkLst>
          <pc:docMk/>
          <pc:sldMk cId="815252054" sldId="3089"/>
        </pc:sldMkLst>
        <pc:spChg chg="add del mod">
          <ac:chgData name="Eimear" userId="2c19cd728e57dabf" providerId="LiveId" clId="{B299FAA4-0B96-4AC7-B3C6-6EEA5D4053F0}" dt="2021-03-24T10:18:50.781" v="92" actId="931"/>
          <ac:spMkLst>
            <pc:docMk/>
            <pc:sldMk cId="815252054" sldId="3089"/>
            <ac:spMk id="3" creationId="{32EA5DF1-C129-4272-842D-917C67E16BC7}"/>
          </ac:spMkLst>
        </pc:spChg>
        <pc:spChg chg="del mod">
          <ac:chgData name="Eimear" userId="2c19cd728e57dabf" providerId="LiveId" clId="{B299FAA4-0B96-4AC7-B3C6-6EEA5D4053F0}" dt="2021-03-24T10:17:36.414" v="90" actId="478"/>
          <ac:spMkLst>
            <pc:docMk/>
            <pc:sldMk cId="815252054" sldId="3089"/>
            <ac:spMk id="5" creationId="{B320F8FB-5033-458F-9204-AEFF3FBEA82B}"/>
          </ac:spMkLst>
        </pc:spChg>
        <pc:spChg chg="mod">
          <ac:chgData name="Eimear" userId="2c19cd728e57dabf" providerId="LiveId" clId="{B299FAA4-0B96-4AC7-B3C6-6EEA5D4053F0}" dt="2021-03-24T10:30:47.836" v="341" actId="27636"/>
          <ac:spMkLst>
            <pc:docMk/>
            <pc:sldMk cId="815252054" sldId="3089"/>
            <ac:spMk id="6" creationId="{A2A3C695-2730-4CAC-B2EA-B2EAFB1A9F08}"/>
          </ac:spMkLst>
        </pc:spChg>
        <pc:spChg chg="add del mod">
          <ac:chgData name="Eimear" userId="2c19cd728e57dabf" providerId="LiveId" clId="{B299FAA4-0B96-4AC7-B3C6-6EEA5D4053F0}" dt="2021-03-24T10:17:41.048" v="91" actId="478"/>
          <ac:spMkLst>
            <pc:docMk/>
            <pc:sldMk cId="815252054" sldId="3089"/>
            <ac:spMk id="7" creationId="{E0417D08-2E0E-4B15-B155-527079D1FDA9}"/>
          </ac:spMkLst>
        </pc:spChg>
        <pc:spChg chg="mod">
          <ac:chgData name="Eimear" userId="2c19cd728e57dabf" providerId="LiveId" clId="{B299FAA4-0B96-4AC7-B3C6-6EEA5D4053F0}" dt="2021-03-24T10:25:30.878" v="222" actId="2711"/>
          <ac:spMkLst>
            <pc:docMk/>
            <pc:sldMk cId="815252054" sldId="3089"/>
            <ac:spMk id="8" creationId="{48540899-EC29-45F9-B7BD-628965A7011B}"/>
          </ac:spMkLst>
        </pc:spChg>
        <pc:spChg chg="add del mod">
          <ac:chgData name="Eimear" userId="2c19cd728e57dabf" providerId="LiveId" clId="{B299FAA4-0B96-4AC7-B3C6-6EEA5D4053F0}" dt="2021-03-24T12:17:41.007" v="1640" actId="931"/>
          <ac:spMkLst>
            <pc:docMk/>
            <pc:sldMk cId="815252054" sldId="3089"/>
            <ac:spMk id="12" creationId="{3EE44598-8089-4255-9964-0844B303F914}"/>
          </ac:spMkLst>
        </pc:spChg>
        <pc:spChg chg="add mod">
          <ac:chgData name="Eimear" userId="2c19cd728e57dabf" providerId="LiveId" clId="{B299FAA4-0B96-4AC7-B3C6-6EEA5D4053F0}" dt="2021-03-24T10:20:09.559" v="154" actId="1035"/>
          <ac:spMkLst>
            <pc:docMk/>
            <pc:sldMk cId="815252054" sldId="3089"/>
            <ac:spMk id="13" creationId="{AD9109D4-63C0-4AE0-A0D0-CC53C97C4743}"/>
          </ac:spMkLst>
        </pc:spChg>
        <pc:picChg chg="add del mod">
          <ac:chgData name="Eimear" userId="2c19cd728e57dabf" providerId="LiveId" clId="{B299FAA4-0B96-4AC7-B3C6-6EEA5D4053F0}" dt="2021-03-24T12:17:29.697" v="1639" actId="478"/>
          <ac:picMkLst>
            <pc:docMk/>
            <pc:sldMk cId="815252054" sldId="3089"/>
            <ac:picMk id="10" creationId="{31D922A8-CC29-4FAE-BDA9-4ECD26226495}"/>
          </ac:picMkLst>
        </pc:picChg>
        <pc:picChg chg="add mod">
          <ac:chgData name="Eimear" userId="2c19cd728e57dabf" providerId="LiveId" clId="{B299FAA4-0B96-4AC7-B3C6-6EEA5D4053F0}" dt="2021-03-24T12:17:41.007" v="1640" actId="931"/>
          <ac:picMkLst>
            <pc:docMk/>
            <pc:sldMk cId="815252054" sldId="3089"/>
            <ac:picMk id="15" creationId="{B90DE022-CE7F-4BEE-8A2A-1D375EA40CD9}"/>
          </ac:picMkLst>
        </pc:picChg>
        <pc:picChg chg="del">
          <ac:chgData name="Eimear" userId="2c19cd728e57dabf" providerId="LiveId" clId="{B299FAA4-0B96-4AC7-B3C6-6EEA5D4053F0}" dt="2021-03-24T10:17:32.101" v="89" actId="478"/>
          <ac:picMkLst>
            <pc:docMk/>
            <pc:sldMk cId="815252054" sldId="3089"/>
            <ac:picMk id="17" creationId="{4676E93B-E805-44B3-9924-CA1ED5A651AD}"/>
          </ac:picMkLst>
        </pc:picChg>
      </pc:sldChg>
      <pc:sldChg chg="del">
        <pc:chgData name="Eimear" userId="2c19cd728e57dabf" providerId="LiveId" clId="{B299FAA4-0B96-4AC7-B3C6-6EEA5D4053F0}" dt="2021-03-24T11:26:06.053" v="1156" actId="47"/>
        <pc:sldMkLst>
          <pc:docMk/>
          <pc:sldMk cId="2825201322" sldId="3099"/>
        </pc:sldMkLst>
      </pc:sldChg>
      <pc:sldChg chg="del">
        <pc:chgData name="Eimear" userId="2c19cd728e57dabf" providerId="LiveId" clId="{B299FAA4-0B96-4AC7-B3C6-6EEA5D4053F0}" dt="2021-03-24T12:17:02.876" v="1635" actId="47"/>
        <pc:sldMkLst>
          <pc:docMk/>
          <pc:sldMk cId="3307392731" sldId="3696"/>
        </pc:sldMkLst>
      </pc:sldChg>
      <pc:sldChg chg="addSp delSp modSp del mod modClrScheme chgLayout">
        <pc:chgData name="Eimear" userId="2c19cd728e57dabf" providerId="LiveId" clId="{B299FAA4-0B96-4AC7-B3C6-6EEA5D4053F0}" dt="2021-03-24T11:54:33.634" v="1533" actId="47"/>
        <pc:sldMkLst>
          <pc:docMk/>
          <pc:sldMk cId="2803611419" sldId="4638"/>
        </pc:sldMkLst>
        <pc:spChg chg="del mod ord">
          <ac:chgData name="Eimear" userId="2c19cd728e57dabf" providerId="LiveId" clId="{B299FAA4-0B96-4AC7-B3C6-6EEA5D4053F0}" dt="2021-03-24T11:30:16.962" v="1303" actId="478"/>
          <ac:spMkLst>
            <pc:docMk/>
            <pc:sldMk cId="2803611419" sldId="4638"/>
            <ac:spMk id="4" creationId="{35D796AD-930C-4E3A-8D4B-73712CD0147F}"/>
          </ac:spMkLst>
        </pc:spChg>
        <pc:spChg chg="mod ord">
          <ac:chgData name="Eimear" userId="2c19cd728e57dabf" providerId="LiveId" clId="{B299FAA4-0B96-4AC7-B3C6-6EEA5D4053F0}" dt="2021-03-24T11:30:08.612" v="1300" actId="700"/>
          <ac:spMkLst>
            <pc:docMk/>
            <pc:sldMk cId="2803611419" sldId="4638"/>
            <ac:spMk id="5" creationId="{D02A673A-D21A-46E0-8765-84F2025EA093}"/>
          </ac:spMkLst>
        </pc:spChg>
        <pc:spChg chg="add del mod">
          <ac:chgData name="Eimear" userId="2c19cd728e57dabf" providerId="LiveId" clId="{B299FAA4-0B96-4AC7-B3C6-6EEA5D4053F0}" dt="2021-03-24T11:30:18.448" v="1304" actId="478"/>
          <ac:spMkLst>
            <pc:docMk/>
            <pc:sldMk cId="2803611419" sldId="4638"/>
            <ac:spMk id="6" creationId="{EC7F4635-2C0E-49C2-8038-C63CB4C3F4DE}"/>
          </ac:spMkLst>
        </pc:spChg>
        <pc:spChg chg="add mod">
          <ac:chgData name="Eimear" userId="2c19cd728e57dabf" providerId="LiveId" clId="{B299FAA4-0B96-4AC7-B3C6-6EEA5D4053F0}" dt="2021-03-24T11:30:37.475" v="1348" actId="1036"/>
          <ac:spMkLst>
            <pc:docMk/>
            <pc:sldMk cId="2803611419" sldId="4638"/>
            <ac:spMk id="7" creationId="{0275D5CC-3534-45D5-9A03-05BA4AF48D99}"/>
          </ac:spMkLst>
        </pc:spChg>
        <pc:picChg chg="mod">
          <ac:chgData name="Eimear" userId="2c19cd728e57dabf" providerId="LiveId" clId="{B299FAA4-0B96-4AC7-B3C6-6EEA5D4053F0}" dt="2021-03-24T11:30:47.952" v="1350" actId="1076"/>
          <ac:picMkLst>
            <pc:docMk/>
            <pc:sldMk cId="2803611419" sldId="4638"/>
            <ac:picMk id="2" creationId="{43C0FFBC-AC5F-4447-9E38-CC812BFAE5EB}"/>
          </ac:picMkLst>
        </pc:picChg>
      </pc:sldChg>
      <pc:sldChg chg="modSp mod">
        <pc:chgData name="Eimear" userId="2c19cd728e57dabf" providerId="LiveId" clId="{B299FAA4-0B96-4AC7-B3C6-6EEA5D4053F0}" dt="2021-03-24T11:28:53.938" v="1297" actId="20577"/>
        <pc:sldMkLst>
          <pc:docMk/>
          <pc:sldMk cId="1787154355" sldId="4720"/>
        </pc:sldMkLst>
        <pc:spChg chg="mod">
          <ac:chgData name="Eimear" userId="2c19cd728e57dabf" providerId="LiveId" clId="{B299FAA4-0B96-4AC7-B3C6-6EEA5D4053F0}" dt="2021-03-24T11:28:53.938" v="1297" actId="20577"/>
          <ac:spMkLst>
            <pc:docMk/>
            <pc:sldMk cId="1787154355" sldId="4720"/>
            <ac:spMk id="2" creationId="{1FE11A43-6425-4D12-9EC8-7CF5FD9B09BF}"/>
          </ac:spMkLst>
        </pc:spChg>
        <pc:graphicFrameChg chg="mod">
          <ac:chgData name="Eimear" userId="2c19cd728e57dabf" providerId="LiveId" clId="{B299FAA4-0B96-4AC7-B3C6-6EEA5D4053F0}" dt="2021-03-24T11:28:42.910" v="1245" actId="207"/>
          <ac:graphicFrameMkLst>
            <pc:docMk/>
            <pc:sldMk cId="1787154355" sldId="4720"/>
            <ac:graphicFrameMk id="8" creationId="{D7A28C4C-3B45-1844-8281-5DDBE701713E}"/>
          </ac:graphicFrameMkLst>
        </pc:graphicFrameChg>
      </pc:sldChg>
      <pc:sldChg chg="modSp mod">
        <pc:chgData name="Eimear" userId="2c19cd728e57dabf" providerId="LiveId" clId="{B299FAA4-0B96-4AC7-B3C6-6EEA5D4053F0}" dt="2021-03-24T11:28:26.066" v="1242" actId="207"/>
        <pc:sldMkLst>
          <pc:docMk/>
          <pc:sldMk cId="2122602639" sldId="5175"/>
        </pc:sldMkLst>
        <pc:spChg chg="mod">
          <ac:chgData name="Eimear" userId="2c19cd728e57dabf" providerId="LiveId" clId="{B299FAA4-0B96-4AC7-B3C6-6EEA5D4053F0}" dt="2021-03-24T11:28:06.076" v="1239" actId="20577"/>
          <ac:spMkLst>
            <pc:docMk/>
            <pc:sldMk cId="2122602639" sldId="5175"/>
            <ac:spMk id="3" creationId="{814C1560-19CB-4D3B-9110-6BFC0F22683E}"/>
          </ac:spMkLst>
        </pc:spChg>
        <pc:graphicFrameChg chg="mod">
          <ac:chgData name="Eimear" userId="2c19cd728e57dabf" providerId="LiveId" clId="{B299FAA4-0B96-4AC7-B3C6-6EEA5D4053F0}" dt="2021-03-24T11:28:26.066" v="1242" actId="207"/>
          <ac:graphicFrameMkLst>
            <pc:docMk/>
            <pc:sldMk cId="2122602639" sldId="5175"/>
            <ac:graphicFrameMk id="10" creationId="{48FE0A44-ADC7-A54F-B93E-3CEF83F020A4}"/>
          </ac:graphicFrameMkLst>
        </pc:graphicFrameChg>
      </pc:sldChg>
      <pc:sldChg chg="del">
        <pc:chgData name="Eimear" userId="2c19cd728e57dabf" providerId="LiveId" clId="{B299FAA4-0B96-4AC7-B3C6-6EEA5D4053F0}" dt="2021-03-24T11:25:53.532" v="1154" actId="47"/>
        <pc:sldMkLst>
          <pc:docMk/>
          <pc:sldMk cId="3420796816" sldId="5178"/>
        </pc:sldMkLst>
      </pc:sldChg>
      <pc:sldChg chg="del">
        <pc:chgData name="Eimear" userId="2c19cd728e57dabf" providerId="LiveId" clId="{B299FAA4-0B96-4AC7-B3C6-6EEA5D4053F0}" dt="2021-03-24T12:17:12.062" v="1638" actId="47"/>
        <pc:sldMkLst>
          <pc:docMk/>
          <pc:sldMk cId="4288297646" sldId="5179"/>
        </pc:sldMkLst>
      </pc:sldChg>
      <pc:sldChg chg="del">
        <pc:chgData name="Eimear" userId="2c19cd728e57dabf" providerId="LiveId" clId="{B299FAA4-0B96-4AC7-B3C6-6EEA5D4053F0}" dt="2021-03-24T11:25:52.636" v="1153" actId="47"/>
        <pc:sldMkLst>
          <pc:docMk/>
          <pc:sldMk cId="4281229322" sldId="5180"/>
        </pc:sldMkLst>
      </pc:sldChg>
      <pc:sldChg chg="del">
        <pc:chgData name="Eimear" userId="2c19cd728e57dabf" providerId="LiveId" clId="{B299FAA4-0B96-4AC7-B3C6-6EEA5D4053F0}" dt="2021-03-24T11:49:21.509" v="1454" actId="47"/>
        <pc:sldMkLst>
          <pc:docMk/>
          <pc:sldMk cId="129734730" sldId="5181"/>
        </pc:sldMkLst>
      </pc:sldChg>
      <pc:sldChg chg="del">
        <pc:chgData name="Eimear" userId="2c19cd728e57dabf" providerId="LiveId" clId="{B299FAA4-0B96-4AC7-B3C6-6EEA5D4053F0}" dt="2021-03-24T12:17:03.788" v="1636" actId="47"/>
        <pc:sldMkLst>
          <pc:docMk/>
          <pc:sldMk cId="3679012514" sldId="5182"/>
        </pc:sldMkLst>
      </pc:sldChg>
      <pc:sldChg chg="del">
        <pc:chgData name="Eimear" userId="2c19cd728e57dabf" providerId="LiveId" clId="{B299FAA4-0B96-4AC7-B3C6-6EEA5D4053F0}" dt="2021-03-24T11:25:41.221" v="1149" actId="47"/>
        <pc:sldMkLst>
          <pc:docMk/>
          <pc:sldMk cId="3567304036" sldId="5183"/>
        </pc:sldMkLst>
      </pc:sldChg>
      <pc:sldChg chg="del">
        <pc:chgData name="Eimear" userId="2c19cd728e57dabf" providerId="LiveId" clId="{B299FAA4-0B96-4AC7-B3C6-6EEA5D4053F0}" dt="2021-03-24T11:25:55.279" v="1155" actId="47"/>
        <pc:sldMkLst>
          <pc:docMk/>
          <pc:sldMk cId="1192361113" sldId="5184"/>
        </pc:sldMkLst>
      </pc:sldChg>
      <pc:sldChg chg="del">
        <pc:chgData name="Eimear" userId="2c19cd728e57dabf" providerId="LiveId" clId="{B299FAA4-0B96-4AC7-B3C6-6EEA5D4053F0}" dt="2021-03-24T10:39:32.612" v="514" actId="2696"/>
        <pc:sldMkLst>
          <pc:docMk/>
          <pc:sldMk cId="2364733487" sldId="5208"/>
        </pc:sldMkLst>
      </pc:sldChg>
      <pc:sldChg chg="modSp add mod">
        <pc:chgData name="Eimear" userId="2c19cd728e57dabf" providerId="LiveId" clId="{B299FAA4-0B96-4AC7-B3C6-6EEA5D4053F0}" dt="2021-03-24T11:56:58.249" v="1624" actId="113"/>
        <pc:sldMkLst>
          <pc:docMk/>
          <pc:sldMk cId="3065344387" sldId="5208"/>
        </pc:sldMkLst>
        <pc:spChg chg="mod">
          <ac:chgData name="Eimear" userId="2c19cd728e57dabf" providerId="LiveId" clId="{B299FAA4-0B96-4AC7-B3C6-6EEA5D4053F0}" dt="2021-03-24T11:56:43.355" v="1621" actId="20577"/>
          <ac:spMkLst>
            <pc:docMk/>
            <pc:sldMk cId="3065344387" sldId="5208"/>
            <ac:spMk id="2" creationId="{6EF3166C-7F49-4F79-84F5-B091A67EA443}"/>
          </ac:spMkLst>
        </pc:spChg>
        <pc:graphicFrameChg chg="mod">
          <ac:chgData name="Eimear" userId="2c19cd728e57dabf" providerId="LiveId" clId="{B299FAA4-0B96-4AC7-B3C6-6EEA5D4053F0}" dt="2021-03-24T11:56:58.249" v="1624" actId="113"/>
          <ac:graphicFrameMkLst>
            <pc:docMk/>
            <pc:sldMk cId="3065344387" sldId="5208"/>
            <ac:graphicFrameMk id="26" creationId="{108407B8-063A-1A48-8A84-F55323F177C8}"/>
          </ac:graphicFrameMkLst>
        </pc:graphicFrameChg>
      </pc:sldChg>
      <pc:sldChg chg="del">
        <pc:chgData name="Eimear" userId="2c19cd728e57dabf" providerId="LiveId" clId="{B299FAA4-0B96-4AC7-B3C6-6EEA5D4053F0}" dt="2021-03-24T12:17:01.240" v="1634" actId="47"/>
        <pc:sldMkLst>
          <pc:docMk/>
          <pc:sldMk cId="4287133123" sldId="5211"/>
        </pc:sldMkLst>
      </pc:sldChg>
      <pc:sldChg chg="del">
        <pc:chgData name="Eimear" userId="2c19cd728e57dabf" providerId="LiveId" clId="{B299FAA4-0B96-4AC7-B3C6-6EEA5D4053F0}" dt="2021-03-24T12:17:07.562" v="1637" actId="47"/>
        <pc:sldMkLst>
          <pc:docMk/>
          <pc:sldMk cId="911423784" sldId="5212"/>
        </pc:sldMkLst>
      </pc:sldChg>
      <pc:sldChg chg="del">
        <pc:chgData name="Eimear" userId="2c19cd728e57dabf" providerId="LiveId" clId="{B299FAA4-0B96-4AC7-B3C6-6EEA5D4053F0}" dt="2021-03-24T11:49:37.988" v="1458" actId="47"/>
        <pc:sldMkLst>
          <pc:docMk/>
          <pc:sldMk cId="2848707973" sldId="5213"/>
        </pc:sldMkLst>
      </pc:sldChg>
      <pc:sldChg chg="del">
        <pc:chgData name="Eimear" userId="2c19cd728e57dabf" providerId="LiveId" clId="{B299FAA4-0B96-4AC7-B3C6-6EEA5D4053F0}" dt="2021-03-24T11:49:36.648" v="1457" actId="47"/>
        <pc:sldMkLst>
          <pc:docMk/>
          <pc:sldMk cId="2485165715" sldId="5214"/>
        </pc:sldMkLst>
      </pc:sldChg>
      <pc:sldChg chg="addSp delSp modSp new mod modClrScheme chgLayout">
        <pc:chgData name="Eimear" userId="2c19cd728e57dabf" providerId="LiveId" clId="{B299FAA4-0B96-4AC7-B3C6-6EEA5D4053F0}" dt="2021-03-24T10:16:31.178" v="86" actId="1076"/>
        <pc:sldMkLst>
          <pc:docMk/>
          <pc:sldMk cId="1952106504" sldId="5215"/>
        </pc:sldMkLst>
        <pc:spChg chg="del mod ord">
          <ac:chgData name="Eimear" userId="2c19cd728e57dabf" providerId="LiveId" clId="{B299FAA4-0B96-4AC7-B3C6-6EEA5D4053F0}" dt="2021-03-24T10:14:13.312" v="3" actId="700"/>
          <ac:spMkLst>
            <pc:docMk/>
            <pc:sldMk cId="1952106504" sldId="5215"/>
            <ac:spMk id="2" creationId="{E13E6415-3561-4686-9921-7C74872C2973}"/>
          </ac:spMkLst>
        </pc:spChg>
        <pc:spChg chg="del mod ord">
          <ac:chgData name="Eimear" userId="2c19cd728e57dabf" providerId="LiveId" clId="{B299FAA4-0B96-4AC7-B3C6-6EEA5D4053F0}" dt="2021-03-24T10:14:13.312" v="3" actId="700"/>
          <ac:spMkLst>
            <pc:docMk/>
            <pc:sldMk cId="1952106504" sldId="5215"/>
            <ac:spMk id="3" creationId="{01B165EF-7968-4577-95D1-DE2EB4A2761D}"/>
          </ac:spMkLst>
        </pc:spChg>
        <pc:spChg chg="add mod ord">
          <ac:chgData name="Eimear" userId="2c19cd728e57dabf" providerId="LiveId" clId="{B299FAA4-0B96-4AC7-B3C6-6EEA5D4053F0}" dt="2021-03-24T10:15:45.947" v="83" actId="207"/>
          <ac:spMkLst>
            <pc:docMk/>
            <pc:sldMk cId="1952106504" sldId="5215"/>
            <ac:spMk id="4" creationId="{1A7E15E7-E7C7-4FAF-8C19-89BBBFBA6679}"/>
          </ac:spMkLst>
        </pc:spChg>
        <pc:spChg chg="add del mod ord">
          <ac:chgData name="Eimear" userId="2c19cd728e57dabf" providerId="LiveId" clId="{B299FAA4-0B96-4AC7-B3C6-6EEA5D4053F0}" dt="2021-03-24T10:15:02.858" v="7" actId="478"/>
          <ac:spMkLst>
            <pc:docMk/>
            <pc:sldMk cId="1952106504" sldId="5215"/>
            <ac:spMk id="5" creationId="{7CE7508B-22DE-44D8-9D04-624CEE1B633A}"/>
          </ac:spMkLst>
        </pc:spChg>
        <pc:spChg chg="add del mod ord">
          <ac:chgData name="Eimear" userId="2c19cd728e57dabf" providerId="LiveId" clId="{B299FAA4-0B96-4AC7-B3C6-6EEA5D4053F0}" dt="2021-03-24T10:14:48.208" v="4" actId="931"/>
          <ac:spMkLst>
            <pc:docMk/>
            <pc:sldMk cId="1952106504" sldId="5215"/>
            <ac:spMk id="6" creationId="{D2850210-3015-446C-8B59-11267C58CDE9}"/>
          </ac:spMkLst>
        </pc:spChg>
        <pc:spChg chg="add del mod">
          <ac:chgData name="Eimear" userId="2c19cd728e57dabf" providerId="LiveId" clId="{B299FAA4-0B96-4AC7-B3C6-6EEA5D4053F0}" dt="2021-03-24T10:15:01.086" v="6" actId="478"/>
          <ac:spMkLst>
            <pc:docMk/>
            <pc:sldMk cId="1952106504" sldId="5215"/>
            <ac:spMk id="10" creationId="{0672B221-6AF4-44B1-B0B7-623AF01D2B1C}"/>
          </ac:spMkLst>
        </pc:spChg>
        <pc:picChg chg="add del mod">
          <ac:chgData name="Eimear" userId="2c19cd728e57dabf" providerId="LiveId" clId="{B299FAA4-0B96-4AC7-B3C6-6EEA5D4053F0}" dt="2021-03-24T10:15:01.086" v="6" actId="478"/>
          <ac:picMkLst>
            <pc:docMk/>
            <pc:sldMk cId="1952106504" sldId="5215"/>
            <ac:picMk id="8" creationId="{F8C3DA90-22DF-4FC6-9826-7FF2FB9819D4}"/>
          </ac:picMkLst>
        </pc:picChg>
        <pc:picChg chg="add mod">
          <ac:chgData name="Eimear" userId="2c19cd728e57dabf" providerId="LiveId" clId="{B299FAA4-0B96-4AC7-B3C6-6EEA5D4053F0}" dt="2021-03-24T10:16:31.178" v="86" actId="1076"/>
          <ac:picMkLst>
            <pc:docMk/>
            <pc:sldMk cId="1952106504" sldId="5215"/>
            <ac:picMk id="12" creationId="{4B897854-13DC-4CFB-BD35-7F6A5641D01F}"/>
          </ac:picMkLst>
        </pc:picChg>
      </pc:sldChg>
      <pc:sldChg chg="addSp modSp mod modNotesTx">
        <pc:chgData name="Eimear" userId="2c19cd728e57dabf" providerId="LiveId" clId="{B299FAA4-0B96-4AC7-B3C6-6EEA5D4053F0}" dt="2021-03-24T10:34:24.110" v="478" actId="20577"/>
        <pc:sldMkLst>
          <pc:docMk/>
          <pc:sldMk cId="1432797760" sldId="5216"/>
        </pc:sldMkLst>
        <pc:spChg chg="mod">
          <ac:chgData name="Eimear" userId="2c19cd728e57dabf" providerId="LiveId" clId="{B299FAA4-0B96-4AC7-B3C6-6EEA5D4053F0}" dt="2021-03-24T10:32:35.494" v="381" actId="5793"/>
          <ac:spMkLst>
            <pc:docMk/>
            <pc:sldMk cId="1432797760" sldId="5216"/>
            <ac:spMk id="3" creationId="{B9A3E45E-8F59-490B-B1A9-B0BB36B52106}"/>
          </ac:spMkLst>
        </pc:spChg>
        <pc:spChg chg="mod">
          <ac:chgData name="Eimear" userId="2c19cd728e57dabf" providerId="LiveId" clId="{B299FAA4-0B96-4AC7-B3C6-6EEA5D4053F0}" dt="2021-03-24T10:33:07.237" v="383" actId="1076"/>
          <ac:spMkLst>
            <pc:docMk/>
            <pc:sldMk cId="1432797760" sldId="5216"/>
            <ac:spMk id="5" creationId="{672D9320-D4C1-4D30-80F2-FFFBDEA9EAEB}"/>
          </ac:spMkLst>
        </pc:spChg>
        <pc:spChg chg="mod">
          <ac:chgData name="Eimear" userId="2c19cd728e57dabf" providerId="LiveId" clId="{B299FAA4-0B96-4AC7-B3C6-6EEA5D4053F0}" dt="2021-03-24T10:33:07.237" v="383" actId="1076"/>
          <ac:spMkLst>
            <pc:docMk/>
            <pc:sldMk cId="1432797760" sldId="5216"/>
            <ac:spMk id="6" creationId="{CE3F1F37-6979-40DC-B38E-A83949AC7C10}"/>
          </ac:spMkLst>
        </pc:spChg>
        <pc:spChg chg="mod">
          <ac:chgData name="Eimear" userId="2c19cd728e57dabf" providerId="LiveId" clId="{B299FAA4-0B96-4AC7-B3C6-6EEA5D4053F0}" dt="2021-03-24T10:33:07.237" v="383" actId="1076"/>
          <ac:spMkLst>
            <pc:docMk/>
            <pc:sldMk cId="1432797760" sldId="5216"/>
            <ac:spMk id="8" creationId="{B241C74E-39EC-46A8-B887-13D73F3ED7B7}"/>
          </ac:spMkLst>
        </pc:spChg>
        <pc:spChg chg="mod">
          <ac:chgData name="Eimear" userId="2c19cd728e57dabf" providerId="LiveId" clId="{B299FAA4-0B96-4AC7-B3C6-6EEA5D4053F0}" dt="2021-03-24T10:33:07.237" v="383" actId="1076"/>
          <ac:spMkLst>
            <pc:docMk/>
            <pc:sldMk cId="1432797760" sldId="5216"/>
            <ac:spMk id="9" creationId="{4CFBEDAD-2201-4A07-B203-FCC189C8063D}"/>
          </ac:spMkLst>
        </pc:spChg>
        <pc:spChg chg="mod">
          <ac:chgData name="Eimear" userId="2c19cd728e57dabf" providerId="LiveId" clId="{B299FAA4-0B96-4AC7-B3C6-6EEA5D4053F0}" dt="2021-03-24T10:33:07.237" v="383" actId="1076"/>
          <ac:spMkLst>
            <pc:docMk/>
            <pc:sldMk cId="1432797760" sldId="5216"/>
            <ac:spMk id="11" creationId="{A458B351-2EFC-4C45-A11A-0460E09CAFCC}"/>
          </ac:spMkLst>
        </pc:spChg>
        <pc:spChg chg="mod">
          <ac:chgData name="Eimear" userId="2c19cd728e57dabf" providerId="LiveId" clId="{B299FAA4-0B96-4AC7-B3C6-6EEA5D4053F0}" dt="2021-03-24T10:33:07.237" v="383" actId="1076"/>
          <ac:spMkLst>
            <pc:docMk/>
            <pc:sldMk cId="1432797760" sldId="5216"/>
            <ac:spMk id="12" creationId="{4D138C50-CFF0-4236-BAEE-5A84B8087D00}"/>
          </ac:spMkLst>
        </pc:spChg>
        <pc:spChg chg="mod">
          <ac:chgData name="Eimear" userId="2c19cd728e57dabf" providerId="LiveId" clId="{B299FAA4-0B96-4AC7-B3C6-6EEA5D4053F0}" dt="2021-03-24T10:33:01.351" v="382" actId="1076"/>
          <ac:spMkLst>
            <pc:docMk/>
            <pc:sldMk cId="1432797760" sldId="5216"/>
            <ac:spMk id="13" creationId="{5507B9DA-112B-4B1A-BFCC-4DFEA60509D6}"/>
          </ac:spMkLst>
        </pc:spChg>
        <pc:spChg chg="mod">
          <ac:chgData name="Eimear" userId="2c19cd728e57dabf" providerId="LiveId" clId="{B299FAA4-0B96-4AC7-B3C6-6EEA5D4053F0}" dt="2021-03-24T10:33:01.351" v="382" actId="1076"/>
          <ac:spMkLst>
            <pc:docMk/>
            <pc:sldMk cId="1432797760" sldId="5216"/>
            <ac:spMk id="14" creationId="{B99576EA-AA55-49BF-9DCF-E66E562B3D56}"/>
          </ac:spMkLst>
        </pc:spChg>
        <pc:spChg chg="mod">
          <ac:chgData name="Eimear" userId="2c19cd728e57dabf" providerId="LiveId" clId="{B299FAA4-0B96-4AC7-B3C6-6EEA5D4053F0}" dt="2021-03-24T10:33:01.351" v="382" actId="1076"/>
          <ac:spMkLst>
            <pc:docMk/>
            <pc:sldMk cId="1432797760" sldId="5216"/>
            <ac:spMk id="16" creationId="{763303C7-3283-45B3-8C95-D2CBD7160830}"/>
          </ac:spMkLst>
        </pc:spChg>
        <pc:spChg chg="mod">
          <ac:chgData name="Eimear" userId="2c19cd728e57dabf" providerId="LiveId" clId="{B299FAA4-0B96-4AC7-B3C6-6EEA5D4053F0}" dt="2021-03-24T10:33:01.351" v="382" actId="1076"/>
          <ac:spMkLst>
            <pc:docMk/>
            <pc:sldMk cId="1432797760" sldId="5216"/>
            <ac:spMk id="17" creationId="{3AF7E26E-6DCA-4B77-AF6D-5FB89CD2BCD6}"/>
          </ac:spMkLst>
        </pc:spChg>
        <pc:spChg chg="mod">
          <ac:chgData name="Eimear" userId="2c19cd728e57dabf" providerId="LiveId" clId="{B299FAA4-0B96-4AC7-B3C6-6EEA5D4053F0}" dt="2021-03-24T10:33:01.351" v="382" actId="1076"/>
          <ac:spMkLst>
            <pc:docMk/>
            <pc:sldMk cId="1432797760" sldId="5216"/>
            <ac:spMk id="19" creationId="{FE424DF5-B196-4EEE-86B0-8659F7D42F3B}"/>
          </ac:spMkLst>
        </pc:spChg>
        <pc:spChg chg="mod">
          <ac:chgData name="Eimear" userId="2c19cd728e57dabf" providerId="LiveId" clId="{B299FAA4-0B96-4AC7-B3C6-6EEA5D4053F0}" dt="2021-03-24T10:33:01.351" v="382" actId="1076"/>
          <ac:spMkLst>
            <pc:docMk/>
            <pc:sldMk cId="1432797760" sldId="5216"/>
            <ac:spMk id="20" creationId="{5AFD246F-B674-4EC0-BD72-8C6FC0B55853}"/>
          </ac:spMkLst>
        </pc:spChg>
        <pc:spChg chg="mod">
          <ac:chgData name="Eimear" userId="2c19cd728e57dabf" providerId="LiveId" clId="{B299FAA4-0B96-4AC7-B3C6-6EEA5D4053F0}" dt="2021-03-24T10:33:07.237" v="383" actId="1076"/>
          <ac:spMkLst>
            <pc:docMk/>
            <pc:sldMk cId="1432797760" sldId="5216"/>
            <ac:spMk id="21" creationId="{19A6B245-875D-458C-A43D-A65A72BE0800}"/>
          </ac:spMkLst>
        </pc:spChg>
        <pc:spChg chg="mod">
          <ac:chgData name="Eimear" userId="2c19cd728e57dabf" providerId="LiveId" clId="{B299FAA4-0B96-4AC7-B3C6-6EEA5D4053F0}" dt="2021-03-24T10:33:07.237" v="383" actId="1076"/>
          <ac:spMkLst>
            <pc:docMk/>
            <pc:sldMk cId="1432797760" sldId="5216"/>
            <ac:spMk id="22" creationId="{81D892BE-6C08-4B3B-B4D7-8EDC06E7A980}"/>
          </ac:spMkLst>
        </pc:spChg>
        <pc:spChg chg="mod">
          <ac:chgData name="Eimear" userId="2c19cd728e57dabf" providerId="LiveId" clId="{B299FAA4-0B96-4AC7-B3C6-6EEA5D4053F0}" dt="2021-03-24T10:33:07.237" v="383" actId="1076"/>
          <ac:spMkLst>
            <pc:docMk/>
            <pc:sldMk cId="1432797760" sldId="5216"/>
            <ac:spMk id="23" creationId="{2FA74762-2FB3-4D29-B158-569FBDDB20D4}"/>
          </ac:spMkLst>
        </pc:spChg>
        <pc:spChg chg="mod">
          <ac:chgData name="Eimear" userId="2c19cd728e57dabf" providerId="LiveId" clId="{B299FAA4-0B96-4AC7-B3C6-6EEA5D4053F0}" dt="2021-03-24T10:33:01.351" v="382" actId="1076"/>
          <ac:spMkLst>
            <pc:docMk/>
            <pc:sldMk cId="1432797760" sldId="5216"/>
            <ac:spMk id="24" creationId="{97B0CE4C-A2F6-407B-865C-B15E49E3EAA6}"/>
          </ac:spMkLst>
        </pc:spChg>
        <pc:spChg chg="mod">
          <ac:chgData name="Eimear" userId="2c19cd728e57dabf" providerId="LiveId" clId="{B299FAA4-0B96-4AC7-B3C6-6EEA5D4053F0}" dt="2021-03-24T10:33:01.351" v="382" actId="1076"/>
          <ac:spMkLst>
            <pc:docMk/>
            <pc:sldMk cId="1432797760" sldId="5216"/>
            <ac:spMk id="25" creationId="{1498C424-A563-4C64-9270-BD9DDF3D2BD9}"/>
          </ac:spMkLst>
        </pc:spChg>
        <pc:spChg chg="mod">
          <ac:chgData name="Eimear" userId="2c19cd728e57dabf" providerId="LiveId" clId="{B299FAA4-0B96-4AC7-B3C6-6EEA5D4053F0}" dt="2021-03-24T10:33:01.351" v="382" actId="1076"/>
          <ac:spMkLst>
            <pc:docMk/>
            <pc:sldMk cId="1432797760" sldId="5216"/>
            <ac:spMk id="26" creationId="{73B5DF26-F5E2-4558-9BB6-B5D6E4F9EE34}"/>
          </ac:spMkLst>
        </pc:spChg>
        <pc:spChg chg="mod">
          <ac:chgData name="Eimear" userId="2c19cd728e57dabf" providerId="LiveId" clId="{B299FAA4-0B96-4AC7-B3C6-6EEA5D4053F0}" dt="2021-03-24T10:33:01.351" v="382" actId="1076"/>
          <ac:spMkLst>
            <pc:docMk/>
            <pc:sldMk cId="1432797760" sldId="5216"/>
            <ac:spMk id="27" creationId="{AE1E0345-522B-4F8E-830C-749F98A75ADE}"/>
          </ac:spMkLst>
        </pc:spChg>
        <pc:spChg chg="add mod">
          <ac:chgData name="Eimear" userId="2c19cd728e57dabf" providerId="LiveId" clId="{B299FAA4-0B96-4AC7-B3C6-6EEA5D4053F0}" dt="2021-03-24T10:34:24.110" v="478" actId="20577"/>
          <ac:spMkLst>
            <pc:docMk/>
            <pc:sldMk cId="1432797760" sldId="5216"/>
            <ac:spMk id="30" creationId="{2A35B6C7-0AD7-4078-AAC3-3332A98A5CF7}"/>
          </ac:spMkLst>
        </pc:spChg>
        <pc:spChg chg="mod">
          <ac:chgData name="Eimear" userId="2c19cd728e57dabf" providerId="LiveId" clId="{B299FAA4-0B96-4AC7-B3C6-6EEA5D4053F0}" dt="2021-03-24T10:33:50.587" v="442" actId="1035"/>
          <ac:spMkLst>
            <pc:docMk/>
            <pc:sldMk cId="1432797760" sldId="5216"/>
            <ac:spMk id="31" creationId="{82EF4349-15DD-4E74-9C14-98543DD80B47}"/>
          </ac:spMkLst>
        </pc:spChg>
        <pc:grpChg chg="mod">
          <ac:chgData name="Eimear" userId="2c19cd728e57dabf" providerId="LiveId" clId="{B299FAA4-0B96-4AC7-B3C6-6EEA5D4053F0}" dt="2021-03-24T10:33:07.237" v="383" actId="1076"/>
          <ac:grpSpMkLst>
            <pc:docMk/>
            <pc:sldMk cId="1432797760" sldId="5216"/>
            <ac:grpSpMk id="4" creationId="{ACCB59E2-8700-4F48-809A-FEE93D281C38}"/>
          </ac:grpSpMkLst>
        </pc:grpChg>
        <pc:grpChg chg="mod">
          <ac:chgData name="Eimear" userId="2c19cd728e57dabf" providerId="LiveId" clId="{B299FAA4-0B96-4AC7-B3C6-6EEA5D4053F0}" dt="2021-03-24T10:33:07.237" v="383" actId="1076"/>
          <ac:grpSpMkLst>
            <pc:docMk/>
            <pc:sldMk cId="1432797760" sldId="5216"/>
            <ac:grpSpMk id="7" creationId="{F1C6FE71-79A7-41E4-80A0-513EF1356AB4}"/>
          </ac:grpSpMkLst>
        </pc:grpChg>
        <pc:grpChg chg="mod">
          <ac:chgData name="Eimear" userId="2c19cd728e57dabf" providerId="LiveId" clId="{B299FAA4-0B96-4AC7-B3C6-6EEA5D4053F0}" dt="2021-03-24T10:33:07.237" v="383" actId="1076"/>
          <ac:grpSpMkLst>
            <pc:docMk/>
            <pc:sldMk cId="1432797760" sldId="5216"/>
            <ac:grpSpMk id="10" creationId="{C77D1F1B-0D1A-4979-B75A-BC0023487532}"/>
          </ac:grpSpMkLst>
        </pc:grpChg>
        <pc:grpChg chg="mod">
          <ac:chgData name="Eimear" userId="2c19cd728e57dabf" providerId="LiveId" clId="{B299FAA4-0B96-4AC7-B3C6-6EEA5D4053F0}" dt="2021-03-24T10:33:01.351" v="382" actId="1076"/>
          <ac:grpSpMkLst>
            <pc:docMk/>
            <pc:sldMk cId="1432797760" sldId="5216"/>
            <ac:grpSpMk id="15" creationId="{C14BBF4B-E82D-4FBF-A2FB-51BA609B02D5}"/>
          </ac:grpSpMkLst>
        </pc:grpChg>
        <pc:grpChg chg="mod">
          <ac:chgData name="Eimear" userId="2c19cd728e57dabf" providerId="LiveId" clId="{B299FAA4-0B96-4AC7-B3C6-6EEA5D4053F0}" dt="2021-03-24T10:33:01.351" v="382" actId="1076"/>
          <ac:grpSpMkLst>
            <pc:docMk/>
            <pc:sldMk cId="1432797760" sldId="5216"/>
            <ac:grpSpMk id="18" creationId="{311DDAD8-96D2-4A9C-9F93-D808650A7F22}"/>
          </ac:grpSpMkLst>
        </pc:grpChg>
        <pc:grpChg chg="mod">
          <ac:chgData name="Eimear" userId="2c19cd728e57dabf" providerId="LiveId" clId="{B299FAA4-0B96-4AC7-B3C6-6EEA5D4053F0}" dt="2021-03-24T10:33:01.351" v="382" actId="1076"/>
          <ac:grpSpMkLst>
            <pc:docMk/>
            <pc:sldMk cId="1432797760" sldId="5216"/>
            <ac:grpSpMk id="28" creationId="{04C1FA04-5EDE-4C76-8174-30083199E556}"/>
          </ac:grpSpMkLst>
        </pc:grpChg>
        <pc:grpChg chg="mod">
          <ac:chgData name="Eimear" userId="2c19cd728e57dabf" providerId="LiveId" clId="{B299FAA4-0B96-4AC7-B3C6-6EEA5D4053F0}" dt="2021-03-24T10:33:07.237" v="383" actId="1076"/>
          <ac:grpSpMkLst>
            <pc:docMk/>
            <pc:sldMk cId="1432797760" sldId="5216"/>
            <ac:grpSpMk id="29" creationId="{F1BF33AD-DDDB-48B7-844F-50A63B3B32FC}"/>
          </ac:grpSpMkLst>
        </pc:grpChg>
      </pc:sldChg>
      <pc:sldChg chg="delSp add mod">
        <pc:chgData name="Eimear" userId="2c19cd728e57dabf" providerId="LiveId" clId="{B299FAA4-0B96-4AC7-B3C6-6EEA5D4053F0}" dt="2021-03-24T10:35:04.577" v="480" actId="478"/>
        <pc:sldMkLst>
          <pc:docMk/>
          <pc:sldMk cId="2250401497" sldId="5217"/>
        </pc:sldMkLst>
        <pc:spChg chg="del">
          <ac:chgData name="Eimear" userId="2c19cd728e57dabf" providerId="LiveId" clId="{B299FAA4-0B96-4AC7-B3C6-6EEA5D4053F0}" dt="2021-03-24T10:35:04.577" v="480" actId="478"/>
          <ac:spMkLst>
            <pc:docMk/>
            <pc:sldMk cId="2250401497" sldId="5217"/>
            <ac:spMk id="4" creationId="{BB1751E0-9A65-4EBE-B91E-8055E67EC231}"/>
          </ac:spMkLst>
        </pc:spChg>
      </pc:sldChg>
      <pc:sldChg chg="addSp delSp modSp add mod modNotesTx">
        <pc:chgData name="Eimear" userId="2c19cd728e57dabf" providerId="LiveId" clId="{B299FAA4-0B96-4AC7-B3C6-6EEA5D4053F0}" dt="2021-03-24T10:38:13.359" v="513" actId="1076"/>
        <pc:sldMkLst>
          <pc:docMk/>
          <pc:sldMk cId="3649770591" sldId="5218"/>
        </pc:sldMkLst>
        <pc:spChg chg="add del mod">
          <ac:chgData name="Eimear" userId="2c19cd728e57dabf" providerId="LiveId" clId="{B299FAA4-0B96-4AC7-B3C6-6EEA5D4053F0}" dt="2021-03-24T10:37:19.365" v="496" actId="478"/>
          <ac:spMkLst>
            <pc:docMk/>
            <pc:sldMk cId="3649770591" sldId="5218"/>
            <ac:spMk id="3" creationId="{3E63E505-0B09-4551-A0AE-BCCB4D268927}"/>
          </ac:spMkLst>
        </pc:spChg>
        <pc:spChg chg="add del mod">
          <ac:chgData name="Eimear" userId="2c19cd728e57dabf" providerId="LiveId" clId="{B299FAA4-0B96-4AC7-B3C6-6EEA5D4053F0}" dt="2021-03-24T10:37:30.565" v="498" actId="931"/>
          <ac:spMkLst>
            <pc:docMk/>
            <pc:sldMk cId="3649770591" sldId="5218"/>
            <ac:spMk id="7" creationId="{9CEB05CD-62CF-4334-B9A2-B3AE4DDC00A0}"/>
          </ac:spMkLst>
        </pc:spChg>
        <pc:spChg chg="mod">
          <ac:chgData name="Eimear" userId="2c19cd728e57dabf" providerId="LiveId" clId="{B299FAA4-0B96-4AC7-B3C6-6EEA5D4053F0}" dt="2021-03-24T10:35:36.253" v="491" actId="20577"/>
          <ac:spMkLst>
            <pc:docMk/>
            <pc:sldMk cId="3649770591" sldId="5218"/>
            <ac:spMk id="9" creationId="{49FC2C6B-7398-4E0F-91E5-A7961E3EA18E}"/>
          </ac:spMkLst>
        </pc:spChg>
        <pc:spChg chg="add mod">
          <ac:chgData name="Eimear" userId="2c19cd728e57dabf" providerId="LiveId" clId="{B299FAA4-0B96-4AC7-B3C6-6EEA5D4053F0}" dt="2021-03-24T10:38:13.359" v="513" actId="1076"/>
          <ac:spMkLst>
            <pc:docMk/>
            <pc:sldMk cId="3649770591" sldId="5218"/>
            <ac:spMk id="14" creationId="{B0FC6B24-CDCB-4578-9519-86F42B7E0B52}"/>
          </ac:spMkLst>
        </pc:spChg>
        <pc:picChg chg="add del mod">
          <ac:chgData name="Eimear" userId="2c19cd728e57dabf" providerId="LiveId" clId="{B299FAA4-0B96-4AC7-B3C6-6EEA5D4053F0}" dt="2021-03-24T10:37:18.810" v="495" actId="931"/>
          <ac:picMkLst>
            <pc:docMk/>
            <pc:sldMk cId="3649770591" sldId="5218"/>
            <ac:picMk id="5" creationId="{844262F2-2808-4B4E-B2AB-84C062AD164E}"/>
          </ac:picMkLst>
        </pc:picChg>
        <pc:picChg chg="add del">
          <ac:chgData name="Eimear" userId="2c19cd728e57dabf" providerId="LiveId" clId="{B299FAA4-0B96-4AC7-B3C6-6EEA5D4053F0}" dt="2021-03-24T10:37:25.568" v="497" actId="478"/>
          <ac:picMkLst>
            <pc:docMk/>
            <pc:sldMk cId="3649770591" sldId="5218"/>
            <ac:picMk id="11" creationId="{3C713E7A-1DCD-4E58-9EDD-FD4C825A4CB8}"/>
          </ac:picMkLst>
        </pc:picChg>
        <pc:picChg chg="add mod">
          <ac:chgData name="Eimear" userId="2c19cd728e57dabf" providerId="LiveId" clId="{B299FAA4-0B96-4AC7-B3C6-6EEA5D4053F0}" dt="2021-03-24T10:37:53.115" v="505" actId="1076"/>
          <ac:picMkLst>
            <pc:docMk/>
            <pc:sldMk cId="3649770591" sldId="5218"/>
            <ac:picMk id="13" creationId="{A524CF0F-421F-440C-92FC-20E3CF55A882}"/>
          </ac:picMkLst>
        </pc:picChg>
      </pc:sldChg>
      <pc:sldChg chg="addSp delSp modSp new mod modNotesTx">
        <pc:chgData name="Eimear" userId="2c19cd728e57dabf" providerId="LiveId" clId="{B299FAA4-0B96-4AC7-B3C6-6EEA5D4053F0}" dt="2021-03-24T12:18:51.141" v="1647" actId="20577"/>
        <pc:sldMkLst>
          <pc:docMk/>
          <pc:sldMk cId="3168956783" sldId="5219"/>
        </pc:sldMkLst>
        <pc:spChg chg="del">
          <ac:chgData name="Eimear" userId="2c19cd728e57dabf" providerId="LiveId" clId="{B299FAA4-0B96-4AC7-B3C6-6EEA5D4053F0}" dt="2021-03-24T10:48:15.540" v="676" actId="478"/>
          <ac:spMkLst>
            <pc:docMk/>
            <pc:sldMk cId="3168956783" sldId="5219"/>
            <ac:spMk id="2" creationId="{97A62CD0-726E-4BF1-96D4-170EEE3C5A13}"/>
          </ac:spMkLst>
        </pc:spChg>
        <pc:spChg chg="del">
          <ac:chgData name="Eimear" userId="2c19cd728e57dabf" providerId="LiveId" clId="{B299FAA4-0B96-4AC7-B3C6-6EEA5D4053F0}" dt="2021-03-24T10:48:11.782" v="675" actId="931"/>
          <ac:spMkLst>
            <pc:docMk/>
            <pc:sldMk cId="3168956783" sldId="5219"/>
            <ac:spMk id="3" creationId="{A918DC03-E3D3-4015-97A5-7171882E0717}"/>
          </ac:spMkLst>
        </pc:spChg>
        <pc:spChg chg="add mod">
          <ac:chgData name="Eimear" userId="2c19cd728e57dabf" providerId="LiveId" clId="{B299FAA4-0B96-4AC7-B3C6-6EEA5D4053F0}" dt="2021-03-24T10:52:09.779" v="843" actId="1076"/>
          <ac:spMkLst>
            <pc:docMk/>
            <pc:sldMk cId="3168956783" sldId="5219"/>
            <ac:spMk id="6" creationId="{F9B9C11A-319E-4CC3-9FCE-BAD56D6D6EF1}"/>
          </ac:spMkLst>
        </pc:spChg>
        <pc:spChg chg="add mod">
          <ac:chgData name="Eimear" userId="2c19cd728e57dabf" providerId="LiveId" clId="{B299FAA4-0B96-4AC7-B3C6-6EEA5D4053F0}" dt="2021-03-24T12:18:51.141" v="1647" actId="20577"/>
          <ac:spMkLst>
            <pc:docMk/>
            <pc:sldMk cId="3168956783" sldId="5219"/>
            <ac:spMk id="8" creationId="{F1033264-EEF6-4063-99E5-12D09EA2F673}"/>
          </ac:spMkLst>
        </pc:spChg>
        <pc:picChg chg="add mod">
          <ac:chgData name="Eimear" userId="2c19cd728e57dabf" providerId="LiveId" clId="{B299FAA4-0B96-4AC7-B3C6-6EEA5D4053F0}" dt="2021-03-24T10:51:33.268" v="826" actId="14100"/>
          <ac:picMkLst>
            <pc:docMk/>
            <pc:sldMk cId="3168956783" sldId="5219"/>
            <ac:picMk id="5" creationId="{B0AF7579-62BB-4EC4-A502-BFCE2FF66873}"/>
          </ac:picMkLst>
        </pc:picChg>
      </pc:sldChg>
      <pc:sldChg chg="addSp delSp modSp new del mod modClrScheme chgLayout">
        <pc:chgData name="Eimear" userId="2c19cd728e57dabf" providerId="LiveId" clId="{B299FAA4-0B96-4AC7-B3C6-6EEA5D4053F0}" dt="2021-03-24T11:24:07.509" v="1138" actId="47"/>
        <pc:sldMkLst>
          <pc:docMk/>
          <pc:sldMk cId="1130078120" sldId="5220"/>
        </pc:sldMkLst>
        <pc:spChg chg="del mod ord">
          <ac:chgData name="Eimear" userId="2c19cd728e57dabf" providerId="LiveId" clId="{B299FAA4-0B96-4AC7-B3C6-6EEA5D4053F0}" dt="2021-03-24T10:57:32.608" v="845" actId="700"/>
          <ac:spMkLst>
            <pc:docMk/>
            <pc:sldMk cId="1130078120" sldId="5220"/>
            <ac:spMk id="2" creationId="{DDAC71F4-27E8-47B1-96E1-1A20471168B8}"/>
          </ac:spMkLst>
        </pc:spChg>
        <pc:spChg chg="del mod ord">
          <ac:chgData name="Eimear" userId="2c19cd728e57dabf" providerId="LiveId" clId="{B299FAA4-0B96-4AC7-B3C6-6EEA5D4053F0}" dt="2021-03-24T10:57:32.608" v="845" actId="700"/>
          <ac:spMkLst>
            <pc:docMk/>
            <pc:sldMk cId="1130078120" sldId="5220"/>
            <ac:spMk id="3" creationId="{46F49F8C-6B47-46BF-AF41-D23B08FC1EA0}"/>
          </ac:spMkLst>
        </pc:spChg>
        <pc:spChg chg="add del mod ord">
          <ac:chgData name="Eimear" userId="2c19cd728e57dabf" providerId="LiveId" clId="{B299FAA4-0B96-4AC7-B3C6-6EEA5D4053F0}" dt="2021-03-24T10:59:16.873" v="848" actId="478"/>
          <ac:spMkLst>
            <pc:docMk/>
            <pc:sldMk cId="1130078120" sldId="5220"/>
            <ac:spMk id="4" creationId="{D3BFB409-69DB-4ADC-A562-F9151286E2C9}"/>
          </ac:spMkLst>
        </pc:spChg>
        <pc:spChg chg="add mod ord">
          <ac:chgData name="Eimear" userId="2c19cd728e57dabf" providerId="LiveId" clId="{B299FAA4-0B96-4AC7-B3C6-6EEA5D4053F0}" dt="2021-03-24T10:59:42.517" v="854" actId="5793"/>
          <ac:spMkLst>
            <pc:docMk/>
            <pc:sldMk cId="1130078120" sldId="5220"/>
            <ac:spMk id="5" creationId="{1BA5E235-E523-4637-8422-31F19BC2DFF0}"/>
          </ac:spMkLst>
        </pc:spChg>
        <pc:spChg chg="add del mod ord">
          <ac:chgData name="Eimear" userId="2c19cd728e57dabf" providerId="LiveId" clId="{B299FAA4-0B96-4AC7-B3C6-6EEA5D4053F0}" dt="2021-03-24T10:58:49.242" v="846" actId="931"/>
          <ac:spMkLst>
            <pc:docMk/>
            <pc:sldMk cId="1130078120" sldId="5220"/>
            <ac:spMk id="6" creationId="{7E0F9ABD-BBD3-4C75-AA9C-0E9774756691}"/>
          </ac:spMkLst>
        </pc:spChg>
        <pc:picChg chg="add mod">
          <ac:chgData name="Eimear" userId="2c19cd728e57dabf" providerId="LiveId" clId="{B299FAA4-0B96-4AC7-B3C6-6EEA5D4053F0}" dt="2021-03-24T11:00:05.375" v="856" actId="14100"/>
          <ac:picMkLst>
            <pc:docMk/>
            <pc:sldMk cId="1130078120" sldId="5220"/>
            <ac:picMk id="8" creationId="{F94AFE6A-1A05-49F2-A16E-D64863B1B6F6}"/>
          </ac:picMkLst>
        </pc:picChg>
      </pc:sldChg>
      <pc:sldChg chg="addSp delSp modSp new mod modNotesTx">
        <pc:chgData name="Eimear" userId="2c19cd728e57dabf" providerId="LiveId" clId="{B299FAA4-0B96-4AC7-B3C6-6EEA5D4053F0}" dt="2021-03-24T11:08:51.076" v="1137" actId="20577"/>
        <pc:sldMkLst>
          <pc:docMk/>
          <pc:sldMk cId="3856661246" sldId="5221"/>
        </pc:sldMkLst>
        <pc:spChg chg="del">
          <ac:chgData name="Eimear" userId="2c19cd728e57dabf" providerId="LiveId" clId="{B299FAA4-0B96-4AC7-B3C6-6EEA5D4053F0}" dt="2021-03-24T11:02:31.685" v="860" actId="478"/>
          <ac:spMkLst>
            <pc:docMk/>
            <pc:sldMk cId="3856661246" sldId="5221"/>
            <ac:spMk id="2" creationId="{EC9DBF36-A23F-48BF-B460-1875770DF88B}"/>
          </ac:spMkLst>
        </pc:spChg>
        <pc:spChg chg="del">
          <ac:chgData name="Eimear" userId="2c19cd728e57dabf" providerId="LiveId" clId="{B299FAA4-0B96-4AC7-B3C6-6EEA5D4053F0}" dt="2021-03-24T11:02:49.072" v="862" actId="1032"/>
          <ac:spMkLst>
            <pc:docMk/>
            <pc:sldMk cId="3856661246" sldId="5221"/>
            <ac:spMk id="3" creationId="{CF4962D0-A30A-467F-BE4E-56DC13DF4564}"/>
          </ac:spMkLst>
        </pc:spChg>
        <pc:spChg chg="add mod">
          <ac:chgData name="Eimear" userId="2c19cd728e57dabf" providerId="LiveId" clId="{B299FAA4-0B96-4AC7-B3C6-6EEA5D4053F0}" dt="2021-03-24T11:04:52.616" v="919" actId="20577"/>
          <ac:spMkLst>
            <pc:docMk/>
            <pc:sldMk cId="3856661246" sldId="5221"/>
            <ac:spMk id="7" creationId="{03B18B6F-7558-4CD1-B7E3-9A7C0AEEA0F7}"/>
          </ac:spMkLst>
        </pc:spChg>
        <pc:spChg chg="add mod">
          <ac:chgData name="Eimear" userId="2c19cd728e57dabf" providerId="LiveId" clId="{B299FAA4-0B96-4AC7-B3C6-6EEA5D4053F0}" dt="2021-03-24T11:08:28.353" v="1130" actId="1076"/>
          <ac:spMkLst>
            <pc:docMk/>
            <pc:sldMk cId="3856661246" sldId="5221"/>
            <ac:spMk id="8" creationId="{8F13A98A-49AE-4902-AE01-837DCA9A18EB}"/>
          </ac:spMkLst>
        </pc:spChg>
        <pc:graphicFrameChg chg="add mod modGraphic">
          <ac:chgData name="Eimear" userId="2c19cd728e57dabf" providerId="LiveId" clId="{B299FAA4-0B96-4AC7-B3C6-6EEA5D4053F0}" dt="2021-03-24T11:08:32.963" v="1132" actId="20577"/>
          <ac:graphicFrameMkLst>
            <pc:docMk/>
            <pc:sldMk cId="3856661246" sldId="5221"/>
            <ac:graphicFrameMk id="5" creationId="{6C5D1EF0-2F9C-47EB-AEB8-D46A1E88500E}"/>
          </ac:graphicFrameMkLst>
        </pc:graphicFrameChg>
        <pc:picChg chg="add del mod">
          <ac:chgData name="Eimear" userId="2c19cd728e57dabf" providerId="LiveId" clId="{B299FAA4-0B96-4AC7-B3C6-6EEA5D4053F0}" dt="2021-03-24T11:02:37.597" v="861" actId="478"/>
          <ac:picMkLst>
            <pc:docMk/>
            <pc:sldMk cId="3856661246" sldId="5221"/>
            <ac:picMk id="4" creationId="{D19EA9D7-3122-4609-9566-B210EB52FE91}"/>
          </ac:picMkLst>
        </pc:picChg>
        <pc:picChg chg="add del mod">
          <ac:chgData name="Eimear" userId="2c19cd728e57dabf" providerId="LiveId" clId="{B299FAA4-0B96-4AC7-B3C6-6EEA5D4053F0}" dt="2021-03-24T11:03:11.892" v="865" actId="478"/>
          <ac:picMkLst>
            <pc:docMk/>
            <pc:sldMk cId="3856661246" sldId="5221"/>
            <ac:picMk id="6" creationId="{9F0C9D56-80D9-4335-BA2E-C5BCD81CB2F5}"/>
          </ac:picMkLst>
        </pc:picChg>
      </pc:sldChg>
      <pc:sldChg chg="modSp mod">
        <pc:chgData name="Eimear" userId="2c19cd728e57dabf" providerId="LiveId" clId="{B299FAA4-0B96-4AC7-B3C6-6EEA5D4053F0}" dt="2021-03-24T12:16:43.556" v="1633" actId="20577"/>
        <pc:sldMkLst>
          <pc:docMk/>
          <pc:sldMk cId="554160590" sldId="5222"/>
        </pc:sldMkLst>
        <pc:spChg chg="mod">
          <ac:chgData name="Eimear" userId="2c19cd728e57dabf" providerId="LiveId" clId="{B299FAA4-0B96-4AC7-B3C6-6EEA5D4053F0}" dt="2021-03-24T12:16:43.556" v="1633" actId="20577"/>
          <ac:spMkLst>
            <pc:docMk/>
            <pc:sldMk cId="554160590" sldId="5222"/>
            <ac:spMk id="4" creationId="{8F7F9D2B-46AE-47E7-B952-AFF2C0B2D8CD}"/>
          </ac:spMkLst>
        </pc:spChg>
      </pc:sldChg>
      <pc:sldChg chg="addSp modSp new del mod">
        <pc:chgData name="Eimear" userId="2c19cd728e57dabf" providerId="LiveId" clId="{B299FAA4-0B96-4AC7-B3C6-6EEA5D4053F0}" dt="2021-03-24T11:49:11.152" v="1452" actId="47"/>
        <pc:sldMkLst>
          <pc:docMk/>
          <pc:sldMk cId="1325604079" sldId="5222"/>
        </pc:sldMkLst>
        <pc:spChg chg="mod">
          <ac:chgData name="Eimear" userId="2c19cd728e57dabf" providerId="LiveId" clId="{B299FAA4-0B96-4AC7-B3C6-6EEA5D4053F0}" dt="2021-03-24T11:34:39.388" v="1372" actId="1076"/>
          <ac:spMkLst>
            <pc:docMk/>
            <pc:sldMk cId="1325604079" sldId="5222"/>
            <ac:spMk id="3" creationId="{4FF9531B-1E83-42DA-A24D-51B17C0A7AD4}"/>
          </ac:spMkLst>
        </pc:spChg>
        <pc:graphicFrameChg chg="add mod">
          <ac:chgData name="Eimear" userId="2c19cd728e57dabf" providerId="LiveId" clId="{B299FAA4-0B96-4AC7-B3C6-6EEA5D4053F0}" dt="2021-03-24T11:33:49.420" v="1365" actId="14100"/>
          <ac:graphicFrameMkLst>
            <pc:docMk/>
            <pc:sldMk cId="1325604079" sldId="5222"/>
            <ac:graphicFrameMk id="5" creationId="{2DD07C68-97C0-4322-BCC6-99D7ADB209C3}"/>
          </ac:graphicFrameMkLst>
        </pc:graphicFrameChg>
      </pc:sldChg>
      <pc:sldMasterChg chg="delSldLayout">
        <pc:chgData name="Eimear" userId="2c19cd728e57dabf" providerId="LiveId" clId="{B299FAA4-0B96-4AC7-B3C6-6EEA5D4053F0}" dt="2021-03-24T11:49:13.293" v="1453" actId="47"/>
        <pc:sldMasterMkLst>
          <pc:docMk/>
          <pc:sldMasterMk cId="102754929" sldId="2147483660"/>
        </pc:sldMasterMkLst>
        <pc:sldLayoutChg chg="del">
          <pc:chgData name="Eimear" userId="2c19cd728e57dabf" providerId="LiveId" clId="{B299FAA4-0B96-4AC7-B3C6-6EEA5D4053F0}" dt="2021-03-24T11:25:44.557" v="1152" actId="47"/>
          <pc:sldLayoutMkLst>
            <pc:docMk/>
            <pc:sldMasterMk cId="102754929" sldId="2147483660"/>
            <pc:sldLayoutMk cId="3889551473" sldId="2147483672"/>
          </pc:sldLayoutMkLst>
        </pc:sldLayoutChg>
        <pc:sldLayoutChg chg="del">
          <pc:chgData name="Eimear" userId="2c19cd728e57dabf" providerId="LiveId" clId="{B299FAA4-0B96-4AC7-B3C6-6EEA5D4053F0}" dt="2021-03-24T11:49:13.293" v="1453" actId="47"/>
          <pc:sldLayoutMkLst>
            <pc:docMk/>
            <pc:sldMasterMk cId="102754929" sldId="2147483660"/>
            <pc:sldLayoutMk cId="2826221522" sldId="214748367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Events\Webinar%20Sept%202020\charts%20for%20Sept%202020%20sessi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Events\Webinar%20Sept%202020\charts%20for%20Sept%202020%20sessi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2"/>
                </a:solidFill>
                <a:latin typeface="+mn-lt"/>
                <a:ea typeface="+mn-ea"/>
                <a:cs typeface="+mn-cs"/>
              </a:defRPr>
            </a:pPr>
            <a:r>
              <a:rPr lang="en-US" b="1" dirty="0">
                <a:solidFill>
                  <a:schemeClr val="bg2"/>
                </a:solidFill>
              </a:rPr>
              <a:t>Mins Viewed Per Day</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bg2"/>
              </a:solidFill>
              <a:latin typeface="+mn-lt"/>
              <a:ea typeface="+mn-ea"/>
              <a:cs typeface="+mn-cs"/>
            </a:defRPr>
          </a:pPr>
          <a:endParaRPr lang="en-US"/>
        </a:p>
      </c:txPr>
    </c:title>
    <c:autoTitleDeleted val="0"/>
    <c:plotArea>
      <c:layout/>
      <c:barChart>
        <c:barDir val="col"/>
        <c:grouping val="clustered"/>
        <c:varyColors val="0"/>
        <c:ser>
          <c:idx val="0"/>
          <c:order val="0"/>
          <c:tx>
            <c:strRef>
              <c:f>Sheet1!$B$4</c:f>
              <c:strCache>
                <c:ptCount val="1"/>
                <c:pt idx="0">
                  <c:v>Mins</c:v>
                </c:pt>
              </c:strCache>
            </c:strRef>
          </c:tx>
          <c:spPr>
            <a:solidFill>
              <a:schemeClr val="accent1"/>
            </a:solidFill>
            <a:ln>
              <a:noFill/>
            </a:ln>
            <a:effectLst/>
          </c:spPr>
          <c:invertIfNegative val="0"/>
          <c:cat>
            <c:strRef>
              <c:f>Sheet1!$A$5:$A$17</c:f>
              <c:strCache>
                <c:ptCount val="1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strCache>
            </c:strRef>
          </c:cat>
          <c:val>
            <c:numRef>
              <c:f>Sheet1!$B$5:$B$17</c:f>
              <c:numCache>
                <c:formatCode>General</c:formatCode>
                <c:ptCount val="13"/>
                <c:pt idx="0">
                  <c:v>195</c:v>
                </c:pt>
                <c:pt idx="1">
                  <c:v>196</c:v>
                </c:pt>
                <c:pt idx="2">
                  <c:v>207</c:v>
                </c:pt>
                <c:pt idx="3">
                  <c:v>217</c:v>
                </c:pt>
                <c:pt idx="4">
                  <c:v>215</c:v>
                </c:pt>
                <c:pt idx="5">
                  <c:v>208</c:v>
                </c:pt>
                <c:pt idx="6">
                  <c:v>208</c:v>
                </c:pt>
                <c:pt idx="7">
                  <c:v>210</c:v>
                </c:pt>
                <c:pt idx="8">
                  <c:v>201</c:v>
                </c:pt>
                <c:pt idx="9">
                  <c:v>193</c:v>
                </c:pt>
                <c:pt idx="10">
                  <c:v>184</c:v>
                </c:pt>
                <c:pt idx="11">
                  <c:v>175</c:v>
                </c:pt>
                <c:pt idx="12">
                  <c:v>178</c:v>
                </c:pt>
              </c:numCache>
            </c:numRef>
          </c:val>
          <c:extLst>
            <c:ext xmlns:c16="http://schemas.microsoft.com/office/drawing/2014/chart" uri="{C3380CC4-5D6E-409C-BE32-E72D297353CC}">
              <c16:uniqueId val="{00000000-1DD6-ED44-B066-20D98A68A23A}"/>
            </c:ext>
          </c:extLst>
        </c:ser>
        <c:dLbls>
          <c:showLegendKey val="0"/>
          <c:showVal val="0"/>
          <c:showCatName val="0"/>
          <c:showSerName val="0"/>
          <c:showPercent val="0"/>
          <c:showBubbleSize val="0"/>
        </c:dLbls>
        <c:gapWidth val="219"/>
        <c:overlap val="-27"/>
        <c:axId val="1877364415"/>
        <c:axId val="1837166287"/>
      </c:barChart>
      <c:catAx>
        <c:axId val="1877364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bg2"/>
                </a:solidFill>
                <a:latin typeface="+mn-lt"/>
                <a:ea typeface="+mn-ea"/>
                <a:cs typeface="+mn-cs"/>
              </a:defRPr>
            </a:pPr>
            <a:endParaRPr lang="en-US"/>
          </a:p>
        </c:txPr>
        <c:crossAx val="1837166287"/>
        <c:crosses val="autoZero"/>
        <c:auto val="1"/>
        <c:lblAlgn val="ctr"/>
        <c:lblOffset val="100"/>
        <c:noMultiLvlLbl val="0"/>
      </c:catAx>
      <c:valAx>
        <c:axId val="1837166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2"/>
                </a:solidFill>
                <a:latin typeface="+mn-lt"/>
                <a:ea typeface="+mn-ea"/>
                <a:cs typeface="+mn-cs"/>
              </a:defRPr>
            </a:pPr>
            <a:endParaRPr lang="en-US"/>
          </a:p>
        </c:txPr>
        <c:crossAx val="18773644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Sheet1!$C$80</c:f>
              <c:strCache>
                <c:ptCount val="1"/>
                <c:pt idx="0">
                  <c:v>Most Trusted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Sheet1!$B$81:$B$85</c:f>
              <c:strCache>
                <c:ptCount val="5"/>
                <c:pt idx="0">
                  <c:v>Social Media</c:v>
                </c:pt>
                <c:pt idx="1">
                  <c:v>websites/apps</c:v>
                </c:pt>
                <c:pt idx="2">
                  <c:v>Newspapers</c:v>
                </c:pt>
                <c:pt idx="3">
                  <c:v>Radio</c:v>
                </c:pt>
                <c:pt idx="4">
                  <c:v>TV</c:v>
                </c:pt>
              </c:strCache>
            </c:strRef>
          </c:cat>
          <c:val>
            <c:numRef>
              <c:f>Sheet1!$C$81:$C$85</c:f>
              <c:numCache>
                <c:formatCode>General</c:formatCode>
                <c:ptCount val="5"/>
                <c:pt idx="0">
                  <c:v>9</c:v>
                </c:pt>
                <c:pt idx="1">
                  <c:v>12</c:v>
                </c:pt>
                <c:pt idx="2">
                  <c:v>9</c:v>
                </c:pt>
                <c:pt idx="3">
                  <c:v>23</c:v>
                </c:pt>
                <c:pt idx="4">
                  <c:v>47</c:v>
                </c:pt>
              </c:numCache>
            </c:numRef>
          </c:val>
          <c:extLst>
            <c:ext xmlns:c16="http://schemas.microsoft.com/office/drawing/2014/chart" uri="{C3380CC4-5D6E-409C-BE32-E72D297353CC}">
              <c16:uniqueId val="{00000000-F673-4C46-B99D-41AE3F008554}"/>
            </c:ext>
          </c:extLst>
        </c:ser>
        <c:ser>
          <c:idx val="1"/>
          <c:order val="1"/>
          <c:tx>
            <c:strRef>
              <c:f>Sheet1!$D$80</c:f>
              <c:strCache>
                <c:ptCount val="1"/>
                <c:pt idx="0">
                  <c:v>2nd</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Sheet1!$B$81:$B$85</c:f>
              <c:strCache>
                <c:ptCount val="5"/>
                <c:pt idx="0">
                  <c:v>Social Media</c:v>
                </c:pt>
                <c:pt idx="1">
                  <c:v>websites/apps</c:v>
                </c:pt>
                <c:pt idx="2">
                  <c:v>Newspapers</c:v>
                </c:pt>
                <c:pt idx="3">
                  <c:v>Radio</c:v>
                </c:pt>
                <c:pt idx="4">
                  <c:v>TV</c:v>
                </c:pt>
              </c:strCache>
            </c:strRef>
          </c:cat>
          <c:val>
            <c:numRef>
              <c:f>Sheet1!$D$81:$D$85</c:f>
              <c:numCache>
                <c:formatCode>General</c:formatCode>
                <c:ptCount val="5"/>
                <c:pt idx="0">
                  <c:v>7</c:v>
                </c:pt>
                <c:pt idx="1">
                  <c:v>12</c:v>
                </c:pt>
                <c:pt idx="2">
                  <c:v>20</c:v>
                </c:pt>
                <c:pt idx="3">
                  <c:v>39</c:v>
                </c:pt>
                <c:pt idx="4">
                  <c:v>22</c:v>
                </c:pt>
              </c:numCache>
            </c:numRef>
          </c:val>
          <c:extLst>
            <c:ext xmlns:c16="http://schemas.microsoft.com/office/drawing/2014/chart" uri="{C3380CC4-5D6E-409C-BE32-E72D297353CC}">
              <c16:uniqueId val="{00000001-F673-4C46-B99D-41AE3F008554}"/>
            </c:ext>
          </c:extLst>
        </c:ser>
        <c:ser>
          <c:idx val="2"/>
          <c:order val="2"/>
          <c:tx>
            <c:strRef>
              <c:f>Sheet1!$E$80</c:f>
              <c:strCache>
                <c:ptCount val="1"/>
                <c:pt idx="0">
                  <c:v>3rd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Sheet1!$B$81:$B$85</c:f>
              <c:strCache>
                <c:ptCount val="5"/>
                <c:pt idx="0">
                  <c:v>Social Media</c:v>
                </c:pt>
                <c:pt idx="1">
                  <c:v>websites/apps</c:v>
                </c:pt>
                <c:pt idx="2">
                  <c:v>Newspapers</c:v>
                </c:pt>
                <c:pt idx="3">
                  <c:v>Radio</c:v>
                </c:pt>
                <c:pt idx="4">
                  <c:v>TV</c:v>
                </c:pt>
              </c:strCache>
            </c:strRef>
          </c:cat>
          <c:val>
            <c:numRef>
              <c:f>Sheet1!$E$81:$E$85</c:f>
              <c:numCache>
                <c:formatCode>General</c:formatCode>
                <c:ptCount val="5"/>
                <c:pt idx="0">
                  <c:v>7</c:v>
                </c:pt>
                <c:pt idx="1">
                  <c:v>13</c:v>
                </c:pt>
                <c:pt idx="2">
                  <c:v>46</c:v>
                </c:pt>
                <c:pt idx="3">
                  <c:v>19</c:v>
                </c:pt>
                <c:pt idx="4">
                  <c:v>15</c:v>
                </c:pt>
              </c:numCache>
            </c:numRef>
          </c:val>
          <c:extLst>
            <c:ext xmlns:c16="http://schemas.microsoft.com/office/drawing/2014/chart" uri="{C3380CC4-5D6E-409C-BE32-E72D297353CC}">
              <c16:uniqueId val="{00000002-F673-4C46-B99D-41AE3F008554}"/>
            </c:ext>
          </c:extLst>
        </c:ser>
        <c:ser>
          <c:idx val="3"/>
          <c:order val="3"/>
          <c:tx>
            <c:strRef>
              <c:f>Sheet1!$F$80</c:f>
              <c:strCache>
                <c:ptCount val="1"/>
                <c:pt idx="0">
                  <c:v>4th</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Sheet1!$B$81:$B$85</c:f>
              <c:strCache>
                <c:ptCount val="5"/>
                <c:pt idx="0">
                  <c:v>Social Media</c:v>
                </c:pt>
                <c:pt idx="1">
                  <c:v>websites/apps</c:v>
                </c:pt>
                <c:pt idx="2">
                  <c:v>Newspapers</c:v>
                </c:pt>
                <c:pt idx="3">
                  <c:v>Radio</c:v>
                </c:pt>
                <c:pt idx="4">
                  <c:v>TV</c:v>
                </c:pt>
              </c:strCache>
            </c:strRef>
          </c:cat>
          <c:val>
            <c:numRef>
              <c:f>Sheet1!$F$81:$F$85</c:f>
              <c:numCache>
                <c:formatCode>General</c:formatCode>
                <c:ptCount val="5"/>
                <c:pt idx="0">
                  <c:v>17</c:v>
                </c:pt>
                <c:pt idx="1">
                  <c:v>43</c:v>
                </c:pt>
                <c:pt idx="2">
                  <c:v>15</c:v>
                </c:pt>
                <c:pt idx="3">
                  <c:v>12</c:v>
                </c:pt>
                <c:pt idx="4">
                  <c:v>12</c:v>
                </c:pt>
              </c:numCache>
            </c:numRef>
          </c:val>
          <c:extLst>
            <c:ext xmlns:c16="http://schemas.microsoft.com/office/drawing/2014/chart" uri="{C3380CC4-5D6E-409C-BE32-E72D297353CC}">
              <c16:uniqueId val="{00000003-F673-4C46-B99D-41AE3F008554}"/>
            </c:ext>
          </c:extLst>
        </c:ser>
        <c:ser>
          <c:idx val="4"/>
          <c:order val="4"/>
          <c:tx>
            <c:strRef>
              <c:f>Sheet1!$G$80</c:f>
              <c:strCache>
                <c:ptCount val="1"/>
                <c:pt idx="0">
                  <c:v>5th</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Sheet1!$B$81:$B$85</c:f>
              <c:strCache>
                <c:ptCount val="5"/>
                <c:pt idx="0">
                  <c:v>Social Media</c:v>
                </c:pt>
                <c:pt idx="1">
                  <c:v>websites/apps</c:v>
                </c:pt>
                <c:pt idx="2">
                  <c:v>Newspapers</c:v>
                </c:pt>
                <c:pt idx="3">
                  <c:v>Radio</c:v>
                </c:pt>
                <c:pt idx="4">
                  <c:v>TV</c:v>
                </c:pt>
              </c:strCache>
            </c:strRef>
          </c:cat>
          <c:val>
            <c:numRef>
              <c:f>Sheet1!$G$81:$G$85</c:f>
              <c:numCache>
                <c:formatCode>General</c:formatCode>
                <c:ptCount val="5"/>
                <c:pt idx="0">
                  <c:v>60</c:v>
                </c:pt>
                <c:pt idx="1">
                  <c:v>20</c:v>
                </c:pt>
                <c:pt idx="2">
                  <c:v>9</c:v>
                </c:pt>
                <c:pt idx="3">
                  <c:v>7</c:v>
                </c:pt>
                <c:pt idx="4">
                  <c:v>4</c:v>
                </c:pt>
              </c:numCache>
            </c:numRef>
          </c:val>
          <c:extLst>
            <c:ext xmlns:c16="http://schemas.microsoft.com/office/drawing/2014/chart" uri="{C3380CC4-5D6E-409C-BE32-E72D297353CC}">
              <c16:uniqueId val="{00000004-F673-4C46-B99D-41AE3F008554}"/>
            </c:ext>
          </c:extLst>
        </c:ser>
        <c:dLbls>
          <c:dLblPos val="ctr"/>
          <c:showLegendKey val="0"/>
          <c:showVal val="1"/>
          <c:showCatName val="0"/>
          <c:showSerName val="0"/>
          <c:showPercent val="0"/>
          <c:showBubbleSize val="0"/>
        </c:dLbls>
        <c:gapWidth val="150"/>
        <c:overlap val="100"/>
        <c:axId val="1418636527"/>
        <c:axId val="1418634879"/>
      </c:barChart>
      <c:catAx>
        <c:axId val="1418636527"/>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1418634879"/>
        <c:crosses val="autoZero"/>
        <c:auto val="1"/>
        <c:lblAlgn val="ctr"/>
        <c:lblOffset val="100"/>
        <c:noMultiLvlLbl val="0"/>
      </c:catAx>
      <c:valAx>
        <c:axId val="14186348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636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Sheet1!$B$39</c:f>
              <c:strCache>
                <c:ptCount val="1"/>
                <c:pt idx="0">
                  <c:v>Most Trusted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Sheet1!$A$40:$A$44</c:f>
              <c:strCache>
                <c:ptCount val="5"/>
                <c:pt idx="0">
                  <c:v>Social Media</c:v>
                </c:pt>
                <c:pt idx="1">
                  <c:v>websites/apps</c:v>
                </c:pt>
                <c:pt idx="2">
                  <c:v>Newspapers</c:v>
                </c:pt>
                <c:pt idx="3">
                  <c:v>Radio</c:v>
                </c:pt>
                <c:pt idx="4">
                  <c:v>TV</c:v>
                </c:pt>
              </c:strCache>
            </c:strRef>
          </c:cat>
          <c:val>
            <c:numRef>
              <c:f>Sheet1!$B$40:$B$44</c:f>
              <c:numCache>
                <c:formatCode>General</c:formatCode>
                <c:ptCount val="5"/>
                <c:pt idx="0">
                  <c:v>7</c:v>
                </c:pt>
                <c:pt idx="1">
                  <c:v>13</c:v>
                </c:pt>
                <c:pt idx="2">
                  <c:v>12</c:v>
                </c:pt>
                <c:pt idx="3">
                  <c:v>18</c:v>
                </c:pt>
                <c:pt idx="4">
                  <c:v>48</c:v>
                </c:pt>
              </c:numCache>
            </c:numRef>
          </c:val>
          <c:extLst>
            <c:ext xmlns:c16="http://schemas.microsoft.com/office/drawing/2014/chart" uri="{C3380CC4-5D6E-409C-BE32-E72D297353CC}">
              <c16:uniqueId val="{00000000-BBA8-194C-BA08-FCBE8777862E}"/>
            </c:ext>
          </c:extLst>
        </c:ser>
        <c:ser>
          <c:idx val="1"/>
          <c:order val="1"/>
          <c:tx>
            <c:strRef>
              <c:f>Sheet1!$C$39</c:f>
              <c:strCache>
                <c:ptCount val="1"/>
                <c:pt idx="0">
                  <c:v>2nd</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Sheet1!$A$40:$A$44</c:f>
              <c:strCache>
                <c:ptCount val="5"/>
                <c:pt idx="0">
                  <c:v>Social Media</c:v>
                </c:pt>
                <c:pt idx="1">
                  <c:v>websites/apps</c:v>
                </c:pt>
                <c:pt idx="2">
                  <c:v>Newspapers</c:v>
                </c:pt>
                <c:pt idx="3">
                  <c:v>Radio</c:v>
                </c:pt>
                <c:pt idx="4">
                  <c:v>TV</c:v>
                </c:pt>
              </c:strCache>
            </c:strRef>
          </c:cat>
          <c:val>
            <c:numRef>
              <c:f>Sheet1!$C$40:$C$44</c:f>
              <c:numCache>
                <c:formatCode>General</c:formatCode>
                <c:ptCount val="5"/>
                <c:pt idx="0">
                  <c:v>7</c:v>
                </c:pt>
                <c:pt idx="1">
                  <c:v>9</c:v>
                </c:pt>
                <c:pt idx="2">
                  <c:v>23</c:v>
                </c:pt>
                <c:pt idx="3">
                  <c:v>40</c:v>
                </c:pt>
                <c:pt idx="4">
                  <c:v>20</c:v>
                </c:pt>
              </c:numCache>
            </c:numRef>
          </c:val>
          <c:extLst>
            <c:ext xmlns:c16="http://schemas.microsoft.com/office/drawing/2014/chart" uri="{C3380CC4-5D6E-409C-BE32-E72D297353CC}">
              <c16:uniqueId val="{00000001-BBA8-194C-BA08-FCBE8777862E}"/>
            </c:ext>
          </c:extLst>
        </c:ser>
        <c:ser>
          <c:idx val="2"/>
          <c:order val="2"/>
          <c:tx>
            <c:strRef>
              <c:f>Sheet1!$D$39</c:f>
              <c:strCache>
                <c:ptCount val="1"/>
                <c:pt idx="0">
                  <c:v>3rd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Sheet1!$A$40:$A$44</c:f>
              <c:strCache>
                <c:ptCount val="5"/>
                <c:pt idx="0">
                  <c:v>Social Media</c:v>
                </c:pt>
                <c:pt idx="1">
                  <c:v>websites/apps</c:v>
                </c:pt>
                <c:pt idx="2">
                  <c:v>Newspapers</c:v>
                </c:pt>
                <c:pt idx="3">
                  <c:v>Radio</c:v>
                </c:pt>
                <c:pt idx="4">
                  <c:v>TV</c:v>
                </c:pt>
              </c:strCache>
            </c:strRef>
          </c:cat>
          <c:val>
            <c:numRef>
              <c:f>Sheet1!$D$40:$D$44</c:f>
              <c:numCache>
                <c:formatCode>General</c:formatCode>
                <c:ptCount val="5"/>
                <c:pt idx="0">
                  <c:v>7</c:v>
                </c:pt>
                <c:pt idx="1">
                  <c:v>14</c:v>
                </c:pt>
                <c:pt idx="2">
                  <c:v>41</c:v>
                </c:pt>
                <c:pt idx="3">
                  <c:v>23</c:v>
                </c:pt>
                <c:pt idx="4">
                  <c:v>14</c:v>
                </c:pt>
              </c:numCache>
            </c:numRef>
          </c:val>
          <c:extLst>
            <c:ext xmlns:c16="http://schemas.microsoft.com/office/drawing/2014/chart" uri="{C3380CC4-5D6E-409C-BE32-E72D297353CC}">
              <c16:uniqueId val="{00000002-BBA8-194C-BA08-FCBE8777862E}"/>
            </c:ext>
          </c:extLst>
        </c:ser>
        <c:ser>
          <c:idx val="3"/>
          <c:order val="3"/>
          <c:tx>
            <c:strRef>
              <c:f>Sheet1!$E$39</c:f>
              <c:strCache>
                <c:ptCount val="1"/>
                <c:pt idx="0">
                  <c:v>4th</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Sheet1!$A$40:$A$44</c:f>
              <c:strCache>
                <c:ptCount val="5"/>
                <c:pt idx="0">
                  <c:v>Social Media</c:v>
                </c:pt>
                <c:pt idx="1">
                  <c:v>websites/apps</c:v>
                </c:pt>
                <c:pt idx="2">
                  <c:v>Newspapers</c:v>
                </c:pt>
                <c:pt idx="3">
                  <c:v>Radio</c:v>
                </c:pt>
                <c:pt idx="4">
                  <c:v>TV</c:v>
                </c:pt>
              </c:strCache>
            </c:strRef>
          </c:cat>
          <c:val>
            <c:numRef>
              <c:f>Sheet1!$E$40:$E$44</c:f>
              <c:numCache>
                <c:formatCode>General</c:formatCode>
                <c:ptCount val="5"/>
                <c:pt idx="0">
                  <c:v>17</c:v>
                </c:pt>
                <c:pt idx="1">
                  <c:v>43</c:v>
                </c:pt>
                <c:pt idx="2">
                  <c:v>16</c:v>
                </c:pt>
                <c:pt idx="3">
                  <c:v>14</c:v>
                </c:pt>
                <c:pt idx="4">
                  <c:v>10</c:v>
                </c:pt>
              </c:numCache>
            </c:numRef>
          </c:val>
          <c:extLst>
            <c:ext xmlns:c16="http://schemas.microsoft.com/office/drawing/2014/chart" uri="{C3380CC4-5D6E-409C-BE32-E72D297353CC}">
              <c16:uniqueId val="{00000003-BBA8-194C-BA08-FCBE8777862E}"/>
            </c:ext>
          </c:extLst>
        </c:ser>
        <c:ser>
          <c:idx val="4"/>
          <c:order val="4"/>
          <c:tx>
            <c:strRef>
              <c:f>Sheet1!$F$39</c:f>
              <c:strCache>
                <c:ptCount val="1"/>
                <c:pt idx="0">
                  <c:v>5th</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Sheet1!$A$40:$A$44</c:f>
              <c:strCache>
                <c:ptCount val="5"/>
                <c:pt idx="0">
                  <c:v>Social Media</c:v>
                </c:pt>
                <c:pt idx="1">
                  <c:v>websites/apps</c:v>
                </c:pt>
                <c:pt idx="2">
                  <c:v>Newspapers</c:v>
                </c:pt>
                <c:pt idx="3">
                  <c:v>Radio</c:v>
                </c:pt>
                <c:pt idx="4">
                  <c:v>TV</c:v>
                </c:pt>
              </c:strCache>
            </c:strRef>
          </c:cat>
          <c:val>
            <c:numRef>
              <c:f>Sheet1!$F$40:$F$44</c:f>
              <c:numCache>
                <c:formatCode>General</c:formatCode>
                <c:ptCount val="5"/>
                <c:pt idx="0">
                  <c:v>61</c:v>
                </c:pt>
                <c:pt idx="1">
                  <c:v>20</c:v>
                </c:pt>
                <c:pt idx="2">
                  <c:v>8</c:v>
                </c:pt>
                <c:pt idx="3">
                  <c:v>4</c:v>
                </c:pt>
                <c:pt idx="4">
                  <c:v>7</c:v>
                </c:pt>
              </c:numCache>
            </c:numRef>
          </c:val>
          <c:extLst>
            <c:ext xmlns:c16="http://schemas.microsoft.com/office/drawing/2014/chart" uri="{C3380CC4-5D6E-409C-BE32-E72D297353CC}">
              <c16:uniqueId val="{00000004-BBA8-194C-BA08-FCBE8777862E}"/>
            </c:ext>
          </c:extLst>
        </c:ser>
        <c:dLbls>
          <c:dLblPos val="ctr"/>
          <c:showLegendKey val="0"/>
          <c:showVal val="1"/>
          <c:showCatName val="0"/>
          <c:showSerName val="0"/>
          <c:showPercent val="0"/>
          <c:showBubbleSize val="0"/>
        </c:dLbls>
        <c:gapWidth val="150"/>
        <c:overlap val="100"/>
        <c:axId val="777211359"/>
        <c:axId val="860174447"/>
      </c:barChart>
      <c:catAx>
        <c:axId val="777211359"/>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860174447"/>
        <c:crosses val="autoZero"/>
        <c:auto val="1"/>
        <c:lblAlgn val="ctr"/>
        <c:lblOffset val="100"/>
        <c:noMultiLvlLbl val="0"/>
      </c:catAx>
      <c:valAx>
        <c:axId val="86017444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211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tx2"/>
              </a:solidFill>
              <a:ln>
                <a:noFill/>
              </a:ln>
              <a:effectLst/>
            </c:spPr>
            <c:extLst>
              <c:ext xmlns:c16="http://schemas.microsoft.com/office/drawing/2014/chart" uri="{C3380CC4-5D6E-409C-BE32-E72D297353CC}">
                <c16:uniqueId val="{00000001-74D0-4428-A3C8-A485C700C68C}"/>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74D0-4428-A3C8-A485C700C68C}"/>
              </c:ext>
            </c:extLst>
          </c:dPt>
          <c:dPt>
            <c:idx val="3"/>
            <c:invertIfNegative val="0"/>
            <c:bubble3D val="0"/>
            <c:spPr>
              <a:solidFill>
                <a:schemeClr val="bg2">
                  <a:lumMod val="50000"/>
                </a:schemeClr>
              </a:solidFill>
              <a:ln>
                <a:noFill/>
              </a:ln>
              <a:effectLst/>
            </c:spPr>
            <c:extLst>
              <c:ext xmlns:c16="http://schemas.microsoft.com/office/drawing/2014/chart" uri="{C3380CC4-5D6E-409C-BE32-E72D297353CC}">
                <c16:uniqueId val="{00000005-74D0-4428-A3C8-A485C700C68C}"/>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7-74D0-4428-A3C8-A485C700C68C}"/>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9-74D0-4428-A3C8-A485C700C68C}"/>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B-74D0-4428-A3C8-A485C700C68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13445"/>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Less than €25k</c:v>
                </c:pt>
                <c:pt idx="1">
                  <c:v>€25k-€50k</c:v>
                </c:pt>
                <c:pt idx="2">
                  <c:v>€50k-€100k</c:v>
                </c:pt>
                <c:pt idx="3">
                  <c:v>€100k-€250k</c:v>
                </c:pt>
                <c:pt idx="4">
                  <c:v>€250k-€500k</c:v>
                </c:pt>
                <c:pt idx="5">
                  <c:v>€500k-€1m</c:v>
                </c:pt>
                <c:pt idx="6">
                  <c:v>€1m-€4m</c:v>
                </c:pt>
                <c:pt idx="7">
                  <c:v>€5m-€9m</c:v>
                </c:pt>
                <c:pt idx="8">
                  <c:v>€10m+</c:v>
                </c:pt>
              </c:strCache>
            </c:strRef>
          </c:cat>
          <c:val>
            <c:numRef>
              <c:f>Sheet1!$B$2:$B$10</c:f>
              <c:numCache>
                <c:formatCode>General</c:formatCode>
                <c:ptCount val="9"/>
                <c:pt idx="0">
                  <c:v>155</c:v>
                </c:pt>
                <c:pt idx="1">
                  <c:v>62</c:v>
                </c:pt>
                <c:pt idx="2">
                  <c:v>67</c:v>
                </c:pt>
                <c:pt idx="3">
                  <c:v>107</c:v>
                </c:pt>
                <c:pt idx="4">
                  <c:v>46</c:v>
                </c:pt>
                <c:pt idx="5">
                  <c:v>42</c:v>
                </c:pt>
                <c:pt idx="6">
                  <c:v>51</c:v>
                </c:pt>
                <c:pt idx="7">
                  <c:v>9</c:v>
                </c:pt>
                <c:pt idx="8">
                  <c:v>1</c:v>
                </c:pt>
              </c:numCache>
            </c:numRef>
          </c:val>
          <c:extLst>
            <c:ext xmlns:c16="http://schemas.microsoft.com/office/drawing/2014/chart" uri="{C3380CC4-5D6E-409C-BE32-E72D297353CC}">
              <c16:uniqueId val="{0000000C-74D0-4428-A3C8-A485C700C68C}"/>
            </c:ext>
          </c:extLst>
        </c:ser>
        <c:dLbls>
          <c:showLegendKey val="0"/>
          <c:showVal val="1"/>
          <c:showCatName val="0"/>
          <c:showSerName val="0"/>
          <c:showPercent val="0"/>
          <c:showBubbleSize val="0"/>
        </c:dLbls>
        <c:gapWidth val="75"/>
        <c:axId val="763356312"/>
        <c:axId val="763351392"/>
      </c:barChart>
      <c:catAx>
        <c:axId val="76335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213445"/>
                </a:solidFill>
                <a:latin typeface="+mn-lt"/>
                <a:ea typeface="+mn-ea"/>
                <a:cs typeface="+mn-cs"/>
              </a:defRPr>
            </a:pPr>
            <a:endParaRPr lang="en-US"/>
          </a:p>
        </c:txPr>
        <c:crossAx val="763351392"/>
        <c:crosses val="autoZero"/>
        <c:auto val="1"/>
        <c:lblAlgn val="ctr"/>
        <c:lblOffset val="100"/>
        <c:noMultiLvlLbl val="0"/>
      </c:catAx>
      <c:valAx>
        <c:axId val="7633513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213445"/>
                </a:solidFill>
                <a:latin typeface="+mn-lt"/>
                <a:ea typeface="+mn-ea"/>
                <a:cs typeface="+mn-cs"/>
              </a:defRPr>
            </a:pPr>
            <a:endParaRPr lang="en-US"/>
          </a:p>
        </c:txPr>
        <c:crossAx val="7633563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solidFill>
                <a:latin typeface="+mn-lt"/>
                <a:ea typeface="+mn-ea"/>
                <a:cs typeface="+mn-cs"/>
              </a:defRPr>
            </a:pPr>
            <a:r>
              <a:rPr lang="en-IE" dirty="0">
                <a:solidFill>
                  <a:schemeClr val="bg2"/>
                </a:solidFill>
              </a:rPr>
              <a:t>Online Companies</a:t>
            </a:r>
            <a:r>
              <a:rPr lang="en-IE" baseline="0" dirty="0">
                <a:solidFill>
                  <a:schemeClr val="bg2"/>
                </a:solidFill>
              </a:rPr>
              <a:t> TV Investment 2019 V 2020</a:t>
            </a:r>
            <a:endParaRPr lang="en-IE" dirty="0">
              <a:solidFill>
                <a:schemeClr val="bg2"/>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2"/>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2019</c:v>
                </c:pt>
              </c:strCache>
            </c:strRef>
          </c:tx>
          <c:spPr>
            <a:solidFill>
              <a:schemeClr val="accent1"/>
            </a:solidFill>
            <a:ln>
              <a:noFill/>
            </a:ln>
            <a:effectLst/>
          </c:spPr>
          <c:invertIfNegative val="0"/>
          <c:cat>
            <c:strRef>
              <c:f>Sheet1!$A$2:$A$8</c:f>
              <c:strCache>
                <c:ptCount val="7"/>
                <c:pt idx="0">
                  <c:v>JUST EAT IRELAND</c:v>
                </c:pt>
                <c:pt idx="1">
                  <c:v>AMAZON CO UK</c:v>
                </c:pt>
                <c:pt idx="2">
                  <c:v>BOOHOO.COM</c:v>
                </c:pt>
                <c:pt idx="3">
                  <c:v>PRETTYLITTLETHING COM</c:v>
                </c:pt>
                <c:pt idx="4">
                  <c:v>SNAPFISH ONLINE PHOTO ALBUM PRINTNG</c:v>
                </c:pt>
                <c:pt idx="5">
                  <c:v>NASTY GAL CLOTHING</c:v>
                </c:pt>
                <c:pt idx="6">
                  <c:v>EMMA MATTRESSES</c:v>
                </c:pt>
              </c:strCache>
            </c:strRef>
          </c:cat>
          <c:val>
            <c:numRef>
              <c:f>Sheet1!$B$2:$B$8</c:f>
              <c:numCache>
                <c:formatCode>#,##0.00</c:formatCode>
                <c:ptCount val="7"/>
                <c:pt idx="0">
                  <c:v>2186.21</c:v>
                </c:pt>
                <c:pt idx="1">
                  <c:v>1867.01</c:v>
                </c:pt>
                <c:pt idx="3">
                  <c:v>990.36</c:v>
                </c:pt>
                <c:pt idx="4">
                  <c:v>643.77</c:v>
                </c:pt>
                <c:pt idx="5">
                  <c:v>11.71</c:v>
                </c:pt>
                <c:pt idx="6">
                  <c:v>1490.05</c:v>
                </c:pt>
              </c:numCache>
            </c:numRef>
          </c:val>
          <c:extLst>
            <c:ext xmlns:c16="http://schemas.microsoft.com/office/drawing/2014/chart" uri="{C3380CC4-5D6E-409C-BE32-E72D297353CC}">
              <c16:uniqueId val="{00000000-E0EE-4305-B85B-B27739E39A04}"/>
            </c:ext>
          </c:extLst>
        </c:ser>
        <c:ser>
          <c:idx val="1"/>
          <c:order val="1"/>
          <c:tx>
            <c:strRef>
              <c:f>Sheet1!$C$1</c:f>
              <c:strCache>
                <c:ptCount val="1"/>
                <c:pt idx="0">
                  <c:v>2020</c:v>
                </c:pt>
              </c:strCache>
            </c:strRef>
          </c:tx>
          <c:spPr>
            <a:solidFill>
              <a:schemeClr val="accent4"/>
            </a:solidFill>
            <a:ln>
              <a:noFill/>
            </a:ln>
            <a:effectLst/>
          </c:spPr>
          <c:invertIfNegative val="0"/>
          <c:cat>
            <c:strRef>
              <c:f>Sheet1!$A$2:$A$8</c:f>
              <c:strCache>
                <c:ptCount val="7"/>
                <c:pt idx="0">
                  <c:v>JUST EAT IRELAND</c:v>
                </c:pt>
                <c:pt idx="1">
                  <c:v>AMAZON CO UK</c:v>
                </c:pt>
                <c:pt idx="2">
                  <c:v>BOOHOO.COM</c:v>
                </c:pt>
                <c:pt idx="3">
                  <c:v>PRETTYLITTLETHING COM</c:v>
                </c:pt>
                <c:pt idx="4">
                  <c:v>SNAPFISH ONLINE PHOTO ALBUM PRINTNG</c:v>
                </c:pt>
                <c:pt idx="5">
                  <c:v>NASTY GAL CLOTHING</c:v>
                </c:pt>
                <c:pt idx="6">
                  <c:v>EMMA MATTRESSES</c:v>
                </c:pt>
              </c:strCache>
            </c:strRef>
          </c:cat>
          <c:val>
            <c:numRef>
              <c:f>Sheet1!$C$2:$C$8</c:f>
              <c:numCache>
                <c:formatCode>#,##0.00</c:formatCode>
                <c:ptCount val="7"/>
                <c:pt idx="0">
                  <c:v>4582.4799999999996</c:v>
                </c:pt>
                <c:pt idx="1">
                  <c:v>2601.35</c:v>
                </c:pt>
                <c:pt idx="2">
                  <c:v>924.79</c:v>
                </c:pt>
                <c:pt idx="3">
                  <c:v>1289.48</c:v>
                </c:pt>
                <c:pt idx="4">
                  <c:v>683.68</c:v>
                </c:pt>
                <c:pt idx="5">
                  <c:v>210.64</c:v>
                </c:pt>
                <c:pt idx="6">
                  <c:v>2754.58</c:v>
                </c:pt>
              </c:numCache>
            </c:numRef>
          </c:val>
          <c:extLst>
            <c:ext xmlns:c16="http://schemas.microsoft.com/office/drawing/2014/chart" uri="{C3380CC4-5D6E-409C-BE32-E72D297353CC}">
              <c16:uniqueId val="{00000001-E0EE-4305-B85B-B27739E39A04}"/>
            </c:ext>
          </c:extLst>
        </c:ser>
        <c:dLbls>
          <c:showLegendKey val="0"/>
          <c:showVal val="0"/>
          <c:showCatName val="0"/>
          <c:showSerName val="0"/>
          <c:showPercent val="0"/>
          <c:showBubbleSize val="0"/>
        </c:dLbls>
        <c:gapWidth val="150"/>
        <c:axId val="900950456"/>
        <c:axId val="900958000"/>
      </c:barChart>
      <c:catAx>
        <c:axId val="90095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900958000"/>
        <c:crosses val="autoZero"/>
        <c:auto val="1"/>
        <c:lblAlgn val="ctr"/>
        <c:lblOffset val="100"/>
        <c:noMultiLvlLbl val="0"/>
      </c:catAx>
      <c:valAx>
        <c:axId val="90095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9009504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41.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168C25-A61D-43CA-9E80-DBA2B6D917BF}"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en-IE"/>
        </a:p>
      </dgm:t>
    </dgm:pt>
    <dgm:pt modelId="{47F02797-1CA2-4FF4-A3C0-89597BFE3567}">
      <dgm:prSet phldrT="[Text]"/>
      <dgm:spPr/>
      <dgm:t>
        <a:bodyPr/>
        <a:lstStyle/>
        <a:p>
          <a:r>
            <a:rPr lang="en-IE" spc="-5" dirty="0">
              <a:solidFill>
                <a:srgbClr val="3F4D56"/>
              </a:solidFill>
              <a:latin typeface="Montserrat Light" panose="00000400000000000000" pitchFamily="2" charset="0"/>
              <a:cs typeface="Open Sans"/>
            </a:rPr>
            <a:t>The average </a:t>
          </a:r>
          <a:r>
            <a:rPr lang="en-IE" dirty="0">
              <a:solidFill>
                <a:srgbClr val="3F4D56"/>
              </a:solidFill>
              <a:latin typeface="Montserrat Light" panose="00000400000000000000" pitchFamily="2" charset="0"/>
              <a:cs typeface="Open Sans"/>
            </a:rPr>
            <a:t>viewer watched 27 ads a day on a </a:t>
          </a:r>
          <a:r>
            <a:rPr lang="en-IE" spc="-5" dirty="0">
              <a:solidFill>
                <a:srgbClr val="3F4D56"/>
              </a:solidFill>
              <a:latin typeface="Montserrat Light" panose="00000400000000000000" pitchFamily="2" charset="0"/>
              <a:cs typeface="Open Sans"/>
            </a:rPr>
            <a:t>TV set </a:t>
          </a:r>
          <a:r>
            <a:rPr lang="en-IE" dirty="0">
              <a:solidFill>
                <a:srgbClr val="3F4D56"/>
              </a:solidFill>
              <a:latin typeface="Montserrat Light" panose="00000400000000000000" pitchFamily="2" charset="0"/>
              <a:cs typeface="Open Sans"/>
            </a:rPr>
            <a:t>in 2020. </a:t>
          </a:r>
          <a:endParaRPr lang="en-IE" dirty="0"/>
        </a:p>
      </dgm:t>
    </dgm:pt>
    <dgm:pt modelId="{DF50429E-92CF-454D-A271-0DE8673D9CAE}" type="parTrans" cxnId="{42539F1E-CF7D-4BAE-9856-5A69380150D9}">
      <dgm:prSet/>
      <dgm:spPr/>
      <dgm:t>
        <a:bodyPr/>
        <a:lstStyle/>
        <a:p>
          <a:endParaRPr lang="en-IE"/>
        </a:p>
      </dgm:t>
    </dgm:pt>
    <dgm:pt modelId="{3C970A8B-A646-4A3F-806F-40B6A117F165}" type="sibTrans" cxnId="{42539F1E-CF7D-4BAE-9856-5A69380150D9}">
      <dgm:prSet/>
      <dgm:spPr/>
      <dgm:t>
        <a:bodyPr/>
        <a:lstStyle/>
        <a:p>
          <a:endParaRPr lang="en-IE"/>
        </a:p>
      </dgm:t>
    </dgm:pt>
    <dgm:pt modelId="{B44ECBBE-4879-41BB-BF05-0C06A87F37B8}">
      <dgm:prSet phldrT="[Text]" custT="1"/>
      <dgm:spPr/>
      <dgm:t>
        <a:bodyPr/>
        <a:lstStyle/>
        <a:p>
          <a:pPr>
            <a:buNone/>
          </a:pPr>
          <a:r>
            <a:rPr lang="en-IE" sz="1800" spc="-5" dirty="0">
              <a:solidFill>
                <a:srgbClr val="3F4D56"/>
              </a:solidFill>
              <a:latin typeface="Montserrat Light" panose="00000400000000000000" pitchFamily="2" charset="0"/>
              <a:cs typeface="Open Sans"/>
            </a:rPr>
            <a:t>That’s </a:t>
          </a:r>
          <a:r>
            <a:rPr lang="en-IE" sz="1800" dirty="0">
              <a:solidFill>
                <a:srgbClr val="3F4D56"/>
              </a:solidFill>
              <a:latin typeface="Montserrat Light" panose="00000400000000000000" pitchFamily="2" charset="0"/>
              <a:cs typeface="Open Sans"/>
            </a:rPr>
            <a:t>27 </a:t>
          </a:r>
          <a:r>
            <a:rPr lang="en-IE" sz="1800" spc="-5" dirty="0">
              <a:solidFill>
                <a:srgbClr val="3F4D56"/>
              </a:solidFill>
              <a:latin typeface="Montserrat Light" panose="00000400000000000000" pitchFamily="2" charset="0"/>
              <a:cs typeface="Open Sans"/>
            </a:rPr>
            <a:t>ads </a:t>
          </a:r>
          <a:r>
            <a:rPr lang="en-IE" sz="1800" dirty="0">
              <a:solidFill>
                <a:srgbClr val="3F4D56"/>
              </a:solidFill>
              <a:latin typeface="Montserrat Light" panose="00000400000000000000" pitchFamily="2" charset="0"/>
              <a:cs typeface="Open Sans"/>
            </a:rPr>
            <a:t>viewed: </a:t>
          </a:r>
        </a:p>
        <a:p>
          <a:pPr>
            <a:buFont typeface="Arial" panose="020B0604020202020204" pitchFamily="34" charset="0"/>
            <a:buChar char="•"/>
          </a:pPr>
          <a:r>
            <a:rPr lang="en-IE" sz="1800" dirty="0">
              <a:solidFill>
                <a:srgbClr val="3F4D56"/>
              </a:solidFill>
              <a:latin typeface="Montserrat Light" panose="00000400000000000000" pitchFamily="2" charset="0"/>
              <a:cs typeface="Open Sans"/>
            </a:rPr>
            <a:t>-on full </a:t>
          </a:r>
          <a:r>
            <a:rPr lang="en-IE" sz="1800" spc="-5" dirty="0">
              <a:solidFill>
                <a:srgbClr val="3F4D56"/>
              </a:solidFill>
              <a:latin typeface="Montserrat Light" panose="00000400000000000000" pitchFamily="2" charset="0"/>
              <a:cs typeface="Open Sans"/>
            </a:rPr>
            <a:t>screen, </a:t>
          </a:r>
        </a:p>
        <a:p>
          <a:pPr>
            <a:buFont typeface="Arial" panose="020B0604020202020204" pitchFamily="34" charset="0"/>
            <a:buChar char="•"/>
          </a:pPr>
          <a:r>
            <a:rPr lang="en-IE" sz="1800" spc="-5" dirty="0">
              <a:solidFill>
                <a:srgbClr val="3F4D56"/>
              </a:solidFill>
              <a:latin typeface="Montserrat Light" panose="00000400000000000000" pitchFamily="2" charset="0"/>
              <a:cs typeface="Open Sans"/>
            </a:rPr>
            <a:t>-at </a:t>
          </a:r>
          <a:r>
            <a:rPr lang="en-IE" sz="1800" dirty="0">
              <a:solidFill>
                <a:srgbClr val="3F4D56"/>
              </a:solidFill>
              <a:latin typeface="Montserrat Light" panose="00000400000000000000" pitchFamily="2" charset="0"/>
              <a:cs typeface="Open Sans"/>
            </a:rPr>
            <a:t>normal </a:t>
          </a:r>
          <a:r>
            <a:rPr lang="en-IE" sz="1800" spc="-5" dirty="0">
              <a:solidFill>
                <a:srgbClr val="3F4D56"/>
              </a:solidFill>
              <a:latin typeface="Montserrat Light" panose="00000400000000000000" pitchFamily="2" charset="0"/>
              <a:cs typeface="Open Sans"/>
            </a:rPr>
            <a:t>speed </a:t>
          </a:r>
        </a:p>
        <a:p>
          <a:pPr>
            <a:buFont typeface="Arial" panose="020B0604020202020204" pitchFamily="34" charset="0"/>
            <a:buChar char="•"/>
          </a:pPr>
          <a:r>
            <a:rPr lang="en-IE" sz="1800" dirty="0">
              <a:solidFill>
                <a:srgbClr val="3F4D56"/>
              </a:solidFill>
              <a:latin typeface="Montserrat Light" panose="00000400000000000000" pitchFamily="2" charset="0"/>
              <a:cs typeface="Open Sans"/>
            </a:rPr>
            <a:t>-with </a:t>
          </a:r>
          <a:r>
            <a:rPr lang="en-IE" sz="1800" spc="-5" dirty="0">
              <a:solidFill>
                <a:srgbClr val="3F4D56"/>
              </a:solidFill>
              <a:latin typeface="Montserrat Light" panose="00000400000000000000" pitchFamily="2" charset="0"/>
              <a:cs typeface="Open Sans"/>
            </a:rPr>
            <a:t>the sound </a:t>
          </a:r>
          <a:r>
            <a:rPr lang="en-IE" sz="1800" dirty="0">
              <a:solidFill>
                <a:srgbClr val="3F4D56"/>
              </a:solidFill>
              <a:latin typeface="Montserrat Light" panose="00000400000000000000" pitchFamily="2" charset="0"/>
              <a:cs typeface="Open Sans"/>
            </a:rPr>
            <a:t>on, </a:t>
          </a:r>
        </a:p>
        <a:p>
          <a:pPr>
            <a:buFont typeface="Arial" panose="020B0604020202020204" pitchFamily="34" charset="0"/>
            <a:buChar char="•"/>
          </a:pPr>
          <a:r>
            <a:rPr lang="en-IE" sz="1800" dirty="0">
              <a:solidFill>
                <a:srgbClr val="3F4D56"/>
              </a:solidFill>
              <a:latin typeface="Montserrat Light" panose="00000400000000000000" pitchFamily="2" charset="0"/>
              <a:cs typeface="Open Sans"/>
            </a:rPr>
            <a:t>-viewed by  humans</a:t>
          </a:r>
          <a:endParaRPr lang="en-IE" sz="1800" dirty="0">
            <a:latin typeface="Montserrat Light" panose="00000400000000000000" pitchFamily="2" charset="0"/>
          </a:endParaRPr>
        </a:p>
      </dgm:t>
    </dgm:pt>
    <dgm:pt modelId="{7C0F40DF-3C09-4086-BD25-56739863D0DF}" type="parTrans" cxnId="{A01D8FC5-8AAF-4E4A-AF74-25E9116C4FD2}">
      <dgm:prSet/>
      <dgm:spPr/>
      <dgm:t>
        <a:bodyPr/>
        <a:lstStyle/>
        <a:p>
          <a:endParaRPr lang="en-IE"/>
        </a:p>
      </dgm:t>
    </dgm:pt>
    <dgm:pt modelId="{BB8DE6AC-224A-4BA6-9FDA-3F25233B7E5B}" type="sibTrans" cxnId="{A01D8FC5-8AAF-4E4A-AF74-25E9116C4FD2}">
      <dgm:prSet/>
      <dgm:spPr/>
      <dgm:t>
        <a:bodyPr/>
        <a:lstStyle/>
        <a:p>
          <a:endParaRPr lang="en-IE"/>
        </a:p>
      </dgm:t>
    </dgm:pt>
    <dgm:pt modelId="{2B21312F-FB30-4E80-86DD-9AB39701EB65}" type="pres">
      <dgm:prSet presAssocID="{14168C25-A61D-43CA-9E80-DBA2B6D917BF}" presName="Name0" presStyleCnt="0">
        <dgm:presLayoutVars>
          <dgm:chMax/>
          <dgm:chPref/>
          <dgm:dir/>
          <dgm:animLvl val="lvl"/>
        </dgm:presLayoutVars>
      </dgm:prSet>
      <dgm:spPr/>
    </dgm:pt>
    <dgm:pt modelId="{6E4F4E83-D7D7-4F31-AB7F-B232C556194E}" type="pres">
      <dgm:prSet presAssocID="{47F02797-1CA2-4FF4-A3C0-89597BFE3567}" presName="composite" presStyleCnt="0"/>
      <dgm:spPr/>
    </dgm:pt>
    <dgm:pt modelId="{2E03CC6C-2C9D-4C83-B191-31B9FEE80613}" type="pres">
      <dgm:prSet presAssocID="{47F02797-1CA2-4FF4-A3C0-89597BFE3567}" presName="ParentAccentShape" presStyleLbl="trBgShp" presStyleIdx="0" presStyleCnt="2"/>
      <dgm:spPr/>
    </dgm:pt>
    <dgm:pt modelId="{E755847D-30A7-4286-B465-C6EF44440FC0}" type="pres">
      <dgm:prSet presAssocID="{47F02797-1CA2-4FF4-A3C0-89597BFE3567}" presName="ParentText" presStyleLbl="revTx" presStyleIdx="0" presStyleCnt="2">
        <dgm:presLayoutVars>
          <dgm:chMax val="1"/>
          <dgm:chPref val="1"/>
          <dgm:bulletEnabled val="1"/>
        </dgm:presLayoutVars>
      </dgm:prSet>
      <dgm:spPr/>
    </dgm:pt>
    <dgm:pt modelId="{BE4D38C4-12A7-4D45-8731-73D9EAB3E1C1}" type="pres">
      <dgm:prSet presAssocID="{47F02797-1CA2-4FF4-A3C0-89597BFE3567}" presName="ChildText" presStyleLbl="revTx" presStyleIdx="1" presStyleCnt="2">
        <dgm:presLayoutVars>
          <dgm:chMax val="0"/>
          <dgm:chPref val="0"/>
        </dgm:presLayoutVars>
      </dgm:prSet>
      <dgm:spPr/>
    </dgm:pt>
    <dgm:pt modelId="{44CC32E4-97FA-4441-82B5-39D454622F0D}" type="pres">
      <dgm:prSet presAssocID="{47F02797-1CA2-4FF4-A3C0-89597BFE3567}" presName="ChildAccentShape" presStyleLbl="trBgShp" presStyleIdx="1" presStyleCnt="2"/>
      <dgm:spPr/>
    </dgm:pt>
    <dgm:pt modelId="{03C17090-5407-4A11-886D-1006D08CBF68}" type="pres">
      <dgm:prSet presAssocID="{47F02797-1CA2-4FF4-A3C0-89597BFE3567}" presName="Image" presStyleLbl="align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Lst>
  <dgm:cxnLst>
    <dgm:cxn modelId="{42539F1E-CF7D-4BAE-9856-5A69380150D9}" srcId="{14168C25-A61D-43CA-9E80-DBA2B6D917BF}" destId="{47F02797-1CA2-4FF4-A3C0-89597BFE3567}" srcOrd="0" destOrd="0" parTransId="{DF50429E-92CF-454D-A271-0DE8673D9CAE}" sibTransId="{3C970A8B-A646-4A3F-806F-40B6A117F165}"/>
    <dgm:cxn modelId="{B6668146-9190-47D9-90B7-BD5FB4966068}" type="presOf" srcId="{B44ECBBE-4879-41BB-BF05-0C06A87F37B8}" destId="{BE4D38C4-12A7-4D45-8731-73D9EAB3E1C1}" srcOrd="0" destOrd="0" presId="urn:microsoft.com/office/officeart/2009/3/layout/SnapshotPictureList"/>
    <dgm:cxn modelId="{A01D8FC5-8AAF-4E4A-AF74-25E9116C4FD2}" srcId="{47F02797-1CA2-4FF4-A3C0-89597BFE3567}" destId="{B44ECBBE-4879-41BB-BF05-0C06A87F37B8}" srcOrd="0" destOrd="0" parTransId="{7C0F40DF-3C09-4086-BD25-56739863D0DF}" sibTransId="{BB8DE6AC-224A-4BA6-9FDA-3F25233B7E5B}"/>
    <dgm:cxn modelId="{F9262AE1-2DEE-4776-AA9C-DFC308F795F3}" type="presOf" srcId="{47F02797-1CA2-4FF4-A3C0-89597BFE3567}" destId="{E755847D-30A7-4286-B465-C6EF44440FC0}" srcOrd="0" destOrd="0" presId="urn:microsoft.com/office/officeart/2009/3/layout/SnapshotPictureList"/>
    <dgm:cxn modelId="{268DCCEE-2669-4BAA-B048-AC90253A1969}" type="presOf" srcId="{14168C25-A61D-43CA-9E80-DBA2B6D917BF}" destId="{2B21312F-FB30-4E80-86DD-9AB39701EB65}" srcOrd="0" destOrd="0" presId="urn:microsoft.com/office/officeart/2009/3/layout/SnapshotPictureList"/>
    <dgm:cxn modelId="{34F155B4-F610-4DD6-AC8C-9BDB595E0C0C}" type="presParOf" srcId="{2B21312F-FB30-4E80-86DD-9AB39701EB65}" destId="{6E4F4E83-D7D7-4F31-AB7F-B232C556194E}" srcOrd="0" destOrd="0" presId="urn:microsoft.com/office/officeart/2009/3/layout/SnapshotPictureList"/>
    <dgm:cxn modelId="{796CB95F-8F47-4BB4-8A34-612A9602773B}" type="presParOf" srcId="{6E4F4E83-D7D7-4F31-AB7F-B232C556194E}" destId="{2E03CC6C-2C9D-4C83-B191-31B9FEE80613}" srcOrd="0" destOrd="0" presId="urn:microsoft.com/office/officeart/2009/3/layout/SnapshotPictureList"/>
    <dgm:cxn modelId="{54E0F894-D406-4A4B-84BA-16747C08935B}" type="presParOf" srcId="{6E4F4E83-D7D7-4F31-AB7F-B232C556194E}" destId="{E755847D-30A7-4286-B465-C6EF44440FC0}" srcOrd="1" destOrd="0" presId="urn:microsoft.com/office/officeart/2009/3/layout/SnapshotPictureList"/>
    <dgm:cxn modelId="{640AC620-E235-43C7-AB6D-A574A13B4C77}" type="presParOf" srcId="{6E4F4E83-D7D7-4F31-AB7F-B232C556194E}" destId="{BE4D38C4-12A7-4D45-8731-73D9EAB3E1C1}" srcOrd="2" destOrd="0" presId="urn:microsoft.com/office/officeart/2009/3/layout/SnapshotPictureList"/>
    <dgm:cxn modelId="{1EE7BB52-3DBE-42B7-99EA-E1F858E57D2E}" type="presParOf" srcId="{6E4F4E83-D7D7-4F31-AB7F-B232C556194E}" destId="{44CC32E4-97FA-4441-82B5-39D454622F0D}" srcOrd="3" destOrd="0" presId="urn:microsoft.com/office/officeart/2009/3/layout/SnapshotPictureList"/>
    <dgm:cxn modelId="{03179307-1BB0-46CD-9B47-064E2384399A}" type="presParOf" srcId="{6E4F4E83-D7D7-4F31-AB7F-B232C556194E}" destId="{03C17090-5407-4A11-886D-1006D08CBF68}" srcOrd="4" destOrd="0" presId="urn:microsoft.com/office/officeart/2009/3/layout/Snapshot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C32E4-97FA-4441-82B5-39D454622F0D}">
      <dsp:nvSpPr>
        <dsp:cNvPr id="0" name=""/>
        <dsp:cNvSpPr/>
      </dsp:nvSpPr>
      <dsp:spPr>
        <a:xfrm>
          <a:off x="9458582" y="465593"/>
          <a:ext cx="209950" cy="3885744"/>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03CC6C-2C9D-4C83-B191-31B9FEE80613}">
      <dsp:nvSpPr>
        <dsp:cNvPr id="0" name=""/>
        <dsp:cNvSpPr/>
      </dsp:nvSpPr>
      <dsp:spPr>
        <a:xfrm>
          <a:off x="1057017" y="465593"/>
          <a:ext cx="5460488" cy="3885744"/>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C17090-5407-4A11-886D-1006D08CBF68}">
      <dsp:nvSpPr>
        <dsp:cNvPr id="0" name=""/>
        <dsp:cNvSpPr/>
      </dsp:nvSpPr>
      <dsp:spPr>
        <a:xfrm>
          <a:off x="847066" y="0"/>
          <a:ext cx="5250537" cy="367557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55847D-30A7-4286-B465-C6EF44440FC0}">
      <dsp:nvSpPr>
        <dsp:cNvPr id="0" name=""/>
        <dsp:cNvSpPr/>
      </dsp:nvSpPr>
      <dsp:spPr>
        <a:xfrm>
          <a:off x="1270496" y="3676880"/>
          <a:ext cx="5037057" cy="461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45720" rIns="121920" bIns="45720" numCol="1" spcCol="1270" anchor="ctr" anchorCtr="0">
          <a:noAutofit/>
        </a:bodyPr>
        <a:lstStyle/>
        <a:p>
          <a:pPr marL="0" lvl="0" indent="0" algn="l" defTabSz="533400">
            <a:lnSpc>
              <a:spcPct val="90000"/>
            </a:lnSpc>
            <a:spcBef>
              <a:spcPct val="0"/>
            </a:spcBef>
            <a:spcAft>
              <a:spcPct val="35000"/>
            </a:spcAft>
            <a:buNone/>
          </a:pPr>
          <a:r>
            <a:rPr lang="en-IE" sz="1200" kern="1200" spc="-5" dirty="0">
              <a:solidFill>
                <a:srgbClr val="3F4D56"/>
              </a:solidFill>
              <a:latin typeface="Montserrat Light" panose="00000400000000000000" pitchFamily="2" charset="0"/>
              <a:cs typeface="Open Sans"/>
            </a:rPr>
            <a:t>The average </a:t>
          </a:r>
          <a:r>
            <a:rPr lang="en-IE" sz="1200" kern="1200" dirty="0">
              <a:solidFill>
                <a:srgbClr val="3F4D56"/>
              </a:solidFill>
              <a:latin typeface="Montserrat Light" panose="00000400000000000000" pitchFamily="2" charset="0"/>
              <a:cs typeface="Open Sans"/>
            </a:rPr>
            <a:t>viewer watched 27 ads a day on a </a:t>
          </a:r>
          <a:r>
            <a:rPr lang="en-IE" sz="1200" kern="1200" spc="-5" dirty="0">
              <a:solidFill>
                <a:srgbClr val="3F4D56"/>
              </a:solidFill>
              <a:latin typeface="Montserrat Light" panose="00000400000000000000" pitchFamily="2" charset="0"/>
              <a:cs typeface="Open Sans"/>
            </a:rPr>
            <a:t>TV set </a:t>
          </a:r>
          <a:r>
            <a:rPr lang="en-IE" sz="1200" kern="1200" dirty="0">
              <a:solidFill>
                <a:srgbClr val="3F4D56"/>
              </a:solidFill>
              <a:latin typeface="Montserrat Light" panose="00000400000000000000" pitchFamily="2" charset="0"/>
              <a:cs typeface="Open Sans"/>
            </a:rPr>
            <a:t>in 2020. </a:t>
          </a:r>
          <a:endParaRPr lang="en-IE" sz="1200" kern="1200" dirty="0"/>
        </a:p>
      </dsp:txBody>
      <dsp:txXfrm>
        <a:off x="1270496" y="3676880"/>
        <a:ext cx="5037057" cy="461241"/>
      </dsp:txXfrm>
    </dsp:sp>
    <dsp:sp modelId="{BE4D38C4-12A7-4D45-8731-73D9EAB3E1C1}">
      <dsp:nvSpPr>
        <dsp:cNvPr id="0" name=""/>
        <dsp:cNvSpPr/>
      </dsp:nvSpPr>
      <dsp:spPr>
        <a:xfrm>
          <a:off x="6739806" y="465593"/>
          <a:ext cx="2496475" cy="3885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IE" sz="1800" kern="1200" spc="-5" dirty="0">
              <a:solidFill>
                <a:srgbClr val="3F4D56"/>
              </a:solidFill>
              <a:latin typeface="Montserrat Light" panose="00000400000000000000" pitchFamily="2" charset="0"/>
              <a:cs typeface="Open Sans"/>
            </a:rPr>
            <a:t>That’s </a:t>
          </a:r>
          <a:r>
            <a:rPr lang="en-IE" sz="1800" kern="1200" dirty="0">
              <a:solidFill>
                <a:srgbClr val="3F4D56"/>
              </a:solidFill>
              <a:latin typeface="Montserrat Light" panose="00000400000000000000" pitchFamily="2" charset="0"/>
              <a:cs typeface="Open Sans"/>
            </a:rPr>
            <a:t>27 </a:t>
          </a:r>
          <a:r>
            <a:rPr lang="en-IE" sz="1800" kern="1200" spc="-5" dirty="0">
              <a:solidFill>
                <a:srgbClr val="3F4D56"/>
              </a:solidFill>
              <a:latin typeface="Montserrat Light" panose="00000400000000000000" pitchFamily="2" charset="0"/>
              <a:cs typeface="Open Sans"/>
            </a:rPr>
            <a:t>ads </a:t>
          </a:r>
          <a:r>
            <a:rPr lang="en-IE" sz="1800" kern="1200" dirty="0">
              <a:solidFill>
                <a:srgbClr val="3F4D56"/>
              </a:solidFill>
              <a:latin typeface="Montserrat Light" panose="00000400000000000000" pitchFamily="2" charset="0"/>
              <a:cs typeface="Open Sans"/>
            </a:rPr>
            <a:t>viewed: </a:t>
          </a:r>
        </a:p>
        <a:p>
          <a:pPr marL="0" lvl="0" indent="0" algn="l" defTabSz="800100">
            <a:lnSpc>
              <a:spcPct val="90000"/>
            </a:lnSpc>
            <a:spcBef>
              <a:spcPct val="0"/>
            </a:spcBef>
            <a:spcAft>
              <a:spcPct val="35000"/>
            </a:spcAft>
            <a:buFont typeface="Arial" panose="020B0604020202020204" pitchFamily="34" charset="0"/>
            <a:buNone/>
          </a:pPr>
          <a:r>
            <a:rPr lang="en-IE" sz="1800" kern="1200" dirty="0">
              <a:solidFill>
                <a:srgbClr val="3F4D56"/>
              </a:solidFill>
              <a:latin typeface="Montserrat Light" panose="00000400000000000000" pitchFamily="2" charset="0"/>
              <a:cs typeface="Open Sans"/>
            </a:rPr>
            <a:t>-on full </a:t>
          </a:r>
          <a:r>
            <a:rPr lang="en-IE" sz="1800" kern="1200" spc="-5" dirty="0">
              <a:solidFill>
                <a:srgbClr val="3F4D56"/>
              </a:solidFill>
              <a:latin typeface="Montserrat Light" panose="00000400000000000000" pitchFamily="2" charset="0"/>
              <a:cs typeface="Open Sans"/>
            </a:rPr>
            <a:t>screen, </a:t>
          </a:r>
        </a:p>
        <a:p>
          <a:pPr marL="0" lvl="0" indent="0" algn="l" defTabSz="800100">
            <a:lnSpc>
              <a:spcPct val="90000"/>
            </a:lnSpc>
            <a:spcBef>
              <a:spcPct val="0"/>
            </a:spcBef>
            <a:spcAft>
              <a:spcPct val="35000"/>
            </a:spcAft>
            <a:buFont typeface="Arial" panose="020B0604020202020204" pitchFamily="34" charset="0"/>
            <a:buNone/>
          </a:pPr>
          <a:r>
            <a:rPr lang="en-IE" sz="1800" kern="1200" spc="-5" dirty="0">
              <a:solidFill>
                <a:srgbClr val="3F4D56"/>
              </a:solidFill>
              <a:latin typeface="Montserrat Light" panose="00000400000000000000" pitchFamily="2" charset="0"/>
              <a:cs typeface="Open Sans"/>
            </a:rPr>
            <a:t>-at </a:t>
          </a:r>
          <a:r>
            <a:rPr lang="en-IE" sz="1800" kern="1200" dirty="0">
              <a:solidFill>
                <a:srgbClr val="3F4D56"/>
              </a:solidFill>
              <a:latin typeface="Montserrat Light" panose="00000400000000000000" pitchFamily="2" charset="0"/>
              <a:cs typeface="Open Sans"/>
            </a:rPr>
            <a:t>normal </a:t>
          </a:r>
          <a:r>
            <a:rPr lang="en-IE" sz="1800" kern="1200" spc="-5" dirty="0">
              <a:solidFill>
                <a:srgbClr val="3F4D56"/>
              </a:solidFill>
              <a:latin typeface="Montserrat Light" panose="00000400000000000000" pitchFamily="2" charset="0"/>
              <a:cs typeface="Open Sans"/>
            </a:rPr>
            <a:t>speed </a:t>
          </a:r>
        </a:p>
        <a:p>
          <a:pPr marL="0" lvl="0" indent="0" algn="l" defTabSz="800100">
            <a:lnSpc>
              <a:spcPct val="90000"/>
            </a:lnSpc>
            <a:spcBef>
              <a:spcPct val="0"/>
            </a:spcBef>
            <a:spcAft>
              <a:spcPct val="35000"/>
            </a:spcAft>
            <a:buFont typeface="Arial" panose="020B0604020202020204" pitchFamily="34" charset="0"/>
            <a:buNone/>
          </a:pPr>
          <a:r>
            <a:rPr lang="en-IE" sz="1800" kern="1200" dirty="0">
              <a:solidFill>
                <a:srgbClr val="3F4D56"/>
              </a:solidFill>
              <a:latin typeface="Montserrat Light" panose="00000400000000000000" pitchFamily="2" charset="0"/>
              <a:cs typeface="Open Sans"/>
            </a:rPr>
            <a:t>-with </a:t>
          </a:r>
          <a:r>
            <a:rPr lang="en-IE" sz="1800" kern="1200" spc="-5" dirty="0">
              <a:solidFill>
                <a:srgbClr val="3F4D56"/>
              </a:solidFill>
              <a:latin typeface="Montserrat Light" panose="00000400000000000000" pitchFamily="2" charset="0"/>
              <a:cs typeface="Open Sans"/>
            </a:rPr>
            <a:t>the sound </a:t>
          </a:r>
          <a:r>
            <a:rPr lang="en-IE" sz="1800" kern="1200" dirty="0">
              <a:solidFill>
                <a:srgbClr val="3F4D56"/>
              </a:solidFill>
              <a:latin typeface="Montserrat Light" panose="00000400000000000000" pitchFamily="2" charset="0"/>
              <a:cs typeface="Open Sans"/>
            </a:rPr>
            <a:t>on, </a:t>
          </a:r>
        </a:p>
        <a:p>
          <a:pPr marL="0" lvl="0" indent="0" algn="l" defTabSz="800100">
            <a:lnSpc>
              <a:spcPct val="90000"/>
            </a:lnSpc>
            <a:spcBef>
              <a:spcPct val="0"/>
            </a:spcBef>
            <a:spcAft>
              <a:spcPct val="35000"/>
            </a:spcAft>
            <a:buFont typeface="Arial" panose="020B0604020202020204" pitchFamily="34" charset="0"/>
            <a:buNone/>
          </a:pPr>
          <a:r>
            <a:rPr lang="en-IE" sz="1800" kern="1200" dirty="0">
              <a:solidFill>
                <a:srgbClr val="3F4D56"/>
              </a:solidFill>
              <a:latin typeface="Montserrat Light" panose="00000400000000000000" pitchFamily="2" charset="0"/>
              <a:cs typeface="Open Sans"/>
            </a:rPr>
            <a:t>-viewed by  humans</a:t>
          </a:r>
          <a:endParaRPr lang="en-IE" sz="1800" kern="1200" dirty="0">
            <a:latin typeface="Montserrat Light" panose="00000400000000000000" pitchFamily="2" charset="0"/>
          </a:endParaRPr>
        </a:p>
      </dsp:txBody>
      <dsp:txXfrm>
        <a:off x="6739806" y="465593"/>
        <a:ext cx="2496475" cy="3885744"/>
      </dsp:txXfrm>
    </dsp:sp>
  </dsp:spTree>
</dsp:drawing>
</file>

<file path=ppt/diagrams/layout1.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60CBE-A90F-EF42-9FD6-883C4FDAC213}" type="datetimeFigureOut">
              <a:rPr lang="en-US" smtClean="0"/>
              <a:t>3/24/2021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FB013-474D-A341-992F-4A6B0F3970FB}" type="slidenum">
              <a:rPr lang="en-US" smtClean="0"/>
              <a:t>‹#›</a:t>
            </a:fld>
            <a:endParaRPr lang="en-US"/>
          </a:p>
        </p:txBody>
      </p:sp>
    </p:spTree>
    <p:extLst>
      <p:ext uri="{BB962C8B-B14F-4D97-AF65-F5344CB8AC3E}">
        <p14:creationId xmlns:p14="http://schemas.microsoft.com/office/powerpoint/2010/main" val="3126500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1</a:t>
            </a:fld>
            <a:endParaRPr lang="en-US"/>
          </a:p>
        </p:txBody>
      </p:sp>
    </p:spTree>
    <p:extLst>
      <p:ext uri="{BB962C8B-B14F-4D97-AF65-F5344CB8AC3E}">
        <p14:creationId xmlns:p14="http://schemas.microsoft.com/office/powerpoint/2010/main" val="39411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last decade has seen increased spend on TV content and great improvements in viewing technology and flexibility of accessing content. </a:t>
            </a:r>
          </a:p>
          <a:p>
            <a:endParaRPr lang="en-GB" dirty="0"/>
          </a:p>
          <a:p>
            <a:pPr marL="38100" algn="just">
              <a:lnSpc>
                <a:spcPct val="100000"/>
              </a:lnSpc>
              <a:spcBef>
                <a:spcPts val="100"/>
              </a:spcBef>
            </a:pPr>
            <a:r>
              <a:rPr lang="en-IE" sz="800" baseline="34722" dirty="0">
                <a:solidFill>
                  <a:srgbClr val="231F20"/>
                </a:solidFill>
                <a:latin typeface="Open Sans"/>
                <a:cs typeface="Open Sans"/>
              </a:rPr>
              <a:t>1</a:t>
            </a:r>
            <a:r>
              <a:rPr lang="en-IE" sz="800" spc="-7" baseline="34722" dirty="0">
                <a:solidFill>
                  <a:srgbClr val="231F20"/>
                </a:solidFill>
                <a:latin typeface="Open Sans"/>
                <a:cs typeface="Open Sans"/>
              </a:rPr>
              <a:t> </a:t>
            </a:r>
            <a:r>
              <a:rPr lang="en-IE" sz="800" dirty="0">
                <a:solidFill>
                  <a:srgbClr val="231F20"/>
                </a:solidFill>
                <a:latin typeface="Open Sans"/>
                <a:cs typeface="Open Sans"/>
              </a:rPr>
              <a:t>Source:</a:t>
            </a:r>
            <a:endParaRPr lang="en-IE" sz="800" dirty="0">
              <a:latin typeface="Open Sans"/>
              <a:cs typeface="Open Sans"/>
            </a:endParaRPr>
          </a:p>
          <a:p>
            <a:pPr marL="38100" algn="just">
              <a:lnSpc>
                <a:spcPct val="100000"/>
              </a:lnSpc>
            </a:pPr>
            <a:r>
              <a:rPr lang="en-IE" sz="800" dirty="0">
                <a:solidFill>
                  <a:srgbClr val="231F20"/>
                </a:solidFill>
                <a:latin typeface="Open Sans"/>
                <a:cs typeface="Open Sans"/>
              </a:rPr>
              <a:t>Nielsen Media Ireland </a:t>
            </a:r>
            <a:r>
              <a:rPr lang="en-IE" sz="800" spc="-5" dirty="0">
                <a:solidFill>
                  <a:srgbClr val="231F20"/>
                </a:solidFill>
                <a:latin typeface="Open Sans"/>
                <a:cs typeface="Open Sans"/>
              </a:rPr>
              <a:t>TAM </a:t>
            </a:r>
            <a:r>
              <a:rPr lang="en-IE" sz="800" dirty="0">
                <a:solidFill>
                  <a:srgbClr val="231F20"/>
                </a:solidFill>
                <a:latin typeface="Open Sans"/>
                <a:cs typeface="Open Sans"/>
              </a:rPr>
              <a:t>Ireland </a:t>
            </a:r>
            <a:r>
              <a:rPr lang="en-IE" sz="800" spc="-5" dirty="0">
                <a:solidFill>
                  <a:srgbClr val="231F20"/>
                </a:solidFill>
                <a:latin typeface="Open Sans"/>
                <a:cs typeface="Open Sans"/>
              </a:rPr>
              <a:t>Establishment </a:t>
            </a:r>
            <a:r>
              <a:rPr lang="en-IE" sz="800" dirty="0">
                <a:solidFill>
                  <a:srgbClr val="231F20"/>
                </a:solidFill>
                <a:latin typeface="Open Sans"/>
                <a:cs typeface="Open Sans"/>
              </a:rPr>
              <a:t>Survey. Base </a:t>
            </a:r>
            <a:r>
              <a:rPr lang="en-IE" sz="800" spc="-5" dirty="0">
                <a:solidFill>
                  <a:srgbClr val="231F20"/>
                </a:solidFill>
                <a:latin typeface="Open Sans"/>
                <a:cs typeface="Open Sans"/>
              </a:rPr>
              <a:t>all TV</a:t>
            </a:r>
            <a:r>
              <a:rPr lang="en-IE" sz="800" spc="-10" dirty="0">
                <a:solidFill>
                  <a:srgbClr val="231F20"/>
                </a:solidFill>
                <a:latin typeface="Open Sans"/>
                <a:cs typeface="Open Sans"/>
              </a:rPr>
              <a:t> </a:t>
            </a:r>
            <a:r>
              <a:rPr lang="en-IE" sz="800" dirty="0">
                <a:solidFill>
                  <a:srgbClr val="231F20"/>
                </a:solidFill>
                <a:latin typeface="Open Sans"/>
                <a:cs typeface="Open Sans"/>
              </a:rPr>
              <a:t>Households</a:t>
            </a:r>
            <a:endParaRPr lang="en-IE" sz="800" dirty="0">
              <a:latin typeface="Open Sans"/>
              <a:cs typeface="Open Sans"/>
            </a:endParaRPr>
          </a:p>
          <a:p>
            <a:pPr>
              <a:lnSpc>
                <a:spcPct val="100000"/>
              </a:lnSpc>
              <a:spcBef>
                <a:spcPts val="20"/>
              </a:spcBef>
            </a:pPr>
            <a:endParaRPr lang="en-IE" sz="800" dirty="0">
              <a:latin typeface="Open Sans"/>
              <a:cs typeface="Open Sans"/>
            </a:endParaRPr>
          </a:p>
          <a:p>
            <a:pPr marL="38100" algn="just">
              <a:lnSpc>
                <a:spcPct val="100000"/>
              </a:lnSpc>
            </a:pPr>
            <a:r>
              <a:rPr lang="en-IE" sz="800" baseline="34722" dirty="0">
                <a:solidFill>
                  <a:srgbClr val="231F20"/>
                </a:solidFill>
                <a:latin typeface="Open Sans"/>
                <a:cs typeface="Open Sans"/>
              </a:rPr>
              <a:t>2</a:t>
            </a:r>
            <a:r>
              <a:rPr lang="en-IE" sz="800" spc="-7" baseline="34722" dirty="0">
                <a:solidFill>
                  <a:srgbClr val="231F20"/>
                </a:solidFill>
                <a:latin typeface="Open Sans"/>
                <a:cs typeface="Open Sans"/>
              </a:rPr>
              <a:t> </a:t>
            </a:r>
            <a:r>
              <a:rPr lang="en-IE" sz="800" dirty="0">
                <a:solidFill>
                  <a:srgbClr val="231F20"/>
                </a:solidFill>
                <a:latin typeface="Open Sans"/>
                <a:cs typeface="Open Sans"/>
              </a:rPr>
              <a:t>Source:</a:t>
            </a:r>
            <a:endParaRPr lang="en-IE" sz="800" dirty="0">
              <a:latin typeface="Open Sans"/>
              <a:cs typeface="Open Sans"/>
            </a:endParaRPr>
          </a:p>
          <a:p>
            <a:pPr marL="38100" marR="30480" algn="just">
              <a:lnSpc>
                <a:spcPct val="100000"/>
              </a:lnSpc>
            </a:pPr>
            <a:r>
              <a:rPr lang="en-IE" sz="800" dirty="0">
                <a:solidFill>
                  <a:srgbClr val="231F20"/>
                </a:solidFill>
                <a:latin typeface="Open Sans"/>
                <a:cs typeface="Open Sans"/>
              </a:rPr>
              <a:t>BAI Annual </a:t>
            </a:r>
            <a:r>
              <a:rPr lang="en-IE" sz="800" spc="-5" dirty="0">
                <a:solidFill>
                  <a:srgbClr val="231F20"/>
                </a:solidFill>
                <a:latin typeface="Open Sans"/>
                <a:cs typeface="Open Sans"/>
              </a:rPr>
              <a:t>Review </a:t>
            </a:r>
            <a:r>
              <a:rPr lang="en-IE" sz="800" dirty="0">
                <a:solidFill>
                  <a:srgbClr val="231F20"/>
                </a:solidFill>
                <a:latin typeface="Open Sans"/>
                <a:cs typeface="Open Sans"/>
              </a:rPr>
              <a:t>of </a:t>
            </a:r>
            <a:r>
              <a:rPr lang="en-IE" sz="800" spc="-5" dirty="0">
                <a:solidFill>
                  <a:srgbClr val="231F20"/>
                </a:solidFill>
                <a:latin typeface="Open Sans"/>
                <a:cs typeface="Open Sans"/>
              </a:rPr>
              <a:t>Performance Funding </a:t>
            </a:r>
            <a:r>
              <a:rPr lang="en-IE" sz="800" dirty="0">
                <a:solidFill>
                  <a:srgbClr val="231F20"/>
                </a:solidFill>
                <a:latin typeface="Open Sans"/>
                <a:cs typeface="Open Sans"/>
              </a:rPr>
              <a:t>2018. (RTÉ had the largest </a:t>
            </a:r>
            <a:r>
              <a:rPr lang="en-IE" sz="800" spc="-5" dirty="0">
                <a:solidFill>
                  <a:srgbClr val="231F20"/>
                </a:solidFill>
                <a:latin typeface="Open Sans"/>
                <a:cs typeface="Open Sans"/>
              </a:rPr>
              <a:t>content </a:t>
            </a:r>
            <a:r>
              <a:rPr lang="en-IE" sz="800" dirty="0">
                <a:solidFill>
                  <a:srgbClr val="231F20"/>
                </a:solidFill>
                <a:latin typeface="Open Sans"/>
                <a:cs typeface="Open Sans"/>
              </a:rPr>
              <a:t>budget for broadcasters in  Ireland (€180m in 2018), followed by </a:t>
            </a:r>
            <a:r>
              <a:rPr lang="en-IE" sz="800" spc="-5" dirty="0">
                <a:solidFill>
                  <a:srgbClr val="231F20"/>
                </a:solidFill>
                <a:latin typeface="Open Sans"/>
                <a:cs typeface="Open Sans"/>
              </a:rPr>
              <a:t>Virgin </a:t>
            </a:r>
            <a:r>
              <a:rPr lang="en-IE" sz="800" dirty="0">
                <a:solidFill>
                  <a:srgbClr val="231F20"/>
                </a:solidFill>
                <a:latin typeface="Open Sans"/>
                <a:cs typeface="Open Sans"/>
              </a:rPr>
              <a:t>Media </a:t>
            </a:r>
            <a:r>
              <a:rPr lang="en-IE" sz="800" spc="-5" dirty="0">
                <a:solidFill>
                  <a:srgbClr val="231F20"/>
                </a:solidFill>
                <a:latin typeface="Open Sans"/>
                <a:cs typeface="Open Sans"/>
              </a:rPr>
              <a:t>TV at around </a:t>
            </a:r>
            <a:r>
              <a:rPr lang="en-IE" sz="800" dirty="0">
                <a:solidFill>
                  <a:srgbClr val="231F20"/>
                </a:solidFill>
                <a:latin typeface="Open Sans"/>
                <a:cs typeface="Open Sans"/>
              </a:rPr>
              <a:t>€70m </a:t>
            </a:r>
            <a:r>
              <a:rPr lang="en-IE" sz="800" spc="-5" dirty="0">
                <a:solidFill>
                  <a:srgbClr val="231F20"/>
                </a:solidFill>
                <a:latin typeface="Open Sans"/>
                <a:cs typeface="Open Sans"/>
              </a:rPr>
              <a:t>and TG4 at </a:t>
            </a:r>
            <a:r>
              <a:rPr lang="en-IE" sz="800" dirty="0">
                <a:solidFill>
                  <a:srgbClr val="231F20"/>
                </a:solidFill>
                <a:latin typeface="Open Sans"/>
                <a:cs typeface="Open Sans"/>
              </a:rPr>
              <a:t>€35m. Sky </a:t>
            </a:r>
            <a:r>
              <a:rPr lang="en-IE" sz="800" spc="-5" dirty="0">
                <a:solidFill>
                  <a:srgbClr val="231F20"/>
                </a:solidFill>
                <a:latin typeface="Open Sans"/>
                <a:cs typeface="Open Sans"/>
              </a:rPr>
              <a:t>spent </a:t>
            </a:r>
            <a:r>
              <a:rPr lang="en-IE" sz="800" dirty="0">
                <a:solidFill>
                  <a:srgbClr val="231F20"/>
                </a:solidFill>
                <a:latin typeface="Open Sans"/>
                <a:cs typeface="Open Sans"/>
              </a:rPr>
              <a:t>a </a:t>
            </a:r>
            <a:r>
              <a:rPr lang="en-IE" sz="800" spc="-5" dirty="0">
                <a:solidFill>
                  <a:srgbClr val="231F20"/>
                </a:solidFill>
                <a:latin typeface="Open Sans"/>
                <a:cs typeface="Open Sans"/>
              </a:rPr>
              <a:t>small  amount </a:t>
            </a:r>
            <a:r>
              <a:rPr lang="en-IE" sz="800" dirty="0">
                <a:solidFill>
                  <a:srgbClr val="231F20"/>
                </a:solidFill>
                <a:latin typeface="Open Sans"/>
                <a:cs typeface="Open Sans"/>
              </a:rPr>
              <a:t>directly on Irish </a:t>
            </a:r>
            <a:r>
              <a:rPr lang="en-IE" sz="800" spc="-5" dirty="0">
                <a:solidFill>
                  <a:srgbClr val="231F20"/>
                </a:solidFill>
                <a:latin typeface="Open Sans"/>
                <a:cs typeface="Open Sans"/>
              </a:rPr>
              <a:t>content </a:t>
            </a:r>
            <a:r>
              <a:rPr lang="en-IE" sz="800" dirty="0">
                <a:solidFill>
                  <a:srgbClr val="231F20"/>
                </a:solidFill>
                <a:latin typeface="Open Sans"/>
                <a:cs typeface="Open Sans"/>
              </a:rPr>
              <a:t>(including Irish </a:t>
            </a:r>
            <a:r>
              <a:rPr lang="en-IE" sz="800" spc="-5" dirty="0">
                <a:solidFill>
                  <a:srgbClr val="231F20"/>
                </a:solidFill>
                <a:latin typeface="Open Sans"/>
                <a:cs typeface="Open Sans"/>
              </a:rPr>
              <a:t>sport) and altogether </a:t>
            </a:r>
            <a:r>
              <a:rPr lang="en-IE" sz="800" dirty="0">
                <a:solidFill>
                  <a:srgbClr val="231F20"/>
                </a:solidFill>
                <a:latin typeface="Open Sans"/>
                <a:cs typeface="Open Sans"/>
              </a:rPr>
              <a:t>it offers a large </a:t>
            </a:r>
            <a:r>
              <a:rPr lang="en-IE" sz="800" spc="-5" dirty="0">
                <a:solidFill>
                  <a:srgbClr val="231F20"/>
                </a:solidFill>
                <a:latin typeface="Open Sans"/>
                <a:cs typeface="Open Sans"/>
              </a:rPr>
              <a:t>array </a:t>
            </a:r>
            <a:r>
              <a:rPr lang="en-IE" sz="800" dirty="0">
                <a:solidFill>
                  <a:srgbClr val="231F20"/>
                </a:solidFill>
                <a:latin typeface="Open Sans"/>
                <a:cs typeface="Open Sans"/>
              </a:rPr>
              <a:t>of </a:t>
            </a:r>
            <a:r>
              <a:rPr lang="en-IE" sz="800" spc="-5" dirty="0">
                <a:solidFill>
                  <a:srgbClr val="231F20"/>
                </a:solidFill>
                <a:latin typeface="Open Sans"/>
                <a:cs typeface="Open Sans"/>
              </a:rPr>
              <a:t>content </a:t>
            </a:r>
            <a:r>
              <a:rPr lang="en-IE" sz="800" dirty="0">
                <a:solidFill>
                  <a:srgbClr val="231F20"/>
                </a:solidFill>
                <a:latin typeface="Open Sans"/>
                <a:cs typeface="Open Sans"/>
              </a:rPr>
              <a:t>that  is </a:t>
            </a:r>
            <a:r>
              <a:rPr lang="en-IE" sz="800" spc="-5" dirty="0">
                <a:solidFill>
                  <a:srgbClr val="231F20"/>
                </a:solidFill>
                <a:latin typeface="Open Sans"/>
                <a:cs typeface="Open Sans"/>
              </a:rPr>
              <a:t>commissioned/acquired </a:t>
            </a:r>
            <a:r>
              <a:rPr lang="en-IE" sz="800" dirty="0">
                <a:solidFill>
                  <a:srgbClr val="231F20"/>
                </a:solidFill>
                <a:latin typeface="Open Sans"/>
                <a:cs typeface="Open Sans"/>
              </a:rPr>
              <a:t>for its </a:t>
            </a:r>
            <a:r>
              <a:rPr lang="en-IE" sz="800" spc="-5" dirty="0">
                <a:solidFill>
                  <a:srgbClr val="231F20"/>
                </a:solidFill>
                <a:latin typeface="Open Sans"/>
                <a:cs typeface="Open Sans"/>
              </a:rPr>
              <a:t>combined </a:t>
            </a:r>
            <a:r>
              <a:rPr lang="en-IE" sz="800" dirty="0">
                <a:solidFill>
                  <a:srgbClr val="231F20"/>
                </a:solidFill>
                <a:latin typeface="Open Sans"/>
                <a:cs typeface="Open Sans"/>
              </a:rPr>
              <a:t>UK </a:t>
            </a:r>
            <a:r>
              <a:rPr lang="en-IE" sz="800" spc="-5" dirty="0">
                <a:solidFill>
                  <a:srgbClr val="231F20"/>
                </a:solidFill>
                <a:latin typeface="Open Sans"/>
                <a:cs typeface="Open Sans"/>
              </a:rPr>
              <a:t>and </a:t>
            </a:r>
            <a:r>
              <a:rPr lang="en-IE" sz="800" dirty="0">
                <a:solidFill>
                  <a:srgbClr val="231F20"/>
                </a:solidFill>
                <a:latin typeface="Open Sans"/>
                <a:cs typeface="Open Sans"/>
              </a:rPr>
              <a:t>Ireland</a:t>
            </a:r>
            <a:r>
              <a:rPr lang="en-IE" sz="800" spc="5" dirty="0">
                <a:solidFill>
                  <a:srgbClr val="231F20"/>
                </a:solidFill>
                <a:latin typeface="Open Sans"/>
                <a:cs typeface="Open Sans"/>
              </a:rPr>
              <a:t> </a:t>
            </a:r>
            <a:r>
              <a:rPr lang="en-IE" sz="800" dirty="0">
                <a:solidFill>
                  <a:srgbClr val="231F20"/>
                </a:solidFill>
                <a:latin typeface="Open Sans"/>
                <a:cs typeface="Open Sans"/>
              </a:rPr>
              <a:t>subscribers)</a:t>
            </a:r>
            <a:endParaRPr lang="en-IE" sz="800" dirty="0">
              <a:latin typeface="Open Sans"/>
              <a:cs typeface="Open Sans"/>
            </a:endParaRPr>
          </a:p>
          <a:p>
            <a:pPr>
              <a:lnSpc>
                <a:spcPct val="100000"/>
              </a:lnSpc>
              <a:spcBef>
                <a:spcPts val="25"/>
              </a:spcBef>
            </a:pPr>
            <a:endParaRPr lang="en-IE" sz="800" dirty="0">
              <a:latin typeface="Open Sans"/>
              <a:cs typeface="Open Sans"/>
            </a:endParaRPr>
          </a:p>
          <a:p>
            <a:pPr marL="38100" algn="just">
              <a:lnSpc>
                <a:spcPct val="100000"/>
              </a:lnSpc>
            </a:pPr>
            <a:r>
              <a:rPr lang="en-IE" sz="800" baseline="34722" dirty="0">
                <a:solidFill>
                  <a:srgbClr val="231F20"/>
                </a:solidFill>
                <a:latin typeface="Open Sans"/>
                <a:cs typeface="Open Sans"/>
              </a:rPr>
              <a:t>3</a:t>
            </a:r>
            <a:r>
              <a:rPr lang="en-IE" sz="800" spc="-7" baseline="34722" dirty="0">
                <a:solidFill>
                  <a:srgbClr val="231F20"/>
                </a:solidFill>
                <a:latin typeface="Open Sans"/>
                <a:cs typeface="Open Sans"/>
              </a:rPr>
              <a:t> </a:t>
            </a:r>
            <a:r>
              <a:rPr lang="en-IE" sz="800" dirty="0">
                <a:solidFill>
                  <a:srgbClr val="231F20"/>
                </a:solidFill>
                <a:latin typeface="Open Sans"/>
                <a:cs typeface="Open Sans"/>
              </a:rPr>
              <a:t>Source:</a:t>
            </a:r>
            <a:endParaRPr lang="en-IE" sz="800" dirty="0">
              <a:latin typeface="Open Sans"/>
              <a:cs typeface="Open Sans"/>
            </a:endParaRPr>
          </a:p>
          <a:p>
            <a:pPr marL="38100" algn="just">
              <a:lnSpc>
                <a:spcPct val="100000"/>
              </a:lnSpc>
            </a:pPr>
            <a:r>
              <a:rPr lang="en-IE" sz="800" dirty="0">
                <a:solidFill>
                  <a:srgbClr val="231F20"/>
                </a:solidFill>
                <a:latin typeface="Open Sans"/>
                <a:cs typeface="Open Sans"/>
              </a:rPr>
              <a:t>Nielsen Media Ireland </a:t>
            </a:r>
            <a:r>
              <a:rPr lang="en-IE" sz="800" spc="-5" dirty="0">
                <a:solidFill>
                  <a:srgbClr val="231F20"/>
                </a:solidFill>
                <a:latin typeface="Open Sans"/>
                <a:cs typeface="Open Sans"/>
              </a:rPr>
              <a:t>TAM </a:t>
            </a:r>
            <a:r>
              <a:rPr lang="en-IE" sz="800" dirty="0">
                <a:solidFill>
                  <a:srgbClr val="231F20"/>
                </a:solidFill>
                <a:latin typeface="Open Sans"/>
                <a:cs typeface="Open Sans"/>
              </a:rPr>
              <a:t>Ireland </a:t>
            </a:r>
            <a:r>
              <a:rPr lang="en-IE" sz="800" spc="-5" dirty="0">
                <a:solidFill>
                  <a:srgbClr val="231F20"/>
                </a:solidFill>
                <a:latin typeface="Open Sans"/>
                <a:cs typeface="Open Sans"/>
              </a:rPr>
              <a:t>Establishment </a:t>
            </a:r>
            <a:r>
              <a:rPr lang="en-IE" sz="800" dirty="0">
                <a:solidFill>
                  <a:srgbClr val="231F20"/>
                </a:solidFill>
                <a:latin typeface="Open Sans"/>
                <a:cs typeface="Open Sans"/>
              </a:rPr>
              <a:t>Survey. </a:t>
            </a:r>
            <a:r>
              <a:rPr lang="en-IE" sz="800" spc="-5" dirty="0">
                <a:solidFill>
                  <a:srgbClr val="231F20"/>
                </a:solidFill>
                <a:latin typeface="Open Sans"/>
                <a:cs typeface="Open Sans"/>
              </a:rPr>
              <a:t>July-Dec </a:t>
            </a:r>
            <a:r>
              <a:rPr lang="en-IE" sz="800" dirty="0">
                <a:solidFill>
                  <a:srgbClr val="231F20"/>
                </a:solidFill>
                <a:latin typeface="Open Sans"/>
                <a:cs typeface="Open Sans"/>
              </a:rPr>
              <a:t>2020 Base </a:t>
            </a:r>
            <a:r>
              <a:rPr lang="en-IE" sz="800" spc="-5" dirty="0">
                <a:solidFill>
                  <a:srgbClr val="231F20"/>
                </a:solidFill>
                <a:latin typeface="Open Sans"/>
                <a:cs typeface="Open Sans"/>
              </a:rPr>
              <a:t>all</a:t>
            </a:r>
            <a:r>
              <a:rPr lang="en-IE" sz="800" spc="-15" dirty="0">
                <a:solidFill>
                  <a:srgbClr val="231F20"/>
                </a:solidFill>
                <a:latin typeface="Open Sans"/>
                <a:cs typeface="Open Sans"/>
              </a:rPr>
              <a:t> </a:t>
            </a:r>
            <a:r>
              <a:rPr lang="en-IE" sz="800" dirty="0">
                <a:solidFill>
                  <a:srgbClr val="231F20"/>
                </a:solidFill>
                <a:latin typeface="Open Sans"/>
                <a:cs typeface="Open Sans"/>
              </a:rPr>
              <a:t>Households</a:t>
            </a:r>
            <a:endParaRPr lang="en-IE" sz="800" dirty="0">
              <a:latin typeface="Open Sans"/>
              <a:cs typeface="Open Sans"/>
            </a:endParaRPr>
          </a:p>
        </p:txBody>
      </p:sp>
      <p:sp>
        <p:nvSpPr>
          <p:cNvPr id="4" name="Slide Number Placeholder 3"/>
          <p:cNvSpPr>
            <a:spLocks noGrp="1"/>
          </p:cNvSpPr>
          <p:nvPr>
            <p:ph type="sldNum" sz="quarter" idx="5"/>
          </p:nvPr>
        </p:nvSpPr>
        <p:spPr/>
        <p:txBody>
          <a:bodyPr/>
          <a:lstStyle/>
          <a:p>
            <a:fld id="{BA0DFD36-33EA-4DB4-B32D-6EBE0B1D4496}" type="slidenum">
              <a:rPr lang="en-GB" smtClean="0"/>
              <a:t>2</a:t>
            </a:fld>
            <a:endParaRPr lang="en-GB"/>
          </a:p>
        </p:txBody>
      </p:sp>
    </p:spTree>
    <p:extLst>
      <p:ext uri="{BB962C8B-B14F-4D97-AF65-F5344CB8AC3E}">
        <p14:creationId xmlns:p14="http://schemas.microsoft.com/office/powerpoint/2010/main" val="308112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TV in the Ireland is full of wonderful, high quality content which broadcasters invest in heavily. This, alongside the tight regulation which governs TV content and advertising, makes it a safe environment for viewers and brands.</a:t>
            </a:r>
          </a:p>
          <a:p>
            <a:endParaRPr lang="en-GB" dirty="0"/>
          </a:p>
          <a:p>
            <a:r>
              <a:rPr lang="en-GB" dirty="0"/>
              <a:t>In addition, TV has a robust, metred measurement system, via Nielsen and TAM Ireland, which provides a joint industry currency for TV advertising trading based on completed ads, watched full screen (and by humans).</a:t>
            </a:r>
          </a:p>
          <a:p>
            <a:endParaRPr lang="en-GB" dirty="0"/>
          </a:p>
        </p:txBody>
      </p:sp>
      <p:sp>
        <p:nvSpPr>
          <p:cNvPr id="4" name="Slide Number Placeholder 3"/>
          <p:cNvSpPr>
            <a:spLocks noGrp="1"/>
          </p:cNvSpPr>
          <p:nvPr>
            <p:ph type="sldNum" sz="quarter" idx="10"/>
          </p:nvPr>
        </p:nvSpPr>
        <p:spPr/>
        <p:txBody>
          <a:bodyPr/>
          <a:lstStyle/>
          <a:p>
            <a:fld id="{58BD13A2-D920-4735-8201-3F799BD60F9A}" type="slidenum">
              <a:rPr lang="en-GB" smtClean="0"/>
              <a:t>3</a:t>
            </a:fld>
            <a:endParaRPr lang="en-GB"/>
          </a:p>
        </p:txBody>
      </p:sp>
    </p:spTree>
    <p:extLst>
      <p:ext uri="{BB962C8B-B14F-4D97-AF65-F5344CB8AC3E}">
        <p14:creationId xmlns:p14="http://schemas.microsoft.com/office/powerpoint/2010/main" val="1285330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924C00-85C6-4295-BE2C-B41F9E304FE2}" type="slidenum">
              <a:rPr lang="en-GB" smtClean="0"/>
              <a:t>5</a:t>
            </a:fld>
            <a:endParaRPr lang="en-GB"/>
          </a:p>
        </p:txBody>
      </p:sp>
    </p:spTree>
    <p:extLst>
      <p:ext uri="{BB962C8B-B14F-4D97-AF65-F5344CB8AC3E}">
        <p14:creationId xmlns:p14="http://schemas.microsoft.com/office/powerpoint/2010/main" val="120566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dirty="0">
                <a:solidFill>
                  <a:schemeClr val="bg1"/>
                </a:solidFill>
              </a:rPr>
              <a:t>Average 400 TVR TV Campaign , Individual Universe 4442 , 1 TVR= 1% of Universe so 44,420 Views , 400 TVRS = 400 x 44,420 = 17.77 Million Views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Beware the seduction of ‘views’. Views that TV ads get online are an important part of the way brands now communicate. However, because the figures are so visible, the offline views-TV – which are often driving them – can get overlooked. A million online views is not to be sniffed at, but an average broadcast TV campaign in the Ireland gets 16.38 million ‘views’ – and that is before you consider the different quality of the viewing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IE" dirty="0"/>
          </a:p>
        </p:txBody>
      </p:sp>
      <p:sp>
        <p:nvSpPr>
          <p:cNvPr id="4" name="Slide Number Placeholder 3"/>
          <p:cNvSpPr>
            <a:spLocks noGrp="1"/>
          </p:cNvSpPr>
          <p:nvPr>
            <p:ph type="sldNum" sz="quarter" idx="10"/>
          </p:nvPr>
        </p:nvSpPr>
        <p:spPr/>
        <p:txBody>
          <a:bodyPr/>
          <a:lstStyle/>
          <a:p>
            <a:fld id="{D3FF9810-A90F-AC41-9A14-7F6C7374C30C}" type="slidenum">
              <a:rPr lang="en-US" smtClean="0"/>
              <a:t>6</a:t>
            </a:fld>
            <a:endParaRPr lang="en-US"/>
          </a:p>
        </p:txBody>
      </p:sp>
    </p:spTree>
    <p:extLst>
      <p:ext uri="{BB962C8B-B14F-4D97-AF65-F5344CB8AC3E}">
        <p14:creationId xmlns:p14="http://schemas.microsoft.com/office/powerpoint/2010/main" val="1495538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7</a:t>
            </a:fld>
            <a:endParaRPr lang="en-US"/>
          </a:p>
        </p:txBody>
      </p:sp>
    </p:spTree>
    <p:extLst>
      <p:ext uri="{BB962C8B-B14F-4D97-AF65-F5344CB8AC3E}">
        <p14:creationId xmlns:p14="http://schemas.microsoft.com/office/powerpoint/2010/main" val="4056880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8</a:t>
            </a:fld>
            <a:endParaRPr lang="en-US"/>
          </a:p>
        </p:txBody>
      </p:sp>
    </p:spTree>
    <p:extLst>
      <p:ext uri="{BB962C8B-B14F-4D97-AF65-F5344CB8AC3E}">
        <p14:creationId xmlns:p14="http://schemas.microsoft.com/office/powerpoint/2010/main" val="52232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rgbClr val="54C0E8"/>
              </a:buClr>
              <a:buSzPct val="120000"/>
              <a:buFont typeface="Arial" panose="020B0604020202020204" pitchFamily="34" charset="0"/>
              <a:buChar char="•"/>
            </a:pPr>
            <a:r>
              <a:rPr lang="en-IE" sz="1200" dirty="0">
                <a:solidFill>
                  <a:schemeClr val="bg2">
                    <a:lumMod val="25000"/>
                  </a:schemeClr>
                </a:solidFill>
              </a:rPr>
              <a:t>There are eight primary </a:t>
            </a:r>
            <a:r>
              <a:rPr lang="en-IE" sz="1200" dirty="0" err="1">
                <a:solidFill>
                  <a:schemeClr val="bg2">
                    <a:lumMod val="25000"/>
                  </a:schemeClr>
                </a:solidFill>
              </a:rPr>
              <a:t>needstates</a:t>
            </a:r>
            <a:r>
              <a:rPr lang="en-IE" sz="1200" dirty="0">
                <a:solidFill>
                  <a:schemeClr val="bg2">
                    <a:lumMod val="25000"/>
                  </a:schemeClr>
                </a:solidFill>
              </a:rPr>
              <a:t>, the size of which is dictated by the time audiences spend meeting each one with video content. A significant proportion of time spent watching video content is to fulfil the need to Unwind, and for Distraction.</a:t>
            </a:r>
          </a:p>
          <a:p>
            <a:pPr marL="285750" indent="-285750">
              <a:buClr>
                <a:srgbClr val="54C0E8"/>
              </a:buClr>
              <a:buSzPct val="120000"/>
              <a:buFont typeface="Arial" panose="020B0604020202020204" pitchFamily="34" charset="0"/>
              <a:buChar char="•"/>
            </a:pPr>
            <a:r>
              <a:rPr lang="en-IE" sz="1200" dirty="0">
                <a:solidFill>
                  <a:schemeClr val="bg2">
                    <a:lumMod val="25000"/>
                  </a:schemeClr>
                </a:solidFill>
              </a:rPr>
              <a:t>A great amount of time is also spent consuming video to meet the need for Comfort, and to remain In Touch with what is happening in the world. </a:t>
            </a:r>
          </a:p>
          <a:p>
            <a:pPr marL="285750" indent="-285750">
              <a:buClr>
                <a:srgbClr val="54C0E8"/>
              </a:buClr>
              <a:buSzPct val="120000"/>
              <a:buFont typeface="Arial" panose="020B0604020202020204" pitchFamily="34" charset="0"/>
              <a:buChar char="•"/>
            </a:pPr>
            <a:r>
              <a:rPr lang="en-IE" sz="1200" dirty="0">
                <a:solidFill>
                  <a:schemeClr val="bg2">
                    <a:lumMod val="25000"/>
                  </a:schemeClr>
                </a:solidFill>
              </a:rPr>
              <a:t>The role of content and context varies across each </a:t>
            </a:r>
            <a:r>
              <a:rPr lang="en-IE" sz="1200" dirty="0" err="1">
                <a:solidFill>
                  <a:schemeClr val="bg2">
                    <a:lumMod val="25000"/>
                  </a:schemeClr>
                </a:solidFill>
              </a:rPr>
              <a:t>needstate</a:t>
            </a:r>
            <a:r>
              <a:rPr lang="en-IE" sz="1200" dirty="0">
                <a:solidFill>
                  <a:schemeClr val="bg2">
                    <a:lumMod val="25000"/>
                  </a:schemeClr>
                </a:solidFill>
              </a:rPr>
              <a:t> with, for example, content particularly important for Escape and Experience, and context (e.g. the need to de-stress without having to concentrate too much) a key motivator for the Unwind </a:t>
            </a:r>
            <a:r>
              <a:rPr lang="en-IE" sz="1200" dirty="0" err="1">
                <a:solidFill>
                  <a:schemeClr val="bg2">
                    <a:lumMod val="25000"/>
                  </a:schemeClr>
                </a:solidFill>
              </a:rPr>
              <a:t>needstate</a:t>
            </a:r>
            <a:r>
              <a:rPr lang="en-IE" sz="1200" dirty="0">
                <a:solidFill>
                  <a:schemeClr val="bg2">
                    <a:lumMod val="25000"/>
                  </a:schemeClr>
                </a:solidFill>
              </a:rPr>
              <a:t>.</a:t>
            </a:r>
          </a:p>
          <a:p>
            <a:r>
              <a:rPr lang="en-IE" dirty="0"/>
              <a:t>For more information on this study please visit https://www.tamireland.ie/downloads/our-video-world-the-needs-that-drive-us/</a:t>
            </a:r>
          </a:p>
        </p:txBody>
      </p:sp>
      <p:sp>
        <p:nvSpPr>
          <p:cNvPr id="4" name="Slide Number Placeholder 3"/>
          <p:cNvSpPr>
            <a:spLocks noGrp="1"/>
          </p:cNvSpPr>
          <p:nvPr>
            <p:ph type="sldNum" sz="quarter" idx="5"/>
          </p:nvPr>
        </p:nvSpPr>
        <p:spPr/>
        <p:txBody>
          <a:bodyPr/>
          <a:lstStyle/>
          <a:p>
            <a:fld id="{0CCFB013-474D-A341-992F-4A6B0F3970FB}" type="slidenum">
              <a:rPr lang="en-US" smtClean="0"/>
              <a:t>9</a:t>
            </a:fld>
            <a:endParaRPr lang="en-US"/>
          </a:p>
        </p:txBody>
      </p:sp>
    </p:spTree>
    <p:extLst>
      <p:ext uri="{BB962C8B-B14F-4D97-AF65-F5344CB8AC3E}">
        <p14:creationId xmlns:p14="http://schemas.microsoft.com/office/powerpoint/2010/main" val="2865597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100" marR="121285">
              <a:lnSpc>
                <a:spcPct val="100000"/>
              </a:lnSpc>
              <a:spcBef>
                <a:spcPts val="1080"/>
              </a:spcBef>
            </a:pPr>
            <a:r>
              <a:rPr lang="en-IE" sz="1200" dirty="0">
                <a:solidFill>
                  <a:srgbClr val="3F4D56"/>
                </a:solidFill>
                <a:latin typeface="Open Sans"/>
                <a:cs typeface="Open Sans"/>
              </a:rPr>
              <a:t>What </a:t>
            </a:r>
            <a:r>
              <a:rPr lang="en-IE" sz="1200" spc="-5" dirty="0">
                <a:solidFill>
                  <a:srgbClr val="3F4D56"/>
                </a:solidFill>
                <a:latin typeface="Open Sans"/>
                <a:cs typeface="Open Sans"/>
              </a:rPr>
              <a:t>really matters to </a:t>
            </a:r>
            <a:r>
              <a:rPr lang="en-IE" sz="1200" dirty="0">
                <a:solidFill>
                  <a:srgbClr val="3F4D56"/>
                </a:solidFill>
                <a:latin typeface="Open Sans"/>
                <a:cs typeface="Open Sans"/>
              </a:rPr>
              <a:t>us in </a:t>
            </a:r>
            <a:r>
              <a:rPr lang="en-IE" sz="1200" spc="-5" dirty="0">
                <a:solidFill>
                  <a:srgbClr val="3F4D56"/>
                </a:solidFill>
                <a:latin typeface="Open Sans"/>
                <a:cs typeface="Open Sans"/>
              </a:rPr>
              <a:t>the advertising </a:t>
            </a:r>
            <a:r>
              <a:rPr lang="en-IE" sz="1200" dirty="0">
                <a:solidFill>
                  <a:srgbClr val="3F4D56"/>
                </a:solidFill>
                <a:latin typeface="Open Sans"/>
                <a:cs typeface="Open Sans"/>
              </a:rPr>
              <a:t>world is where our </a:t>
            </a:r>
            <a:r>
              <a:rPr lang="en-IE" sz="1200" spc="-5" dirty="0">
                <a:solidFill>
                  <a:srgbClr val="3F4D56"/>
                </a:solidFill>
                <a:latin typeface="Open Sans"/>
                <a:cs typeface="Open Sans"/>
              </a:rPr>
              <a:t>ads </a:t>
            </a:r>
            <a:r>
              <a:rPr lang="en-IE" sz="1200" dirty="0">
                <a:solidFill>
                  <a:srgbClr val="3F4D56"/>
                </a:solidFill>
                <a:latin typeface="Open Sans"/>
                <a:cs typeface="Open Sans"/>
              </a:rPr>
              <a:t>get  </a:t>
            </a:r>
            <a:r>
              <a:rPr lang="en-IE" sz="1200" spc="-5" dirty="0">
                <a:solidFill>
                  <a:srgbClr val="3F4D56"/>
                </a:solidFill>
                <a:latin typeface="Open Sans"/>
                <a:cs typeface="Open Sans"/>
              </a:rPr>
              <a:t>seen and the </a:t>
            </a:r>
            <a:r>
              <a:rPr lang="en-IE" sz="1200" dirty="0">
                <a:solidFill>
                  <a:srgbClr val="3F4D56"/>
                </a:solidFill>
                <a:latin typeface="Open Sans"/>
                <a:cs typeface="Open Sans"/>
              </a:rPr>
              <a:t>fundamental job of </a:t>
            </a:r>
            <a:r>
              <a:rPr lang="en-IE" sz="1200" spc="-5" dirty="0">
                <a:solidFill>
                  <a:srgbClr val="3F4D56"/>
                </a:solidFill>
                <a:latin typeface="Open Sans"/>
                <a:cs typeface="Open Sans"/>
              </a:rPr>
              <a:t>any medium </a:t>
            </a:r>
            <a:r>
              <a:rPr lang="en-IE" sz="1200" dirty="0">
                <a:solidFill>
                  <a:srgbClr val="3F4D56"/>
                </a:solidFill>
                <a:latin typeface="Open Sans"/>
                <a:cs typeface="Open Sans"/>
              </a:rPr>
              <a:t>is </a:t>
            </a:r>
            <a:r>
              <a:rPr lang="en-IE" sz="1200" spc="-5" dirty="0">
                <a:solidFill>
                  <a:srgbClr val="3F4D56"/>
                </a:solidFill>
                <a:latin typeface="Open Sans"/>
                <a:cs typeface="Open Sans"/>
              </a:rPr>
              <a:t>to </a:t>
            </a:r>
            <a:r>
              <a:rPr lang="en-IE" sz="1200" dirty="0">
                <a:solidFill>
                  <a:srgbClr val="3F4D56"/>
                </a:solidFill>
                <a:latin typeface="Open Sans"/>
                <a:cs typeface="Open Sans"/>
              </a:rPr>
              <a:t>help </a:t>
            </a:r>
            <a:r>
              <a:rPr lang="en-IE" sz="1200" spc="-5" dirty="0">
                <a:solidFill>
                  <a:srgbClr val="3F4D56"/>
                </a:solidFill>
                <a:latin typeface="Open Sans"/>
                <a:cs typeface="Open Sans"/>
              </a:rPr>
              <a:t>advertisers </a:t>
            </a:r>
            <a:r>
              <a:rPr lang="en-IE" sz="1200" dirty="0">
                <a:solidFill>
                  <a:srgbClr val="3F4D56"/>
                </a:solidFill>
                <a:latin typeface="Open Sans"/>
                <a:cs typeface="Open Sans"/>
              </a:rPr>
              <a:t>get  </a:t>
            </a:r>
            <a:r>
              <a:rPr lang="en-IE" sz="1200" spc="-5" dirty="0">
                <a:solidFill>
                  <a:srgbClr val="3F4D56"/>
                </a:solidFill>
                <a:latin typeface="Open Sans"/>
                <a:cs typeface="Open Sans"/>
              </a:rPr>
              <a:t>their message across, </a:t>
            </a:r>
            <a:r>
              <a:rPr lang="en-IE" sz="1200" dirty="0">
                <a:solidFill>
                  <a:srgbClr val="3F4D56"/>
                </a:solidFill>
                <a:latin typeface="Open Sans"/>
                <a:cs typeface="Open Sans"/>
              </a:rPr>
              <a:t>in full.</a:t>
            </a:r>
            <a:endParaRPr lang="en-IE" sz="1200" dirty="0">
              <a:latin typeface="Open Sans"/>
              <a:cs typeface="Open Sans"/>
            </a:endParaRPr>
          </a:p>
          <a:p>
            <a:pPr>
              <a:lnSpc>
                <a:spcPct val="100000"/>
              </a:lnSpc>
              <a:spcBef>
                <a:spcPts val="40"/>
              </a:spcBef>
            </a:pPr>
            <a:endParaRPr lang="en-IE" sz="1100" dirty="0">
              <a:latin typeface="Open Sans"/>
              <a:cs typeface="Open Sans"/>
            </a:endParaRPr>
          </a:p>
          <a:p>
            <a:pPr marL="38100" marR="30480">
              <a:lnSpc>
                <a:spcPct val="100000"/>
              </a:lnSpc>
            </a:pPr>
            <a:r>
              <a:rPr lang="en-IE" sz="1200" spc="-5" dirty="0">
                <a:solidFill>
                  <a:srgbClr val="3F4D56"/>
                </a:solidFill>
                <a:latin typeface="Open Sans"/>
                <a:cs typeface="Open Sans"/>
              </a:rPr>
              <a:t>The average </a:t>
            </a:r>
            <a:r>
              <a:rPr lang="en-IE" sz="1200" dirty="0">
                <a:solidFill>
                  <a:srgbClr val="3F4D56"/>
                </a:solidFill>
                <a:latin typeface="Open Sans"/>
                <a:cs typeface="Open Sans"/>
              </a:rPr>
              <a:t>viewer watched 27</a:t>
            </a:r>
            <a:r>
              <a:rPr lang="en-IE" sz="1100" baseline="35353" dirty="0">
                <a:solidFill>
                  <a:srgbClr val="3F4D56"/>
                </a:solidFill>
                <a:latin typeface="Open Sans"/>
                <a:cs typeface="Open Sans"/>
              </a:rPr>
              <a:t> </a:t>
            </a:r>
            <a:r>
              <a:rPr lang="en-IE" sz="1200" dirty="0">
                <a:solidFill>
                  <a:srgbClr val="3F4D56"/>
                </a:solidFill>
                <a:latin typeface="Open Sans"/>
                <a:cs typeface="Open Sans"/>
              </a:rPr>
              <a:t>ads a day on a </a:t>
            </a:r>
            <a:r>
              <a:rPr lang="en-IE" sz="1200" spc="-5" dirty="0">
                <a:solidFill>
                  <a:srgbClr val="3F4D56"/>
                </a:solidFill>
                <a:latin typeface="Open Sans"/>
                <a:cs typeface="Open Sans"/>
              </a:rPr>
              <a:t>TV set </a:t>
            </a:r>
            <a:r>
              <a:rPr lang="en-IE" sz="1200" dirty="0">
                <a:solidFill>
                  <a:srgbClr val="3F4D56"/>
                </a:solidFill>
                <a:latin typeface="Open Sans"/>
                <a:cs typeface="Open Sans"/>
              </a:rPr>
              <a:t>in 2020. </a:t>
            </a:r>
            <a:r>
              <a:rPr lang="en-IE" sz="1200" spc="-5" dirty="0">
                <a:solidFill>
                  <a:srgbClr val="3F4D56"/>
                </a:solidFill>
                <a:latin typeface="Open Sans"/>
                <a:cs typeface="Open Sans"/>
              </a:rPr>
              <a:t>That’s </a:t>
            </a:r>
            <a:r>
              <a:rPr lang="en-IE" sz="1200" dirty="0">
                <a:solidFill>
                  <a:srgbClr val="3F4D56"/>
                </a:solidFill>
                <a:latin typeface="Open Sans"/>
                <a:cs typeface="Open Sans"/>
              </a:rPr>
              <a:t>27  </a:t>
            </a:r>
            <a:r>
              <a:rPr lang="en-IE" sz="1200" spc="-5" dirty="0">
                <a:solidFill>
                  <a:srgbClr val="3F4D56"/>
                </a:solidFill>
                <a:latin typeface="Open Sans"/>
                <a:cs typeface="Open Sans"/>
              </a:rPr>
              <a:t>ads </a:t>
            </a:r>
            <a:r>
              <a:rPr lang="en-IE" sz="1200" dirty="0">
                <a:solidFill>
                  <a:srgbClr val="3F4D56"/>
                </a:solidFill>
                <a:latin typeface="Open Sans"/>
                <a:cs typeface="Open Sans"/>
              </a:rPr>
              <a:t>viewed on full </a:t>
            </a:r>
            <a:r>
              <a:rPr lang="en-IE" sz="1200" spc="-5" dirty="0">
                <a:solidFill>
                  <a:srgbClr val="3F4D56"/>
                </a:solidFill>
                <a:latin typeface="Open Sans"/>
                <a:cs typeface="Open Sans"/>
              </a:rPr>
              <a:t>screen, at </a:t>
            </a:r>
            <a:r>
              <a:rPr lang="en-IE" sz="1200" dirty="0">
                <a:solidFill>
                  <a:srgbClr val="3F4D56"/>
                </a:solidFill>
                <a:latin typeface="Open Sans"/>
                <a:cs typeface="Open Sans"/>
              </a:rPr>
              <a:t>normal </a:t>
            </a:r>
            <a:r>
              <a:rPr lang="en-IE" sz="1200" spc="-5" dirty="0">
                <a:solidFill>
                  <a:srgbClr val="3F4D56"/>
                </a:solidFill>
                <a:latin typeface="Open Sans"/>
                <a:cs typeface="Open Sans"/>
              </a:rPr>
              <a:t>speed </a:t>
            </a:r>
            <a:r>
              <a:rPr lang="en-IE" sz="1200" dirty="0">
                <a:solidFill>
                  <a:srgbClr val="3F4D56"/>
                </a:solidFill>
                <a:latin typeface="Open Sans"/>
                <a:cs typeface="Open Sans"/>
              </a:rPr>
              <a:t>with </a:t>
            </a:r>
            <a:r>
              <a:rPr lang="en-IE" sz="1200" spc="-5" dirty="0">
                <a:solidFill>
                  <a:srgbClr val="3F4D56"/>
                </a:solidFill>
                <a:latin typeface="Open Sans"/>
                <a:cs typeface="Open Sans"/>
              </a:rPr>
              <a:t>the sound </a:t>
            </a:r>
            <a:r>
              <a:rPr lang="en-IE" sz="1200" dirty="0">
                <a:solidFill>
                  <a:srgbClr val="3F4D56"/>
                </a:solidFill>
                <a:latin typeface="Open Sans"/>
                <a:cs typeface="Open Sans"/>
              </a:rPr>
              <a:t>on, viewed by  humans.</a:t>
            </a:r>
            <a:endParaRPr lang="en-IE" sz="1200" dirty="0">
              <a:latin typeface="Open Sans"/>
              <a:cs typeface="Open Sans"/>
            </a:endParaRPr>
          </a:p>
          <a:p>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10</a:t>
            </a:fld>
            <a:endParaRPr lang="en-US"/>
          </a:p>
        </p:txBody>
      </p:sp>
    </p:spTree>
    <p:extLst>
      <p:ext uri="{BB962C8B-B14F-4D97-AF65-F5344CB8AC3E}">
        <p14:creationId xmlns:p14="http://schemas.microsoft.com/office/powerpoint/2010/main" val="3959068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449501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4FC74FF-8F5A-4C02-8C30-334B7B799AB8}" type="slidenum">
              <a:rPr lang="en-IE" smtClean="0"/>
              <a:t>12</a:t>
            </a:fld>
            <a:endParaRPr lang="en-IE"/>
          </a:p>
        </p:txBody>
      </p:sp>
    </p:spTree>
    <p:extLst>
      <p:ext uri="{BB962C8B-B14F-4D97-AF65-F5344CB8AC3E}">
        <p14:creationId xmlns:p14="http://schemas.microsoft.com/office/powerpoint/2010/main" val="283871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13</a:t>
            </a:fld>
            <a:endParaRPr lang="en-US"/>
          </a:p>
        </p:txBody>
      </p:sp>
    </p:spTree>
    <p:extLst>
      <p:ext uri="{BB962C8B-B14F-4D97-AF65-F5344CB8AC3E}">
        <p14:creationId xmlns:p14="http://schemas.microsoft.com/office/powerpoint/2010/main" val="1442198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solidFill>
                  <a:srgbClr val="3F4D56"/>
                </a:solidFill>
                <a:latin typeface="Open Sans"/>
                <a:cs typeface="Open Sans"/>
              </a:rPr>
              <a:t>Some of </a:t>
            </a:r>
            <a:r>
              <a:rPr lang="en-IE" sz="1200" spc="-5" dirty="0">
                <a:solidFill>
                  <a:srgbClr val="3F4D56"/>
                </a:solidFill>
                <a:latin typeface="Open Sans"/>
                <a:cs typeface="Open Sans"/>
              </a:rPr>
              <a:t>the </a:t>
            </a:r>
            <a:r>
              <a:rPr lang="en-IE" sz="1200" dirty="0">
                <a:solidFill>
                  <a:srgbClr val="3F4D56"/>
                </a:solidFill>
                <a:latin typeface="Open Sans"/>
                <a:cs typeface="Open Sans"/>
              </a:rPr>
              <a:t>world’s largest online </a:t>
            </a:r>
            <a:r>
              <a:rPr lang="en-IE" sz="1200" spc="-5" dirty="0">
                <a:solidFill>
                  <a:srgbClr val="3F4D56"/>
                </a:solidFill>
                <a:latin typeface="Open Sans"/>
                <a:cs typeface="Open Sans"/>
              </a:rPr>
              <a:t>companies </a:t>
            </a:r>
            <a:r>
              <a:rPr lang="en-IE" sz="1200" dirty="0">
                <a:solidFill>
                  <a:srgbClr val="3F4D56"/>
                </a:solidFill>
                <a:latin typeface="Open Sans"/>
                <a:cs typeface="Open Sans"/>
              </a:rPr>
              <a:t>invested in building </a:t>
            </a:r>
            <a:r>
              <a:rPr lang="en-IE" sz="1200" spc="-5" dirty="0">
                <a:solidFill>
                  <a:srgbClr val="3F4D56"/>
                </a:solidFill>
                <a:latin typeface="Open Sans"/>
                <a:cs typeface="Open Sans"/>
              </a:rPr>
              <a:t>their  </a:t>
            </a:r>
            <a:r>
              <a:rPr lang="en-IE" sz="1200" dirty="0">
                <a:solidFill>
                  <a:srgbClr val="3F4D56"/>
                </a:solidFill>
                <a:latin typeface="Open Sans"/>
                <a:cs typeface="Open Sans"/>
              </a:rPr>
              <a:t>image, </a:t>
            </a:r>
            <a:r>
              <a:rPr lang="en-IE" sz="1200" spc="-5" dirty="0">
                <a:solidFill>
                  <a:srgbClr val="3F4D56"/>
                </a:solidFill>
                <a:latin typeface="Open Sans"/>
                <a:cs typeface="Open Sans"/>
              </a:rPr>
              <a:t>reputation and sales through the reach and </a:t>
            </a:r>
            <a:r>
              <a:rPr lang="en-IE" sz="1200" dirty="0">
                <a:solidFill>
                  <a:srgbClr val="3F4D56"/>
                </a:solidFill>
                <a:latin typeface="Open Sans"/>
                <a:cs typeface="Open Sans"/>
              </a:rPr>
              <a:t>influence of </a:t>
            </a:r>
            <a:r>
              <a:rPr lang="en-IE" sz="1200" spc="-5" dirty="0">
                <a:solidFill>
                  <a:srgbClr val="3F4D56"/>
                </a:solidFill>
                <a:latin typeface="Open Sans"/>
                <a:cs typeface="Open Sans"/>
              </a:rPr>
              <a:t>TV </a:t>
            </a:r>
            <a:r>
              <a:rPr lang="en-IE" sz="1200" dirty="0">
                <a:solidFill>
                  <a:srgbClr val="3F4D56"/>
                </a:solidFill>
                <a:latin typeface="Open Sans"/>
                <a:cs typeface="Open Sans"/>
              </a:rPr>
              <a:t>during  2020. While </a:t>
            </a:r>
            <a:r>
              <a:rPr lang="en-IE" sz="1200" spc="-5" dirty="0">
                <a:solidFill>
                  <a:srgbClr val="3F4D56"/>
                </a:solidFill>
                <a:latin typeface="Open Sans"/>
                <a:cs typeface="Open Sans"/>
              </a:rPr>
              <a:t>events </a:t>
            </a:r>
            <a:r>
              <a:rPr lang="en-IE" sz="1200" dirty="0">
                <a:solidFill>
                  <a:srgbClr val="3F4D56"/>
                </a:solidFill>
                <a:latin typeface="Open Sans"/>
                <a:cs typeface="Open Sans"/>
              </a:rPr>
              <a:t>in 2020 </a:t>
            </a:r>
            <a:r>
              <a:rPr lang="en-IE" sz="1200" spc="-5" dirty="0">
                <a:solidFill>
                  <a:srgbClr val="3F4D56"/>
                </a:solidFill>
                <a:latin typeface="Open Sans"/>
                <a:cs typeface="Open Sans"/>
              </a:rPr>
              <a:t>meant that </a:t>
            </a:r>
            <a:r>
              <a:rPr lang="en-IE" sz="1200" dirty="0">
                <a:solidFill>
                  <a:srgbClr val="3F4D56"/>
                </a:solidFill>
                <a:latin typeface="Open Sans"/>
                <a:cs typeface="Open Sans"/>
              </a:rPr>
              <a:t>we </a:t>
            </a:r>
            <a:r>
              <a:rPr lang="en-IE" sz="1200" spc="-5" dirty="0">
                <a:solidFill>
                  <a:srgbClr val="3F4D56"/>
                </a:solidFill>
                <a:latin typeface="Open Sans"/>
                <a:cs typeface="Open Sans"/>
              </a:rPr>
              <a:t>saw </a:t>
            </a:r>
            <a:r>
              <a:rPr lang="en-IE" sz="1200" dirty="0">
                <a:solidFill>
                  <a:srgbClr val="3F4D56"/>
                </a:solidFill>
                <a:latin typeface="Open Sans"/>
                <a:cs typeface="Open Sans"/>
              </a:rPr>
              <a:t>obvious year on year drops  in </a:t>
            </a:r>
            <a:r>
              <a:rPr lang="en-IE" sz="1200" spc="-5" dirty="0">
                <a:solidFill>
                  <a:srgbClr val="3F4D56"/>
                </a:solidFill>
                <a:latin typeface="Open Sans"/>
                <a:cs typeface="Open Sans"/>
              </a:rPr>
              <a:t>spend </a:t>
            </a:r>
            <a:r>
              <a:rPr lang="en-IE" sz="1200" dirty="0">
                <a:solidFill>
                  <a:srgbClr val="3F4D56"/>
                </a:solidFill>
                <a:latin typeface="Open Sans"/>
                <a:cs typeface="Open Sans"/>
              </a:rPr>
              <a:t>for </a:t>
            </a:r>
            <a:r>
              <a:rPr lang="en-IE" sz="1200" spc="-5" dirty="0">
                <a:solidFill>
                  <a:srgbClr val="3F4D56"/>
                </a:solidFill>
                <a:latin typeface="Open Sans"/>
                <a:cs typeface="Open Sans"/>
              </a:rPr>
              <a:t>travel </a:t>
            </a:r>
            <a:r>
              <a:rPr lang="en-IE" sz="1200" dirty="0">
                <a:solidFill>
                  <a:srgbClr val="3F4D56"/>
                </a:solidFill>
                <a:latin typeface="Open Sans"/>
                <a:cs typeface="Open Sans"/>
              </a:rPr>
              <a:t>brands, </a:t>
            </a:r>
            <a:r>
              <a:rPr lang="en-IE" sz="1200" spc="-5" dirty="0">
                <a:solidFill>
                  <a:srgbClr val="3F4D56"/>
                </a:solidFill>
                <a:latin typeface="Open Sans"/>
                <a:cs typeface="Open Sans"/>
              </a:rPr>
              <a:t>shopping and clothing </a:t>
            </a:r>
            <a:r>
              <a:rPr lang="en-IE" sz="1200" dirty="0">
                <a:solidFill>
                  <a:srgbClr val="3F4D56"/>
                </a:solidFill>
                <a:latin typeface="Open Sans"/>
                <a:cs typeface="Open Sans"/>
              </a:rPr>
              <a:t>brands increased </a:t>
            </a:r>
            <a:r>
              <a:rPr lang="en-IE" sz="1200" spc="-5" dirty="0">
                <a:solidFill>
                  <a:srgbClr val="3F4D56"/>
                </a:solidFill>
                <a:latin typeface="Open Sans"/>
                <a:cs typeface="Open Sans"/>
              </a:rPr>
              <a:t>their  </a:t>
            </a:r>
            <a:r>
              <a:rPr lang="en-IE" sz="1200" dirty="0">
                <a:solidFill>
                  <a:srgbClr val="3F4D56"/>
                </a:solidFill>
                <a:latin typeface="Open Sans"/>
                <a:cs typeface="Open Sans"/>
              </a:rPr>
              <a:t>investment. It is a </a:t>
            </a:r>
            <a:r>
              <a:rPr lang="en-IE" sz="1200" spc="-5" dirty="0">
                <a:solidFill>
                  <a:srgbClr val="3F4D56"/>
                </a:solidFill>
                <a:latin typeface="Open Sans"/>
                <a:cs typeface="Open Sans"/>
              </a:rPr>
              <a:t>testament to TV’s continuing </a:t>
            </a:r>
            <a:r>
              <a:rPr lang="en-IE" sz="1200" dirty="0">
                <a:solidFill>
                  <a:srgbClr val="3F4D56"/>
                </a:solidFill>
                <a:latin typeface="Open Sans"/>
                <a:cs typeface="Open Sans"/>
              </a:rPr>
              <a:t>power </a:t>
            </a:r>
            <a:r>
              <a:rPr lang="en-IE" sz="1200" spc="-5" dirty="0">
                <a:solidFill>
                  <a:srgbClr val="3F4D56"/>
                </a:solidFill>
                <a:latin typeface="Open Sans"/>
                <a:cs typeface="Open Sans"/>
              </a:rPr>
              <a:t>to </a:t>
            </a:r>
            <a:r>
              <a:rPr lang="en-IE" sz="1200" dirty="0">
                <a:solidFill>
                  <a:srgbClr val="3F4D56"/>
                </a:solidFill>
                <a:latin typeface="Open Sans"/>
                <a:cs typeface="Open Sans"/>
              </a:rPr>
              <a:t>deliver, </a:t>
            </a:r>
            <a:r>
              <a:rPr lang="en-IE" sz="1200" spc="-5" dirty="0">
                <a:solidFill>
                  <a:srgbClr val="3F4D56"/>
                </a:solidFill>
                <a:latin typeface="Open Sans"/>
                <a:cs typeface="Open Sans"/>
              </a:rPr>
              <a:t>that </a:t>
            </a:r>
            <a:r>
              <a:rPr lang="en-IE" sz="1200" dirty="0">
                <a:solidFill>
                  <a:srgbClr val="3F4D56"/>
                </a:solidFill>
                <a:latin typeface="Open Sans"/>
                <a:cs typeface="Open Sans"/>
              </a:rPr>
              <a:t>online  organisations, </a:t>
            </a:r>
            <a:r>
              <a:rPr lang="en-IE" sz="1200" spc="-5" dirty="0">
                <a:solidFill>
                  <a:srgbClr val="3F4D56"/>
                </a:solidFill>
                <a:latin typeface="Open Sans"/>
                <a:cs typeface="Open Sans"/>
              </a:rPr>
              <a:t>that </a:t>
            </a:r>
            <a:r>
              <a:rPr lang="en-IE" sz="1200" dirty="0">
                <a:solidFill>
                  <a:srgbClr val="3F4D56"/>
                </a:solidFill>
                <a:latin typeface="Open Sans"/>
                <a:cs typeface="Open Sans"/>
              </a:rPr>
              <a:t>understand </a:t>
            </a:r>
            <a:r>
              <a:rPr lang="en-IE" sz="1200" spc="-5" dirty="0">
                <a:solidFill>
                  <a:srgbClr val="3F4D56"/>
                </a:solidFill>
                <a:latin typeface="Open Sans"/>
                <a:cs typeface="Open Sans"/>
              </a:rPr>
              <a:t>their customers so </a:t>
            </a:r>
            <a:r>
              <a:rPr lang="en-IE" sz="1200" dirty="0">
                <a:solidFill>
                  <a:srgbClr val="3F4D56"/>
                </a:solidFill>
                <a:latin typeface="Open Sans"/>
                <a:cs typeface="Open Sans"/>
              </a:rPr>
              <a:t>well, </a:t>
            </a:r>
            <a:r>
              <a:rPr lang="en-IE" sz="1200" spc="-5" dirty="0">
                <a:solidFill>
                  <a:srgbClr val="3F4D56"/>
                </a:solidFill>
                <a:latin typeface="Open Sans"/>
                <a:cs typeface="Open Sans"/>
              </a:rPr>
              <a:t>are </a:t>
            </a:r>
            <a:r>
              <a:rPr lang="en-IE" sz="1200" dirty="0">
                <a:solidFill>
                  <a:srgbClr val="3F4D56"/>
                </a:solidFill>
                <a:latin typeface="Open Sans"/>
                <a:cs typeface="Open Sans"/>
              </a:rPr>
              <a:t>using </a:t>
            </a:r>
            <a:r>
              <a:rPr lang="en-IE" sz="1200" spc="-5" dirty="0">
                <a:solidFill>
                  <a:srgbClr val="3F4D56"/>
                </a:solidFill>
                <a:latin typeface="Open Sans"/>
                <a:cs typeface="Open Sans"/>
              </a:rPr>
              <a:t>TV to  </a:t>
            </a:r>
            <a:r>
              <a:rPr lang="en-IE" sz="1200" dirty="0">
                <a:solidFill>
                  <a:srgbClr val="3F4D56"/>
                </a:solidFill>
                <a:latin typeface="Open Sans"/>
                <a:cs typeface="Open Sans"/>
              </a:rPr>
              <a:t>power </a:t>
            </a:r>
            <a:r>
              <a:rPr lang="en-IE" sz="1200" spc="-5" dirty="0">
                <a:solidFill>
                  <a:srgbClr val="3F4D56"/>
                </a:solidFill>
                <a:latin typeface="Open Sans"/>
                <a:cs typeface="Open Sans"/>
              </a:rPr>
              <a:t>their success. </a:t>
            </a:r>
            <a:r>
              <a:rPr lang="en-IE" sz="1200" spc="-5" dirty="0" err="1">
                <a:solidFill>
                  <a:srgbClr val="3F4D56"/>
                </a:solidFill>
                <a:latin typeface="Open Sans"/>
                <a:cs typeface="Open Sans"/>
              </a:rPr>
              <a:t>Justeat</a:t>
            </a:r>
            <a:r>
              <a:rPr lang="en-IE" sz="1200" spc="-5" dirty="0">
                <a:solidFill>
                  <a:srgbClr val="3F4D56"/>
                </a:solidFill>
                <a:latin typeface="Open Sans"/>
                <a:cs typeface="Open Sans"/>
              </a:rPr>
              <a:t> up 110% amazon up 39%, Emma up 85%</a:t>
            </a:r>
            <a:endParaRPr lang="en-IE" sz="1200" dirty="0">
              <a:latin typeface="Open Sans"/>
              <a:cs typeface="Open Sans"/>
            </a:endParaRPr>
          </a:p>
          <a:p>
            <a:endParaRPr lang="en-IE" dirty="0"/>
          </a:p>
          <a:p>
            <a:r>
              <a:rPr lang="en-GB" dirty="0"/>
              <a:t>Clearly online brands understand the online world inside out. They know how to optimise search, how to track customers through their own CRM data, and how to target the people most likely to buy through highly addressable advertising. And yet so many online brands  spend a huge amount of their marketing investment on TV advertising. It’s clear that TV provides them with something different, something that they can’t achieve by marketing solely within the online world,  that TV fulfils a unique role that is needed by even the biggest online brands</a:t>
            </a:r>
            <a:endParaRPr lang="en-IE" dirty="0"/>
          </a:p>
        </p:txBody>
      </p:sp>
      <p:sp>
        <p:nvSpPr>
          <p:cNvPr id="4" name="Slide Number Placeholder 3"/>
          <p:cNvSpPr>
            <a:spLocks noGrp="1"/>
          </p:cNvSpPr>
          <p:nvPr>
            <p:ph type="sldNum" sz="quarter" idx="5"/>
          </p:nvPr>
        </p:nvSpPr>
        <p:spPr/>
        <p:txBody>
          <a:bodyPr/>
          <a:lstStyle/>
          <a:p>
            <a:fld id="{0CCFB013-474D-A341-992F-4A6B0F3970FB}" type="slidenum">
              <a:rPr lang="en-US" smtClean="0"/>
              <a:t>14</a:t>
            </a:fld>
            <a:endParaRPr lang="en-US"/>
          </a:p>
        </p:txBody>
      </p:sp>
    </p:spTree>
    <p:extLst>
      <p:ext uri="{BB962C8B-B14F-4D97-AF65-F5344CB8AC3E}">
        <p14:creationId xmlns:p14="http://schemas.microsoft.com/office/powerpoint/2010/main" val="3837886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67A8-88DC-4680-9C07-95B8CE20979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7BD7F030-5509-454D-A504-8777169AD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20980B20-A6EE-4EB1-9211-0C38A3D74A1E}"/>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5" name="Footer Placeholder 4">
            <a:extLst>
              <a:ext uri="{FF2B5EF4-FFF2-40B4-BE49-F238E27FC236}">
                <a16:creationId xmlns:a16="http://schemas.microsoft.com/office/drawing/2014/main" id="{3A5AABB1-917A-4AC0-BAF6-E6BCA73C4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42ED0-2EFB-4A2C-BB52-3C8732702C29}"/>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3447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129C-822E-4CBB-8777-C2677FE5F035}"/>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25AA91B8-FAA2-4282-AB3E-8218212911B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A130438A-988E-4076-953A-EAEF2A39E552}"/>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5" name="Footer Placeholder 4">
            <a:extLst>
              <a:ext uri="{FF2B5EF4-FFF2-40B4-BE49-F238E27FC236}">
                <a16:creationId xmlns:a16="http://schemas.microsoft.com/office/drawing/2014/main" id="{8708F107-BD25-484B-9069-5BCA53B0D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66740-E6EF-41D3-AEAA-C4ED6091D69A}"/>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72064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26A3-2DE6-4D5B-AC25-9F3B7353A57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80337274-C659-4D01-9337-EB3E6570A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978CE2-BDD3-4C38-8B8B-D6B59705451E}"/>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5" name="Footer Placeholder 4">
            <a:extLst>
              <a:ext uri="{FF2B5EF4-FFF2-40B4-BE49-F238E27FC236}">
                <a16:creationId xmlns:a16="http://schemas.microsoft.com/office/drawing/2014/main" id="{8CE0DE29-D131-434A-B4F3-791727839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2E584-A165-4DF4-B218-ACC7F29B3F07}"/>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292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6D078-66A1-4244-A8A6-44B405A3FA76}"/>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D627F2DC-766E-4B12-82E2-649D85FDACA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F74AC66B-1AA2-4749-86AF-4CB913038F3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07362B83-291D-4937-943E-30031A2C9633}"/>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6" name="Footer Placeholder 5">
            <a:extLst>
              <a:ext uri="{FF2B5EF4-FFF2-40B4-BE49-F238E27FC236}">
                <a16:creationId xmlns:a16="http://schemas.microsoft.com/office/drawing/2014/main" id="{D8F360F5-DA4C-4764-8AC5-40EA1679A7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B1281-CB37-4710-9C5E-D96554F4AEFC}"/>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92663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5E65-7048-46DC-9ABF-4CF181E8E888}"/>
              </a:ext>
            </a:extLst>
          </p:cNvPr>
          <p:cNvSpPr>
            <a:spLocks noGrp="1"/>
          </p:cNvSpPr>
          <p:nvPr>
            <p:ph type="title"/>
          </p:nvPr>
        </p:nvSpPr>
        <p:spPr>
          <a:xfrm>
            <a:off x="839788" y="365125"/>
            <a:ext cx="10515600" cy="1325563"/>
          </a:xfr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55ECCF26-94A2-43FE-A8A1-9DE5F5678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51B32DE-DC1D-41D9-9C0E-A773F05F496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255363E2-CD8C-4A76-81F6-EDE7F5382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90580D-2336-4E5F-B8DD-2205627951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EF0BAC1F-9301-4E67-904D-1BAA39FEB0D7}"/>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8" name="Footer Placeholder 7">
            <a:extLst>
              <a:ext uri="{FF2B5EF4-FFF2-40B4-BE49-F238E27FC236}">
                <a16:creationId xmlns:a16="http://schemas.microsoft.com/office/drawing/2014/main" id="{19C574B0-6892-4AD6-B04C-C8A9D2D156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19E62-516A-427A-BB38-0AE7D4C0A10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5517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07C6-DDD1-4C12-8E3F-77CBAD80FE3B}"/>
              </a:ext>
            </a:extLst>
          </p:cNvPr>
          <p:cNvSpPr>
            <a:spLocks noGrp="1"/>
          </p:cNvSpPr>
          <p:nvPr>
            <p:ph type="title"/>
          </p:nvPr>
        </p:nvSpPr>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2FD9306E-5179-4D84-A9EF-6DEA6877E613}"/>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4" name="Footer Placeholder 3">
            <a:extLst>
              <a:ext uri="{FF2B5EF4-FFF2-40B4-BE49-F238E27FC236}">
                <a16:creationId xmlns:a16="http://schemas.microsoft.com/office/drawing/2014/main" id="{6799802B-74B9-49BB-AE35-6C0D861C53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5704B2-7981-4ECE-901B-047C593B8BBB}"/>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830482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1C7B59-672F-4736-B91F-91707C82617C}"/>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3" name="Footer Placeholder 2">
            <a:extLst>
              <a:ext uri="{FF2B5EF4-FFF2-40B4-BE49-F238E27FC236}">
                <a16:creationId xmlns:a16="http://schemas.microsoft.com/office/drawing/2014/main" id="{19014E8B-7A37-48F8-8B6F-10D6BAB27F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2ABC7A-4677-4F66-A4CD-A5C0AF721C73}"/>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07758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047F-C72B-4DF9-8BAB-6C31723854B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27DBD963-9996-4356-B3EF-7F6B69FB07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996FDE41-7981-436F-B67C-E3BFC986F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A41D2A-0538-43DB-8721-961B797B43D6}"/>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6" name="Footer Placeholder 5">
            <a:extLst>
              <a:ext uri="{FF2B5EF4-FFF2-40B4-BE49-F238E27FC236}">
                <a16:creationId xmlns:a16="http://schemas.microsoft.com/office/drawing/2014/main" id="{069A6EE7-44A3-4F22-9891-226124A205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51621-13F0-4363-91C7-7EE9FDA3FAC4}"/>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625242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A037-E5E5-4962-A72E-FBAFBB4DCA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3C4F0665-ACBD-4BC2-B4FF-492C4A9B35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IE"/>
          </a:p>
        </p:txBody>
      </p:sp>
      <p:sp>
        <p:nvSpPr>
          <p:cNvPr id="4" name="Text Placeholder 3">
            <a:extLst>
              <a:ext uri="{FF2B5EF4-FFF2-40B4-BE49-F238E27FC236}">
                <a16:creationId xmlns:a16="http://schemas.microsoft.com/office/drawing/2014/main" id="{35973D1A-00CE-4C93-8A02-069E2ABE2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3C5AD7-671A-45EE-9431-46170D4E3D19}"/>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6" name="Footer Placeholder 5">
            <a:extLst>
              <a:ext uri="{FF2B5EF4-FFF2-40B4-BE49-F238E27FC236}">
                <a16:creationId xmlns:a16="http://schemas.microsoft.com/office/drawing/2014/main" id="{92C88831-46D4-4396-A5E2-5B258BCD08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8B1C1-F1BC-4693-B57E-C49CE7F3C56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382269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E6EF-A3D7-4101-AF65-D6A32077D926}"/>
              </a:ext>
            </a:extLst>
          </p:cNvPr>
          <p:cNvSpPr>
            <a:spLocks noGrp="1"/>
          </p:cNvSpPr>
          <p:nvPr>
            <p:ph type="title"/>
          </p:nvPr>
        </p:nvSpPr>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3366A7F9-F08F-4F5F-A4D8-E1382FB2DF0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8892BED8-7ED5-4203-97AB-864616AD249B}"/>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5" name="Footer Placeholder 4">
            <a:extLst>
              <a:ext uri="{FF2B5EF4-FFF2-40B4-BE49-F238E27FC236}">
                <a16:creationId xmlns:a16="http://schemas.microsoft.com/office/drawing/2014/main" id="{60A2C885-40CA-4B46-8DA7-4B5680684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2002C-CC8F-4142-837D-FC64AA87EA11}"/>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068044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8A7E8-6FC2-4560-AC85-BDB810F0624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AA52890E-216F-4731-80CE-F76E5ECD721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E264E4AA-A962-4A1D-BAE2-DE1B2B37953C}"/>
              </a:ext>
            </a:extLst>
          </p:cNvPr>
          <p:cNvSpPr>
            <a:spLocks noGrp="1"/>
          </p:cNvSpPr>
          <p:nvPr>
            <p:ph type="dt" sz="half" idx="10"/>
          </p:nvPr>
        </p:nvSpPr>
        <p:spPr/>
        <p:txBody>
          <a:bodyPr/>
          <a:lstStyle/>
          <a:p>
            <a:fld id="{69FCD916-DE42-4960-901B-BFAF6B3CCA0E}" type="datetimeFigureOut">
              <a:rPr lang="en-US" smtClean="0"/>
              <a:t>3/24/2021</a:t>
            </a:fld>
            <a:endParaRPr lang="en-US"/>
          </a:p>
        </p:txBody>
      </p:sp>
      <p:sp>
        <p:nvSpPr>
          <p:cNvPr id="5" name="Footer Placeholder 4">
            <a:extLst>
              <a:ext uri="{FF2B5EF4-FFF2-40B4-BE49-F238E27FC236}">
                <a16:creationId xmlns:a16="http://schemas.microsoft.com/office/drawing/2014/main" id="{07921C39-583E-4198-A566-BFB8EF980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991F3-BBE7-4612-950B-98FD64797523}"/>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666560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7D4F53B-E777-4D22-BF14-5A6FF8D3BEAE}" type="datetimeFigureOut">
              <a:rPr lang="en-GB" smtClean="0"/>
              <a:t>24/03/2021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00436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24/03/2021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381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spTree>
    <p:extLst>
      <p:ext uri="{BB962C8B-B14F-4D97-AF65-F5344CB8AC3E}">
        <p14:creationId xmlns:p14="http://schemas.microsoft.com/office/powerpoint/2010/main" val="2256511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99071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24/03/2021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34417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2652B5-147C-4D05-AE00-C2A40F5EE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368065AF-A9E9-4AB4-8D97-E8789F47A3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50F7AE91-65E2-41A9-93AD-55615A556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7F47B-5F73-484D-884C-74E7C480A199}" type="datetimeFigureOut">
              <a:rPr lang="en-IE" smtClean="0"/>
              <a:t>24/03/2021</a:t>
            </a:fld>
            <a:endParaRPr lang="en-IE"/>
          </a:p>
        </p:txBody>
      </p:sp>
      <p:sp>
        <p:nvSpPr>
          <p:cNvPr id="5" name="Footer Placeholder 4">
            <a:extLst>
              <a:ext uri="{FF2B5EF4-FFF2-40B4-BE49-F238E27FC236}">
                <a16:creationId xmlns:a16="http://schemas.microsoft.com/office/drawing/2014/main" id="{C7B1F2B8-4C6F-4FB1-B03E-C1D5D52765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ED489C1-CEE6-4376-82C9-833BC9ADA9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82B40-9491-41F3-9A5E-BAE3288BD420}" type="slidenum">
              <a:rPr lang="en-IE" smtClean="0"/>
              <a:t>‹#›</a:t>
            </a:fld>
            <a:endParaRPr lang="en-IE"/>
          </a:p>
        </p:txBody>
      </p:sp>
      <p:pic>
        <p:nvPicPr>
          <p:cNvPr id="7" name="Picture 6">
            <a:extLst>
              <a:ext uri="{FF2B5EF4-FFF2-40B4-BE49-F238E27FC236}">
                <a16:creationId xmlns:a16="http://schemas.microsoft.com/office/drawing/2014/main" id="{654B6C29-19C8-4295-9427-359A38E1C13C}"/>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4301" y="-1"/>
            <a:ext cx="12183398" cy="6852803"/>
          </a:xfrm>
          <a:prstGeom prst="rect">
            <a:avLst/>
          </a:prstGeom>
        </p:spPr>
      </p:pic>
    </p:spTree>
    <p:extLst>
      <p:ext uri="{BB962C8B-B14F-4D97-AF65-F5344CB8AC3E}">
        <p14:creationId xmlns:p14="http://schemas.microsoft.com/office/powerpoint/2010/main" val="102754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7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3.jpeg"/><Relationship Id="rId3" Type="http://schemas.openxmlformats.org/officeDocument/2006/relationships/image" Target="../media/image19.png"/><Relationship Id="rId21" Type="http://schemas.openxmlformats.org/officeDocument/2006/relationships/image" Target="../media/image36.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hyperlink" Target="http://www.google.co.uk/url?sa=i&amp;rct=j&amp;q=sky+go&amp;source=images&amp;cd=&amp;cad=rja&amp;docid=dogIsZJlNKTZ-M&amp;tbnid=xpjBgQx46qvgyM:&amp;ved=0CAUQjRw&amp;url=http://helpforum.sky.com/t5/Sky-Go/Sky-Go-on-Android-Frequently-Asked-Questions/ta-p/853052&amp;ei=hC_lUcDAC5Pu0gWKoIDAAg&amp;bvm=bv.48705608,d.d2k&amp;psig=AFQjCNE6vFTEVwU4wmNIMr6AHAovX2QS-g&amp;ust=1374060799634901" TargetMode="External"/><Relationship Id="rId25" Type="http://schemas.openxmlformats.org/officeDocument/2006/relationships/image" Target="../media/image39.jpeg"/><Relationship Id="rId2" Type="http://schemas.openxmlformats.org/officeDocument/2006/relationships/notesSlide" Target="../notesSlides/notesSlide7.xml"/><Relationship Id="rId16" Type="http://schemas.openxmlformats.org/officeDocument/2006/relationships/image" Target="../media/image32.jpe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jpeg"/><Relationship Id="rId24" Type="http://schemas.openxmlformats.org/officeDocument/2006/relationships/chart" Target="../charts/chart1.xml"/><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8.png"/><Relationship Id="rId10" Type="http://schemas.openxmlformats.org/officeDocument/2006/relationships/image" Target="../media/image26.png"/><Relationship Id="rId19"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jpeg"/><Relationship Id="rId22" Type="http://schemas.openxmlformats.org/officeDocument/2006/relationships/image" Target="../media/image37.jp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image" Target="../media/image4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8C3DA90-22DF-4FC6-9826-7FF2FB9819D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800" b="7800"/>
          <a:stretch>
            <a:fillRect/>
          </a:stretch>
        </p:blipFill>
        <p:spPr/>
      </p:pic>
      <p:sp>
        <p:nvSpPr>
          <p:cNvPr id="4" name="Title 3">
            <a:extLst>
              <a:ext uri="{FF2B5EF4-FFF2-40B4-BE49-F238E27FC236}">
                <a16:creationId xmlns:a16="http://schemas.microsoft.com/office/drawing/2014/main" id="{1A7E15E7-E7C7-4FAF-8C19-89BBBFBA6679}"/>
              </a:ext>
            </a:extLst>
          </p:cNvPr>
          <p:cNvSpPr>
            <a:spLocks noGrp="1"/>
          </p:cNvSpPr>
          <p:nvPr>
            <p:ph type="title"/>
          </p:nvPr>
        </p:nvSpPr>
        <p:spPr>
          <a:xfrm>
            <a:off x="371476" y="359944"/>
            <a:ext cx="11530472" cy="2648727"/>
          </a:xfrm>
        </p:spPr>
        <p:txBody>
          <a:bodyPr>
            <a:normAutofit/>
          </a:bodyPr>
          <a:lstStyle/>
          <a:p>
            <a:r>
              <a:rPr lang="en-IE" sz="4800" dirty="0">
                <a:solidFill>
                  <a:schemeClr val="bg1">
                    <a:lumMod val="20000"/>
                    <a:lumOff val="80000"/>
                  </a:schemeClr>
                </a:solidFill>
              </a:rPr>
              <a:t>TV ADVERTISING IN IRELAND</a:t>
            </a:r>
            <a:br>
              <a:rPr lang="en-IE" sz="4800" dirty="0">
                <a:solidFill>
                  <a:schemeClr val="bg1">
                    <a:lumMod val="20000"/>
                    <a:lumOff val="80000"/>
                  </a:schemeClr>
                </a:solidFill>
              </a:rPr>
            </a:br>
            <a:r>
              <a:rPr lang="en-IE" sz="4800" dirty="0" err="1">
                <a:solidFill>
                  <a:schemeClr val="bg1">
                    <a:lumMod val="20000"/>
                    <a:lumOff val="80000"/>
                  </a:schemeClr>
                </a:solidFill>
              </a:rPr>
              <a:t>Nickable</a:t>
            </a:r>
            <a:r>
              <a:rPr lang="en-IE" sz="4800" dirty="0">
                <a:solidFill>
                  <a:schemeClr val="bg1">
                    <a:lumMod val="20000"/>
                    <a:lumOff val="80000"/>
                  </a:schemeClr>
                </a:solidFill>
              </a:rPr>
              <a:t> Charts 2021</a:t>
            </a:r>
            <a:br>
              <a:rPr lang="en-IE" dirty="0"/>
            </a:br>
            <a:endParaRPr lang="en-IE" dirty="0"/>
          </a:p>
        </p:txBody>
      </p:sp>
      <p:pic>
        <p:nvPicPr>
          <p:cNvPr id="12" name="Picture 11">
            <a:extLst>
              <a:ext uri="{FF2B5EF4-FFF2-40B4-BE49-F238E27FC236}">
                <a16:creationId xmlns:a16="http://schemas.microsoft.com/office/drawing/2014/main" id="{4B897854-13DC-4CFB-BD35-7F6A5641D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6871" y="3126658"/>
            <a:ext cx="6675787" cy="4719484"/>
          </a:xfrm>
          <a:prstGeom prst="rect">
            <a:avLst/>
          </a:prstGeom>
        </p:spPr>
      </p:pic>
    </p:spTree>
    <p:extLst>
      <p:ext uri="{BB962C8B-B14F-4D97-AF65-F5344CB8AC3E}">
        <p14:creationId xmlns:p14="http://schemas.microsoft.com/office/powerpoint/2010/main" val="195210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A3C695-2730-4CAC-B2EA-B2EAFB1A9F08}"/>
              </a:ext>
            </a:extLst>
          </p:cNvPr>
          <p:cNvSpPr>
            <a:spLocks noGrp="1"/>
          </p:cNvSpPr>
          <p:nvPr>
            <p:ph type="body" sz="quarter" idx="13"/>
          </p:nvPr>
        </p:nvSpPr>
        <p:spPr>
          <a:xfrm>
            <a:off x="377758" y="1614207"/>
            <a:ext cx="4368867" cy="4653858"/>
          </a:xfrm>
        </p:spPr>
        <p:txBody>
          <a:bodyPr>
            <a:normAutofit/>
          </a:bodyPr>
          <a:lstStyle/>
          <a:p>
            <a:pPr marL="279400" indent="-228600">
              <a:lnSpc>
                <a:spcPct val="100000"/>
              </a:lnSpc>
              <a:spcBef>
                <a:spcPts val="665"/>
              </a:spcBef>
              <a:buChar char="•"/>
              <a:tabLst>
                <a:tab pos="278765" algn="l"/>
                <a:tab pos="279400" algn="l"/>
              </a:tabLst>
            </a:pPr>
            <a:r>
              <a:rPr lang="en-IE" sz="1800" dirty="0">
                <a:latin typeface="Montserrat Light" panose="00000400000000000000" pitchFamily="2" charset="0"/>
                <a:cs typeface="Open Sans"/>
              </a:rPr>
              <a:t>53% </a:t>
            </a:r>
            <a:r>
              <a:rPr lang="en-IE" sz="1800" spc="-5" dirty="0">
                <a:latin typeface="Montserrat Light" panose="00000400000000000000" pitchFamily="2" charset="0"/>
                <a:cs typeface="Open Sans"/>
              </a:rPr>
              <a:t>of households now own </a:t>
            </a:r>
            <a:r>
              <a:rPr lang="en-IE" sz="1800" dirty="0">
                <a:latin typeface="Montserrat Light" panose="00000400000000000000" pitchFamily="2" charset="0"/>
                <a:cs typeface="Open Sans"/>
              </a:rPr>
              <a:t>a </a:t>
            </a:r>
            <a:r>
              <a:rPr lang="en-IE" sz="1800" spc="-5" dirty="0">
                <a:latin typeface="Montserrat Light" panose="00000400000000000000" pitchFamily="2" charset="0"/>
                <a:cs typeface="Open Sans"/>
              </a:rPr>
              <a:t>smart TV</a:t>
            </a:r>
            <a:r>
              <a:rPr lang="en-IE" sz="1800" spc="-100" dirty="0">
                <a:latin typeface="Montserrat Light" panose="00000400000000000000" pitchFamily="2" charset="0"/>
                <a:cs typeface="Open Sans"/>
              </a:rPr>
              <a:t> </a:t>
            </a:r>
            <a:r>
              <a:rPr lang="en-IE" sz="1600" spc="22" baseline="35353" dirty="0">
                <a:latin typeface="Montserrat Light" panose="00000400000000000000" pitchFamily="2" charset="0"/>
                <a:cs typeface="Open Sans"/>
              </a:rPr>
              <a:t>1</a:t>
            </a:r>
          </a:p>
          <a:p>
            <a:pPr marL="50800" indent="0">
              <a:lnSpc>
                <a:spcPct val="100000"/>
              </a:lnSpc>
              <a:spcBef>
                <a:spcPts val="665"/>
              </a:spcBef>
              <a:buNone/>
              <a:tabLst>
                <a:tab pos="278765" algn="l"/>
                <a:tab pos="279400" algn="l"/>
              </a:tabLst>
            </a:pPr>
            <a:endParaRPr lang="en-IE" sz="1600" baseline="35353" dirty="0">
              <a:latin typeface="Montserrat Light" panose="00000400000000000000" pitchFamily="2" charset="0"/>
              <a:cs typeface="Open Sans"/>
            </a:endParaRPr>
          </a:p>
          <a:p>
            <a:pPr marL="279400" marR="956944" indent="-228600">
              <a:lnSpc>
                <a:spcPct val="100000"/>
              </a:lnSpc>
              <a:spcBef>
                <a:spcPts val="565"/>
              </a:spcBef>
              <a:buChar char="•"/>
              <a:tabLst>
                <a:tab pos="278765" algn="l"/>
                <a:tab pos="279400" algn="l"/>
              </a:tabLst>
            </a:pPr>
            <a:r>
              <a:rPr lang="en-IE" sz="1800" dirty="0">
                <a:latin typeface="Montserrat Light" panose="00000400000000000000" pitchFamily="2" charset="0"/>
                <a:cs typeface="Open Sans"/>
              </a:rPr>
              <a:t>€285 million was </a:t>
            </a:r>
            <a:r>
              <a:rPr lang="en-IE" sz="1800" spc="-5" dirty="0">
                <a:latin typeface="Montserrat Light" panose="00000400000000000000" pitchFamily="2" charset="0"/>
                <a:cs typeface="Open Sans"/>
              </a:rPr>
              <a:t>spent </a:t>
            </a:r>
            <a:r>
              <a:rPr lang="en-IE" sz="1800" dirty="0">
                <a:latin typeface="Montserrat Light" panose="00000400000000000000" pitchFamily="2" charset="0"/>
                <a:cs typeface="Open Sans"/>
              </a:rPr>
              <a:t>by </a:t>
            </a:r>
            <a:r>
              <a:rPr lang="en-IE" sz="1800" spc="-5" dirty="0">
                <a:latin typeface="Montserrat Light" panose="00000400000000000000" pitchFamily="2" charset="0"/>
                <a:cs typeface="Open Sans"/>
              </a:rPr>
              <a:t>Irish </a:t>
            </a:r>
            <a:r>
              <a:rPr lang="en-IE" sz="1800" dirty="0">
                <a:latin typeface="Montserrat Light" panose="00000400000000000000" pitchFamily="2" charset="0"/>
                <a:cs typeface="Open Sans"/>
              </a:rPr>
              <a:t>Broadcasters</a:t>
            </a:r>
            <a:r>
              <a:rPr lang="en-IE" sz="1800" spc="-80" dirty="0">
                <a:latin typeface="Montserrat Light" panose="00000400000000000000" pitchFamily="2" charset="0"/>
                <a:cs typeface="Open Sans"/>
              </a:rPr>
              <a:t> </a:t>
            </a:r>
            <a:r>
              <a:rPr lang="en-IE" sz="1800" spc="-5" dirty="0">
                <a:latin typeface="Montserrat Light" panose="00000400000000000000" pitchFamily="2" charset="0"/>
                <a:cs typeface="Open Sans"/>
              </a:rPr>
              <a:t>on  Irish content in </a:t>
            </a:r>
            <a:r>
              <a:rPr lang="en-IE" sz="1800" dirty="0">
                <a:latin typeface="Montserrat Light" panose="00000400000000000000" pitchFamily="2" charset="0"/>
                <a:cs typeface="Open Sans"/>
              </a:rPr>
              <a:t>2018</a:t>
            </a:r>
            <a:r>
              <a:rPr lang="en-IE" sz="1600" baseline="35353" dirty="0">
                <a:latin typeface="Montserrat Light" panose="00000400000000000000" pitchFamily="2" charset="0"/>
                <a:cs typeface="Open Sans"/>
              </a:rPr>
              <a:t>2</a:t>
            </a:r>
          </a:p>
          <a:p>
            <a:pPr marL="50800" marR="956944" indent="0">
              <a:lnSpc>
                <a:spcPct val="100000"/>
              </a:lnSpc>
              <a:spcBef>
                <a:spcPts val="565"/>
              </a:spcBef>
              <a:buNone/>
              <a:tabLst>
                <a:tab pos="278765" algn="l"/>
                <a:tab pos="279400" algn="l"/>
              </a:tabLst>
            </a:pPr>
            <a:endParaRPr lang="en-IE" sz="1600" baseline="35353" dirty="0">
              <a:latin typeface="Montserrat Light" panose="00000400000000000000" pitchFamily="2" charset="0"/>
              <a:cs typeface="Open Sans"/>
            </a:endParaRPr>
          </a:p>
          <a:p>
            <a:pPr marL="279400" indent="-228600">
              <a:lnSpc>
                <a:spcPct val="100000"/>
              </a:lnSpc>
              <a:spcBef>
                <a:spcPts val="570"/>
              </a:spcBef>
              <a:buChar char="•"/>
              <a:tabLst>
                <a:tab pos="278765" algn="l"/>
                <a:tab pos="279400" algn="l"/>
              </a:tabLst>
            </a:pPr>
            <a:r>
              <a:rPr lang="en-IE" sz="1800" dirty="0">
                <a:latin typeface="Montserrat Light" panose="00000400000000000000" pitchFamily="2" charset="0"/>
                <a:cs typeface="Open Sans"/>
              </a:rPr>
              <a:t>Access </a:t>
            </a:r>
            <a:r>
              <a:rPr lang="en-IE" sz="1800" spc="-5" dirty="0">
                <a:latin typeface="Montserrat Light" panose="00000400000000000000" pitchFamily="2" charset="0"/>
                <a:cs typeface="Open Sans"/>
              </a:rPr>
              <a:t>to </a:t>
            </a:r>
            <a:r>
              <a:rPr lang="en-IE" sz="1800" dirty="0">
                <a:latin typeface="Montserrat Light" panose="00000400000000000000" pitchFamily="2" charset="0"/>
                <a:cs typeface="Open Sans"/>
              </a:rPr>
              <a:t>Broadcaster VOD </a:t>
            </a:r>
            <a:r>
              <a:rPr lang="en-IE" sz="1800" spc="-5" dirty="0">
                <a:latin typeface="Montserrat Light" panose="00000400000000000000" pitchFamily="2" charset="0"/>
                <a:cs typeface="Open Sans"/>
              </a:rPr>
              <a:t>is now</a:t>
            </a:r>
            <a:r>
              <a:rPr lang="en-IE" sz="1800" spc="-15" dirty="0">
                <a:latin typeface="Montserrat Light" panose="00000400000000000000" pitchFamily="2" charset="0"/>
                <a:cs typeface="Open Sans"/>
              </a:rPr>
              <a:t> </a:t>
            </a:r>
            <a:r>
              <a:rPr lang="en-IE" sz="1800" dirty="0">
                <a:latin typeface="Montserrat Light" panose="00000400000000000000" pitchFamily="2" charset="0"/>
                <a:cs typeface="Open Sans"/>
              </a:rPr>
              <a:t>mainstream</a:t>
            </a:r>
            <a:r>
              <a:rPr lang="en-IE" sz="1600" baseline="35353" dirty="0">
                <a:latin typeface="Montserrat Light" panose="00000400000000000000" pitchFamily="2" charset="0"/>
                <a:cs typeface="Open Sans"/>
              </a:rPr>
              <a:t>2 - </a:t>
            </a:r>
            <a:r>
              <a:rPr lang="en-IE" sz="1800" dirty="0">
                <a:latin typeface="Montserrat Light" panose="00000400000000000000" pitchFamily="2" charset="0"/>
                <a:cs typeface="Open Sans"/>
              </a:rPr>
              <a:t>86% of households have </a:t>
            </a:r>
            <a:r>
              <a:rPr lang="en-IE" sz="1800" spc="-5" dirty="0">
                <a:latin typeface="Montserrat Light" panose="00000400000000000000" pitchFamily="2" charset="0"/>
                <a:cs typeface="Open Sans"/>
              </a:rPr>
              <a:t>access to </a:t>
            </a:r>
            <a:r>
              <a:rPr lang="en-IE" sz="1800" dirty="0">
                <a:latin typeface="Montserrat Light" panose="00000400000000000000" pitchFamily="2" charset="0"/>
                <a:cs typeface="Open Sans"/>
              </a:rPr>
              <a:t>BVOD on a </a:t>
            </a:r>
            <a:r>
              <a:rPr lang="en-IE" sz="1800" spc="-5" dirty="0">
                <a:latin typeface="Montserrat Light" panose="00000400000000000000" pitchFamily="2" charset="0"/>
                <a:cs typeface="Open Sans"/>
              </a:rPr>
              <a:t>TV set</a:t>
            </a:r>
            <a:r>
              <a:rPr lang="en-IE" sz="1600" spc="-7" baseline="35353" dirty="0">
                <a:latin typeface="Montserrat Light" panose="00000400000000000000" pitchFamily="2" charset="0"/>
                <a:cs typeface="Open Sans"/>
              </a:rPr>
              <a:t>3 </a:t>
            </a:r>
            <a:r>
              <a:rPr lang="en-IE" sz="1800" spc="-5" dirty="0">
                <a:latin typeface="Montserrat Light" panose="00000400000000000000" pitchFamily="2" charset="0"/>
                <a:cs typeface="Open Sans"/>
              </a:rPr>
              <a:t>and </a:t>
            </a:r>
            <a:r>
              <a:rPr lang="en-IE" sz="1800" dirty="0">
                <a:latin typeface="Montserrat Light" panose="00000400000000000000" pitchFamily="2" charset="0"/>
                <a:cs typeface="Open Sans"/>
              </a:rPr>
              <a:t>92% of  individuals have </a:t>
            </a:r>
            <a:r>
              <a:rPr lang="en-IE" sz="1800" spc="-5" dirty="0">
                <a:latin typeface="Montserrat Light" panose="00000400000000000000" pitchFamily="2" charset="0"/>
                <a:cs typeface="Open Sans"/>
              </a:rPr>
              <a:t>access to </a:t>
            </a:r>
            <a:r>
              <a:rPr lang="en-IE" sz="1800" dirty="0">
                <a:latin typeface="Montserrat Light" panose="00000400000000000000" pitchFamily="2" charset="0"/>
                <a:cs typeface="Open Sans"/>
              </a:rPr>
              <a:t>BVOD on a </a:t>
            </a:r>
            <a:r>
              <a:rPr lang="en-IE" sz="1800" spc="-5" dirty="0">
                <a:latin typeface="Montserrat Light" panose="00000400000000000000" pitchFamily="2" charset="0"/>
                <a:cs typeface="Open Sans"/>
              </a:rPr>
              <a:t>TV set </a:t>
            </a:r>
            <a:r>
              <a:rPr lang="en-IE" sz="1800" dirty="0">
                <a:latin typeface="Montserrat Light" panose="00000400000000000000" pitchFamily="2" charset="0"/>
                <a:cs typeface="Open Sans"/>
              </a:rPr>
              <a:t>or </a:t>
            </a:r>
            <a:r>
              <a:rPr lang="en-IE" sz="1800" spc="-5" dirty="0">
                <a:latin typeface="Montserrat Light" panose="00000400000000000000" pitchFamily="2" charset="0"/>
                <a:cs typeface="Open Sans"/>
              </a:rPr>
              <a:t>another </a:t>
            </a:r>
            <a:r>
              <a:rPr lang="en-IE" sz="1800" dirty="0">
                <a:latin typeface="Montserrat Light" panose="00000400000000000000" pitchFamily="2" charset="0"/>
                <a:cs typeface="Open Sans"/>
              </a:rPr>
              <a:t>device  (laptop, </a:t>
            </a:r>
            <a:r>
              <a:rPr lang="en-IE" sz="1800" spc="-5" dirty="0">
                <a:latin typeface="Montserrat Light" panose="00000400000000000000" pitchFamily="2" charset="0"/>
                <a:cs typeface="Open Sans"/>
              </a:rPr>
              <a:t>tablet, </a:t>
            </a:r>
            <a:r>
              <a:rPr lang="en-IE" sz="1800" dirty="0">
                <a:latin typeface="Montserrat Light" panose="00000400000000000000" pitchFamily="2" charset="0"/>
                <a:cs typeface="Open Sans"/>
              </a:rPr>
              <a:t>phone)</a:t>
            </a:r>
          </a:p>
        </p:txBody>
      </p:sp>
      <p:sp>
        <p:nvSpPr>
          <p:cNvPr id="8" name="Text Placeholder 7">
            <a:extLst>
              <a:ext uri="{FF2B5EF4-FFF2-40B4-BE49-F238E27FC236}">
                <a16:creationId xmlns:a16="http://schemas.microsoft.com/office/drawing/2014/main" id="{48540899-EC29-45F9-B7BD-628965A7011B}"/>
              </a:ext>
            </a:extLst>
          </p:cNvPr>
          <p:cNvSpPr>
            <a:spLocks noGrp="1"/>
          </p:cNvSpPr>
          <p:nvPr>
            <p:ph type="body" sz="quarter" idx="15"/>
          </p:nvPr>
        </p:nvSpPr>
        <p:spPr>
          <a:xfrm>
            <a:off x="439614" y="6553200"/>
            <a:ext cx="11415451" cy="172065"/>
          </a:xfrm>
        </p:spPr>
        <p:txBody>
          <a:bodyPr/>
          <a:lstStyle/>
          <a:p>
            <a:pPr marL="0" indent="0" algn="just">
              <a:lnSpc>
                <a:spcPct val="100000"/>
              </a:lnSpc>
              <a:buNone/>
            </a:pPr>
            <a:r>
              <a:rPr lang="en-GB" dirty="0">
                <a:solidFill>
                  <a:schemeClr val="accent5"/>
                </a:solidFill>
              </a:rPr>
              <a:t>Sources: </a:t>
            </a:r>
            <a:r>
              <a:rPr lang="en-IE" sz="1000" dirty="0">
                <a:solidFill>
                  <a:schemeClr val="accent5"/>
                </a:solidFill>
                <a:cs typeface="Open Sans"/>
              </a:rPr>
              <a:t>Nielsen Media Ireland </a:t>
            </a:r>
            <a:r>
              <a:rPr lang="en-IE" sz="1000" spc="-5" dirty="0">
                <a:solidFill>
                  <a:schemeClr val="accent5"/>
                </a:solidFill>
                <a:cs typeface="Open Sans"/>
              </a:rPr>
              <a:t>TAM </a:t>
            </a:r>
            <a:r>
              <a:rPr lang="en-IE" sz="1000" dirty="0">
                <a:solidFill>
                  <a:schemeClr val="accent5"/>
                </a:solidFill>
                <a:cs typeface="Open Sans"/>
              </a:rPr>
              <a:t>Ireland </a:t>
            </a:r>
            <a:r>
              <a:rPr lang="en-IE" sz="1000" spc="-5" dirty="0">
                <a:solidFill>
                  <a:schemeClr val="accent5"/>
                </a:solidFill>
                <a:cs typeface="Open Sans"/>
              </a:rPr>
              <a:t>Establishment </a:t>
            </a:r>
            <a:r>
              <a:rPr lang="en-IE" sz="1000" dirty="0">
                <a:solidFill>
                  <a:schemeClr val="accent5"/>
                </a:solidFill>
                <a:cs typeface="Open Sans"/>
              </a:rPr>
              <a:t>Survey. Base </a:t>
            </a:r>
            <a:r>
              <a:rPr lang="en-IE" sz="1000" spc="-5" dirty="0">
                <a:solidFill>
                  <a:schemeClr val="accent5"/>
                </a:solidFill>
                <a:cs typeface="Open Sans"/>
              </a:rPr>
              <a:t>all TV</a:t>
            </a:r>
            <a:r>
              <a:rPr lang="en-IE" sz="1000" spc="-10" dirty="0">
                <a:solidFill>
                  <a:schemeClr val="accent5"/>
                </a:solidFill>
                <a:cs typeface="Open Sans"/>
              </a:rPr>
              <a:t> </a:t>
            </a:r>
            <a:r>
              <a:rPr lang="en-IE" sz="1000" dirty="0">
                <a:solidFill>
                  <a:schemeClr val="accent5"/>
                </a:solidFill>
                <a:cs typeface="Open Sans"/>
              </a:rPr>
              <a:t>Households</a:t>
            </a:r>
            <a:r>
              <a:rPr lang="en-IE" sz="1000" baseline="34722" dirty="0">
                <a:solidFill>
                  <a:schemeClr val="accent5"/>
                </a:solidFill>
                <a:cs typeface="Open Sans"/>
              </a:rPr>
              <a:t>2</a:t>
            </a:r>
            <a:r>
              <a:rPr lang="en-IE" sz="1000" spc="-7" baseline="34722" dirty="0">
                <a:solidFill>
                  <a:schemeClr val="accent5"/>
                </a:solidFill>
                <a:cs typeface="Open Sans"/>
              </a:rPr>
              <a:t> </a:t>
            </a:r>
            <a:r>
              <a:rPr lang="en-IE" spc="-7" baseline="34722" dirty="0">
                <a:solidFill>
                  <a:schemeClr val="accent5"/>
                </a:solidFill>
                <a:cs typeface="Open Sans"/>
              </a:rPr>
              <a:t> . </a:t>
            </a:r>
            <a:r>
              <a:rPr lang="en-IE" sz="1000" dirty="0">
                <a:solidFill>
                  <a:schemeClr val="accent5"/>
                </a:solidFill>
                <a:cs typeface="Open Sans"/>
              </a:rPr>
              <a:t>BAI Annual </a:t>
            </a:r>
            <a:r>
              <a:rPr lang="en-IE" sz="1000" spc="-5" dirty="0">
                <a:solidFill>
                  <a:schemeClr val="accent5"/>
                </a:solidFill>
                <a:cs typeface="Open Sans"/>
              </a:rPr>
              <a:t>Review </a:t>
            </a:r>
            <a:r>
              <a:rPr lang="en-IE" sz="1000" dirty="0">
                <a:solidFill>
                  <a:schemeClr val="accent5"/>
                </a:solidFill>
                <a:cs typeface="Open Sans"/>
              </a:rPr>
              <a:t>of </a:t>
            </a:r>
            <a:r>
              <a:rPr lang="en-IE" sz="1000" spc="-5" dirty="0">
                <a:solidFill>
                  <a:schemeClr val="accent5"/>
                </a:solidFill>
                <a:cs typeface="Open Sans"/>
              </a:rPr>
              <a:t>Performance Funding </a:t>
            </a:r>
            <a:r>
              <a:rPr lang="en-IE" sz="1000" dirty="0">
                <a:solidFill>
                  <a:schemeClr val="accent5"/>
                </a:solidFill>
                <a:cs typeface="Open Sans"/>
              </a:rPr>
              <a:t>2018</a:t>
            </a:r>
          </a:p>
          <a:p>
            <a:pPr marL="0" indent="0">
              <a:buNone/>
            </a:pPr>
            <a:endParaRPr lang="en-GB" i="1" dirty="0">
              <a:solidFill>
                <a:schemeClr val="accent5"/>
              </a:solidFill>
            </a:endParaRPr>
          </a:p>
        </p:txBody>
      </p:sp>
      <p:sp>
        <p:nvSpPr>
          <p:cNvPr id="18" name="TextBox 17">
            <a:extLst>
              <a:ext uri="{FF2B5EF4-FFF2-40B4-BE49-F238E27FC236}">
                <a16:creationId xmlns:a16="http://schemas.microsoft.com/office/drawing/2014/main" id="{756EC0BF-964B-4FD7-8700-F029D3E43DED}"/>
              </a:ext>
            </a:extLst>
          </p:cNvPr>
          <p:cNvSpPr txBox="1"/>
          <p:nvPr/>
        </p:nvSpPr>
        <p:spPr>
          <a:xfrm rot="16200000">
            <a:off x="10486929" y="4324278"/>
            <a:ext cx="2982494" cy="246221"/>
          </a:xfrm>
          <a:prstGeom prst="rect">
            <a:avLst/>
          </a:prstGeom>
          <a:noFill/>
        </p:spPr>
        <p:txBody>
          <a:bodyPr wrap="square" rtlCol="0">
            <a:spAutoFit/>
          </a:bodyPr>
          <a:lstStyle/>
          <a:p>
            <a:r>
              <a:rPr lang="en-GB" sz="1000" dirty="0">
                <a:solidFill>
                  <a:schemeClr val="bg1"/>
                </a:solidFill>
              </a:rPr>
              <a:t>“Spencer, Vogue and Wedding Two” E4</a:t>
            </a:r>
          </a:p>
        </p:txBody>
      </p:sp>
      <p:sp>
        <p:nvSpPr>
          <p:cNvPr id="13" name="TextBox 12">
            <a:extLst>
              <a:ext uri="{FF2B5EF4-FFF2-40B4-BE49-F238E27FC236}">
                <a16:creationId xmlns:a16="http://schemas.microsoft.com/office/drawing/2014/main" id="{AD9109D4-63C0-4AE0-A0D0-CC53C97C4743}"/>
              </a:ext>
            </a:extLst>
          </p:cNvPr>
          <p:cNvSpPr txBox="1"/>
          <p:nvPr/>
        </p:nvSpPr>
        <p:spPr>
          <a:xfrm>
            <a:off x="439614" y="424867"/>
            <a:ext cx="5312257" cy="954107"/>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Viewers in Ireland have never had it better</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pic>
        <p:nvPicPr>
          <p:cNvPr id="15" name="Picture Placeholder 14">
            <a:extLst>
              <a:ext uri="{FF2B5EF4-FFF2-40B4-BE49-F238E27FC236}">
                <a16:creationId xmlns:a16="http://schemas.microsoft.com/office/drawing/2014/main" id="{B90DE022-CE7F-4BEE-8A2A-1D375EA40CD9}"/>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4023" r="24023"/>
          <a:stretch>
            <a:fillRect/>
          </a:stretch>
        </p:blipFill>
        <p:spPr/>
      </p:pic>
    </p:spTree>
    <p:extLst>
      <p:ext uri="{BB962C8B-B14F-4D97-AF65-F5344CB8AC3E}">
        <p14:creationId xmlns:p14="http://schemas.microsoft.com/office/powerpoint/2010/main" val="81525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ISHA~1.NAU\AppData\Local\Temp\noun_818323_cc.png"/>
          <p:cNvPicPr>
            <a:picLocks noChangeAspect="1" noChangeArrowheads="1"/>
          </p:cNvPicPr>
          <p:nvPr/>
        </p:nvPicPr>
        <p:blipFill rotWithShape="1">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1425862" y="1755318"/>
            <a:ext cx="771069" cy="70382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4" name="Picture 6" descr="C:\Users\visha.naul\Downloads\noun_761151_cc.png"/>
          <p:cNvPicPr>
            <a:picLocks noChangeAspect="1" noChangeArrowheads="1"/>
          </p:cNvPicPr>
          <p:nvPr/>
        </p:nvPicPr>
        <p:blipFill rotWithShape="1">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1425862" y="4057642"/>
            <a:ext cx="801110" cy="6298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5" name="Picture 7" descr="C:\Users\visha.naul\Downloads\noun_796790_cc.png"/>
          <p:cNvPicPr>
            <a:picLocks noChangeAspect="1" noChangeArrowheads="1"/>
          </p:cNvPicPr>
          <p:nvPr/>
        </p:nvPicPr>
        <p:blipFill rotWithShape="1">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1425862" y="2931292"/>
            <a:ext cx="730075" cy="6542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7" name="Picture 9" descr="C:\Users\visha.naul\Downloads\noun_731171_cc.png"/>
          <p:cNvPicPr>
            <a:picLocks noChangeAspect="1" noChangeArrowheads="1"/>
          </p:cNvPicPr>
          <p:nvPr/>
        </p:nvPicPr>
        <p:blipFill rotWithShape="1">
          <a:blip r:embed="rId6"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1425862" y="5159624"/>
            <a:ext cx="800166" cy="6064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8" name="Picture 10" descr="C:\Users\visha.naul\Downloads\noun_267696_cc.png"/>
          <p:cNvPicPr>
            <a:picLocks noChangeAspect="1" noChangeArrowheads="1"/>
          </p:cNvPicPr>
          <p:nvPr/>
        </p:nvPicPr>
        <p:blipFill rotWithShape="1">
          <a:blip r:embed="rId7"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6358954" y="1860830"/>
            <a:ext cx="677665" cy="6477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9" name="Picture 11" descr="C:\Users\visha.naul\Downloads\noun_28973.png"/>
          <p:cNvPicPr>
            <a:picLocks noChangeAspect="1" noChangeArrowheads="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316982" y="4018347"/>
            <a:ext cx="703184" cy="7031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2488499" y="2015407"/>
            <a:ext cx="2751074" cy="369332"/>
          </a:xfrm>
          <a:prstGeom prst="rect">
            <a:avLst/>
          </a:prstGeom>
        </p:spPr>
        <p:txBody>
          <a:bodyPr wrap="none">
            <a:spAutoFit/>
          </a:bodyPr>
          <a:lstStyle/>
          <a:p>
            <a:r>
              <a:rPr lang="en-GB" dirty="0">
                <a:solidFill>
                  <a:schemeClr val="bg2"/>
                </a:solidFill>
              </a:rPr>
              <a:t>High completion rates</a:t>
            </a:r>
          </a:p>
        </p:txBody>
      </p:sp>
      <p:sp>
        <p:nvSpPr>
          <p:cNvPr id="31" name="Rectangle 30"/>
          <p:cNvSpPr/>
          <p:nvPr/>
        </p:nvSpPr>
        <p:spPr>
          <a:xfrm>
            <a:off x="2488499" y="3127598"/>
            <a:ext cx="1457450" cy="369332"/>
          </a:xfrm>
          <a:prstGeom prst="rect">
            <a:avLst/>
          </a:prstGeom>
        </p:spPr>
        <p:txBody>
          <a:bodyPr wrap="none">
            <a:spAutoFit/>
          </a:bodyPr>
          <a:lstStyle/>
          <a:p>
            <a:r>
              <a:rPr lang="en-GB" dirty="0">
                <a:solidFill>
                  <a:schemeClr val="bg2"/>
                </a:solidFill>
              </a:rPr>
              <a:t>Full Screen</a:t>
            </a:r>
          </a:p>
        </p:txBody>
      </p:sp>
      <p:sp>
        <p:nvSpPr>
          <p:cNvPr id="32" name="Rectangle 31"/>
          <p:cNvSpPr/>
          <p:nvPr/>
        </p:nvSpPr>
        <p:spPr>
          <a:xfrm>
            <a:off x="2488499" y="4239789"/>
            <a:ext cx="1290738" cy="369332"/>
          </a:xfrm>
          <a:prstGeom prst="rect">
            <a:avLst/>
          </a:prstGeom>
        </p:spPr>
        <p:txBody>
          <a:bodyPr wrap="none">
            <a:spAutoFit/>
          </a:bodyPr>
          <a:lstStyle/>
          <a:p>
            <a:r>
              <a:rPr lang="en-GB" dirty="0">
                <a:solidFill>
                  <a:schemeClr val="bg2"/>
                </a:solidFill>
              </a:rPr>
              <a:t>Sound on</a:t>
            </a:r>
          </a:p>
        </p:txBody>
      </p:sp>
      <p:sp>
        <p:nvSpPr>
          <p:cNvPr id="33" name="Rectangle 32"/>
          <p:cNvSpPr/>
          <p:nvPr/>
        </p:nvSpPr>
        <p:spPr>
          <a:xfrm>
            <a:off x="7380708" y="5264423"/>
            <a:ext cx="4245236" cy="923330"/>
          </a:xfrm>
          <a:prstGeom prst="rect">
            <a:avLst/>
          </a:prstGeom>
        </p:spPr>
        <p:txBody>
          <a:bodyPr wrap="square">
            <a:spAutoFit/>
          </a:bodyPr>
          <a:lstStyle/>
          <a:p>
            <a:r>
              <a:rPr lang="en-GB" dirty="0">
                <a:solidFill>
                  <a:schemeClr val="bg2"/>
                </a:solidFill>
              </a:rPr>
              <a:t>Irish Broadcasters spent €285million on high quality TV programming in 2018</a:t>
            </a:r>
          </a:p>
        </p:txBody>
      </p:sp>
      <p:sp>
        <p:nvSpPr>
          <p:cNvPr id="34" name="Rectangle 33"/>
          <p:cNvSpPr/>
          <p:nvPr/>
        </p:nvSpPr>
        <p:spPr>
          <a:xfrm>
            <a:off x="7380708" y="4223078"/>
            <a:ext cx="1952779" cy="369332"/>
          </a:xfrm>
          <a:prstGeom prst="rect">
            <a:avLst/>
          </a:prstGeom>
        </p:spPr>
        <p:txBody>
          <a:bodyPr wrap="none">
            <a:spAutoFit/>
          </a:bodyPr>
          <a:lstStyle/>
          <a:p>
            <a:r>
              <a:rPr lang="en-GB" dirty="0">
                <a:solidFill>
                  <a:schemeClr val="bg2"/>
                </a:solidFill>
              </a:rPr>
              <a:t>Shared viewing</a:t>
            </a:r>
          </a:p>
        </p:txBody>
      </p:sp>
      <p:sp>
        <p:nvSpPr>
          <p:cNvPr id="35" name="Rectangle 34"/>
          <p:cNvSpPr/>
          <p:nvPr/>
        </p:nvSpPr>
        <p:spPr>
          <a:xfrm>
            <a:off x="7380708" y="2046421"/>
            <a:ext cx="2706190" cy="369332"/>
          </a:xfrm>
          <a:prstGeom prst="rect">
            <a:avLst/>
          </a:prstGeom>
        </p:spPr>
        <p:txBody>
          <a:bodyPr wrap="none">
            <a:spAutoFit/>
          </a:bodyPr>
          <a:lstStyle/>
          <a:p>
            <a:r>
              <a:rPr lang="en-GB" dirty="0">
                <a:solidFill>
                  <a:schemeClr val="bg2"/>
                </a:solidFill>
              </a:rPr>
              <a:t>Robust measurement</a:t>
            </a:r>
          </a:p>
        </p:txBody>
      </p:sp>
      <p:sp>
        <p:nvSpPr>
          <p:cNvPr id="38" name="Rectangle 37"/>
          <p:cNvSpPr/>
          <p:nvPr/>
        </p:nvSpPr>
        <p:spPr>
          <a:xfrm>
            <a:off x="2465226" y="5351980"/>
            <a:ext cx="2444900" cy="369332"/>
          </a:xfrm>
          <a:prstGeom prst="rect">
            <a:avLst/>
          </a:prstGeom>
        </p:spPr>
        <p:txBody>
          <a:bodyPr wrap="none">
            <a:spAutoFit/>
          </a:bodyPr>
          <a:lstStyle/>
          <a:p>
            <a:r>
              <a:rPr lang="en-GB" dirty="0">
                <a:solidFill>
                  <a:schemeClr val="bg2"/>
                </a:solidFill>
              </a:rPr>
              <a:t>Viewed by humans </a:t>
            </a:r>
          </a:p>
        </p:txBody>
      </p:sp>
      <p:pic>
        <p:nvPicPr>
          <p:cNvPr id="4" name="Graphic 3" descr="Thumbs Up Sign">
            <a:extLst>
              <a:ext uri="{FF2B5EF4-FFF2-40B4-BE49-F238E27FC236}">
                <a16:creationId xmlns:a16="http://schemas.microsoft.com/office/drawing/2014/main" id="{2FB4495E-A8EF-4F6F-8C22-33343B1E5C87}"/>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320498" y="2752658"/>
            <a:ext cx="728881" cy="728881"/>
          </a:xfrm>
          <a:prstGeom prst="rect">
            <a:avLst/>
          </a:prstGeom>
        </p:spPr>
      </p:pic>
      <p:sp>
        <p:nvSpPr>
          <p:cNvPr id="19" name="Rectangle 18">
            <a:extLst>
              <a:ext uri="{FF2B5EF4-FFF2-40B4-BE49-F238E27FC236}">
                <a16:creationId xmlns:a16="http://schemas.microsoft.com/office/drawing/2014/main" id="{8EDD841F-E17D-4B1B-96D0-2964F6E4F4A5}"/>
              </a:ext>
            </a:extLst>
          </p:cNvPr>
          <p:cNvSpPr/>
          <p:nvPr/>
        </p:nvSpPr>
        <p:spPr>
          <a:xfrm>
            <a:off x="7380708" y="3013062"/>
            <a:ext cx="4423006" cy="369332"/>
          </a:xfrm>
          <a:prstGeom prst="rect">
            <a:avLst/>
          </a:prstGeom>
        </p:spPr>
        <p:txBody>
          <a:bodyPr wrap="none">
            <a:spAutoFit/>
          </a:bodyPr>
          <a:lstStyle/>
          <a:p>
            <a:r>
              <a:rPr lang="en-GB" dirty="0">
                <a:solidFill>
                  <a:schemeClr val="bg2"/>
                </a:solidFill>
              </a:rPr>
              <a:t>Brand safe content &amp; pre-cleared ads</a:t>
            </a:r>
          </a:p>
        </p:txBody>
      </p:sp>
      <p:pic>
        <p:nvPicPr>
          <p:cNvPr id="6" name="Graphic 5" descr="Wreath">
            <a:extLst>
              <a:ext uri="{FF2B5EF4-FFF2-40B4-BE49-F238E27FC236}">
                <a16:creationId xmlns:a16="http://schemas.microsoft.com/office/drawing/2014/main" id="{77CCDAD1-4B6B-4FF9-90B9-A662D019AC0A}"/>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316982" y="5039476"/>
            <a:ext cx="825472" cy="825472"/>
          </a:xfrm>
          <a:prstGeom prst="rect">
            <a:avLst/>
          </a:prstGeom>
        </p:spPr>
      </p:pic>
      <p:sp>
        <p:nvSpPr>
          <p:cNvPr id="21" name="TextBox 20">
            <a:extLst>
              <a:ext uri="{FF2B5EF4-FFF2-40B4-BE49-F238E27FC236}">
                <a16:creationId xmlns:a16="http://schemas.microsoft.com/office/drawing/2014/main" id="{EAF1A80C-35DB-4FFC-AE92-4F48B8412F2F}"/>
              </a:ext>
            </a:extLst>
          </p:cNvPr>
          <p:cNvSpPr txBox="1"/>
          <p:nvPr/>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in Ireland is a class apart in the video world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0905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5372E9D9-3BBD-4220-B4D8-58CACF4A41D9}"/>
              </a:ext>
            </a:extLst>
          </p:cNvPr>
          <p:cNvPicPr>
            <a:picLocks noChangeAspect="1"/>
          </p:cNvPicPr>
          <p:nvPr/>
        </p:nvPicPr>
        <p:blipFill rotWithShape="1">
          <a:blip r:embed="rId2"/>
          <a:srcRect b="3006"/>
          <a:stretch/>
        </p:blipFill>
        <p:spPr>
          <a:xfrm>
            <a:off x="4809645" y="1559391"/>
            <a:ext cx="6220305" cy="4841409"/>
          </a:xfrm>
          <a:prstGeom prst="rect">
            <a:avLst/>
          </a:prstGeom>
        </p:spPr>
      </p:pic>
      <p:sp>
        <p:nvSpPr>
          <p:cNvPr id="8" name="object 8"/>
          <p:cNvSpPr txBox="1"/>
          <p:nvPr/>
        </p:nvSpPr>
        <p:spPr>
          <a:xfrm>
            <a:off x="439614" y="1732256"/>
            <a:ext cx="4103811" cy="2592463"/>
          </a:xfrm>
          <a:prstGeom prst="rect">
            <a:avLst/>
          </a:prstGeom>
        </p:spPr>
        <p:txBody>
          <a:bodyPr vert="horz" wrap="square" lIns="0" tIns="11516" rIns="0" bIns="0" rtlCol="0">
            <a:spAutoFit/>
          </a:bodyPr>
          <a:lstStyle/>
          <a:p>
            <a:pPr>
              <a:spcBef>
                <a:spcPts val="36"/>
              </a:spcBef>
            </a:pPr>
            <a:endParaRPr sz="771" dirty="0">
              <a:latin typeface="Open Sans"/>
              <a:cs typeface="Open Sans"/>
            </a:endParaRPr>
          </a:p>
          <a:p>
            <a:pPr marL="11516" marR="13243"/>
            <a:r>
              <a:rPr sz="3200" dirty="0">
                <a:solidFill>
                  <a:srgbClr val="3F4D56"/>
                </a:solidFill>
                <a:latin typeface="Montserrat Light" panose="00000400000000000000" pitchFamily="2" charset="0"/>
                <a:cs typeface="Open Sans"/>
              </a:rPr>
              <a:t>Broadcast </a:t>
            </a:r>
            <a:r>
              <a:rPr sz="3200" spc="-5" dirty="0">
                <a:solidFill>
                  <a:srgbClr val="3F4D56"/>
                </a:solidFill>
                <a:latin typeface="Montserrat Light" panose="00000400000000000000" pitchFamily="2" charset="0"/>
                <a:cs typeface="Open Sans"/>
              </a:rPr>
              <a:t>television remains </a:t>
            </a:r>
            <a:r>
              <a:rPr sz="3200" dirty="0">
                <a:solidFill>
                  <a:srgbClr val="3F4D56"/>
                </a:solidFill>
                <a:latin typeface="Montserrat Light" panose="00000400000000000000" pitchFamily="2" charset="0"/>
                <a:cs typeface="Open Sans"/>
              </a:rPr>
              <a:t>valued </a:t>
            </a:r>
            <a:r>
              <a:rPr sz="3200" spc="-5" dirty="0">
                <a:solidFill>
                  <a:srgbClr val="3F4D56"/>
                </a:solidFill>
                <a:latin typeface="Montserrat Light" panose="00000400000000000000" pitchFamily="2" charset="0"/>
                <a:cs typeface="Open Sans"/>
              </a:rPr>
              <a:t>and still accounts </a:t>
            </a:r>
            <a:r>
              <a:rPr sz="3200" dirty="0">
                <a:solidFill>
                  <a:srgbClr val="3F4D56"/>
                </a:solidFill>
                <a:latin typeface="Montserrat Light" panose="00000400000000000000" pitchFamily="2" charset="0"/>
                <a:cs typeface="Open Sans"/>
              </a:rPr>
              <a:t>for </a:t>
            </a:r>
            <a:r>
              <a:rPr sz="3200" spc="-5" dirty="0">
                <a:solidFill>
                  <a:srgbClr val="3F4D56"/>
                </a:solidFill>
                <a:latin typeface="Montserrat Light" panose="00000400000000000000" pitchFamily="2" charset="0"/>
                <a:cs typeface="Open Sans"/>
              </a:rPr>
              <a:t>the</a:t>
            </a:r>
            <a:r>
              <a:rPr lang="en-IE" sz="3200" spc="-5" dirty="0">
                <a:solidFill>
                  <a:srgbClr val="3F4D56"/>
                </a:solidFill>
                <a:latin typeface="Montserrat Light" panose="00000400000000000000" pitchFamily="2" charset="0"/>
                <a:cs typeface="Open Sans"/>
              </a:rPr>
              <a:t> vast</a:t>
            </a:r>
            <a:r>
              <a:rPr sz="3200" spc="-5" dirty="0">
                <a:solidFill>
                  <a:srgbClr val="3F4D56"/>
                </a:solidFill>
                <a:latin typeface="Montserrat Light" panose="00000400000000000000" pitchFamily="2" charset="0"/>
                <a:cs typeface="Open Sans"/>
              </a:rPr>
              <a:t> majority </a:t>
            </a:r>
            <a:r>
              <a:rPr sz="3200" dirty="0">
                <a:solidFill>
                  <a:srgbClr val="3F4D56"/>
                </a:solidFill>
                <a:latin typeface="Montserrat Light" panose="00000400000000000000" pitchFamily="2" charset="0"/>
                <a:cs typeface="Open Sans"/>
              </a:rPr>
              <a:t>of  people’s </a:t>
            </a:r>
            <a:r>
              <a:rPr sz="3200" spc="-5" dirty="0">
                <a:solidFill>
                  <a:srgbClr val="3F4D56"/>
                </a:solidFill>
                <a:latin typeface="Montserrat Light" panose="00000400000000000000" pitchFamily="2" charset="0"/>
                <a:cs typeface="Open Sans"/>
              </a:rPr>
              <a:t>TV</a:t>
            </a:r>
            <a:r>
              <a:rPr sz="3200" spc="-9" dirty="0">
                <a:solidFill>
                  <a:srgbClr val="3F4D56"/>
                </a:solidFill>
                <a:latin typeface="Montserrat Light" panose="00000400000000000000" pitchFamily="2" charset="0"/>
                <a:cs typeface="Open Sans"/>
              </a:rPr>
              <a:t> </a:t>
            </a:r>
            <a:r>
              <a:rPr sz="3200" dirty="0">
                <a:solidFill>
                  <a:srgbClr val="3F4D56"/>
                </a:solidFill>
                <a:latin typeface="Montserrat Light" panose="00000400000000000000" pitchFamily="2" charset="0"/>
                <a:cs typeface="Open Sans"/>
              </a:rPr>
              <a:t>viewing</a:t>
            </a:r>
            <a:r>
              <a:rPr sz="3200" dirty="0">
                <a:solidFill>
                  <a:srgbClr val="3F4D56"/>
                </a:solidFill>
                <a:latin typeface="Open Sans"/>
                <a:cs typeface="Open Sans"/>
              </a:rPr>
              <a:t>.</a:t>
            </a:r>
            <a:endParaRPr sz="3200" dirty="0">
              <a:latin typeface="Open Sans"/>
              <a:cs typeface="Open Sans"/>
            </a:endParaRPr>
          </a:p>
        </p:txBody>
      </p:sp>
      <p:sp>
        <p:nvSpPr>
          <p:cNvPr id="23" name="object 23"/>
          <p:cNvSpPr txBox="1"/>
          <p:nvPr/>
        </p:nvSpPr>
        <p:spPr>
          <a:xfrm>
            <a:off x="5240481" y="4738366"/>
            <a:ext cx="502690" cy="265114"/>
          </a:xfrm>
          <a:prstGeom prst="rect">
            <a:avLst/>
          </a:prstGeom>
        </p:spPr>
        <p:txBody>
          <a:bodyPr vert="horz" wrap="square" lIns="0" tIns="13820" rIns="0" bIns="0" rtlCol="0">
            <a:spAutoFit/>
          </a:bodyPr>
          <a:lstStyle/>
          <a:p>
            <a:pPr marL="11516">
              <a:spcBef>
                <a:spcPts val="109"/>
              </a:spcBef>
            </a:pPr>
            <a:r>
              <a:rPr sz="1632" b="1" spc="14" dirty="0">
                <a:solidFill>
                  <a:srgbClr val="FFFFFF"/>
                </a:solidFill>
                <a:latin typeface="Montserrat"/>
                <a:cs typeface="Montserrat"/>
              </a:rPr>
              <a:t>69%</a:t>
            </a:r>
            <a:endParaRPr sz="1632">
              <a:latin typeface="Montserrat"/>
              <a:cs typeface="Montserrat"/>
            </a:endParaRPr>
          </a:p>
        </p:txBody>
      </p:sp>
      <p:sp>
        <p:nvSpPr>
          <p:cNvPr id="31" name="TextBox 30">
            <a:extLst>
              <a:ext uri="{FF2B5EF4-FFF2-40B4-BE49-F238E27FC236}">
                <a16:creationId xmlns:a16="http://schemas.microsoft.com/office/drawing/2014/main" id="{A0704021-FD5F-4C40-884B-B755E33EFD5C}"/>
              </a:ext>
            </a:extLst>
          </p:cNvPr>
          <p:cNvSpPr txBox="1"/>
          <p:nvPr/>
        </p:nvSpPr>
        <p:spPr>
          <a:xfrm>
            <a:off x="439614" y="528108"/>
            <a:ext cx="9663031" cy="954107"/>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Broadcaster content is by far the largest contributor to TV set usage</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32" name="Text Placeholder 7">
            <a:extLst>
              <a:ext uri="{FF2B5EF4-FFF2-40B4-BE49-F238E27FC236}">
                <a16:creationId xmlns:a16="http://schemas.microsoft.com/office/drawing/2014/main" id="{3209FF4E-BD9A-4531-AD6A-509BA0B099FB}"/>
              </a:ext>
            </a:extLst>
          </p:cNvPr>
          <p:cNvSpPr txBox="1">
            <a:spLocks/>
          </p:cNvSpPr>
          <p:nvPr/>
        </p:nvSpPr>
        <p:spPr>
          <a:xfrm>
            <a:off x="439614" y="6553200"/>
            <a:ext cx="11415451" cy="1720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91"/>
              </a:spcBef>
              <a:buNone/>
            </a:pPr>
            <a:r>
              <a:rPr lang="en-IE" sz="1000" dirty="0">
                <a:solidFill>
                  <a:schemeClr val="accent5"/>
                </a:solidFill>
                <a:latin typeface="Montserrat Light" panose="00000400000000000000" pitchFamily="2" charset="0"/>
                <a:cs typeface="Open Sans"/>
              </a:rPr>
              <a:t>Source: </a:t>
            </a:r>
            <a:r>
              <a:rPr lang="en-IE" sz="1000" spc="-5" dirty="0">
                <a:solidFill>
                  <a:schemeClr val="accent5"/>
                </a:solidFill>
                <a:latin typeface="Montserrat Light" panose="00000400000000000000" pitchFamily="2" charset="0"/>
                <a:cs typeface="Open Sans"/>
              </a:rPr>
              <a:t>TAM </a:t>
            </a:r>
            <a:r>
              <a:rPr lang="en-IE" sz="1000" dirty="0">
                <a:solidFill>
                  <a:schemeClr val="accent5"/>
                </a:solidFill>
                <a:latin typeface="Montserrat Light" panose="00000400000000000000" pitchFamily="2" charset="0"/>
                <a:cs typeface="Open Sans"/>
              </a:rPr>
              <a:t>Ireland/Nielsen Media Ireland </a:t>
            </a:r>
            <a:r>
              <a:rPr lang="en-IE" sz="1000" spc="-5" dirty="0">
                <a:solidFill>
                  <a:schemeClr val="accent5"/>
                </a:solidFill>
                <a:latin typeface="Montserrat Light" panose="00000400000000000000" pitchFamily="2" charset="0"/>
                <a:cs typeface="Open Sans"/>
              </a:rPr>
              <a:t>Total </a:t>
            </a:r>
            <a:r>
              <a:rPr lang="en-IE" sz="1000" dirty="0">
                <a:solidFill>
                  <a:schemeClr val="accent5"/>
                </a:solidFill>
                <a:latin typeface="Montserrat Light" panose="00000400000000000000" pitchFamily="2" charset="0"/>
                <a:cs typeface="Open Sans"/>
              </a:rPr>
              <a:t>Set Usage Adults 15+ </a:t>
            </a:r>
            <a:r>
              <a:rPr lang="en-IE" sz="1000" spc="-5" dirty="0">
                <a:solidFill>
                  <a:schemeClr val="accent5"/>
                </a:solidFill>
                <a:latin typeface="Montserrat Light" panose="00000400000000000000" pitchFamily="2" charset="0"/>
                <a:cs typeface="Open Sans"/>
              </a:rPr>
              <a:t>Jan </a:t>
            </a:r>
            <a:r>
              <a:rPr lang="en-IE" sz="1000" dirty="0">
                <a:solidFill>
                  <a:schemeClr val="accent5"/>
                </a:solidFill>
                <a:latin typeface="Montserrat Light" panose="00000400000000000000" pitchFamily="2" charset="0"/>
                <a:cs typeface="Open Sans"/>
              </a:rPr>
              <a:t>– Dec</a:t>
            </a:r>
            <a:r>
              <a:rPr lang="en-IE" sz="1000" spc="-68" dirty="0">
                <a:solidFill>
                  <a:schemeClr val="accent5"/>
                </a:solidFill>
                <a:latin typeface="Montserrat Light" panose="00000400000000000000" pitchFamily="2" charset="0"/>
                <a:cs typeface="Open Sans"/>
              </a:rPr>
              <a:t> </a:t>
            </a:r>
            <a:r>
              <a:rPr lang="en-IE" sz="1000" dirty="0">
                <a:solidFill>
                  <a:schemeClr val="accent5"/>
                </a:solidFill>
                <a:latin typeface="Montserrat Light" panose="00000400000000000000" pitchFamily="2" charset="0"/>
                <a:cs typeface="Open Sans"/>
              </a:rPr>
              <a:t>2020</a:t>
            </a:r>
          </a:p>
          <a:p>
            <a:pPr marL="0" indent="0">
              <a:buFont typeface="Arial" panose="020B0604020202020204" pitchFamily="34" charset="0"/>
              <a:buNone/>
            </a:pPr>
            <a:endParaRPr lang="en-GB" i="1" dirty="0">
              <a:solidFill>
                <a:schemeClr val="accent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A3E45E-8F59-490B-B1A9-B0BB36B52106}"/>
              </a:ext>
            </a:extLst>
          </p:cNvPr>
          <p:cNvSpPr>
            <a:spLocks noGrp="1"/>
          </p:cNvSpPr>
          <p:nvPr>
            <p:ph type="body" sz="quarter" idx="15"/>
          </p:nvPr>
        </p:nvSpPr>
        <p:spPr>
          <a:xfrm>
            <a:off x="299547" y="6553200"/>
            <a:ext cx="11334817" cy="304800"/>
          </a:xfrm>
        </p:spPr>
        <p:txBody>
          <a:bodyPr/>
          <a:lstStyle/>
          <a:p>
            <a:pPr marL="0" indent="0">
              <a:lnSpc>
                <a:spcPct val="107000"/>
              </a:lnSpc>
              <a:spcAft>
                <a:spcPts val="800"/>
              </a:spcAft>
              <a:buNone/>
            </a:pPr>
            <a:r>
              <a:rPr lang="en-IE" sz="1200" dirty="0">
                <a:solidFill>
                  <a:schemeClr val="accent5"/>
                </a:solidFill>
                <a:effectLst/>
                <a:latin typeface="Tahoma" panose="020B0604030504040204" pitchFamily="34" charset="0"/>
                <a:ea typeface="Calibri" panose="020F0502020204030204" pitchFamily="34" charset="0"/>
                <a:cs typeface="Times New Roman" panose="02020603050405020304" pitchFamily="18" charset="0"/>
              </a:rPr>
              <a:t>Source: TAM Ireland/Nielsen </a:t>
            </a:r>
            <a:r>
              <a:rPr lang="en-IE" sz="1200" dirty="0" err="1">
                <a:solidFill>
                  <a:schemeClr val="accent5"/>
                </a:solidFill>
                <a:effectLst/>
                <a:latin typeface="Tahoma" panose="020B0604030504040204" pitchFamily="34" charset="0"/>
                <a:ea typeface="Calibri" panose="020F0502020204030204" pitchFamily="34" charset="0"/>
                <a:cs typeface="Times New Roman" panose="02020603050405020304" pitchFamily="18" charset="0"/>
              </a:rPr>
              <a:t>TAM,Consolidated</a:t>
            </a:r>
            <a:r>
              <a:rPr lang="en-IE" sz="1200" dirty="0">
                <a:solidFill>
                  <a:schemeClr val="accent5"/>
                </a:solidFill>
                <a:effectLst/>
                <a:latin typeface="Tahoma" panose="020B0604030504040204" pitchFamily="34" charset="0"/>
                <a:ea typeface="Calibri" panose="020F0502020204030204" pitchFamily="34" charset="0"/>
                <a:cs typeface="Times New Roman" panose="02020603050405020304" pitchFamily="18" charset="0"/>
              </a:rPr>
              <a:t>, 1st January - 31st December 2020, National, Individuals 4+, All Day, All ROI Channels, Reach 1+ Consecutive</a:t>
            </a:r>
            <a:endParaRPr lang="en-IE" sz="12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9" name="Group 28">
            <a:extLst>
              <a:ext uri="{FF2B5EF4-FFF2-40B4-BE49-F238E27FC236}">
                <a16:creationId xmlns:a16="http://schemas.microsoft.com/office/drawing/2014/main" id="{F1BF33AD-DDDB-48B7-844F-50A63B3B32FC}"/>
              </a:ext>
            </a:extLst>
          </p:cNvPr>
          <p:cNvGrpSpPr/>
          <p:nvPr/>
        </p:nvGrpSpPr>
        <p:grpSpPr>
          <a:xfrm>
            <a:off x="821368" y="2881296"/>
            <a:ext cx="10185338" cy="911722"/>
            <a:chOff x="1117212" y="1536006"/>
            <a:chExt cx="10185338" cy="911722"/>
          </a:xfrm>
        </p:grpSpPr>
        <p:grpSp>
          <p:nvGrpSpPr>
            <p:cNvPr id="4" name="Group 14">
              <a:extLst>
                <a:ext uri="{FF2B5EF4-FFF2-40B4-BE49-F238E27FC236}">
                  <a16:creationId xmlns:a16="http://schemas.microsoft.com/office/drawing/2014/main" id="{ACCB59E2-8700-4F48-809A-FEE93D281C38}"/>
                </a:ext>
              </a:extLst>
            </p:cNvPr>
            <p:cNvGrpSpPr>
              <a:grpSpLocks noChangeAspect="1"/>
            </p:cNvGrpSpPr>
            <p:nvPr/>
          </p:nvGrpSpPr>
          <p:grpSpPr bwMode="auto">
            <a:xfrm>
              <a:off x="1117212" y="1536010"/>
              <a:ext cx="900000" cy="911718"/>
              <a:chOff x="381" y="1463"/>
              <a:chExt cx="384" cy="389"/>
            </a:xfrm>
            <a:solidFill>
              <a:schemeClr val="accent1"/>
            </a:solidFill>
          </p:grpSpPr>
          <p:sp>
            <p:nvSpPr>
              <p:cNvPr id="5" name="Freeform 15">
                <a:extLst>
                  <a:ext uri="{FF2B5EF4-FFF2-40B4-BE49-F238E27FC236}">
                    <a16:creationId xmlns:a16="http://schemas.microsoft.com/office/drawing/2014/main" id="{672D9320-D4C1-4D30-80F2-FFFBDEA9EAEB}"/>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16">
                <a:extLst>
                  <a:ext uri="{FF2B5EF4-FFF2-40B4-BE49-F238E27FC236}">
                    <a16:creationId xmlns:a16="http://schemas.microsoft.com/office/drawing/2014/main" id="{CE3F1F37-6979-40DC-B38E-A83949AC7C10}"/>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14">
              <a:extLst>
                <a:ext uri="{FF2B5EF4-FFF2-40B4-BE49-F238E27FC236}">
                  <a16:creationId xmlns:a16="http://schemas.microsoft.com/office/drawing/2014/main" id="{F1C6FE71-79A7-41E4-80A0-513EF1356AB4}"/>
                </a:ext>
              </a:extLst>
            </p:cNvPr>
            <p:cNvGrpSpPr>
              <a:grpSpLocks noChangeAspect="1"/>
            </p:cNvGrpSpPr>
            <p:nvPr/>
          </p:nvGrpSpPr>
          <p:grpSpPr bwMode="auto">
            <a:xfrm>
              <a:off x="4767364" y="1536010"/>
              <a:ext cx="900000" cy="911718"/>
              <a:chOff x="381" y="1463"/>
              <a:chExt cx="384" cy="389"/>
            </a:xfrm>
            <a:solidFill>
              <a:schemeClr val="accent2"/>
            </a:solidFill>
          </p:grpSpPr>
          <p:sp>
            <p:nvSpPr>
              <p:cNvPr id="8" name="Freeform 15">
                <a:extLst>
                  <a:ext uri="{FF2B5EF4-FFF2-40B4-BE49-F238E27FC236}">
                    <a16:creationId xmlns:a16="http://schemas.microsoft.com/office/drawing/2014/main" id="{B241C74E-39EC-46A8-B887-13D73F3ED7B7}"/>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16">
                <a:extLst>
                  <a:ext uri="{FF2B5EF4-FFF2-40B4-BE49-F238E27FC236}">
                    <a16:creationId xmlns:a16="http://schemas.microsoft.com/office/drawing/2014/main" id="{4CFBEDAD-2201-4A07-B203-FCC189C8063D}"/>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 name="Group 14">
              <a:extLst>
                <a:ext uri="{FF2B5EF4-FFF2-40B4-BE49-F238E27FC236}">
                  <a16:creationId xmlns:a16="http://schemas.microsoft.com/office/drawing/2014/main" id="{C77D1F1B-0D1A-4979-B75A-BC0023487532}"/>
                </a:ext>
              </a:extLst>
            </p:cNvPr>
            <p:cNvGrpSpPr>
              <a:grpSpLocks noChangeAspect="1"/>
            </p:cNvGrpSpPr>
            <p:nvPr/>
          </p:nvGrpSpPr>
          <p:grpSpPr bwMode="auto">
            <a:xfrm>
              <a:off x="8417517" y="1536009"/>
              <a:ext cx="900000" cy="911719"/>
              <a:chOff x="381" y="1463"/>
              <a:chExt cx="384" cy="389"/>
            </a:xfrm>
            <a:solidFill>
              <a:schemeClr val="accent3"/>
            </a:solidFill>
          </p:grpSpPr>
          <p:sp>
            <p:nvSpPr>
              <p:cNvPr id="11" name="Freeform 15">
                <a:extLst>
                  <a:ext uri="{FF2B5EF4-FFF2-40B4-BE49-F238E27FC236}">
                    <a16:creationId xmlns:a16="http://schemas.microsoft.com/office/drawing/2014/main" id="{A458B351-2EFC-4C45-A11A-0460E09CAFCC}"/>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16">
                <a:extLst>
                  <a:ext uri="{FF2B5EF4-FFF2-40B4-BE49-F238E27FC236}">
                    <a16:creationId xmlns:a16="http://schemas.microsoft.com/office/drawing/2014/main" id="{4D138C50-CFF0-4236-BAEE-5A84B8087D00}"/>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1" name="TextBox 20">
              <a:extLst>
                <a:ext uri="{FF2B5EF4-FFF2-40B4-BE49-F238E27FC236}">
                  <a16:creationId xmlns:a16="http://schemas.microsoft.com/office/drawing/2014/main" id="{19A6B245-875D-458C-A43D-A65A72BE0800}"/>
                </a:ext>
              </a:extLst>
            </p:cNvPr>
            <p:cNvSpPr txBox="1"/>
            <p:nvPr/>
          </p:nvSpPr>
          <p:spPr>
            <a:xfrm>
              <a:off x="2223628" y="1536006"/>
              <a:ext cx="1865772" cy="892552"/>
            </a:xfrm>
            <a:prstGeom prst="rect">
              <a:avLst/>
            </a:prstGeom>
            <a:noFill/>
          </p:spPr>
          <p:txBody>
            <a:bodyPr wrap="square" rtlCol="0">
              <a:spAutoFit/>
            </a:bodyPr>
            <a:lstStyle/>
            <a:p>
              <a:pPr algn="l"/>
              <a:r>
                <a:rPr lang="en-GB" sz="3600" b="1" dirty="0">
                  <a:solidFill>
                    <a:schemeClr val="tx2"/>
                  </a:solidFill>
                </a:rPr>
                <a:t>88.7%</a:t>
              </a:r>
            </a:p>
            <a:p>
              <a:pPr algn="l"/>
              <a:r>
                <a:rPr lang="en-GB" sz="1600" dirty="0">
                  <a:solidFill>
                    <a:schemeClr val="bg2"/>
                  </a:solidFill>
                </a:rPr>
                <a:t>of individuals</a:t>
              </a:r>
            </a:p>
          </p:txBody>
        </p:sp>
        <p:sp>
          <p:nvSpPr>
            <p:cNvPr id="22" name="TextBox 21">
              <a:extLst>
                <a:ext uri="{FF2B5EF4-FFF2-40B4-BE49-F238E27FC236}">
                  <a16:creationId xmlns:a16="http://schemas.microsoft.com/office/drawing/2014/main" id="{81D892BE-6C08-4B3B-B4D7-8EDC06E7A980}"/>
                </a:ext>
              </a:extLst>
            </p:cNvPr>
            <p:cNvSpPr txBox="1"/>
            <p:nvPr/>
          </p:nvSpPr>
          <p:spPr>
            <a:xfrm>
              <a:off x="5823853" y="1536006"/>
              <a:ext cx="1865772" cy="911719"/>
            </a:xfrm>
            <a:prstGeom prst="rect">
              <a:avLst/>
            </a:prstGeom>
            <a:noFill/>
          </p:spPr>
          <p:txBody>
            <a:bodyPr wrap="square" rtlCol="0">
              <a:spAutoFit/>
            </a:bodyPr>
            <a:lstStyle/>
            <a:p>
              <a:pPr algn="l"/>
              <a:r>
                <a:rPr lang="en-GB" sz="3600" b="1" dirty="0">
                  <a:solidFill>
                    <a:schemeClr val="accent2"/>
                  </a:solidFill>
                </a:rPr>
                <a:t>89.8%</a:t>
              </a:r>
            </a:p>
            <a:p>
              <a:pPr algn="l"/>
              <a:r>
                <a:rPr lang="en-GB" sz="1600" dirty="0">
                  <a:solidFill>
                    <a:schemeClr val="bg2"/>
                  </a:solidFill>
                </a:rPr>
                <a:t>of adults 15+</a:t>
              </a:r>
            </a:p>
          </p:txBody>
        </p:sp>
        <p:sp>
          <p:nvSpPr>
            <p:cNvPr id="23" name="TextBox 22">
              <a:extLst>
                <a:ext uri="{FF2B5EF4-FFF2-40B4-BE49-F238E27FC236}">
                  <a16:creationId xmlns:a16="http://schemas.microsoft.com/office/drawing/2014/main" id="{2FA74762-2FB3-4D29-B158-569FBDDB20D4}"/>
                </a:ext>
              </a:extLst>
            </p:cNvPr>
            <p:cNvSpPr txBox="1"/>
            <p:nvPr/>
          </p:nvSpPr>
          <p:spPr>
            <a:xfrm>
              <a:off x="9436778" y="1536006"/>
              <a:ext cx="1865772" cy="911719"/>
            </a:xfrm>
            <a:prstGeom prst="rect">
              <a:avLst/>
            </a:prstGeom>
            <a:noFill/>
          </p:spPr>
          <p:txBody>
            <a:bodyPr wrap="square" rtlCol="0">
              <a:spAutoFit/>
            </a:bodyPr>
            <a:lstStyle/>
            <a:p>
              <a:pPr algn="l"/>
              <a:r>
                <a:rPr lang="en-GB" sz="3600" b="1" dirty="0">
                  <a:solidFill>
                    <a:schemeClr val="bg2"/>
                  </a:solidFill>
                </a:rPr>
                <a:t>88.5%</a:t>
              </a:r>
            </a:p>
            <a:p>
              <a:pPr algn="l"/>
              <a:r>
                <a:rPr lang="en-GB" sz="1600" dirty="0">
                  <a:solidFill>
                    <a:schemeClr val="bg2"/>
                  </a:solidFill>
                </a:rPr>
                <a:t>of ABC1 adults</a:t>
              </a:r>
            </a:p>
          </p:txBody>
        </p:sp>
      </p:grpSp>
      <p:grpSp>
        <p:nvGrpSpPr>
          <p:cNvPr id="28" name="Group 27">
            <a:extLst>
              <a:ext uri="{FF2B5EF4-FFF2-40B4-BE49-F238E27FC236}">
                <a16:creationId xmlns:a16="http://schemas.microsoft.com/office/drawing/2014/main" id="{04C1FA04-5EDE-4C76-8174-30083199E556}"/>
              </a:ext>
            </a:extLst>
          </p:cNvPr>
          <p:cNvGrpSpPr/>
          <p:nvPr/>
        </p:nvGrpSpPr>
        <p:grpSpPr>
          <a:xfrm>
            <a:off x="821368" y="4397549"/>
            <a:ext cx="10549264" cy="1396618"/>
            <a:chOff x="1351212" y="3702570"/>
            <a:chExt cx="10549264" cy="1396618"/>
          </a:xfrm>
        </p:grpSpPr>
        <p:sp>
          <p:nvSpPr>
            <p:cNvPr id="13" name="Freeform 15">
              <a:extLst>
                <a:ext uri="{FF2B5EF4-FFF2-40B4-BE49-F238E27FC236}">
                  <a16:creationId xmlns:a16="http://schemas.microsoft.com/office/drawing/2014/main" id="{5507B9DA-112B-4B1A-BFCC-4DFEA60509D6}"/>
                </a:ext>
              </a:extLst>
            </p:cNvPr>
            <p:cNvSpPr>
              <a:spLocks noEditPoints="1"/>
            </p:cNvSpPr>
            <p:nvPr/>
          </p:nvSpPr>
          <p:spPr bwMode="auto">
            <a:xfrm>
              <a:off x="3868723" y="3703393"/>
              <a:ext cx="389339" cy="910800"/>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16">
              <a:extLst>
                <a:ext uri="{FF2B5EF4-FFF2-40B4-BE49-F238E27FC236}">
                  <a16:creationId xmlns:a16="http://schemas.microsoft.com/office/drawing/2014/main" id="{B99576EA-AA55-49BF-9DCF-E66E562B3D56}"/>
                </a:ext>
              </a:extLst>
            </p:cNvPr>
            <p:cNvSpPr>
              <a:spLocks noEditPoints="1"/>
            </p:cNvSpPr>
            <p:nvPr/>
          </p:nvSpPr>
          <p:spPr bwMode="auto">
            <a:xfrm>
              <a:off x="1351212" y="3714193"/>
              <a:ext cx="432000" cy="900000"/>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C14BBF4B-E82D-4FBF-A2FB-51BA609B02D5}"/>
                </a:ext>
              </a:extLst>
            </p:cNvPr>
            <p:cNvGrpSpPr>
              <a:grpSpLocks noChangeAspect="1"/>
            </p:cNvGrpSpPr>
            <p:nvPr/>
          </p:nvGrpSpPr>
          <p:grpSpPr bwMode="auto">
            <a:xfrm>
              <a:off x="9317517" y="3702570"/>
              <a:ext cx="521156" cy="911622"/>
              <a:chOff x="381" y="1280"/>
              <a:chExt cx="327" cy="572"/>
            </a:xfrm>
            <a:solidFill>
              <a:schemeClr val="accent1"/>
            </a:solidFill>
          </p:grpSpPr>
          <p:sp>
            <p:nvSpPr>
              <p:cNvPr id="16" name="Freeform 15">
                <a:extLst>
                  <a:ext uri="{FF2B5EF4-FFF2-40B4-BE49-F238E27FC236}">
                    <a16:creationId xmlns:a16="http://schemas.microsoft.com/office/drawing/2014/main" id="{763303C7-3283-45B3-8C95-D2CBD7160830}"/>
                  </a:ext>
                </a:extLst>
              </p:cNvPr>
              <p:cNvSpPr>
                <a:spLocks noEditPoints="1"/>
              </p:cNvSpPr>
              <p:nvPr/>
            </p:nvSpPr>
            <p:spPr bwMode="auto">
              <a:xfrm>
                <a:off x="381" y="1280"/>
                <a:ext cx="210" cy="572"/>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6">
                <a:extLst>
                  <a:ext uri="{FF2B5EF4-FFF2-40B4-BE49-F238E27FC236}">
                    <a16:creationId xmlns:a16="http://schemas.microsoft.com/office/drawing/2014/main" id="{3AF7E26E-6DCA-4B77-AF6D-5FB89CD2BCD6}"/>
                  </a:ext>
                </a:extLst>
              </p:cNvPr>
              <p:cNvSpPr>
                <a:spLocks noEditPoints="1"/>
              </p:cNvSpPr>
              <p:nvPr/>
            </p:nvSpPr>
            <p:spPr bwMode="auto">
              <a:xfrm>
                <a:off x="591" y="1546"/>
                <a:ext cx="117" cy="304"/>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8" name="Group 14">
              <a:extLst>
                <a:ext uri="{FF2B5EF4-FFF2-40B4-BE49-F238E27FC236}">
                  <a16:creationId xmlns:a16="http://schemas.microsoft.com/office/drawing/2014/main" id="{311DDAD8-96D2-4A9C-9F93-D808650A7F22}"/>
                </a:ext>
              </a:extLst>
            </p:cNvPr>
            <p:cNvGrpSpPr>
              <a:grpSpLocks noChangeAspect="1"/>
            </p:cNvGrpSpPr>
            <p:nvPr/>
          </p:nvGrpSpPr>
          <p:grpSpPr bwMode="auto">
            <a:xfrm>
              <a:off x="6343573" y="3714193"/>
              <a:ext cx="888432" cy="900000"/>
              <a:chOff x="381" y="1463"/>
              <a:chExt cx="384" cy="389"/>
            </a:xfrm>
            <a:solidFill>
              <a:schemeClr val="accent4"/>
            </a:solidFill>
          </p:grpSpPr>
          <p:sp>
            <p:nvSpPr>
              <p:cNvPr id="19" name="Freeform 15">
                <a:extLst>
                  <a:ext uri="{FF2B5EF4-FFF2-40B4-BE49-F238E27FC236}">
                    <a16:creationId xmlns:a16="http://schemas.microsoft.com/office/drawing/2014/main" id="{FE424DF5-B196-4EEE-86B0-8659F7D42F3B}"/>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6">
                <a:extLst>
                  <a:ext uri="{FF2B5EF4-FFF2-40B4-BE49-F238E27FC236}">
                    <a16:creationId xmlns:a16="http://schemas.microsoft.com/office/drawing/2014/main" id="{5AFD246F-B674-4EC0-BD72-8C6FC0B55853}"/>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4" name="TextBox 23">
              <a:extLst>
                <a:ext uri="{FF2B5EF4-FFF2-40B4-BE49-F238E27FC236}">
                  <a16:creationId xmlns:a16="http://schemas.microsoft.com/office/drawing/2014/main" id="{97B0CE4C-A2F6-407B-865C-B15E49E3EAA6}"/>
                </a:ext>
              </a:extLst>
            </p:cNvPr>
            <p:cNvSpPr txBox="1"/>
            <p:nvPr/>
          </p:nvSpPr>
          <p:spPr>
            <a:xfrm>
              <a:off x="1950358" y="3714193"/>
              <a:ext cx="1865772" cy="911719"/>
            </a:xfrm>
            <a:prstGeom prst="rect">
              <a:avLst/>
            </a:prstGeom>
            <a:noFill/>
          </p:spPr>
          <p:txBody>
            <a:bodyPr wrap="square" rtlCol="0">
              <a:spAutoFit/>
            </a:bodyPr>
            <a:lstStyle/>
            <a:p>
              <a:pPr algn="l"/>
              <a:r>
                <a:rPr lang="en-GB" sz="3600" b="1" dirty="0">
                  <a:solidFill>
                    <a:schemeClr val="accent6"/>
                  </a:solidFill>
                </a:rPr>
                <a:t>93%</a:t>
              </a:r>
            </a:p>
            <a:p>
              <a:pPr algn="l"/>
              <a:r>
                <a:rPr lang="en-GB" sz="1600" dirty="0">
                  <a:solidFill>
                    <a:schemeClr val="bg2"/>
                  </a:solidFill>
                </a:rPr>
                <a:t>of housekeepers</a:t>
              </a:r>
            </a:p>
          </p:txBody>
        </p:sp>
        <p:sp>
          <p:nvSpPr>
            <p:cNvPr id="25" name="TextBox 24">
              <a:extLst>
                <a:ext uri="{FF2B5EF4-FFF2-40B4-BE49-F238E27FC236}">
                  <a16:creationId xmlns:a16="http://schemas.microsoft.com/office/drawing/2014/main" id="{1498C424-A563-4C64-9270-BD9DDF3D2BD9}"/>
                </a:ext>
              </a:extLst>
            </p:cNvPr>
            <p:cNvSpPr txBox="1"/>
            <p:nvPr/>
          </p:nvSpPr>
          <p:spPr>
            <a:xfrm>
              <a:off x="4403338" y="3714193"/>
              <a:ext cx="1865772" cy="911719"/>
            </a:xfrm>
            <a:prstGeom prst="rect">
              <a:avLst/>
            </a:prstGeom>
            <a:noFill/>
          </p:spPr>
          <p:txBody>
            <a:bodyPr wrap="square" rtlCol="0">
              <a:spAutoFit/>
            </a:bodyPr>
            <a:lstStyle/>
            <a:p>
              <a:pPr algn="l"/>
              <a:r>
                <a:rPr lang="en-GB" sz="3600" b="1" dirty="0">
                  <a:solidFill>
                    <a:schemeClr val="bg2"/>
                  </a:solidFill>
                </a:rPr>
                <a:t>87.6%</a:t>
              </a:r>
            </a:p>
            <a:p>
              <a:pPr algn="l"/>
              <a:r>
                <a:rPr lang="en-GB" sz="1600" dirty="0">
                  <a:solidFill>
                    <a:schemeClr val="bg2"/>
                  </a:solidFill>
                </a:rPr>
                <a:t>of 25-44s</a:t>
              </a:r>
            </a:p>
          </p:txBody>
        </p:sp>
        <p:sp>
          <p:nvSpPr>
            <p:cNvPr id="26" name="TextBox 25">
              <a:extLst>
                <a:ext uri="{FF2B5EF4-FFF2-40B4-BE49-F238E27FC236}">
                  <a16:creationId xmlns:a16="http://schemas.microsoft.com/office/drawing/2014/main" id="{73B5DF26-F5E2-4558-9BB6-B5D6E4F9EE34}"/>
                </a:ext>
              </a:extLst>
            </p:cNvPr>
            <p:cNvSpPr txBox="1"/>
            <p:nvPr/>
          </p:nvSpPr>
          <p:spPr>
            <a:xfrm>
              <a:off x="7339922" y="3714193"/>
              <a:ext cx="1865772" cy="911719"/>
            </a:xfrm>
            <a:prstGeom prst="rect">
              <a:avLst/>
            </a:prstGeom>
            <a:noFill/>
          </p:spPr>
          <p:txBody>
            <a:bodyPr wrap="square" rtlCol="0">
              <a:spAutoFit/>
            </a:bodyPr>
            <a:lstStyle/>
            <a:p>
              <a:pPr algn="l"/>
              <a:r>
                <a:rPr lang="en-GB" sz="3600" b="1" dirty="0">
                  <a:solidFill>
                    <a:schemeClr val="accent4"/>
                  </a:solidFill>
                </a:rPr>
                <a:t>81.4%</a:t>
              </a:r>
            </a:p>
            <a:p>
              <a:pPr algn="l"/>
              <a:r>
                <a:rPr lang="en-GB" sz="1600" dirty="0">
                  <a:solidFill>
                    <a:schemeClr val="bg2"/>
                  </a:solidFill>
                </a:rPr>
                <a:t>of 15-34s</a:t>
              </a:r>
            </a:p>
          </p:txBody>
        </p:sp>
        <p:sp>
          <p:nvSpPr>
            <p:cNvPr id="27" name="TextBox 26">
              <a:extLst>
                <a:ext uri="{FF2B5EF4-FFF2-40B4-BE49-F238E27FC236}">
                  <a16:creationId xmlns:a16="http://schemas.microsoft.com/office/drawing/2014/main" id="{AE1E0345-522B-4F8E-830C-749F98A75ADE}"/>
                </a:ext>
              </a:extLst>
            </p:cNvPr>
            <p:cNvSpPr txBox="1"/>
            <p:nvPr/>
          </p:nvSpPr>
          <p:spPr>
            <a:xfrm>
              <a:off x="10034704" y="3714193"/>
              <a:ext cx="1865772" cy="1384995"/>
            </a:xfrm>
            <a:prstGeom prst="rect">
              <a:avLst/>
            </a:prstGeom>
            <a:noFill/>
          </p:spPr>
          <p:txBody>
            <a:bodyPr wrap="square" rtlCol="0">
              <a:spAutoFit/>
            </a:bodyPr>
            <a:lstStyle/>
            <a:p>
              <a:pPr algn="l"/>
              <a:r>
                <a:rPr lang="en-GB" sz="3600" b="1" dirty="0">
                  <a:solidFill>
                    <a:schemeClr val="tx2"/>
                  </a:solidFill>
                </a:rPr>
                <a:t>91.8%</a:t>
              </a:r>
            </a:p>
            <a:p>
              <a:pPr algn="l"/>
              <a:r>
                <a:rPr lang="en-GB" sz="1600" dirty="0">
                  <a:solidFill>
                    <a:schemeClr val="bg2"/>
                  </a:solidFill>
                </a:rPr>
                <a:t>of </a:t>
              </a:r>
              <a:r>
                <a:rPr lang="en-GB" sz="1600" dirty="0" err="1">
                  <a:solidFill>
                    <a:schemeClr val="bg2"/>
                  </a:solidFill>
                </a:rPr>
                <a:t>housekeepeers</a:t>
              </a:r>
              <a:r>
                <a:rPr lang="en-GB" sz="1600" dirty="0">
                  <a:solidFill>
                    <a:schemeClr val="bg2"/>
                  </a:solidFill>
                </a:rPr>
                <a:t> with children</a:t>
              </a:r>
            </a:p>
          </p:txBody>
        </p:sp>
      </p:grpSp>
      <p:sp>
        <p:nvSpPr>
          <p:cNvPr id="31" name="TextBox 30">
            <a:extLst>
              <a:ext uri="{FF2B5EF4-FFF2-40B4-BE49-F238E27FC236}">
                <a16:creationId xmlns:a16="http://schemas.microsoft.com/office/drawing/2014/main" id="{82EF4349-15DD-4E74-9C14-98543DD80B47}"/>
              </a:ext>
            </a:extLst>
          </p:cNvPr>
          <p:cNvSpPr txBox="1"/>
          <p:nvPr/>
        </p:nvSpPr>
        <p:spPr>
          <a:xfrm>
            <a:off x="439614" y="943379"/>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has unbeatable scale and reach</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30" name="TextBox 29">
            <a:extLst>
              <a:ext uri="{FF2B5EF4-FFF2-40B4-BE49-F238E27FC236}">
                <a16:creationId xmlns:a16="http://schemas.microsoft.com/office/drawing/2014/main" id="{2A35B6C7-0AD7-4078-AAC3-3332A98A5CF7}"/>
              </a:ext>
            </a:extLst>
          </p:cNvPr>
          <p:cNvSpPr txBox="1"/>
          <p:nvPr/>
        </p:nvSpPr>
        <p:spPr>
          <a:xfrm>
            <a:off x="439614" y="1672304"/>
            <a:ext cx="1133481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In an average </a:t>
            </a:r>
            <a:r>
              <a:rPr lang="en-GB" sz="2800" b="1" u="sng"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MONTH</a:t>
            </a:r>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in 2020, linear TV reached……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327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7">
            <a:extLst>
              <a:ext uri="{FF2B5EF4-FFF2-40B4-BE49-F238E27FC236}">
                <a16:creationId xmlns:a16="http://schemas.microsoft.com/office/drawing/2014/main" id="{49FC2C6B-7398-4E0F-91E5-A7961E3EA18E}"/>
              </a:ext>
            </a:extLst>
          </p:cNvPr>
          <p:cNvSpPr txBox="1">
            <a:spLocks/>
          </p:cNvSpPr>
          <p:nvPr/>
        </p:nvSpPr>
        <p:spPr>
          <a:xfrm>
            <a:off x="9284032" y="1241148"/>
            <a:ext cx="2994860" cy="48571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solidFill>
                  <a:schemeClr val="bg2"/>
                </a:solidFill>
              </a:rPr>
              <a:t>The average broadcast TV campaign in Ireland gets 17.77 million views</a:t>
            </a:r>
          </a:p>
          <a:p>
            <a:endParaRPr lang="en-IE" dirty="0"/>
          </a:p>
        </p:txBody>
      </p:sp>
      <p:sp>
        <p:nvSpPr>
          <p:cNvPr id="10" name="Rectangle 9">
            <a:extLst>
              <a:ext uri="{FF2B5EF4-FFF2-40B4-BE49-F238E27FC236}">
                <a16:creationId xmlns:a16="http://schemas.microsoft.com/office/drawing/2014/main" id="{113B90D1-F52E-CE48-9F00-B0735658A923}"/>
              </a:ext>
            </a:extLst>
          </p:cNvPr>
          <p:cNvSpPr/>
          <p:nvPr/>
        </p:nvSpPr>
        <p:spPr>
          <a:xfrm>
            <a:off x="-86892" y="6098280"/>
            <a:ext cx="12365784" cy="646331"/>
          </a:xfrm>
          <a:prstGeom prst="rect">
            <a:avLst/>
          </a:prstGeom>
        </p:spPr>
        <p:txBody>
          <a:bodyPr wrap="square">
            <a:spAutoFit/>
          </a:bodyPr>
          <a:lstStyle/>
          <a:p>
            <a:pPr lvl="0">
              <a:defRPr/>
            </a:pPr>
            <a:r>
              <a:rPr lang="en-US" dirty="0">
                <a:solidFill>
                  <a:schemeClr val="bg1"/>
                </a:solidFill>
              </a:rPr>
              <a:t>Average 400 TVR TV Campaign , Individual Universe 4442 , 1 TVR= 1% of Universe so 44,420 Views , 400 TVRS = 400 x 44,420 = 17.77 Million Views</a:t>
            </a:r>
          </a:p>
        </p:txBody>
      </p:sp>
      <p:pic>
        <p:nvPicPr>
          <p:cNvPr id="12" name="Picture 11" descr="Logo, company name&#10;&#10;Description automatically generated">
            <a:extLst>
              <a:ext uri="{FF2B5EF4-FFF2-40B4-BE49-F238E27FC236}">
                <a16:creationId xmlns:a16="http://schemas.microsoft.com/office/drawing/2014/main" id="{BAECA019-2CAA-AE4C-9BCB-D93F6CB2C473}"/>
              </a:ext>
            </a:extLst>
          </p:cNvPr>
          <p:cNvPicPr>
            <a:picLocks noChangeAspect="1"/>
          </p:cNvPicPr>
          <p:nvPr/>
        </p:nvPicPr>
        <p:blipFill>
          <a:blip r:embed="rId3"/>
          <a:stretch>
            <a:fillRect/>
          </a:stretch>
        </p:blipFill>
        <p:spPr>
          <a:xfrm>
            <a:off x="9838591" y="-157090"/>
            <a:ext cx="2371088" cy="1676254"/>
          </a:xfrm>
          <a:prstGeom prst="rect">
            <a:avLst/>
          </a:prstGeom>
        </p:spPr>
      </p:pic>
      <p:pic>
        <p:nvPicPr>
          <p:cNvPr id="13" name="Picture Placeholder 12">
            <a:extLst>
              <a:ext uri="{FF2B5EF4-FFF2-40B4-BE49-F238E27FC236}">
                <a16:creationId xmlns:a16="http://schemas.microsoft.com/office/drawing/2014/main" id="{A524CF0F-421F-440C-92FC-20E3CF55A882}"/>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7813" b="7813"/>
          <a:stretch>
            <a:fillRect/>
          </a:stretch>
        </p:blipFill>
        <p:spPr/>
      </p:pic>
      <p:sp>
        <p:nvSpPr>
          <p:cNvPr id="14" name="Content Placeholder 7">
            <a:extLst>
              <a:ext uri="{FF2B5EF4-FFF2-40B4-BE49-F238E27FC236}">
                <a16:creationId xmlns:a16="http://schemas.microsoft.com/office/drawing/2014/main" id="{B0FC6B24-CDCB-4578-9519-86F42B7E0B52}"/>
              </a:ext>
            </a:extLst>
          </p:cNvPr>
          <p:cNvSpPr txBox="1">
            <a:spLocks/>
          </p:cNvSpPr>
          <p:nvPr/>
        </p:nvSpPr>
        <p:spPr>
          <a:xfrm>
            <a:off x="7090957" y="427353"/>
            <a:ext cx="4940710" cy="53661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accent5"/>
                </a:solidFill>
              </a:rPr>
              <a:t>The average broadcast TV campaign in Ireland gets 17.77 million views</a:t>
            </a:r>
          </a:p>
          <a:p>
            <a:endParaRPr lang="en-IE" dirty="0"/>
          </a:p>
        </p:txBody>
      </p:sp>
    </p:spTree>
    <p:extLst>
      <p:ext uri="{BB962C8B-B14F-4D97-AF65-F5344CB8AC3E}">
        <p14:creationId xmlns:p14="http://schemas.microsoft.com/office/powerpoint/2010/main" val="364977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ildhood Trauma and Self-Destruction: A Psychological Review of The  Queen's Gambit">
            <a:extLst>
              <a:ext uri="{FF2B5EF4-FFF2-40B4-BE49-F238E27FC236}">
                <a16:creationId xmlns:a16="http://schemas.microsoft.com/office/drawing/2014/main" id="{BDCA84C6-ECB3-0C4E-B89E-31B7DC6AB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5280547-0DB5-4B3C-8D8A-0AC5E7F1C66C}"/>
              </a:ext>
            </a:extLst>
          </p:cNvPr>
          <p:cNvSpPr>
            <a:spLocks noGrp="1"/>
          </p:cNvSpPr>
          <p:nvPr>
            <p:ph type="sldNum" sz="quarter" idx="12"/>
          </p:nvPr>
        </p:nvSpPr>
        <p:spPr/>
        <p:txBody>
          <a:bodyPr/>
          <a:lstStyle/>
          <a:p>
            <a:fld id="{3D7BF7CC-D77B-4438-BD56-E0EA61987517}" type="slidenum">
              <a:rPr lang="en-GB" smtClean="0">
                <a:solidFill>
                  <a:srgbClr val="515254">
                    <a:tint val="75000"/>
                  </a:srgbClr>
                </a:solidFill>
              </a:rPr>
              <a:pPr/>
              <a:t>7</a:t>
            </a:fld>
            <a:endParaRPr lang="en-GB">
              <a:solidFill>
                <a:srgbClr val="515254">
                  <a:tint val="75000"/>
                </a:srgbClr>
              </a:solidFill>
            </a:endParaRPr>
          </a:p>
        </p:txBody>
      </p:sp>
      <p:sp>
        <p:nvSpPr>
          <p:cNvPr id="9" name="Rectangle 8">
            <a:extLst>
              <a:ext uri="{FF2B5EF4-FFF2-40B4-BE49-F238E27FC236}">
                <a16:creationId xmlns:a16="http://schemas.microsoft.com/office/drawing/2014/main" id="{DCECB4CA-2446-43C3-BA51-BAB87F09DCEF}"/>
              </a:ext>
            </a:extLst>
          </p:cNvPr>
          <p:cNvSpPr/>
          <p:nvPr/>
        </p:nvSpPr>
        <p:spPr>
          <a:xfrm>
            <a:off x="304799" y="6590670"/>
            <a:ext cx="10621347" cy="261610"/>
          </a:xfrm>
          <a:prstGeom prst="rect">
            <a:avLst/>
          </a:prstGeom>
        </p:spPr>
        <p:txBody>
          <a:bodyPr wrap="square">
            <a:spAutoFit/>
          </a:bodyPr>
          <a:lstStyle/>
          <a:p>
            <a:pPr marL="12700" marR="5080">
              <a:lnSpc>
                <a:spcPct val="100000"/>
              </a:lnSpc>
              <a:spcBef>
                <a:spcPts val="100"/>
              </a:spcBef>
            </a:pPr>
            <a:r>
              <a:rPr lang="en-IE" sz="1100" spc="-30" dirty="0">
                <a:solidFill>
                  <a:schemeClr val="bg1"/>
                </a:solidFill>
                <a:latin typeface="Segoe Pro"/>
                <a:cs typeface="Segoe Pro"/>
              </a:rPr>
              <a:t>TAM </a:t>
            </a:r>
            <a:r>
              <a:rPr lang="en-IE" sz="1100" spc="-10" dirty="0">
                <a:solidFill>
                  <a:schemeClr val="bg1"/>
                </a:solidFill>
                <a:latin typeface="Segoe Pro"/>
                <a:cs typeface="Segoe Pro"/>
              </a:rPr>
              <a:t>Ireland/Nielsen </a:t>
            </a:r>
            <a:r>
              <a:rPr lang="en-IE" sz="1100" spc="-5" dirty="0" err="1">
                <a:solidFill>
                  <a:schemeClr val="bg1"/>
                </a:solidFill>
                <a:latin typeface="Segoe Pro"/>
                <a:cs typeface="Segoe Pro"/>
              </a:rPr>
              <a:t>TAM,Consolidated</a:t>
            </a:r>
            <a:r>
              <a:rPr lang="en-IE" sz="1100" spc="-5" dirty="0">
                <a:solidFill>
                  <a:schemeClr val="bg1"/>
                </a:solidFill>
                <a:latin typeface="Segoe Pro"/>
                <a:cs typeface="Segoe Pro"/>
              </a:rPr>
              <a:t>, </a:t>
            </a:r>
            <a:r>
              <a:rPr lang="en-IE" sz="1100" dirty="0">
                <a:solidFill>
                  <a:schemeClr val="bg1"/>
                </a:solidFill>
                <a:latin typeface="Segoe Pro"/>
                <a:cs typeface="Segoe Pro"/>
              </a:rPr>
              <a:t>1st January - </a:t>
            </a:r>
            <a:r>
              <a:rPr lang="en-IE" sz="1100" spc="-5" dirty="0">
                <a:solidFill>
                  <a:schemeClr val="bg1"/>
                </a:solidFill>
                <a:latin typeface="Segoe Pro"/>
                <a:cs typeface="Segoe Pro"/>
              </a:rPr>
              <a:t>31st December 2020  National, Individuals </a:t>
            </a:r>
            <a:r>
              <a:rPr lang="en-IE" sz="1100" dirty="0">
                <a:solidFill>
                  <a:schemeClr val="bg1"/>
                </a:solidFill>
                <a:latin typeface="Segoe Pro"/>
                <a:cs typeface="Segoe Pro"/>
              </a:rPr>
              <a:t>4+, All  </a:t>
            </a:r>
            <a:r>
              <a:rPr lang="en-IE" sz="1100" spc="-20" dirty="0">
                <a:solidFill>
                  <a:schemeClr val="bg1"/>
                </a:solidFill>
                <a:latin typeface="Segoe Pro"/>
                <a:cs typeface="Segoe Pro"/>
              </a:rPr>
              <a:t>Day, </a:t>
            </a:r>
            <a:r>
              <a:rPr lang="en-IE" sz="1100" spc="-30" dirty="0">
                <a:solidFill>
                  <a:schemeClr val="bg1"/>
                </a:solidFill>
                <a:latin typeface="Segoe Pro"/>
                <a:cs typeface="Segoe Pro"/>
              </a:rPr>
              <a:t>Total </a:t>
            </a:r>
            <a:r>
              <a:rPr lang="en-IE" sz="1100" spc="-35" dirty="0">
                <a:solidFill>
                  <a:schemeClr val="bg1"/>
                </a:solidFill>
                <a:latin typeface="Segoe Pro"/>
                <a:cs typeface="Segoe Pro"/>
              </a:rPr>
              <a:t>TV, </a:t>
            </a:r>
            <a:r>
              <a:rPr lang="en-IE" sz="1100" spc="-5" dirty="0">
                <a:solidFill>
                  <a:schemeClr val="bg1"/>
                </a:solidFill>
                <a:latin typeface="Segoe Pro"/>
                <a:cs typeface="Segoe Pro"/>
              </a:rPr>
              <a:t>Average </a:t>
            </a:r>
            <a:r>
              <a:rPr lang="en-IE" sz="1100" dirty="0">
                <a:solidFill>
                  <a:schemeClr val="bg1"/>
                </a:solidFill>
                <a:latin typeface="Segoe Pro"/>
                <a:cs typeface="Segoe Pro"/>
              </a:rPr>
              <a:t>Minutes per</a:t>
            </a:r>
            <a:r>
              <a:rPr lang="en-IE" sz="1100" spc="80" dirty="0">
                <a:solidFill>
                  <a:schemeClr val="bg1"/>
                </a:solidFill>
                <a:latin typeface="Segoe Pro"/>
                <a:cs typeface="Segoe Pro"/>
              </a:rPr>
              <a:t> </a:t>
            </a:r>
            <a:r>
              <a:rPr lang="en-IE" sz="1100" spc="-5" dirty="0">
                <a:solidFill>
                  <a:schemeClr val="bg1"/>
                </a:solidFill>
                <a:latin typeface="Segoe Pro"/>
                <a:cs typeface="Segoe Pro"/>
              </a:rPr>
              <a:t>person</a:t>
            </a:r>
            <a:endParaRPr lang="en-IE" sz="1100" dirty="0">
              <a:solidFill>
                <a:schemeClr val="bg1"/>
              </a:solidFill>
              <a:latin typeface="Segoe Pro"/>
              <a:cs typeface="Segoe Pro"/>
            </a:endParaRPr>
          </a:p>
        </p:txBody>
      </p:sp>
      <p:sp>
        <p:nvSpPr>
          <p:cNvPr id="12" name="Rectangle 11">
            <a:extLst>
              <a:ext uri="{FF2B5EF4-FFF2-40B4-BE49-F238E27FC236}">
                <a16:creationId xmlns:a16="http://schemas.microsoft.com/office/drawing/2014/main" id="{40109E36-1F25-4BE7-9EB0-E59C8A03AC43}"/>
              </a:ext>
            </a:extLst>
          </p:cNvPr>
          <p:cNvSpPr/>
          <p:nvPr/>
        </p:nvSpPr>
        <p:spPr>
          <a:xfrm>
            <a:off x="3299459" y="432693"/>
            <a:ext cx="5593081" cy="581697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469900" marR="158115" indent="-457200" algn="ctr">
              <a:lnSpc>
                <a:spcPct val="100000"/>
              </a:lnSpc>
              <a:spcBef>
                <a:spcPts val="100"/>
              </a:spcBef>
              <a:tabLst>
                <a:tab pos="469265" algn="l"/>
              </a:tabLst>
            </a:pPr>
            <a:r>
              <a:rPr lang="en-IE" sz="3600" dirty="0">
                <a:solidFill>
                  <a:schemeClr val="bg1"/>
                </a:solidFill>
                <a:latin typeface="Segoe Pro"/>
                <a:cs typeface="Segoe Pro"/>
              </a:rPr>
              <a:t>In </a:t>
            </a:r>
            <a:r>
              <a:rPr lang="en-IE" sz="3600" spc="-5" dirty="0">
                <a:solidFill>
                  <a:schemeClr val="bg1"/>
                </a:solidFill>
                <a:latin typeface="Segoe Pro"/>
                <a:cs typeface="Segoe Pro"/>
              </a:rPr>
              <a:t>2020, the average </a:t>
            </a:r>
            <a:r>
              <a:rPr lang="en-IE" sz="3600" dirty="0">
                <a:solidFill>
                  <a:schemeClr val="bg1"/>
                </a:solidFill>
                <a:latin typeface="Segoe Pro"/>
                <a:cs typeface="Segoe Pro"/>
              </a:rPr>
              <a:t>person watched </a:t>
            </a:r>
            <a:r>
              <a:rPr lang="en-IE" sz="6600" spc="-5" dirty="0">
                <a:solidFill>
                  <a:schemeClr val="bg1"/>
                </a:solidFill>
                <a:latin typeface="Segoe Pro"/>
                <a:cs typeface="Segoe Pro"/>
              </a:rPr>
              <a:t>89 hours </a:t>
            </a:r>
            <a:r>
              <a:rPr lang="en-IE" sz="3600" spc="-15" dirty="0">
                <a:solidFill>
                  <a:schemeClr val="bg1"/>
                </a:solidFill>
                <a:latin typeface="Segoe Pro"/>
                <a:cs typeface="Segoe Pro"/>
              </a:rPr>
              <a:t>of  </a:t>
            </a:r>
            <a:r>
              <a:rPr lang="en-IE" sz="3600" spc="-5" dirty="0">
                <a:solidFill>
                  <a:schemeClr val="bg1"/>
                </a:solidFill>
                <a:latin typeface="Segoe Pro"/>
                <a:cs typeface="Segoe Pro"/>
              </a:rPr>
              <a:t>linear </a:t>
            </a:r>
            <a:r>
              <a:rPr lang="en-IE" sz="3600" spc="25" dirty="0">
                <a:solidFill>
                  <a:schemeClr val="bg1"/>
                </a:solidFill>
                <a:latin typeface="Segoe Pro"/>
                <a:cs typeface="Segoe Pro"/>
              </a:rPr>
              <a:t>TV </a:t>
            </a:r>
            <a:r>
              <a:rPr lang="en-IE" sz="3600" spc="-5" dirty="0">
                <a:solidFill>
                  <a:schemeClr val="bg1"/>
                </a:solidFill>
                <a:latin typeface="Segoe Pro"/>
                <a:cs typeface="Segoe Pro"/>
              </a:rPr>
              <a:t>each</a:t>
            </a:r>
            <a:r>
              <a:rPr lang="en-IE" sz="3600" spc="-40" dirty="0">
                <a:solidFill>
                  <a:schemeClr val="bg1"/>
                </a:solidFill>
                <a:latin typeface="Segoe Pro"/>
                <a:cs typeface="Segoe Pro"/>
              </a:rPr>
              <a:t> </a:t>
            </a:r>
            <a:r>
              <a:rPr lang="en-IE" sz="3600" dirty="0">
                <a:solidFill>
                  <a:schemeClr val="bg1"/>
                </a:solidFill>
                <a:latin typeface="Segoe Pro"/>
                <a:cs typeface="Segoe Pro"/>
              </a:rPr>
              <a:t>month</a:t>
            </a:r>
          </a:p>
          <a:p>
            <a:pPr marL="12700" algn="ctr">
              <a:lnSpc>
                <a:spcPct val="100000"/>
              </a:lnSpc>
            </a:pPr>
            <a:r>
              <a:rPr lang="en-IE" sz="3600" dirty="0">
                <a:solidFill>
                  <a:schemeClr val="bg1"/>
                </a:solidFill>
                <a:latin typeface="Segoe Pro"/>
                <a:cs typeface="Segoe Pro"/>
              </a:rPr>
              <a:t>This </a:t>
            </a:r>
            <a:r>
              <a:rPr lang="en-IE" sz="3600" spc="-5" dirty="0">
                <a:solidFill>
                  <a:schemeClr val="bg1"/>
                </a:solidFill>
                <a:latin typeface="Segoe Pro"/>
                <a:cs typeface="Segoe Pro"/>
              </a:rPr>
              <a:t>is </a:t>
            </a:r>
            <a:r>
              <a:rPr lang="en-IE" sz="3600" dirty="0">
                <a:solidFill>
                  <a:schemeClr val="bg1"/>
                </a:solidFill>
                <a:latin typeface="Segoe Pro"/>
                <a:cs typeface="Segoe Pro"/>
              </a:rPr>
              <a:t>the </a:t>
            </a:r>
            <a:r>
              <a:rPr lang="en-IE" sz="3600" spc="-5" dirty="0">
                <a:solidFill>
                  <a:schemeClr val="bg1"/>
                </a:solidFill>
                <a:latin typeface="Segoe Pro"/>
                <a:cs typeface="Segoe Pro"/>
              </a:rPr>
              <a:t>equivalent </a:t>
            </a:r>
            <a:r>
              <a:rPr lang="en-IE" sz="3600" spc="-20" dirty="0">
                <a:solidFill>
                  <a:schemeClr val="bg1"/>
                </a:solidFill>
                <a:latin typeface="Segoe Pro"/>
                <a:cs typeface="Segoe Pro"/>
              </a:rPr>
              <a:t>of </a:t>
            </a:r>
            <a:r>
              <a:rPr lang="en-IE" sz="3600" spc="-5" dirty="0">
                <a:solidFill>
                  <a:schemeClr val="bg1"/>
                </a:solidFill>
                <a:latin typeface="Segoe Pro"/>
                <a:cs typeface="Segoe Pro"/>
              </a:rPr>
              <a:t>watching </a:t>
            </a:r>
            <a:r>
              <a:rPr lang="en-IE" sz="3600" dirty="0">
                <a:solidFill>
                  <a:schemeClr val="bg1"/>
                </a:solidFill>
                <a:latin typeface="Segoe Pro"/>
                <a:cs typeface="Segoe Pro"/>
              </a:rPr>
              <a:t>the </a:t>
            </a:r>
            <a:r>
              <a:rPr lang="en-IE" sz="3600" spc="-5" dirty="0">
                <a:solidFill>
                  <a:schemeClr val="bg1"/>
                </a:solidFill>
                <a:latin typeface="Segoe Pro"/>
                <a:cs typeface="Segoe Pro"/>
              </a:rPr>
              <a:t>whole </a:t>
            </a:r>
            <a:r>
              <a:rPr lang="en-IE" sz="3600" spc="-20" dirty="0">
                <a:solidFill>
                  <a:schemeClr val="bg1"/>
                </a:solidFill>
                <a:latin typeface="Segoe Pro"/>
                <a:cs typeface="Segoe Pro"/>
              </a:rPr>
              <a:t>of </a:t>
            </a:r>
          </a:p>
          <a:p>
            <a:pPr marL="12700" algn="ctr">
              <a:lnSpc>
                <a:spcPct val="100000"/>
              </a:lnSpc>
            </a:pPr>
            <a:r>
              <a:rPr lang="en-IE" sz="3600" spc="-5" dirty="0">
                <a:solidFill>
                  <a:schemeClr val="bg1"/>
                </a:solidFill>
                <a:latin typeface="Segoe Pro"/>
                <a:cs typeface="Segoe Pro"/>
              </a:rPr>
              <a:t>The Queens Gambit</a:t>
            </a:r>
            <a:r>
              <a:rPr lang="en-IE" sz="3600" dirty="0">
                <a:solidFill>
                  <a:schemeClr val="bg1"/>
                </a:solidFill>
                <a:latin typeface="Segoe Pro"/>
                <a:cs typeface="Segoe Pro"/>
              </a:rPr>
              <a:t> </a:t>
            </a:r>
            <a:r>
              <a:rPr lang="en-IE" sz="3600" spc="-5" dirty="0">
                <a:solidFill>
                  <a:schemeClr val="bg1"/>
                </a:solidFill>
                <a:latin typeface="Segoe Pro"/>
                <a:cs typeface="Segoe Pro"/>
              </a:rPr>
              <a:t>on Netflix </a:t>
            </a:r>
            <a:r>
              <a:rPr lang="en-IE" sz="6000" spc="-5" dirty="0">
                <a:solidFill>
                  <a:schemeClr val="bg1"/>
                </a:solidFill>
                <a:latin typeface="Segoe Pro"/>
                <a:cs typeface="Segoe Pro"/>
              </a:rPr>
              <a:t>12.5 </a:t>
            </a:r>
            <a:r>
              <a:rPr lang="en-IE" sz="6000" dirty="0">
                <a:solidFill>
                  <a:schemeClr val="bg1"/>
                </a:solidFill>
                <a:latin typeface="Segoe Pro"/>
                <a:cs typeface="Segoe Pro"/>
              </a:rPr>
              <a:t>times.</a:t>
            </a:r>
            <a:endParaRPr lang="en-IE" sz="3600" dirty="0">
              <a:solidFill>
                <a:schemeClr val="bg1"/>
              </a:solidFill>
              <a:latin typeface="Segoe Pro"/>
              <a:cs typeface="Segoe Pro"/>
            </a:endParaRPr>
          </a:p>
        </p:txBody>
      </p:sp>
      <p:pic>
        <p:nvPicPr>
          <p:cNvPr id="14" name="Picture 13" descr="Logo, company name&#10;&#10;Description automatically generated">
            <a:extLst>
              <a:ext uri="{FF2B5EF4-FFF2-40B4-BE49-F238E27FC236}">
                <a16:creationId xmlns:a16="http://schemas.microsoft.com/office/drawing/2014/main" id="{AE5B5688-86B7-AB45-A050-FF28F1C3D403}"/>
              </a:ext>
            </a:extLst>
          </p:cNvPr>
          <p:cNvPicPr>
            <a:picLocks noChangeAspect="1"/>
          </p:cNvPicPr>
          <p:nvPr/>
        </p:nvPicPr>
        <p:blipFill>
          <a:blip r:embed="rId4"/>
          <a:stretch>
            <a:fillRect/>
          </a:stretch>
        </p:blipFill>
        <p:spPr>
          <a:xfrm>
            <a:off x="9838591" y="-157090"/>
            <a:ext cx="2371088" cy="1676254"/>
          </a:xfrm>
          <a:prstGeom prst="rect">
            <a:avLst/>
          </a:prstGeom>
        </p:spPr>
      </p:pic>
    </p:spTree>
    <p:extLst>
      <p:ext uri="{BB962C8B-B14F-4D97-AF65-F5344CB8AC3E}">
        <p14:creationId xmlns:p14="http://schemas.microsoft.com/office/powerpoint/2010/main" val="225040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0D2D3083-9161-4F01-A1EE-7F0DFCDF9A5F}"/>
              </a:ext>
            </a:extLst>
          </p:cNvPr>
          <p:cNvPicPr>
            <a:picLocks noChangeAspect="1"/>
          </p:cNvPicPr>
          <p:nvPr/>
        </p:nvPicPr>
        <p:blipFill>
          <a:blip r:embed="rId3"/>
          <a:stretch>
            <a:fillRect/>
          </a:stretch>
        </p:blipFill>
        <p:spPr>
          <a:xfrm>
            <a:off x="482979" y="2182260"/>
            <a:ext cx="506012" cy="2493480"/>
          </a:xfrm>
          <a:prstGeom prst="rect">
            <a:avLst/>
          </a:prstGeom>
        </p:spPr>
      </p:pic>
      <p:pic>
        <p:nvPicPr>
          <p:cNvPr id="33" name="Picture 16" descr="http://icons.iconarchive.com/icons/uiconstock/socialmedia/512/Apple-App-Store-icon.png">
            <a:extLst>
              <a:ext uri="{FF2B5EF4-FFF2-40B4-BE49-F238E27FC236}">
                <a16:creationId xmlns:a16="http://schemas.microsoft.com/office/drawing/2014/main" id="{16C1AF62-51E4-47CD-949D-264B67F038A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5402" y="4845158"/>
            <a:ext cx="342091" cy="34209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60C65FED-B5FC-43F6-ABD8-0A01EF653E2D}"/>
              </a:ext>
            </a:extLst>
          </p:cNvPr>
          <p:cNvPicPr>
            <a:picLocks noChangeAspect="1"/>
          </p:cNvPicPr>
          <p:nvPr/>
        </p:nvPicPr>
        <p:blipFill>
          <a:blip r:embed="rId5"/>
          <a:stretch>
            <a:fillRect/>
          </a:stretch>
        </p:blipFill>
        <p:spPr>
          <a:xfrm>
            <a:off x="4242692" y="5270647"/>
            <a:ext cx="304801" cy="304801"/>
          </a:xfrm>
          <a:prstGeom prst="rect">
            <a:avLst/>
          </a:prstGeom>
        </p:spPr>
      </p:pic>
      <p:pic>
        <p:nvPicPr>
          <p:cNvPr id="35" name="Picture 34">
            <a:extLst>
              <a:ext uri="{FF2B5EF4-FFF2-40B4-BE49-F238E27FC236}">
                <a16:creationId xmlns:a16="http://schemas.microsoft.com/office/drawing/2014/main" id="{B60361AA-F5EE-4A08-8E83-3EE2AE92EC2E}"/>
              </a:ext>
            </a:extLst>
          </p:cNvPr>
          <p:cNvPicPr>
            <a:picLocks noChangeAspect="1"/>
          </p:cNvPicPr>
          <p:nvPr/>
        </p:nvPicPr>
        <p:blipFill>
          <a:blip r:embed="rId6"/>
          <a:stretch>
            <a:fillRect/>
          </a:stretch>
        </p:blipFill>
        <p:spPr>
          <a:xfrm>
            <a:off x="4186922" y="5613424"/>
            <a:ext cx="379049" cy="379049"/>
          </a:xfrm>
          <a:prstGeom prst="rect">
            <a:avLst/>
          </a:prstGeom>
        </p:spPr>
      </p:pic>
      <p:pic>
        <p:nvPicPr>
          <p:cNvPr id="36" name="Picture 35">
            <a:extLst>
              <a:ext uri="{FF2B5EF4-FFF2-40B4-BE49-F238E27FC236}">
                <a16:creationId xmlns:a16="http://schemas.microsoft.com/office/drawing/2014/main" id="{3402A95E-BAE1-45C9-828D-B530367700D6}"/>
              </a:ext>
            </a:extLst>
          </p:cNvPr>
          <p:cNvPicPr>
            <a:picLocks noChangeAspect="1"/>
          </p:cNvPicPr>
          <p:nvPr/>
        </p:nvPicPr>
        <p:blipFill>
          <a:blip r:embed="rId7"/>
          <a:stretch>
            <a:fillRect/>
          </a:stretch>
        </p:blipFill>
        <p:spPr>
          <a:xfrm>
            <a:off x="2222972" y="4786545"/>
            <a:ext cx="350233" cy="350233"/>
          </a:xfrm>
          <a:prstGeom prst="rect">
            <a:avLst/>
          </a:prstGeom>
        </p:spPr>
      </p:pic>
      <p:pic>
        <p:nvPicPr>
          <p:cNvPr id="38" name="Picture 37">
            <a:extLst>
              <a:ext uri="{FF2B5EF4-FFF2-40B4-BE49-F238E27FC236}">
                <a16:creationId xmlns:a16="http://schemas.microsoft.com/office/drawing/2014/main" id="{7AF32A30-0DE1-44F7-ADDD-709CB0C68B73}"/>
              </a:ext>
            </a:extLst>
          </p:cNvPr>
          <p:cNvPicPr>
            <a:picLocks noChangeAspect="1"/>
          </p:cNvPicPr>
          <p:nvPr/>
        </p:nvPicPr>
        <p:blipFill>
          <a:blip r:embed="rId8"/>
          <a:stretch>
            <a:fillRect/>
          </a:stretch>
        </p:blipFill>
        <p:spPr>
          <a:xfrm>
            <a:off x="2166779" y="5277125"/>
            <a:ext cx="462617" cy="247131"/>
          </a:xfrm>
          <a:prstGeom prst="rect">
            <a:avLst/>
          </a:prstGeom>
        </p:spPr>
      </p:pic>
      <p:pic>
        <p:nvPicPr>
          <p:cNvPr id="42" name="Picture 41">
            <a:extLst>
              <a:ext uri="{FF2B5EF4-FFF2-40B4-BE49-F238E27FC236}">
                <a16:creationId xmlns:a16="http://schemas.microsoft.com/office/drawing/2014/main" id="{27FC11C9-B262-4B5C-8F84-151877E7B476}"/>
              </a:ext>
            </a:extLst>
          </p:cNvPr>
          <p:cNvPicPr>
            <a:picLocks noChangeAspect="1"/>
          </p:cNvPicPr>
          <p:nvPr/>
        </p:nvPicPr>
        <p:blipFill>
          <a:blip r:embed="rId9"/>
          <a:stretch>
            <a:fillRect/>
          </a:stretch>
        </p:blipFill>
        <p:spPr>
          <a:xfrm>
            <a:off x="5838294" y="4937348"/>
            <a:ext cx="824244" cy="171882"/>
          </a:xfrm>
          <a:prstGeom prst="rect">
            <a:avLst/>
          </a:prstGeom>
        </p:spPr>
      </p:pic>
      <p:pic>
        <p:nvPicPr>
          <p:cNvPr id="43" name="Picture 42">
            <a:extLst>
              <a:ext uri="{FF2B5EF4-FFF2-40B4-BE49-F238E27FC236}">
                <a16:creationId xmlns:a16="http://schemas.microsoft.com/office/drawing/2014/main" id="{2D3B2AD3-DB3E-4E7B-9E12-BEC2E934AEB6}"/>
              </a:ext>
            </a:extLst>
          </p:cNvPr>
          <p:cNvPicPr>
            <a:picLocks noChangeAspect="1"/>
          </p:cNvPicPr>
          <p:nvPr/>
        </p:nvPicPr>
        <p:blipFill>
          <a:blip r:embed="rId10"/>
          <a:stretch>
            <a:fillRect/>
          </a:stretch>
        </p:blipFill>
        <p:spPr>
          <a:xfrm>
            <a:off x="6866640" y="4845158"/>
            <a:ext cx="502678" cy="281499"/>
          </a:xfrm>
          <a:prstGeom prst="rect">
            <a:avLst/>
          </a:prstGeom>
        </p:spPr>
      </p:pic>
      <p:pic>
        <p:nvPicPr>
          <p:cNvPr id="44" name="Picture 6" descr="http://www.thefootyblog.net/wp-content/uploads/2013/08/BT_SPORT_LOGO.jpg">
            <a:extLst>
              <a:ext uri="{FF2B5EF4-FFF2-40B4-BE49-F238E27FC236}">
                <a16:creationId xmlns:a16="http://schemas.microsoft.com/office/drawing/2014/main" id="{6FDDA121-A451-4B26-AD6D-583979D599F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05754" y="5261677"/>
            <a:ext cx="646574" cy="13901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FC335296-C9DE-4BF5-A7AD-4AD0143AE1AC}"/>
              </a:ext>
            </a:extLst>
          </p:cNvPr>
          <p:cNvPicPr>
            <a:picLocks noChangeAspect="1"/>
          </p:cNvPicPr>
          <p:nvPr/>
        </p:nvPicPr>
        <p:blipFill>
          <a:blip r:embed="rId12"/>
          <a:stretch>
            <a:fillRect/>
          </a:stretch>
        </p:blipFill>
        <p:spPr>
          <a:xfrm>
            <a:off x="9072063" y="4845158"/>
            <a:ext cx="485888" cy="291870"/>
          </a:xfrm>
          <a:prstGeom prst="rect">
            <a:avLst/>
          </a:prstGeom>
        </p:spPr>
      </p:pic>
      <p:pic>
        <p:nvPicPr>
          <p:cNvPr id="48" name="Picture 47">
            <a:extLst>
              <a:ext uri="{FF2B5EF4-FFF2-40B4-BE49-F238E27FC236}">
                <a16:creationId xmlns:a16="http://schemas.microsoft.com/office/drawing/2014/main" id="{A587A3A6-E40C-48C6-8EE3-82FA9C5926BF}"/>
              </a:ext>
            </a:extLst>
          </p:cNvPr>
          <p:cNvPicPr>
            <a:picLocks noChangeAspect="1"/>
          </p:cNvPicPr>
          <p:nvPr/>
        </p:nvPicPr>
        <p:blipFill rotWithShape="1">
          <a:blip r:embed="rId13">
            <a:extLst>
              <a:ext uri="{28A0092B-C50C-407E-A947-70E740481C1C}">
                <a14:useLocalDpi xmlns:a14="http://schemas.microsoft.com/office/drawing/2010/main" val="0"/>
              </a:ext>
            </a:extLst>
          </a:blip>
          <a:srcRect b="10640"/>
          <a:stretch/>
        </p:blipFill>
        <p:spPr>
          <a:xfrm>
            <a:off x="9924140" y="4805220"/>
            <a:ext cx="537333" cy="442661"/>
          </a:xfrm>
          <a:prstGeom prst="rect">
            <a:avLst/>
          </a:prstGeom>
        </p:spPr>
      </p:pic>
      <p:pic>
        <p:nvPicPr>
          <p:cNvPr id="72" name="Picture 2" descr="Image result for facebook watch">
            <a:extLst>
              <a:ext uri="{FF2B5EF4-FFF2-40B4-BE49-F238E27FC236}">
                <a16:creationId xmlns:a16="http://schemas.microsoft.com/office/drawing/2014/main" id="{7E1B6007-4668-4712-B99F-34C85FC02710}"/>
              </a:ext>
            </a:extLst>
          </p:cNvPr>
          <p:cNvPicPr>
            <a:picLocks noChangeAspect="1" noChangeArrowheads="1"/>
          </p:cNvPicPr>
          <p:nvPr/>
        </p:nvPicPr>
        <p:blipFill>
          <a:blip r:embed="rId14">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10816119" y="4742711"/>
            <a:ext cx="684182" cy="36869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3">
            <a:extLst>
              <a:ext uri="{FF2B5EF4-FFF2-40B4-BE49-F238E27FC236}">
                <a16:creationId xmlns:a16="http://schemas.microsoft.com/office/drawing/2014/main" id="{41AE339C-35E9-4B34-B762-58F47536B4E5}"/>
              </a:ext>
            </a:extLst>
          </p:cNvPr>
          <p:cNvPicPr>
            <a:picLocks noChangeAspect="1"/>
          </p:cNvPicPr>
          <p:nvPr/>
        </p:nvPicPr>
        <p:blipFill>
          <a:blip r:embed="rId15"/>
          <a:stretch>
            <a:fillRect/>
          </a:stretch>
        </p:blipFill>
        <p:spPr>
          <a:xfrm>
            <a:off x="9911254" y="5395514"/>
            <a:ext cx="563104" cy="403735"/>
          </a:xfrm>
          <a:prstGeom prst="rect">
            <a:avLst/>
          </a:prstGeom>
        </p:spPr>
      </p:pic>
      <p:sp>
        <p:nvSpPr>
          <p:cNvPr id="75" name="Footer Placeholder 5">
            <a:extLst>
              <a:ext uri="{FF2B5EF4-FFF2-40B4-BE49-F238E27FC236}">
                <a16:creationId xmlns:a16="http://schemas.microsoft.com/office/drawing/2014/main" id="{15A66A5A-F6E5-4741-8DD8-EFBE999718A7}"/>
              </a:ext>
            </a:extLst>
          </p:cNvPr>
          <p:cNvSpPr>
            <a:spLocks noGrp="1"/>
          </p:cNvSpPr>
          <p:nvPr>
            <p:ph type="ftr" sz="quarter" idx="11"/>
          </p:nvPr>
        </p:nvSpPr>
        <p:spPr>
          <a:xfrm>
            <a:off x="2643227" y="6473721"/>
            <a:ext cx="6914724" cy="365125"/>
          </a:xfrm>
        </p:spPr>
        <p:txBody>
          <a:bodyPr/>
          <a:lstStyle/>
          <a:p>
            <a:r>
              <a:rPr lang="en-GB" sz="1000" i="1" dirty="0"/>
              <a:t>Source: CSO. Nielsen Adults. TV set viewing within 7 days of broadcast *2020 data up to August 20</a:t>
            </a:r>
          </a:p>
        </p:txBody>
      </p:sp>
      <p:grpSp>
        <p:nvGrpSpPr>
          <p:cNvPr id="27" name="Group 26">
            <a:extLst>
              <a:ext uri="{FF2B5EF4-FFF2-40B4-BE49-F238E27FC236}">
                <a16:creationId xmlns:a16="http://schemas.microsoft.com/office/drawing/2014/main" id="{07612E4E-4C47-4563-92C9-5097A806FF8F}"/>
              </a:ext>
            </a:extLst>
          </p:cNvPr>
          <p:cNvGrpSpPr/>
          <p:nvPr/>
        </p:nvGrpSpPr>
        <p:grpSpPr>
          <a:xfrm>
            <a:off x="5310792" y="4921330"/>
            <a:ext cx="2259927" cy="792917"/>
            <a:chOff x="9126976" y="2271542"/>
            <a:chExt cx="2259927" cy="769115"/>
          </a:xfrm>
        </p:grpSpPr>
        <p:pic>
          <p:nvPicPr>
            <p:cNvPr id="28" name="Picture 12" descr="http://www.changeipadwallpaper.com/wp-content/uploads/1024iPad/Apple/Apple%20logo%20text.jpg">
              <a:extLst>
                <a:ext uri="{FF2B5EF4-FFF2-40B4-BE49-F238E27FC236}">
                  <a16:creationId xmlns:a16="http://schemas.microsoft.com/office/drawing/2014/main" id="{10C3A030-2B7C-4A67-95D4-345E1EC47D68}"/>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12623" t="39467" r="11470" b="37332"/>
            <a:stretch/>
          </p:blipFill>
          <p:spPr bwMode="auto">
            <a:xfrm>
              <a:off x="9126976" y="2271542"/>
              <a:ext cx="502678" cy="18196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ttp://helpforum.sky.com/t5/image/serverpage/image-id/2458i1EF50CF6C1B069B2/image-size/original?v=mpbl-1&amp;px=-1">
              <a:hlinkClick r:id="rId17"/>
              <a:extLst>
                <a:ext uri="{FF2B5EF4-FFF2-40B4-BE49-F238E27FC236}">
                  <a16:creationId xmlns:a16="http://schemas.microsoft.com/office/drawing/2014/main" id="{1EDB3D04-CEE1-4371-BFAB-A5C3394F72A2}"/>
                </a:ext>
              </a:extLst>
            </p:cNvPr>
            <p:cNvPicPr>
              <a:picLocks noChangeAspect="1" noChangeArrowheads="1"/>
            </p:cNvPicPr>
            <p:nvPr/>
          </p:nvPicPr>
          <p:blipFill rotWithShape="1">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t="10539" b="13692"/>
            <a:stretch/>
          </p:blipFill>
          <p:spPr bwMode="auto">
            <a:xfrm>
              <a:off x="10884225" y="2813944"/>
              <a:ext cx="502678" cy="226713"/>
            </a:xfrm>
            <a:prstGeom prst="rect">
              <a:avLst/>
            </a:prstGeom>
            <a:noFill/>
            <a:extLst>
              <a:ext uri="{909E8E84-426E-40DD-AFC4-6F175D3DCCD1}">
                <a14:hiddenFill xmlns:a14="http://schemas.microsoft.com/office/drawing/2010/main">
                  <a:solidFill>
                    <a:srgbClr val="FFFFFF"/>
                  </a:solidFill>
                </a14:hiddenFill>
              </a:ext>
            </a:extLst>
          </p:spPr>
        </p:pic>
      </p:grpSp>
      <p:pic>
        <p:nvPicPr>
          <p:cNvPr id="50" name="Picture 4" descr="Image result for iphone">
            <a:extLst>
              <a:ext uri="{FF2B5EF4-FFF2-40B4-BE49-F238E27FC236}">
                <a16:creationId xmlns:a16="http://schemas.microsoft.com/office/drawing/2014/main" id="{C373AEF4-9EE1-4476-99EA-F357C0A8EC84}"/>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07222" y="4774661"/>
            <a:ext cx="371934" cy="3342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a:extLst>
              <a:ext uri="{FF2B5EF4-FFF2-40B4-BE49-F238E27FC236}">
                <a16:creationId xmlns:a16="http://schemas.microsoft.com/office/drawing/2014/main" id="{FEB36A34-6B22-475E-B553-4FD9F32D7818}"/>
              </a:ext>
            </a:extLst>
          </p:cNvPr>
          <p:cNvPicPr>
            <a:picLocks noChangeAspect="1"/>
          </p:cNvPicPr>
          <p:nvPr/>
        </p:nvPicPr>
        <p:blipFill>
          <a:blip r:embed="rId20"/>
          <a:stretch>
            <a:fillRect/>
          </a:stretch>
        </p:blipFill>
        <p:spPr>
          <a:xfrm>
            <a:off x="1514698" y="4792439"/>
            <a:ext cx="460327" cy="257783"/>
          </a:xfrm>
          <a:prstGeom prst="rect">
            <a:avLst/>
          </a:prstGeom>
        </p:spPr>
      </p:pic>
      <p:pic>
        <p:nvPicPr>
          <p:cNvPr id="57" name="Picture 2" descr="http://img1.wikia.nocookie.net/__cb20141003084319/logopedia/images/4/4b/Amazon_Fire_TV.png">
            <a:extLst>
              <a:ext uri="{FF2B5EF4-FFF2-40B4-BE49-F238E27FC236}">
                <a16:creationId xmlns:a16="http://schemas.microsoft.com/office/drawing/2014/main" id="{6065B868-83DE-4398-B041-9928CF537B82}"/>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978628" y="4827966"/>
            <a:ext cx="638323" cy="14231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a:extLst>
              <a:ext uri="{FF2B5EF4-FFF2-40B4-BE49-F238E27FC236}">
                <a16:creationId xmlns:a16="http://schemas.microsoft.com/office/drawing/2014/main" id="{DE03849A-3A93-4CB6-8CDF-886E07FF023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960253" y="5096651"/>
            <a:ext cx="749254" cy="165835"/>
          </a:xfrm>
          <a:prstGeom prst="rect">
            <a:avLst/>
          </a:prstGeom>
        </p:spPr>
      </p:pic>
      <p:pic>
        <p:nvPicPr>
          <p:cNvPr id="3" name="Picture 2" descr="A close up of a sign&#10;&#10;Description automatically generated">
            <a:extLst>
              <a:ext uri="{FF2B5EF4-FFF2-40B4-BE49-F238E27FC236}">
                <a16:creationId xmlns:a16="http://schemas.microsoft.com/office/drawing/2014/main" id="{BF78C795-FF72-B74E-A3A1-A70BAC54A58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707951" y="5241954"/>
            <a:ext cx="684182" cy="273673"/>
          </a:xfrm>
          <a:prstGeom prst="rect">
            <a:avLst/>
          </a:prstGeom>
        </p:spPr>
      </p:pic>
      <p:sp>
        <p:nvSpPr>
          <p:cNvPr id="2" name="TextBox 1">
            <a:extLst>
              <a:ext uri="{FF2B5EF4-FFF2-40B4-BE49-F238E27FC236}">
                <a16:creationId xmlns:a16="http://schemas.microsoft.com/office/drawing/2014/main" id="{6EF3166C-7F49-4F79-84F5-B091A67EA443}"/>
              </a:ext>
            </a:extLst>
          </p:cNvPr>
          <p:cNvSpPr txBox="1"/>
          <p:nvPr/>
        </p:nvSpPr>
        <p:spPr>
          <a:xfrm>
            <a:off x="439614" y="553915"/>
            <a:ext cx="9398977" cy="954107"/>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Viewing to linear TV on a TV set remains exceptionally strong </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graphicFrame>
        <p:nvGraphicFramePr>
          <p:cNvPr id="26" name="Chart 25">
            <a:extLst>
              <a:ext uri="{FF2B5EF4-FFF2-40B4-BE49-F238E27FC236}">
                <a16:creationId xmlns:a16="http://schemas.microsoft.com/office/drawing/2014/main" id="{108407B8-063A-1A48-8A84-F55323F177C8}"/>
              </a:ext>
            </a:extLst>
          </p:cNvPr>
          <p:cNvGraphicFramePr>
            <a:graphicFrameLocks/>
          </p:cNvGraphicFramePr>
          <p:nvPr>
            <p:extLst>
              <p:ext uri="{D42A27DB-BD31-4B8C-83A1-F6EECF244321}">
                <p14:modId xmlns:p14="http://schemas.microsoft.com/office/powerpoint/2010/main" val="3531489070"/>
              </p:ext>
            </p:extLst>
          </p:nvPr>
        </p:nvGraphicFramePr>
        <p:xfrm>
          <a:off x="988991" y="1965488"/>
          <a:ext cx="11203009" cy="2743200"/>
        </p:xfrm>
        <a:graphic>
          <a:graphicData uri="http://schemas.openxmlformats.org/drawingml/2006/chart">
            <c:chart xmlns:c="http://schemas.openxmlformats.org/drawingml/2006/chart" xmlns:r="http://schemas.openxmlformats.org/officeDocument/2006/relationships" r:id="rId24"/>
          </a:graphicData>
        </a:graphic>
      </p:graphicFrame>
      <p:pic>
        <p:nvPicPr>
          <p:cNvPr id="32" name="Picture 2" descr="Disney+: What to know about Plus release date, price, bundles, shows for  new streaming service - ABC7 San Francisco">
            <a:extLst>
              <a:ext uri="{FF2B5EF4-FFF2-40B4-BE49-F238E27FC236}">
                <a16:creationId xmlns:a16="http://schemas.microsoft.com/office/drawing/2014/main" id="{63F2648A-47CF-5E48-9CFE-E7C7F097C963}"/>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536811" y="4800874"/>
            <a:ext cx="443286" cy="24934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89D7ADE1-B881-024A-8460-210B69804F45}"/>
              </a:ext>
            </a:extLst>
          </p:cNvPr>
          <p:cNvPicPr>
            <a:picLocks noChangeAspect="1"/>
          </p:cNvPicPr>
          <p:nvPr/>
        </p:nvPicPr>
        <p:blipFill>
          <a:blip r:embed="rId12"/>
          <a:stretch>
            <a:fillRect/>
          </a:stretch>
        </p:blipFill>
        <p:spPr>
          <a:xfrm>
            <a:off x="11536811" y="5241954"/>
            <a:ext cx="485888" cy="291870"/>
          </a:xfrm>
          <a:prstGeom prst="rect">
            <a:avLst/>
          </a:prstGeom>
        </p:spPr>
      </p:pic>
    </p:spTree>
    <p:extLst>
      <p:ext uri="{BB962C8B-B14F-4D97-AF65-F5344CB8AC3E}">
        <p14:creationId xmlns:p14="http://schemas.microsoft.com/office/powerpoint/2010/main" val="3065344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0AF7579-62BB-4EC4-A502-BFCE2FF668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93971" y="1749425"/>
            <a:ext cx="5849339" cy="4681624"/>
          </a:xfrm>
        </p:spPr>
      </p:pic>
      <p:sp>
        <p:nvSpPr>
          <p:cNvPr id="6" name="TextBox 5">
            <a:extLst>
              <a:ext uri="{FF2B5EF4-FFF2-40B4-BE49-F238E27FC236}">
                <a16:creationId xmlns:a16="http://schemas.microsoft.com/office/drawing/2014/main" id="{F9B9C11A-319E-4CC3-9FCE-BAD56D6D6EF1}"/>
              </a:ext>
            </a:extLst>
          </p:cNvPr>
          <p:cNvSpPr txBox="1"/>
          <p:nvPr/>
        </p:nvSpPr>
        <p:spPr>
          <a:xfrm>
            <a:off x="363414" y="910722"/>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There are 8 </a:t>
            </a:r>
            <a:r>
              <a:rPr lang="en-GB"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Needstates</a:t>
            </a:r>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which drive video viewing</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F1033264-EEF6-4063-99E5-12D09EA2F673}"/>
              </a:ext>
            </a:extLst>
          </p:cNvPr>
          <p:cNvSpPr txBox="1"/>
          <p:nvPr/>
        </p:nvSpPr>
        <p:spPr>
          <a:xfrm>
            <a:off x="439614" y="1749425"/>
            <a:ext cx="6096000" cy="4524315"/>
          </a:xfrm>
          <a:prstGeom prst="rect">
            <a:avLst/>
          </a:prstGeom>
          <a:noFill/>
        </p:spPr>
        <p:txBody>
          <a:bodyPr wrap="square">
            <a:spAutoFit/>
          </a:bodyPr>
          <a:lstStyle/>
          <a:p>
            <a:r>
              <a:rPr lang="en-IE" dirty="0">
                <a:solidFill>
                  <a:schemeClr val="bg2"/>
                </a:solidFill>
              </a:rPr>
              <a:t>Video is firmly entrenched in our lives. Whether we’re snuggling on the sofa for an evening of telly or killing time on our mobiles before the bus arrives, the opportunities to watch have never been greater.</a:t>
            </a:r>
          </a:p>
          <a:p>
            <a:endParaRPr lang="en-IE" dirty="0">
              <a:solidFill>
                <a:schemeClr val="bg2"/>
              </a:solidFill>
            </a:endParaRPr>
          </a:p>
          <a:p>
            <a:r>
              <a:rPr lang="en-IE" dirty="0">
                <a:solidFill>
                  <a:schemeClr val="bg2"/>
                </a:solidFill>
              </a:rPr>
              <a:t>Partnering with Thinkbox UK and with the Irish research carried out by Behaviour &amp; Attitudes, we looked the role that video plays in our lives to determine how the different video formats coexist and why viewers choose to invest their time in a range of video platforms.</a:t>
            </a:r>
          </a:p>
          <a:p>
            <a:endParaRPr lang="en-IE" dirty="0">
              <a:solidFill>
                <a:schemeClr val="bg2"/>
              </a:solidFill>
            </a:endParaRPr>
          </a:p>
          <a:p>
            <a:r>
              <a:rPr lang="en-IE" dirty="0">
                <a:solidFill>
                  <a:schemeClr val="bg2"/>
                </a:solidFill>
              </a:rPr>
              <a:t>The study found that our motivations can be categorised into eight different ‘need states’: unwind, distract, comfort, in touch, experience, indulge, escape and do.</a:t>
            </a:r>
          </a:p>
        </p:txBody>
      </p:sp>
    </p:spTree>
    <p:extLst>
      <p:ext uri="{BB962C8B-B14F-4D97-AF65-F5344CB8AC3E}">
        <p14:creationId xmlns:p14="http://schemas.microsoft.com/office/powerpoint/2010/main" val="3168956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C5D1EF0-2F9C-47EB-AEB8-D46A1E88500E}"/>
              </a:ext>
            </a:extLst>
          </p:cNvPr>
          <p:cNvGraphicFramePr>
            <a:graphicFrameLocks noGrp="1"/>
          </p:cNvGraphicFramePr>
          <p:nvPr>
            <p:ph idx="1"/>
            <p:extLst>
              <p:ext uri="{D42A27DB-BD31-4B8C-83A1-F6EECF244321}">
                <p14:modId xmlns:p14="http://schemas.microsoft.com/office/powerpoint/2010/main" val="28118550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03B18B6F-7558-4CD1-B7E3-9A7C0AEEA0F7}"/>
              </a:ext>
            </a:extLst>
          </p:cNvPr>
          <p:cNvSpPr txBox="1"/>
          <p:nvPr/>
        </p:nvSpPr>
        <p:spPr>
          <a:xfrm>
            <a:off x="363414" y="910722"/>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On average each Irish person sees 27 ads per day</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8" name="object 9">
            <a:extLst>
              <a:ext uri="{FF2B5EF4-FFF2-40B4-BE49-F238E27FC236}">
                <a16:creationId xmlns:a16="http://schemas.microsoft.com/office/drawing/2014/main" id="{8F13A98A-49AE-4902-AE01-837DCA9A18EB}"/>
              </a:ext>
            </a:extLst>
          </p:cNvPr>
          <p:cNvSpPr txBox="1"/>
          <p:nvPr/>
        </p:nvSpPr>
        <p:spPr>
          <a:xfrm>
            <a:off x="363414" y="6568646"/>
            <a:ext cx="8757130" cy="166712"/>
          </a:xfrm>
          <a:prstGeom prst="rect">
            <a:avLst/>
          </a:prstGeom>
        </p:spPr>
        <p:txBody>
          <a:bodyPr vert="horz" wrap="square" lIns="0" tIns="12700" rIns="0" bIns="0" rtlCol="0">
            <a:spAutoFit/>
          </a:bodyPr>
          <a:lstStyle/>
          <a:p>
            <a:pPr marL="38100">
              <a:lnSpc>
                <a:spcPct val="100000"/>
              </a:lnSpc>
              <a:spcBef>
                <a:spcPts val="100"/>
              </a:spcBef>
            </a:pPr>
            <a:r>
              <a:rPr sz="600" baseline="34722" dirty="0">
                <a:solidFill>
                  <a:schemeClr val="accent5"/>
                </a:solidFill>
                <a:latin typeface="Open Sans"/>
                <a:cs typeface="Open Sans"/>
              </a:rPr>
              <a:t>7</a:t>
            </a:r>
            <a:r>
              <a:rPr sz="600" spc="-7" baseline="34722" dirty="0">
                <a:solidFill>
                  <a:schemeClr val="accent5"/>
                </a:solidFill>
                <a:latin typeface="Open Sans"/>
                <a:cs typeface="Open Sans"/>
              </a:rPr>
              <a:t> </a:t>
            </a:r>
            <a:r>
              <a:rPr sz="1000" i="1" dirty="0">
                <a:solidFill>
                  <a:schemeClr val="accent5"/>
                </a:solidFill>
                <a:latin typeface="Montserrat Light" panose="00000400000000000000" pitchFamily="2" charset="0"/>
                <a:cs typeface="Open Sans"/>
              </a:rPr>
              <a:t>Source:</a:t>
            </a:r>
            <a:r>
              <a:rPr lang="en-IE" sz="1000" i="1" dirty="0">
                <a:solidFill>
                  <a:schemeClr val="accent5"/>
                </a:solidFill>
                <a:latin typeface="Montserrat Light" panose="00000400000000000000" pitchFamily="2" charset="0"/>
                <a:cs typeface="Open Sans"/>
              </a:rPr>
              <a:t>: </a:t>
            </a:r>
            <a:r>
              <a:rPr sz="1000" i="1" spc="-5" dirty="0">
                <a:solidFill>
                  <a:schemeClr val="accent5"/>
                </a:solidFill>
                <a:latin typeface="Montserrat Light" panose="00000400000000000000" pitchFamily="2" charset="0"/>
                <a:cs typeface="Open Sans"/>
              </a:rPr>
              <a:t>TAM </a:t>
            </a:r>
            <a:r>
              <a:rPr sz="1000" i="1" dirty="0">
                <a:solidFill>
                  <a:schemeClr val="accent5"/>
                </a:solidFill>
                <a:latin typeface="Montserrat Light" panose="00000400000000000000" pitchFamily="2" charset="0"/>
                <a:cs typeface="Open Sans"/>
              </a:rPr>
              <a:t>Ireland/Nielsen Media Ireland </a:t>
            </a:r>
            <a:r>
              <a:rPr sz="1000" i="1" spc="-5" dirty="0">
                <a:solidFill>
                  <a:schemeClr val="accent5"/>
                </a:solidFill>
                <a:latin typeface="Montserrat Light" panose="00000400000000000000" pitchFamily="2" charset="0"/>
                <a:cs typeface="Open Sans"/>
              </a:rPr>
              <a:t>TAM, </a:t>
            </a:r>
            <a:r>
              <a:rPr sz="1000" i="1" dirty="0">
                <a:solidFill>
                  <a:schemeClr val="accent5"/>
                </a:solidFill>
                <a:latin typeface="Montserrat Light" panose="00000400000000000000" pitchFamily="2" charset="0"/>
                <a:cs typeface="Open Sans"/>
              </a:rPr>
              <a:t>National, All </a:t>
            </a:r>
            <a:r>
              <a:rPr sz="1000" i="1" spc="-5" dirty="0">
                <a:solidFill>
                  <a:schemeClr val="accent5"/>
                </a:solidFill>
                <a:latin typeface="Montserrat Light" panose="00000400000000000000" pitchFamily="2" charset="0"/>
                <a:cs typeface="Open Sans"/>
              </a:rPr>
              <a:t>ROI </a:t>
            </a:r>
            <a:r>
              <a:rPr sz="1000" i="1" dirty="0">
                <a:solidFill>
                  <a:schemeClr val="accent5"/>
                </a:solidFill>
                <a:latin typeface="Montserrat Light" panose="00000400000000000000" pitchFamily="2" charset="0"/>
                <a:cs typeface="Open Sans"/>
              </a:rPr>
              <a:t>Commercial Channels,</a:t>
            </a:r>
            <a:r>
              <a:rPr sz="1000" i="1" spc="-75" dirty="0">
                <a:solidFill>
                  <a:schemeClr val="accent5"/>
                </a:solidFill>
                <a:latin typeface="Montserrat Light" panose="00000400000000000000" pitchFamily="2" charset="0"/>
                <a:cs typeface="Open Sans"/>
              </a:rPr>
              <a:t> </a:t>
            </a:r>
            <a:r>
              <a:rPr sz="1000" i="1" dirty="0">
                <a:solidFill>
                  <a:schemeClr val="accent5"/>
                </a:solidFill>
                <a:latin typeface="Montserrat Light" panose="00000400000000000000" pitchFamily="2" charset="0"/>
                <a:cs typeface="Open Sans"/>
              </a:rPr>
              <a:t>Consolidated</a:t>
            </a:r>
            <a:r>
              <a:rPr sz="700" dirty="0">
                <a:solidFill>
                  <a:srgbClr val="231F20"/>
                </a:solidFill>
                <a:latin typeface="Open Sans"/>
                <a:cs typeface="Open Sans"/>
              </a:rPr>
              <a:t>.</a:t>
            </a:r>
            <a:endParaRPr sz="700" dirty="0">
              <a:latin typeface="Open Sans"/>
              <a:cs typeface="Open Sans"/>
            </a:endParaRPr>
          </a:p>
        </p:txBody>
      </p:sp>
    </p:spTree>
    <p:extLst>
      <p:ext uri="{BB962C8B-B14F-4D97-AF65-F5344CB8AC3E}">
        <p14:creationId xmlns:p14="http://schemas.microsoft.com/office/powerpoint/2010/main" val="385666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34014" y="6461853"/>
            <a:ext cx="10741688" cy="285204"/>
          </a:xfrm>
        </p:spPr>
        <p:txBody>
          <a:bodyPr>
            <a:noAutofit/>
          </a:bodyPr>
          <a:lstStyle/>
          <a:p>
            <a:r>
              <a:rPr lang="en-IE" dirty="0"/>
              <a:t>Source TAM Ireland/B&amp;A Tracker Study 2020 Q.17And please rank each of these sources from 1 to 5, where 1 is the source of news and information that you have trusted most during the COVID 19 crisis, and 5 is the source that you have trusted least? </a:t>
            </a:r>
          </a:p>
        </p:txBody>
      </p:sp>
      <p:graphicFrame>
        <p:nvGraphicFramePr>
          <p:cNvPr id="10" name="Chart 9">
            <a:extLst>
              <a:ext uri="{FF2B5EF4-FFF2-40B4-BE49-F238E27FC236}">
                <a16:creationId xmlns:a16="http://schemas.microsoft.com/office/drawing/2014/main" id="{48FE0A44-ADC7-A54F-B93E-3CEF83F020A4}"/>
              </a:ext>
            </a:extLst>
          </p:cNvPr>
          <p:cNvGraphicFramePr>
            <a:graphicFrameLocks/>
          </p:cNvGraphicFramePr>
          <p:nvPr>
            <p:extLst>
              <p:ext uri="{D42A27DB-BD31-4B8C-83A1-F6EECF244321}">
                <p14:modId xmlns:p14="http://schemas.microsoft.com/office/powerpoint/2010/main" val="1323890013"/>
              </p:ext>
            </p:extLst>
          </p:nvPr>
        </p:nvGraphicFramePr>
        <p:xfrm>
          <a:off x="403122" y="1739563"/>
          <a:ext cx="11385755" cy="402067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814C1560-19CB-4D3B-9110-6BFC0F22683E}"/>
              </a:ext>
            </a:extLst>
          </p:cNvPr>
          <p:cNvSpPr txBox="1"/>
          <p:nvPr/>
        </p:nvSpPr>
        <p:spPr>
          <a:xfrm>
            <a:off x="439614" y="592015"/>
            <a:ext cx="9398977" cy="954107"/>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is the most trusted source of news and information in Ireland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22602639"/>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EC8B4E-6031-714F-B584-27EA28701CC8}"/>
              </a:ext>
            </a:extLst>
          </p:cNvPr>
          <p:cNvSpPr/>
          <p:nvPr/>
        </p:nvSpPr>
        <p:spPr>
          <a:xfrm>
            <a:off x="1490504" y="6457890"/>
            <a:ext cx="8708571" cy="400110"/>
          </a:xfrm>
          <a:prstGeom prst="rect">
            <a:avLst/>
          </a:prstGeom>
        </p:spPr>
        <p:txBody>
          <a:bodyPr wrap="square">
            <a:spAutoFit/>
          </a:bodyPr>
          <a:lstStyle/>
          <a:p>
            <a:r>
              <a:rPr lang="en-IE" sz="1000" dirty="0"/>
              <a:t>Source TAM Ireland/B&amp;A Tracker Study 2020 Q.17a And please rank each of these sources from 1 to 5, where 1 is the source of advertising that you have trusted most during the COVID 19 crisis, and 5 is the source that you have trusted least? </a:t>
            </a:r>
          </a:p>
        </p:txBody>
      </p:sp>
      <p:graphicFrame>
        <p:nvGraphicFramePr>
          <p:cNvPr id="8" name="Chart 7">
            <a:extLst>
              <a:ext uri="{FF2B5EF4-FFF2-40B4-BE49-F238E27FC236}">
                <a16:creationId xmlns:a16="http://schemas.microsoft.com/office/drawing/2014/main" id="{D7A28C4C-3B45-1844-8281-5DDBE701713E}"/>
              </a:ext>
            </a:extLst>
          </p:cNvPr>
          <p:cNvGraphicFramePr>
            <a:graphicFrameLocks/>
          </p:cNvGraphicFramePr>
          <p:nvPr>
            <p:extLst>
              <p:ext uri="{D42A27DB-BD31-4B8C-83A1-F6EECF244321}">
                <p14:modId xmlns:p14="http://schemas.microsoft.com/office/powerpoint/2010/main" val="2787092163"/>
              </p:ext>
            </p:extLst>
          </p:nvPr>
        </p:nvGraphicFramePr>
        <p:xfrm>
          <a:off x="666726" y="1602889"/>
          <a:ext cx="10515600" cy="447518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1FE11A43-6425-4D12-9EC8-7CF5FD9B09BF}"/>
              </a:ext>
            </a:extLst>
          </p:cNvPr>
          <p:cNvSpPr txBox="1"/>
          <p:nvPr/>
        </p:nvSpPr>
        <p:spPr>
          <a:xfrm>
            <a:off x="439614" y="616399"/>
            <a:ext cx="9398977" cy="954107"/>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is the most trusted source of advertising in Ireland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87154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4675E81-63AB-46A9-B558-62A652AF7E46}"/>
              </a:ext>
            </a:extLst>
          </p:cNvPr>
          <p:cNvPicPr>
            <a:picLocks noGrp="1" noChangeAspect="1"/>
          </p:cNvPicPr>
          <p:nvPr>
            <p:ph idx="1"/>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tretch>
            <a:fillRect/>
          </a:stretch>
        </p:blipFill>
        <p:spPr>
          <a:xfrm>
            <a:off x="0" y="-43855"/>
            <a:ext cx="12207781" cy="6435969"/>
          </a:xfrm>
        </p:spPr>
      </p:pic>
      <p:sp>
        <p:nvSpPr>
          <p:cNvPr id="5" name="Text Placeholder 4">
            <a:extLst>
              <a:ext uri="{FF2B5EF4-FFF2-40B4-BE49-F238E27FC236}">
                <a16:creationId xmlns:a16="http://schemas.microsoft.com/office/drawing/2014/main" id="{5F50A6E2-1809-422B-AB6D-A5AB6DCFD521}"/>
              </a:ext>
            </a:extLst>
          </p:cNvPr>
          <p:cNvSpPr>
            <a:spLocks noGrp="1"/>
          </p:cNvSpPr>
          <p:nvPr>
            <p:ph type="body" sz="half" idx="2"/>
          </p:nvPr>
        </p:nvSpPr>
        <p:spPr>
          <a:xfrm>
            <a:off x="7522029" y="-43855"/>
            <a:ext cx="4685752" cy="6435968"/>
          </a:xfrm>
          <a:solidFill>
            <a:schemeClr val="bg2">
              <a:alpha val="62000"/>
            </a:schemeClr>
          </a:solidFill>
        </p:spPr>
        <p:txBody>
          <a:bodyPr>
            <a:normAutofit lnSpcReduction="10000"/>
          </a:bodyPr>
          <a:lstStyle/>
          <a:p>
            <a:r>
              <a:rPr lang="en-IE" sz="3300" b="0" i="0" dirty="0">
                <a:solidFill>
                  <a:srgbClr val="F8F8F8"/>
                </a:solidFill>
                <a:effectLst/>
                <a:latin typeface="proxima-nova"/>
              </a:rPr>
              <a:t>TV can be perceived as the exclusive domain of big brands with big budgets. </a:t>
            </a:r>
          </a:p>
          <a:p>
            <a:r>
              <a:rPr lang="en-IE" sz="3300" b="0" i="0" dirty="0">
                <a:solidFill>
                  <a:srgbClr val="F8F8F8"/>
                </a:solidFill>
                <a:effectLst/>
                <a:latin typeface="proxima-nova"/>
              </a:rPr>
              <a:t>This is a myth, fuelled by the fact that just being on TV makes brands </a:t>
            </a:r>
            <a:r>
              <a:rPr lang="en-IE" sz="3300" b="0" i="1" dirty="0">
                <a:solidFill>
                  <a:srgbClr val="F8F8F8"/>
                </a:solidFill>
                <a:effectLst/>
                <a:latin typeface="proxima-nova"/>
              </a:rPr>
              <a:t>appear</a:t>
            </a:r>
            <a:r>
              <a:rPr lang="en-IE" sz="3300" b="0" i="0" dirty="0">
                <a:solidFill>
                  <a:srgbClr val="F8F8F8"/>
                </a:solidFill>
                <a:effectLst/>
                <a:latin typeface="proxima-nova"/>
              </a:rPr>
              <a:t> big. </a:t>
            </a:r>
          </a:p>
          <a:p>
            <a:r>
              <a:rPr lang="en-IE" sz="3300" dirty="0">
                <a:solidFill>
                  <a:srgbClr val="F8F8F8"/>
                </a:solidFill>
                <a:latin typeface="proxima-nova"/>
              </a:rPr>
              <a:t>W</a:t>
            </a:r>
            <a:r>
              <a:rPr lang="en-IE" sz="3300" b="0" i="0" dirty="0">
                <a:solidFill>
                  <a:srgbClr val="F8F8F8"/>
                </a:solidFill>
                <a:effectLst/>
                <a:latin typeface="proxima-nova"/>
              </a:rPr>
              <a:t>hen you look at the make-up of TV advertisers in Ireland across 2020 in terms of spend, 29% fall within the &lt;€25,000 spend bracket.</a:t>
            </a:r>
          </a:p>
          <a:p>
            <a:endParaRPr lang="en-IE" dirty="0"/>
          </a:p>
        </p:txBody>
      </p:sp>
      <p:sp>
        <p:nvSpPr>
          <p:cNvPr id="10" name="TextBox 9">
            <a:extLst>
              <a:ext uri="{FF2B5EF4-FFF2-40B4-BE49-F238E27FC236}">
                <a16:creationId xmlns:a16="http://schemas.microsoft.com/office/drawing/2014/main" id="{8E9824CD-6045-4D8E-9B55-C556F13E5C6C}"/>
              </a:ext>
            </a:extLst>
          </p:cNvPr>
          <p:cNvSpPr txBox="1"/>
          <p:nvPr/>
        </p:nvSpPr>
        <p:spPr>
          <a:xfrm>
            <a:off x="237066" y="6479822"/>
            <a:ext cx="11751734" cy="338554"/>
          </a:xfrm>
          <a:prstGeom prst="rect">
            <a:avLst/>
          </a:prstGeom>
          <a:noFill/>
        </p:spPr>
        <p:txBody>
          <a:bodyPr wrap="square" rtlCol="0">
            <a:spAutoFit/>
          </a:bodyPr>
          <a:lstStyle/>
          <a:p>
            <a:pPr algn="l"/>
            <a:r>
              <a:rPr lang="en-IE" sz="800" dirty="0">
                <a:solidFill>
                  <a:srgbClr val="F8F8F8"/>
                </a:solidFill>
              </a:rPr>
              <a:t>Source: Nielsen. Data Based on TV Spend Jan-Dec2020 by Advertiser. </a:t>
            </a:r>
            <a:endParaRPr lang="en-IE" sz="800" b="0" i="0" u="none" strike="noStrike" baseline="0" dirty="0">
              <a:solidFill>
                <a:srgbClr val="F8F8F8"/>
              </a:solidFill>
            </a:endParaRPr>
          </a:p>
          <a:p>
            <a:r>
              <a:rPr lang="en-IE" sz="800" b="0" i="1" u="none" strike="noStrike" baseline="0" dirty="0">
                <a:solidFill>
                  <a:srgbClr val="F8F8F8"/>
                </a:solidFill>
              </a:rPr>
              <a:t>Please note, the Advertising Spend figures are not actual revenue figures. They are based on Nielsen Media Ireland's coverage and a defined methodology </a:t>
            </a:r>
            <a:r>
              <a:rPr lang="en-IE" sz="800" dirty="0">
                <a:solidFill>
                  <a:srgbClr val="F8F8F8"/>
                </a:solidFill>
              </a:rPr>
              <a:t>.</a:t>
            </a:r>
          </a:p>
        </p:txBody>
      </p:sp>
      <p:pic>
        <p:nvPicPr>
          <p:cNvPr id="14" name="Picture 13">
            <a:extLst>
              <a:ext uri="{FF2B5EF4-FFF2-40B4-BE49-F238E27FC236}">
                <a16:creationId xmlns:a16="http://schemas.microsoft.com/office/drawing/2014/main" id="{4AC1382A-A095-45E7-ABC2-38D3143FC6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47658" y="5175607"/>
            <a:ext cx="1844832" cy="1304214"/>
          </a:xfrm>
          <a:prstGeom prst="rect">
            <a:avLst/>
          </a:prstGeom>
        </p:spPr>
      </p:pic>
      <p:graphicFrame>
        <p:nvGraphicFramePr>
          <p:cNvPr id="6" name="Content Placeholder 4">
            <a:extLst>
              <a:ext uri="{FF2B5EF4-FFF2-40B4-BE49-F238E27FC236}">
                <a16:creationId xmlns:a16="http://schemas.microsoft.com/office/drawing/2014/main" id="{92D0B2F0-218E-4CF1-93C7-D5AC350FE5CE}"/>
              </a:ext>
            </a:extLst>
          </p:cNvPr>
          <p:cNvGraphicFramePr>
            <a:graphicFrameLocks/>
          </p:cNvGraphicFramePr>
          <p:nvPr>
            <p:extLst>
              <p:ext uri="{D42A27DB-BD31-4B8C-83A1-F6EECF244321}">
                <p14:modId xmlns:p14="http://schemas.microsoft.com/office/powerpoint/2010/main" val="2843978539"/>
              </p:ext>
            </p:extLst>
          </p:nvPr>
        </p:nvGraphicFramePr>
        <p:xfrm>
          <a:off x="0" y="1523205"/>
          <a:ext cx="7108371" cy="486890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63631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B3936DD-5D32-44E8-B2DA-0CE3CD7A6A8F}"/>
              </a:ext>
            </a:extLst>
          </p:cNvPr>
          <p:cNvGraphicFramePr/>
          <p:nvPr/>
        </p:nvGraphicFramePr>
        <p:xfrm>
          <a:off x="1755731" y="1621273"/>
          <a:ext cx="8128000" cy="471929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63F89D3-CE25-4256-8209-6ACFBB701115}"/>
              </a:ext>
            </a:extLst>
          </p:cNvPr>
          <p:cNvSpPr txBox="1"/>
          <p:nvPr/>
        </p:nvSpPr>
        <p:spPr>
          <a:xfrm>
            <a:off x="933450" y="6596390"/>
            <a:ext cx="10048875" cy="261610"/>
          </a:xfrm>
          <a:prstGeom prst="rect">
            <a:avLst/>
          </a:prstGeom>
          <a:noFill/>
        </p:spPr>
        <p:txBody>
          <a:bodyPr wrap="square" rtlCol="0">
            <a:spAutoFit/>
          </a:bodyPr>
          <a:lstStyle/>
          <a:p>
            <a:r>
              <a:rPr lang="en-IE" sz="1100" i="1" dirty="0"/>
              <a:t>Source: TAM Ireland/Media Ireland, National, Individuals, Consolidated 30” TVR Equivalent, All Commercial Channels</a:t>
            </a:r>
          </a:p>
        </p:txBody>
      </p:sp>
      <p:sp>
        <p:nvSpPr>
          <p:cNvPr id="4" name="TextBox 3">
            <a:extLst>
              <a:ext uri="{FF2B5EF4-FFF2-40B4-BE49-F238E27FC236}">
                <a16:creationId xmlns:a16="http://schemas.microsoft.com/office/drawing/2014/main" id="{8F7F9D2B-46AE-47E7-B952-AFF2C0B2D8CD}"/>
              </a:ext>
            </a:extLst>
          </p:cNvPr>
          <p:cNvSpPr txBox="1"/>
          <p:nvPr/>
        </p:nvSpPr>
        <p:spPr>
          <a:xfrm>
            <a:off x="316312" y="517434"/>
            <a:ext cx="9398977" cy="954107"/>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Many online businesses in Ireland grew their TV advertising investment in 2020</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541605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AM 2020">
      <a:dk1>
        <a:srgbClr val="D9DFE3"/>
      </a:dk1>
      <a:lt1>
        <a:srgbClr val="E7B42B"/>
      </a:lt1>
      <a:dk2>
        <a:srgbClr val="8191A0"/>
      </a:dk2>
      <a:lt2>
        <a:srgbClr val="0C2A3E"/>
      </a:lt2>
      <a:accent1>
        <a:srgbClr val="0C2A3E"/>
      </a:accent1>
      <a:accent2>
        <a:srgbClr val="8191A0"/>
      </a:accent2>
      <a:accent3>
        <a:srgbClr val="D9DFE3"/>
      </a:accent3>
      <a:accent4>
        <a:srgbClr val="E7B42B"/>
      </a:accent4>
      <a:accent5>
        <a:srgbClr val="FFFFFF"/>
      </a:accent5>
      <a:accent6>
        <a:srgbClr val="0C2A3E"/>
      </a:accent6>
      <a:hlink>
        <a:srgbClr val="E7B42B"/>
      </a:hlink>
      <a:folHlink>
        <a:srgbClr val="0C2A3E"/>
      </a:folHlink>
    </a:clrScheme>
    <a:fontScheme name="TAM 2020">
      <a:majorFont>
        <a:latin typeface="Montserrat SemiBold"/>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M-PP2020" id="{A4D17733-F06B-214C-93C5-DF8F94495065}" vid="{5EDB26CD-5567-7A43-A02F-8341AF876D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7654</TotalTime>
  <Words>1663</Words>
  <Application>Microsoft Office PowerPoint</Application>
  <PresentationFormat>Widescreen</PresentationFormat>
  <Paragraphs>115</Paragraphs>
  <Slides>14</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Calibri</vt:lpstr>
      <vt:lpstr>Montserrat</vt:lpstr>
      <vt:lpstr>Montserrat Light</vt:lpstr>
      <vt:lpstr>Montserrat SemiBold</vt:lpstr>
      <vt:lpstr>Open Sans</vt:lpstr>
      <vt:lpstr>proxima-nova</vt:lpstr>
      <vt:lpstr>Segoe Pro</vt:lpstr>
      <vt:lpstr>Tahoma</vt:lpstr>
      <vt:lpstr>Trebuchet MS</vt:lpstr>
      <vt:lpstr>Office Theme</vt:lpstr>
      <vt:lpstr>TV ADVERTISING IN IRELAND Nickable Charts 2021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McGrath</dc:creator>
  <cp:lastModifiedBy>Eimear Keane</cp:lastModifiedBy>
  <cp:revision>38</cp:revision>
  <dcterms:created xsi:type="dcterms:W3CDTF">2021-01-27T11:23:35Z</dcterms:created>
  <dcterms:modified xsi:type="dcterms:W3CDTF">2021-03-24T12:19:29Z</dcterms:modified>
</cp:coreProperties>
</file>